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00" d="100"/>
          <a:sy n="100" d="100"/>
        </p:scale>
        <p:origin x="5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9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1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5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93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D49D-115F-4697-B2B6-9CBE9092A095}" type="datetimeFigureOut">
              <a:rPr kumimoji="1" lang="ja-JP" altLang="en-US" smtClean="0"/>
              <a:t>2016/7/10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9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em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 txBox="1">
            <a:spLocks/>
          </p:cNvSpPr>
          <p:nvPr/>
        </p:nvSpPr>
        <p:spPr>
          <a:xfrm>
            <a:off x="763153" y="1567688"/>
            <a:ext cx="7910945" cy="236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ja-JP" dirty="0">
                <a:latin typeface="Futura Std Book" panose="020B0502020204020303" pitchFamily="34" charset="0"/>
              </a:rPr>
              <a:t>Microsoft CloudnEnterprise Symbols v2.41 </a:t>
            </a:r>
            <a:r>
              <a:rPr lang="fr-FR" altLang="ja-JP" dirty="0" smtClean="0">
                <a:latin typeface="Futura Std Book" panose="020B0502020204020303" pitchFamily="34" charset="0"/>
              </a:rPr>
              <a:t>PUBLIC</a:t>
            </a:r>
          </a:p>
          <a:p>
            <a:pPr algn="ctr"/>
            <a:r>
              <a:rPr lang="ja-JP" altLang="en-US" sz="4000" dirty="0">
                <a:latin typeface="Futura Std Book" panose="020B0502020204020303" pitchFamily="34" charset="0"/>
              </a:rPr>
              <a:t>（</a:t>
            </a:r>
            <a:r>
              <a:rPr lang="fr-FR" altLang="ja-JP" sz="4000" dirty="0" smtClean="0">
                <a:latin typeface="Futura Std Book" panose="020B0502020204020303" pitchFamily="34" charset="0"/>
              </a:rPr>
              <a:t>AzureServices</a:t>
            </a:r>
            <a:r>
              <a:rPr lang="ja-JP" altLang="en-US" sz="4000" dirty="0" smtClean="0">
                <a:latin typeface="Futura Std Book" panose="020B0502020204020303" pitchFamily="34" charset="0"/>
              </a:rPr>
              <a:t>）</a:t>
            </a:r>
            <a:endParaRPr lang="fr-FR" altLang="ja-JP" sz="4000" dirty="0">
              <a:latin typeface="Futura Std Book" panose="020B0502020204020303" pitchFamily="34" charset="0"/>
            </a:endParaRPr>
          </a:p>
        </p:txBody>
      </p:sp>
      <p:sp>
        <p:nvSpPr>
          <p:cNvPr id="5" name="サブタイトル 4"/>
          <p:cNvSpPr txBox="1">
            <a:spLocks/>
          </p:cNvSpPr>
          <p:nvPr/>
        </p:nvSpPr>
        <p:spPr>
          <a:xfrm>
            <a:off x="959923" y="3990452"/>
            <a:ext cx="7346868" cy="72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Vector image version (Last Update 2016.07.10)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8850" y="2645510"/>
            <a:ext cx="7772400" cy="1117338"/>
          </a:xfrm>
        </p:spPr>
        <p:txBody>
          <a:bodyPr/>
          <a:lstStyle/>
          <a:p>
            <a:r>
              <a:rPr lang="en-US" altLang="ja-JP" dirty="0" err="1">
                <a:latin typeface="Futura Std Book" panose="020B0502020204020303" pitchFamily="34" charset="0"/>
              </a:rPr>
              <a:t>CnE_Cloud</a:t>
            </a:r>
            <a:endParaRPr kumimoji="1" lang="ja-JP" altLang="en-US" dirty="0">
              <a:latin typeface="Futura Std Book" panose="020B0502020204020303" pitchFamily="34" charset="0"/>
            </a:endParaRPr>
          </a:p>
        </p:txBody>
      </p:sp>
      <p:sp>
        <p:nvSpPr>
          <p:cNvPr id="7" name="サブタイトル 4"/>
          <p:cNvSpPr txBox="1">
            <a:spLocks/>
          </p:cNvSpPr>
          <p:nvPr/>
        </p:nvSpPr>
        <p:spPr>
          <a:xfrm>
            <a:off x="1550473" y="3835078"/>
            <a:ext cx="7346868" cy="72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</a:rPr>
              <a:t>AzureServices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666876" y="2747304"/>
            <a:ext cx="911224" cy="913749"/>
            <a:chOff x="1978026" y="1657350"/>
            <a:chExt cx="573088" cy="574676"/>
          </a:xfrm>
        </p:grpSpPr>
        <p:sp>
          <p:nvSpPr>
            <p:cNvPr id="9" name="Freeform 1025"/>
            <p:cNvSpPr>
              <a:spLocks/>
            </p:cNvSpPr>
            <p:nvPr/>
          </p:nvSpPr>
          <p:spPr bwMode="auto">
            <a:xfrm>
              <a:off x="1978026" y="2084388"/>
              <a:ext cx="412750" cy="147638"/>
            </a:xfrm>
            <a:custGeom>
              <a:avLst/>
              <a:gdLst>
                <a:gd name="T0" fmla="*/ 123 w 144"/>
                <a:gd name="T1" fmla="*/ 38 h 51"/>
                <a:gd name="T2" fmla="*/ 116 w 144"/>
                <a:gd name="T3" fmla="*/ 25 h 51"/>
                <a:gd name="T4" fmla="*/ 123 w 144"/>
                <a:gd name="T5" fmla="*/ 13 h 51"/>
                <a:gd name="T6" fmla="*/ 144 w 144"/>
                <a:gd name="T7" fmla="*/ 13 h 51"/>
                <a:gd name="T8" fmla="*/ 122 w 144"/>
                <a:gd name="T9" fmla="*/ 0 h 51"/>
                <a:gd name="T10" fmla="*/ 99 w 144"/>
                <a:gd name="T11" fmla="*/ 13 h 51"/>
                <a:gd name="T12" fmla="*/ 44 w 144"/>
                <a:gd name="T13" fmla="*/ 13 h 51"/>
                <a:gd name="T14" fmla="*/ 22 w 144"/>
                <a:gd name="T15" fmla="*/ 0 h 51"/>
                <a:gd name="T16" fmla="*/ 0 w 144"/>
                <a:gd name="T17" fmla="*/ 13 h 51"/>
                <a:gd name="T18" fmla="*/ 20 w 144"/>
                <a:gd name="T19" fmla="*/ 13 h 51"/>
                <a:gd name="T20" fmla="*/ 28 w 144"/>
                <a:gd name="T21" fmla="*/ 25 h 51"/>
                <a:gd name="T22" fmla="*/ 20 w 144"/>
                <a:gd name="T23" fmla="*/ 38 h 51"/>
                <a:gd name="T24" fmla="*/ 0 w 144"/>
                <a:gd name="T25" fmla="*/ 38 h 51"/>
                <a:gd name="T26" fmla="*/ 22 w 144"/>
                <a:gd name="T27" fmla="*/ 51 h 51"/>
                <a:gd name="T28" fmla="*/ 44 w 144"/>
                <a:gd name="T29" fmla="*/ 37 h 51"/>
                <a:gd name="T30" fmla="*/ 98 w 144"/>
                <a:gd name="T31" fmla="*/ 37 h 51"/>
                <a:gd name="T32" fmla="*/ 121 w 144"/>
                <a:gd name="T33" fmla="*/ 51 h 51"/>
                <a:gd name="T34" fmla="*/ 143 w 144"/>
                <a:gd name="T35" fmla="*/ 38 h 51"/>
                <a:gd name="T36" fmla="*/ 123 w 144"/>
                <a:gd name="T37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51">
                  <a:moveTo>
                    <a:pt x="123" y="38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39" y="5"/>
                    <a:pt x="131" y="0"/>
                    <a:pt x="122" y="0"/>
                  </a:cubicBezTo>
                  <a:cubicBezTo>
                    <a:pt x="112" y="0"/>
                    <a:pt x="104" y="5"/>
                    <a:pt x="99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0" y="5"/>
                    <a:pt x="31" y="0"/>
                    <a:pt x="22" y="0"/>
                  </a:cubicBezTo>
                  <a:cubicBezTo>
                    <a:pt x="12" y="0"/>
                    <a:pt x="4" y="5"/>
                    <a:pt x="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12" y="51"/>
                    <a:pt x="22" y="51"/>
                  </a:cubicBezTo>
                  <a:cubicBezTo>
                    <a:pt x="32" y="51"/>
                    <a:pt x="40" y="45"/>
                    <a:pt x="44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103" y="45"/>
                    <a:pt x="111" y="51"/>
                    <a:pt x="121" y="51"/>
                  </a:cubicBezTo>
                  <a:cubicBezTo>
                    <a:pt x="131" y="51"/>
                    <a:pt x="139" y="46"/>
                    <a:pt x="143" y="38"/>
                  </a:cubicBezTo>
                  <a:lnTo>
                    <a:pt x="123" y="38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1026"/>
            <p:cNvSpPr>
              <a:spLocks/>
            </p:cNvSpPr>
            <p:nvPr/>
          </p:nvSpPr>
          <p:spPr bwMode="auto">
            <a:xfrm>
              <a:off x="1978026" y="1657350"/>
              <a:ext cx="376238" cy="284163"/>
            </a:xfrm>
            <a:custGeom>
              <a:avLst/>
              <a:gdLst>
                <a:gd name="T0" fmla="*/ 118 w 131"/>
                <a:gd name="T1" fmla="*/ 74 h 99"/>
                <a:gd name="T2" fmla="*/ 107 w 131"/>
                <a:gd name="T3" fmla="*/ 81 h 99"/>
                <a:gd name="T4" fmla="*/ 32 w 131"/>
                <a:gd name="T5" fmla="*/ 81 h 99"/>
                <a:gd name="T6" fmla="*/ 10 w 131"/>
                <a:gd name="T7" fmla="*/ 58 h 99"/>
                <a:gd name="T8" fmla="*/ 32 w 131"/>
                <a:gd name="T9" fmla="*/ 36 h 99"/>
                <a:gd name="T10" fmla="*/ 33 w 131"/>
                <a:gd name="T11" fmla="*/ 36 h 99"/>
                <a:gd name="T12" fmla="*/ 43 w 131"/>
                <a:gd name="T13" fmla="*/ 36 h 99"/>
                <a:gd name="T14" fmla="*/ 45 w 131"/>
                <a:gd name="T15" fmla="*/ 28 h 99"/>
                <a:gd name="T16" fmla="*/ 46 w 131"/>
                <a:gd name="T17" fmla="*/ 25 h 99"/>
                <a:gd name="T18" fmla="*/ 73 w 131"/>
                <a:gd name="T19" fmla="*/ 10 h 99"/>
                <a:gd name="T20" fmla="*/ 97 w 131"/>
                <a:gd name="T21" fmla="*/ 22 h 99"/>
                <a:gd name="T22" fmla="*/ 107 w 131"/>
                <a:gd name="T23" fmla="*/ 19 h 99"/>
                <a:gd name="T24" fmla="*/ 73 w 131"/>
                <a:gd name="T25" fmla="*/ 0 h 99"/>
                <a:gd name="T26" fmla="*/ 36 w 131"/>
                <a:gd name="T27" fmla="*/ 26 h 99"/>
                <a:gd name="T28" fmla="*/ 32 w 131"/>
                <a:gd name="T29" fmla="*/ 26 h 99"/>
                <a:gd name="T30" fmla="*/ 0 w 131"/>
                <a:gd name="T31" fmla="*/ 58 h 99"/>
                <a:gd name="T32" fmla="*/ 32 w 131"/>
                <a:gd name="T33" fmla="*/ 91 h 99"/>
                <a:gd name="T34" fmla="*/ 107 w 131"/>
                <a:gd name="T35" fmla="*/ 91 h 99"/>
                <a:gd name="T36" fmla="*/ 118 w 131"/>
                <a:gd name="T37" fmla="*/ 99 h 99"/>
                <a:gd name="T38" fmla="*/ 131 w 131"/>
                <a:gd name="T39" fmla="*/ 86 h 99"/>
                <a:gd name="T40" fmla="*/ 118 w 131"/>
                <a:gd name="T4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99">
                  <a:moveTo>
                    <a:pt x="118" y="74"/>
                  </a:moveTo>
                  <a:cubicBezTo>
                    <a:pt x="113" y="74"/>
                    <a:pt x="109" y="77"/>
                    <a:pt x="107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0" y="81"/>
                    <a:pt x="10" y="71"/>
                    <a:pt x="10" y="58"/>
                  </a:cubicBezTo>
                  <a:cubicBezTo>
                    <a:pt x="10" y="46"/>
                    <a:pt x="20" y="36"/>
                    <a:pt x="32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3"/>
                    <a:pt x="44" y="30"/>
                    <a:pt x="45" y="28"/>
                  </a:cubicBezTo>
                  <a:cubicBezTo>
                    <a:pt x="46" y="27"/>
                    <a:pt x="46" y="26"/>
                    <a:pt x="46" y="25"/>
                  </a:cubicBezTo>
                  <a:cubicBezTo>
                    <a:pt x="52" y="16"/>
                    <a:pt x="62" y="10"/>
                    <a:pt x="73" y="10"/>
                  </a:cubicBezTo>
                  <a:cubicBezTo>
                    <a:pt x="83" y="10"/>
                    <a:pt x="92" y="15"/>
                    <a:pt x="97" y="22"/>
                  </a:cubicBezTo>
                  <a:cubicBezTo>
                    <a:pt x="100" y="21"/>
                    <a:pt x="104" y="20"/>
                    <a:pt x="107" y="19"/>
                  </a:cubicBezTo>
                  <a:cubicBezTo>
                    <a:pt x="100" y="8"/>
                    <a:pt x="88" y="0"/>
                    <a:pt x="73" y="0"/>
                  </a:cubicBezTo>
                  <a:cubicBezTo>
                    <a:pt x="56" y="0"/>
                    <a:pt x="42" y="10"/>
                    <a:pt x="3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14" y="26"/>
                    <a:pt x="0" y="40"/>
                    <a:pt x="0" y="58"/>
                  </a:cubicBezTo>
                  <a:cubicBezTo>
                    <a:pt x="0" y="76"/>
                    <a:pt x="14" y="91"/>
                    <a:pt x="32" y="91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9" y="96"/>
                    <a:pt x="113" y="99"/>
                    <a:pt x="118" y="99"/>
                  </a:cubicBezTo>
                  <a:cubicBezTo>
                    <a:pt x="125" y="99"/>
                    <a:pt x="131" y="93"/>
                    <a:pt x="131" y="86"/>
                  </a:cubicBezTo>
                  <a:cubicBezTo>
                    <a:pt x="131" y="79"/>
                    <a:pt x="126" y="74"/>
                    <a:pt x="118" y="7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027"/>
            <p:cNvSpPr>
              <a:spLocks/>
            </p:cNvSpPr>
            <p:nvPr/>
          </p:nvSpPr>
          <p:spPr bwMode="auto">
            <a:xfrm>
              <a:off x="2098676" y="1724025"/>
              <a:ext cx="452438" cy="306388"/>
            </a:xfrm>
            <a:custGeom>
              <a:avLst/>
              <a:gdLst>
                <a:gd name="T0" fmla="*/ 118 w 158"/>
                <a:gd name="T1" fmla="*/ 25 h 107"/>
                <a:gd name="T2" fmla="*/ 77 w 158"/>
                <a:gd name="T3" fmla="*/ 0 h 107"/>
                <a:gd name="T4" fmla="*/ 32 w 158"/>
                <a:gd name="T5" fmla="*/ 36 h 107"/>
                <a:gd name="T6" fmla="*/ 7 w 158"/>
                <a:gd name="T7" fmla="*/ 51 h 107"/>
                <a:gd name="T8" fmla="*/ 61 w 158"/>
                <a:gd name="T9" fmla="*/ 51 h 107"/>
                <a:gd name="T10" fmla="*/ 77 w 158"/>
                <a:gd name="T11" fmla="*/ 43 h 107"/>
                <a:gd name="T12" fmla="*/ 97 w 158"/>
                <a:gd name="T13" fmla="*/ 63 h 107"/>
                <a:gd name="T14" fmla="*/ 77 w 158"/>
                <a:gd name="T15" fmla="*/ 84 h 107"/>
                <a:gd name="T16" fmla="*/ 61 w 158"/>
                <a:gd name="T17" fmla="*/ 76 h 107"/>
                <a:gd name="T18" fmla="*/ 0 w 158"/>
                <a:gd name="T19" fmla="*/ 76 h 107"/>
                <a:gd name="T20" fmla="*/ 36 w 158"/>
                <a:gd name="T21" fmla="*/ 107 h 107"/>
                <a:gd name="T22" fmla="*/ 117 w 158"/>
                <a:gd name="T23" fmla="*/ 107 h 107"/>
                <a:gd name="T24" fmla="*/ 157 w 158"/>
                <a:gd name="T25" fmla="*/ 66 h 107"/>
                <a:gd name="T26" fmla="*/ 118 w 158"/>
                <a:gd name="T27" fmla="*/ 2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07">
                  <a:moveTo>
                    <a:pt x="118" y="25"/>
                  </a:moveTo>
                  <a:cubicBezTo>
                    <a:pt x="110" y="10"/>
                    <a:pt x="95" y="0"/>
                    <a:pt x="77" y="0"/>
                  </a:cubicBezTo>
                  <a:cubicBezTo>
                    <a:pt x="55" y="0"/>
                    <a:pt x="37" y="15"/>
                    <a:pt x="32" y="36"/>
                  </a:cubicBezTo>
                  <a:cubicBezTo>
                    <a:pt x="22" y="37"/>
                    <a:pt x="13" y="43"/>
                    <a:pt x="7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5" y="46"/>
                    <a:pt x="71" y="43"/>
                    <a:pt x="77" y="43"/>
                  </a:cubicBezTo>
                  <a:cubicBezTo>
                    <a:pt x="88" y="43"/>
                    <a:pt x="97" y="52"/>
                    <a:pt x="97" y="63"/>
                  </a:cubicBezTo>
                  <a:cubicBezTo>
                    <a:pt x="97" y="75"/>
                    <a:pt x="88" y="84"/>
                    <a:pt x="77" y="84"/>
                  </a:cubicBezTo>
                  <a:cubicBezTo>
                    <a:pt x="70" y="84"/>
                    <a:pt x="65" y="81"/>
                    <a:pt x="6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93"/>
                    <a:pt x="18" y="107"/>
                    <a:pt x="36" y="107"/>
                  </a:cubicBezTo>
                  <a:cubicBezTo>
                    <a:pt x="117" y="107"/>
                    <a:pt x="117" y="107"/>
                    <a:pt x="117" y="107"/>
                  </a:cubicBezTo>
                  <a:cubicBezTo>
                    <a:pt x="139" y="107"/>
                    <a:pt x="157" y="89"/>
                    <a:pt x="157" y="66"/>
                  </a:cubicBezTo>
                  <a:cubicBezTo>
                    <a:pt x="158" y="43"/>
                    <a:pt x="140" y="25"/>
                    <a:pt x="118" y="25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028"/>
            <p:cNvSpPr>
              <a:spLocks noEditPoints="1"/>
            </p:cNvSpPr>
            <p:nvPr/>
          </p:nvSpPr>
          <p:spPr bwMode="auto">
            <a:xfrm>
              <a:off x="2405063" y="2087563"/>
              <a:ext cx="146050" cy="144463"/>
            </a:xfrm>
            <a:custGeom>
              <a:avLst/>
              <a:gdLst>
                <a:gd name="T0" fmla="*/ 51 w 51"/>
                <a:gd name="T1" fmla="*/ 28 h 50"/>
                <a:gd name="T2" fmla="*/ 51 w 51"/>
                <a:gd name="T3" fmla="*/ 22 h 50"/>
                <a:gd name="T4" fmla="*/ 50 w 51"/>
                <a:gd name="T5" fmla="*/ 22 h 50"/>
                <a:gd name="T6" fmla="*/ 44 w 51"/>
                <a:gd name="T7" fmla="*/ 20 h 50"/>
                <a:gd name="T8" fmla="*/ 42 w 51"/>
                <a:gd name="T9" fmla="*/ 16 h 50"/>
                <a:gd name="T10" fmla="*/ 45 w 51"/>
                <a:gd name="T11" fmla="*/ 9 h 50"/>
                <a:gd name="T12" fmla="*/ 41 w 51"/>
                <a:gd name="T13" fmla="*/ 5 h 50"/>
                <a:gd name="T14" fmla="*/ 41 w 51"/>
                <a:gd name="T15" fmla="*/ 5 h 50"/>
                <a:gd name="T16" fmla="*/ 35 w 51"/>
                <a:gd name="T17" fmla="*/ 8 h 50"/>
                <a:gd name="T18" fmla="*/ 31 w 51"/>
                <a:gd name="T19" fmla="*/ 7 h 50"/>
                <a:gd name="T20" fmla="*/ 28 w 51"/>
                <a:gd name="T21" fmla="*/ 0 h 50"/>
                <a:gd name="T22" fmla="*/ 23 w 51"/>
                <a:gd name="T23" fmla="*/ 0 h 50"/>
                <a:gd name="T24" fmla="*/ 22 w 51"/>
                <a:gd name="T25" fmla="*/ 1 h 50"/>
                <a:gd name="T26" fmla="*/ 20 w 51"/>
                <a:gd name="T27" fmla="*/ 7 h 50"/>
                <a:gd name="T28" fmla="*/ 16 w 51"/>
                <a:gd name="T29" fmla="*/ 8 h 50"/>
                <a:gd name="T30" fmla="*/ 9 w 51"/>
                <a:gd name="T31" fmla="*/ 5 h 50"/>
                <a:gd name="T32" fmla="*/ 5 w 51"/>
                <a:gd name="T33" fmla="*/ 9 h 50"/>
                <a:gd name="T34" fmla="*/ 6 w 51"/>
                <a:gd name="T35" fmla="*/ 10 h 50"/>
                <a:gd name="T36" fmla="*/ 9 w 51"/>
                <a:gd name="T37" fmla="*/ 16 h 50"/>
                <a:gd name="T38" fmla="*/ 7 w 51"/>
                <a:gd name="T39" fmla="*/ 20 h 50"/>
                <a:gd name="T40" fmla="*/ 0 w 51"/>
                <a:gd name="T41" fmla="*/ 22 h 50"/>
                <a:gd name="T42" fmla="*/ 0 w 51"/>
                <a:gd name="T43" fmla="*/ 28 h 50"/>
                <a:gd name="T44" fmla="*/ 1 w 51"/>
                <a:gd name="T45" fmla="*/ 28 h 50"/>
                <a:gd name="T46" fmla="*/ 7 w 51"/>
                <a:gd name="T47" fmla="*/ 30 h 50"/>
                <a:gd name="T48" fmla="*/ 9 w 51"/>
                <a:gd name="T49" fmla="*/ 34 h 50"/>
                <a:gd name="T50" fmla="*/ 5 w 51"/>
                <a:gd name="T51" fmla="*/ 41 h 50"/>
                <a:gd name="T52" fmla="*/ 9 w 51"/>
                <a:gd name="T53" fmla="*/ 45 h 50"/>
                <a:gd name="T54" fmla="*/ 10 w 51"/>
                <a:gd name="T55" fmla="*/ 44 h 50"/>
                <a:gd name="T56" fmla="*/ 16 w 51"/>
                <a:gd name="T57" fmla="*/ 42 h 50"/>
                <a:gd name="T58" fmla="*/ 20 w 51"/>
                <a:gd name="T59" fmla="*/ 43 h 50"/>
                <a:gd name="T60" fmla="*/ 22 w 51"/>
                <a:gd name="T61" fmla="*/ 50 h 50"/>
                <a:gd name="T62" fmla="*/ 28 w 51"/>
                <a:gd name="T63" fmla="*/ 50 h 50"/>
                <a:gd name="T64" fmla="*/ 28 w 51"/>
                <a:gd name="T65" fmla="*/ 49 h 50"/>
                <a:gd name="T66" fmla="*/ 30 w 51"/>
                <a:gd name="T67" fmla="*/ 43 h 50"/>
                <a:gd name="T68" fmla="*/ 34 w 51"/>
                <a:gd name="T69" fmla="*/ 42 h 50"/>
                <a:gd name="T70" fmla="*/ 41 w 51"/>
                <a:gd name="T71" fmla="*/ 45 h 50"/>
                <a:gd name="T72" fmla="*/ 45 w 51"/>
                <a:gd name="T73" fmla="*/ 41 h 50"/>
                <a:gd name="T74" fmla="*/ 45 w 51"/>
                <a:gd name="T75" fmla="*/ 40 h 50"/>
                <a:gd name="T76" fmla="*/ 42 w 51"/>
                <a:gd name="T77" fmla="*/ 34 h 50"/>
                <a:gd name="T78" fmla="*/ 44 w 51"/>
                <a:gd name="T79" fmla="*/ 30 h 50"/>
                <a:gd name="T80" fmla="*/ 51 w 51"/>
                <a:gd name="T81" fmla="*/ 28 h 50"/>
                <a:gd name="T82" fmla="*/ 26 w 51"/>
                <a:gd name="T83" fmla="*/ 33 h 50"/>
                <a:gd name="T84" fmla="*/ 18 w 51"/>
                <a:gd name="T85" fmla="*/ 25 h 50"/>
                <a:gd name="T86" fmla="*/ 26 w 51"/>
                <a:gd name="T87" fmla="*/ 17 h 50"/>
                <a:gd name="T88" fmla="*/ 34 w 51"/>
                <a:gd name="T89" fmla="*/ 25 h 50"/>
                <a:gd name="T90" fmla="*/ 26 w 51"/>
                <a:gd name="T91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50">
                  <a:moveTo>
                    <a:pt x="51" y="28"/>
                  </a:moveTo>
                  <a:cubicBezTo>
                    <a:pt x="51" y="22"/>
                    <a:pt x="51" y="22"/>
                    <a:pt x="51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51" y="28"/>
                  </a:lnTo>
                  <a:close/>
                  <a:moveTo>
                    <a:pt x="26" y="33"/>
                  </a:moveTo>
                  <a:cubicBezTo>
                    <a:pt x="21" y="33"/>
                    <a:pt x="18" y="29"/>
                    <a:pt x="18" y="25"/>
                  </a:cubicBezTo>
                  <a:cubicBezTo>
                    <a:pt x="18" y="20"/>
                    <a:pt x="21" y="17"/>
                    <a:pt x="26" y="17"/>
                  </a:cubicBezTo>
                  <a:cubicBezTo>
                    <a:pt x="30" y="17"/>
                    <a:pt x="34" y="20"/>
                    <a:pt x="34" y="25"/>
                  </a:cubicBezTo>
                  <a:cubicBezTo>
                    <a:pt x="33" y="29"/>
                    <a:pt x="30" y="33"/>
                    <a:pt x="26" y="33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7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グループ化 1437"/>
          <p:cNvGrpSpPr/>
          <p:nvPr/>
        </p:nvGrpSpPr>
        <p:grpSpPr>
          <a:xfrm>
            <a:off x="2806700" y="989013"/>
            <a:ext cx="846138" cy="247651"/>
            <a:chOff x="2806700" y="989013"/>
            <a:chExt cx="846138" cy="247651"/>
          </a:xfrm>
        </p:grpSpPr>
        <p:sp>
          <p:nvSpPr>
            <p:cNvPr id="1231" name="Rectangle 5"/>
            <p:cNvSpPr>
              <a:spLocks noChangeArrowheads="1"/>
            </p:cNvSpPr>
            <p:nvPr/>
          </p:nvSpPr>
          <p:spPr bwMode="auto">
            <a:xfrm>
              <a:off x="2806700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2" name="Rectangle 6"/>
            <p:cNvSpPr>
              <a:spLocks noChangeArrowheads="1"/>
            </p:cNvSpPr>
            <p:nvPr/>
          </p:nvSpPr>
          <p:spPr bwMode="auto">
            <a:xfrm>
              <a:off x="2881313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3" name="Rectangle 7"/>
            <p:cNvSpPr>
              <a:spLocks noChangeArrowheads="1"/>
            </p:cNvSpPr>
            <p:nvPr/>
          </p:nvSpPr>
          <p:spPr bwMode="auto">
            <a:xfrm>
              <a:off x="2952750" y="989013"/>
              <a:ext cx="777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4" name="Rectangle 8"/>
            <p:cNvSpPr>
              <a:spLocks noChangeArrowheads="1"/>
            </p:cNvSpPr>
            <p:nvPr/>
          </p:nvSpPr>
          <p:spPr bwMode="auto">
            <a:xfrm>
              <a:off x="2987675" y="989013"/>
              <a:ext cx="1349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5" name="Rectangle 9"/>
            <p:cNvSpPr>
              <a:spLocks noChangeArrowheads="1"/>
            </p:cNvSpPr>
            <p:nvPr/>
          </p:nvSpPr>
          <p:spPr bwMode="auto">
            <a:xfrm>
              <a:off x="3073400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6" name="Rectangle 10"/>
            <p:cNvSpPr>
              <a:spLocks noChangeArrowheads="1"/>
            </p:cNvSpPr>
            <p:nvPr/>
          </p:nvSpPr>
          <p:spPr bwMode="auto">
            <a:xfrm>
              <a:off x="3130550" y="989013"/>
              <a:ext cx="1603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7" name="Rectangle 11"/>
            <p:cNvSpPr>
              <a:spLocks noChangeArrowheads="1"/>
            </p:cNvSpPr>
            <p:nvPr/>
          </p:nvSpPr>
          <p:spPr bwMode="auto">
            <a:xfrm>
              <a:off x="3246438" y="989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8" name="Rectangle 12"/>
            <p:cNvSpPr>
              <a:spLocks noChangeArrowheads="1"/>
            </p:cNvSpPr>
            <p:nvPr/>
          </p:nvSpPr>
          <p:spPr bwMode="auto">
            <a:xfrm>
              <a:off x="330041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9" name="Rectangle 13"/>
            <p:cNvSpPr>
              <a:spLocks noChangeArrowheads="1"/>
            </p:cNvSpPr>
            <p:nvPr/>
          </p:nvSpPr>
          <p:spPr bwMode="auto">
            <a:xfrm>
              <a:off x="3360738" y="9890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0" name="Rectangle 14"/>
            <p:cNvSpPr>
              <a:spLocks noChangeArrowheads="1"/>
            </p:cNvSpPr>
            <p:nvPr/>
          </p:nvSpPr>
          <p:spPr bwMode="auto">
            <a:xfrm>
              <a:off x="344328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1" name="Rectangle 15"/>
            <p:cNvSpPr>
              <a:spLocks noChangeArrowheads="1"/>
            </p:cNvSpPr>
            <p:nvPr/>
          </p:nvSpPr>
          <p:spPr bwMode="auto">
            <a:xfrm>
              <a:off x="350361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2" name="Rectangle 16"/>
            <p:cNvSpPr>
              <a:spLocks noChangeArrowheads="1"/>
            </p:cNvSpPr>
            <p:nvPr/>
          </p:nvSpPr>
          <p:spPr bwMode="auto">
            <a:xfrm>
              <a:off x="3563938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3" name="Rectangle 17"/>
            <p:cNvSpPr>
              <a:spLocks noChangeArrowheads="1"/>
            </p:cNvSpPr>
            <p:nvPr/>
          </p:nvSpPr>
          <p:spPr bwMode="auto">
            <a:xfrm>
              <a:off x="3065463" y="11049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4" name="Rectangle 18"/>
            <p:cNvSpPr>
              <a:spLocks noChangeArrowheads="1"/>
            </p:cNvSpPr>
            <p:nvPr/>
          </p:nvSpPr>
          <p:spPr bwMode="auto">
            <a:xfrm>
              <a:off x="310197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5" name="Rectangle 19"/>
            <p:cNvSpPr>
              <a:spLocks noChangeArrowheads="1"/>
            </p:cNvSpPr>
            <p:nvPr/>
          </p:nvSpPr>
          <p:spPr bwMode="auto">
            <a:xfrm>
              <a:off x="315912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6" name="Rectangle 20"/>
            <p:cNvSpPr>
              <a:spLocks noChangeArrowheads="1"/>
            </p:cNvSpPr>
            <p:nvPr/>
          </p:nvSpPr>
          <p:spPr bwMode="auto">
            <a:xfrm>
              <a:off x="3219450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7" name="Rectangle 21"/>
            <p:cNvSpPr>
              <a:spLocks noChangeArrowheads="1"/>
            </p:cNvSpPr>
            <p:nvPr/>
          </p:nvSpPr>
          <p:spPr bwMode="auto">
            <a:xfrm>
              <a:off x="324643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8" name="Rectangle 22"/>
            <p:cNvSpPr>
              <a:spLocks noChangeArrowheads="1"/>
            </p:cNvSpPr>
            <p:nvPr/>
          </p:nvSpPr>
          <p:spPr bwMode="auto">
            <a:xfrm>
              <a:off x="3305175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32" name="グループ化 1431"/>
          <p:cNvGrpSpPr/>
          <p:nvPr/>
        </p:nvGrpSpPr>
        <p:grpSpPr>
          <a:xfrm>
            <a:off x="0" y="989013"/>
            <a:ext cx="822326" cy="247651"/>
            <a:chOff x="0" y="989013"/>
            <a:chExt cx="822326" cy="247651"/>
          </a:xfrm>
        </p:grpSpPr>
        <p:sp>
          <p:nvSpPr>
            <p:cNvPr id="1249" name="Rectangle 23"/>
            <p:cNvSpPr>
              <a:spLocks noChangeArrowheads="1"/>
            </p:cNvSpPr>
            <p:nvPr/>
          </p:nvSpPr>
          <p:spPr bwMode="auto">
            <a:xfrm>
              <a:off x="0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0" name="Rectangle 24"/>
            <p:cNvSpPr>
              <a:spLocks noChangeArrowheads="1"/>
            </p:cNvSpPr>
            <p:nvPr/>
          </p:nvSpPr>
          <p:spPr bwMode="auto">
            <a:xfrm>
              <a:off x="7461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1" name="Rectangle 25"/>
            <p:cNvSpPr>
              <a:spLocks noChangeArrowheads="1"/>
            </p:cNvSpPr>
            <p:nvPr/>
          </p:nvSpPr>
          <p:spPr bwMode="auto">
            <a:xfrm>
              <a:off x="131763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2" name="Rectangle 26"/>
            <p:cNvSpPr>
              <a:spLocks noChangeArrowheads="1"/>
            </p:cNvSpPr>
            <p:nvPr/>
          </p:nvSpPr>
          <p:spPr bwMode="auto">
            <a:xfrm>
              <a:off x="174625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3" name="Rectangle 27"/>
            <p:cNvSpPr>
              <a:spLocks noChangeArrowheads="1"/>
            </p:cNvSpPr>
            <p:nvPr/>
          </p:nvSpPr>
          <p:spPr bwMode="auto">
            <a:xfrm>
              <a:off x="200025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4" name="Rectangle 28"/>
            <p:cNvSpPr>
              <a:spLocks noChangeArrowheads="1"/>
            </p:cNvSpPr>
            <p:nvPr/>
          </p:nvSpPr>
          <p:spPr bwMode="auto">
            <a:xfrm>
              <a:off x="25558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5" name="Rectangle 29"/>
            <p:cNvSpPr>
              <a:spLocks noChangeArrowheads="1"/>
            </p:cNvSpPr>
            <p:nvPr/>
          </p:nvSpPr>
          <p:spPr bwMode="auto">
            <a:xfrm>
              <a:off x="315913" y="989013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6" name="Rectangle 30"/>
            <p:cNvSpPr>
              <a:spLocks noChangeArrowheads="1"/>
            </p:cNvSpPr>
            <p:nvPr/>
          </p:nvSpPr>
          <p:spPr bwMode="auto">
            <a:xfrm>
              <a:off x="415925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7" name="Rectangle 31"/>
            <p:cNvSpPr>
              <a:spLocks noChangeArrowheads="1"/>
            </p:cNvSpPr>
            <p:nvPr/>
          </p:nvSpPr>
          <p:spPr bwMode="auto">
            <a:xfrm>
              <a:off x="45561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8" name="Rectangle 32"/>
            <p:cNvSpPr>
              <a:spLocks noChangeArrowheads="1"/>
            </p:cNvSpPr>
            <p:nvPr/>
          </p:nvSpPr>
          <p:spPr bwMode="auto">
            <a:xfrm>
              <a:off x="51593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9" name="Rectangle 33"/>
            <p:cNvSpPr>
              <a:spLocks noChangeArrowheads="1"/>
            </p:cNvSpPr>
            <p:nvPr/>
          </p:nvSpPr>
          <p:spPr bwMode="auto">
            <a:xfrm>
              <a:off x="573088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0" name="Rectangle 34"/>
            <p:cNvSpPr>
              <a:spLocks noChangeArrowheads="1"/>
            </p:cNvSpPr>
            <p:nvPr/>
          </p:nvSpPr>
          <p:spPr bwMode="auto">
            <a:xfrm>
              <a:off x="61595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1" name="Rectangle 35"/>
            <p:cNvSpPr>
              <a:spLocks noChangeArrowheads="1"/>
            </p:cNvSpPr>
            <p:nvPr/>
          </p:nvSpPr>
          <p:spPr bwMode="auto">
            <a:xfrm>
              <a:off x="676275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2" name="Rectangle 36"/>
            <p:cNvSpPr>
              <a:spLocks noChangeArrowheads="1"/>
            </p:cNvSpPr>
            <p:nvPr/>
          </p:nvSpPr>
          <p:spPr bwMode="auto">
            <a:xfrm>
              <a:off x="719138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3" name="Rectangle 37"/>
            <p:cNvSpPr>
              <a:spLocks noChangeArrowheads="1"/>
            </p:cNvSpPr>
            <p:nvPr/>
          </p:nvSpPr>
          <p:spPr bwMode="auto">
            <a:xfrm>
              <a:off x="246063" y="11049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4" name="Rectangle 38"/>
            <p:cNvSpPr>
              <a:spLocks noChangeArrowheads="1"/>
            </p:cNvSpPr>
            <p:nvPr/>
          </p:nvSpPr>
          <p:spPr bwMode="auto">
            <a:xfrm>
              <a:off x="28416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5" name="Rectangle 39"/>
            <p:cNvSpPr>
              <a:spLocks noChangeArrowheads="1"/>
            </p:cNvSpPr>
            <p:nvPr/>
          </p:nvSpPr>
          <p:spPr bwMode="auto">
            <a:xfrm>
              <a:off x="34448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6" name="Rectangle 40"/>
            <p:cNvSpPr>
              <a:spLocks noChangeArrowheads="1"/>
            </p:cNvSpPr>
            <p:nvPr/>
          </p:nvSpPr>
          <p:spPr bwMode="auto">
            <a:xfrm>
              <a:off x="404813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7" name="Rectangle 41"/>
            <p:cNvSpPr>
              <a:spLocks noChangeArrowheads="1"/>
            </p:cNvSpPr>
            <p:nvPr/>
          </p:nvSpPr>
          <p:spPr bwMode="auto">
            <a:xfrm>
              <a:off x="42703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8" name="Rectangle 42"/>
            <p:cNvSpPr>
              <a:spLocks noChangeArrowheads="1"/>
            </p:cNvSpPr>
            <p:nvPr/>
          </p:nvSpPr>
          <p:spPr bwMode="auto">
            <a:xfrm>
              <a:off x="487363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34" name="グループ化 1433"/>
          <p:cNvGrpSpPr/>
          <p:nvPr/>
        </p:nvGrpSpPr>
        <p:grpSpPr>
          <a:xfrm>
            <a:off x="931863" y="989013"/>
            <a:ext cx="822325" cy="361951"/>
            <a:chOff x="931863" y="989013"/>
            <a:chExt cx="822325" cy="361951"/>
          </a:xfrm>
        </p:grpSpPr>
        <p:sp>
          <p:nvSpPr>
            <p:cNvPr id="1269" name="Rectangle 43"/>
            <p:cNvSpPr>
              <a:spLocks noChangeArrowheads="1"/>
            </p:cNvSpPr>
            <p:nvPr/>
          </p:nvSpPr>
          <p:spPr bwMode="auto">
            <a:xfrm>
              <a:off x="931863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0" name="Rectangle 44"/>
            <p:cNvSpPr>
              <a:spLocks noChangeArrowheads="1"/>
            </p:cNvSpPr>
            <p:nvPr/>
          </p:nvSpPr>
          <p:spPr bwMode="auto">
            <a:xfrm>
              <a:off x="100647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1" name="Rectangle 45"/>
            <p:cNvSpPr>
              <a:spLocks noChangeArrowheads="1"/>
            </p:cNvSpPr>
            <p:nvPr/>
          </p:nvSpPr>
          <p:spPr bwMode="auto">
            <a:xfrm>
              <a:off x="1063625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2" name="Rectangle 46"/>
            <p:cNvSpPr>
              <a:spLocks noChangeArrowheads="1"/>
            </p:cNvSpPr>
            <p:nvPr/>
          </p:nvSpPr>
          <p:spPr bwMode="auto">
            <a:xfrm>
              <a:off x="1106488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3" name="Rectangle 47"/>
            <p:cNvSpPr>
              <a:spLocks noChangeArrowheads="1"/>
            </p:cNvSpPr>
            <p:nvPr/>
          </p:nvSpPr>
          <p:spPr bwMode="auto">
            <a:xfrm>
              <a:off x="1131888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4" name="Rectangle 48"/>
            <p:cNvSpPr>
              <a:spLocks noChangeArrowheads="1"/>
            </p:cNvSpPr>
            <p:nvPr/>
          </p:nvSpPr>
          <p:spPr bwMode="auto">
            <a:xfrm>
              <a:off x="118745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5" name="Rectangle 49"/>
            <p:cNvSpPr>
              <a:spLocks noChangeArrowheads="1"/>
            </p:cNvSpPr>
            <p:nvPr/>
          </p:nvSpPr>
          <p:spPr bwMode="auto">
            <a:xfrm>
              <a:off x="1244600" y="989013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6" name="Rectangle 50"/>
            <p:cNvSpPr>
              <a:spLocks noChangeArrowheads="1"/>
            </p:cNvSpPr>
            <p:nvPr/>
          </p:nvSpPr>
          <p:spPr bwMode="auto">
            <a:xfrm>
              <a:off x="1347788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7" name="Rectangle 51"/>
            <p:cNvSpPr>
              <a:spLocks noChangeArrowheads="1"/>
            </p:cNvSpPr>
            <p:nvPr/>
          </p:nvSpPr>
          <p:spPr bwMode="auto">
            <a:xfrm>
              <a:off x="138747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8" name="Rectangle 52"/>
            <p:cNvSpPr>
              <a:spLocks noChangeArrowheads="1"/>
            </p:cNvSpPr>
            <p:nvPr/>
          </p:nvSpPr>
          <p:spPr bwMode="auto">
            <a:xfrm>
              <a:off x="144462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9" name="Rectangle 53"/>
            <p:cNvSpPr>
              <a:spLocks noChangeArrowheads="1"/>
            </p:cNvSpPr>
            <p:nvPr/>
          </p:nvSpPr>
          <p:spPr bwMode="auto">
            <a:xfrm>
              <a:off x="1504950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0" name="Rectangle 54"/>
            <p:cNvSpPr>
              <a:spLocks noChangeArrowheads="1"/>
            </p:cNvSpPr>
            <p:nvPr/>
          </p:nvSpPr>
          <p:spPr bwMode="auto">
            <a:xfrm>
              <a:off x="154463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1" name="Rectangle 55"/>
            <p:cNvSpPr>
              <a:spLocks noChangeArrowheads="1"/>
            </p:cNvSpPr>
            <p:nvPr/>
          </p:nvSpPr>
          <p:spPr bwMode="auto">
            <a:xfrm>
              <a:off x="1604963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2" name="Rectangle 56"/>
            <p:cNvSpPr>
              <a:spLocks noChangeArrowheads="1"/>
            </p:cNvSpPr>
            <p:nvPr/>
          </p:nvSpPr>
          <p:spPr bwMode="auto">
            <a:xfrm>
              <a:off x="1651000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3" name="Rectangle 57"/>
            <p:cNvSpPr>
              <a:spLocks noChangeArrowheads="1"/>
            </p:cNvSpPr>
            <p:nvPr/>
          </p:nvSpPr>
          <p:spPr bwMode="auto">
            <a:xfrm>
              <a:off x="1003300" y="1104901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4" name="Rectangle 58"/>
            <p:cNvSpPr>
              <a:spLocks noChangeArrowheads="1"/>
            </p:cNvSpPr>
            <p:nvPr/>
          </p:nvSpPr>
          <p:spPr bwMode="auto">
            <a:xfrm>
              <a:off x="1077913" y="11049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5" name="Rectangle 59"/>
            <p:cNvSpPr>
              <a:spLocks noChangeArrowheads="1"/>
            </p:cNvSpPr>
            <p:nvPr/>
          </p:nvSpPr>
          <p:spPr bwMode="auto">
            <a:xfrm>
              <a:off x="1135063" y="1104901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6" name="Rectangle 60"/>
            <p:cNvSpPr>
              <a:spLocks noChangeArrowheads="1"/>
            </p:cNvSpPr>
            <p:nvPr/>
          </p:nvSpPr>
          <p:spPr bwMode="auto">
            <a:xfrm>
              <a:off x="1235075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7" name="Rectangle 61"/>
            <p:cNvSpPr>
              <a:spLocks noChangeArrowheads="1"/>
            </p:cNvSpPr>
            <p:nvPr/>
          </p:nvSpPr>
          <p:spPr bwMode="auto">
            <a:xfrm>
              <a:off x="126206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8" name="Rectangle 62"/>
            <p:cNvSpPr>
              <a:spLocks noChangeArrowheads="1"/>
            </p:cNvSpPr>
            <p:nvPr/>
          </p:nvSpPr>
          <p:spPr bwMode="auto">
            <a:xfrm>
              <a:off x="1322388" y="1104901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9" name="Rectangle 63"/>
            <p:cNvSpPr>
              <a:spLocks noChangeArrowheads="1"/>
            </p:cNvSpPr>
            <p:nvPr/>
          </p:nvSpPr>
          <p:spPr bwMode="auto">
            <a:xfrm>
              <a:off x="1397000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0" name="Rectangle 64"/>
            <p:cNvSpPr>
              <a:spLocks noChangeArrowheads="1"/>
            </p:cNvSpPr>
            <p:nvPr/>
          </p:nvSpPr>
          <p:spPr bwMode="auto">
            <a:xfrm>
              <a:off x="1454150" y="11049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1" name="Rectangle 65"/>
            <p:cNvSpPr>
              <a:spLocks noChangeArrowheads="1"/>
            </p:cNvSpPr>
            <p:nvPr/>
          </p:nvSpPr>
          <p:spPr bwMode="auto">
            <a:xfrm>
              <a:off x="1511300" y="110490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2" name="Rectangle 66"/>
            <p:cNvSpPr>
              <a:spLocks noChangeArrowheads="1"/>
            </p:cNvSpPr>
            <p:nvPr/>
          </p:nvSpPr>
          <p:spPr bwMode="auto">
            <a:xfrm>
              <a:off x="157956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3" name="Rectangle 67"/>
            <p:cNvSpPr>
              <a:spLocks noChangeArrowheads="1"/>
            </p:cNvSpPr>
            <p:nvPr/>
          </p:nvSpPr>
          <p:spPr bwMode="auto">
            <a:xfrm>
              <a:off x="1177925" y="12192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4" name="Rectangle 68"/>
            <p:cNvSpPr>
              <a:spLocks noChangeArrowheads="1"/>
            </p:cNvSpPr>
            <p:nvPr/>
          </p:nvSpPr>
          <p:spPr bwMode="auto">
            <a:xfrm>
              <a:off x="1216025" y="12192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5" name="Rectangle 69"/>
            <p:cNvSpPr>
              <a:spLocks noChangeArrowheads="1"/>
            </p:cNvSpPr>
            <p:nvPr/>
          </p:nvSpPr>
          <p:spPr bwMode="auto">
            <a:xfrm>
              <a:off x="1276350" y="12192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6" name="Rectangle 70"/>
            <p:cNvSpPr>
              <a:spLocks noChangeArrowheads="1"/>
            </p:cNvSpPr>
            <p:nvPr/>
          </p:nvSpPr>
          <p:spPr bwMode="auto">
            <a:xfrm>
              <a:off x="1333500" y="12192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7" name="Rectangle 71"/>
            <p:cNvSpPr>
              <a:spLocks noChangeArrowheads="1"/>
            </p:cNvSpPr>
            <p:nvPr/>
          </p:nvSpPr>
          <p:spPr bwMode="auto">
            <a:xfrm>
              <a:off x="1358900" y="12192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8" name="Rectangle 72"/>
            <p:cNvSpPr>
              <a:spLocks noChangeArrowheads="1"/>
            </p:cNvSpPr>
            <p:nvPr/>
          </p:nvSpPr>
          <p:spPr bwMode="auto">
            <a:xfrm>
              <a:off x="1419225" y="12192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36" name="グループ化 1435"/>
          <p:cNvGrpSpPr/>
          <p:nvPr/>
        </p:nvGrpSpPr>
        <p:grpSpPr>
          <a:xfrm>
            <a:off x="1906588" y="989013"/>
            <a:ext cx="746125" cy="247651"/>
            <a:chOff x="1906588" y="989013"/>
            <a:chExt cx="746125" cy="247651"/>
          </a:xfrm>
        </p:grpSpPr>
        <p:sp>
          <p:nvSpPr>
            <p:cNvPr id="1299" name="Rectangle 73"/>
            <p:cNvSpPr>
              <a:spLocks noChangeArrowheads="1"/>
            </p:cNvSpPr>
            <p:nvPr/>
          </p:nvSpPr>
          <p:spPr bwMode="auto">
            <a:xfrm>
              <a:off x="1906588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0" name="Rectangle 74"/>
            <p:cNvSpPr>
              <a:spLocks noChangeArrowheads="1"/>
            </p:cNvSpPr>
            <p:nvPr/>
          </p:nvSpPr>
          <p:spPr bwMode="auto">
            <a:xfrm>
              <a:off x="198120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1" name="Rectangle 75"/>
            <p:cNvSpPr>
              <a:spLocks noChangeArrowheads="1"/>
            </p:cNvSpPr>
            <p:nvPr/>
          </p:nvSpPr>
          <p:spPr bwMode="auto">
            <a:xfrm>
              <a:off x="203835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2" name="Rectangle 76"/>
            <p:cNvSpPr>
              <a:spLocks noChangeArrowheads="1"/>
            </p:cNvSpPr>
            <p:nvPr/>
          </p:nvSpPr>
          <p:spPr bwMode="auto">
            <a:xfrm>
              <a:off x="2098675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3" name="Rectangle 77"/>
            <p:cNvSpPr>
              <a:spLocks noChangeArrowheads="1"/>
            </p:cNvSpPr>
            <p:nvPr/>
          </p:nvSpPr>
          <p:spPr bwMode="auto">
            <a:xfrm>
              <a:off x="2138363" y="989013"/>
              <a:ext cx="1571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4" name="Rectangle 78"/>
            <p:cNvSpPr>
              <a:spLocks noChangeArrowheads="1"/>
            </p:cNvSpPr>
            <p:nvPr/>
          </p:nvSpPr>
          <p:spPr bwMode="auto">
            <a:xfrm>
              <a:off x="2251075" y="989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5" name="Rectangle 79"/>
            <p:cNvSpPr>
              <a:spLocks noChangeArrowheads="1"/>
            </p:cNvSpPr>
            <p:nvPr/>
          </p:nvSpPr>
          <p:spPr bwMode="auto">
            <a:xfrm>
              <a:off x="2305050" y="9890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6" name="Rectangle 80"/>
            <p:cNvSpPr>
              <a:spLocks noChangeArrowheads="1"/>
            </p:cNvSpPr>
            <p:nvPr/>
          </p:nvSpPr>
          <p:spPr bwMode="auto">
            <a:xfrm>
              <a:off x="237648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7" name="Rectangle 81"/>
            <p:cNvSpPr>
              <a:spLocks noChangeArrowheads="1"/>
            </p:cNvSpPr>
            <p:nvPr/>
          </p:nvSpPr>
          <p:spPr bwMode="auto">
            <a:xfrm>
              <a:off x="2433638" y="989013"/>
              <a:ext cx="1603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ac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8" name="Rectangle 82"/>
            <p:cNvSpPr>
              <a:spLocks noChangeArrowheads="1"/>
            </p:cNvSpPr>
            <p:nvPr/>
          </p:nvSpPr>
          <p:spPr bwMode="auto">
            <a:xfrm>
              <a:off x="254635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9" name="Rectangle 83"/>
            <p:cNvSpPr>
              <a:spLocks noChangeArrowheads="1"/>
            </p:cNvSpPr>
            <p:nvPr/>
          </p:nvSpPr>
          <p:spPr bwMode="auto">
            <a:xfrm>
              <a:off x="2116138" y="11049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0" name="Rectangle 84"/>
            <p:cNvSpPr>
              <a:spLocks noChangeArrowheads="1"/>
            </p:cNvSpPr>
            <p:nvPr/>
          </p:nvSpPr>
          <p:spPr bwMode="auto">
            <a:xfrm>
              <a:off x="2152650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1" name="Rectangle 85"/>
            <p:cNvSpPr>
              <a:spLocks noChangeArrowheads="1"/>
            </p:cNvSpPr>
            <p:nvPr/>
          </p:nvSpPr>
          <p:spPr bwMode="auto">
            <a:xfrm>
              <a:off x="221138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2" name="Rectangle 86"/>
            <p:cNvSpPr>
              <a:spLocks noChangeArrowheads="1"/>
            </p:cNvSpPr>
            <p:nvPr/>
          </p:nvSpPr>
          <p:spPr bwMode="auto">
            <a:xfrm>
              <a:off x="2270125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3" name="Rectangle 87"/>
            <p:cNvSpPr>
              <a:spLocks noChangeArrowheads="1"/>
            </p:cNvSpPr>
            <p:nvPr/>
          </p:nvSpPr>
          <p:spPr bwMode="auto">
            <a:xfrm>
              <a:off x="229711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4" name="Rectangle 88"/>
            <p:cNvSpPr>
              <a:spLocks noChangeArrowheads="1"/>
            </p:cNvSpPr>
            <p:nvPr/>
          </p:nvSpPr>
          <p:spPr bwMode="auto">
            <a:xfrm>
              <a:off x="2357438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40" name="グループ化 1439"/>
          <p:cNvGrpSpPr/>
          <p:nvPr/>
        </p:nvGrpSpPr>
        <p:grpSpPr>
          <a:xfrm>
            <a:off x="3781425" y="989013"/>
            <a:ext cx="763588" cy="247651"/>
            <a:chOff x="3781425" y="989013"/>
            <a:chExt cx="763588" cy="247651"/>
          </a:xfrm>
        </p:grpSpPr>
        <p:sp>
          <p:nvSpPr>
            <p:cNvPr id="1315" name="Rectangle 89"/>
            <p:cNvSpPr>
              <a:spLocks noChangeArrowheads="1"/>
            </p:cNvSpPr>
            <p:nvPr/>
          </p:nvSpPr>
          <p:spPr bwMode="auto">
            <a:xfrm>
              <a:off x="3838575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6" name="Rectangle 90"/>
            <p:cNvSpPr>
              <a:spLocks noChangeArrowheads="1"/>
            </p:cNvSpPr>
            <p:nvPr/>
          </p:nvSpPr>
          <p:spPr bwMode="auto">
            <a:xfrm>
              <a:off x="391636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7" name="Rectangle 91"/>
            <p:cNvSpPr>
              <a:spLocks noChangeArrowheads="1"/>
            </p:cNvSpPr>
            <p:nvPr/>
          </p:nvSpPr>
          <p:spPr bwMode="auto">
            <a:xfrm>
              <a:off x="397351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8" name="Rectangle 92"/>
            <p:cNvSpPr>
              <a:spLocks noChangeArrowheads="1"/>
            </p:cNvSpPr>
            <p:nvPr/>
          </p:nvSpPr>
          <p:spPr bwMode="auto">
            <a:xfrm>
              <a:off x="4065588" y="9890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9" name="Rectangle 93"/>
            <p:cNvSpPr>
              <a:spLocks noChangeArrowheads="1"/>
            </p:cNvSpPr>
            <p:nvPr/>
          </p:nvSpPr>
          <p:spPr bwMode="auto">
            <a:xfrm>
              <a:off x="413702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0" name="Rectangle 94"/>
            <p:cNvSpPr>
              <a:spLocks noChangeArrowheads="1"/>
            </p:cNvSpPr>
            <p:nvPr/>
          </p:nvSpPr>
          <p:spPr bwMode="auto">
            <a:xfrm>
              <a:off x="4197350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" name="Rectangle 95"/>
            <p:cNvSpPr>
              <a:spLocks noChangeArrowheads="1"/>
            </p:cNvSpPr>
            <p:nvPr/>
          </p:nvSpPr>
          <p:spPr bwMode="auto">
            <a:xfrm>
              <a:off x="4240213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2" name="Rectangle 96"/>
            <p:cNvSpPr>
              <a:spLocks noChangeArrowheads="1"/>
            </p:cNvSpPr>
            <p:nvPr/>
          </p:nvSpPr>
          <p:spPr bwMode="auto">
            <a:xfrm>
              <a:off x="4297363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3" name="Rectangle 97"/>
            <p:cNvSpPr>
              <a:spLocks noChangeArrowheads="1"/>
            </p:cNvSpPr>
            <p:nvPr/>
          </p:nvSpPr>
          <p:spPr bwMode="auto">
            <a:xfrm>
              <a:off x="432117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4" name="Rectangle 98"/>
            <p:cNvSpPr>
              <a:spLocks noChangeArrowheads="1"/>
            </p:cNvSpPr>
            <p:nvPr/>
          </p:nvSpPr>
          <p:spPr bwMode="auto">
            <a:xfrm>
              <a:off x="438150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5" name="Rectangle 99"/>
            <p:cNvSpPr>
              <a:spLocks noChangeArrowheads="1"/>
            </p:cNvSpPr>
            <p:nvPr/>
          </p:nvSpPr>
          <p:spPr bwMode="auto">
            <a:xfrm>
              <a:off x="3781425" y="110490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6" name="Rectangle 100"/>
            <p:cNvSpPr>
              <a:spLocks noChangeArrowheads="1"/>
            </p:cNvSpPr>
            <p:nvPr/>
          </p:nvSpPr>
          <p:spPr bwMode="auto">
            <a:xfrm>
              <a:off x="3841750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7" name="Rectangle 101"/>
            <p:cNvSpPr>
              <a:spLocks noChangeArrowheads="1"/>
            </p:cNvSpPr>
            <p:nvPr/>
          </p:nvSpPr>
          <p:spPr bwMode="auto">
            <a:xfrm>
              <a:off x="388302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8" name="Rectangle 102"/>
            <p:cNvSpPr>
              <a:spLocks noChangeArrowheads="1"/>
            </p:cNvSpPr>
            <p:nvPr/>
          </p:nvSpPr>
          <p:spPr bwMode="auto">
            <a:xfrm>
              <a:off x="394176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9" name="Rectangle 103"/>
            <p:cNvSpPr>
              <a:spLocks noChangeArrowheads="1"/>
            </p:cNvSpPr>
            <p:nvPr/>
          </p:nvSpPr>
          <p:spPr bwMode="auto">
            <a:xfrm>
              <a:off x="4002088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0" name="Rectangle 104"/>
            <p:cNvSpPr>
              <a:spLocks noChangeArrowheads="1"/>
            </p:cNvSpPr>
            <p:nvPr/>
          </p:nvSpPr>
          <p:spPr bwMode="auto">
            <a:xfrm>
              <a:off x="404653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1" name="Rectangle 105"/>
            <p:cNvSpPr>
              <a:spLocks noChangeArrowheads="1"/>
            </p:cNvSpPr>
            <p:nvPr/>
          </p:nvSpPr>
          <p:spPr bwMode="auto">
            <a:xfrm>
              <a:off x="410368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2" name="Rectangle 106"/>
            <p:cNvSpPr>
              <a:spLocks noChangeArrowheads="1"/>
            </p:cNvSpPr>
            <p:nvPr/>
          </p:nvSpPr>
          <p:spPr bwMode="auto">
            <a:xfrm>
              <a:off x="416083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3" name="Rectangle 107"/>
            <p:cNvSpPr>
              <a:spLocks noChangeArrowheads="1"/>
            </p:cNvSpPr>
            <p:nvPr/>
          </p:nvSpPr>
          <p:spPr bwMode="auto">
            <a:xfrm>
              <a:off x="4254500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4" name="Rectangle 108"/>
            <p:cNvSpPr>
              <a:spLocks noChangeArrowheads="1"/>
            </p:cNvSpPr>
            <p:nvPr/>
          </p:nvSpPr>
          <p:spPr bwMode="auto">
            <a:xfrm>
              <a:off x="4311650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5" name="Rectangle 109"/>
            <p:cNvSpPr>
              <a:spLocks noChangeArrowheads="1"/>
            </p:cNvSpPr>
            <p:nvPr/>
          </p:nvSpPr>
          <p:spPr bwMode="auto">
            <a:xfrm>
              <a:off x="4371975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6" name="Rectangle 110"/>
            <p:cNvSpPr>
              <a:spLocks noChangeArrowheads="1"/>
            </p:cNvSpPr>
            <p:nvPr/>
          </p:nvSpPr>
          <p:spPr bwMode="auto">
            <a:xfrm>
              <a:off x="439578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7" name="Rectangle 111"/>
            <p:cNvSpPr>
              <a:spLocks noChangeArrowheads="1"/>
            </p:cNvSpPr>
            <p:nvPr/>
          </p:nvSpPr>
          <p:spPr bwMode="auto">
            <a:xfrm>
              <a:off x="4456113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42" name="グループ化 1441"/>
          <p:cNvGrpSpPr/>
          <p:nvPr/>
        </p:nvGrpSpPr>
        <p:grpSpPr>
          <a:xfrm>
            <a:off x="4691063" y="989013"/>
            <a:ext cx="822325" cy="247651"/>
            <a:chOff x="4691063" y="989013"/>
            <a:chExt cx="822325" cy="247651"/>
          </a:xfrm>
        </p:grpSpPr>
        <p:sp>
          <p:nvSpPr>
            <p:cNvPr id="1338" name="Rectangle 112"/>
            <p:cNvSpPr>
              <a:spLocks noChangeArrowheads="1"/>
            </p:cNvSpPr>
            <p:nvPr/>
          </p:nvSpPr>
          <p:spPr bwMode="auto">
            <a:xfrm>
              <a:off x="4779963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9" name="Rectangle 113"/>
            <p:cNvSpPr>
              <a:spLocks noChangeArrowheads="1"/>
            </p:cNvSpPr>
            <p:nvPr/>
          </p:nvSpPr>
          <p:spPr bwMode="auto">
            <a:xfrm>
              <a:off x="485457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0" name="Rectangle 114"/>
            <p:cNvSpPr>
              <a:spLocks noChangeArrowheads="1"/>
            </p:cNvSpPr>
            <p:nvPr/>
          </p:nvSpPr>
          <p:spPr bwMode="auto">
            <a:xfrm>
              <a:off x="491490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1" name="Rectangle 115"/>
            <p:cNvSpPr>
              <a:spLocks noChangeArrowheads="1"/>
            </p:cNvSpPr>
            <p:nvPr/>
          </p:nvSpPr>
          <p:spPr bwMode="auto">
            <a:xfrm>
              <a:off x="5006975" y="9890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2" name="Rectangle 116"/>
            <p:cNvSpPr>
              <a:spLocks noChangeArrowheads="1"/>
            </p:cNvSpPr>
            <p:nvPr/>
          </p:nvSpPr>
          <p:spPr bwMode="auto">
            <a:xfrm>
              <a:off x="507523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3" name="Rectangle 117"/>
            <p:cNvSpPr>
              <a:spLocks noChangeArrowheads="1"/>
            </p:cNvSpPr>
            <p:nvPr/>
          </p:nvSpPr>
          <p:spPr bwMode="auto">
            <a:xfrm>
              <a:off x="5135563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4" name="Rectangle 118"/>
            <p:cNvSpPr>
              <a:spLocks noChangeArrowheads="1"/>
            </p:cNvSpPr>
            <p:nvPr/>
          </p:nvSpPr>
          <p:spPr bwMode="auto">
            <a:xfrm>
              <a:off x="5181600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5" name="Rectangle 119"/>
            <p:cNvSpPr>
              <a:spLocks noChangeArrowheads="1"/>
            </p:cNvSpPr>
            <p:nvPr/>
          </p:nvSpPr>
          <p:spPr bwMode="auto">
            <a:xfrm>
              <a:off x="5235575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6" name="Rectangle 120"/>
            <p:cNvSpPr>
              <a:spLocks noChangeArrowheads="1"/>
            </p:cNvSpPr>
            <p:nvPr/>
          </p:nvSpPr>
          <p:spPr bwMode="auto">
            <a:xfrm>
              <a:off x="526097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7" name="Rectangle 121"/>
            <p:cNvSpPr>
              <a:spLocks noChangeArrowheads="1"/>
            </p:cNvSpPr>
            <p:nvPr/>
          </p:nvSpPr>
          <p:spPr bwMode="auto">
            <a:xfrm>
              <a:off x="531812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8" name="Rectangle 122"/>
            <p:cNvSpPr>
              <a:spLocks noChangeArrowheads="1"/>
            </p:cNvSpPr>
            <p:nvPr/>
          </p:nvSpPr>
          <p:spPr bwMode="auto">
            <a:xfrm>
              <a:off x="4691063" y="1104901"/>
              <a:ext cx="777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9" name="Rectangle 123"/>
            <p:cNvSpPr>
              <a:spLocks noChangeArrowheads="1"/>
            </p:cNvSpPr>
            <p:nvPr/>
          </p:nvSpPr>
          <p:spPr bwMode="auto">
            <a:xfrm>
              <a:off x="4722813" y="1104901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0" name="Rectangle 124"/>
            <p:cNvSpPr>
              <a:spLocks noChangeArrowheads="1"/>
            </p:cNvSpPr>
            <p:nvPr/>
          </p:nvSpPr>
          <p:spPr bwMode="auto">
            <a:xfrm>
              <a:off x="4791075" y="1104901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1" name="Rectangle 125"/>
            <p:cNvSpPr>
              <a:spLocks noChangeArrowheads="1"/>
            </p:cNvSpPr>
            <p:nvPr/>
          </p:nvSpPr>
          <p:spPr bwMode="auto">
            <a:xfrm>
              <a:off x="486251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2" name="Rectangle 126"/>
            <p:cNvSpPr>
              <a:spLocks noChangeArrowheads="1"/>
            </p:cNvSpPr>
            <p:nvPr/>
          </p:nvSpPr>
          <p:spPr bwMode="auto">
            <a:xfrm>
              <a:off x="492283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3" name="Rectangle 127"/>
            <p:cNvSpPr>
              <a:spLocks noChangeArrowheads="1"/>
            </p:cNvSpPr>
            <p:nvPr/>
          </p:nvSpPr>
          <p:spPr bwMode="auto">
            <a:xfrm>
              <a:off x="4983163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4" name="Rectangle 128"/>
            <p:cNvSpPr>
              <a:spLocks noChangeArrowheads="1"/>
            </p:cNvSpPr>
            <p:nvPr/>
          </p:nvSpPr>
          <p:spPr bwMode="auto">
            <a:xfrm>
              <a:off x="5022850" y="1104901"/>
              <a:ext cx="1571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5" name="Rectangle 129"/>
            <p:cNvSpPr>
              <a:spLocks noChangeArrowheads="1"/>
            </p:cNvSpPr>
            <p:nvPr/>
          </p:nvSpPr>
          <p:spPr bwMode="auto">
            <a:xfrm>
              <a:off x="5135563" y="110490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6" name="Rectangle 130"/>
            <p:cNvSpPr>
              <a:spLocks noChangeArrowheads="1"/>
            </p:cNvSpPr>
            <p:nvPr/>
          </p:nvSpPr>
          <p:spPr bwMode="auto">
            <a:xfrm>
              <a:off x="522128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7" name="Rectangle 131"/>
            <p:cNvSpPr>
              <a:spLocks noChangeArrowheads="1"/>
            </p:cNvSpPr>
            <p:nvPr/>
          </p:nvSpPr>
          <p:spPr bwMode="auto">
            <a:xfrm>
              <a:off x="527843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8" name="Rectangle 132"/>
            <p:cNvSpPr>
              <a:spLocks noChangeArrowheads="1"/>
            </p:cNvSpPr>
            <p:nvPr/>
          </p:nvSpPr>
          <p:spPr bwMode="auto">
            <a:xfrm>
              <a:off x="5338763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9" name="Rectangle 133"/>
            <p:cNvSpPr>
              <a:spLocks noChangeArrowheads="1"/>
            </p:cNvSpPr>
            <p:nvPr/>
          </p:nvSpPr>
          <p:spPr bwMode="auto">
            <a:xfrm>
              <a:off x="536416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0" name="Rectangle 134"/>
            <p:cNvSpPr>
              <a:spLocks noChangeArrowheads="1"/>
            </p:cNvSpPr>
            <p:nvPr/>
          </p:nvSpPr>
          <p:spPr bwMode="auto">
            <a:xfrm>
              <a:off x="5424488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44" name="グループ化 1443"/>
          <p:cNvGrpSpPr/>
          <p:nvPr/>
        </p:nvGrpSpPr>
        <p:grpSpPr>
          <a:xfrm>
            <a:off x="5711825" y="989013"/>
            <a:ext cx="619126" cy="247651"/>
            <a:chOff x="5711825" y="989013"/>
            <a:chExt cx="619126" cy="247651"/>
          </a:xfrm>
        </p:grpSpPr>
        <p:sp>
          <p:nvSpPr>
            <p:cNvPr id="1361" name="Rectangle 135"/>
            <p:cNvSpPr>
              <a:spLocks noChangeArrowheads="1"/>
            </p:cNvSpPr>
            <p:nvPr/>
          </p:nvSpPr>
          <p:spPr bwMode="auto">
            <a:xfrm>
              <a:off x="5711825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2" name="Rectangle 136"/>
            <p:cNvSpPr>
              <a:spLocks noChangeArrowheads="1"/>
            </p:cNvSpPr>
            <p:nvPr/>
          </p:nvSpPr>
          <p:spPr bwMode="auto">
            <a:xfrm>
              <a:off x="578643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3" name="Rectangle 137"/>
            <p:cNvSpPr>
              <a:spLocks noChangeArrowheads="1"/>
            </p:cNvSpPr>
            <p:nvPr/>
          </p:nvSpPr>
          <p:spPr bwMode="auto">
            <a:xfrm>
              <a:off x="584676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4" name="Rectangle 138"/>
            <p:cNvSpPr>
              <a:spLocks noChangeArrowheads="1"/>
            </p:cNvSpPr>
            <p:nvPr/>
          </p:nvSpPr>
          <p:spPr bwMode="auto">
            <a:xfrm>
              <a:off x="5903913" y="989013"/>
              <a:ext cx="777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5" name="Rectangle 139"/>
            <p:cNvSpPr>
              <a:spLocks noChangeArrowheads="1"/>
            </p:cNvSpPr>
            <p:nvPr/>
          </p:nvSpPr>
          <p:spPr bwMode="auto">
            <a:xfrm>
              <a:off x="593566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6" name="Rectangle 140"/>
            <p:cNvSpPr>
              <a:spLocks noChangeArrowheads="1"/>
            </p:cNvSpPr>
            <p:nvPr/>
          </p:nvSpPr>
          <p:spPr bwMode="auto">
            <a:xfrm>
              <a:off x="5995988" y="989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7" name="Rectangle 141"/>
            <p:cNvSpPr>
              <a:spLocks noChangeArrowheads="1"/>
            </p:cNvSpPr>
            <p:nvPr/>
          </p:nvSpPr>
          <p:spPr bwMode="auto">
            <a:xfrm>
              <a:off x="6049963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8" name="Rectangle 142"/>
            <p:cNvSpPr>
              <a:spLocks noChangeArrowheads="1"/>
            </p:cNvSpPr>
            <p:nvPr/>
          </p:nvSpPr>
          <p:spPr bwMode="auto">
            <a:xfrm>
              <a:off x="6073775" y="989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9" name="Rectangle 143"/>
            <p:cNvSpPr>
              <a:spLocks noChangeArrowheads="1"/>
            </p:cNvSpPr>
            <p:nvPr/>
          </p:nvSpPr>
          <p:spPr bwMode="auto">
            <a:xfrm>
              <a:off x="613092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0" name="Rectangle 144"/>
            <p:cNvSpPr>
              <a:spLocks noChangeArrowheads="1"/>
            </p:cNvSpPr>
            <p:nvPr/>
          </p:nvSpPr>
          <p:spPr bwMode="auto">
            <a:xfrm>
              <a:off x="6188075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1" name="Rectangle 145"/>
            <p:cNvSpPr>
              <a:spLocks noChangeArrowheads="1"/>
            </p:cNvSpPr>
            <p:nvPr/>
          </p:nvSpPr>
          <p:spPr bwMode="auto">
            <a:xfrm>
              <a:off x="6230938" y="989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2" name="Rectangle 146"/>
            <p:cNvSpPr>
              <a:spLocks noChangeArrowheads="1"/>
            </p:cNvSpPr>
            <p:nvPr/>
          </p:nvSpPr>
          <p:spPr bwMode="auto">
            <a:xfrm>
              <a:off x="5857875" y="11049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3" name="Rectangle 147"/>
            <p:cNvSpPr>
              <a:spLocks noChangeArrowheads="1"/>
            </p:cNvSpPr>
            <p:nvPr/>
          </p:nvSpPr>
          <p:spPr bwMode="auto">
            <a:xfrm>
              <a:off x="589597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4" name="Rectangle 148"/>
            <p:cNvSpPr>
              <a:spLocks noChangeArrowheads="1"/>
            </p:cNvSpPr>
            <p:nvPr/>
          </p:nvSpPr>
          <p:spPr bwMode="auto">
            <a:xfrm>
              <a:off x="595312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5" name="Rectangle 149"/>
            <p:cNvSpPr>
              <a:spLocks noChangeArrowheads="1"/>
            </p:cNvSpPr>
            <p:nvPr/>
          </p:nvSpPr>
          <p:spPr bwMode="auto">
            <a:xfrm>
              <a:off x="6013450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6" name="Rectangle 150"/>
            <p:cNvSpPr>
              <a:spLocks noChangeArrowheads="1"/>
            </p:cNvSpPr>
            <p:nvPr/>
          </p:nvSpPr>
          <p:spPr bwMode="auto">
            <a:xfrm>
              <a:off x="6038850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7" name="Rectangle 151"/>
            <p:cNvSpPr>
              <a:spLocks noChangeArrowheads="1"/>
            </p:cNvSpPr>
            <p:nvPr/>
          </p:nvSpPr>
          <p:spPr bwMode="auto">
            <a:xfrm>
              <a:off x="6099175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46" name="グループ化 1445"/>
          <p:cNvGrpSpPr/>
          <p:nvPr/>
        </p:nvGrpSpPr>
        <p:grpSpPr>
          <a:xfrm>
            <a:off x="6594475" y="989013"/>
            <a:ext cx="749300" cy="247651"/>
            <a:chOff x="6594475" y="989013"/>
            <a:chExt cx="749300" cy="247651"/>
          </a:xfrm>
        </p:grpSpPr>
        <p:sp>
          <p:nvSpPr>
            <p:cNvPr id="1378" name="Rectangle 152"/>
            <p:cNvSpPr>
              <a:spLocks noChangeArrowheads="1"/>
            </p:cNvSpPr>
            <p:nvPr/>
          </p:nvSpPr>
          <p:spPr bwMode="auto">
            <a:xfrm>
              <a:off x="6672263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9" name="Rectangle 153"/>
            <p:cNvSpPr>
              <a:spLocks noChangeArrowheads="1"/>
            </p:cNvSpPr>
            <p:nvPr/>
          </p:nvSpPr>
          <p:spPr bwMode="auto">
            <a:xfrm>
              <a:off x="675005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0" name="Rectangle 154"/>
            <p:cNvSpPr>
              <a:spLocks noChangeArrowheads="1"/>
            </p:cNvSpPr>
            <p:nvPr/>
          </p:nvSpPr>
          <p:spPr bwMode="auto">
            <a:xfrm>
              <a:off x="6807200" y="989013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1" name="Rectangle 155"/>
            <p:cNvSpPr>
              <a:spLocks noChangeArrowheads="1"/>
            </p:cNvSpPr>
            <p:nvPr/>
          </p:nvSpPr>
          <p:spPr bwMode="auto">
            <a:xfrm>
              <a:off x="6889750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2" name="Rectangle 156"/>
            <p:cNvSpPr>
              <a:spLocks noChangeArrowheads="1"/>
            </p:cNvSpPr>
            <p:nvPr/>
          </p:nvSpPr>
          <p:spPr bwMode="auto">
            <a:xfrm>
              <a:off x="691673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3" name="Rectangle 157"/>
            <p:cNvSpPr>
              <a:spLocks noChangeArrowheads="1"/>
            </p:cNvSpPr>
            <p:nvPr/>
          </p:nvSpPr>
          <p:spPr bwMode="auto">
            <a:xfrm>
              <a:off x="6973888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4" name="Rectangle 158"/>
            <p:cNvSpPr>
              <a:spLocks noChangeArrowheads="1"/>
            </p:cNvSpPr>
            <p:nvPr/>
          </p:nvSpPr>
          <p:spPr bwMode="auto">
            <a:xfrm>
              <a:off x="7031038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5" name="Rectangle 159"/>
            <p:cNvSpPr>
              <a:spLocks noChangeArrowheads="1"/>
            </p:cNvSpPr>
            <p:nvPr/>
          </p:nvSpPr>
          <p:spPr bwMode="auto">
            <a:xfrm>
              <a:off x="7073900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6" name="Rectangle 160"/>
            <p:cNvSpPr>
              <a:spLocks noChangeArrowheads="1"/>
            </p:cNvSpPr>
            <p:nvPr/>
          </p:nvSpPr>
          <p:spPr bwMode="auto">
            <a:xfrm>
              <a:off x="709612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7" name="Rectangle 161"/>
            <p:cNvSpPr>
              <a:spLocks noChangeArrowheads="1"/>
            </p:cNvSpPr>
            <p:nvPr/>
          </p:nvSpPr>
          <p:spPr bwMode="auto">
            <a:xfrm>
              <a:off x="715645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8" name="Rectangle 162"/>
            <p:cNvSpPr>
              <a:spLocks noChangeArrowheads="1"/>
            </p:cNvSpPr>
            <p:nvPr/>
          </p:nvSpPr>
          <p:spPr bwMode="auto">
            <a:xfrm>
              <a:off x="6594475" y="1104901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9" name="Rectangle 163"/>
            <p:cNvSpPr>
              <a:spLocks noChangeArrowheads="1"/>
            </p:cNvSpPr>
            <p:nvPr/>
          </p:nvSpPr>
          <p:spPr bwMode="auto">
            <a:xfrm>
              <a:off x="6675438" y="11049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0" name="Rectangle 164"/>
            <p:cNvSpPr>
              <a:spLocks noChangeArrowheads="1"/>
            </p:cNvSpPr>
            <p:nvPr/>
          </p:nvSpPr>
          <p:spPr bwMode="auto">
            <a:xfrm>
              <a:off x="6732588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1" name="Rectangle 165"/>
            <p:cNvSpPr>
              <a:spLocks noChangeArrowheads="1"/>
            </p:cNvSpPr>
            <p:nvPr/>
          </p:nvSpPr>
          <p:spPr bwMode="auto">
            <a:xfrm>
              <a:off x="677227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2" name="Rectangle 166"/>
            <p:cNvSpPr>
              <a:spLocks noChangeArrowheads="1"/>
            </p:cNvSpPr>
            <p:nvPr/>
          </p:nvSpPr>
          <p:spPr bwMode="auto">
            <a:xfrm>
              <a:off x="6829425" y="1104901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3" name="Rectangle 167"/>
            <p:cNvSpPr>
              <a:spLocks noChangeArrowheads="1"/>
            </p:cNvSpPr>
            <p:nvPr/>
          </p:nvSpPr>
          <p:spPr bwMode="auto">
            <a:xfrm>
              <a:off x="6904038" y="11049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4" name="Rectangle 168"/>
            <p:cNvSpPr>
              <a:spLocks noChangeArrowheads="1"/>
            </p:cNvSpPr>
            <p:nvPr/>
          </p:nvSpPr>
          <p:spPr bwMode="auto">
            <a:xfrm>
              <a:off x="6959600" y="11049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5" name="Rectangle 169"/>
            <p:cNvSpPr>
              <a:spLocks noChangeArrowheads="1"/>
            </p:cNvSpPr>
            <p:nvPr/>
          </p:nvSpPr>
          <p:spPr bwMode="auto">
            <a:xfrm>
              <a:off x="7013575" y="11049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6" name="Rectangle 170"/>
            <p:cNvSpPr>
              <a:spLocks noChangeArrowheads="1"/>
            </p:cNvSpPr>
            <p:nvPr/>
          </p:nvSpPr>
          <p:spPr bwMode="auto">
            <a:xfrm>
              <a:off x="705008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7" name="Rectangle 171"/>
            <p:cNvSpPr>
              <a:spLocks noChangeArrowheads="1"/>
            </p:cNvSpPr>
            <p:nvPr/>
          </p:nvSpPr>
          <p:spPr bwMode="auto">
            <a:xfrm>
              <a:off x="710882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8" name="Rectangle 172"/>
            <p:cNvSpPr>
              <a:spLocks noChangeArrowheads="1"/>
            </p:cNvSpPr>
            <p:nvPr/>
          </p:nvSpPr>
          <p:spPr bwMode="auto">
            <a:xfrm>
              <a:off x="7169150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9" name="Rectangle 173"/>
            <p:cNvSpPr>
              <a:spLocks noChangeArrowheads="1"/>
            </p:cNvSpPr>
            <p:nvPr/>
          </p:nvSpPr>
          <p:spPr bwMode="auto">
            <a:xfrm>
              <a:off x="7194550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0" name="Rectangle 174"/>
            <p:cNvSpPr>
              <a:spLocks noChangeArrowheads="1"/>
            </p:cNvSpPr>
            <p:nvPr/>
          </p:nvSpPr>
          <p:spPr bwMode="auto">
            <a:xfrm>
              <a:off x="7254875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48" name="グループ化 1447"/>
          <p:cNvGrpSpPr/>
          <p:nvPr/>
        </p:nvGrpSpPr>
        <p:grpSpPr>
          <a:xfrm>
            <a:off x="7596188" y="989013"/>
            <a:ext cx="611188" cy="247651"/>
            <a:chOff x="7596188" y="989013"/>
            <a:chExt cx="611188" cy="247651"/>
          </a:xfrm>
        </p:grpSpPr>
        <p:sp>
          <p:nvSpPr>
            <p:cNvPr id="1401" name="Rectangle 175"/>
            <p:cNvSpPr>
              <a:spLocks noChangeArrowheads="1"/>
            </p:cNvSpPr>
            <p:nvPr/>
          </p:nvSpPr>
          <p:spPr bwMode="auto">
            <a:xfrm>
              <a:off x="7596188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2" name="Rectangle 176"/>
            <p:cNvSpPr>
              <a:spLocks noChangeArrowheads="1"/>
            </p:cNvSpPr>
            <p:nvPr/>
          </p:nvSpPr>
          <p:spPr bwMode="auto">
            <a:xfrm>
              <a:off x="767080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3" name="Rectangle 177"/>
            <p:cNvSpPr>
              <a:spLocks noChangeArrowheads="1"/>
            </p:cNvSpPr>
            <p:nvPr/>
          </p:nvSpPr>
          <p:spPr bwMode="auto">
            <a:xfrm>
              <a:off x="773112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4" name="Rectangle 178"/>
            <p:cNvSpPr>
              <a:spLocks noChangeArrowheads="1"/>
            </p:cNvSpPr>
            <p:nvPr/>
          </p:nvSpPr>
          <p:spPr bwMode="auto">
            <a:xfrm>
              <a:off x="7788275" y="9890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5" name="Rectangle 179"/>
            <p:cNvSpPr>
              <a:spLocks noChangeArrowheads="1"/>
            </p:cNvSpPr>
            <p:nvPr/>
          </p:nvSpPr>
          <p:spPr bwMode="auto">
            <a:xfrm>
              <a:off x="7856538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6" name="Rectangle 180"/>
            <p:cNvSpPr>
              <a:spLocks noChangeArrowheads="1"/>
            </p:cNvSpPr>
            <p:nvPr/>
          </p:nvSpPr>
          <p:spPr bwMode="auto">
            <a:xfrm>
              <a:off x="7916863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7" name="Rectangle 181"/>
            <p:cNvSpPr>
              <a:spLocks noChangeArrowheads="1"/>
            </p:cNvSpPr>
            <p:nvPr/>
          </p:nvSpPr>
          <p:spPr bwMode="auto">
            <a:xfrm>
              <a:off x="7962900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8" name="Rectangle 182"/>
            <p:cNvSpPr>
              <a:spLocks noChangeArrowheads="1"/>
            </p:cNvSpPr>
            <p:nvPr/>
          </p:nvSpPr>
          <p:spPr bwMode="auto">
            <a:xfrm>
              <a:off x="8016875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9" name="Rectangle 183"/>
            <p:cNvSpPr>
              <a:spLocks noChangeArrowheads="1"/>
            </p:cNvSpPr>
            <p:nvPr/>
          </p:nvSpPr>
          <p:spPr bwMode="auto">
            <a:xfrm>
              <a:off x="8042275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0" name="Rectangle 184"/>
            <p:cNvSpPr>
              <a:spLocks noChangeArrowheads="1"/>
            </p:cNvSpPr>
            <p:nvPr/>
          </p:nvSpPr>
          <p:spPr bwMode="auto">
            <a:xfrm>
              <a:off x="810101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1" name="Rectangle 185"/>
            <p:cNvSpPr>
              <a:spLocks noChangeArrowheads="1"/>
            </p:cNvSpPr>
            <p:nvPr/>
          </p:nvSpPr>
          <p:spPr bwMode="auto">
            <a:xfrm>
              <a:off x="7735888" y="11049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2" name="Rectangle 186"/>
            <p:cNvSpPr>
              <a:spLocks noChangeArrowheads="1"/>
            </p:cNvSpPr>
            <p:nvPr/>
          </p:nvSpPr>
          <p:spPr bwMode="auto">
            <a:xfrm>
              <a:off x="777398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3" name="Rectangle 187"/>
            <p:cNvSpPr>
              <a:spLocks noChangeArrowheads="1"/>
            </p:cNvSpPr>
            <p:nvPr/>
          </p:nvSpPr>
          <p:spPr bwMode="auto">
            <a:xfrm>
              <a:off x="7831138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4" name="Rectangle 188"/>
            <p:cNvSpPr>
              <a:spLocks noChangeArrowheads="1"/>
            </p:cNvSpPr>
            <p:nvPr/>
          </p:nvSpPr>
          <p:spPr bwMode="auto">
            <a:xfrm>
              <a:off x="7891463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5" name="Rectangle 189"/>
            <p:cNvSpPr>
              <a:spLocks noChangeArrowheads="1"/>
            </p:cNvSpPr>
            <p:nvPr/>
          </p:nvSpPr>
          <p:spPr bwMode="auto">
            <a:xfrm>
              <a:off x="791686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6" name="Rectangle 190"/>
            <p:cNvSpPr>
              <a:spLocks noChangeArrowheads="1"/>
            </p:cNvSpPr>
            <p:nvPr/>
          </p:nvSpPr>
          <p:spPr bwMode="auto">
            <a:xfrm>
              <a:off x="7977188" y="11049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50" name="グループ化 1449"/>
          <p:cNvGrpSpPr/>
          <p:nvPr/>
        </p:nvGrpSpPr>
        <p:grpSpPr>
          <a:xfrm>
            <a:off x="8529638" y="989013"/>
            <a:ext cx="611188" cy="247651"/>
            <a:chOff x="8529638" y="989013"/>
            <a:chExt cx="611188" cy="247651"/>
          </a:xfrm>
        </p:grpSpPr>
        <p:sp>
          <p:nvSpPr>
            <p:cNvPr id="1417" name="Rectangle 191"/>
            <p:cNvSpPr>
              <a:spLocks noChangeArrowheads="1"/>
            </p:cNvSpPr>
            <p:nvPr/>
          </p:nvSpPr>
          <p:spPr bwMode="auto">
            <a:xfrm>
              <a:off x="8529638" y="989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8" name="Rectangle 192"/>
            <p:cNvSpPr>
              <a:spLocks noChangeArrowheads="1"/>
            </p:cNvSpPr>
            <p:nvPr/>
          </p:nvSpPr>
          <p:spPr bwMode="auto">
            <a:xfrm>
              <a:off x="8604250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9" name="Rectangle 193"/>
            <p:cNvSpPr>
              <a:spLocks noChangeArrowheads="1"/>
            </p:cNvSpPr>
            <p:nvPr/>
          </p:nvSpPr>
          <p:spPr bwMode="auto">
            <a:xfrm>
              <a:off x="8664575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0" name="Rectangle 194"/>
            <p:cNvSpPr>
              <a:spLocks noChangeArrowheads="1"/>
            </p:cNvSpPr>
            <p:nvPr/>
          </p:nvSpPr>
          <p:spPr bwMode="auto">
            <a:xfrm>
              <a:off x="8707438" y="989013"/>
              <a:ext cx="1920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1" name="Rectangle 195"/>
            <p:cNvSpPr>
              <a:spLocks noChangeArrowheads="1"/>
            </p:cNvSpPr>
            <p:nvPr/>
          </p:nvSpPr>
          <p:spPr bwMode="auto">
            <a:xfrm>
              <a:off x="8851900" y="989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2" name="Rectangle 196"/>
            <p:cNvSpPr>
              <a:spLocks noChangeArrowheads="1"/>
            </p:cNvSpPr>
            <p:nvPr/>
          </p:nvSpPr>
          <p:spPr bwMode="auto">
            <a:xfrm>
              <a:off x="8909050" y="989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3" name="Rectangle 197"/>
            <p:cNvSpPr>
              <a:spLocks noChangeArrowheads="1"/>
            </p:cNvSpPr>
            <p:nvPr/>
          </p:nvSpPr>
          <p:spPr bwMode="auto">
            <a:xfrm>
              <a:off x="8951913" y="989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4" name="Rectangle 198"/>
            <p:cNvSpPr>
              <a:spLocks noChangeArrowheads="1"/>
            </p:cNvSpPr>
            <p:nvPr/>
          </p:nvSpPr>
          <p:spPr bwMode="auto">
            <a:xfrm>
              <a:off x="897731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5" name="Rectangle 199"/>
            <p:cNvSpPr>
              <a:spLocks noChangeArrowheads="1"/>
            </p:cNvSpPr>
            <p:nvPr/>
          </p:nvSpPr>
          <p:spPr bwMode="auto">
            <a:xfrm>
              <a:off x="9034463" y="989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6" name="Rectangle 200"/>
            <p:cNvSpPr>
              <a:spLocks noChangeArrowheads="1"/>
            </p:cNvSpPr>
            <p:nvPr/>
          </p:nvSpPr>
          <p:spPr bwMode="auto">
            <a:xfrm>
              <a:off x="8670925" y="11049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7" name="Rectangle 201"/>
            <p:cNvSpPr>
              <a:spLocks noChangeArrowheads="1"/>
            </p:cNvSpPr>
            <p:nvPr/>
          </p:nvSpPr>
          <p:spPr bwMode="auto">
            <a:xfrm>
              <a:off x="871061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8" name="Rectangle 202"/>
            <p:cNvSpPr>
              <a:spLocks noChangeArrowheads="1"/>
            </p:cNvSpPr>
            <p:nvPr/>
          </p:nvSpPr>
          <p:spPr bwMode="auto">
            <a:xfrm>
              <a:off x="8767763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9" name="Rectangle 203"/>
            <p:cNvSpPr>
              <a:spLocks noChangeArrowheads="1"/>
            </p:cNvSpPr>
            <p:nvPr/>
          </p:nvSpPr>
          <p:spPr bwMode="auto">
            <a:xfrm>
              <a:off x="8828088" y="11049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0" name="Rectangle 204"/>
            <p:cNvSpPr>
              <a:spLocks noChangeArrowheads="1"/>
            </p:cNvSpPr>
            <p:nvPr/>
          </p:nvSpPr>
          <p:spPr bwMode="auto">
            <a:xfrm>
              <a:off x="8855075" y="11049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1" name="Rectangle 206"/>
            <p:cNvSpPr>
              <a:spLocks noChangeArrowheads="1"/>
            </p:cNvSpPr>
            <p:nvPr/>
          </p:nvSpPr>
          <p:spPr bwMode="auto">
            <a:xfrm>
              <a:off x="8915400" y="11049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58" name="グループ化 1457"/>
          <p:cNvGrpSpPr/>
          <p:nvPr/>
        </p:nvGrpSpPr>
        <p:grpSpPr>
          <a:xfrm>
            <a:off x="2890838" y="2446338"/>
            <a:ext cx="676275" cy="247650"/>
            <a:chOff x="2890838" y="2446338"/>
            <a:chExt cx="676275" cy="247650"/>
          </a:xfrm>
        </p:grpSpPr>
        <p:sp>
          <p:nvSpPr>
            <p:cNvPr id="1032" name="Rectangle 207"/>
            <p:cNvSpPr>
              <a:spLocks noChangeArrowheads="1"/>
            </p:cNvSpPr>
            <p:nvPr/>
          </p:nvSpPr>
          <p:spPr bwMode="auto">
            <a:xfrm>
              <a:off x="2890838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3" name="Rectangle 208"/>
            <p:cNvSpPr>
              <a:spLocks noChangeArrowheads="1"/>
            </p:cNvSpPr>
            <p:nvPr/>
          </p:nvSpPr>
          <p:spPr bwMode="auto">
            <a:xfrm>
              <a:off x="2967038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z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4" name="Rectangle 209"/>
            <p:cNvSpPr>
              <a:spLocks noChangeArrowheads="1"/>
            </p:cNvSpPr>
            <p:nvPr/>
          </p:nvSpPr>
          <p:spPr bwMode="auto">
            <a:xfrm>
              <a:off x="3019425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" name="Rectangle 210"/>
            <p:cNvSpPr>
              <a:spLocks noChangeArrowheads="1"/>
            </p:cNvSpPr>
            <p:nvPr/>
          </p:nvSpPr>
          <p:spPr bwMode="auto">
            <a:xfrm>
              <a:off x="3079750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6" name="Rectangle 211"/>
            <p:cNvSpPr>
              <a:spLocks noChangeArrowheads="1"/>
            </p:cNvSpPr>
            <p:nvPr/>
          </p:nvSpPr>
          <p:spPr bwMode="auto">
            <a:xfrm>
              <a:off x="311943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7" name="Rectangle 212"/>
            <p:cNvSpPr>
              <a:spLocks noChangeArrowheads="1"/>
            </p:cNvSpPr>
            <p:nvPr/>
          </p:nvSpPr>
          <p:spPr bwMode="auto">
            <a:xfrm>
              <a:off x="3176588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8" name="Rectangle 213"/>
            <p:cNvSpPr>
              <a:spLocks noChangeArrowheads="1"/>
            </p:cNvSpPr>
            <p:nvPr/>
          </p:nvSpPr>
          <p:spPr bwMode="auto">
            <a:xfrm>
              <a:off x="3248025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9" name="Rectangle 214"/>
            <p:cNvSpPr>
              <a:spLocks noChangeArrowheads="1"/>
            </p:cNvSpPr>
            <p:nvPr/>
          </p:nvSpPr>
          <p:spPr bwMode="auto">
            <a:xfrm>
              <a:off x="3305175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0" name="Rectangle 215"/>
            <p:cNvSpPr>
              <a:spLocks noChangeArrowheads="1"/>
            </p:cNvSpPr>
            <p:nvPr/>
          </p:nvSpPr>
          <p:spPr bwMode="auto">
            <a:xfrm>
              <a:off x="3363913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1" name="Rectangle 216"/>
            <p:cNvSpPr>
              <a:spLocks noChangeArrowheads="1"/>
            </p:cNvSpPr>
            <p:nvPr/>
          </p:nvSpPr>
          <p:spPr bwMode="auto">
            <a:xfrm>
              <a:off x="340360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2" name="Rectangle 217"/>
            <p:cNvSpPr>
              <a:spLocks noChangeArrowheads="1"/>
            </p:cNvSpPr>
            <p:nvPr/>
          </p:nvSpPr>
          <p:spPr bwMode="auto">
            <a:xfrm>
              <a:off x="346075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3" name="Rectangle 218"/>
            <p:cNvSpPr>
              <a:spLocks noChangeArrowheads="1"/>
            </p:cNvSpPr>
            <p:nvPr/>
          </p:nvSpPr>
          <p:spPr bwMode="auto">
            <a:xfrm>
              <a:off x="3065463" y="25622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4" name="Rectangle 219"/>
            <p:cNvSpPr>
              <a:spLocks noChangeArrowheads="1"/>
            </p:cNvSpPr>
            <p:nvPr/>
          </p:nvSpPr>
          <p:spPr bwMode="auto">
            <a:xfrm>
              <a:off x="3101975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5" name="Rectangle 220"/>
            <p:cNvSpPr>
              <a:spLocks noChangeArrowheads="1"/>
            </p:cNvSpPr>
            <p:nvPr/>
          </p:nvSpPr>
          <p:spPr bwMode="auto">
            <a:xfrm>
              <a:off x="3159125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6" name="Rectangle 221"/>
            <p:cNvSpPr>
              <a:spLocks noChangeArrowheads="1"/>
            </p:cNvSpPr>
            <p:nvPr/>
          </p:nvSpPr>
          <p:spPr bwMode="auto">
            <a:xfrm>
              <a:off x="3219450" y="25622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7" name="Rectangle 222"/>
            <p:cNvSpPr>
              <a:spLocks noChangeArrowheads="1"/>
            </p:cNvSpPr>
            <p:nvPr/>
          </p:nvSpPr>
          <p:spPr bwMode="auto">
            <a:xfrm>
              <a:off x="3246438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8" name="Rectangle 223"/>
            <p:cNvSpPr>
              <a:spLocks noChangeArrowheads="1"/>
            </p:cNvSpPr>
            <p:nvPr/>
          </p:nvSpPr>
          <p:spPr bwMode="auto">
            <a:xfrm>
              <a:off x="3305175" y="2562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52" name="グループ化 1451"/>
          <p:cNvGrpSpPr/>
          <p:nvPr/>
        </p:nvGrpSpPr>
        <p:grpSpPr>
          <a:xfrm>
            <a:off x="25400" y="2446338"/>
            <a:ext cx="774700" cy="247650"/>
            <a:chOff x="25400" y="2446338"/>
            <a:chExt cx="774700" cy="247650"/>
          </a:xfrm>
        </p:grpSpPr>
        <p:sp>
          <p:nvSpPr>
            <p:cNvPr id="1049" name="Rectangle 224"/>
            <p:cNvSpPr>
              <a:spLocks noChangeArrowheads="1"/>
            </p:cNvSpPr>
            <p:nvPr/>
          </p:nvSpPr>
          <p:spPr bwMode="auto">
            <a:xfrm>
              <a:off x="25400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0" name="Rectangle 225"/>
            <p:cNvSpPr>
              <a:spLocks noChangeArrowheads="1"/>
            </p:cNvSpPr>
            <p:nvPr/>
          </p:nvSpPr>
          <p:spPr bwMode="auto">
            <a:xfrm>
              <a:off x="96838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" name="Rectangle 226"/>
            <p:cNvSpPr>
              <a:spLocks noChangeArrowheads="1"/>
            </p:cNvSpPr>
            <p:nvPr/>
          </p:nvSpPr>
          <p:spPr bwMode="auto">
            <a:xfrm>
              <a:off x="152400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2" name="Rectangle 227"/>
            <p:cNvSpPr>
              <a:spLocks noChangeArrowheads="1"/>
            </p:cNvSpPr>
            <p:nvPr/>
          </p:nvSpPr>
          <p:spPr bwMode="auto">
            <a:xfrm>
              <a:off x="206375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3" name="Rectangle 228"/>
            <p:cNvSpPr>
              <a:spLocks noChangeArrowheads="1"/>
            </p:cNvSpPr>
            <p:nvPr/>
          </p:nvSpPr>
          <p:spPr bwMode="auto">
            <a:xfrm>
              <a:off x="231775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4" name="Rectangle 229"/>
            <p:cNvSpPr>
              <a:spLocks noChangeArrowheads="1"/>
            </p:cNvSpPr>
            <p:nvPr/>
          </p:nvSpPr>
          <p:spPr bwMode="auto">
            <a:xfrm>
              <a:off x="257175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5" name="Rectangle 230"/>
            <p:cNvSpPr>
              <a:spLocks noChangeArrowheads="1"/>
            </p:cNvSpPr>
            <p:nvPr/>
          </p:nvSpPr>
          <p:spPr bwMode="auto">
            <a:xfrm>
              <a:off x="315913" y="2446338"/>
              <a:ext cx="1555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bil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6" name="Rectangle 231"/>
            <p:cNvSpPr>
              <a:spLocks noChangeArrowheads="1"/>
            </p:cNvSpPr>
            <p:nvPr/>
          </p:nvSpPr>
          <p:spPr bwMode="auto">
            <a:xfrm>
              <a:off x="423863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7" name="Rectangle 232"/>
            <p:cNvSpPr>
              <a:spLocks noChangeArrowheads="1"/>
            </p:cNvSpPr>
            <p:nvPr/>
          </p:nvSpPr>
          <p:spPr bwMode="auto">
            <a:xfrm>
              <a:off x="449263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8" name="Rectangle 233"/>
            <p:cNvSpPr>
              <a:spLocks noChangeArrowheads="1"/>
            </p:cNvSpPr>
            <p:nvPr/>
          </p:nvSpPr>
          <p:spPr bwMode="auto">
            <a:xfrm>
              <a:off x="493713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9" name="Rectangle 234"/>
            <p:cNvSpPr>
              <a:spLocks noChangeArrowheads="1"/>
            </p:cNvSpPr>
            <p:nvPr/>
          </p:nvSpPr>
          <p:spPr bwMode="auto">
            <a:xfrm>
              <a:off x="582613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0" name="Rectangle 235"/>
            <p:cNvSpPr>
              <a:spLocks noChangeArrowheads="1"/>
            </p:cNvSpPr>
            <p:nvPr/>
          </p:nvSpPr>
          <p:spPr bwMode="auto">
            <a:xfrm>
              <a:off x="65405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1" name="Rectangle 236"/>
            <p:cNvSpPr>
              <a:spLocks noChangeArrowheads="1"/>
            </p:cNvSpPr>
            <p:nvPr/>
          </p:nvSpPr>
          <p:spPr bwMode="auto">
            <a:xfrm>
              <a:off x="711200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2" name="Rectangle 237"/>
            <p:cNvSpPr>
              <a:spLocks noChangeArrowheads="1"/>
            </p:cNvSpPr>
            <p:nvPr/>
          </p:nvSpPr>
          <p:spPr bwMode="auto">
            <a:xfrm>
              <a:off x="134938" y="25622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3" name="Rectangle 238"/>
            <p:cNvSpPr>
              <a:spLocks noChangeArrowheads="1"/>
            </p:cNvSpPr>
            <p:nvPr/>
          </p:nvSpPr>
          <p:spPr bwMode="auto">
            <a:xfrm>
              <a:off x="212725" y="2562225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4" name="Rectangle 239"/>
            <p:cNvSpPr>
              <a:spLocks noChangeArrowheads="1"/>
            </p:cNvSpPr>
            <p:nvPr/>
          </p:nvSpPr>
          <p:spPr bwMode="auto">
            <a:xfrm>
              <a:off x="277813" y="2562225"/>
              <a:ext cx="1349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5" name="Rectangle 240"/>
            <p:cNvSpPr>
              <a:spLocks noChangeArrowheads="1"/>
            </p:cNvSpPr>
            <p:nvPr/>
          </p:nvSpPr>
          <p:spPr bwMode="auto">
            <a:xfrm>
              <a:off x="398463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6" name="Rectangle 241"/>
            <p:cNvSpPr>
              <a:spLocks noChangeArrowheads="1"/>
            </p:cNvSpPr>
            <p:nvPr/>
          </p:nvSpPr>
          <p:spPr bwMode="auto">
            <a:xfrm>
              <a:off x="458788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7" name="Rectangle 242"/>
            <p:cNvSpPr>
              <a:spLocks noChangeArrowheads="1"/>
            </p:cNvSpPr>
            <p:nvPr/>
          </p:nvSpPr>
          <p:spPr bwMode="auto">
            <a:xfrm>
              <a:off x="515938" y="25622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8" name="Rectangle 243"/>
            <p:cNvSpPr>
              <a:spLocks noChangeArrowheads="1"/>
            </p:cNvSpPr>
            <p:nvPr/>
          </p:nvSpPr>
          <p:spPr bwMode="auto">
            <a:xfrm>
              <a:off x="541338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9" name="Rectangle 244"/>
            <p:cNvSpPr>
              <a:spLocks noChangeArrowheads="1"/>
            </p:cNvSpPr>
            <p:nvPr/>
          </p:nvSpPr>
          <p:spPr bwMode="auto">
            <a:xfrm>
              <a:off x="601663" y="2562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54" name="グループ化 1453"/>
          <p:cNvGrpSpPr/>
          <p:nvPr/>
        </p:nvGrpSpPr>
        <p:grpSpPr>
          <a:xfrm>
            <a:off x="954088" y="2446338"/>
            <a:ext cx="777875" cy="247650"/>
            <a:chOff x="954088" y="2446338"/>
            <a:chExt cx="777875" cy="247650"/>
          </a:xfrm>
        </p:grpSpPr>
        <p:sp>
          <p:nvSpPr>
            <p:cNvPr id="1070" name="Rectangle 245"/>
            <p:cNvSpPr>
              <a:spLocks noChangeArrowheads="1"/>
            </p:cNvSpPr>
            <p:nvPr/>
          </p:nvSpPr>
          <p:spPr bwMode="auto">
            <a:xfrm>
              <a:off x="954088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1" name="Rectangle 246"/>
            <p:cNvSpPr>
              <a:spLocks noChangeArrowheads="1"/>
            </p:cNvSpPr>
            <p:nvPr/>
          </p:nvSpPr>
          <p:spPr bwMode="auto">
            <a:xfrm>
              <a:off x="1028700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2" name="Rectangle 247"/>
            <p:cNvSpPr>
              <a:spLocks noChangeArrowheads="1"/>
            </p:cNvSpPr>
            <p:nvPr/>
          </p:nvSpPr>
          <p:spPr bwMode="auto">
            <a:xfrm>
              <a:off x="1084263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3" name="Rectangle 248"/>
            <p:cNvSpPr>
              <a:spLocks noChangeArrowheads="1"/>
            </p:cNvSpPr>
            <p:nvPr/>
          </p:nvSpPr>
          <p:spPr bwMode="auto">
            <a:xfrm>
              <a:off x="1138238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4" name="Rectangle 249"/>
            <p:cNvSpPr>
              <a:spLocks noChangeArrowheads="1"/>
            </p:cNvSpPr>
            <p:nvPr/>
          </p:nvSpPr>
          <p:spPr bwMode="auto">
            <a:xfrm>
              <a:off x="1163638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5" name="Rectangle 250"/>
            <p:cNvSpPr>
              <a:spLocks noChangeArrowheads="1"/>
            </p:cNvSpPr>
            <p:nvPr/>
          </p:nvSpPr>
          <p:spPr bwMode="auto">
            <a:xfrm>
              <a:off x="1189038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6" name="Rectangle 251"/>
            <p:cNvSpPr>
              <a:spLocks noChangeArrowheads="1"/>
            </p:cNvSpPr>
            <p:nvPr/>
          </p:nvSpPr>
          <p:spPr bwMode="auto">
            <a:xfrm>
              <a:off x="1247775" y="2446338"/>
              <a:ext cx="1555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bil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7" name="Rectangle 252"/>
            <p:cNvSpPr>
              <a:spLocks noChangeArrowheads="1"/>
            </p:cNvSpPr>
            <p:nvPr/>
          </p:nvSpPr>
          <p:spPr bwMode="auto">
            <a:xfrm>
              <a:off x="1355725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8" name="Rectangle 253"/>
            <p:cNvSpPr>
              <a:spLocks noChangeArrowheads="1"/>
            </p:cNvSpPr>
            <p:nvPr/>
          </p:nvSpPr>
          <p:spPr bwMode="auto">
            <a:xfrm>
              <a:off x="1381125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9" name="Rectangle 254"/>
            <p:cNvSpPr>
              <a:spLocks noChangeArrowheads="1"/>
            </p:cNvSpPr>
            <p:nvPr/>
          </p:nvSpPr>
          <p:spPr bwMode="auto">
            <a:xfrm>
              <a:off x="1425575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0" name="Rectangle 255"/>
            <p:cNvSpPr>
              <a:spLocks noChangeArrowheads="1"/>
            </p:cNvSpPr>
            <p:nvPr/>
          </p:nvSpPr>
          <p:spPr bwMode="auto">
            <a:xfrm>
              <a:off x="1514475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1" name="Rectangle 256"/>
            <p:cNvSpPr>
              <a:spLocks noChangeArrowheads="1"/>
            </p:cNvSpPr>
            <p:nvPr/>
          </p:nvSpPr>
          <p:spPr bwMode="auto">
            <a:xfrm>
              <a:off x="158273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2" name="Rectangle 257"/>
            <p:cNvSpPr>
              <a:spLocks noChangeArrowheads="1"/>
            </p:cNvSpPr>
            <p:nvPr/>
          </p:nvSpPr>
          <p:spPr bwMode="auto">
            <a:xfrm>
              <a:off x="1643063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3" name="Rectangle 258"/>
            <p:cNvSpPr>
              <a:spLocks noChangeArrowheads="1"/>
            </p:cNvSpPr>
            <p:nvPr/>
          </p:nvSpPr>
          <p:spPr bwMode="auto">
            <a:xfrm>
              <a:off x="1069975" y="256222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4" name="Rectangle 259"/>
            <p:cNvSpPr>
              <a:spLocks noChangeArrowheads="1"/>
            </p:cNvSpPr>
            <p:nvPr/>
          </p:nvSpPr>
          <p:spPr bwMode="auto">
            <a:xfrm>
              <a:off x="1152525" y="2562225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5" name="Rectangle 260"/>
            <p:cNvSpPr>
              <a:spLocks noChangeArrowheads="1"/>
            </p:cNvSpPr>
            <p:nvPr/>
          </p:nvSpPr>
          <p:spPr bwMode="auto">
            <a:xfrm>
              <a:off x="1219200" y="25622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6" name="Rectangle 261"/>
            <p:cNvSpPr>
              <a:spLocks noChangeArrowheads="1"/>
            </p:cNvSpPr>
            <p:nvPr/>
          </p:nvSpPr>
          <p:spPr bwMode="auto">
            <a:xfrm>
              <a:off x="1327150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7" name="Rectangle 262"/>
            <p:cNvSpPr>
              <a:spLocks noChangeArrowheads="1"/>
            </p:cNvSpPr>
            <p:nvPr/>
          </p:nvSpPr>
          <p:spPr bwMode="auto">
            <a:xfrm>
              <a:off x="1384300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8" name="Rectangle 263"/>
            <p:cNvSpPr>
              <a:spLocks noChangeArrowheads="1"/>
            </p:cNvSpPr>
            <p:nvPr/>
          </p:nvSpPr>
          <p:spPr bwMode="auto">
            <a:xfrm>
              <a:off x="1444625" y="25622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9" name="Rectangle 264"/>
            <p:cNvSpPr>
              <a:spLocks noChangeArrowheads="1"/>
            </p:cNvSpPr>
            <p:nvPr/>
          </p:nvSpPr>
          <p:spPr bwMode="auto">
            <a:xfrm>
              <a:off x="1470025" y="25622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0" name="Rectangle 265"/>
            <p:cNvSpPr>
              <a:spLocks noChangeArrowheads="1"/>
            </p:cNvSpPr>
            <p:nvPr/>
          </p:nvSpPr>
          <p:spPr bwMode="auto">
            <a:xfrm>
              <a:off x="1530350" y="2562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56" name="グループ化 1455"/>
          <p:cNvGrpSpPr/>
          <p:nvPr/>
        </p:nvGrpSpPr>
        <p:grpSpPr>
          <a:xfrm>
            <a:off x="1857375" y="2446338"/>
            <a:ext cx="800101" cy="131763"/>
            <a:chOff x="1857375" y="2446338"/>
            <a:chExt cx="800101" cy="131763"/>
          </a:xfrm>
        </p:grpSpPr>
        <p:sp>
          <p:nvSpPr>
            <p:cNvPr id="1091" name="Rectangle 266"/>
            <p:cNvSpPr>
              <a:spLocks noChangeArrowheads="1"/>
            </p:cNvSpPr>
            <p:nvPr/>
          </p:nvSpPr>
          <p:spPr bwMode="auto">
            <a:xfrm>
              <a:off x="1857375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2" name="Rectangle 267"/>
            <p:cNvSpPr>
              <a:spLocks noChangeArrowheads="1"/>
            </p:cNvSpPr>
            <p:nvPr/>
          </p:nvSpPr>
          <p:spPr bwMode="auto">
            <a:xfrm>
              <a:off x="1935163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z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3" name="Rectangle 268"/>
            <p:cNvSpPr>
              <a:spLocks noChangeArrowheads="1"/>
            </p:cNvSpPr>
            <p:nvPr/>
          </p:nvSpPr>
          <p:spPr bwMode="auto">
            <a:xfrm>
              <a:off x="198755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4" name="Rectangle 269"/>
            <p:cNvSpPr>
              <a:spLocks noChangeArrowheads="1"/>
            </p:cNvSpPr>
            <p:nvPr/>
          </p:nvSpPr>
          <p:spPr bwMode="auto">
            <a:xfrm>
              <a:off x="2047875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5" name="Rectangle 270"/>
            <p:cNvSpPr>
              <a:spLocks noChangeArrowheads="1"/>
            </p:cNvSpPr>
            <p:nvPr/>
          </p:nvSpPr>
          <p:spPr bwMode="auto">
            <a:xfrm>
              <a:off x="208756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6" name="Rectangle 271"/>
            <p:cNvSpPr>
              <a:spLocks noChangeArrowheads="1"/>
            </p:cNvSpPr>
            <p:nvPr/>
          </p:nvSpPr>
          <p:spPr bwMode="auto">
            <a:xfrm>
              <a:off x="2147888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7" name="Rectangle 272"/>
            <p:cNvSpPr>
              <a:spLocks noChangeArrowheads="1"/>
            </p:cNvSpPr>
            <p:nvPr/>
          </p:nvSpPr>
          <p:spPr bwMode="auto">
            <a:xfrm>
              <a:off x="2219325" y="2446338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8" name="Rectangle 273"/>
            <p:cNvSpPr>
              <a:spLocks noChangeArrowheads="1"/>
            </p:cNvSpPr>
            <p:nvPr/>
          </p:nvSpPr>
          <p:spPr bwMode="auto">
            <a:xfrm>
              <a:off x="2297113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9" name="Rectangle 274"/>
            <p:cNvSpPr>
              <a:spLocks noChangeArrowheads="1"/>
            </p:cNvSpPr>
            <p:nvPr/>
          </p:nvSpPr>
          <p:spPr bwMode="auto">
            <a:xfrm>
              <a:off x="2371725" y="24463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0" name="Rectangle 275"/>
            <p:cNvSpPr>
              <a:spLocks noChangeArrowheads="1"/>
            </p:cNvSpPr>
            <p:nvPr/>
          </p:nvSpPr>
          <p:spPr bwMode="auto">
            <a:xfrm>
              <a:off x="240823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1" name="Rectangle 276"/>
            <p:cNvSpPr>
              <a:spLocks noChangeArrowheads="1"/>
            </p:cNvSpPr>
            <p:nvPr/>
          </p:nvSpPr>
          <p:spPr bwMode="auto">
            <a:xfrm>
              <a:off x="246538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2" name="Rectangle 277"/>
            <p:cNvSpPr>
              <a:spLocks noChangeArrowheads="1"/>
            </p:cNvSpPr>
            <p:nvPr/>
          </p:nvSpPr>
          <p:spPr bwMode="auto">
            <a:xfrm>
              <a:off x="2525713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3" name="Rectangle 278"/>
            <p:cNvSpPr>
              <a:spLocks noChangeArrowheads="1"/>
            </p:cNvSpPr>
            <p:nvPr/>
          </p:nvSpPr>
          <p:spPr bwMode="auto">
            <a:xfrm>
              <a:off x="255111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4" name="Rectangle 279"/>
          <p:cNvSpPr>
            <a:spLocks noChangeArrowheads="1"/>
          </p:cNvSpPr>
          <p:nvPr/>
        </p:nvSpPr>
        <p:spPr bwMode="auto">
          <a:xfrm>
            <a:off x="2611438" y="2446338"/>
            <a:ext cx="889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r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60" name="グループ化 1459"/>
          <p:cNvGrpSpPr/>
          <p:nvPr/>
        </p:nvGrpSpPr>
        <p:grpSpPr>
          <a:xfrm>
            <a:off x="3819525" y="2446338"/>
            <a:ext cx="687388" cy="131763"/>
            <a:chOff x="3819525" y="2446338"/>
            <a:chExt cx="687388" cy="131763"/>
          </a:xfrm>
        </p:grpSpPr>
        <p:sp>
          <p:nvSpPr>
            <p:cNvPr id="1105" name="Rectangle 280"/>
            <p:cNvSpPr>
              <a:spLocks noChangeArrowheads="1"/>
            </p:cNvSpPr>
            <p:nvPr/>
          </p:nvSpPr>
          <p:spPr bwMode="auto">
            <a:xfrm>
              <a:off x="3819525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6" name="Rectangle 281"/>
            <p:cNvSpPr>
              <a:spLocks noChangeArrowheads="1"/>
            </p:cNvSpPr>
            <p:nvPr/>
          </p:nvSpPr>
          <p:spPr bwMode="auto">
            <a:xfrm>
              <a:off x="3894138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7" name="Rectangle 282"/>
            <p:cNvSpPr>
              <a:spLocks noChangeArrowheads="1"/>
            </p:cNvSpPr>
            <p:nvPr/>
          </p:nvSpPr>
          <p:spPr bwMode="auto">
            <a:xfrm>
              <a:off x="394811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8" name="Rectangle 283"/>
            <p:cNvSpPr>
              <a:spLocks noChangeArrowheads="1"/>
            </p:cNvSpPr>
            <p:nvPr/>
          </p:nvSpPr>
          <p:spPr bwMode="auto">
            <a:xfrm>
              <a:off x="4008438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9" name="Rectangle 284"/>
            <p:cNvSpPr>
              <a:spLocks noChangeArrowheads="1"/>
            </p:cNvSpPr>
            <p:nvPr/>
          </p:nvSpPr>
          <p:spPr bwMode="auto">
            <a:xfrm>
              <a:off x="4060825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0" name="Rectangle 285"/>
            <p:cNvSpPr>
              <a:spLocks noChangeArrowheads="1"/>
            </p:cNvSpPr>
            <p:nvPr/>
          </p:nvSpPr>
          <p:spPr bwMode="auto">
            <a:xfrm>
              <a:off x="411956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1" name="Rectangle 286"/>
            <p:cNvSpPr>
              <a:spLocks noChangeArrowheads="1"/>
            </p:cNvSpPr>
            <p:nvPr/>
          </p:nvSpPr>
          <p:spPr bwMode="auto">
            <a:xfrm>
              <a:off x="4178300" y="24463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2" name="Rectangle 287"/>
            <p:cNvSpPr>
              <a:spLocks noChangeArrowheads="1"/>
            </p:cNvSpPr>
            <p:nvPr/>
          </p:nvSpPr>
          <p:spPr bwMode="auto">
            <a:xfrm>
              <a:off x="421798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3" name="Rectangle 288"/>
            <p:cNvSpPr>
              <a:spLocks noChangeArrowheads="1"/>
            </p:cNvSpPr>
            <p:nvPr/>
          </p:nvSpPr>
          <p:spPr bwMode="auto">
            <a:xfrm>
              <a:off x="427513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4" name="Rectangle 289"/>
            <p:cNvSpPr>
              <a:spLocks noChangeArrowheads="1"/>
            </p:cNvSpPr>
            <p:nvPr/>
          </p:nvSpPr>
          <p:spPr bwMode="auto">
            <a:xfrm>
              <a:off x="4335463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5" name="Rectangle 290"/>
            <p:cNvSpPr>
              <a:spLocks noChangeArrowheads="1"/>
            </p:cNvSpPr>
            <p:nvPr/>
          </p:nvSpPr>
          <p:spPr bwMode="auto">
            <a:xfrm>
              <a:off x="435768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" name="Rectangle 291"/>
            <p:cNvSpPr>
              <a:spLocks noChangeArrowheads="1"/>
            </p:cNvSpPr>
            <p:nvPr/>
          </p:nvSpPr>
          <p:spPr bwMode="auto">
            <a:xfrm>
              <a:off x="4418013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62" name="グループ化 1461"/>
          <p:cNvGrpSpPr/>
          <p:nvPr/>
        </p:nvGrpSpPr>
        <p:grpSpPr>
          <a:xfrm>
            <a:off x="4697413" y="2446338"/>
            <a:ext cx="722312" cy="131763"/>
            <a:chOff x="4697413" y="2446338"/>
            <a:chExt cx="722312" cy="131763"/>
          </a:xfrm>
        </p:grpSpPr>
        <p:sp>
          <p:nvSpPr>
            <p:cNvPr id="1117" name="Rectangle 292"/>
            <p:cNvSpPr>
              <a:spLocks noChangeArrowheads="1"/>
            </p:cNvSpPr>
            <p:nvPr/>
          </p:nvSpPr>
          <p:spPr bwMode="auto">
            <a:xfrm>
              <a:off x="4697413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8" name="Rectangle 293"/>
            <p:cNvSpPr>
              <a:spLocks noChangeArrowheads="1"/>
            </p:cNvSpPr>
            <p:nvPr/>
          </p:nvSpPr>
          <p:spPr bwMode="auto">
            <a:xfrm>
              <a:off x="4770438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9" name="Rectangle 294"/>
            <p:cNvSpPr>
              <a:spLocks noChangeArrowheads="1"/>
            </p:cNvSpPr>
            <p:nvPr/>
          </p:nvSpPr>
          <p:spPr bwMode="auto">
            <a:xfrm>
              <a:off x="482600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0" name="Rectangle 295"/>
            <p:cNvSpPr>
              <a:spLocks noChangeArrowheads="1"/>
            </p:cNvSpPr>
            <p:nvPr/>
          </p:nvSpPr>
          <p:spPr bwMode="auto">
            <a:xfrm>
              <a:off x="4886325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Rectangle 296"/>
            <p:cNvSpPr>
              <a:spLocks noChangeArrowheads="1"/>
            </p:cNvSpPr>
            <p:nvPr/>
          </p:nvSpPr>
          <p:spPr bwMode="auto">
            <a:xfrm>
              <a:off x="492601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2" name="Rectangle 297"/>
            <p:cNvSpPr>
              <a:spLocks noChangeArrowheads="1"/>
            </p:cNvSpPr>
            <p:nvPr/>
          </p:nvSpPr>
          <p:spPr bwMode="auto">
            <a:xfrm>
              <a:off x="498316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3" name="Rectangle 298"/>
            <p:cNvSpPr>
              <a:spLocks noChangeArrowheads="1"/>
            </p:cNvSpPr>
            <p:nvPr/>
          </p:nvSpPr>
          <p:spPr bwMode="auto">
            <a:xfrm>
              <a:off x="5078413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4" name="Rectangle 299"/>
            <p:cNvSpPr>
              <a:spLocks noChangeArrowheads="1"/>
            </p:cNvSpPr>
            <p:nvPr/>
          </p:nvSpPr>
          <p:spPr bwMode="auto">
            <a:xfrm>
              <a:off x="5138738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5" name="Rectangle 300"/>
            <p:cNvSpPr>
              <a:spLocks noChangeArrowheads="1"/>
            </p:cNvSpPr>
            <p:nvPr/>
          </p:nvSpPr>
          <p:spPr bwMode="auto">
            <a:xfrm>
              <a:off x="5192713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6" name="Rectangle 301"/>
            <p:cNvSpPr>
              <a:spLocks noChangeArrowheads="1"/>
            </p:cNvSpPr>
            <p:nvPr/>
          </p:nvSpPr>
          <p:spPr bwMode="auto">
            <a:xfrm>
              <a:off x="5246688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" name="Rectangle 302"/>
            <p:cNvSpPr>
              <a:spLocks noChangeArrowheads="1"/>
            </p:cNvSpPr>
            <p:nvPr/>
          </p:nvSpPr>
          <p:spPr bwMode="auto">
            <a:xfrm>
              <a:off x="5299075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8" name="Rectangle 303"/>
          <p:cNvSpPr>
            <a:spLocks noChangeArrowheads="1"/>
          </p:cNvSpPr>
          <p:nvPr/>
        </p:nvSpPr>
        <p:spPr bwMode="auto">
          <a:xfrm>
            <a:off x="5373688" y="2446338"/>
            <a:ext cx="13493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M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64" name="グループ化 1463"/>
          <p:cNvGrpSpPr/>
          <p:nvPr/>
        </p:nvGrpSpPr>
        <p:grpSpPr>
          <a:xfrm>
            <a:off x="5807075" y="2446338"/>
            <a:ext cx="430213" cy="131763"/>
            <a:chOff x="5807075" y="2446338"/>
            <a:chExt cx="430213" cy="131763"/>
          </a:xfrm>
        </p:grpSpPr>
        <p:sp>
          <p:nvSpPr>
            <p:cNvPr id="1129" name="Rectangle 304"/>
            <p:cNvSpPr>
              <a:spLocks noChangeArrowheads="1"/>
            </p:cNvSpPr>
            <p:nvPr/>
          </p:nvSpPr>
          <p:spPr bwMode="auto">
            <a:xfrm>
              <a:off x="5807075" y="2446338"/>
              <a:ext cx="1746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0" name="Rectangle 305"/>
            <p:cNvSpPr>
              <a:spLocks noChangeArrowheads="1"/>
            </p:cNvSpPr>
            <p:nvPr/>
          </p:nvSpPr>
          <p:spPr bwMode="auto">
            <a:xfrm>
              <a:off x="5938838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1" name="Rectangle 306"/>
            <p:cNvSpPr>
              <a:spLocks noChangeArrowheads="1"/>
            </p:cNvSpPr>
            <p:nvPr/>
          </p:nvSpPr>
          <p:spPr bwMode="auto">
            <a:xfrm>
              <a:off x="5978525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2" name="Rectangle 307"/>
            <p:cNvSpPr>
              <a:spLocks noChangeArrowheads="1"/>
            </p:cNvSpPr>
            <p:nvPr/>
          </p:nvSpPr>
          <p:spPr bwMode="auto">
            <a:xfrm>
              <a:off x="6038850" y="2446338"/>
              <a:ext cx="198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 2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66" name="グループ化 1465"/>
          <p:cNvGrpSpPr/>
          <p:nvPr/>
        </p:nvGrpSpPr>
        <p:grpSpPr>
          <a:xfrm>
            <a:off x="6672263" y="2446338"/>
            <a:ext cx="590550" cy="131763"/>
            <a:chOff x="6672263" y="2446338"/>
            <a:chExt cx="590550" cy="131763"/>
          </a:xfrm>
        </p:grpSpPr>
        <p:sp>
          <p:nvSpPr>
            <p:cNvPr id="1133" name="Rectangle 308"/>
            <p:cNvSpPr>
              <a:spLocks noChangeArrowheads="1"/>
            </p:cNvSpPr>
            <p:nvPr/>
          </p:nvSpPr>
          <p:spPr bwMode="auto">
            <a:xfrm>
              <a:off x="6672263" y="2446338"/>
              <a:ext cx="1746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4" name="Rectangle 309"/>
            <p:cNvSpPr>
              <a:spLocks noChangeArrowheads="1"/>
            </p:cNvSpPr>
            <p:nvPr/>
          </p:nvSpPr>
          <p:spPr bwMode="auto">
            <a:xfrm>
              <a:off x="6800850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5" name="Rectangle 310"/>
            <p:cNvSpPr>
              <a:spLocks noChangeArrowheads="1"/>
            </p:cNvSpPr>
            <p:nvPr/>
          </p:nvSpPr>
          <p:spPr bwMode="auto">
            <a:xfrm>
              <a:off x="684371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" name="Rectangle 311"/>
            <p:cNvSpPr>
              <a:spLocks noChangeArrowheads="1"/>
            </p:cNvSpPr>
            <p:nvPr/>
          </p:nvSpPr>
          <p:spPr bwMode="auto">
            <a:xfrm>
              <a:off x="690245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7" name="Rectangle 312"/>
            <p:cNvSpPr>
              <a:spLocks noChangeArrowheads="1"/>
            </p:cNvSpPr>
            <p:nvPr/>
          </p:nvSpPr>
          <p:spPr bwMode="auto">
            <a:xfrm>
              <a:off x="6992938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8" name="Rectangle 313"/>
            <p:cNvSpPr>
              <a:spLocks noChangeArrowheads="1"/>
            </p:cNvSpPr>
            <p:nvPr/>
          </p:nvSpPr>
          <p:spPr bwMode="auto">
            <a:xfrm>
              <a:off x="7053263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9" name="Rectangle 314"/>
            <p:cNvSpPr>
              <a:spLocks noChangeArrowheads="1"/>
            </p:cNvSpPr>
            <p:nvPr/>
          </p:nvSpPr>
          <p:spPr bwMode="auto">
            <a:xfrm>
              <a:off x="7108825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0" name="Rectangle 315"/>
            <p:cNvSpPr>
              <a:spLocks noChangeArrowheads="1"/>
            </p:cNvSpPr>
            <p:nvPr/>
          </p:nvSpPr>
          <p:spPr bwMode="auto">
            <a:xfrm>
              <a:off x="7162800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68" name="グループ化 1467"/>
          <p:cNvGrpSpPr/>
          <p:nvPr/>
        </p:nvGrpSpPr>
        <p:grpSpPr>
          <a:xfrm>
            <a:off x="7561263" y="2446338"/>
            <a:ext cx="679450" cy="131763"/>
            <a:chOff x="7561263" y="2446338"/>
            <a:chExt cx="679450" cy="131763"/>
          </a:xfrm>
        </p:grpSpPr>
        <p:sp>
          <p:nvSpPr>
            <p:cNvPr id="1141" name="Rectangle 316"/>
            <p:cNvSpPr>
              <a:spLocks noChangeArrowheads="1"/>
            </p:cNvSpPr>
            <p:nvPr/>
          </p:nvSpPr>
          <p:spPr bwMode="auto">
            <a:xfrm>
              <a:off x="7561263" y="2446338"/>
              <a:ext cx="1746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2" name="Rectangle 317"/>
            <p:cNvSpPr>
              <a:spLocks noChangeArrowheads="1"/>
            </p:cNvSpPr>
            <p:nvPr/>
          </p:nvSpPr>
          <p:spPr bwMode="auto">
            <a:xfrm>
              <a:off x="7693025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3" name="Rectangle 318"/>
            <p:cNvSpPr>
              <a:spLocks noChangeArrowheads="1"/>
            </p:cNvSpPr>
            <p:nvPr/>
          </p:nvSpPr>
          <p:spPr bwMode="auto">
            <a:xfrm>
              <a:off x="7732713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4" name="Rectangle 319"/>
            <p:cNvSpPr>
              <a:spLocks noChangeArrowheads="1"/>
            </p:cNvSpPr>
            <p:nvPr/>
          </p:nvSpPr>
          <p:spPr bwMode="auto">
            <a:xfrm>
              <a:off x="7793038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5" name="Rectangle 320"/>
            <p:cNvSpPr>
              <a:spLocks noChangeArrowheads="1"/>
            </p:cNvSpPr>
            <p:nvPr/>
          </p:nvSpPr>
          <p:spPr bwMode="auto">
            <a:xfrm>
              <a:off x="7885113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6" name="Rectangle 321"/>
            <p:cNvSpPr>
              <a:spLocks noChangeArrowheads="1"/>
            </p:cNvSpPr>
            <p:nvPr/>
          </p:nvSpPr>
          <p:spPr bwMode="auto">
            <a:xfrm>
              <a:off x="7927975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7" name="Rectangle 322"/>
            <p:cNvSpPr>
              <a:spLocks noChangeArrowheads="1"/>
            </p:cNvSpPr>
            <p:nvPr/>
          </p:nvSpPr>
          <p:spPr bwMode="auto">
            <a:xfrm>
              <a:off x="798195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8" name="Rectangle 323"/>
            <p:cNvSpPr>
              <a:spLocks noChangeArrowheads="1"/>
            </p:cNvSpPr>
            <p:nvPr/>
          </p:nvSpPr>
          <p:spPr bwMode="auto">
            <a:xfrm>
              <a:off x="8042275" y="2446338"/>
              <a:ext cx="198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 2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70" name="グループ化 1469"/>
          <p:cNvGrpSpPr/>
          <p:nvPr/>
        </p:nvGrpSpPr>
        <p:grpSpPr>
          <a:xfrm>
            <a:off x="8501063" y="2446338"/>
            <a:ext cx="671512" cy="131763"/>
            <a:chOff x="8501063" y="2446338"/>
            <a:chExt cx="671512" cy="131763"/>
          </a:xfrm>
        </p:grpSpPr>
        <p:sp>
          <p:nvSpPr>
            <p:cNvPr id="1149" name="Rectangle 324"/>
            <p:cNvSpPr>
              <a:spLocks noChangeArrowheads="1"/>
            </p:cNvSpPr>
            <p:nvPr/>
          </p:nvSpPr>
          <p:spPr bwMode="auto">
            <a:xfrm>
              <a:off x="8501063" y="244633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0" name="Rectangle 325"/>
            <p:cNvSpPr>
              <a:spLocks noChangeArrowheads="1"/>
            </p:cNvSpPr>
            <p:nvPr/>
          </p:nvSpPr>
          <p:spPr bwMode="auto">
            <a:xfrm>
              <a:off x="8575675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1" name="Rectangle 326"/>
            <p:cNvSpPr>
              <a:spLocks noChangeArrowheads="1"/>
            </p:cNvSpPr>
            <p:nvPr/>
          </p:nvSpPr>
          <p:spPr bwMode="auto">
            <a:xfrm>
              <a:off x="8599488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z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2" name="Rectangle 327"/>
            <p:cNvSpPr>
              <a:spLocks noChangeArrowheads="1"/>
            </p:cNvSpPr>
            <p:nvPr/>
          </p:nvSpPr>
          <p:spPr bwMode="auto">
            <a:xfrm>
              <a:off x="8642350" y="244633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3" name="Rectangle 328"/>
            <p:cNvSpPr>
              <a:spLocks noChangeArrowheads="1"/>
            </p:cNvSpPr>
            <p:nvPr/>
          </p:nvSpPr>
          <p:spPr bwMode="auto">
            <a:xfrm>
              <a:off x="8702675" y="244633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4" name="Rectangle 329"/>
            <p:cNvSpPr>
              <a:spLocks noChangeArrowheads="1"/>
            </p:cNvSpPr>
            <p:nvPr/>
          </p:nvSpPr>
          <p:spPr bwMode="auto">
            <a:xfrm>
              <a:off x="8759825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5" name="Rectangle 330"/>
            <p:cNvSpPr>
              <a:spLocks noChangeArrowheads="1"/>
            </p:cNvSpPr>
            <p:nvPr/>
          </p:nvSpPr>
          <p:spPr bwMode="auto">
            <a:xfrm>
              <a:off x="8785225" y="244633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6" name="Rectangle 331"/>
            <p:cNvSpPr>
              <a:spLocks noChangeArrowheads="1"/>
            </p:cNvSpPr>
            <p:nvPr/>
          </p:nvSpPr>
          <p:spPr bwMode="auto">
            <a:xfrm>
              <a:off x="8842375" y="244633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7" name="Rectangle 332"/>
            <p:cNvSpPr>
              <a:spLocks noChangeArrowheads="1"/>
            </p:cNvSpPr>
            <p:nvPr/>
          </p:nvSpPr>
          <p:spPr bwMode="auto">
            <a:xfrm>
              <a:off x="8880475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" name="Rectangle 333"/>
            <p:cNvSpPr>
              <a:spLocks noChangeArrowheads="1"/>
            </p:cNvSpPr>
            <p:nvPr/>
          </p:nvSpPr>
          <p:spPr bwMode="auto">
            <a:xfrm>
              <a:off x="894080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" name="Rectangle 334"/>
            <p:cNvSpPr>
              <a:spLocks noChangeArrowheads="1"/>
            </p:cNvSpPr>
            <p:nvPr/>
          </p:nvSpPr>
          <p:spPr bwMode="auto">
            <a:xfrm>
              <a:off x="8997950" y="244633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0" name="Rectangle 335"/>
            <p:cNvSpPr>
              <a:spLocks noChangeArrowheads="1"/>
            </p:cNvSpPr>
            <p:nvPr/>
          </p:nvSpPr>
          <p:spPr bwMode="auto">
            <a:xfrm>
              <a:off x="9023350" y="244633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" name="Rectangle 336"/>
            <p:cNvSpPr>
              <a:spLocks noChangeArrowheads="1"/>
            </p:cNvSpPr>
            <p:nvPr/>
          </p:nvSpPr>
          <p:spPr bwMode="auto">
            <a:xfrm>
              <a:off x="9083675" y="244633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92" name="グループ化 1491"/>
          <p:cNvGrpSpPr/>
          <p:nvPr/>
        </p:nvGrpSpPr>
        <p:grpSpPr>
          <a:xfrm>
            <a:off x="2852738" y="3629025"/>
            <a:ext cx="750887" cy="131763"/>
            <a:chOff x="2852738" y="3629025"/>
            <a:chExt cx="750887" cy="131763"/>
          </a:xfrm>
        </p:grpSpPr>
        <p:sp>
          <p:nvSpPr>
            <p:cNvPr id="1162" name="Rectangle 337"/>
            <p:cNvSpPr>
              <a:spLocks noChangeArrowheads="1"/>
            </p:cNvSpPr>
            <p:nvPr/>
          </p:nvSpPr>
          <p:spPr bwMode="auto">
            <a:xfrm>
              <a:off x="2852738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" name="Rectangle 338"/>
            <p:cNvSpPr>
              <a:spLocks noChangeArrowheads="1"/>
            </p:cNvSpPr>
            <p:nvPr/>
          </p:nvSpPr>
          <p:spPr bwMode="auto">
            <a:xfrm>
              <a:off x="2933700" y="36290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4" name="Rectangle 339"/>
            <p:cNvSpPr>
              <a:spLocks noChangeArrowheads="1"/>
            </p:cNvSpPr>
            <p:nvPr/>
          </p:nvSpPr>
          <p:spPr bwMode="auto">
            <a:xfrm>
              <a:off x="3009900" y="36290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5" name="Rectangle 340"/>
            <p:cNvSpPr>
              <a:spLocks noChangeArrowheads="1"/>
            </p:cNvSpPr>
            <p:nvPr/>
          </p:nvSpPr>
          <p:spPr bwMode="auto">
            <a:xfrm>
              <a:off x="3090863" y="36290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6" name="Rectangle 341"/>
            <p:cNvSpPr>
              <a:spLocks noChangeArrowheads="1"/>
            </p:cNvSpPr>
            <p:nvPr/>
          </p:nvSpPr>
          <p:spPr bwMode="auto">
            <a:xfrm>
              <a:off x="312896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7" name="Rectangle 342"/>
            <p:cNvSpPr>
              <a:spLocks noChangeArrowheads="1"/>
            </p:cNvSpPr>
            <p:nvPr/>
          </p:nvSpPr>
          <p:spPr bwMode="auto">
            <a:xfrm>
              <a:off x="3186113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8" name="Rectangle 343"/>
            <p:cNvSpPr>
              <a:spLocks noChangeArrowheads="1"/>
            </p:cNvSpPr>
            <p:nvPr/>
          </p:nvSpPr>
          <p:spPr bwMode="auto">
            <a:xfrm>
              <a:off x="321151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9" name="Rectangle 344"/>
            <p:cNvSpPr>
              <a:spLocks noChangeArrowheads="1"/>
            </p:cNvSpPr>
            <p:nvPr/>
          </p:nvSpPr>
          <p:spPr bwMode="auto">
            <a:xfrm>
              <a:off x="3275013" y="36290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0" name="Rectangle 345"/>
            <p:cNvSpPr>
              <a:spLocks noChangeArrowheads="1"/>
            </p:cNvSpPr>
            <p:nvPr/>
          </p:nvSpPr>
          <p:spPr bwMode="auto">
            <a:xfrm>
              <a:off x="331152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1" name="Rectangle 346"/>
            <p:cNvSpPr>
              <a:spLocks noChangeArrowheads="1"/>
            </p:cNvSpPr>
            <p:nvPr/>
          </p:nvSpPr>
          <p:spPr bwMode="auto">
            <a:xfrm>
              <a:off x="336867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2" name="Rectangle 347"/>
            <p:cNvSpPr>
              <a:spLocks noChangeArrowheads="1"/>
            </p:cNvSpPr>
            <p:nvPr/>
          </p:nvSpPr>
          <p:spPr bwMode="auto">
            <a:xfrm>
              <a:off x="3429000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3" name="Rectangle 348"/>
            <p:cNvSpPr>
              <a:spLocks noChangeArrowheads="1"/>
            </p:cNvSpPr>
            <p:nvPr/>
          </p:nvSpPr>
          <p:spPr bwMode="auto">
            <a:xfrm>
              <a:off x="3454400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4" name="Rectangle 349"/>
            <p:cNvSpPr>
              <a:spLocks noChangeArrowheads="1"/>
            </p:cNvSpPr>
            <p:nvPr/>
          </p:nvSpPr>
          <p:spPr bwMode="auto">
            <a:xfrm>
              <a:off x="3514725" y="36290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92075" y="3629025"/>
            <a:ext cx="641350" cy="131763"/>
            <a:chOff x="92075" y="3629025"/>
            <a:chExt cx="641350" cy="131763"/>
          </a:xfrm>
        </p:grpSpPr>
        <p:sp>
          <p:nvSpPr>
            <p:cNvPr id="1175" name="Rectangle 350"/>
            <p:cNvSpPr>
              <a:spLocks noChangeArrowheads="1"/>
            </p:cNvSpPr>
            <p:nvPr/>
          </p:nvSpPr>
          <p:spPr bwMode="auto">
            <a:xfrm>
              <a:off x="92075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6" name="Rectangle 351"/>
            <p:cNvSpPr>
              <a:spLocks noChangeArrowheads="1"/>
            </p:cNvSpPr>
            <p:nvPr/>
          </p:nvSpPr>
          <p:spPr bwMode="auto">
            <a:xfrm>
              <a:off x="168275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7" name="Rectangle 352"/>
            <p:cNvSpPr>
              <a:spLocks noChangeArrowheads="1"/>
            </p:cNvSpPr>
            <p:nvPr/>
          </p:nvSpPr>
          <p:spPr bwMode="auto">
            <a:xfrm>
              <a:off x="223838" y="3629025"/>
              <a:ext cx="1635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8" name="Rectangle 353"/>
            <p:cNvSpPr>
              <a:spLocks noChangeArrowheads="1"/>
            </p:cNvSpPr>
            <p:nvPr/>
          </p:nvSpPr>
          <p:spPr bwMode="auto">
            <a:xfrm>
              <a:off x="34131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9" name="Rectangle 354"/>
            <p:cNvSpPr>
              <a:spLocks noChangeArrowheads="1"/>
            </p:cNvSpPr>
            <p:nvPr/>
          </p:nvSpPr>
          <p:spPr bwMode="auto">
            <a:xfrm>
              <a:off x="404813" y="36290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0" name="Rectangle 355"/>
            <p:cNvSpPr>
              <a:spLocks noChangeArrowheads="1"/>
            </p:cNvSpPr>
            <p:nvPr/>
          </p:nvSpPr>
          <p:spPr bwMode="auto">
            <a:xfrm>
              <a:off x="44132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1" name="Rectangle 356"/>
            <p:cNvSpPr>
              <a:spLocks noChangeArrowheads="1"/>
            </p:cNvSpPr>
            <p:nvPr/>
          </p:nvSpPr>
          <p:spPr bwMode="auto">
            <a:xfrm>
              <a:off x="49847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2" name="Rectangle 357"/>
            <p:cNvSpPr>
              <a:spLocks noChangeArrowheads="1"/>
            </p:cNvSpPr>
            <p:nvPr/>
          </p:nvSpPr>
          <p:spPr bwMode="auto">
            <a:xfrm>
              <a:off x="558800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3" name="Rectangle 358"/>
            <p:cNvSpPr>
              <a:spLocks noChangeArrowheads="1"/>
            </p:cNvSpPr>
            <p:nvPr/>
          </p:nvSpPr>
          <p:spPr bwMode="auto">
            <a:xfrm>
              <a:off x="584200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4" name="Rectangle 359"/>
            <p:cNvSpPr>
              <a:spLocks noChangeArrowheads="1"/>
            </p:cNvSpPr>
            <p:nvPr/>
          </p:nvSpPr>
          <p:spPr bwMode="auto">
            <a:xfrm>
              <a:off x="644525" y="36290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88" name="グループ化 1487"/>
          <p:cNvGrpSpPr/>
          <p:nvPr/>
        </p:nvGrpSpPr>
        <p:grpSpPr>
          <a:xfrm>
            <a:off x="877888" y="3629025"/>
            <a:ext cx="931863" cy="246063"/>
            <a:chOff x="877888" y="3629025"/>
            <a:chExt cx="931863" cy="246063"/>
          </a:xfrm>
        </p:grpSpPr>
        <p:sp>
          <p:nvSpPr>
            <p:cNvPr id="1185" name="Rectangle 360"/>
            <p:cNvSpPr>
              <a:spLocks noChangeArrowheads="1"/>
            </p:cNvSpPr>
            <p:nvPr/>
          </p:nvSpPr>
          <p:spPr bwMode="auto">
            <a:xfrm>
              <a:off x="877888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6" name="Rectangle 361"/>
            <p:cNvSpPr>
              <a:spLocks noChangeArrowheads="1"/>
            </p:cNvSpPr>
            <p:nvPr/>
          </p:nvSpPr>
          <p:spPr bwMode="auto">
            <a:xfrm>
              <a:off x="954088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7" name="Rectangle 362"/>
            <p:cNvSpPr>
              <a:spLocks noChangeArrowheads="1"/>
            </p:cNvSpPr>
            <p:nvPr/>
          </p:nvSpPr>
          <p:spPr bwMode="auto">
            <a:xfrm>
              <a:off x="1009650" y="3629025"/>
              <a:ext cx="1635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8" name="Rectangle 363"/>
            <p:cNvSpPr>
              <a:spLocks noChangeArrowheads="1"/>
            </p:cNvSpPr>
            <p:nvPr/>
          </p:nvSpPr>
          <p:spPr bwMode="auto">
            <a:xfrm>
              <a:off x="112712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9" name="Rectangle 364"/>
            <p:cNvSpPr>
              <a:spLocks noChangeArrowheads="1"/>
            </p:cNvSpPr>
            <p:nvPr/>
          </p:nvSpPr>
          <p:spPr bwMode="auto">
            <a:xfrm>
              <a:off x="1187450" y="36290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0" name="Rectangle 365"/>
            <p:cNvSpPr>
              <a:spLocks noChangeArrowheads="1"/>
            </p:cNvSpPr>
            <p:nvPr/>
          </p:nvSpPr>
          <p:spPr bwMode="auto">
            <a:xfrm>
              <a:off x="1263650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1" name="Rectangle 366"/>
            <p:cNvSpPr>
              <a:spLocks noChangeArrowheads="1"/>
            </p:cNvSpPr>
            <p:nvPr/>
          </p:nvSpPr>
          <p:spPr bwMode="auto">
            <a:xfrm>
              <a:off x="132238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2" name="Rectangle 367"/>
            <p:cNvSpPr>
              <a:spLocks noChangeArrowheads="1"/>
            </p:cNvSpPr>
            <p:nvPr/>
          </p:nvSpPr>
          <p:spPr bwMode="auto">
            <a:xfrm>
              <a:off x="1381125" y="3629025"/>
              <a:ext cx="1349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3" name="Rectangle 368"/>
            <p:cNvSpPr>
              <a:spLocks noChangeArrowheads="1"/>
            </p:cNvSpPr>
            <p:nvPr/>
          </p:nvSpPr>
          <p:spPr bwMode="auto">
            <a:xfrm>
              <a:off x="1470025" y="362902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4" name="Rectangle 369"/>
            <p:cNvSpPr>
              <a:spLocks noChangeArrowheads="1"/>
            </p:cNvSpPr>
            <p:nvPr/>
          </p:nvSpPr>
          <p:spPr bwMode="auto">
            <a:xfrm>
              <a:off x="1557338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5" name="Rectangle 370"/>
            <p:cNvSpPr>
              <a:spLocks noChangeArrowheads="1"/>
            </p:cNvSpPr>
            <p:nvPr/>
          </p:nvSpPr>
          <p:spPr bwMode="auto">
            <a:xfrm>
              <a:off x="1582738" y="36290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6" name="Rectangle 371"/>
            <p:cNvSpPr>
              <a:spLocks noChangeArrowheads="1"/>
            </p:cNvSpPr>
            <p:nvPr/>
          </p:nvSpPr>
          <p:spPr bwMode="auto">
            <a:xfrm>
              <a:off x="1619250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7" name="Rectangle 372"/>
            <p:cNvSpPr>
              <a:spLocks noChangeArrowheads="1"/>
            </p:cNvSpPr>
            <p:nvPr/>
          </p:nvSpPr>
          <p:spPr bwMode="auto">
            <a:xfrm>
              <a:off x="164623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8" name="Rectangle 373"/>
            <p:cNvSpPr>
              <a:spLocks noChangeArrowheads="1"/>
            </p:cNvSpPr>
            <p:nvPr/>
          </p:nvSpPr>
          <p:spPr bwMode="auto">
            <a:xfrm>
              <a:off x="170338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9" name="Rectangle 374"/>
            <p:cNvSpPr>
              <a:spLocks noChangeArrowheads="1"/>
            </p:cNvSpPr>
            <p:nvPr/>
          </p:nvSpPr>
          <p:spPr bwMode="auto">
            <a:xfrm>
              <a:off x="1177925" y="3743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0" name="Rectangle 375"/>
            <p:cNvSpPr>
              <a:spLocks noChangeArrowheads="1"/>
            </p:cNvSpPr>
            <p:nvPr/>
          </p:nvSpPr>
          <p:spPr bwMode="auto">
            <a:xfrm>
              <a:off x="1216025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1" name="Rectangle 376"/>
            <p:cNvSpPr>
              <a:spLocks noChangeArrowheads="1"/>
            </p:cNvSpPr>
            <p:nvPr/>
          </p:nvSpPr>
          <p:spPr bwMode="auto">
            <a:xfrm>
              <a:off x="127635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2" name="Rectangle 377"/>
            <p:cNvSpPr>
              <a:spLocks noChangeArrowheads="1"/>
            </p:cNvSpPr>
            <p:nvPr/>
          </p:nvSpPr>
          <p:spPr bwMode="auto">
            <a:xfrm>
              <a:off x="1333500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3" name="Rectangle 378"/>
            <p:cNvSpPr>
              <a:spLocks noChangeArrowheads="1"/>
            </p:cNvSpPr>
            <p:nvPr/>
          </p:nvSpPr>
          <p:spPr bwMode="auto">
            <a:xfrm>
              <a:off x="135890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4" name="Rectangle 379"/>
            <p:cNvSpPr>
              <a:spLocks noChangeArrowheads="1"/>
            </p:cNvSpPr>
            <p:nvPr/>
          </p:nvSpPr>
          <p:spPr bwMode="auto">
            <a:xfrm>
              <a:off x="1419225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90" name="グループ化 1489"/>
          <p:cNvGrpSpPr/>
          <p:nvPr/>
        </p:nvGrpSpPr>
        <p:grpSpPr>
          <a:xfrm>
            <a:off x="1870075" y="3629025"/>
            <a:ext cx="819150" cy="131763"/>
            <a:chOff x="1870075" y="3629025"/>
            <a:chExt cx="819150" cy="131763"/>
          </a:xfrm>
        </p:grpSpPr>
        <p:sp>
          <p:nvSpPr>
            <p:cNvPr id="1205" name="Rectangle 380"/>
            <p:cNvSpPr>
              <a:spLocks noChangeArrowheads="1"/>
            </p:cNvSpPr>
            <p:nvPr/>
          </p:nvSpPr>
          <p:spPr bwMode="auto">
            <a:xfrm>
              <a:off x="1870075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6" name="Rectangle 381"/>
            <p:cNvSpPr>
              <a:spLocks noChangeArrowheads="1"/>
            </p:cNvSpPr>
            <p:nvPr/>
          </p:nvSpPr>
          <p:spPr bwMode="auto">
            <a:xfrm>
              <a:off x="1949450" y="36290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7" name="Rectangle 382"/>
            <p:cNvSpPr>
              <a:spLocks noChangeArrowheads="1"/>
            </p:cNvSpPr>
            <p:nvPr/>
          </p:nvSpPr>
          <p:spPr bwMode="auto">
            <a:xfrm>
              <a:off x="2027238" y="36290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8" name="Rectangle 383"/>
            <p:cNvSpPr>
              <a:spLocks noChangeArrowheads="1"/>
            </p:cNvSpPr>
            <p:nvPr/>
          </p:nvSpPr>
          <p:spPr bwMode="auto">
            <a:xfrm>
              <a:off x="2136775" y="36290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9" name="Rectangle 384"/>
            <p:cNvSpPr>
              <a:spLocks noChangeArrowheads="1"/>
            </p:cNvSpPr>
            <p:nvPr/>
          </p:nvSpPr>
          <p:spPr bwMode="auto">
            <a:xfrm>
              <a:off x="221138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0" name="Rectangle 385"/>
            <p:cNvSpPr>
              <a:spLocks noChangeArrowheads="1"/>
            </p:cNvSpPr>
            <p:nvPr/>
          </p:nvSpPr>
          <p:spPr bwMode="auto">
            <a:xfrm>
              <a:off x="2268538" y="36290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1" name="Rectangle 386"/>
            <p:cNvSpPr>
              <a:spLocks noChangeArrowheads="1"/>
            </p:cNvSpPr>
            <p:nvPr/>
          </p:nvSpPr>
          <p:spPr bwMode="auto">
            <a:xfrm>
              <a:off x="2376488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2" name="Rectangle 387"/>
            <p:cNvSpPr>
              <a:spLocks noChangeArrowheads="1"/>
            </p:cNvSpPr>
            <p:nvPr/>
          </p:nvSpPr>
          <p:spPr bwMode="auto">
            <a:xfrm>
              <a:off x="245427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3" name="Rectangle 388"/>
            <p:cNvSpPr>
              <a:spLocks noChangeArrowheads="1"/>
            </p:cNvSpPr>
            <p:nvPr/>
          </p:nvSpPr>
          <p:spPr bwMode="auto">
            <a:xfrm>
              <a:off x="2514600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4" name="Rectangle 389"/>
            <p:cNvSpPr>
              <a:spLocks noChangeArrowheads="1"/>
            </p:cNvSpPr>
            <p:nvPr/>
          </p:nvSpPr>
          <p:spPr bwMode="auto">
            <a:xfrm>
              <a:off x="2540000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5" name="Rectangle 390"/>
            <p:cNvSpPr>
              <a:spLocks noChangeArrowheads="1"/>
            </p:cNvSpPr>
            <p:nvPr/>
          </p:nvSpPr>
          <p:spPr bwMode="auto">
            <a:xfrm>
              <a:off x="2600325" y="36290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94" name="グループ化 1493"/>
          <p:cNvGrpSpPr/>
          <p:nvPr/>
        </p:nvGrpSpPr>
        <p:grpSpPr>
          <a:xfrm>
            <a:off x="3749675" y="3629025"/>
            <a:ext cx="827088" cy="131763"/>
            <a:chOff x="3749675" y="3629025"/>
            <a:chExt cx="827088" cy="131763"/>
          </a:xfrm>
        </p:grpSpPr>
        <p:sp>
          <p:nvSpPr>
            <p:cNvPr id="1216" name="Rectangle 391"/>
            <p:cNvSpPr>
              <a:spLocks noChangeArrowheads="1"/>
            </p:cNvSpPr>
            <p:nvPr/>
          </p:nvSpPr>
          <p:spPr bwMode="auto">
            <a:xfrm>
              <a:off x="3749675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7" name="Rectangle 392"/>
            <p:cNvSpPr>
              <a:spLocks noChangeArrowheads="1"/>
            </p:cNvSpPr>
            <p:nvPr/>
          </p:nvSpPr>
          <p:spPr bwMode="auto">
            <a:xfrm>
              <a:off x="3830638" y="36290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8" name="Rectangle 393"/>
            <p:cNvSpPr>
              <a:spLocks noChangeArrowheads="1"/>
            </p:cNvSpPr>
            <p:nvPr/>
          </p:nvSpPr>
          <p:spPr bwMode="auto">
            <a:xfrm>
              <a:off x="3905250" y="36290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9" name="Rectangle 394"/>
            <p:cNvSpPr>
              <a:spLocks noChangeArrowheads="1"/>
            </p:cNvSpPr>
            <p:nvPr/>
          </p:nvSpPr>
          <p:spPr bwMode="auto">
            <a:xfrm>
              <a:off x="398303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0" name="Rectangle 395"/>
            <p:cNvSpPr>
              <a:spLocks noChangeArrowheads="1"/>
            </p:cNvSpPr>
            <p:nvPr/>
          </p:nvSpPr>
          <p:spPr bwMode="auto">
            <a:xfrm>
              <a:off x="4040188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1" name="Rectangle 396"/>
            <p:cNvSpPr>
              <a:spLocks noChangeArrowheads="1"/>
            </p:cNvSpPr>
            <p:nvPr/>
          </p:nvSpPr>
          <p:spPr bwMode="auto">
            <a:xfrm>
              <a:off x="4065588" y="3629025"/>
              <a:ext cx="1635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2" name="Rectangle 397"/>
            <p:cNvSpPr>
              <a:spLocks noChangeArrowheads="1"/>
            </p:cNvSpPr>
            <p:nvPr/>
          </p:nvSpPr>
          <p:spPr bwMode="auto">
            <a:xfrm>
              <a:off x="418306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3" name="Rectangle 398"/>
            <p:cNvSpPr>
              <a:spLocks noChangeArrowheads="1"/>
            </p:cNvSpPr>
            <p:nvPr/>
          </p:nvSpPr>
          <p:spPr bwMode="auto">
            <a:xfrm>
              <a:off x="4246563" y="36290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4" name="Rectangle 399"/>
            <p:cNvSpPr>
              <a:spLocks noChangeArrowheads="1"/>
            </p:cNvSpPr>
            <p:nvPr/>
          </p:nvSpPr>
          <p:spPr bwMode="auto">
            <a:xfrm>
              <a:off x="428307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5" name="Rectangle 400"/>
            <p:cNvSpPr>
              <a:spLocks noChangeArrowheads="1"/>
            </p:cNvSpPr>
            <p:nvPr/>
          </p:nvSpPr>
          <p:spPr bwMode="auto">
            <a:xfrm>
              <a:off x="434181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6" name="Rectangle 401"/>
            <p:cNvSpPr>
              <a:spLocks noChangeArrowheads="1"/>
            </p:cNvSpPr>
            <p:nvPr/>
          </p:nvSpPr>
          <p:spPr bwMode="auto">
            <a:xfrm>
              <a:off x="4400550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7" name="Rectangle 402"/>
            <p:cNvSpPr>
              <a:spLocks noChangeArrowheads="1"/>
            </p:cNvSpPr>
            <p:nvPr/>
          </p:nvSpPr>
          <p:spPr bwMode="auto">
            <a:xfrm>
              <a:off x="442753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8" name="Rectangle 403"/>
            <p:cNvSpPr>
              <a:spLocks noChangeArrowheads="1"/>
            </p:cNvSpPr>
            <p:nvPr/>
          </p:nvSpPr>
          <p:spPr bwMode="auto">
            <a:xfrm>
              <a:off x="4487863" y="36290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96" name="グループ化 1495"/>
          <p:cNvGrpSpPr/>
          <p:nvPr/>
        </p:nvGrpSpPr>
        <p:grpSpPr>
          <a:xfrm>
            <a:off x="4711700" y="3629025"/>
            <a:ext cx="782638" cy="361951"/>
            <a:chOff x="4711700" y="3629025"/>
            <a:chExt cx="782638" cy="361951"/>
          </a:xfrm>
        </p:grpSpPr>
        <p:sp>
          <p:nvSpPr>
            <p:cNvPr id="1229" name="Rectangle 404"/>
            <p:cNvSpPr>
              <a:spLocks noChangeArrowheads="1"/>
            </p:cNvSpPr>
            <p:nvPr/>
          </p:nvSpPr>
          <p:spPr bwMode="auto">
            <a:xfrm>
              <a:off x="4903788" y="3629025"/>
              <a:ext cx="1492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0" name="Rectangle 405"/>
            <p:cNvSpPr>
              <a:spLocks noChangeArrowheads="1"/>
            </p:cNvSpPr>
            <p:nvPr/>
          </p:nvSpPr>
          <p:spPr bwMode="auto">
            <a:xfrm>
              <a:off x="5006975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1" name="Rectangle 407"/>
            <p:cNvSpPr>
              <a:spLocks noChangeArrowheads="1"/>
            </p:cNvSpPr>
            <p:nvPr/>
          </p:nvSpPr>
          <p:spPr bwMode="auto">
            <a:xfrm>
              <a:off x="5064125" y="36290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2" name="Rectangle 408"/>
            <p:cNvSpPr>
              <a:spLocks noChangeArrowheads="1"/>
            </p:cNvSpPr>
            <p:nvPr/>
          </p:nvSpPr>
          <p:spPr bwMode="auto">
            <a:xfrm>
              <a:off x="5114925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" name="Rectangle 409"/>
            <p:cNvSpPr>
              <a:spLocks noChangeArrowheads="1"/>
            </p:cNvSpPr>
            <p:nvPr/>
          </p:nvSpPr>
          <p:spPr bwMode="auto">
            <a:xfrm>
              <a:off x="519588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4" name="Rectangle 410"/>
            <p:cNvSpPr>
              <a:spLocks noChangeArrowheads="1"/>
            </p:cNvSpPr>
            <p:nvPr/>
          </p:nvSpPr>
          <p:spPr bwMode="auto">
            <a:xfrm>
              <a:off x="4711700" y="3743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5" name="Rectangle 411"/>
            <p:cNvSpPr>
              <a:spLocks noChangeArrowheads="1"/>
            </p:cNvSpPr>
            <p:nvPr/>
          </p:nvSpPr>
          <p:spPr bwMode="auto">
            <a:xfrm>
              <a:off x="4786313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6" name="Rectangle 412"/>
            <p:cNvSpPr>
              <a:spLocks noChangeArrowheads="1"/>
            </p:cNvSpPr>
            <p:nvPr/>
          </p:nvSpPr>
          <p:spPr bwMode="auto">
            <a:xfrm>
              <a:off x="4811713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7" name="Rectangle 413"/>
            <p:cNvSpPr>
              <a:spLocks noChangeArrowheads="1"/>
            </p:cNvSpPr>
            <p:nvPr/>
          </p:nvSpPr>
          <p:spPr bwMode="auto">
            <a:xfrm>
              <a:off x="4857750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8" name="Rectangle 414"/>
            <p:cNvSpPr>
              <a:spLocks noChangeArrowheads="1"/>
            </p:cNvSpPr>
            <p:nvPr/>
          </p:nvSpPr>
          <p:spPr bwMode="auto">
            <a:xfrm>
              <a:off x="4900613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9" name="Rectangle 415"/>
            <p:cNvSpPr>
              <a:spLocks noChangeArrowheads="1"/>
            </p:cNvSpPr>
            <p:nvPr/>
          </p:nvSpPr>
          <p:spPr bwMode="auto">
            <a:xfrm>
              <a:off x="4957763" y="37433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0" name="Rectangle 416"/>
            <p:cNvSpPr>
              <a:spLocks noChangeArrowheads="1"/>
            </p:cNvSpPr>
            <p:nvPr/>
          </p:nvSpPr>
          <p:spPr bwMode="auto">
            <a:xfrm>
              <a:off x="5014913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1" name="Rectangle 417"/>
            <p:cNvSpPr>
              <a:spLocks noChangeArrowheads="1"/>
            </p:cNvSpPr>
            <p:nvPr/>
          </p:nvSpPr>
          <p:spPr bwMode="auto">
            <a:xfrm>
              <a:off x="5040313" y="3743325"/>
              <a:ext cx="1349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2" name="Rectangle 418"/>
            <p:cNvSpPr>
              <a:spLocks noChangeArrowheads="1"/>
            </p:cNvSpPr>
            <p:nvPr/>
          </p:nvSpPr>
          <p:spPr bwMode="auto">
            <a:xfrm>
              <a:off x="5129213" y="37433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3" name="Rectangle 419"/>
            <p:cNvSpPr>
              <a:spLocks noChangeArrowheads="1"/>
            </p:cNvSpPr>
            <p:nvPr/>
          </p:nvSpPr>
          <p:spPr bwMode="auto">
            <a:xfrm>
              <a:off x="5184775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4" name="Rectangle 420"/>
            <p:cNvSpPr>
              <a:spLocks noChangeArrowheads="1"/>
            </p:cNvSpPr>
            <p:nvPr/>
          </p:nvSpPr>
          <p:spPr bwMode="auto">
            <a:xfrm>
              <a:off x="5245100" y="374332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5" name="Rectangle 421"/>
            <p:cNvSpPr>
              <a:spLocks noChangeArrowheads="1"/>
            </p:cNvSpPr>
            <p:nvPr/>
          </p:nvSpPr>
          <p:spPr bwMode="auto">
            <a:xfrm>
              <a:off x="532765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6" name="Rectangle 422"/>
            <p:cNvSpPr>
              <a:spLocks noChangeArrowheads="1"/>
            </p:cNvSpPr>
            <p:nvPr/>
          </p:nvSpPr>
          <p:spPr bwMode="auto">
            <a:xfrm>
              <a:off x="5387975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7" name="Rectangle 423"/>
            <p:cNvSpPr>
              <a:spLocks noChangeArrowheads="1"/>
            </p:cNvSpPr>
            <p:nvPr/>
          </p:nvSpPr>
          <p:spPr bwMode="auto">
            <a:xfrm>
              <a:off x="4937125" y="38592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8" name="Rectangle 424"/>
            <p:cNvSpPr>
              <a:spLocks noChangeArrowheads="1"/>
            </p:cNvSpPr>
            <p:nvPr/>
          </p:nvSpPr>
          <p:spPr bwMode="auto">
            <a:xfrm>
              <a:off x="4975225" y="38592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9" name="Rectangle 425"/>
            <p:cNvSpPr>
              <a:spLocks noChangeArrowheads="1"/>
            </p:cNvSpPr>
            <p:nvPr/>
          </p:nvSpPr>
          <p:spPr bwMode="auto">
            <a:xfrm>
              <a:off x="5032375" y="38592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0" name="Rectangle 426"/>
            <p:cNvSpPr>
              <a:spLocks noChangeArrowheads="1"/>
            </p:cNvSpPr>
            <p:nvPr/>
          </p:nvSpPr>
          <p:spPr bwMode="auto">
            <a:xfrm>
              <a:off x="5092700" y="38592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1" name="Rectangle 427"/>
            <p:cNvSpPr>
              <a:spLocks noChangeArrowheads="1"/>
            </p:cNvSpPr>
            <p:nvPr/>
          </p:nvSpPr>
          <p:spPr bwMode="auto">
            <a:xfrm>
              <a:off x="5118100" y="38592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2" name="Rectangle 428"/>
            <p:cNvSpPr>
              <a:spLocks noChangeArrowheads="1"/>
            </p:cNvSpPr>
            <p:nvPr/>
          </p:nvSpPr>
          <p:spPr bwMode="auto">
            <a:xfrm>
              <a:off x="5178425" y="38592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98" name="グループ化 1497"/>
          <p:cNvGrpSpPr/>
          <p:nvPr/>
        </p:nvGrpSpPr>
        <p:grpSpPr>
          <a:xfrm>
            <a:off x="5629275" y="3629025"/>
            <a:ext cx="784226" cy="361951"/>
            <a:chOff x="5629275" y="3629025"/>
            <a:chExt cx="784226" cy="361951"/>
          </a:xfrm>
        </p:grpSpPr>
        <p:sp>
          <p:nvSpPr>
            <p:cNvPr id="853" name="Rectangle 429"/>
            <p:cNvSpPr>
              <a:spLocks noChangeArrowheads="1"/>
            </p:cNvSpPr>
            <p:nvPr/>
          </p:nvSpPr>
          <p:spPr bwMode="auto">
            <a:xfrm>
              <a:off x="5822950" y="3629025"/>
              <a:ext cx="1492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4" name="Rectangle 430"/>
            <p:cNvSpPr>
              <a:spLocks noChangeArrowheads="1"/>
            </p:cNvSpPr>
            <p:nvPr/>
          </p:nvSpPr>
          <p:spPr bwMode="auto">
            <a:xfrm>
              <a:off x="5926138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5" name="Rectangle 431"/>
            <p:cNvSpPr>
              <a:spLocks noChangeArrowheads="1"/>
            </p:cNvSpPr>
            <p:nvPr/>
          </p:nvSpPr>
          <p:spPr bwMode="auto">
            <a:xfrm>
              <a:off x="5981700" y="36290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6" name="Rectangle 432"/>
            <p:cNvSpPr>
              <a:spLocks noChangeArrowheads="1"/>
            </p:cNvSpPr>
            <p:nvPr/>
          </p:nvSpPr>
          <p:spPr bwMode="auto">
            <a:xfrm>
              <a:off x="6035675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7" name="Rectangle 433"/>
            <p:cNvSpPr>
              <a:spLocks noChangeArrowheads="1"/>
            </p:cNvSpPr>
            <p:nvPr/>
          </p:nvSpPr>
          <p:spPr bwMode="auto">
            <a:xfrm>
              <a:off x="611663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8" name="Rectangle 434"/>
            <p:cNvSpPr>
              <a:spLocks noChangeArrowheads="1"/>
            </p:cNvSpPr>
            <p:nvPr/>
          </p:nvSpPr>
          <p:spPr bwMode="auto">
            <a:xfrm>
              <a:off x="5629275" y="3743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9" name="Rectangle 435"/>
            <p:cNvSpPr>
              <a:spLocks noChangeArrowheads="1"/>
            </p:cNvSpPr>
            <p:nvPr/>
          </p:nvSpPr>
          <p:spPr bwMode="auto">
            <a:xfrm>
              <a:off x="5703888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0" name="Rectangle 436"/>
            <p:cNvSpPr>
              <a:spLocks noChangeArrowheads="1"/>
            </p:cNvSpPr>
            <p:nvPr/>
          </p:nvSpPr>
          <p:spPr bwMode="auto">
            <a:xfrm>
              <a:off x="5729288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1" name="Rectangle 437"/>
            <p:cNvSpPr>
              <a:spLocks noChangeArrowheads="1"/>
            </p:cNvSpPr>
            <p:nvPr/>
          </p:nvSpPr>
          <p:spPr bwMode="auto">
            <a:xfrm>
              <a:off x="5775325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2" name="Rectangle 438"/>
            <p:cNvSpPr>
              <a:spLocks noChangeArrowheads="1"/>
            </p:cNvSpPr>
            <p:nvPr/>
          </p:nvSpPr>
          <p:spPr bwMode="auto">
            <a:xfrm>
              <a:off x="5818188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3" name="Rectangle 439"/>
            <p:cNvSpPr>
              <a:spLocks noChangeArrowheads="1"/>
            </p:cNvSpPr>
            <p:nvPr/>
          </p:nvSpPr>
          <p:spPr bwMode="auto">
            <a:xfrm>
              <a:off x="5875338" y="37433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4" name="Rectangle 440"/>
            <p:cNvSpPr>
              <a:spLocks noChangeArrowheads="1"/>
            </p:cNvSpPr>
            <p:nvPr/>
          </p:nvSpPr>
          <p:spPr bwMode="auto">
            <a:xfrm>
              <a:off x="5932488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5" name="Rectangle 441"/>
            <p:cNvSpPr>
              <a:spLocks noChangeArrowheads="1"/>
            </p:cNvSpPr>
            <p:nvPr/>
          </p:nvSpPr>
          <p:spPr bwMode="auto">
            <a:xfrm>
              <a:off x="5957888" y="3743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6" name="Rectangle 442"/>
            <p:cNvSpPr>
              <a:spLocks noChangeArrowheads="1"/>
            </p:cNvSpPr>
            <p:nvPr/>
          </p:nvSpPr>
          <p:spPr bwMode="auto">
            <a:xfrm>
              <a:off x="6035675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7" name="Rectangle 443"/>
            <p:cNvSpPr>
              <a:spLocks noChangeArrowheads="1"/>
            </p:cNvSpPr>
            <p:nvPr/>
          </p:nvSpPr>
          <p:spPr bwMode="auto">
            <a:xfrm>
              <a:off x="6092825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8" name="Rectangle 444"/>
            <p:cNvSpPr>
              <a:spLocks noChangeArrowheads="1"/>
            </p:cNvSpPr>
            <p:nvPr/>
          </p:nvSpPr>
          <p:spPr bwMode="auto">
            <a:xfrm>
              <a:off x="6135688" y="3743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9" name="Rectangle 445"/>
            <p:cNvSpPr>
              <a:spLocks noChangeArrowheads="1"/>
            </p:cNvSpPr>
            <p:nvPr/>
          </p:nvSpPr>
          <p:spPr bwMode="auto">
            <a:xfrm>
              <a:off x="621030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0" name="Rectangle 446"/>
            <p:cNvSpPr>
              <a:spLocks noChangeArrowheads="1"/>
            </p:cNvSpPr>
            <p:nvPr/>
          </p:nvSpPr>
          <p:spPr bwMode="auto">
            <a:xfrm>
              <a:off x="6270625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1" name="Rectangle 447"/>
            <p:cNvSpPr>
              <a:spLocks noChangeArrowheads="1"/>
            </p:cNvSpPr>
            <p:nvPr/>
          </p:nvSpPr>
          <p:spPr bwMode="auto">
            <a:xfrm>
              <a:off x="6313488" y="37433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2" name="Rectangle 448"/>
            <p:cNvSpPr>
              <a:spLocks noChangeArrowheads="1"/>
            </p:cNvSpPr>
            <p:nvPr/>
          </p:nvSpPr>
          <p:spPr bwMode="auto">
            <a:xfrm>
              <a:off x="5857875" y="38592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3" name="Rectangle 449"/>
            <p:cNvSpPr>
              <a:spLocks noChangeArrowheads="1"/>
            </p:cNvSpPr>
            <p:nvPr/>
          </p:nvSpPr>
          <p:spPr bwMode="auto">
            <a:xfrm>
              <a:off x="5895975" y="38592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4" name="Rectangle 450"/>
            <p:cNvSpPr>
              <a:spLocks noChangeArrowheads="1"/>
            </p:cNvSpPr>
            <p:nvPr/>
          </p:nvSpPr>
          <p:spPr bwMode="auto">
            <a:xfrm>
              <a:off x="5953125" y="38592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5" name="Rectangle 451"/>
            <p:cNvSpPr>
              <a:spLocks noChangeArrowheads="1"/>
            </p:cNvSpPr>
            <p:nvPr/>
          </p:nvSpPr>
          <p:spPr bwMode="auto">
            <a:xfrm>
              <a:off x="6013450" y="38592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6" name="Rectangle 452"/>
            <p:cNvSpPr>
              <a:spLocks noChangeArrowheads="1"/>
            </p:cNvSpPr>
            <p:nvPr/>
          </p:nvSpPr>
          <p:spPr bwMode="auto">
            <a:xfrm>
              <a:off x="6038850" y="38592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7" name="Rectangle 453"/>
            <p:cNvSpPr>
              <a:spLocks noChangeArrowheads="1"/>
            </p:cNvSpPr>
            <p:nvPr/>
          </p:nvSpPr>
          <p:spPr bwMode="auto">
            <a:xfrm>
              <a:off x="6099175" y="38592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00" name="グループ化 1499"/>
          <p:cNvGrpSpPr/>
          <p:nvPr/>
        </p:nvGrpSpPr>
        <p:grpSpPr>
          <a:xfrm>
            <a:off x="6618288" y="3629025"/>
            <a:ext cx="700088" cy="246063"/>
            <a:chOff x="6618288" y="3629025"/>
            <a:chExt cx="700088" cy="246063"/>
          </a:xfrm>
        </p:grpSpPr>
        <p:sp>
          <p:nvSpPr>
            <p:cNvPr id="878" name="Rectangle 454"/>
            <p:cNvSpPr>
              <a:spLocks noChangeArrowheads="1"/>
            </p:cNvSpPr>
            <p:nvPr/>
          </p:nvSpPr>
          <p:spPr bwMode="auto">
            <a:xfrm>
              <a:off x="6618288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9" name="Rectangle 455"/>
            <p:cNvSpPr>
              <a:spLocks noChangeArrowheads="1"/>
            </p:cNvSpPr>
            <p:nvPr/>
          </p:nvSpPr>
          <p:spPr bwMode="auto">
            <a:xfrm>
              <a:off x="6694488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0" name="Rectangle 456"/>
            <p:cNvSpPr>
              <a:spLocks noChangeArrowheads="1"/>
            </p:cNvSpPr>
            <p:nvPr/>
          </p:nvSpPr>
          <p:spPr bwMode="auto">
            <a:xfrm>
              <a:off x="6721475" y="3629025"/>
              <a:ext cx="1635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1" name="Rectangle 457"/>
            <p:cNvSpPr>
              <a:spLocks noChangeArrowheads="1"/>
            </p:cNvSpPr>
            <p:nvPr/>
          </p:nvSpPr>
          <p:spPr bwMode="auto">
            <a:xfrm>
              <a:off x="684212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2" name="Rectangle 458"/>
            <p:cNvSpPr>
              <a:spLocks noChangeArrowheads="1"/>
            </p:cNvSpPr>
            <p:nvPr/>
          </p:nvSpPr>
          <p:spPr bwMode="auto">
            <a:xfrm>
              <a:off x="6899275" y="36290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3" name="Rectangle 459"/>
            <p:cNvSpPr>
              <a:spLocks noChangeArrowheads="1"/>
            </p:cNvSpPr>
            <p:nvPr/>
          </p:nvSpPr>
          <p:spPr bwMode="auto">
            <a:xfrm>
              <a:off x="697071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4" name="Rectangle 460"/>
            <p:cNvSpPr>
              <a:spLocks noChangeArrowheads="1"/>
            </p:cNvSpPr>
            <p:nvPr/>
          </p:nvSpPr>
          <p:spPr bwMode="auto">
            <a:xfrm>
              <a:off x="7027863" y="36290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5" name="Rectangle 461"/>
            <p:cNvSpPr>
              <a:spLocks noChangeArrowheads="1"/>
            </p:cNvSpPr>
            <p:nvPr/>
          </p:nvSpPr>
          <p:spPr bwMode="auto">
            <a:xfrm>
              <a:off x="7073900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6" name="Rectangle 462"/>
            <p:cNvSpPr>
              <a:spLocks noChangeArrowheads="1"/>
            </p:cNvSpPr>
            <p:nvPr/>
          </p:nvSpPr>
          <p:spPr bwMode="auto">
            <a:xfrm>
              <a:off x="7127875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7" name="Rectangle 463"/>
            <p:cNvSpPr>
              <a:spLocks noChangeArrowheads="1"/>
            </p:cNvSpPr>
            <p:nvPr/>
          </p:nvSpPr>
          <p:spPr bwMode="auto">
            <a:xfrm>
              <a:off x="7153275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8" name="Rectangle 464"/>
            <p:cNvSpPr>
              <a:spLocks noChangeArrowheads="1"/>
            </p:cNvSpPr>
            <p:nvPr/>
          </p:nvSpPr>
          <p:spPr bwMode="auto">
            <a:xfrm>
              <a:off x="721201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9" name="Rectangle 465"/>
            <p:cNvSpPr>
              <a:spLocks noChangeArrowheads="1"/>
            </p:cNvSpPr>
            <p:nvPr/>
          </p:nvSpPr>
          <p:spPr bwMode="auto">
            <a:xfrm>
              <a:off x="6804025" y="3743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0" name="Rectangle 466"/>
            <p:cNvSpPr>
              <a:spLocks noChangeArrowheads="1"/>
            </p:cNvSpPr>
            <p:nvPr/>
          </p:nvSpPr>
          <p:spPr bwMode="auto">
            <a:xfrm>
              <a:off x="6842125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1" name="Rectangle 467"/>
            <p:cNvSpPr>
              <a:spLocks noChangeArrowheads="1"/>
            </p:cNvSpPr>
            <p:nvPr/>
          </p:nvSpPr>
          <p:spPr bwMode="auto">
            <a:xfrm>
              <a:off x="6899275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2" name="Rectangle 468"/>
            <p:cNvSpPr>
              <a:spLocks noChangeArrowheads="1"/>
            </p:cNvSpPr>
            <p:nvPr/>
          </p:nvSpPr>
          <p:spPr bwMode="auto">
            <a:xfrm>
              <a:off x="6959600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3" name="Rectangle 469"/>
            <p:cNvSpPr>
              <a:spLocks noChangeArrowheads="1"/>
            </p:cNvSpPr>
            <p:nvPr/>
          </p:nvSpPr>
          <p:spPr bwMode="auto">
            <a:xfrm>
              <a:off x="698500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4" name="Rectangle 470"/>
            <p:cNvSpPr>
              <a:spLocks noChangeArrowheads="1"/>
            </p:cNvSpPr>
            <p:nvPr/>
          </p:nvSpPr>
          <p:spPr bwMode="auto">
            <a:xfrm>
              <a:off x="7045325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02" name="グループ化 1501"/>
          <p:cNvGrpSpPr/>
          <p:nvPr/>
        </p:nvGrpSpPr>
        <p:grpSpPr>
          <a:xfrm>
            <a:off x="7504113" y="3629025"/>
            <a:ext cx="793750" cy="246063"/>
            <a:chOff x="7504113" y="3629025"/>
            <a:chExt cx="793750" cy="246063"/>
          </a:xfrm>
        </p:grpSpPr>
        <p:sp>
          <p:nvSpPr>
            <p:cNvPr id="895" name="Rectangle 471"/>
            <p:cNvSpPr>
              <a:spLocks noChangeArrowheads="1"/>
            </p:cNvSpPr>
            <p:nvPr/>
          </p:nvSpPr>
          <p:spPr bwMode="auto">
            <a:xfrm>
              <a:off x="7632700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6" name="Rectangle 472"/>
            <p:cNvSpPr>
              <a:spLocks noChangeArrowheads="1"/>
            </p:cNvSpPr>
            <p:nvPr/>
          </p:nvSpPr>
          <p:spPr bwMode="auto">
            <a:xfrm>
              <a:off x="771048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7" name="Rectangle 473"/>
            <p:cNvSpPr>
              <a:spLocks noChangeArrowheads="1"/>
            </p:cNvSpPr>
            <p:nvPr/>
          </p:nvSpPr>
          <p:spPr bwMode="auto">
            <a:xfrm>
              <a:off x="7770813" y="36290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8" name="Rectangle 474"/>
            <p:cNvSpPr>
              <a:spLocks noChangeArrowheads="1"/>
            </p:cNvSpPr>
            <p:nvPr/>
          </p:nvSpPr>
          <p:spPr bwMode="auto">
            <a:xfrm>
              <a:off x="7824788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9" name="Rectangle 475"/>
            <p:cNvSpPr>
              <a:spLocks noChangeArrowheads="1"/>
            </p:cNvSpPr>
            <p:nvPr/>
          </p:nvSpPr>
          <p:spPr bwMode="auto">
            <a:xfrm>
              <a:off x="7885113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0" name="Rectangle 476"/>
            <p:cNvSpPr>
              <a:spLocks noChangeArrowheads="1"/>
            </p:cNvSpPr>
            <p:nvPr/>
          </p:nvSpPr>
          <p:spPr bwMode="auto">
            <a:xfrm>
              <a:off x="7939088" y="36290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1" name="Rectangle 477"/>
            <p:cNvSpPr>
              <a:spLocks noChangeArrowheads="1"/>
            </p:cNvSpPr>
            <p:nvPr/>
          </p:nvSpPr>
          <p:spPr bwMode="auto">
            <a:xfrm>
              <a:off x="7981950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2" name="Rectangle 478"/>
            <p:cNvSpPr>
              <a:spLocks noChangeArrowheads="1"/>
            </p:cNvSpPr>
            <p:nvPr/>
          </p:nvSpPr>
          <p:spPr bwMode="auto">
            <a:xfrm>
              <a:off x="8008938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3" name="Rectangle 479"/>
            <p:cNvSpPr>
              <a:spLocks noChangeArrowheads="1"/>
            </p:cNvSpPr>
            <p:nvPr/>
          </p:nvSpPr>
          <p:spPr bwMode="auto">
            <a:xfrm>
              <a:off x="8062913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4" name="Rectangle 480"/>
            <p:cNvSpPr>
              <a:spLocks noChangeArrowheads="1"/>
            </p:cNvSpPr>
            <p:nvPr/>
          </p:nvSpPr>
          <p:spPr bwMode="auto">
            <a:xfrm>
              <a:off x="7504113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5" name="Rectangle 481"/>
            <p:cNvSpPr>
              <a:spLocks noChangeArrowheads="1"/>
            </p:cNvSpPr>
            <p:nvPr/>
          </p:nvSpPr>
          <p:spPr bwMode="auto">
            <a:xfrm>
              <a:off x="7561263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6" name="Rectangle 482"/>
            <p:cNvSpPr>
              <a:spLocks noChangeArrowheads="1"/>
            </p:cNvSpPr>
            <p:nvPr/>
          </p:nvSpPr>
          <p:spPr bwMode="auto">
            <a:xfrm>
              <a:off x="7621588" y="374332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7" name="Rectangle 483"/>
            <p:cNvSpPr>
              <a:spLocks noChangeArrowheads="1"/>
            </p:cNvSpPr>
            <p:nvPr/>
          </p:nvSpPr>
          <p:spPr bwMode="auto">
            <a:xfrm>
              <a:off x="7707313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8" name="Rectangle 484"/>
            <p:cNvSpPr>
              <a:spLocks noChangeArrowheads="1"/>
            </p:cNvSpPr>
            <p:nvPr/>
          </p:nvSpPr>
          <p:spPr bwMode="auto">
            <a:xfrm>
              <a:off x="7767638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9" name="Rectangle 485"/>
            <p:cNvSpPr>
              <a:spLocks noChangeArrowheads="1"/>
            </p:cNvSpPr>
            <p:nvPr/>
          </p:nvSpPr>
          <p:spPr bwMode="auto">
            <a:xfrm>
              <a:off x="7824788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0" name="Rectangle 486"/>
            <p:cNvSpPr>
              <a:spLocks noChangeArrowheads="1"/>
            </p:cNvSpPr>
            <p:nvPr/>
          </p:nvSpPr>
          <p:spPr bwMode="auto">
            <a:xfrm>
              <a:off x="786765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1" name="Rectangle 487"/>
            <p:cNvSpPr>
              <a:spLocks noChangeArrowheads="1"/>
            </p:cNvSpPr>
            <p:nvPr/>
          </p:nvSpPr>
          <p:spPr bwMode="auto">
            <a:xfrm>
              <a:off x="7924800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2" name="Rectangle 488"/>
            <p:cNvSpPr>
              <a:spLocks noChangeArrowheads="1"/>
            </p:cNvSpPr>
            <p:nvPr/>
          </p:nvSpPr>
          <p:spPr bwMode="auto">
            <a:xfrm>
              <a:off x="7970838" y="37433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3" name="Rectangle 489"/>
            <p:cNvSpPr>
              <a:spLocks noChangeArrowheads="1"/>
            </p:cNvSpPr>
            <p:nvPr/>
          </p:nvSpPr>
          <p:spPr bwMode="auto">
            <a:xfrm>
              <a:off x="8027988" y="37433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4" name="Rectangle 490"/>
            <p:cNvSpPr>
              <a:spLocks noChangeArrowheads="1"/>
            </p:cNvSpPr>
            <p:nvPr/>
          </p:nvSpPr>
          <p:spPr bwMode="auto">
            <a:xfrm>
              <a:off x="8105775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5" name="Rectangle 491"/>
            <p:cNvSpPr>
              <a:spLocks noChangeArrowheads="1"/>
            </p:cNvSpPr>
            <p:nvPr/>
          </p:nvSpPr>
          <p:spPr bwMode="auto">
            <a:xfrm>
              <a:off x="8131175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6" name="Rectangle 492"/>
            <p:cNvSpPr>
              <a:spLocks noChangeArrowheads="1"/>
            </p:cNvSpPr>
            <p:nvPr/>
          </p:nvSpPr>
          <p:spPr bwMode="auto">
            <a:xfrm>
              <a:off x="819150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04" name="グループ化 1503"/>
          <p:cNvGrpSpPr/>
          <p:nvPr/>
        </p:nvGrpSpPr>
        <p:grpSpPr>
          <a:xfrm>
            <a:off x="8570913" y="3629025"/>
            <a:ext cx="533400" cy="246063"/>
            <a:chOff x="8570913" y="3629025"/>
            <a:chExt cx="533400" cy="246063"/>
          </a:xfrm>
        </p:grpSpPr>
        <p:sp>
          <p:nvSpPr>
            <p:cNvPr id="917" name="Rectangle 493"/>
            <p:cNvSpPr>
              <a:spLocks noChangeArrowheads="1"/>
            </p:cNvSpPr>
            <p:nvPr/>
          </p:nvSpPr>
          <p:spPr bwMode="auto">
            <a:xfrm>
              <a:off x="8570913" y="36290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8" name="Rectangle 494"/>
            <p:cNvSpPr>
              <a:spLocks noChangeArrowheads="1"/>
            </p:cNvSpPr>
            <p:nvPr/>
          </p:nvSpPr>
          <p:spPr bwMode="auto">
            <a:xfrm>
              <a:off x="8648700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9" name="Rectangle 495"/>
            <p:cNvSpPr>
              <a:spLocks noChangeArrowheads="1"/>
            </p:cNvSpPr>
            <p:nvPr/>
          </p:nvSpPr>
          <p:spPr bwMode="auto">
            <a:xfrm>
              <a:off x="8705850" y="36290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0" name="Rectangle 496"/>
            <p:cNvSpPr>
              <a:spLocks noChangeArrowheads="1"/>
            </p:cNvSpPr>
            <p:nvPr/>
          </p:nvSpPr>
          <p:spPr bwMode="auto">
            <a:xfrm>
              <a:off x="8763000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" name="Rectangle 497"/>
            <p:cNvSpPr>
              <a:spLocks noChangeArrowheads="1"/>
            </p:cNvSpPr>
            <p:nvPr/>
          </p:nvSpPr>
          <p:spPr bwMode="auto">
            <a:xfrm>
              <a:off x="8820150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" name="Rectangle 498"/>
            <p:cNvSpPr>
              <a:spLocks noChangeArrowheads="1"/>
            </p:cNvSpPr>
            <p:nvPr/>
          </p:nvSpPr>
          <p:spPr bwMode="auto">
            <a:xfrm>
              <a:off x="8877300" y="36290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3" name="Rectangle 499"/>
            <p:cNvSpPr>
              <a:spLocks noChangeArrowheads="1"/>
            </p:cNvSpPr>
            <p:nvPr/>
          </p:nvSpPr>
          <p:spPr bwMode="auto">
            <a:xfrm>
              <a:off x="8916988" y="36290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4" name="Rectangle 500"/>
            <p:cNvSpPr>
              <a:spLocks noChangeArrowheads="1"/>
            </p:cNvSpPr>
            <p:nvPr/>
          </p:nvSpPr>
          <p:spPr bwMode="auto">
            <a:xfrm>
              <a:off x="8943975" y="36290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5" name="Rectangle 501"/>
            <p:cNvSpPr>
              <a:spLocks noChangeArrowheads="1"/>
            </p:cNvSpPr>
            <p:nvPr/>
          </p:nvSpPr>
          <p:spPr bwMode="auto">
            <a:xfrm>
              <a:off x="8997950" y="36290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6" name="Rectangle 502"/>
            <p:cNvSpPr>
              <a:spLocks noChangeArrowheads="1"/>
            </p:cNvSpPr>
            <p:nvPr/>
          </p:nvSpPr>
          <p:spPr bwMode="auto">
            <a:xfrm>
              <a:off x="8618538" y="3743325"/>
              <a:ext cx="1889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7" name="Rectangle 503"/>
            <p:cNvSpPr>
              <a:spLocks noChangeArrowheads="1"/>
            </p:cNvSpPr>
            <p:nvPr/>
          </p:nvSpPr>
          <p:spPr bwMode="auto">
            <a:xfrm>
              <a:off x="8763000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8" name="Rectangle 504"/>
            <p:cNvSpPr>
              <a:spLocks noChangeArrowheads="1"/>
            </p:cNvSpPr>
            <p:nvPr/>
          </p:nvSpPr>
          <p:spPr bwMode="auto">
            <a:xfrm>
              <a:off x="8823325" y="3743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9" name="Rectangle 505"/>
            <p:cNvSpPr>
              <a:spLocks noChangeArrowheads="1"/>
            </p:cNvSpPr>
            <p:nvPr/>
          </p:nvSpPr>
          <p:spPr bwMode="auto">
            <a:xfrm>
              <a:off x="8863013" y="3743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0" name="Rectangle 506"/>
            <p:cNvSpPr>
              <a:spLocks noChangeArrowheads="1"/>
            </p:cNvSpPr>
            <p:nvPr/>
          </p:nvSpPr>
          <p:spPr bwMode="auto">
            <a:xfrm>
              <a:off x="8888413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1" name="Rectangle 507"/>
            <p:cNvSpPr>
              <a:spLocks noChangeArrowheads="1"/>
            </p:cNvSpPr>
            <p:nvPr/>
          </p:nvSpPr>
          <p:spPr bwMode="auto">
            <a:xfrm>
              <a:off x="8948738" y="3743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12" name="グループ化 1511"/>
          <p:cNvGrpSpPr/>
          <p:nvPr/>
        </p:nvGrpSpPr>
        <p:grpSpPr>
          <a:xfrm>
            <a:off x="2773363" y="5051425"/>
            <a:ext cx="911225" cy="131763"/>
            <a:chOff x="2773363" y="5051425"/>
            <a:chExt cx="911225" cy="131763"/>
          </a:xfrm>
        </p:grpSpPr>
        <p:sp>
          <p:nvSpPr>
            <p:cNvPr id="932" name="Rectangle 508"/>
            <p:cNvSpPr>
              <a:spLocks noChangeArrowheads="1"/>
            </p:cNvSpPr>
            <p:nvPr/>
          </p:nvSpPr>
          <p:spPr bwMode="auto">
            <a:xfrm>
              <a:off x="2773363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3" name="Rectangle 509"/>
            <p:cNvSpPr>
              <a:spLocks noChangeArrowheads="1"/>
            </p:cNvSpPr>
            <p:nvPr/>
          </p:nvSpPr>
          <p:spPr bwMode="auto">
            <a:xfrm>
              <a:off x="2849563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4" name="Rectangle 510"/>
            <p:cNvSpPr>
              <a:spLocks noChangeArrowheads="1"/>
            </p:cNvSpPr>
            <p:nvPr/>
          </p:nvSpPr>
          <p:spPr bwMode="auto">
            <a:xfrm>
              <a:off x="2906713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5" name="Rectangle 511"/>
            <p:cNvSpPr>
              <a:spLocks noChangeArrowheads="1"/>
            </p:cNvSpPr>
            <p:nvPr/>
          </p:nvSpPr>
          <p:spPr bwMode="auto">
            <a:xfrm>
              <a:off x="296545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6" name="Rectangle 512"/>
            <p:cNvSpPr>
              <a:spLocks noChangeArrowheads="1"/>
            </p:cNvSpPr>
            <p:nvPr/>
          </p:nvSpPr>
          <p:spPr bwMode="auto">
            <a:xfrm>
              <a:off x="3022600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7" name="Rectangle 513"/>
            <p:cNvSpPr>
              <a:spLocks noChangeArrowheads="1"/>
            </p:cNvSpPr>
            <p:nvPr/>
          </p:nvSpPr>
          <p:spPr bwMode="auto">
            <a:xfrm>
              <a:off x="3079750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8" name="Rectangle 514"/>
            <p:cNvSpPr>
              <a:spLocks noChangeArrowheads="1"/>
            </p:cNvSpPr>
            <p:nvPr/>
          </p:nvSpPr>
          <p:spPr bwMode="auto">
            <a:xfrm>
              <a:off x="3122613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9" name="Rectangle 515"/>
            <p:cNvSpPr>
              <a:spLocks noChangeArrowheads="1"/>
            </p:cNvSpPr>
            <p:nvPr/>
          </p:nvSpPr>
          <p:spPr bwMode="auto">
            <a:xfrm>
              <a:off x="3144838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0" name="Rectangle 516"/>
            <p:cNvSpPr>
              <a:spLocks noChangeArrowheads="1"/>
            </p:cNvSpPr>
            <p:nvPr/>
          </p:nvSpPr>
          <p:spPr bwMode="auto">
            <a:xfrm>
              <a:off x="320040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1" name="Rectangle 517"/>
            <p:cNvSpPr>
              <a:spLocks noChangeArrowheads="1"/>
            </p:cNvSpPr>
            <p:nvPr/>
          </p:nvSpPr>
          <p:spPr bwMode="auto">
            <a:xfrm>
              <a:off x="3290888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2" name="Rectangle 518"/>
            <p:cNvSpPr>
              <a:spLocks noChangeArrowheads="1"/>
            </p:cNvSpPr>
            <p:nvPr/>
          </p:nvSpPr>
          <p:spPr bwMode="auto">
            <a:xfrm>
              <a:off x="334962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3" name="Rectangle 519"/>
            <p:cNvSpPr>
              <a:spLocks noChangeArrowheads="1"/>
            </p:cNvSpPr>
            <p:nvPr/>
          </p:nvSpPr>
          <p:spPr bwMode="auto">
            <a:xfrm>
              <a:off x="3406775" y="5051425"/>
              <a:ext cx="1635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4" name="Rectangle 520"/>
            <p:cNvSpPr>
              <a:spLocks noChangeArrowheads="1"/>
            </p:cNvSpPr>
            <p:nvPr/>
          </p:nvSpPr>
          <p:spPr bwMode="auto">
            <a:xfrm>
              <a:off x="352107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5" name="Rectangle 521"/>
            <p:cNvSpPr>
              <a:spLocks noChangeArrowheads="1"/>
            </p:cNvSpPr>
            <p:nvPr/>
          </p:nvSpPr>
          <p:spPr bwMode="auto">
            <a:xfrm>
              <a:off x="357822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06" name="グループ化 1505"/>
          <p:cNvGrpSpPr/>
          <p:nvPr/>
        </p:nvGrpSpPr>
        <p:grpSpPr>
          <a:xfrm>
            <a:off x="22225" y="5051425"/>
            <a:ext cx="720726" cy="131763"/>
            <a:chOff x="22225" y="5051425"/>
            <a:chExt cx="720726" cy="131763"/>
          </a:xfrm>
        </p:grpSpPr>
        <p:sp>
          <p:nvSpPr>
            <p:cNvPr id="946" name="Rectangle 522"/>
            <p:cNvSpPr>
              <a:spLocks noChangeArrowheads="1"/>
            </p:cNvSpPr>
            <p:nvPr/>
          </p:nvSpPr>
          <p:spPr bwMode="auto">
            <a:xfrm>
              <a:off x="22225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7" name="Rectangle 523"/>
            <p:cNvSpPr>
              <a:spLocks noChangeArrowheads="1"/>
            </p:cNvSpPr>
            <p:nvPr/>
          </p:nvSpPr>
          <p:spPr bwMode="auto">
            <a:xfrm>
              <a:off x="100013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8" name="Rectangle 524"/>
            <p:cNvSpPr>
              <a:spLocks noChangeArrowheads="1"/>
            </p:cNvSpPr>
            <p:nvPr/>
          </p:nvSpPr>
          <p:spPr bwMode="auto">
            <a:xfrm>
              <a:off x="160338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9" name="Rectangle 525"/>
            <p:cNvSpPr>
              <a:spLocks noChangeArrowheads="1"/>
            </p:cNvSpPr>
            <p:nvPr/>
          </p:nvSpPr>
          <p:spPr bwMode="auto">
            <a:xfrm>
              <a:off x="214313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0" name="Rectangle 526"/>
            <p:cNvSpPr>
              <a:spLocks noChangeArrowheads="1"/>
            </p:cNvSpPr>
            <p:nvPr/>
          </p:nvSpPr>
          <p:spPr bwMode="auto">
            <a:xfrm>
              <a:off x="274638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1" name="Rectangle 527"/>
            <p:cNvSpPr>
              <a:spLocks noChangeArrowheads="1"/>
            </p:cNvSpPr>
            <p:nvPr/>
          </p:nvSpPr>
          <p:spPr bwMode="auto">
            <a:xfrm>
              <a:off x="330200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2" name="Rectangle 528"/>
            <p:cNvSpPr>
              <a:spLocks noChangeArrowheads="1"/>
            </p:cNvSpPr>
            <p:nvPr/>
          </p:nvSpPr>
          <p:spPr bwMode="auto">
            <a:xfrm>
              <a:off x="373063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3" name="Rectangle 529"/>
            <p:cNvSpPr>
              <a:spLocks noChangeArrowheads="1"/>
            </p:cNvSpPr>
            <p:nvPr/>
          </p:nvSpPr>
          <p:spPr bwMode="auto">
            <a:xfrm>
              <a:off x="398463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4" name="Rectangle 530"/>
            <p:cNvSpPr>
              <a:spLocks noChangeArrowheads="1"/>
            </p:cNvSpPr>
            <p:nvPr/>
          </p:nvSpPr>
          <p:spPr bwMode="auto">
            <a:xfrm>
              <a:off x="45243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5" name="Rectangle 531"/>
            <p:cNvSpPr>
              <a:spLocks noChangeArrowheads="1"/>
            </p:cNvSpPr>
            <p:nvPr/>
          </p:nvSpPr>
          <p:spPr bwMode="auto">
            <a:xfrm>
              <a:off x="544513" y="50514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6" name="Rectangle 532"/>
            <p:cNvSpPr>
              <a:spLocks noChangeArrowheads="1"/>
            </p:cNvSpPr>
            <p:nvPr/>
          </p:nvSpPr>
          <p:spPr bwMode="auto">
            <a:xfrm>
              <a:off x="582613" y="5051425"/>
              <a:ext cx="1603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57" name="Rectangle 533"/>
          <p:cNvSpPr>
            <a:spLocks noChangeArrowheads="1"/>
          </p:cNvSpPr>
          <p:nvPr/>
        </p:nvSpPr>
        <p:spPr bwMode="auto">
          <a:xfrm>
            <a:off x="693738" y="5051425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e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08" name="グループ化 1507"/>
          <p:cNvGrpSpPr/>
          <p:nvPr/>
        </p:nvGrpSpPr>
        <p:grpSpPr>
          <a:xfrm>
            <a:off x="977900" y="5051425"/>
            <a:ext cx="676276" cy="131763"/>
            <a:chOff x="977900" y="5051425"/>
            <a:chExt cx="676276" cy="131763"/>
          </a:xfrm>
        </p:grpSpPr>
        <p:sp>
          <p:nvSpPr>
            <p:cNvPr id="958" name="Rectangle 534"/>
            <p:cNvSpPr>
              <a:spLocks noChangeArrowheads="1"/>
            </p:cNvSpPr>
            <p:nvPr/>
          </p:nvSpPr>
          <p:spPr bwMode="auto">
            <a:xfrm>
              <a:off x="977900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9" name="Rectangle 535"/>
            <p:cNvSpPr>
              <a:spLocks noChangeArrowheads="1"/>
            </p:cNvSpPr>
            <p:nvPr/>
          </p:nvSpPr>
          <p:spPr bwMode="auto">
            <a:xfrm>
              <a:off x="10556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0" name="Rectangle 536"/>
            <p:cNvSpPr>
              <a:spLocks noChangeArrowheads="1"/>
            </p:cNvSpPr>
            <p:nvPr/>
          </p:nvSpPr>
          <p:spPr bwMode="auto">
            <a:xfrm>
              <a:off x="1116013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1" name="Rectangle 537"/>
            <p:cNvSpPr>
              <a:spLocks noChangeArrowheads="1"/>
            </p:cNvSpPr>
            <p:nvPr/>
          </p:nvSpPr>
          <p:spPr bwMode="auto">
            <a:xfrm>
              <a:off x="11699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2" name="Rectangle 538"/>
            <p:cNvSpPr>
              <a:spLocks noChangeArrowheads="1"/>
            </p:cNvSpPr>
            <p:nvPr/>
          </p:nvSpPr>
          <p:spPr bwMode="auto">
            <a:xfrm>
              <a:off x="1227138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3" name="Rectangle 539"/>
            <p:cNvSpPr>
              <a:spLocks noChangeArrowheads="1"/>
            </p:cNvSpPr>
            <p:nvPr/>
          </p:nvSpPr>
          <p:spPr bwMode="auto">
            <a:xfrm>
              <a:off x="1284288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4" name="Rectangle 540"/>
            <p:cNvSpPr>
              <a:spLocks noChangeArrowheads="1"/>
            </p:cNvSpPr>
            <p:nvPr/>
          </p:nvSpPr>
          <p:spPr bwMode="auto">
            <a:xfrm>
              <a:off x="1327150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5" name="Rectangle 541"/>
            <p:cNvSpPr>
              <a:spLocks noChangeArrowheads="1"/>
            </p:cNvSpPr>
            <p:nvPr/>
          </p:nvSpPr>
          <p:spPr bwMode="auto">
            <a:xfrm>
              <a:off x="1352550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6" name="Rectangle 542"/>
            <p:cNvSpPr>
              <a:spLocks noChangeArrowheads="1"/>
            </p:cNvSpPr>
            <p:nvPr/>
          </p:nvSpPr>
          <p:spPr bwMode="auto">
            <a:xfrm>
              <a:off x="140493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7" name="Rectangle 543"/>
            <p:cNvSpPr>
              <a:spLocks noChangeArrowheads="1"/>
            </p:cNvSpPr>
            <p:nvPr/>
          </p:nvSpPr>
          <p:spPr bwMode="auto">
            <a:xfrm>
              <a:off x="1500188" y="505142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8" name="Rectangle 544"/>
            <p:cNvSpPr>
              <a:spLocks noChangeArrowheads="1"/>
            </p:cNvSpPr>
            <p:nvPr/>
          </p:nvSpPr>
          <p:spPr bwMode="auto">
            <a:xfrm>
              <a:off x="1582738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69" name="Rectangle 545"/>
          <p:cNvSpPr>
            <a:spLocks noChangeArrowheads="1"/>
          </p:cNvSpPr>
          <p:nvPr/>
        </p:nvSpPr>
        <p:spPr bwMode="auto">
          <a:xfrm>
            <a:off x="1608138" y="5051425"/>
            <a:ext cx="10001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s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10" name="グループ化 1509"/>
          <p:cNvGrpSpPr/>
          <p:nvPr/>
        </p:nvGrpSpPr>
        <p:grpSpPr>
          <a:xfrm>
            <a:off x="1825625" y="5051425"/>
            <a:ext cx="855663" cy="247651"/>
            <a:chOff x="1825625" y="5051425"/>
            <a:chExt cx="855663" cy="247651"/>
          </a:xfrm>
        </p:grpSpPr>
        <p:sp>
          <p:nvSpPr>
            <p:cNvPr id="970" name="Rectangle 546"/>
            <p:cNvSpPr>
              <a:spLocks noChangeArrowheads="1"/>
            </p:cNvSpPr>
            <p:nvPr/>
          </p:nvSpPr>
          <p:spPr bwMode="auto">
            <a:xfrm>
              <a:off x="2012950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1" name="Rectangle 547"/>
            <p:cNvSpPr>
              <a:spLocks noChangeArrowheads="1"/>
            </p:cNvSpPr>
            <p:nvPr/>
          </p:nvSpPr>
          <p:spPr bwMode="auto">
            <a:xfrm>
              <a:off x="209073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2" name="Rectangle 548"/>
            <p:cNvSpPr>
              <a:spLocks noChangeArrowheads="1"/>
            </p:cNvSpPr>
            <p:nvPr/>
          </p:nvSpPr>
          <p:spPr bwMode="auto">
            <a:xfrm>
              <a:off x="2151063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3" name="Rectangle 549"/>
            <p:cNvSpPr>
              <a:spLocks noChangeArrowheads="1"/>
            </p:cNvSpPr>
            <p:nvPr/>
          </p:nvSpPr>
          <p:spPr bwMode="auto">
            <a:xfrm>
              <a:off x="220503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4" name="Rectangle 550"/>
            <p:cNvSpPr>
              <a:spLocks noChangeArrowheads="1"/>
            </p:cNvSpPr>
            <p:nvPr/>
          </p:nvSpPr>
          <p:spPr bwMode="auto">
            <a:xfrm>
              <a:off x="2262188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5" name="Rectangle 551"/>
            <p:cNvSpPr>
              <a:spLocks noChangeArrowheads="1"/>
            </p:cNvSpPr>
            <p:nvPr/>
          </p:nvSpPr>
          <p:spPr bwMode="auto">
            <a:xfrm>
              <a:off x="2319338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6" name="Rectangle 552"/>
            <p:cNvSpPr>
              <a:spLocks noChangeArrowheads="1"/>
            </p:cNvSpPr>
            <p:nvPr/>
          </p:nvSpPr>
          <p:spPr bwMode="auto">
            <a:xfrm>
              <a:off x="2362200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7" name="Rectangle 553"/>
            <p:cNvSpPr>
              <a:spLocks noChangeArrowheads="1"/>
            </p:cNvSpPr>
            <p:nvPr/>
          </p:nvSpPr>
          <p:spPr bwMode="auto">
            <a:xfrm>
              <a:off x="2387600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8" name="Rectangle 554"/>
            <p:cNvSpPr>
              <a:spLocks noChangeArrowheads="1"/>
            </p:cNvSpPr>
            <p:nvPr/>
          </p:nvSpPr>
          <p:spPr bwMode="auto">
            <a:xfrm>
              <a:off x="24399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9" name="Rectangle 555"/>
            <p:cNvSpPr>
              <a:spLocks noChangeArrowheads="1"/>
            </p:cNvSpPr>
            <p:nvPr/>
          </p:nvSpPr>
          <p:spPr bwMode="auto">
            <a:xfrm>
              <a:off x="1825625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0" name="Rectangle 556"/>
            <p:cNvSpPr>
              <a:spLocks noChangeArrowheads="1"/>
            </p:cNvSpPr>
            <p:nvPr/>
          </p:nvSpPr>
          <p:spPr bwMode="auto">
            <a:xfrm>
              <a:off x="18669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1" name="Rectangle 557"/>
            <p:cNvSpPr>
              <a:spLocks noChangeArrowheads="1"/>
            </p:cNvSpPr>
            <p:nvPr/>
          </p:nvSpPr>
          <p:spPr bwMode="auto">
            <a:xfrm>
              <a:off x="192405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2" name="Rectangle 558"/>
            <p:cNvSpPr>
              <a:spLocks noChangeArrowheads="1"/>
            </p:cNvSpPr>
            <p:nvPr/>
          </p:nvSpPr>
          <p:spPr bwMode="auto">
            <a:xfrm>
              <a:off x="19812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3" name="Rectangle 559"/>
            <p:cNvSpPr>
              <a:spLocks noChangeArrowheads="1"/>
            </p:cNvSpPr>
            <p:nvPr/>
          </p:nvSpPr>
          <p:spPr bwMode="auto">
            <a:xfrm>
              <a:off x="2041525" y="51673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4" name="Rectangle 560"/>
            <p:cNvSpPr>
              <a:spLocks noChangeArrowheads="1"/>
            </p:cNvSpPr>
            <p:nvPr/>
          </p:nvSpPr>
          <p:spPr bwMode="auto">
            <a:xfrm>
              <a:off x="2127250" y="51673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5" name="Rectangle 561"/>
            <p:cNvSpPr>
              <a:spLocks noChangeArrowheads="1"/>
            </p:cNvSpPr>
            <p:nvPr/>
          </p:nvSpPr>
          <p:spPr bwMode="auto">
            <a:xfrm>
              <a:off x="2212975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6" name="Rectangle 562"/>
            <p:cNvSpPr>
              <a:spLocks noChangeArrowheads="1"/>
            </p:cNvSpPr>
            <p:nvPr/>
          </p:nvSpPr>
          <p:spPr bwMode="auto">
            <a:xfrm>
              <a:off x="22733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7" name="Rectangle 563"/>
            <p:cNvSpPr>
              <a:spLocks noChangeArrowheads="1"/>
            </p:cNvSpPr>
            <p:nvPr/>
          </p:nvSpPr>
          <p:spPr bwMode="auto">
            <a:xfrm>
              <a:off x="233045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8" name="Rectangle 564"/>
            <p:cNvSpPr>
              <a:spLocks noChangeArrowheads="1"/>
            </p:cNvSpPr>
            <p:nvPr/>
          </p:nvSpPr>
          <p:spPr bwMode="auto">
            <a:xfrm>
              <a:off x="2390775" y="51673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9" name="Rectangle 565"/>
            <p:cNvSpPr>
              <a:spLocks noChangeArrowheads="1"/>
            </p:cNvSpPr>
            <p:nvPr/>
          </p:nvSpPr>
          <p:spPr bwMode="auto">
            <a:xfrm>
              <a:off x="2446338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0" name="Rectangle 566"/>
            <p:cNvSpPr>
              <a:spLocks noChangeArrowheads="1"/>
            </p:cNvSpPr>
            <p:nvPr/>
          </p:nvSpPr>
          <p:spPr bwMode="auto">
            <a:xfrm>
              <a:off x="2489200" y="5167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1" name="Rectangle 567"/>
            <p:cNvSpPr>
              <a:spLocks noChangeArrowheads="1"/>
            </p:cNvSpPr>
            <p:nvPr/>
          </p:nvSpPr>
          <p:spPr bwMode="auto">
            <a:xfrm>
              <a:off x="25146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2" name="Rectangle 568"/>
            <p:cNvSpPr>
              <a:spLocks noChangeArrowheads="1"/>
            </p:cNvSpPr>
            <p:nvPr/>
          </p:nvSpPr>
          <p:spPr bwMode="auto">
            <a:xfrm>
              <a:off x="2574925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93" name="Rectangle 569"/>
          <p:cNvSpPr>
            <a:spLocks noChangeArrowheads="1"/>
          </p:cNvSpPr>
          <p:nvPr/>
        </p:nvSpPr>
        <p:spPr bwMode="auto">
          <a:xfrm>
            <a:off x="2632075" y="5167313"/>
            <a:ext cx="10001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s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14" name="グループ化 1513"/>
          <p:cNvGrpSpPr/>
          <p:nvPr/>
        </p:nvGrpSpPr>
        <p:grpSpPr>
          <a:xfrm>
            <a:off x="3822700" y="5051425"/>
            <a:ext cx="677863" cy="247651"/>
            <a:chOff x="3822700" y="5051425"/>
            <a:chExt cx="677863" cy="247651"/>
          </a:xfrm>
        </p:grpSpPr>
        <p:sp>
          <p:nvSpPr>
            <p:cNvPr id="994" name="Rectangle 570"/>
            <p:cNvSpPr>
              <a:spLocks noChangeArrowheads="1"/>
            </p:cNvSpPr>
            <p:nvPr/>
          </p:nvSpPr>
          <p:spPr bwMode="auto">
            <a:xfrm>
              <a:off x="3897313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5" name="Rectangle 571"/>
            <p:cNvSpPr>
              <a:spLocks noChangeArrowheads="1"/>
            </p:cNvSpPr>
            <p:nvPr/>
          </p:nvSpPr>
          <p:spPr bwMode="auto">
            <a:xfrm>
              <a:off x="3973513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6" name="Rectangle 572"/>
            <p:cNvSpPr>
              <a:spLocks noChangeArrowheads="1"/>
            </p:cNvSpPr>
            <p:nvPr/>
          </p:nvSpPr>
          <p:spPr bwMode="auto">
            <a:xfrm>
              <a:off x="4033838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7" name="Rectangle 573"/>
            <p:cNvSpPr>
              <a:spLocks noChangeArrowheads="1"/>
            </p:cNvSpPr>
            <p:nvPr/>
          </p:nvSpPr>
          <p:spPr bwMode="auto">
            <a:xfrm>
              <a:off x="408940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8" name="Rectangle 574"/>
            <p:cNvSpPr>
              <a:spLocks noChangeArrowheads="1"/>
            </p:cNvSpPr>
            <p:nvPr/>
          </p:nvSpPr>
          <p:spPr bwMode="auto">
            <a:xfrm>
              <a:off x="4146550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9" name="Rectangle 575"/>
            <p:cNvSpPr>
              <a:spLocks noChangeArrowheads="1"/>
            </p:cNvSpPr>
            <p:nvPr/>
          </p:nvSpPr>
          <p:spPr bwMode="auto">
            <a:xfrm>
              <a:off x="4203700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0" name="Rectangle 576"/>
            <p:cNvSpPr>
              <a:spLocks noChangeArrowheads="1"/>
            </p:cNvSpPr>
            <p:nvPr/>
          </p:nvSpPr>
          <p:spPr bwMode="auto">
            <a:xfrm>
              <a:off x="4246563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1" name="Rectangle 577"/>
            <p:cNvSpPr>
              <a:spLocks noChangeArrowheads="1"/>
            </p:cNvSpPr>
            <p:nvPr/>
          </p:nvSpPr>
          <p:spPr bwMode="auto">
            <a:xfrm>
              <a:off x="4268788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2" name="Rectangle 578"/>
            <p:cNvSpPr>
              <a:spLocks noChangeArrowheads="1"/>
            </p:cNvSpPr>
            <p:nvPr/>
          </p:nvSpPr>
          <p:spPr bwMode="auto">
            <a:xfrm>
              <a:off x="432435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3" name="Rectangle 579"/>
            <p:cNvSpPr>
              <a:spLocks noChangeArrowheads="1"/>
            </p:cNvSpPr>
            <p:nvPr/>
          </p:nvSpPr>
          <p:spPr bwMode="auto">
            <a:xfrm>
              <a:off x="3822700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4" name="Rectangle 580"/>
            <p:cNvSpPr>
              <a:spLocks noChangeArrowheads="1"/>
            </p:cNvSpPr>
            <p:nvPr/>
          </p:nvSpPr>
          <p:spPr bwMode="auto">
            <a:xfrm>
              <a:off x="386556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5" name="Rectangle 581"/>
            <p:cNvSpPr>
              <a:spLocks noChangeArrowheads="1"/>
            </p:cNvSpPr>
            <p:nvPr/>
          </p:nvSpPr>
          <p:spPr bwMode="auto">
            <a:xfrm>
              <a:off x="3919538" y="51673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6" name="Rectangle 582"/>
            <p:cNvSpPr>
              <a:spLocks noChangeArrowheads="1"/>
            </p:cNvSpPr>
            <p:nvPr/>
          </p:nvSpPr>
          <p:spPr bwMode="auto">
            <a:xfrm>
              <a:off x="3976688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7" name="Rectangle 583"/>
            <p:cNvSpPr>
              <a:spLocks noChangeArrowheads="1"/>
            </p:cNvSpPr>
            <p:nvPr/>
          </p:nvSpPr>
          <p:spPr bwMode="auto">
            <a:xfrm>
              <a:off x="4019550" y="51673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8" name="Rectangle 584"/>
            <p:cNvSpPr>
              <a:spLocks noChangeArrowheads="1"/>
            </p:cNvSpPr>
            <p:nvPr/>
          </p:nvSpPr>
          <p:spPr bwMode="auto">
            <a:xfrm>
              <a:off x="40767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9" name="Rectangle 585"/>
            <p:cNvSpPr>
              <a:spLocks noChangeArrowheads="1"/>
            </p:cNvSpPr>
            <p:nvPr/>
          </p:nvSpPr>
          <p:spPr bwMode="auto">
            <a:xfrm>
              <a:off x="4133850" y="51673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0" name="Rectangle 586"/>
            <p:cNvSpPr>
              <a:spLocks noChangeArrowheads="1"/>
            </p:cNvSpPr>
            <p:nvPr/>
          </p:nvSpPr>
          <p:spPr bwMode="auto">
            <a:xfrm>
              <a:off x="4192588" y="5167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1" name="Rectangle 587"/>
            <p:cNvSpPr>
              <a:spLocks noChangeArrowheads="1"/>
            </p:cNvSpPr>
            <p:nvPr/>
          </p:nvSpPr>
          <p:spPr bwMode="auto">
            <a:xfrm>
              <a:off x="4217988" y="51673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2" name="Rectangle 588"/>
            <p:cNvSpPr>
              <a:spLocks noChangeArrowheads="1"/>
            </p:cNvSpPr>
            <p:nvPr/>
          </p:nvSpPr>
          <p:spPr bwMode="auto">
            <a:xfrm>
              <a:off x="4278313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3" name="Rectangle 589"/>
            <p:cNvSpPr>
              <a:spLocks noChangeArrowheads="1"/>
            </p:cNvSpPr>
            <p:nvPr/>
          </p:nvSpPr>
          <p:spPr bwMode="auto">
            <a:xfrm>
              <a:off x="4318000" y="5167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4" name="Rectangle 590"/>
            <p:cNvSpPr>
              <a:spLocks noChangeArrowheads="1"/>
            </p:cNvSpPr>
            <p:nvPr/>
          </p:nvSpPr>
          <p:spPr bwMode="auto">
            <a:xfrm>
              <a:off x="43434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5" name="Rectangle 591"/>
            <p:cNvSpPr>
              <a:spLocks noChangeArrowheads="1"/>
            </p:cNvSpPr>
            <p:nvPr/>
          </p:nvSpPr>
          <p:spPr bwMode="auto">
            <a:xfrm>
              <a:off x="4400550" y="51673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6" name="Rectangle 613"/>
          <p:cNvSpPr>
            <a:spLocks noChangeArrowheads="1"/>
          </p:cNvSpPr>
          <p:nvPr/>
        </p:nvSpPr>
        <p:spPr bwMode="auto">
          <a:xfrm>
            <a:off x="5387975" y="5167313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-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16" name="グループ化 1515"/>
          <p:cNvGrpSpPr/>
          <p:nvPr/>
        </p:nvGrpSpPr>
        <p:grpSpPr>
          <a:xfrm>
            <a:off x="4708525" y="5051425"/>
            <a:ext cx="725488" cy="361951"/>
            <a:chOff x="4708525" y="5051425"/>
            <a:chExt cx="725488" cy="361951"/>
          </a:xfrm>
        </p:grpSpPr>
        <p:sp>
          <p:nvSpPr>
            <p:cNvPr id="1016" name="Rectangle 592"/>
            <p:cNvSpPr>
              <a:spLocks noChangeArrowheads="1"/>
            </p:cNvSpPr>
            <p:nvPr/>
          </p:nvSpPr>
          <p:spPr bwMode="auto">
            <a:xfrm>
              <a:off x="4833938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7" name="Rectangle 593"/>
            <p:cNvSpPr>
              <a:spLocks noChangeArrowheads="1"/>
            </p:cNvSpPr>
            <p:nvPr/>
          </p:nvSpPr>
          <p:spPr bwMode="auto">
            <a:xfrm>
              <a:off x="491172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8" name="Rectangle 594"/>
            <p:cNvSpPr>
              <a:spLocks noChangeArrowheads="1"/>
            </p:cNvSpPr>
            <p:nvPr/>
          </p:nvSpPr>
          <p:spPr bwMode="auto">
            <a:xfrm>
              <a:off x="4972050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9" name="Rectangle 595"/>
            <p:cNvSpPr>
              <a:spLocks noChangeArrowheads="1"/>
            </p:cNvSpPr>
            <p:nvPr/>
          </p:nvSpPr>
          <p:spPr bwMode="auto">
            <a:xfrm>
              <a:off x="502602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0" name="Rectangle 596"/>
            <p:cNvSpPr>
              <a:spLocks noChangeArrowheads="1"/>
            </p:cNvSpPr>
            <p:nvPr/>
          </p:nvSpPr>
          <p:spPr bwMode="auto">
            <a:xfrm>
              <a:off x="5086350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1" name="Rectangle 597"/>
            <p:cNvSpPr>
              <a:spLocks noChangeArrowheads="1"/>
            </p:cNvSpPr>
            <p:nvPr/>
          </p:nvSpPr>
          <p:spPr bwMode="auto">
            <a:xfrm>
              <a:off x="5140325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2" name="Rectangle 598"/>
            <p:cNvSpPr>
              <a:spLocks noChangeArrowheads="1"/>
            </p:cNvSpPr>
            <p:nvPr/>
          </p:nvSpPr>
          <p:spPr bwMode="auto">
            <a:xfrm>
              <a:off x="5184775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3" name="Rectangle 599"/>
            <p:cNvSpPr>
              <a:spLocks noChangeArrowheads="1"/>
            </p:cNvSpPr>
            <p:nvPr/>
          </p:nvSpPr>
          <p:spPr bwMode="auto">
            <a:xfrm>
              <a:off x="5210175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4" name="Rectangle 600"/>
            <p:cNvSpPr>
              <a:spLocks noChangeArrowheads="1"/>
            </p:cNvSpPr>
            <p:nvPr/>
          </p:nvSpPr>
          <p:spPr bwMode="auto">
            <a:xfrm>
              <a:off x="526415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5" name="Rectangle 601"/>
            <p:cNvSpPr>
              <a:spLocks noChangeArrowheads="1"/>
            </p:cNvSpPr>
            <p:nvPr/>
          </p:nvSpPr>
          <p:spPr bwMode="auto">
            <a:xfrm>
              <a:off x="4708525" y="51673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6" name="Rectangle 602"/>
            <p:cNvSpPr>
              <a:spLocks noChangeArrowheads="1"/>
            </p:cNvSpPr>
            <p:nvPr/>
          </p:nvSpPr>
          <p:spPr bwMode="auto">
            <a:xfrm>
              <a:off x="4783138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7" name="Rectangle 603"/>
            <p:cNvSpPr>
              <a:spLocks noChangeArrowheads="1"/>
            </p:cNvSpPr>
            <p:nvPr/>
          </p:nvSpPr>
          <p:spPr bwMode="auto">
            <a:xfrm>
              <a:off x="484346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8" name="Rectangle 604"/>
            <p:cNvSpPr>
              <a:spLocks noChangeArrowheads="1"/>
            </p:cNvSpPr>
            <p:nvPr/>
          </p:nvSpPr>
          <p:spPr bwMode="auto">
            <a:xfrm>
              <a:off x="4903788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-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9" name="Rectangle 605"/>
            <p:cNvSpPr>
              <a:spLocks noChangeArrowheads="1"/>
            </p:cNvSpPr>
            <p:nvPr/>
          </p:nvSpPr>
          <p:spPr bwMode="auto">
            <a:xfrm>
              <a:off x="4964113" y="5167313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0" name="Rectangle 606"/>
            <p:cNvSpPr>
              <a:spLocks noChangeArrowheads="1"/>
            </p:cNvSpPr>
            <p:nvPr/>
          </p:nvSpPr>
          <p:spPr bwMode="auto">
            <a:xfrm>
              <a:off x="504666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1" name="Rectangle 608"/>
            <p:cNvSpPr>
              <a:spLocks noChangeArrowheads="1"/>
            </p:cNvSpPr>
            <p:nvPr/>
          </p:nvSpPr>
          <p:spPr bwMode="auto">
            <a:xfrm>
              <a:off x="5103813" y="51673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2" name="Rectangle 609"/>
            <p:cNvSpPr>
              <a:spLocks noChangeArrowheads="1"/>
            </p:cNvSpPr>
            <p:nvPr/>
          </p:nvSpPr>
          <p:spPr bwMode="auto">
            <a:xfrm>
              <a:off x="5157788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3" name="Rectangle 610"/>
            <p:cNvSpPr>
              <a:spLocks noChangeArrowheads="1"/>
            </p:cNvSpPr>
            <p:nvPr/>
          </p:nvSpPr>
          <p:spPr bwMode="auto">
            <a:xfrm>
              <a:off x="5218113" y="51673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4" name="Rectangle 611"/>
            <p:cNvSpPr>
              <a:spLocks noChangeArrowheads="1"/>
            </p:cNvSpPr>
            <p:nvPr/>
          </p:nvSpPr>
          <p:spPr bwMode="auto">
            <a:xfrm>
              <a:off x="5275263" y="51673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5" name="Rectangle 612"/>
            <p:cNvSpPr>
              <a:spLocks noChangeArrowheads="1"/>
            </p:cNvSpPr>
            <p:nvPr/>
          </p:nvSpPr>
          <p:spPr bwMode="auto">
            <a:xfrm>
              <a:off x="532765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" name="Rectangle 614"/>
            <p:cNvSpPr>
              <a:spLocks noChangeArrowheads="1"/>
            </p:cNvSpPr>
            <p:nvPr/>
          </p:nvSpPr>
          <p:spPr bwMode="auto">
            <a:xfrm>
              <a:off x="4933950" y="52816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8" name="Rectangle 615"/>
            <p:cNvSpPr>
              <a:spLocks noChangeArrowheads="1"/>
            </p:cNvSpPr>
            <p:nvPr/>
          </p:nvSpPr>
          <p:spPr bwMode="auto">
            <a:xfrm>
              <a:off x="5021263" y="52816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9" name="Rectangle 616"/>
            <p:cNvSpPr>
              <a:spLocks noChangeArrowheads="1"/>
            </p:cNvSpPr>
            <p:nvPr/>
          </p:nvSpPr>
          <p:spPr bwMode="auto">
            <a:xfrm>
              <a:off x="5081588" y="52816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0" name="Rectangle 617"/>
            <p:cNvSpPr>
              <a:spLocks noChangeArrowheads="1"/>
            </p:cNvSpPr>
            <p:nvPr/>
          </p:nvSpPr>
          <p:spPr bwMode="auto">
            <a:xfrm>
              <a:off x="5138738" y="52816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1" name="Rectangle 618"/>
            <p:cNvSpPr>
              <a:spLocks noChangeArrowheads="1"/>
            </p:cNvSpPr>
            <p:nvPr/>
          </p:nvSpPr>
          <p:spPr bwMode="auto">
            <a:xfrm>
              <a:off x="5195888" y="52816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57" name="Rectangle 634"/>
          <p:cNvSpPr>
            <a:spLocks noChangeArrowheads="1"/>
          </p:cNvSpPr>
          <p:nvPr/>
        </p:nvSpPr>
        <p:spPr bwMode="auto">
          <a:xfrm>
            <a:off x="6354763" y="5051425"/>
            <a:ext cx="106363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e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18" name="グループ化 1517"/>
          <p:cNvGrpSpPr/>
          <p:nvPr/>
        </p:nvGrpSpPr>
        <p:grpSpPr>
          <a:xfrm>
            <a:off x="5583238" y="5051425"/>
            <a:ext cx="819150" cy="247651"/>
            <a:chOff x="5583238" y="5051425"/>
            <a:chExt cx="819150" cy="247651"/>
          </a:xfrm>
        </p:grpSpPr>
        <p:sp>
          <p:nvSpPr>
            <p:cNvPr id="642" name="Rectangle 619"/>
            <p:cNvSpPr>
              <a:spLocks noChangeArrowheads="1"/>
            </p:cNvSpPr>
            <p:nvPr/>
          </p:nvSpPr>
          <p:spPr bwMode="auto">
            <a:xfrm>
              <a:off x="5583238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3" name="Rectangle 620"/>
            <p:cNvSpPr>
              <a:spLocks noChangeArrowheads="1"/>
            </p:cNvSpPr>
            <p:nvPr/>
          </p:nvSpPr>
          <p:spPr bwMode="auto">
            <a:xfrm>
              <a:off x="5662613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4" name="Rectangle 621"/>
            <p:cNvSpPr>
              <a:spLocks noChangeArrowheads="1"/>
            </p:cNvSpPr>
            <p:nvPr/>
          </p:nvSpPr>
          <p:spPr bwMode="auto">
            <a:xfrm>
              <a:off x="5719763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5" name="Rectangle 622"/>
            <p:cNvSpPr>
              <a:spLocks noChangeArrowheads="1"/>
            </p:cNvSpPr>
            <p:nvPr/>
          </p:nvSpPr>
          <p:spPr bwMode="auto">
            <a:xfrm>
              <a:off x="577532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6" name="Rectangle 623"/>
            <p:cNvSpPr>
              <a:spLocks noChangeArrowheads="1"/>
            </p:cNvSpPr>
            <p:nvPr/>
          </p:nvSpPr>
          <p:spPr bwMode="auto">
            <a:xfrm>
              <a:off x="5835650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7" name="Rectangle 624"/>
            <p:cNvSpPr>
              <a:spLocks noChangeArrowheads="1"/>
            </p:cNvSpPr>
            <p:nvPr/>
          </p:nvSpPr>
          <p:spPr bwMode="auto">
            <a:xfrm>
              <a:off x="5861050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8" name="Rectangle 625"/>
            <p:cNvSpPr>
              <a:spLocks noChangeArrowheads="1"/>
            </p:cNvSpPr>
            <p:nvPr/>
          </p:nvSpPr>
          <p:spPr bwMode="auto">
            <a:xfrm>
              <a:off x="5903913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9" name="Rectangle 626"/>
            <p:cNvSpPr>
              <a:spLocks noChangeArrowheads="1"/>
            </p:cNvSpPr>
            <p:nvPr/>
          </p:nvSpPr>
          <p:spPr bwMode="auto">
            <a:xfrm>
              <a:off x="5929313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0" name="Rectangle 627"/>
            <p:cNvSpPr>
              <a:spLocks noChangeArrowheads="1"/>
            </p:cNvSpPr>
            <p:nvPr/>
          </p:nvSpPr>
          <p:spPr bwMode="auto">
            <a:xfrm>
              <a:off x="598170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1" name="Rectangle 628"/>
            <p:cNvSpPr>
              <a:spLocks noChangeArrowheads="1"/>
            </p:cNvSpPr>
            <p:nvPr/>
          </p:nvSpPr>
          <p:spPr bwMode="auto">
            <a:xfrm>
              <a:off x="6042025" y="50514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2" name="Rectangle 629"/>
            <p:cNvSpPr>
              <a:spLocks noChangeArrowheads="1"/>
            </p:cNvSpPr>
            <p:nvPr/>
          </p:nvSpPr>
          <p:spPr bwMode="auto">
            <a:xfrm>
              <a:off x="61102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3" name="Rectangle 630"/>
            <p:cNvSpPr>
              <a:spLocks noChangeArrowheads="1"/>
            </p:cNvSpPr>
            <p:nvPr/>
          </p:nvSpPr>
          <p:spPr bwMode="auto">
            <a:xfrm>
              <a:off x="6170613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4" name="Rectangle 631"/>
            <p:cNvSpPr>
              <a:spLocks noChangeArrowheads="1"/>
            </p:cNvSpPr>
            <p:nvPr/>
          </p:nvSpPr>
          <p:spPr bwMode="auto">
            <a:xfrm>
              <a:off x="6213475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" name="Rectangle 632"/>
            <p:cNvSpPr>
              <a:spLocks noChangeArrowheads="1"/>
            </p:cNvSpPr>
            <p:nvPr/>
          </p:nvSpPr>
          <p:spPr bwMode="auto">
            <a:xfrm>
              <a:off x="6270625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" name="Rectangle 633"/>
            <p:cNvSpPr>
              <a:spLocks noChangeArrowheads="1"/>
            </p:cNvSpPr>
            <p:nvPr/>
          </p:nvSpPr>
          <p:spPr bwMode="auto">
            <a:xfrm>
              <a:off x="629602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" name="Rectangle 635"/>
            <p:cNvSpPr>
              <a:spLocks noChangeArrowheads="1"/>
            </p:cNvSpPr>
            <p:nvPr/>
          </p:nvSpPr>
          <p:spPr bwMode="auto">
            <a:xfrm>
              <a:off x="5875338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9" name="Rectangle 636"/>
            <p:cNvSpPr>
              <a:spLocks noChangeArrowheads="1"/>
            </p:cNvSpPr>
            <p:nvPr/>
          </p:nvSpPr>
          <p:spPr bwMode="auto">
            <a:xfrm>
              <a:off x="593566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0" name="Rectangle 637"/>
            <p:cNvSpPr>
              <a:spLocks noChangeArrowheads="1"/>
            </p:cNvSpPr>
            <p:nvPr/>
          </p:nvSpPr>
          <p:spPr bwMode="auto">
            <a:xfrm>
              <a:off x="5992813" y="5167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1" name="Rectangle 638"/>
            <p:cNvSpPr>
              <a:spLocks noChangeArrowheads="1"/>
            </p:cNvSpPr>
            <p:nvPr/>
          </p:nvSpPr>
          <p:spPr bwMode="auto">
            <a:xfrm>
              <a:off x="601821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2" name="Rectangle 639"/>
            <p:cNvSpPr>
              <a:spLocks noChangeArrowheads="1"/>
            </p:cNvSpPr>
            <p:nvPr/>
          </p:nvSpPr>
          <p:spPr bwMode="auto">
            <a:xfrm>
              <a:off x="6078538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20" name="グループ化 1519"/>
          <p:cNvGrpSpPr/>
          <p:nvPr/>
        </p:nvGrpSpPr>
        <p:grpSpPr>
          <a:xfrm>
            <a:off x="6502400" y="5051425"/>
            <a:ext cx="928688" cy="247651"/>
            <a:chOff x="6502400" y="5051425"/>
            <a:chExt cx="928688" cy="247651"/>
          </a:xfrm>
        </p:grpSpPr>
        <p:sp>
          <p:nvSpPr>
            <p:cNvPr id="663" name="Rectangle 640"/>
            <p:cNvSpPr>
              <a:spLocks noChangeArrowheads="1"/>
            </p:cNvSpPr>
            <p:nvPr/>
          </p:nvSpPr>
          <p:spPr bwMode="auto">
            <a:xfrm>
              <a:off x="6502400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4" name="Rectangle 641"/>
            <p:cNvSpPr>
              <a:spLocks noChangeArrowheads="1"/>
            </p:cNvSpPr>
            <p:nvPr/>
          </p:nvSpPr>
          <p:spPr bwMode="auto">
            <a:xfrm>
              <a:off x="65801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5" name="Rectangle 642"/>
            <p:cNvSpPr>
              <a:spLocks noChangeArrowheads="1"/>
            </p:cNvSpPr>
            <p:nvPr/>
          </p:nvSpPr>
          <p:spPr bwMode="auto">
            <a:xfrm>
              <a:off x="6640513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6" name="Rectangle 643"/>
            <p:cNvSpPr>
              <a:spLocks noChangeArrowheads="1"/>
            </p:cNvSpPr>
            <p:nvPr/>
          </p:nvSpPr>
          <p:spPr bwMode="auto">
            <a:xfrm>
              <a:off x="66944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7" name="Rectangle 644"/>
            <p:cNvSpPr>
              <a:spLocks noChangeArrowheads="1"/>
            </p:cNvSpPr>
            <p:nvPr/>
          </p:nvSpPr>
          <p:spPr bwMode="auto">
            <a:xfrm>
              <a:off x="6754813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8" name="Rectangle 645"/>
            <p:cNvSpPr>
              <a:spLocks noChangeArrowheads="1"/>
            </p:cNvSpPr>
            <p:nvPr/>
          </p:nvSpPr>
          <p:spPr bwMode="auto">
            <a:xfrm>
              <a:off x="6781800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9" name="Rectangle 646"/>
            <p:cNvSpPr>
              <a:spLocks noChangeArrowheads="1"/>
            </p:cNvSpPr>
            <p:nvPr/>
          </p:nvSpPr>
          <p:spPr bwMode="auto">
            <a:xfrm>
              <a:off x="6821488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0" name="Rectangle 647"/>
            <p:cNvSpPr>
              <a:spLocks noChangeArrowheads="1"/>
            </p:cNvSpPr>
            <p:nvPr/>
          </p:nvSpPr>
          <p:spPr bwMode="auto">
            <a:xfrm>
              <a:off x="6846888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1" name="Rectangle 648"/>
            <p:cNvSpPr>
              <a:spLocks noChangeArrowheads="1"/>
            </p:cNvSpPr>
            <p:nvPr/>
          </p:nvSpPr>
          <p:spPr bwMode="auto">
            <a:xfrm>
              <a:off x="690245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2" name="Rectangle 649"/>
            <p:cNvSpPr>
              <a:spLocks noChangeArrowheads="1"/>
            </p:cNvSpPr>
            <p:nvPr/>
          </p:nvSpPr>
          <p:spPr bwMode="auto">
            <a:xfrm>
              <a:off x="6959600" y="505142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3" name="Rectangle 650"/>
            <p:cNvSpPr>
              <a:spLocks noChangeArrowheads="1"/>
            </p:cNvSpPr>
            <p:nvPr/>
          </p:nvSpPr>
          <p:spPr bwMode="auto">
            <a:xfrm>
              <a:off x="703103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4" name="Rectangle 651"/>
            <p:cNvSpPr>
              <a:spLocks noChangeArrowheads="1"/>
            </p:cNvSpPr>
            <p:nvPr/>
          </p:nvSpPr>
          <p:spPr bwMode="auto">
            <a:xfrm>
              <a:off x="7091363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5" name="Rectangle 652"/>
            <p:cNvSpPr>
              <a:spLocks noChangeArrowheads="1"/>
            </p:cNvSpPr>
            <p:nvPr/>
          </p:nvSpPr>
          <p:spPr bwMode="auto">
            <a:xfrm>
              <a:off x="7134225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6" name="Rectangle 653"/>
            <p:cNvSpPr>
              <a:spLocks noChangeArrowheads="1"/>
            </p:cNvSpPr>
            <p:nvPr/>
          </p:nvSpPr>
          <p:spPr bwMode="auto">
            <a:xfrm>
              <a:off x="7191375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7" name="Rectangle 654"/>
            <p:cNvSpPr>
              <a:spLocks noChangeArrowheads="1"/>
            </p:cNvSpPr>
            <p:nvPr/>
          </p:nvSpPr>
          <p:spPr bwMode="auto">
            <a:xfrm>
              <a:off x="7213600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8" name="Rectangle 655"/>
            <p:cNvSpPr>
              <a:spLocks noChangeArrowheads="1"/>
            </p:cNvSpPr>
            <p:nvPr/>
          </p:nvSpPr>
          <p:spPr bwMode="auto">
            <a:xfrm>
              <a:off x="7273925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9" name="Rectangle 656"/>
            <p:cNvSpPr>
              <a:spLocks noChangeArrowheads="1"/>
            </p:cNvSpPr>
            <p:nvPr/>
          </p:nvSpPr>
          <p:spPr bwMode="auto">
            <a:xfrm>
              <a:off x="7331075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0" name="Rectangle 657"/>
            <p:cNvSpPr>
              <a:spLocks noChangeArrowheads="1"/>
            </p:cNvSpPr>
            <p:nvPr/>
          </p:nvSpPr>
          <p:spPr bwMode="auto">
            <a:xfrm>
              <a:off x="6804025" y="51673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1" name="Rectangle 658"/>
            <p:cNvSpPr>
              <a:spLocks noChangeArrowheads="1"/>
            </p:cNvSpPr>
            <p:nvPr/>
          </p:nvSpPr>
          <p:spPr bwMode="auto">
            <a:xfrm>
              <a:off x="6842125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2" name="Rectangle 659"/>
            <p:cNvSpPr>
              <a:spLocks noChangeArrowheads="1"/>
            </p:cNvSpPr>
            <p:nvPr/>
          </p:nvSpPr>
          <p:spPr bwMode="auto">
            <a:xfrm>
              <a:off x="6899275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3" name="Rectangle 660"/>
            <p:cNvSpPr>
              <a:spLocks noChangeArrowheads="1"/>
            </p:cNvSpPr>
            <p:nvPr/>
          </p:nvSpPr>
          <p:spPr bwMode="auto">
            <a:xfrm>
              <a:off x="6959600" y="5167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4" name="Rectangle 661"/>
            <p:cNvSpPr>
              <a:spLocks noChangeArrowheads="1"/>
            </p:cNvSpPr>
            <p:nvPr/>
          </p:nvSpPr>
          <p:spPr bwMode="auto">
            <a:xfrm>
              <a:off x="69850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5" name="Rectangle 662"/>
            <p:cNvSpPr>
              <a:spLocks noChangeArrowheads="1"/>
            </p:cNvSpPr>
            <p:nvPr/>
          </p:nvSpPr>
          <p:spPr bwMode="auto">
            <a:xfrm>
              <a:off x="7045325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22" name="グループ化 1521"/>
          <p:cNvGrpSpPr/>
          <p:nvPr/>
        </p:nvGrpSpPr>
        <p:grpSpPr>
          <a:xfrm>
            <a:off x="7504113" y="5051425"/>
            <a:ext cx="793750" cy="247651"/>
            <a:chOff x="7504113" y="5051425"/>
            <a:chExt cx="793750" cy="247651"/>
          </a:xfrm>
        </p:grpSpPr>
        <p:sp>
          <p:nvSpPr>
            <p:cNvPr id="686" name="Rectangle 663"/>
            <p:cNvSpPr>
              <a:spLocks noChangeArrowheads="1"/>
            </p:cNvSpPr>
            <p:nvPr/>
          </p:nvSpPr>
          <p:spPr bwMode="auto">
            <a:xfrm>
              <a:off x="7632700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7" name="Rectangle 664"/>
            <p:cNvSpPr>
              <a:spLocks noChangeArrowheads="1"/>
            </p:cNvSpPr>
            <p:nvPr/>
          </p:nvSpPr>
          <p:spPr bwMode="auto">
            <a:xfrm>
              <a:off x="77104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8" name="Rectangle 665"/>
            <p:cNvSpPr>
              <a:spLocks noChangeArrowheads="1"/>
            </p:cNvSpPr>
            <p:nvPr/>
          </p:nvSpPr>
          <p:spPr bwMode="auto">
            <a:xfrm>
              <a:off x="7770813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9" name="Rectangle 666"/>
            <p:cNvSpPr>
              <a:spLocks noChangeArrowheads="1"/>
            </p:cNvSpPr>
            <p:nvPr/>
          </p:nvSpPr>
          <p:spPr bwMode="auto">
            <a:xfrm>
              <a:off x="78247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0" name="Rectangle 667"/>
            <p:cNvSpPr>
              <a:spLocks noChangeArrowheads="1"/>
            </p:cNvSpPr>
            <p:nvPr/>
          </p:nvSpPr>
          <p:spPr bwMode="auto">
            <a:xfrm>
              <a:off x="7885113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1" name="Rectangle 668"/>
            <p:cNvSpPr>
              <a:spLocks noChangeArrowheads="1"/>
            </p:cNvSpPr>
            <p:nvPr/>
          </p:nvSpPr>
          <p:spPr bwMode="auto">
            <a:xfrm>
              <a:off x="7939088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2" name="Rectangle 669"/>
            <p:cNvSpPr>
              <a:spLocks noChangeArrowheads="1"/>
            </p:cNvSpPr>
            <p:nvPr/>
          </p:nvSpPr>
          <p:spPr bwMode="auto">
            <a:xfrm>
              <a:off x="7981950" y="50514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3" name="Rectangle 670"/>
            <p:cNvSpPr>
              <a:spLocks noChangeArrowheads="1"/>
            </p:cNvSpPr>
            <p:nvPr/>
          </p:nvSpPr>
          <p:spPr bwMode="auto">
            <a:xfrm>
              <a:off x="8008938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4" name="Rectangle 671"/>
            <p:cNvSpPr>
              <a:spLocks noChangeArrowheads="1"/>
            </p:cNvSpPr>
            <p:nvPr/>
          </p:nvSpPr>
          <p:spPr bwMode="auto">
            <a:xfrm>
              <a:off x="8062913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5" name="Rectangle 672"/>
            <p:cNvSpPr>
              <a:spLocks noChangeArrowheads="1"/>
            </p:cNvSpPr>
            <p:nvPr/>
          </p:nvSpPr>
          <p:spPr bwMode="auto">
            <a:xfrm>
              <a:off x="750411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6" name="Rectangle 673"/>
            <p:cNvSpPr>
              <a:spLocks noChangeArrowheads="1"/>
            </p:cNvSpPr>
            <p:nvPr/>
          </p:nvSpPr>
          <p:spPr bwMode="auto">
            <a:xfrm>
              <a:off x="756126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7" name="Rectangle 674"/>
            <p:cNvSpPr>
              <a:spLocks noChangeArrowheads="1"/>
            </p:cNvSpPr>
            <p:nvPr/>
          </p:nvSpPr>
          <p:spPr bwMode="auto">
            <a:xfrm>
              <a:off x="7621588" y="51673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8" name="Rectangle 675"/>
            <p:cNvSpPr>
              <a:spLocks noChangeArrowheads="1"/>
            </p:cNvSpPr>
            <p:nvPr/>
          </p:nvSpPr>
          <p:spPr bwMode="auto">
            <a:xfrm>
              <a:off x="770731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9" name="Rectangle 676"/>
            <p:cNvSpPr>
              <a:spLocks noChangeArrowheads="1"/>
            </p:cNvSpPr>
            <p:nvPr/>
          </p:nvSpPr>
          <p:spPr bwMode="auto">
            <a:xfrm>
              <a:off x="7767638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0" name="Rectangle 677"/>
            <p:cNvSpPr>
              <a:spLocks noChangeArrowheads="1"/>
            </p:cNvSpPr>
            <p:nvPr/>
          </p:nvSpPr>
          <p:spPr bwMode="auto">
            <a:xfrm>
              <a:off x="7824788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1" name="Rectangle 678"/>
            <p:cNvSpPr>
              <a:spLocks noChangeArrowheads="1"/>
            </p:cNvSpPr>
            <p:nvPr/>
          </p:nvSpPr>
          <p:spPr bwMode="auto">
            <a:xfrm>
              <a:off x="786765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2" name="Rectangle 679"/>
            <p:cNvSpPr>
              <a:spLocks noChangeArrowheads="1"/>
            </p:cNvSpPr>
            <p:nvPr/>
          </p:nvSpPr>
          <p:spPr bwMode="auto">
            <a:xfrm>
              <a:off x="7924800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3" name="Rectangle 680"/>
            <p:cNvSpPr>
              <a:spLocks noChangeArrowheads="1"/>
            </p:cNvSpPr>
            <p:nvPr/>
          </p:nvSpPr>
          <p:spPr bwMode="auto">
            <a:xfrm>
              <a:off x="7970838" y="51673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4" name="Rectangle 681"/>
            <p:cNvSpPr>
              <a:spLocks noChangeArrowheads="1"/>
            </p:cNvSpPr>
            <p:nvPr/>
          </p:nvSpPr>
          <p:spPr bwMode="auto">
            <a:xfrm>
              <a:off x="8027988" y="5167313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5" name="Rectangle 682"/>
            <p:cNvSpPr>
              <a:spLocks noChangeArrowheads="1"/>
            </p:cNvSpPr>
            <p:nvPr/>
          </p:nvSpPr>
          <p:spPr bwMode="auto">
            <a:xfrm>
              <a:off x="8105775" y="5167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6" name="Rectangle 683"/>
            <p:cNvSpPr>
              <a:spLocks noChangeArrowheads="1"/>
            </p:cNvSpPr>
            <p:nvPr/>
          </p:nvSpPr>
          <p:spPr bwMode="auto">
            <a:xfrm>
              <a:off x="8131175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7" name="Rectangle 684"/>
            <p:cNvSpPr>
              <a:spLocks noChangeArrowheads="1"/>
            </p:cNvSpPr>
            <p:nvPr/>
          </p:nvSpPr>
          <p:spPr bwMode="auto">
            <a:xfrm>
              <a:off x="8191500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24" name="グループ化 1523"/>
          <p:cNvGrpSpPr/>
          <p:nvPr/>
        </p:nvGrpSpPr>
        <p:grpSpPr>
          <a:xfrm>
            <a:off x="8496300" y="5051425"/>
            <a:ext cx="681038" cy="247651"/>
            <a:chOff x="8496300" y="5051425"/>
            <a:chExt cx="681038" cy="247651"/>
          </a:xfrm>
        </p:grpSpPr>
        <p:sp>
          <p:nvSpPr>
            <p:cNvPr id="708" name="Rectangle 685"/>
            <p:cNvSpPr>
              <a:spLocks noChangeArrowheads="1"/>
            </p:cNvSpPr>
            <p:nvPr/>
          </p:nvSpPr>
          <p:spPr bwMode="auto">
            <a:xfrm>
              <a:off x="8496300" y="50514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9" name="Rectangle 686"/>
            <p:cNvSpPr>
              <a:spLocks noChangeArrowheads="1"/>
            </p:cNvSpPr>
            <p:nvPr/>
          </p:nvSpPr>
          <p:spPr bwMode="auto">
            <a:xfrm>
              <a:off x="8570913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0" name="Rectangle 687"/>
            <p:cNvSpPr>
              <a:spLocks noChangeArrowheads="1"/>
            </p:cNvSpPr>
            <p:nvPr/>
          </p:nvSpPr>
          <p:spPr bwMode="auto">
            <a:xfrm>
              <a:off x="8628063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1" name="Rectangle 688"/>
            <p:cNvSpPr>
              <a:spLocks noChangeArrowheads="1"/>
            </p:cNvSpPr>
            <p:nvPr/>
          </p:nvSpPr>
          <p:spPr bwMode="auto">
            <a:xfrm>
              <a:off x="8670925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2" name="Rectangle 689"/>
            <p:cNvSpPr>
              <a:spLocks noChangeArrowheads="1"/>
            </p:cNvSpPr>
            <p:nvPr/>
          </p:nvSpPr>
          <p:spPr bwMode="auto">
            <a:xfrm>
              <a:off x="8759825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3" name="Rectangle 690"/>
            <p:cNvSpPr>
              <a:spLocks noChangeArrowheads="1"/>
            </p:cNvSpPr>
            <p:nvPr/>
          </p:nvSpPr>
          <p:spPr bwMode="auto">
            <a:xfrm>
              <a:off x="8837613" y="50514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4" name="Rectangle 691"/>
            <p:cNvSpPr>
              <a:spLocks noChangeArrowheads="1"/>
            </p:cNvSpPr>
            <p:nvPr/>
          </p:nvSpPr>
          <p:spPr bwMode="auto">
            <a:xfrm>
              <a:off x="8894763" y="50514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5" name="Rectangle 692"/>
            <p:cNvSpPr>
              <a:spLocks noChangeArrowheads="1"/>
            </p:cNvSpPr>
            <p:nvPr/>
          </p:nvSpPr>
          <p:spPr bwMode="auto">
            <a:xfrm>
              <a:off x="8937625" y="5051425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6" name="Rectangle 693"/>
            <p:cNvSpPr>
              <a:spLocks noChangeArrowheads="1"/>
            </p:cNvSpPr>
            <p:nvPr/>
          </p:nvSpPr>
          <p:spPr bwMode="auto">
            <a:xfrm>
              <a:off x="9018588" y="50514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" name="Rectangle 694"/>
            <p:cNvSpPr>
              <a:spLocks noChangeArrowheads="1"/>
            </p:cNvSpPr>
            <p:nvPr/>
          </p:nvSpPr>
          <p:spPr bwMode="auto">
            <a:xfrm>
              <a:off x="9077325" y="50514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" name="Rectangle 695"/>
            <p:cNvSpPr>
              <a:spLocks noChangeArrowheads="1"/>
            </p:cNvSpPr>
            <p:nvPr/>
          </p:nvSpPr>
          <p:spPr bwMode="auto">
            <a:xfrm>
              <a:off x="869156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9" name="Rectangle 696"/>
            <p:cNvSpPr>
              <a:spLocks noChangeArrowheads="1"/>
            </p:cNvSpPr>
            <p:nvPr/>
          </p:nvSpPr>
          <p:spPr bwMode="auto">
            <a:xfrm>
              <a:off x="8748713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0" name="Rectangle 697"/>
            <p:cNvSpPr>
              <a:spLocks noChangeArrowheads="1"/>
            </p:cNvSpPr>
            <p:nvPr/>
          </p:nvSpPr>
          <p:spPr bwMode="auto">
            <a:xfrm>
              <a:off x="8809038" y="5167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" name="Rectangle 698"/>
            <p:cNvSpPr>
              <a:spLocks noChangeArrowheads="1"/>
            </p:cNvSpPr>
            <p:nvPr/>
          </p:nvSpPr>
          <p:spPr bwMode="auto">
            <a:xfrm>
              <a:off x="8834438" y="516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" name="Rectangle 699"/>
            <p:cNvSpPr>
              <a:spLocks noChangeArrowheads="1"/>
            </p:cNvSpPr>
            <p:nvPr/>
          </p:nvSpPr>
          <p:spPr bwMode="auto">
            <a:xfrm>
              <a:off x="8894763" y="5167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40" name="グループ化 1539"/>
          <p:cNvGrpSpPr/>
          <p:nvPr/>
        </p:nvGrpSpPr>
        <p:grpSpPr>
          <a:xfrm>
            <a:off x="2905125" y="6337300"/>
            <a:ext cx="647701" cy="246063"/>
            <a:chOff x="2905125" y="6337300"/>
            <a:chExt cx="647701" cy="246063"/>
          </a:xfrm>
        </p:grpSpPr>
        <p:sp>
          <p:nvSpPr>
            <p:cNvPr id="723" name="Rectangle 700"/>
            <p:cNvSpPr>
              <a:spLocks noChangeArrowheads="1"/>
            </p:cNvSpPr>
            <p:nvPr/>
          </p:nvSpPr>
          <p:spPr bwMode="auto">
            <a:xfrm>
              <a:off x="2905125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4" name="Rectangle 701"/>
            <p:cNvSpPr>
              <a:spLocks noChangeArrowheads="1"/>
            </p:cNvSpPr>
            <p:nvPr/>
          </p:nvSpPr>
          <p:spPr bwMode="auto">
            <a:xfrm>
              <a:off x="2979738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5" name="Rectangle 702"/>
            <p:cNvSpPr>
              <a:spLocks noChangeArrowheads="1"/>
            </p:cNvSpPr>
            <p:nvPr/>
          </p:nvSpPr>
          <p:spPr bwMode="auto">
            <a:xfrm>
              <a:off x="3036888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6" name="Rectangle 703"/>
            <p:cNvSpPr>
              <a:spLocks noChangeArrowheads="1"/>
            </p:cNvSpPr>
            <p:nvPr/>
          </p:nvSpPr>
          <p:spPr bwMode="auto">
            <a:xfrm>
              <a:off x="3079750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7" name="Rectangle 704"/>
            <p:cNvSpPr>
              <a:spLocks noChangeArrowheads="1"/>
            </p:cNvSpPr>
            <p:nvPr/>
          </p:nvSpPr>
          <p:spPr bwMode="auto">
            <a:xfrm>
              <a:off x="3133725" y="6337300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8" name="Rectangle 705"/>
            <p:cNvSpPr>
              <a:spLocks noChangeArrowheads="1"/>
            </p:cNvSpPr>
            <p:nvPr/>
          </p:nvSpPr>
          <p:spPr bwMode="auto">
            <a:xfrm>
              <a:off x="321151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9" name="Rectangle 706"/>
            <p:cNvSpPr>
              <a:spLocks noChangeArrowheads="1"/>
            </p:cNvSpPr>
            <p:nvPr/>
          </p:nvSpPr>
          <p:spPr bwMode="auto">
            <a:xfrm>
              <a:off x="3268663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0" name="Rectangle 707"/>
            <p:cNvSpPr>
              <a:spLocks noChangeArrowheads="1"/>
            </p:cNvSpPr>
            <p:nvPr/>
          </p:nvSpPr>
          <p:spPr bwMode="auto">
            <a:xfrm>
              <a:off x="3311525" y="6337300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1" name="Rectangle 708"/>
            <p:cNvSpPr>
              <a:spLocks noChangeArrowheads="1"/>
            </p:cNvSpPr>
            <p:nvPr/>
          </p:nvSpPr>
          <p:spPr bwMode="auto">
            <a:xfrm>
              <a:off x="3392488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2" name="Rectangle 709"/>
            <p:cNvSpPr>
              <a:spLocks noChangeArrowheads="1"/>
            </p:cNvSpPr>
            <p:nvPr/>
          </p:nvSpPr>
          <p:spPr bwMode="auto">
            <a:xfrm>
              <a:off x="3452813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3" name="Rectangle 710"/>
            <p:cNvSpPr>
              <a:spLocks noChangeArrowheads="1"/>
            </p:cNvSpPr>
            <p:nvPr/>
          </p:nvSpPr>
          <p:spPr bwMode="auto">
            <a:xfrm>
              <a:off x="3065463" y="6451600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4" name="Rectangle 711"/>
            <p:cNvSpPr>
              <a:spLocks noChangeArrowheads="1"/>
            </p:cNvSpPr>
            <p:nvPr/>
          </p:nvSpPr>
          <p:spPr bwMode="auto">
            <a:xfrm>
              <a:off x="310197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5" name="Rectangle 712"/>
            <p:cNvSpPr>
              <a:spLocks noChangeArrowheads="1"/>
            </p:cNvSpPr>
            <p:nvPr/>
          </p:nvSpPr>
          <p:spPr bwMode="auto">
            <a:xfrm>
              <a:off x="315912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6" name="Rectangle 713"/>
            <p:cNvSpPr>
              <a:spLocks noChangeArrowheads="1"/>
            </p:cNvSpPr>
            <p:nvPr/>
          </p:nvSpPr>
          <p:spPr bwMode="auto">
            <a:xfrm>
              <a:off x="3219450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7" name="Rectangle 714"/>
            <p:cNvSpPr>
              <a:spLocks noChangeArrowheads="1"/>
            </p:cNvSpPr>
            <p:nvPr/>
          </p:nvSpPr>
          <p:spPr bwMode="auto">
            <a:xfrm>
              <a:off x="324643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8" name="Rectangle 715"/>
            <p:cNvSpPr>
              <a:spLocks noChangeArrowheads="1"/>
            </p:cNvSpPr>
            <p:nvPr/>
          </p:nvSpPr>
          <p:spPr bwMode="auto">
            <a:xfrm>
              <a:off x="3305175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34" name="グループ化 1533"/>
          <p:cNvGrpSpPr/>
          <p:nvPr/>
        </p:nvGrpSpPr>
        <p:grpSpPr>
          <a:xfrm>
            <a:off x="22225" y="6337300"/>
            <a:ext cx="781050" cy="246063"/>
            <a:chOff x="22225" y="6337300"/>
            <a:chExt cx="781050" cy="246063"/>
          </a:xfrm>
        </p:grpSpPr>
        <p:sp>
          <p:nvSpPr>
            <p:cNvPr id="739" name="Rectangle 716"/>
            <p:cNvSpPr>
              <a:spLocks noChangeArrowheads="1"/>
            </p:cNvSpPr>
            <p:nvPr/>
          </p:nvSpPr>
          <p:spPr bwMode="auto">
            <a:xfrm>
              <a:off x="139700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0" name="Rectangle 717"/>
            <p:cNvSpPr>
              <a:spLocks noChangeArrowheads="1"/>
            </p:cNvSpPr>
            <p:nvPr/>
          </p:nvSpPr>
          <p:spPr bwMode="auto">
            <a:xfrm>
              <a:off x="21431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1" name="Rectangle 718"/>
            <p:cNvSpPr>
              <a:spLocks noChangeArrowheads="1"/>
            </p:cNvSpPr>
            <p:nvPr/>
          </p:nvSpPr>
          <p:spPr bwMode="auto">
            <a:xfrm>
              <a:off x="271463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2" name="Rectangle 719"/>
            <p:cNvSpPr>
              <a:spLocks noChangeArrowheads="1"/>
            </p:cNvSpPr>
            <p:nvPr/>
          </p:nvSpPr>
          <p:spPr bwMode="auto">
            <a:xfrm>
              <a:off x="31591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3" name="Rectangle 720"/>
            <p:cNvSpPr>
              <a:spLocks noChangeArrowheads="1"/>
            </p:cNvSpPr>
            <p:nvPr/>
          </p:nvSpPr>
          <p:spPr bwMode="auto">
            <a:xfrm>
              <a:off x="404813" y="6337300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4" name="Rectangle 721"/>
            <p:cNvSpPr>
              <a:spLocks noChangeArrowheads="1"/>
            </p:cNvSpPr>
            <p:nvPr/>
          </p:nvSpPr>
          <p:spPr bwMode="auto">
            <a:xfrm>
              <a:off x="469900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5" name="Rectangle 722"/>
            <p:cNvSpPr>
              <a:spLocks noChangeArrowheads="1"/>
            </p:cNvSpPr>
            <p:nvPr/>
          </p:nvSpPr>
          <p:spPr bwMode="auto">
            <a:xfrm>
              <a:off x="527050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6" name="Rectangle 723"/>
            <p:cNvSpPr>
              <a:spLocks noChangeArrowheads="1"/>
            </p:cNvSpPr>
            <p:nvPr/>
          </p:nvSpPr>
          <p:spPr bwMode="auto">
            <a:xfrm>
              <a:off x="579438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7" name="Rectangle 724"/>
            <p:cNvSpPr>
              <a:spLocks noChangeArrowheads="1"/>
            </p:cNvSpPr>
            <p:nvPr/>
          </p:nvSpPr>
          <p:spPr bwMode="auto">
            <a:xfrm>
              <a:off x="22225" y="6451600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8" name="Rectangle 725"/>
            <p:cNvSpPr>
              <a:spLocks noChangeArrowheads="1"/>
            </p:cNvSpPr>
            <p:nvPr/>
          </p:nvSpPr>
          <p:spPr bwMode="auto">
            <a:xfrm>
              <a:off x="9683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9" name="Rectangle 726"/>
            <p:cNvSpPr>
              <a:spLocks noChangeArrowheads="1"/>
            </p:cNvSpPr>
            <p:nvPr/>
          </p:nvSpPr>
          <p:spPr bwMode="auto">
            <a:xfrm>
              <a:off x="157163" y="64516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0" name="Rectangle 727"/>
            <p:cNvSpPr>
              <a:spLocks noChangeArrowheads="1"/>
            </p:cNvSpPr>
            <p:nvPr/>
          </p:nvSpPr>
          <p:spPr bwMode="auto">
            <a:xfrm>
              <a:off x="212725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1" name="Rectangle 728"/>
            <p:cNvSpPr>
              <a:spLocks noChangeArrowheads="1"/>
            </p:cNvSpPr>
            <p:nvPr/>
          </p:nvSpPr>
          <p:spPr bwMode="auto">
            <a:xfrm>
              <a:off x="238125" y="64516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2" name="Rectangle 729"/>
            <p:cNvSpPr>
              <a:spLocks noChangeArrowheads="1"/>
            </p:cNvSpPr>
            <p:nvPr/>
          </p:nvSpPr>
          <p:spPr bwMode="auto">
            <a:xfrm>
              <a:off x="298450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3" name="Rectangle 730"/>
            <p:cNvSpPr>
              <a:spLocks noChangeArrowheads="1"/>
            </p:cNvSpPr>
            <p:nvPr/>
          </p:nvSpPr>
          <p:spPr bwMode="auto">
            <a:xfrm>
              <a:off x="338138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731"/>
            <p:cNvSpPr>
              <a:spLocks noChangeArrowheads="1"/>
            </p:cNvSpPr>
            <p:nvPr/>
          </p:nvSpPr>
          <p:spPr bwMode="auto">
            <a:xfrm>
              <a:off x="36353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732"/>
            <p:cNvSpPr>
              <a:spLocks noChangeArrowheads="1"/>
            </p:cNvSpPr>
            <p:nvPr/>
          </p:nvSpPr>
          <p:spPr bwMode="auto">
            <a:xfrm>
              <a:off x="420688" y="64516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6" name="Rectangle 733"/>
            <p:cNvSpPr>
              <a:spLocks noChangeArrowheads="1"/>
            </p:cNvSpPr>
            <p:nvPr/>
          </p:nvSpPr>
          <p:spPr bwMode="auto">
            <a:xfrm>
              <a:off x="50958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7" name="Rectangle 734"/>
            <p:cNvSpPr>
              <a:spLocks noChangeArrowheads="1"/>
            </p:cNvSpPr>
            <p:nvPr/>
          </p:nvSpPr>
          <p:spPr bwMode="auto">
            <a:xfrm>
              <a:off x="56832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8" name="Rectangle 735"/>
            <p:cNvSpPr>
              <a:spLocks noChangeArrowheads="1"/>
            </p:cNvSpPr>
            <p:nvPr/>
          </p:nvSpPr>
          <p:spPr bwMode="auto">
            <a:xfrm>
              <a:off x="627063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9" name="Rectangle 736"/>
            <p:cNvSpPr>
              <a:spLocks noChangeArrowheads="1"/>
            </p:cNvSpPr>
            <p:nvPr/>
          </p:nvSpPr>
          <p:spPr bwMode="auto">
            <a:xfrm>
              <a:off x="654050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0" name="Rectangle 737"/>
            <p:cNvSpPr>
              <a:spLocks noChangeArrowheads="1"/>
            </p:cNvSpPr>
            <p:nvPr/>
          </p:nvSpPr>
          <p:spPr bwMode="auto">
            <a:xfrm>
              <a:off x="714375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36" name="グループ化 1535"/>
          <p:cNvGrpSpPr/>
          <p:nvPr/>
        </p:nvGrpSpPr>
        <p:grpSpPr>
          <a:xfrm>
            <a:off x="1046163" y="6337300"/>
            <a:ext cx="596900" cy="246063"/>
            <a:chOff x="1046163" y="6337300"/>
            <a:chExt cx="596900" cy="246063"/>
          </a:xfrm>
        </p:grpSpPr>
        <p:sp>
          <p:nvSpPr>
            <p:cNvPr id="761" name="Rectangle 738"/>
            <p:cNvSpPr>
              <a:spLocks noChangeArrowheads="1"/>
            </p:cNvSpPr>
            <p:nvPr/>
          </p:nvSpPr>
          <p:spPr bwMode="auto">
            <a:xfrm>
              <a:off x="1071563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2" name="Rectangle 739"/>
            <p:cNvSpPr>
              <a:spLocks noChangeArrowheads="1"/>
            </p:cNvSpPr>
            <p:nvPr/>
          </p:nvSpPr>
          <p:spPr bwMode="auto">
            <a:xfrm>
              <a:off x="1146175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3" name="Rectangle 740"/>
            <p:cNvSpPr>
              <a:spLocks noChangeArrowheads="1"/>
            </p:cNvSpPr>
            <p:nvPr/>
          </p:nvSpPr>
          <p:spPr bwMode="auto">
            <a:xfrm>
              <a:off x="1204913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4" name="Rectangle 741"/>
            <p:cNvSpPr>
              <a:spLocks noChangeArrowheads="1"/>
            </p:cNvSpPr>
            <p:nvPr/>
          </p:nvSpPr>
          <p:spPr bwMode="auto">
            <a:xfrm>
              <a:off x="1247775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5" name="Rectangle 742"/>
            <p:cNvSpPr>
              <a:spLocks noChangeArrowheads="1"/>
            </p:cNvSpPr>
            <p:nvPr/>
          </p:nvSpPr>
          <p:spPr bwMode="auto">
            <a:xfrm>
              <a:off x="1336675" y="6337300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6" name="Rectangle 743"/>
            <p:cNvSpPr>
              <a:spLocks noChangeArrowheads="1"/>
            </p:cNvSpPr>
            <p:nvPr/>
          </p:nvSpPr>
          <p:spPr bwMode="auto">
            <a:xfrm>
              <a:off x="140176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7" name="Rectangle 744"/>
            <p:cNvSpPr>
              <a:spLocks noChangeArrowheads="1"/>
            </p:cNvSpPr>
            <p:nvPr/>
          </p:nvSpPr>
          <p:spPr bwMode="auto">
            <a:xfrm>
              <a:off x="1458913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8" name="Rectangle 745"/>
            <p:cNvSpPr>
              <a:spLocks noChangeArrowheads="1"/>
            </p:cNvSpPr>
            <p:nvPr/>
          </p:nvSpPr>
          <p:spPr bwMode="auto">
            <a:xfrm>
              <a:off x="1511300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9" name="Rectangle 746"/>
            <p:cNvSpPr>
              <a:spLocks noChangeArrowheads="1"/>
            </p:cNvSpPr>
            <p:nvPr/>
          </p:nvSpPr>
          <p:spPr bwMode="auto">
            <a:xfrm>
              <a:off x="1046163" y="6451600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0" name="Rectangle 747"/>
            <p:cNvSpPr>
              <a:spLocks noChangeArrowheads="1"/>
            </p:cNvSpPr>
            <p:nvPr/>
          </p:nvSpPr>
          <p:spPr bwMode="auto">
            <a:xfrm>
              <a:off x="1116013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1" name="Rectangle 748"/>
            <p:cNvSpPr>
              <a:spLocks noChangeArrowheads="1"/>
            </p:cNvSpPr>
            <p:nvPr/>
          </p:nvSpPr>
          <p:spPr bwMode="auto">
            <a:xfrm>
              <a:off x="1155700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2" name="Rectangle 749"/>
            <p:cNvSpPr>
              <a:spLocks noChangeArrowheads="1"/>
            </p:cNvSpPr>
            <p:nvPr/>
          </p:nvSpPr>
          <p:spPr bwMode="auto">
            <a:xfrm>
              <a:off x="1216025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3" name="Rectangle 750"/>
            <p:cNvSpPr>
              <a:spLocks noChangeArrowheads="1"/>
            </p:cNvSpPr>
            <p:nvPr/>
          </p:nvSpPr>
          <p:spPr bwMode="auto">
            <a:xfrm>
              <a:off x="125888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4" name="Rectangle 751"/>
            <p:cNvSpPr>
              <a:spLocks noChangeArrowheads="1"/>
            </p:cNvSpPr>
            <p:nvPr/>
          </p:nvSpPr>
          <p:spPr bwMode="auto">
            <a:xfrm>
              <a:off x="1350963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5" name="Rectangle 752"/>
            <p:cNvSpPr>
              <a:spLocks noChangeArrowheads="1"/>
            </p:cNvSpPr>
            <p:nvPr/>
          </p:nvSpPr>
          <p:spPr bwMode="auto">
            <a:xfrm>
              <a:off x="1408113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6" name="Rectangle 753"/>
            <p:cNvSpPr>
              <a:spLocks noChangeArrowheads="1"/>
            </p:cNvSpPr>
            <p:nvPr/>
          </p:nvSpPr>
          <p:spPr bwMode="auto">
            <a:xfrm>
              <a:off x="1468438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7" name="Rectangle 754"/>
            <p:cNvSpPr>
              <a:spLocks noChangeArrowheads="1"/>
            </p:cNvSpPr>
            <p:nvPr/>
          </p:nvSpPr>
          <p:spPr bwMode="auto">
            <a:xfrm>
              <a:off x="149383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8" name="Rectangle 755"/>
            <p:cNvSpPr>
              <a:spLocks noChangeArrowheads="1"/>
            </p:cNvSpPr>
            <p:nvPr/>
          </p:nvSpPr>
          <p:spPr bwMode="auto">
            <a:xfrm>
              <a:off x="1554163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38" name="グループ化 1537"/>
          <p:cNvGrpSpPr/>
          <p:nvPr/>
        </p:nvGrpSpPr>
        <p:grpSpPr>
          <a:xfrm>
            <a:off x="1885950" y="6337300"/>
            <a:ext cx="788988" cy="131763"/>
            <a:chOff x="1885950" y="6337300"/>
            <a:chExt cx="788988" cy="131763"/>
          </a:xfrm>
        </p:grpSpPr>
        <p:sp>
          <p:nvSpPr>
            <p:cNvPr id="779" name="Rectangle 756"/>
            <p:cNvSpPr>
              <a:spLocks noChangeArrowheads="1"/>
            </p:cNvSpPr>
            <p:nvPr/>
          </p:nvSpPr>
          <p:spPr bwMode="auto">
            <a:xfrm>
              <a:off x="1885950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0" name="Rectangle 757"/>
            <p:cNvSpPr>
              <a:spLocks noChangeArrowheads="1"/>
            </p:cNvSpPr>
            <p:nvPr/>
          </p:nvSpPr>
          <p:spPr bwMode="auto">
            <a:xfrm>
              <a:off x="196056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1" name="Rectangle 758"/>
            <p:cNvSpPr>
              <a:spLocks noChangeArrowheads="1"/>
            </p:cNvSpPr>
            <p:nvPr/>
          </p:nvSpPr>
          <p:spPr bwMode="auto">
            <a:xfrm>
              <a:off x="2017713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2" name="Rectangle 759"/>
            <p:cNvSpPr>
              <a:spLocks noChangeArrowheads="1"/>
            </p:cNvSpPr>
            <p:nvPr/>
          </p:nvSpPr>
          <p:spPr bwMode="auto">
            <a:xfrm>
              <a:off x="206216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3" name="Rectangle 760"/>
            <p:cNvSpPr>
              <a:spLocks noChangeArrowheads="1"/>
            </p:cNvSpPr>
            <p:nvPr/>
          </p:nvSpPr>
          <p:spPr bwMode="auto">
            <a:xfrm>
              <a:off x="2116138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4" name="Rectangle 761"/>
            <p:cNvSpPr>
              <a:spLocks noChangeArrowheads="1"/>
            </p:cNvSpPr>
            <p:nvPr/>
          </p:nvSpPr>
          <p:spPr bwMode="auto">
            <a:xfrm>
              <a:off x="217646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5" name="Rectangle 762"/>
            <p:cNvSpPr>
              <a:spLocks noChangeArrowheads="1"/>
            </p:cNvSpPr>
            <p:nvPr/>
          </p:nvSpPr>
          <p:spPr bwMode="auto">
            <a:xfrm>
              <a:off x="2230438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6" name="Rectangle 763"/>
            <p:cNvSpPr>
              <a:spLocks noChangeArrowheads="1"/>
            </p:cNvSpPr>
            <p:nvPr/>
          </p:nvSpPr>
          <p:spPr bwMode="auto">
            <a:xfrm>
              <a:off x="228282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7" name="Rectangle 764"/>
            <p:cNvSpPr>
              <a:spLocks noChangeArrowheads="1"/>
            </p:cNvSpPr>
            <p:nvPr/>
          </p:nvSpPr>
          <p:spPr bwMode="auto">
            <a:xfrm>
              <a:off x="2344738" y="6337300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8" name="Rectangle 765"/>
            <p:cNvSpPr>
              <a:spLocks noChangeArrowheads="1"/>
            </p:cNvSpPr>
            <p:nvPr/>
          </p:nvSpPr>
          <p:spPr bwMode="auto">
            <a:xfrm>
              <a:off x="2382838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9" name="Rectangle 766"/>
            <p:cNvSpPr>
              <a:spLocks noChangeArrowheads="1"/>
            </p:cNvSpPr>
            <p:nvPr/>
          </p:nvSpPr>
          <p:spPr bwMode="auto">
            <a:xfrm>
              <a:off x="2439988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0" name="Rectangle 767"/>
            <p:cNvSpPr>
              <a:spLocks noChangeArrowheads="1"/>
            </p:cNvSpPr>
            <p:nvPr/>
          </p:nvSpPr>
          <p:spPr bwMode="auto">
            <a:xfrm>
              <a:off x="2500313" y="63373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1" name="Rectangle 768"/>
            <p:cNvSpPr>
              <a:spLocks noChangeArrowheads="1"/>
            </p:cNvSpPr>
            <p:nvPr/>
          </p:nvSpPr>
          <p:spPr bwMode="auto">
            <a:xfrm>
              <a:off x="2525713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2" name="Rectangle 769"/>
            <p:cNvSpPr>
              <a:spLocks noChangeArrowheads="1"/>
            </p:cNvSpPr>
            <p:nvPr/>
          </p:nvSpPr>
          <p:spPr bwMode="auto">
            <a:xfrm>
              <a:off x="2586038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42" name="グループ化 1541"/>
          <p:cNvGrpSpPr/>
          <p:nvPr/>
        </p:nvGrpSpPr>
        <p:grpSpPr>
          <a:xfrm>
            <a:off x="3836988" y="6337300"/>
            <a:ext cx="655638" cy="246063"/>
            <a:chOff x="3836988" y="6337300"/>
            <a:chExt cx="655638" cy="246063"/>
          </a:xfrm>
        </p:grpSpPr>
        <p:sp>
          <p:nvSpPr>
            <p:cNvPr id="793" name="Rectangle 770"/>
            <p:cNvSpPr>
              <a:spLocks noChangeArrowheads="1"/>
            </p:cNvSpPr>
            <p:nvPr/>
          </p:nvSpPr>
          <p:spPr bwMode="auto">
            <a:xfrm>
              <a:off x="3836988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4" name="Rectangle 771"/>
            <p:cNvSpPr>
              <a:spLocks noChangeArrowheads="1"/>
            </p:cNvSpPr>
            <p:nvPr/>
          </p:nvSpPr>
          <p:spPr bwMode="auto">
            <a:xfrm>
              <a:off x="3911600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5" name="Rectangle 772"/>
            <p:cNvSpPr>
              <a:spLocks noChangeArrowheads="1"/>
            </p:cNvSpPr>
            <p:nvPr/>
          </p:nvSpPr>
          <p:spPr bwMode="auto">
            <a:xfrm>
              <a:off x="3965575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6" name="Rectangle 773"/>
            <p:cNvSpPr>
              <a:spLocks noChangeArrowheads="1"/>
            </p:cNvSpPr>
            <p:nvPr/>
          </p:nvSpPr>
          <p:spPr bwMode="auto">
            <a:xfrm>
              <a:off x="401161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7" name="Rectangle 774"/>
            <p:cNvSpPr>
              <a:spLocks noChangeArrowheads="1"/>
            </p:cNvSpPr>
            <p:nvPr/>
          </p:nvSpPr>
          <p:spPr bwMode="auto">
            <a:xfrm>
              <a:off x="4065588" y="6337300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8" name="Rectangle 775"/>
            <p:cNvSpPr>
              <a:spLocks noChangeArrowheads="1"/>
            </p:cNvSpPr>
            <p:nvPr/>
          </p:nvSpPr>
          <p:spPr bwMode="auto">
            <a:xfrm>
              <a:off x="4129088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9" name="Rectangle 776"/>
            <p:cNvSpPr>
              <a:spLocks noChangeArrowheads="1"/>
            </p:cNvSpPr>
            <p:nvPr/>
          </p:nvSpPr>
          <p:spPr bwMode="auto">
            <a:xfrm>
              <a:off x="4183063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0" name="Rectangle 777"/>
            <p:cNvSpPr>
              <a:spLocks noChangeArrowheads="1"/>
            </p:cNvSpPr>
            <p:nvPr/>
          </p:nvSpPr>
          <p:spPr bwMode="auto">
            <a:xfrm>
              <a:off x="4240213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1" name="Rectangle 778"/>
            <p:cNvSpPr>
              <a:spLocks noChangeArrowheads="1"/>
            </p:cNvSpPr>
            <p:nvPr/>
          </p:nvSpPr>
          <p:spPr bwMode="auto">
            <a:xfrm>
              <a:off x="428307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2" name="Rectangle 779"/>
            <p:cNvSpPr>
              <a:spLocks noChangeArrowheads="1"/>
            </p:cNvSpPr>
            <p:nvPr/>
          </p:nvSpPr>
          <p:spPr bwMode="auto">
            <a:xfrm>
              <a:off x="4343400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3" name="Rectangle 780"/>
            <p:cNvSpPr>
              <a:spLocks noChangeArrowheads="1"/>
            </p:cNvSpPr>
            <p:nvPr/>
          </p:nvSpPr>
          <p:spPr bwMode="auto">
            <a:xfrm>
              <a:off x="4389438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4" name="Rectangle 781"/>
            <p:cNvSpPr>
              <a:spLocks noChangeArrowheads="1"/>
            </p:cNvSpPr>
            <p:nvPr/>
          </p:nvSpPr>
          <p:spPr bwMode="auto">
            <a:xfrm>
              <a:off x="4000500" y="6451600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5" name="Rectangle 782"/>
            <p:cNvSpPr>
              <a:spLocks noChangeArrowheads="1"/>
            </p:cNvSpPr>
            <p:nvPr/>
          </p:nvSpPr>
          <p:spPr bwMode="auto">
            <a:xfrm>
              <a:off x="4037013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6" name="Rectangle 783"/>
            <p:cNvSpPr>
              <a:spLocks noChangeArrowheads="1"/>
            </p:cNvSpPr>
            <p:nvPr/>
          </p:nvSpPr>
          <p:spPr bwMode="auto">
            <a:xfrm>
              <a:off x="4094163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7" name="Rectangle 784"/>
            <p:cNvSpPr>
              <a:spLocks noChangeArrowheads="1"/>
            </p:cNvSpPr>
            <p:nvPr/>
          </p:nvSpPr>
          <p:spPr bwMode="auto">
            <a:xfrm>
              <a:off x="4154488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8" name="Rectangle 785"/>
            <p:cNvSpPr>
              <a:spLocks noChangeArrowheads="1"/>
            </p:cNvSpPr>
            <p:nvPr/>
          </p:nvSpPr>
          <p:spPr bwMode="auto">
            <a:xfrm>
              <a:off x="417988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9" name="Rectangle 786"/>
            <p:cNvSpPr>
              <a:spLocks noChangeArrowheads="1"/>
            </p:cNvSpPr>
            <p:nvPr/>
          </p:nvSpPr>
          <p:spPr bwMode="auto">
            <a:xfrm>
              <a:off x="4240213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44" name="グループ化 1543"/>
          <p:cNvGrpSpPr/>
          <p:nvPr/>
        </p:nvGrpSpPr>
        <p:grpSpPr>
          <a:xfrm>
            <a:off x="4708525" y="6337300"/>
            <a:ext cx="787400" cy="246063"/>
            <a:chOff x="4708525" y="6337300"/>
            <a:chExt cx="787400" cy="246063"/>
          </a:xfrm>
        </p:grpSpPr>
        <p:sp>
          <p:nvSpPr>
            <p:cNvPr id="810" name="Rectangle 787"/>
            <p:cNvSpPr>
              <a:spLocks noChangeArrowheads="1"/>
            </p:cNvSpPr>
            <p:nvPr/>
          </p:nvSpPr>
          <p:spPr bwMode="auto">
            <a:xfrm>
              <a:off x="4845050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1" name="Rectangle 788"/>
            <p:cNvSpPr>
              <a:spLocks noChangeArrowheads="1"/>
            </p:cNvSpPr>
            <p:nvPr/>
          </p:nvSpPr>
          <p:spPr bwMode="auto">
            <a:xfrm>
              <a:off x="491966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2" name="Rectangle 789"/>
            <p:cNvSpPr>
              <a:spLocks noChangeArrowheads="1"/>
            </p:cNvSpPr>
            <p:nvPr/>
          </p:nvSpPr>
          <p:spPr bwMode="auto">
            <a:xfrm>
              <a:off x="4978400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3" name="Rectangle 790"/>
            <p:cNvSpPr>
              <a:spLocks noChangeArrowheads="1"/>
            </p:cNvSpPr>
            <p:nvPr/>
          </p:nvSpPr>
          <p:spPr bwMode="auto">
            <a:xfrm>
              <a:off x="502126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4" name="Rectangle 791"/>
            <p:cNvSpPr>
              <a:spLocks noChangeArrowheads="1"/>
            </p:cNvSpPr>
            <p:nvPr/>
          </p:nvSpPr>
          <p:spPr bwMode="auto">
            <a:xfrm>
              <a:off x="5078413" y="6337300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5" name="Rectangle 792"/>
            <p:cNvSpPr>
              <a:spLocks noChangeArrowheads="1"/>
            </p:cNvSpPr>
            <p:nvPr/>
          </p:nvSpPr>
          <p:spPr bwMode="auto">
            <a:xfrm>
              <a:off x="5143500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6" name="Rectangle 793"/>
            <p:cNvSpPr>
              <a:spLocks noChangeArrowheads="1"/>
            </p:cNvSpPr>
            <p:nvPr/>
          </p:nvSpPr>
          <p:spPr bwMode="auto">
            <a:xfrm>
              <a:off x="5200650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7" name="Rectangle 794"/>
            <p:cNvSpPr>
              <a:spLocks noChangeArrowheads="1"/>
            </p:cNvSpPr>
            <p:nvPr/>
          </p:nvSpPr>
          <p:spPr bwMode="auto">
            <a:xfrm>
              <a:off x="5253038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8" name="Rectangle 795"/>
            <p:cNvSpPr>
              <a:spLocks noChangeArrowheads="1"/>
            </p:cNvSpPr>
            <p:nvPr/>
          </p:nvSpPr>
          <p:spPr bwMode="auto">
            <a:xfrm>
              <a:off x="4708525" y="6451600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" name="Rectangle 796"/>
            <p:cNvSpPr>
              <a:spLocks noChangeArrowheads="1"/>
            </p:cNvSpPr>
            <p:nvPr/>
          </p:nvSpPr>
          <p:spPr bwMode="auto">
            <a:xfrm>
              <a:off x="478313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" name="Rectangle 797"/>
            <p:cNvSpPr>
              <a:spLocks noChangeArrowheads="1"/>
            </p:cNvSpPr>
            <p:nvPr/>
          </p:nvSpPr>
          <p:spPr bwMode="auto">
            <a:xfrm>
              <a:off x="4843463" y="64516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" name="Rectangle 798"/>
            <p:cNvSpPr>
              <a:spLocks noChangeArrowheads="1"/>
            </p:cNvSpPr>
            <p:nvPr/>
          </p:nvSpPr>
          <p:spPr bwMode="auto">
            <a:xfrm>
              <a:off x="4897438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2" name="Rectangle 799"/>
            <p:cNvSpPr>
              <a:spLocks noChangeArrowheads="1"/>
            </p:cNvSpPr>
            <p:nvPr/>
          </p:nvSpPr>
          <p:spPr bwMode="auto">
            <a:xfrm>
              <a:off x="4922838" y="64516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3" name="Rectangle 800"/>
            <p:cNvSpPr>
              <a:spLocks noChangeArrowheads="1"/>
            </p:cNvSpPr>
            <p:nvPr/>
          </p:nvSpPr>
          <p:spPr bwMode="auto">
            <a:xfrm>
              <a:off x="4983163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4" name="Rectangle 801"/>
            <p:cNvSpPr>
              <a:spLocks noChangeArrowheads="1"/>
            </p:cNvSpPr>
            <p:nvPr/>
          </p:nvSpPr>
          <p:spPr bwMode="auto">
            <a:xfrm>
              <a:off x="5026025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5" name="Rectangle 802"/>
            <p:cNvSpPr>
              <a:spLocks noChangeArrowheads="1"/>
            </p:cNvSpPr>
            <p:nvPr/>
          </p:nvSpPr>
          <p:spPr bwMode="auto">
            <a:xfrm>
              <a:off x="505142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6" name="Rectangle 803"/>
            <p:cNvSpPr>
              <a:spLocks noChangeArrowheads="1"/>
            </p:cNvSpPr>
            <p:nvPr/>
          </p:nvSpPr>
          <p:spPr bwMode="auto">
            <a:xfrm>
              <a:off x="5110163" y="64516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7" name="Rectangle 804"/>
            <p:cNvSpPr>
              <a:spLocks noChangeArrowheads="1"/>
            </p:cNvSpPr>
            <p:nvPr/>
          </p:nvSpPr>
          <p:spPr bwMode="auto">
            <a:xfrm>
              <a:off x="5167313" y="6451600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8" name="Rectangle 805"/>
            <p:cNvSpPr>
              <a:spLocks noChangeArrowheads="1"/>
            </p:cNvSpPr>
            <p:nvPr/>
          </p:nvSpPr>
          <p:spPr bwMode="auto">
            <a:xfrm>
              <a:off x="520382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9" name="Rectangle 806"/>
            <p:cNvSpPr>
              <a:spLocks noChangeArrowheads="1"/>
            </p:cNvSpPr>
            <p:nvPr/>
          </p:nvSpPr>
          <p:spPr bwMode="auto">
            <a:xfrm>
              <a:off x="526097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0" name="Rectangle 807"/>
            <p:cNvSpPr>
              <a:spLocks noChangeArrowheads="1"/>
            </p:cNvSpPr>
            <p:nvPr/>
          </p:nvSpPr>
          <p:spPr bwMode="auto">
            <a:xfrm>
              <a:off x="5321300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" name="Rectangle 809"/>
            <p:cNvSpPr>
              <a:spLocks noChangeArrowheads="1"/>
            </p:cNvSpPr>
            <p:nvPr/>
          </p:nvSpPr>
          <p:spPr bwMode="auto">
            <a:xfrm>
              <a:off x="5348288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" name="Rectangle 810"/>
            <p:cNvSpPr>
              <a:spLocks noChangeArrowheads="1"/>
            </p:cNvSpPr>
            <p:nvPr/>
          </p:nvSpPr>
          <p:spPr bwMode="auto">
            <a:xfrm>
              <a:off x="5407025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46" name="グループ化 1545"/>
          <p:cNvGrpSpPr/>
          <p:nvPr/>
        </p:nvGrpSpPr>
        <p:grpSpPr>
          <a:xfrm>
            <a:off x="5630863" y="6337300"/>
            <a:ext cx="784225" cy="246063"/>
            <a:chOff x="5630863" y="6337300"/>
            <a:chExt cx="784225" cy="246063"/>
          </a:xfrm>
        </p:grpSpPr>
        <p:sp>
          <p:nvSpPr>
            <p:cNvPr id="433" name="Rectangle 811"/>
            <p:cNvSpPr>
              <a:spLocks noChangeArrowheads="1"/>
            </p:cNvSpPr>
            <p:nvPr/>
          </p:nvSpPr>
          <p:spPr bwMode="auto">
            <a:xfrm>
              <a:off x="5630863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" name="Rectangle 812"/>
            <p:cNvSpPr>
              <a:spLocks noChangeArrowheads="1"/>
            </p:cNvSpPr>
            <p:nvPr/>
          </p:nvSpPr>
          <p:spPr bwMode="auto">
            <a:xfrm>
              <a:off x="5705475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" name="Rectangle 813"/>
            <p:cNvSpPr>
              <a:spLocks noChangeArrowheads="1"/>
            </p:cNvSpPr>
            <p:nvPr/>
          </p:nvSpPr>
          <p:spPr bwMode="auto">
            <a:xfrm>
              <a:off x="5762625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" name="Rectangle 814"/>
            <p:cNvSpPr>
              <a:spLocks noChangeArrowheads="1"/>
            </p:cNvSpPr>
            <p:nvPr/>
          </p:nvSpPr>
          <p:spPr bwMode="auto">
            <a:xfrm>
              <a:off x="5807075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" name="Rectangle 815"/>
            <p:cNvSpPr>
              <a:spLocks noChangeArrowheads="1"/>
            </p:cNvSpPr>
            <p:nvPr/>
          </p:nvSpPr>
          <p:spPr bwMode="auto">
            <a:xfrm>
              <a:off x="5861050" y="6337300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" name="Rectangle 816"/>
            <p:cNvSpPr>
              <a:spLocks noChangeArrowheads="1"/>
            </p:cNvSpPr>
            <p:nvPr/>
          </p:nvSpPr>
          <p:spPr bwMode="auto">
            <a:xfrm>
              <a:off x="5926138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" name="Rectangle 817"/>
            <p:cNvSpPr>
              <a:spLocks noChangeArrowheads="1"/>
            </p:cNvSpPr>
            <p:nvPr/>
          </p:nvSpPr>
          <p:spPr bwMode="auto">
            <a:xfrm>
              <a:off x="5984875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0" name="Rectangle 818"/>
            <p:cNvSpPr>
              <a:spLocks noChangeArrowheads="1"/>
            </p:cNvSpPr>
            <p:nvPr/>
          </p:nvSpPr>
          <p:spPr bwMode="auto">
            <a:xfrm>
              <a:off x="603567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1" name="Rectangle 819"/>
            <p:cNvSpPr>
              <a:spLocks noChangeArrowheads="1"/>
            </p:cNvSpPr>
            <p:nvPr/>
          </p:nvSpPr>
          <p:spPr bwMode="auto">
            <a:xfrm>
              <a:off x="6096000" y="6337300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2" name="Rectangle 820"/>
            <p:cNvSpPr>
              <a:spLocks noChangeArrowheads="1"/>
            </p:cNvSpPr>
            <p:nvPr/>
          </p:nvSpPr>
          <p:spPr bwMode="auto">
            <a:xfrm>
              <a:off x="6164263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3" name="Rectangle 821"/>
            <p:cNvSpPr>
              <a:spLocks noChangeArrowheads="1"/>
            </p:cNvSpPr>
            <p:nvPr/>
          </p:nvSpPr>
          <p:spPr bwMode="auto">
            <a:xfrm>
              <a:off x="6205538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4" name="Rectangle 822"/>
            <p:cNvSpPr>
              <a:spLocks noChangeArrowheads="1"/>
            </p:cNvSpPr>
            <p:nvPr/>
          </p:nvSpPr>
          <p:spPr bwMode="auto">
            <a:xfrm>
              <a:off x="6265863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5" name="Rectangle 823"/>
            <p:cNvSpPr>
              <a:spLocks noChangeArrowheads="1"/>
            </p:cNvSpPr>
            <p:nvPr/>
          </p:nvSpPr>
          <p:spPr bwMode="auto">
            <a:xfrm>
              <a:off x="630872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6" name="Rectangle 824"/>
            <p:cNvSpPr>
              <a:spLocks noChangeArrowheads="1"/>
            </p:cNvSpPr>
            <p:nvPr/>
          </p:nvSpPr>
          <p:spPr bwMode="auto">
            <a:xfrm>
              <a:off x="5857875" y="6451600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7" name="Rectangle 825"/>
            <p:cNvSpPr>
              <a:spLocks noChangeArrowheads="1"/>
            </p:cNvSpPr>
            <p:nvPr/>
          </p:nvSpPr>
          <p:spPr bwMode="auto">
            <a:xfrm>
              <a:off x="589597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8" name="Rectangle 826"/>
            <p:cNvSpPr>
              <a:spLocks noChangeArrowheads="1"/>
            </p:cNvSpPr>
            <p:nvPr/>
          </p:nvSpPr>
          <p:spPr bwMode="auto">
            <a:xfrm>
              <a:off x="5953125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9" name="Rectangle 827"/>
            <p:cNvSpPr>
              <a:spLocks noChangeArrowheads="1"/>
            </p:cNvSpPr>
            <p:nvPr/>
          </p:nvSpPr>
          <p:spPr bwMode="auto">
            <a:xfrm>
              <a:off x="6013450" y="64516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0" name="Rectangle 828"/>
            <p:cNvSpPr>
              <a:spLocks noChangeArrowheads="1"/>
            </p:cNvSpPr>
            <p:nvPr/>
          </p:nvSpPr>
          <p:spPr bwMode="auto">
            <a:xfrm>
              <a:off x="6038850" y="64516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1" name="Rectangle 829"/>
            <p:cNvSpPr>
              <a:spLocks noChangeArrowheads="1"/>
            </p:cNvSpPr>
            <p:nvPr/>
          </p:nvSpPr>
          <p:spPr bwMode="auto">
            <a:xfrm>
              <a:off x="6099175" y="64516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48" name="グループ化 1547"/>
          <p:cNvGrpSpPr/>
          <p:nvPr/>
        </p:nvGrpSpPr>
        <p:grpSpPr>
          <a:xfrm>
            <a:off x="6618288" y="6337300"/>
            <a:ext cx="698500" cy="131763"/>
            <a:chOff x="6618288" y="6337300"/>
            <a:chExt cx="698500" cy="131763"/>
          </a:xfrm>
        </p:grpSpPr>
        <p:sp>
          <p:nvSpPr>
            <p:cNvPr id="452" name="Rectangle 830"/>
            <p:cNvSpPr>
              <a:spLocks noChangeArrowheads="1"/>
            </p:cNvSpPr>
            <p:nvPr/>
          </p:nvSpPr>
          <p:spPr bwMode="auto">
            <a:xfrm>
              <a:off x="6618288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3" name="Rectangle 831"/>
            <p:cNvSpPr>
              <a:spLocks noChangeArrowheads="1"/>
            </p:cNvSpPr>
            <p:nvPr/>
          </p:nvSpPr>
          <p:spPr bwMode="auto">
            <a:xfrm>
              <a:off x="6692900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4" name="Rectangle 832"/>
            <p:cNvSpPr>
              <a:spLocks noChangeArrowheads="1"/>
            </p:cNvSpPr>
            <p:nvPr/>
          </p:nvSpPr>
          <p:spPr bwMode="auto">
            <a:xfrm>
              <a:off x="6750050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5" name="Rectangle 833"/>
            <p:cNvSpPr>
              <a:spLocks noChangeArrowheads="1"/>
            </p:cNvSpPr>
            <p:nvPr/>
          </p:nvSpPr>
          <p:spPr bwMode="auto">
            <a:xfrm>
              <a:off x="679291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6" name="Rectangle 834"/>
            <p:cNvSpPr>
              <a:spLocks noChangeArrowheads="1"/>
            </p:cNvSpPr>
            <p:nvPr/>
          </p:nvSpPr>
          <p:spPr bwMode="auto">
            <a:xfrm>
              <a:off x="6846888" y="6337300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" name="Rectangle 835"/>
            <p:cNvSpPr>
              <a:spLocks noChangeArrowheads="1"/>
            </p:cNvSpPr>
            <p:nvPr/>
          </p:nvSpPr>
          <p:spPr bwMode="auto">
            <a:xfrm>
              <a:off x="691832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" name="Rectangle 836"/>
            <p:cNvSpPr>
              <a:spLocks noChangeArrowheads="1"/>
            </p:cNvSpPr>
            <p:nvPr/>
          </p:nvSpPr>
          <p:spPr bwMode="auto">
            <a:xfrm>
              <a:off x="6975475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" name="Rectangle 837"/>
            <p:cNvSpPr>
              <a:spLocks noChangeArrowheads="1"/>
            </p:cNvSpPr>
            <p:nvPr/>
          </p:nvSpPr>
          <p:spPr bwMode="auto">
            <a:xfrm>
              <a:off x="7021513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" name="Rectangle 838"/>
            <p:cNvSpPr>
              <a:spLocks noChangeArrowheads="1"/>
            </p:cNvSpPr>
            <p:nvPr/>
          </p:nvSpPr>
          <p:spPr bwMode="auto">
            <a:xfrm>
              <a:off x="7077075" y="63373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" name="Rectangle 839"/>
            <p:cNvSpPr>
              <a:spLocks noChangeArrowheads="1"/>
            </p:cNvSpPr>
            <p:nvPr/>
          </p:nvSpPr>
          <p:spPr bwMode="auto">
            <a:xfrm>
              <a:off x="710247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" name="Rectangle 840"/>
            <p:cNvSpPr>
              <a:spLocks noChangeArrowheads="1"/>
            </p:cNvSpPr>
            <p:nvPr/>
          </p:nvSpPr>
          <p:spPr bwMode="auto">
            <a:xfrm>
              <a:off x="715962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" name="Rectangle 841"/>
            <p:cNvSpPr>
              <a:spLocks noChangeArrowheads="1"/>
            </p:cNvSpPr>
            <p:nvPr/>
          </p:nvSpPr>
          <p:spPr bwMode="auto">
            <a:xfrm>
              <a:off x="7216775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50" name="グループ化 1549"/>
          <p:cNvGrpSpPr/>
          <p:nvPr/>
        </p:nvGrpSpPr>
        <p:grpSpPr>
          <a:xfrm>
            <a:off x="7539038" y="6337300"/>
            <a:ext cx="725487" cy="131763"/>
            <a:chOff x="7539038" y="6337300"/>
            <a:chExt cx="725487" cy="131763"/>
          </a:xfrm>
        </p:grpSpPr>
        <p:sp>
          <p:nvSpPr>
            <p:cNvPr id="464" name="Rectangle 842"/>
            <p:cNvSpPr>
              <a:spLocks noChangeArrowheads="1"/>
            </p:cNvSpPr>
            <p:nvPr/>
          </p:nvSpPr>
          <p:spPr bwMode="auto">
            <a:xfrm>
              <a:off x="7539038" y="6337300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" name="Rectangle 843"/>
            <p:cNvSpPr>
              <a:spLocks noChangeArrowheads="1"/>
            </p:cNvSpPr>
            <p:nvPr/>
          </p:nvSpPr>
          <p:spPr bwMode="auto">
            <a:xfrm>
              <a:off x="7612063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6" name="Rectangle 844"/>
            <p:cNvSpPr>
              <a:spLocks noChangeArrowheads="1"/>
            </p:cNvSpPr>
            <p:nvPr/>
          </p:nvSpPr>
          <p:spPr bwMode="auto">
            <a:xfrm>
              <a:off x="7670800" y="6337300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7" name="Rectangle 845"/>
            <p:cNvSpPr>
              <a:spLocks noChangeArrowheads="1"/>
            </p:cNvSpPr>
            <p:nvPr/>
          </p:nvSpPr>
          <p:spPr bwMode="auto">
            <a:xfrm>
              <a:off x="7716838" y="6337300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" name="Rectangle 846"/>
            <p:cNvSpPr>
              <a:spLocks noChangeArrowheads="1"/>
            </p:cNvSpPr>
            <p:nvPr/>
          </p:nvSpPr>
          <p:spPr bwMode="auto">
            <a:xfrm>
              <a:off x="777557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Rectangle 847"/>
            <p:cNvSpPr>
              <a:spLocks noChangeArrowheads="1"/>
            </p:cNvSpPr>
            <p:nvPr/>
          </p:nvSpPr>
          <p:spPr bwMode="auto">
            <a:xfrm>
              <a:off x="7834313" y="6337300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Rectangle 848"/>
            <p:cNvSpPr>
              <a:spLocks noChangeArrowheads="1"/>
            </p:cNvSpPr>
            <p:nvPr/>
          </p:nvSpPr>
          <p:spPr bwMode="auto">
            <a:xfrm>
              <a:off x="7888288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849"/>
            <p:cNvSpPr>
              <a:spLocks noChangeArrowheads="1"/>
            </p:cNvSpPr>
            <p:nvPr/>
          </p:nvSpPr>
          <p:spPr bwMode="auto">
            <a:xfrm>
              <a:off x="7934325" y="6337300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Rectangle 850"/>
            <p:cNvSpPr>
              <a:spLocks noChangeArrowheads="1"/>
            </p:cNvSpPr>
            <p:nvPr/>
          </p:nvSpPr>
          <p:spPr bwMode="auto">
            <a:xfrm>
              <a:off x="7974013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Rectangle 851"/>
            <p:cNvSpPr>
              <a:spLocks noChangeArrowheads="1"/>
            </p:cNvSpPr>
            <p:nvPr/>
          </p:nvSpPr>
          <p:spPr bwMode="auto">
            <a:xfrm>
              <a:off x="8031163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852"/>
            <p:cNvSpPr>
              <a:spLocks noChangeArrowheads="1"/>
            </p:cNvSpPr>
            <p:nvPr/>
          </p:nvSpPr>
          <p:spPr bwMode="auto">
            <a:xfrm>
              <a:off x="8091488" y="63373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Rectangle 853"/>
            <p:cNvSpPr>
              <a:spLocks noChangeArrowheads="1"/>
            </p:cNvSpPr>
            <p:nvPr/>
          </p:nvSpPr>
          <p:spPr bwMode="auto">
            <a:xfrm>
              <a:off x="8115300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" name="Rectangle 854"/>
            <p:cNvSpPr>
              <a:spLocks noChangeArrowheads="1"/>
            </p:cNvSpPr>
            <p:nvPr/>
          </p:nvSpPr>
          <p:spPr bwMode="auto">
            <a:xfrm>
              <a:off x="8175625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52" name="グループ化 1551"/>
          <p:cNvGrpSpPr/>
          <p:nvPr/>
        </p:nvGrpSpPr>
        <p:grpSpPr>
          <a:xfrm>
            <a:off x="8559800" y="6337300"/>
            <a:ext cx="555625" cy="131763"/>
            <a:chOff x="8559800" y="6337300"/>
            <a:chExt cx="555625" cy="131763"/>
          </a:xfrm>
        </p:grpSpPr>
        <p:sp>
          <p:nvSpPr>
            <p:cNvPr id="477" name="Rectangle 855"/>
            <p:cNvSpPr>
              <a:spLocks noChangeArrowheads="1"/>
            </p:cNvSpPr>
            <p:nvPr/>
          </p:nvSpPr>
          <p:spPr bwMode="auto">
            <a:xfrm>
              <a:off x="8559800" y="6337300"/>
              <a:ext cx="1952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Rectangle 856"/>
            <p:cNvSpPr>
              <a:spLocks noChangeArrowheads="1"/>
            </p:cNvSpPr>
            <p:nvPr/>
          </p:nvSpPr>
          <p:spPr bwMode="auto">
            <a:xfrm>
              <a:off x="8710613" y="6337300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" name="Rectangle 857"/>
            <p:cNvSpPr>
              <a:spLocks noChangeArrowheads="1"/>
            </p:cNvSpPr>
            <p:nvPr/>
          </p:nvSpPr>
          <p:spPr bwMode="auto">
            <a:xfrm>
              <a:off x="8785225" y="6337300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" name="Rectangle 858"/>
            <p:cNvSpPr>
              <a:spLocks noChangeArrowheads="1"/>
            </p:cNvSpPr>
            <p:nvPr/>
          </p:nvSpPr>
          <p:spPr bwMode="auto">
            <a:xfrm>
              <a:off x="882332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Rectangle 859"/>
            <p:cNvSpPr>
              <a:spLocks noChangeArrowheads="1"/>
            </p:cNvSpPr>
            <p:nvPr/>
          </p:nvSpPr>
          <p:spPr bwMode="auto">
            <a:xfrm>
              <a:off x="8880475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" name="Rectangle 860"/>
            <p:cNvSpPr>
              <a:spLocks noChangeArrowheads="1"/>
            </p:cNvSpPr>
            <p:nvPr/>
          </p:nvSpPr>
          <p:spPr bwMode="auto">
            <a:xfrm>
              <a:off x="8940800" y="6337300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" name="Rectangle 861"/>
            <p:cNvSpPr>
              <a:spLocks noChangeArrowheads="1"/>
            </p:cNvSpPr>
            <p:nvPr/>
          </p:nvSpPr>
          <p:spPr bwMode="auto">
            <a:xfrm>
              <a:off x="8966200" y="6337300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" name="Rectangle 862"/>
            <p:cNvSpPr>
              <a:spLocks noChangeArrowheads="1"/>
            </p:cNvSpPr>
            <p:nvPr/>
          </p:nvSpPr>
          <p:spPr bwMode="auto">
            <a:xfrm>
              <a:off x="9026525" y="6337300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31" name="グループ化 1430"/>
          <p:cNvGrpSpPr/>
          <p:nvPr/>
        </p:nvGrpSpPr>
        <p:grpSpPr>
          <a:xfrm>
            <a:off x="103188" y="292100"/>
            <a:ext cx="573088" cy="573088"/>
            <a:chOff x="103188" y="292100"/>
            <a:chExt cx="573088" cy="573088"/>
          </a:xfrm>
        </p:grpSpPr>
        <p:sp>
          <p:nvSpPr>
            <p:cNvPr id="485" name="Freeform 863"/>
            <p:cNvSpPr>
              <a:spLocks/>
            </p:cNvSpPr>
            <p:nvPr/>
          </p:nvSpPr>
          <p:spPr bwMode="auto">
            <a:xfrm>
              <a:off x="103188" y="292100"/>
              <a:ext cx="573088" cy="573088"/>
            </a:xfrm>
            <a:custGeom>
              <a:avLst/>
              <a:gdLst>
                <a:gd name="T0" fmla="*/ 100 w 200"/>
                <a:gd name="T1" fmla="*/ 200 h 200"/>
                <a:gd name="T2" fmla="*/ 87 w 200"/>
                <a:gd name="T3" fmla="*/ 195 h 200"/>
                <a:gd name="T4" fmla="*/ 5 w 200"/>
                <a:gd name="T5" fmla="*/ 113 h 200"/>
                <a:gd name="T6" fmla="*/ 0 w 200"/>
                <a:gd name="T7" fmla="*/ 100 h 200"/>
                <a:gd name="T8" fmla="*/ 5 w 200"/>
                <a:gd name="T9" fmla="*/ 87 h 200"/>
                <a:gd name="T10" fmla="*/ 87 w 200"/>
                <a:gd name="T11" fmla="*/ 5 h 200"/>
                <a:gd name="T12" fmla="*/ 100 w 200"/>
                <a:gd name="T13" fmla="*/ 0 h 200"/>
                <a:gd name="T14" fmla="*/ 113 w 200"/>
                <a:gd name="T15" fmla="*/ 5 h 200"/>
                <a:gd name="T16" fmla="*/ 194 w 200"/>
                <a:gd name="T17" fmla="*/ 87 h 200"/>
                <a:gd name="T18" fmla="*/ 200 w 200"/>
                <a:gd name="T19" fmla="*/ 100 h 200"/>
                <a:gd name="T20" fmla="*/ 194 w 200"/>
                <a:gd name="T21" fmla="*/ 113 h 200"/>
                <a:gd name="T22" fmla="*/ 113 w 200"/>
                <a:gd name="T23" fmla="*/ 195 h 200"/>
                <a:gd name="T24" fmla="*/ 100 w 200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100" y="200"/>
                  </a:moveTo>
                  <a:cubicBezTo>
                    <a:pt x="95" y="200"/>
                    <a:pt x="90" y="198"/>
                    <a:pt x="87" y="195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2" y="110"/>
                    <a:pt x="0" y="105"/>
                    <a:pt x="0" y="100"/>
                  </a:cubicBezTo>
                  <a:cubicBezTo>
                    <a:pt x="0" y="95"/>
                    <a:pt x="2" y="90"/>
                    <a:pt x="5" y="87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2"/>
                    <a:pt x="95" y="0"/>
                    <a:pt x="100" y="0"/>
                  </a:cubicBezTo>
                  <a:cubicBezTo>
                    <a:pt x="105" y="0"/>
                    <a:pt x="109" y="2"/>
                    <a:pt x="113" y="5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98" y="90"/>
                    <a:pt x="200" y="95"/>
                    <a:pt x="200" y="100"/>
                  </a:cubicBezTo>
                  <a:cubicBezTo>
                    <a:pt x="200" y="105"/>
                    <a:pt x="198" y="110"/>
                    <a:pt x="194" y="113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09" y="198"/>
                    <a:pt x="105" y="200"/>
                    <a:pt x="100" y="20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" name="Freeform 864"/>
            <p:cNvSpPr>
              <a:spLocks/>
            </p:cNvSpPr>
            <p:nvPr/>
          </p:nvSpPr>
          <p:spPr bwMode="auto">
            <a:xfrm>
              <a:off x="188913" y="377825"/>
              <a:ext cx="401638" cy="411163"/>
            </a:xfrm>
            <a:custGeom>
              <a:avLst/>
              <a:gdLst>
                <a:gd name="T0" fmla="*/ 124 w 140"/>
                <a:gd name="T1" fmla="*/ 54 h 143"/>
                <a:gd name="T2" fmla="*/ 109 w 140"/>
                <a:gd name="T3" fmla="*/ 70 h 143"/>
                <a:gd name="T4" fmla="*/ 111 w 140"/>
                <a:gd name="T5" fmla="*/ 79 h 143"/>
                <a:gd name="T6" fmla="*/ 80 w 140"/>
                <a:gd name="T7" fmla="*/ 110 h 143"/>
                <a:gd name="T8" fmla="*/ 78 w 140"/>
                <a:gd name="T9" fmla="*/ 108 h 143"/>
                <a:gd name="T10" fmla="*/ 78 w 140"/>
                <a:gd name="T11" fmla="*/ 29 h 143"/>
                <a:gd name="T12" fmla="*/ 86 w 140"/>
                <a:gd name="T13" fmla="*/ 16 h 143"/>
                <a:gd name="T14" fmla="*/ 70 w 140"/>
                <a:gd name="T15" fmla="*/ 0 h 143"/>
                <a:gd name="T16" fmla="*/ 54 w 140"/>
                <a:gd name="T17" fmla="*/ 16 h 143"/>
                <a:gd name="T18" fmla="*/ 62 w 140"/>
                <a:gd name="T19" fmla="*/ 29 h 143"/>
                <a:gd name="T20" fmla="*/ 62 w 140"/>
                <a:gd name="T21" fmla="*/ 108 h 143"/>
                <a:gd name="T22" fmla="*/ 60 w 140"/>
                <a:gd name="T23" fmla="*/ 110 h 143"/>
                <a:gd name="T24" fmla="*/ 29 w 140"/>
                <a:gd name="T25" fmla="*/ 78 h 143"/>
                <a:gd name="T26" fmla="*/ 31 w 140"/>
                <a:gd name="T27" fmla="*/ 70 h 143"/>
                <a:gd name="T28" fmla="*/ 15 w 140"/>
                <a:gd name="T29" fmla="*/ 54 h 143"/>
                <a:gd name="T30" fmla="*/ 0 w 140"/>
                <a:gd name="T31" fmla="*/ 70 h 143"/>
                <a:gd name="T32" fmla="*/ 15 w 140"/>
                <a:gd name="T33" fmla="*/ 86 h 143"/>
                <a:gd name="T34" fmla="*/ 21 w 140"/>
                <a:gd name="T35" fmla="*/ 85 h 143"/>
                <a:gd name="T36" fmla="*/ 53 w 140"/>
                <a:gd name="T37" fmla="*/ 117 h 143"/>
                <a:gd name="T38" fmla="*/ 52 w 140"/>
                <a:gd name="T39" fmla="*/ 124 h 143"/>
                <a:gd name="T40" fmla="*/ 70 w 140"/>
                <a:gd name="T41" fmla="*/ 143 h 143"/>
                <a:gd name="T42" fmla="*/ 88 w 140"/>
                <a:gd name="T43" fmla="*/ 124 h 143"/>
                <a:gd name="T44" fmla="*/ 87 w 140"/>
                <a:gd name="T45" fmla="*/ 117 h 143"/>
                <a:gd name="T46" fmla="*/ 119 w 140"/>
                <a:gd name="T47" fmla="*/ 85 h 143"/>
                <a:gd name="T48" fmla="*/ 124 w 140"/>
                <a:gd name="T49" fmla="*/ 86 h 143"/>
                <a:gd name="T50" fmla="*/ 140 w 140"/>
                <a:gd name="T51" fmla="*/ 70 h 143"/>
                <a:gd name="T52" fmla="*/ 124 w 140"/>
                <a:gd name="T53" fmla="*/ 5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143">
                  <a:moveTo>
                    <a:pt x="124" y="54"/>
                  </a:moveTo>
                  <a:cubicBezTo>
                    <a:pt x="116" y="54"/>
                    <a:pt x="109" y="61"/>
                    <a:pt x="109" y="70"/>
                  </a:cubicBezTo>
                  <a:cubicBezTo>
                    <a:pt x="109" y="73"/>
                    <a:pt x="110" y="76"/>
                    <a:pt x="111" y="79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9" y="109"/>
                    <a:pt x="79" y="109"/>
                    <a:pt x="78" y="108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2" y="26"/>
                    <a:pt x="86" y="21"/>
                    <a:pt x="86" y="16"/>
                  </a:cubicBezTo>
                  <a:cubicBezTo>
                    <a:pt x="86" y="7"/>
                    <a:pt x="79" y="0"/>
                    <a:pt x="70" y="0"/>
                  </a:cubicBezTo>
                  <a:cubicBezTo>
                    <a:pt x="61" y="0"/>
                    <a:pt x="54" y="7"/>
                    <a:pt x="54" y="16"/>
                  </a:cubicBezTo>
                  <a:cubicBezTo>
                    <a:pt x="54" y="21"/>
                    <a:pt x="57" y="26"/>
                    <a:pt x="62" y="2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9"/>
                    <a:pt x="60" y="109"/>
                    <a:pt x="60" y="110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0" y="76"/>
                    <a:pt x="31" y="73"/>
                    <a:pt x="31" y="70"/>
                  </a:cubicBezTo>
                  <a:cubicBezTo>
                    <a:pt x="31" y="61"/>
                    <a:pt x="24" y="54"/>
                    <a:pt x="15" y="54"/>
                  </a:cubicBezTo>
                  <a:cubicBezTo>
                    <a:pt x="7" y="54"/>
                    <a:pt x="0" y="61"/>
                    <a:pt x="0" y="70"/>
                  </a:cubicBezTo>
                  <a:cubicBezTo>
                    <a:pt x="0" y="79"/>
                    <a:pt x="7" y="86"/>
                    <a:pt x="15" y="86"/>
                  </a:cubicBezTo>
                  <a:cubicBezTo>
                    <a:pt x="17" y="86"/>
                    <a:pt x="19" y="85"/>
                    <a:pt x="21" y="85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52" y="120"/>
                    <a:pt x="52" y="122"/>
                    <a:pt x="52" y="124"/>
                  </a:cubicBezTo>
                  <a:cubicBezTo>
                    <a:pt x="52" y="135"/>
                    <a:pt x="60" y="143"/>
                    <a:pt x="70" y="143"/>
                  </a:cubicBezTo>
                  <a:cubicBezTo>
                    <a:pt x="80" y="143"/>
                    <a:pt x="88" y="135"/>
                    <a:pt x="88" y="124"/>
                  </a:cubicBezTo>
                  <a:cubicBezTo>
                    <a:pt x="88" y="122"/>
                    <a:pt x="88" y="120"/>
                    <a:pt x="87" y="117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1" y="85"/>
                    <a:pt x="123" y="86"/>
                    <a:pt x="124" y="86"/>
                  </a:cubicBezTo>
                  <a:cubicBezTo>
                    <a:pt x="133" y="86"/>
                    <a:pt x="140" y="79"/>
                    <a:pt x="140" y="70"/>
                  </a:cubicBezTo>
                  <a:cubicBezTo>
                    <a:pt x="140" y="61"/>
                    <a:pt x="133" y="54"/>
                    <a:pt x="124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" name="Freeform 865"/>
            <p:cNvSpPr>
              <a:spLocks/>
            </p:cNvSpPr>
            <p:nvPr/>
          </p:nvSpPr>
          <p:spPr bwMode="auto">
            <a:xfrm>
              <a:off x="430213" y="458788"/>
              <a:ext cx="96838" cy="100013"/>
            </a:xfrm>
            <a:custGeom>
              <a:avLst/>
              <a:gdLst>
                <a:gd name="T0" fmla="*/ 6 w 34"/>
                <a:gd name="T1" fmla="*/ 0 h 35"/>
                <a:gd name="T2" fmla="*/ 0 w 34"/>
                <a:gd name="T3" fmla="*/ 9 h 35"/>
                <a:gd name="T4" fmla="*/ 26 w 34"/>
                <a:gd name="T5" fmla="*/ 35 h 35"/>
                <a:gd name="T6" fmla="*/ 34 w 34"/>
                <a:gd name="T7" fmla="*/ 28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2"/>
                    <a:pt x="31" y="29"/>
                    <a:pt x="34" y="28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CD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" name="Freeform 866"/>
            <p:cNvSpPr>
              <a:spLocks/>
            </p:cNvSpPr>
            <p:nvPr/>
          </p:nvSpPr>
          <p:spPr bwMode="auto">
            <a:xfrm>
              <a:off x="504825" y="538163"/>
              <a:ext cx="63500" cy="60325"/>
            </a:xfrm>
            <a:custGeom>
              <a:avLst/>
              <a:gdLst>
                <a:gd name="T0" fmla="*/ 8 w 22"/>
                <a:gd name="T1" fmla="*/ 0 h 21"/>
                <a:gd name="T2" fmla="*/ 0 w 22"/>
                <a:gd name="T3" fmla="*/ 7 h 21"/>
                <a:gd name="T4" fmla="*/ 15 w 22"/>
                <a:gd name="T5" fmla="*/ 21 h 21"/>
                <a:gd name="T6" fmla="*/ 22 w 22"/>
                <a:gd name="T7" fmla="*/ 14 h 21"/>
                <a:gd name="T8" fmla="*/ 8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8" y="0"/>
                  </a:moveTo>
                  <a:cubicBezTo>
                    <a:pt x="5" y="1"/>
                    <a:pt x="2" y="4"/>
                    <a:pt x="0" y="7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" name="Oval 867"/>
            <p:cNvSpPr>
              <a:spLocks noChangeArrowheads="1"/>
            </p:cNvSpPr>
            <p:nvPr/>
          </p:nvSpPr>
          <p:spPr bwMode="auto">
            <a:xfrm>
              <a:off x="358775" y="704850"/>
              <a:ext cx="61913" cy="60325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" name="Oval 868"/>
            <p:cNvSpPr>
              <a:spLocks noChangeArrowheads="1"/>
            </p:cNvSpPr>
            <p:nvPr/>
          </p:nvSpPr>
          <p:spPr bwMode="auto">
            <a:xfrm>
              <a:off x="363538" y="398463"/>
              <a:ext cx="52388" cy="49213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" name="Oval 869"/>
            <p:cNvSpPr>
              <a:spLocks noChangeArrowheads="1"/>
            </p:cNvSpPr>
            <p:nvPr/>
          </p:nvSpPr>
          <p:spPr bwMode="auto">
            <a:xfrm>
              <a:off x="209550" y="552450"/>
              <a:ext cx="47625" cy="5238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" name="Oval 870"/>
            <p:cNvSpPr>
              <a:spLocks noChangeArrowheads="1"/>
            </p:cNvSpPr>
            <p:nvPr/>
          </p:nvSpPr>
          <p:spPr bwMode="auto">
            <a:xfrm>
              <a:off x="522288" y="552450"/>
              <a:ext cx="47625" cy="5238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" name="Freeform 871"/>
            <p:cNvSpPr>
              <a:spLocks noEditPoints="1"/>
            </p:cNvSpPr>
            <p:nvPr/>
          </p:nvSpPr>
          <p:spPr bwMode="auto">
            <a:xfrm>
              <a:off x="103188" y="292100"/>
              <a:ext cx="395288" cy="455613"/>
            </a:xfrm>
            <a:custGeom>
              <a:avLst/>
              <a:gdLst>
                <a:gd name="T0" fmla="*/ 39 w 138"/>
                <a:gd name="T1" fmla="*/ 147 h 159"/>
                <a:gd name="T2" fmla="*/ 51 w 138"/>
                <a:gd name="T3" fmla="*/ 159 h 159"/>
                <a:gd name="T4" fmla="*/ 39 w 138"/>
                <a:gd name="T5" fmla="*/ 147 h 159"/>
                <a:gd name="T6" fmla="*/ 2 w 138"/>
                <a:gd name="T7" fmla="*/ 109 h 159"/>
                <a:gd name="T8" fmla="*/ 2 w 138"/>
                <a:gd name="T9" fmla="*/ 109 h 159"/>
                <a:gd name="T10" fmla="*/ 2 w 138"/>
                <a:gd name="T11" fmla="*/ 109 h 159"/>
                <a:gd name="T12" fmla="*/ 0 w 138"/>
                <a:gd name="T13" fmla="*/ 101 h 159"/>
                <a:gd name="T14" fmla="*/ 2 w 138"/>
                <a:gd name="T15" fmla="*/ 108 h 159"/>
                <a:gd name="T16" fmla="*/ 0 w 138"/>
                <a:gd name="T17" fmla="*/ 101 h 159"/>
                <a:gd name="T18" fmla="*/ 0 w 138"/>
                <a:gd name="T19" fmla="*/ 100 h 159"/>
                <a:gd name="T20" fmla="*/ 0 w 138"/>
                <a:gd name="T21" fmla="*/ 101 h 159"/>
                <a:gd name="T22" fmla="*/ 0 w 138"/>
                <a:gd name="T23" fmla="*/ 100 h 159"/>
                <a:gd name="T24" fmla="*/ 100 w 138"/>
                <a:gd name="T25" fmla="*/ 0 h 159"/>
                <a:gd name="T26" fmla="*/ 100 w 138"/>
                <a:gd name="T27" fmla="*/ 0 h 159"/>
                <a:gd name="T28" fmla="*/ 100 w 138"/>
                <a:gd name="T29" fmla="*/ 0 h 159"/>
                <a:gd name="T30" fmla="*/ 113 w 138"/>
                <a:gd name="T31" fmla="*/ 5 h 159"/>
                <a:gd name="T32" fmla="*/ 138 w 138"/>
                <a:gd name="T33" fmla="*/ 31 h 159"/>
                <a:gd name="T34" fmla="*/ 138 w 138"/>
                <a:gd name="T35" fmla="*/ 31 h 159"/>
                <a:gd name="T36" fmla="*/ 113 w 138"/>
                <a:gd name="T37" fmla="*/ 5 h 159"/>
                <a:gd name="T38" fmla="*/ 100 w 138"/>
                <a:gd name="T3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159">
                  <a:moveTo>
                    <a:pt x="39" y="147"/>
                  </a:moveTo>
                  <a:cubicBezTo>
                    <a:pt x="51" y="159"/>
                    <a:pt x="51" y="159"/>
                    <a:pt x="51" y="159"/>
                  </a:cubicBezTo>
                  <a:cubicBezTo>
                    <a:pt x="39" y="147"/>
                    <a:pt x="39" y="147"/>
                    <a:pt x="39" y="147"/>
                  </a:cubicBezTo>
                  <a:moveTo>
                    <a:pt x="2" y="109"/>
                  </a:move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moveTo>
                    <a:pt x="0" y="101"/>
                  </a:moveTo>
                  <a:cubicBezTo>
                    <a:pt x="0" y="104"/>
                    <a:pt x="1" y="106"/>
                    <a:pt x="2" y="108"/>
                  </a:cubicBezTo>
                  <a:cubicBezTo>
                    <a:pt x="1" y="106"/>
                    <a:pt x="0" y="104"/>
                    <a:pt x="0" y="101"/>
                  </a:cubicBezTo>
                  <a:moveTo>
                    <a:pt x="0" y="100"/>
                  </a:moveTo>
                  <a:cubicBezTo>
                    <a:pt x="0" y="100"/>
                    <a:pt x="0" y="101"/>
                    <a:pt x="0" y="101"/>
                  </a:cubicBezTo>
                  <a:cubicBezTo>
                    <a:pt x="0" y="101"/>
                    <a:pt x="0" y="100"/>
                    <a:pt x="0" y="10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5" y="0"/>
                    <a:pt x="109" y="2"/>
                    <a:pt x="113" y="5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9" y="2"/>
                    <a:pt x="105" y="0"/>
                    <a:pt x="1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" name="Freeform 872"/>
            <p:cNvSpPr>
              <a:spLocks noEditPoints="1"/>
            </p:cNvSpPr>
            <p:nvPr/>
          </p:nvSpPr>
          <p:spPr bwMode="auto">
            <a:xfrm>
              <a:off x="103188" y="292100"/>
              <a:ext cx="395288" cy="455613"/>
            </a:xfrm>
            <a:custGeom>
              <a:avLst/>
              <a:gdLst>
                <a:gd name="T0" fmla="*/ 92 w 138"/>
                <a:gd name="T1" fmla="*/ 60 h 159"/>
                <a:gd name="T2" fmla="*/ 59 w 138"/>
                <a:gd name="T3" fmla="*/ 93 h 159"/>
                <a:gd name="T4" fmla="*/ 61 w 138"/>
                <a:gd name="T5" fmla="*/ 100 h 159"/>
                <a:gd name="T6" fmla="*/ 59 w 138"/>
                <a:gd name="T7" fmla="*/ 108 h 159"/>
                <a:gd name="T8" fmla="*/ 75 w 138"/>
                <a:gd name="T9" fmla="*/ 125 h 159"/>
                <a:gd name="T10" fmla="*/ 92 w 138"/>
                <a:gd name="T11" fmla="*/ 99 h 159"/>
                <a:gd name="T12" fmla="*/ 92 w 138"/>
                <a:gd name="T13" fmla="*/ 60 h 159"/>
                <a:gd name="T14" fmla="*/ 108 w 138"/>
                <a:gd name="T15" fmla="*/ 60 h 159"/>
                <a:gd name="T16" fmla="*/ 108 w 138"/>
                <a:gd name="T17" fmla="*/ 76 h 159"/>
                <a:gd name="T18" fmla="*/ 114 w 138"/>
                <a:gd name="T19" fmla="*/ 67 h 159"/>
                <a:gd name="T20" fmla="*/ 108 w 138"/>
                <a:gd name="T21" fmla="*/ 60 h 159"/>
                <a:gd name="T22" fmla="*/ 100 w 138"/>
                <a:gd name="T23" fmla="*/ 0 h 159"/>
                <a:gd name="T24" fmla="*/ 100 w 138"/>
                <a:gd name="T25" fmla="*/ 0 h 159"/>
                <a:gd name="T26" fmla="*/ 87 w 138"/>
                <a:gd name="T27" fmla="*/ 5 h 159"/>
                <a:gd name="T28" fmla="*/ 5 w 138"/>
                <a:gd name="T29" fmla="*/ 87 h 159"/>
                <a:gd name="T30" fmla="*/ 0 w 138"/>
                <a:gd name="T31" fmla="*/ 99 h 159"/>
                <a:gd name="T32" fmla="*/ 0 w 138"/>
                <a:gd name="T33" fmla="*/ 100 h 159"/>
                <a:gd name="T34" fmla="*/ 0 w 138"/>
                <a:gd name="T35" fmla="*/ 100 h 159"/>
                <a:gd name="T36" fmla="*/ 0 w 138"/>
                <a:gd name="T37" fmla="*/ 101 h 159"/>
                <a:gd name="T38" fmla="*/ 0 w 138"/>
                <a:gd name="T39" fmla="*/ 101 h 159"/>
                <a:gd name="T40" fmla="*/ 2 w 138"/>
                <a:gd name="T41" fmla="*/ 108 h 159"/>
                <a:gd name="T42" fmla="*/ 2 w 138"/>
                <a:gd name="T43" fmla="*/ 109 h 159"/>
                <a:gd name="T44" fmla="*/ 2 w 138"/>
                <a:gd name="T45" fmla="*/ 109 h 159"/>
                <a:gd name="T46" fmla="*/ 5 w 138"/>
                <a:gd name="T47" fmla="*/ 113 h 159"/>
                <a:gd name="T48" fmla="*/ 39 w 138"/>
                <a:gd name="T49" fmla="*/ 147 h 159"/>
                <a:gd name="T50" fmla="*/ 51 w 138"/>
                <a:gd name="T51" fmla="*/ 159 h 159"/>
                <a:gd name="T52" fmla="*/ 69 w 138"/>
                <a:gd name="T53" fmla="*/ 133 h 159"/>
                <a:gd name="T54" fmla="*/ 51 w 138"/>
                <a:gd name="T55" fmla="*/ 115 h 159"/>
                <a:gd name="T56" fmla="*/ 45 w 138"/>
                <a:gd name="T57" fmla="*/ 116 h 159"/>
                <a:gd name="T58" fmla="*/ 30 w 138"/>
                <a:gd name="T59" fmla="*/ 100 h 159"/>
                <a:gd name="T60" fmla="*/ 45 w 138"/>
                <a:gd name="T61" fmla="*/ 84 h 159"/>
                <a:gd name="T62" fmla="*/ 52 w 138"/>
                <a:gd name="T63" fmla="*/ 86 h 159"/>
                <a:gd name="T64" fmla="*/ 86 w 138"/>
                <a:gd name="T65" fmla="*/ 52 h 159"/>
                <a:gd name="T66" fmla="*/ 84 w 138"/>
                <a:gd name="T67" fmla="*/ 46 h 159"/>
                <a:gd name="T68" fmla="*/ 100 w 138"/>
                <a:gd name="T69" fmla="*/ 30 h 159"/>
                <a:gd name="T70" fmla="*/ 116 w 138"/>
                <a:gd name="T71" fmla="*/ 46 h 159"/>
                <a:gd name="T72" fmla="*/ 114 w 138"/>
                <a:gd name="T73" fmla="*/ 52 h 159"/>
                <a:gd name="T74" fmla="*/ 120 w 138"/>
                <a:gd name="T75" fmla="*/ 58 h 159"/>
                <a:gd name="T76" fmla="*/ 138 w 138"/>
                <a:gd name="T77" fmla="*/ 31 h 159"/>
                <a:gd name="T78" fmla="*/ 113 w 138"/>
                <a:gd name="T79" fmla="*/ 5 h 159"/>
                <a:gd name="T80" fmla="*/ 100 w 138"/>
                <a:gd name="T8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59">
                  <a:moveTo>
                    <a:pt x="92" y="60"/>
                  </a:moveTo>
                  <a:cubicBezTo>
                    <a:pt x="59" y="93"/>
                    <a:pt x="59" y="93"/>
                    <a:pt x="59" y="93"/>
                  </a:cubicBezTo>
                  <a:cubicBezTo>
                    <a:pt x="60" y="95"/>
                    <a:pt x="61" y="98"/>
                    <a:pt x="61" y="100"/>
                  </a:cubicBezTo>
                  <a:cubicBezTo>
                    <a:pt x="61" y="103"/>
                    <a:pt x="60" y="106"/>
                    <a:pt x="59" y="108"/>
                  </a:cubicBezTo>
                  <a:cubicBezTo>
                    <a:pt x="75" y="125"/>
                    <a:pt x="75" y="125"/>
                    <a:pt x="75" y="125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2" y="60"/>
                    <a:pt x="92" y="60"/>
                    <a:pt x="92" y="60"/>
                  </a:cubicBezTo>
                  <a:moveTo>
                    <a:pt x="108" y="6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08" y="60"/>
                    <a:pt x="108" y="60"/>
                    <a:pt x="108" y="6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95" y="0"/>
                    <a:pt x="90" y="2"/>
                    <a:pt x="87" y="5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2" y="90"/>
                    <a:pt x="0" y="95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1" y="106"/>
                    <a:pt x="2" y="108"/>
                  </a:cubicBezTo>
                  <a:cubicBezTo>
                    <a:pt x="2" y="108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3" y="110"/>
                    <a:pt x="4" y="112"/>
                    <a:pt x="5" y="113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49" y="115"/>
                    <a:pt x="47" y="116"/>
                    <a:pt x="45" y="116"/>
                  </a:cubicBezTo>
                  <a:cubicBezTo>
                    <a:pt x="37" y="116"/>
                    <a:pt x="30" y="109"/>
                    <a:pt x="30" y="100"/>
                  </a:cubicBezTo>
                  <a:cubicBezTo>
                    <a:pt x="30" y="91"/>
                    <a:pt x="37" y="84"/>
                    <a:pt x="45" y="84"/>
                  </a:cubicBezTo>
                  <a:cubicBezTo>
                    <a:pt x="48" y="84"/>
                    <a:pt x="50" y="85"/>
                    <a:pt x="52" y="86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5" y="50"/>
                    <a:pt x="84" y="48"/>
                    <a:pt x="84" y="46"/>
                  </a:cubicBezTo>
                  <a:cubicBezTo>
                    <a:pt x="84" y="37"/>
                    <a:pt x="91" y="30"/>
                    <a:pt x="100" y="30"/>
                  </a:cubicBezTo>
                  <a:cubicBezTo>
                    <a:pt x="109" y="30"/>
                    <a:pt x="116" y="37"/>
                    <a:pt x="116" y="46"/>
                  </a:cubicBezTo>
                  <a:cubicBezTo>
                    <a:pt x="116" y="48"/>
                    <a:pt x="115" y="50"/>
                    <a:pt x="114" y="52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9" y="2"/>
                    <a:pt x="105" y="0"/>
                    <a:pt x="100" y="0"/>
                  </a:cubicBezTo>
                </a:path>
              </a:pathLst>
            </a:custGeom>
            <a:solidFill>
              <a:srgbClr val="6A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" name="Freeform 873"/>
            <p:cNvSpPr>
              <a:spLocks noEditPoints="1"/>
            </p:cNvSpPr>
            <p:nvPr/>
          </p:nvSpPr>
          <p:spPr bwMode="auto">
            <a:xfrm>
              <a:off x="188913" y="377825"/>
              <a:ext cx="246063" cy="295275"/>
            </a:xfrm>
            <a:custGeom>
              <a:avLst/>
              <a:gdLst>
                <a:gd name="T0" fmla="*/ 15 w 86"/>
                <a:gd name="T1" fmla="*/ 54 h 103"/>
                <a:gd name="T2" fmla="*/ 0 w 86"/>
                <a:gd name="T3" fmla="*/ 70 h 103"/>
                <a:gd name="T4" fmla="*/ 15 w 86"/>
                <a:gd name="T5" fmla="*/ 86 h 103"/>
                <a:gd name="T6" fmla="*/ 21 w 86"/>
                <a:gd name="T7" fmla="*/ 85 h 103"/>
                <a:gd name="T8" fmla="*/ 39 w 86"/>
                <a:gd name="T9" fmla="*/ 103 h 103"/>
                <a:gd name="T10" fmla="*/ 45 w 86"/>
                <a:gd name="T11" fmla="*/ 95 h 103"/>
                <a:gd name="T12" fmla="*/ 29 w 86"/>
                <a:gd name="T13" fmla="*/ 78 h 103"/>
                <a:gd name="T14" fmla="*/ 31 w 86"/>
                <a:gd name="T15" fmla="*/ 70 h 103"/>
                <a:gd name="T16" fmla="*/ 29 w 86"/>
                <a:gd name="T17" fmla="*/ 63 h 103"/>
                <a:gd name="T18" fmla="*/ 24 w 86"/>
                <a:gd name="T19" fmla="*/ 68 h 103"/>
                <a:gd name="T20" fmla="*/ 24 w 86"/>
                <a:gd name="T21" fmla="*/ 70 h 103"/>
                <a:gd name="T22" fmla="*/ 15 w 86"/>
                <a:gd name="T23" fmla="*/ 79 h 103"/>
                <a:gd name="T24" fmla="*/ 7 w 86"/>
                <a:gd name="T25" fmla="*/ 70 h 103"/>
                <a:gd name="T26" fmla="*/ 15 w 86"/>
                <a:gd name="T27" fmla="*/ 61 h 103"/>
                <a:gd name="T28" fmla="*/ 17 w 86"/>
                <a:gd name="T29" fmla="*/ 61 h 103"/>
                <a:gd name="T30" fmla="*/ 22 w 86"/>
                <a:gd name="T31" fmla="*/ 56 h 103"/>
                <a:gd name="T32" fmla="*/ 15 w 86"/>
                <a:gd name="T33" fmla="*/ 54 h 103"/>
                <a:gd name="T34" fmla="*/ 72 w 86"/>
                <a:gd name="T35" fmla="*/ 24 h 103"/>
                <a:gd name="T36" fmla="*/ 70 w 86"/>
                <a:gd name="T37" fmla="*/ 24 h 103"/>
                <a:gd name="T38" fmla="*/ 68 w 86"/>
                <a:gd name="T39" fmla="*/ 24 h 103"/>
                <a:gd name="T40" fmla="*/ 62 w 86"/>
                <a:gd name="T41" fmla="*/ 30 h 103"/>
                <a:gd name="T42" fmla="*/ 62 w 86"/>
                <a:gd name="T43" fmla="*/ 69 h 103"/>
                <a:gd name="T44" fmla="*/ 78 w 86"/>
                <a:gd name="T45" fmla="*/ 46 h 103"/>
                <a:gd name="T46" fmla="*/ 78 w 86"/>
                <a:gd name="T47" fmla="*/ 30 h 103"/>
                <a:gd name="T48" fmla="*/ 72 w 86"/>
                <a:gd name="T49" fmla="*/ 24 h 103"/>
                <a:gd name="T50" fmla="*/ 70 w 86"/>
                <a:gd name="T51" fmla="*/ 0 h 103"/>
                <a:gd name="T52" fmla="*/ 54 w 86"/>
                <a:gd name="T53" fmla="*/ 16 h 103"/>
                <a:gd name="T54" fmla="*/ 56 w 86"/>
                <a:gd name="T55" fmla="*/ 22 h 103"/>
                <a:gd name="T56" fmla="*/ 61 w 86"/>
                <a:gd name="T57" fmla="*/ 17 h 103"/>
                <a:gd name="T58" fmla="*/ 61 w 86"/>
                <a:gd name="T59" fmla="*/ 16 h 103"/>
                <a:gd name="T60" fmla="*/ 70 w 86"/>
                <a:gd name="T61" fmla="*/ 7 h 103"/>
                <a:gd name="T62" fmla="*/ 79 w 86"/>
                <a:gd name="T63" fmla="*/ 16 h 103"/>
                <a:gd name="T64" fmla="*/ 78 w 86"/>
                <a:gd name="T65" fmla="*/ 17 h 103"/>
                <a:gd name="T66" fmla="*/ 84 w 86"/>
                <a:gd name="T67" fmla="*/ 22 h 103"/>
                <a:gd name="T68" fmla="*/ 86 w 86"/>
                <a:gd name="T69" fmla="*/ 16 h 103"/>
                <a:gd name="T70" fmla="*/ 70 w 86"/>
                <a:gd name="T7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103">
                  <a:moveTo>
                    <a:pt x="15" y="54"/>
                  </a:moveTo>
                  <a:cubicBezTo>
                    <a:pt x="7" y="54"/>
                    <a:pt x="0" y="61"/>
                    <a:pt x="0" y="70"/>
                  </a:cubicBezTo>
                  <a:cubicBezTo>
                    <a:pt x="0" y="79"/>
                    <a:pt x="7" y="86"/>
                    <a:pt x="15" y="86"/>
                  </a:cubicBezTo>
                  <a:cubicBezTo>
                    <a:pt x="17" y="86"/>
                    <a:pt x="19" y="85"/>
                    <a:pt x="21" y="85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0" y="76"/>
                    <a:pt x="31" y="73"/>
                    <a:pt x="31" y="70"/>
                  </a:cubicBezTo>
                  <a:cubicBezTo>
                    <a:pt x="31" y="68"/>
                    <a:pt x="30" y="65"/>
                    <a:pt x="29" y="63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4" y="75"/>
                    <a:pt x="20" y="79"/>
                    <a:pt x="15" y="79"/>
                  </a:cubicBezTo>
                  <a:cubicBezTo>
                    <a:pt x="11" y="79"/>
                    <a:pt x="7" y="75"/>
                    <a:pt x="7" y="70"/>
                  </a:cubicBezTo>
                  <a:cubicBezTo>
                    <a:pt x="7" y="65"/>
                    <a:pt x="11" y="61"/>
                    <a:pt x="15" y="61"/>
                  </a:cubicBezTo>
                  <a:cubicBezTo>
                    <a:pt x="16" y="61"/>
                    <a:pt x="16" y="61"/>
                    <a:pt x="17" y="6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0" y="55"/>
                    <a:pt x="18" y="54"/>
                    <a:pt x="15" y="54"/>
                  </a:cubicBezTo>
                  <a:moveTo>
                    <a:pt x="72" y="24"/>
                  </a:moveTo>
                  <a:cubicBezTo>
                    <a:pt x="71" y="24"/>
                    <a:pt x="70" y="24"/>
                    <a:pt x="70" y="24"/>
                  </a:cubicBezTo>
                  <a:cubicBezTo>
                    <a:pt x="69" y="24"/>
                    <a:pt x="69" y="24"/>
                    <a:pt x="68" y="2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2" y="24"/>
                    <a:pt x="72" y="24"/>
                    <a:pt x="72" y="24"/>
                  </a:cubicBezTo>
                  <a:moveTo>
                    <a:pt x="70" y="0"/>
                  </a:moveTo>
                  <a:cubicBezTo>
                    <a:pt x="61" y="0"/>
                    <a:pt x="54" y="7"/>
                    <a:pt x="54" y="16"/>
                  </a:cubicBezTo>
                  <a:cubicBezTo>
                    <a:pt x="54" y="18"/>
                    <a:pt x="55" y="20"/>
                    <a:pt x="56" y="22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1"/>
                    <a:pt x="65" y="7"/>
                    <a:pt x="70" y="7"/>
                  </a:cubicBezTo>
                  <a:cubicBezTo>
                    <a:pt x="75" y="7"/>
                    <a:pt x="79" y="11"/>
                    <a:pt x="79" y="16"/>
                  </a:cubicBezTo>
                  <a:cubicBezTo>
                    <a:pt x="79" y="16"/>
                    <a:pt x="79" y="16"/>
                    <a:pt x="78" y="17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5" y="20"/>
                    <a:pt x="86" y="18"/>
                    <a:pt x="86" y="16"/>
                  </a:cubicBezTo>
                  <a:cubicBezTo>
                    <a:pt x="86" y="7"/>
                    <a:pt x="79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" name="Freeform 874"/>
            <p:cNvSpPr>
              <a:spLocks/>
            </p:cNvSpPr>
            <p:nvPr/>
          </p:nvSpPr>
          <p:spPr bwMode="auto">
            <a:xfrm>
              <a:off x="412750" y="441325"/>
              <a:ext cx="34925" cy="42863"/>
            </a:xfrm>
            <a:custGeom>
              <a:avLst/>
              <a:gdLst>
                <a:gd name="T0" fmla="*/ 6 w 12"/>
                <a:gd name="T1" fmla="*/ 0 h 15"/>
                <a:gd name="T2" fmla="*/ 0 w 12"/>
                <a:gd name="T3" fmla="*/ 7 h 15"/>
                <a:gd name="T4" fmla="*/ 0 w 12"/>
                <a:gd name="T5" fmla="*/ 8 h 15"/>
                <a:gd name="T6" fmla="*/ 6 w 12"/>
                <a:gd name="T7" fmla="*/ 15 h 15"/>
                <a:gd name="T8" fmla="*/ 12 w 12"/>
                <a:gd name="T9" fmla="*/ 6 h 15"/>
                <a:gd name="T10" fmla="*/ 6 w 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6" y="0"/>
                  </a:moveTo>
                  <a:cubicBezTo>
                    <a:pt x="5" y="3"/>
                    <a:pt x="2" y="5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B4D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" name="Freeform 875"/>
            <p:cNvSpPr>
              <a:spLocks/>
            </p:cNvSpPr>
            <p:nvPr/>
          </p:nvSpPr>
          <p:spPr bwMode="auto">
            <a:xfrm>
              <a:off x="395288" y="427038"/>
              <a:ext cx="34925" cy="36513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6 w 12"/>
                <a:gd name="T7" fmla="*/ 12 h 13"/>
                <a:gd name="T8" fmla="*/ 12 w 12"/>
                <a:gd name="T9" fmla="*/ 5 h 13"/>
                <a:gd name="T10" fmla="*/ 6 w 12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3"/>
                    <a:pt x="3" y="6"/>
                    <a:pt x="0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0"/>
                    <a:pt x="11" y="8"/>
                    <a:pt x="12" y="5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" name="Freeform 876"/>
            <p:cNvSpPr>
              <a:spLocks/>
            </p:cNvSpPr>
            <p:nvPr/>
          </p:nvSpPr>
          <p:spPr bwMode="auto">
            <a:xfrm>
              <a:off x="252413" y="441325"/>
              <a:ext cx="114300" cy="117475"/>
            </a:xfrm>
            <a:custGeom>
              <a:avLst/>
              <a:gdLst>
                <a:gd name="T0" fmla="*/ 34 w 40"/>
                <a:gd name="T1" fmla="*/ 0 h 41"/>
                <a:gd name="T2" fmla="*/ 0 w 40"/>
                <a:gd name="T3" fmla="*/ 34 h 41"/>
                <a:gd name="T4" fmla="*/ 7 w 40"/>
                <a:gd name="T5" fmla="*/ 41 h 41"/>
                <a:gd name="T6" fmla="*/ 40 w 40"/>
                <a:gd name="T7" fmla="*/ 8 h 41"/>
                <a:gd name="T8" fmla="*/ 40 w 40"/>
                <a:gd name="T9" fmla="*/ 7 h 41"/>
                <a:gd name="T10" fmla="*/ 34 w 40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34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6" y="38"/>
                    <a:pt x="7" y="4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7" y="5"/>
                    <a:pt x="35" y="3"/>
                    <a:pt x="34" y="0"/>
                  </a:cubicBezTo>
                </a:path>
              </a:pathLst>
            </a:custGeom>
            <a:solidFill>
              <a:srgbClr val="B4D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" name="Freeform 877"/>
            <p:cNvSpPr>
              <a:spLocks noEditPoints="1"/>
            </p:cNvSpPr>
            <p:nvPr/>
          </p:nvSpPr>
          <p:spPr bwMode="auto">
            <a:xfrm>
              <a:off x="238125" y="427038"/>
              <a:ext cx="146050" cy="146050"/>
            </a:xfrm>
            <a:custGeom>
              <a:avLst/>
              <a:gdLst>
                <a:gd name="T0" fmla="*/ 5 w 51"/>
                <a:gd name="T1" fmla="*/ 39 h 51"/>
                <a:gd name="T2" fmla="*/ 0 w 51"/>
                <a:gd name="T3" fmla="*/ 44 h 51"/>
                <a:gd name="T4" fmla="*/ 7 w 51"/>
                <a:gd name="T5" fmla="*/ 51 h 51"/>
                <a:gd name="T6" fmla="*/ 12 w 51"/>
                <a:gd name="T7" fmla="*/ 46 h 51"/>
                <a:gd name="T8" fmla="*/ 5 w 51"/>
                <a:gd name="T9" fmla="*/ 39 h 51"/>
                <a:gd name="T10" fmla="*/ 44 w 51"/>
                <a:gd name="T11" fmla="*/ 0 h 51"/>
                <a:gd name="T12" fmla="*/ 39 w 51"/>
                <a:gd name="T13" fmla="*/ 5 h 51"/>
                <a:gd name="T14" fmla="*/ 45 w 51"/>
                <a:gd name="T15" fmla="*/ 12 h 51"/>
                <a:gd name="T16" fmla="*/ 45 w 51"/>
                <a:gd name="T17" fmla="*/ 13 h 51"/>
                <a:gd name="T18" fmla="*/ 51 w 51"/>
                <a:gd name="T19" fmla="*/ 7 h 51"/>
                <a:gd name="T20" fmla="*/ 44 w 51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1">
                  <a:moveTo>
                    <a:pt x="5" y="39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3" y="45"/>
                    <a:pt x="6" y="48"/>
                    <a:pt x="7" y="51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3"/>
                    <a:pt x="8" y="40"/>
                    <a:pt x="5" y="39"/>
                  </a:cubicBezTo>
                  <a:moveTo>
                    <a:pt x="44" y="0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0" y="8"/>
                    <a:pt x="42" y="10"/>
                    <a:pt x="45" y="12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8" y="6"/>
                    <a:pt x="45" y="3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" name="Freeform 878"/>
            <p:cNvSpPr>
              <a:spLocks/>
            </p:cNvSpPr>
            <p:nvPr/>
          </p:nvSpPr>
          <p:spPr bwMode="auto">
            <a:xfrm>
              <a:off x="363538" y="398463"/>
              <a:ext cx="52388" cy="49213"/>
            </a:xfrm>
            <a:custGeom>
              <a:avLst/>
              <a:gdLst>
                <a:gd name="T0" fmla="*/ 9 w 18"/>
                <a:gd name="T1" fmla="*/ 0 h 17"/>
                <a:gd name="T2" fmla="*/ 0 w 18"/>
                <a:gd name="T3" fmla="*/ 9 h 17"/>
                <a:gd name="T4" fmla="*/ 0 w 18"/>
                <a:gd name="T5" fmla="*/ 10 h 17"/>
                <a:gd name="T6" fmla="*/ 7 w 18"/>
                <a:gd name="T7" fmla="*/ 17 h 17"/>
                <a:gd name="T8" fmla="*/ 9 w 18"/>
                <a:gd name="T9" fmla="*/ 17 h 17"/>
                <a:gd name="T10" fmla="*/ 11 w 18"/>
                <a:gd name="T11" fmla="*/ 17 h 17"/>
                <a:gd name="T12" fmla="*/ 17 w 18"/>
                <a:gd name="T13" fmla="*/ 10 h 17"/>
                <a:gd name="T14" fmla="*/ 18 w 18"/>
                <a:gd name="T15" fmla="*/ 9 h 17"/>
                <a:gd name="T16" fmla="*/ 9 w 1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1" y="13"/>
                    <a:pt x="4" y="16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10" y="17"/>
                    <a:pt x="11" y="17"/>
                  </a:cubicBezTo>
                  <a:cubicBezTo>
                    <a:pt x="14" y="16"/>
                    <a:pt x="17" y="13"/>
                    <a:pt x="17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BFD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" name="Freeform 879"/>
            <p:cNvSpPr>
              <a:spLocks/>
            </p:cNvSpPr>
            <p:nvPr/>
          </p:nvSpPr>
          <p:spPr bwMode="auto">
            <a:xfrm>
              <a:off x="209550" y="552450"/>
              <a:ext cx="47625" cy="52388"/>
            </a:xfrm>
            <a:custGeom>
              <a:avLst/>
              <a:gdLst>
                <a:gd name="T0" fmla="*/ 8 w 17"/>
                <a:gd name="T1" fmla="*/ 0 h 18"/>
                <a:gd name="T2" fmla="*/ 0 w 17"/>
                <a:gd name="T3" fmla="*/ 9 h 18"/>
                <a:gd name="T4" fmla="*/ 8 w 17"/>
                <a:gd name="T5" fmla="*/ 18 h 18"/>
                <a:gd name="T6" fmla="*/ 17 w 17"/>
                <a:gd name="T7" fmla="*/ 9 h 18"/>
                <a:gd name="T8" fmla="*/ 17 w 17"/>
                <a:gd name="T9" fmla="*/ 7 h 18"/>
                <a:gd name="T10" fmla="*/ 10 w 17"/>
                <a:gd name="T11" fmla="*/ 0 h 18"/>
                <a:gd name="T12" fmla="*/ 8 w 1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13" y="18"/>
                    <a:pt x="17" y="14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6" y="4"/>
                    <a:pt x="13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BFD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33" name="グループ化 1432"/>
          <p:cNvGrpSpPr/>
          <p:nvPr/>
        </p:nvGrpSpPr>
        <p:grpSpPr>
          <a:xfrm>
            <a:off x="1035050" y="292100"/>
            <a:ext cx="630238" cy="573088"/>
            <a:chOff x="1035050" y="292100"/>
            <a:chExt cx="630238" cy="573088"/>
          </a:xfrm>
        </p:grpSpPr>
        <p:sp>
          <p:nvSpPr>
            <p:cNvPr id="502" name="Freeform 880"/>
            <p:cNvSpPr>
              <a:spLocks/>
            </p:cNvSpPr>
            <p:nvPr/>
          </p:nvSpPr>
          <p:spPr bwMode="auto">
            <a:xfrm>
              <a:off x="1035050" y="292100"/>
              <a:ext cx="504825" cy="504825"/>
            </a:xfrm>
            <a:custGeom>
              <a:avLst/>
              <a:gdLst>
                <a:gd name="T0" fmla="*/ 88 w 176"/>
                <a:gd name="T1" fmla="*/ 176 h 176"/>
                <a:gd name="T2" fmla="*/ 76 w 176"/>
                <a:gd name="T3" fmla="*/ 171 h 176"/>
                <a:gd name="T4" fmla="*/ 5 w 176"/>
                <a:gd name="T5" fmla="*/ 100 h 176"/>
                <a:gd name="T6" fmla="*/ 0 w 176"/>
                <a:gd name="T7" fmla="*/ 88 h 176"/>
                <a:gd name="T8" fmla="*/ 5 w 176"/>
                <a:gd name="T9" fmla="*/ 77 h 176"/>
                <a:gd name="T10" fmla="*/ 76 w 176"/>
                <a:gd name="T11" fmla="*/ 5 h 176"/>
                <a:gd name="T12" fmla="*/ 88 w 176"/>
                <a:gd name="T13" fmla="*/ 0 h 176"/>
                <a:gd name="T14" fmla="*/ 99 w 176"/>
                <a:gd name="T15" fmla="*/ 5 h 176"/>
                <a:gd name="T16" fmla="*/ 171 w 176"/>
                <a:gd name="T17" fmla="*/ 77 h 176"/>
                <a:gd name="T18" fmla="*/ 176 w 176"/>
                <a:gd name="T19" fmla="*/ 88 h 176"/>
                <a:gd name="T20" fmla="*/ 171 w 176"/>
                <a:gd name="T21" fmla="*/ 100 h 176"/>
                <a:gd name="T22" fmla="*/ 99 w 176"/>
                <a:gd name="T23" fmla="*/ 171 h 176"/>
                <a:gd name="T24" fmla="*/ 88 w 176"/>
                <a:gd name="T2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83" y="176"/>
                    <a:pt x="79" y="175"/>
                    <a:pt x="76" y="171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4"/>
                    <a:pt x="1" y="80"/>
                    <a:pt x="5" y="77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9" y="2"/>
                    <a:pt x="83" y="0"/>
                    <a:pt x="88" y="0"/>
                  </a:cubicBezTo>
                  <a:cubicBezTo>
                    <a:pt x="92" y="0"/>
                    <a:pt x="96" y="2"/>
                    <a:pt x="99" y="5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4" y="80"/>
                    <a:pt x="176" y="84"/>
                    <a:pt x="176" y="88"/>
                  </a:cubicBezTo>
                  <a:cubicBezTo>
                    <a:pt x="176" y="93"/>
                    <a:pt x="174" y="97"/>
                    <a:pt x="171" y="100"/>
                  </a:cubicBezTo>
                  <a:cubicBezTo>
                    <a:pt x="99" y="171"/>
                    <a:pt x="99" y="171"/>
                    <a:pt x="99" y="171"/>
                  </a:cubicBezTo>
                  <a:cubicBezTo>
                    <a:pt x="96" y="175"/>
                    <a:pt x="92" y="176"/>
                    <a:pt x="88" y="176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" name="Freeform 881"/>
            <p:cNvSpPr>
              <a:spLocks/>
            </p:cNvSpPr>
            <p:nvPr/>
          </p:nvSpPr>
          <p:spPr bwMode="auto">
            <a:xfrm>
              <a:off x="1112838" y="369888"/>
              <a:ext cx="352425" cy="358775"/>
            </a:xfrm>
            <a:custGeom>
              <a:avLst/>
              <a:gdLst>
                <a:gd name="T0" fmla="*/ 109 w 123"/>
                <a:gd name="T1" fmla="*/ 48 h 125"/>
                <a:gd name="T2" fmla="*/ 95 w 123"/>
                <a:gd name="T3" fmla="*/ 61 h 125"/>
                <a:gd name="T4" fmla="*/ 98 w 123"/>
                <a:gd name="T5" fmla="*/ 69 h 125"/>
                <a:gd name="T6" fmla="*/ 70 w 123"/>
                <a:gd name="T7" fmla="*/ 96 h 125"/>
                <a:gd name="T8" fmla="*/ 68 w 123"/>
                <a:gd name="T9" fmla="*/ 95 h 125"/>
                <a:gd name="T10" fmla="*/ 68 w 123"/>
                <a:gd name="T11" fmla="*/ 25 h 125"/>
                <a:gd name="T12" fmla="*/ 75 w 123"/>
                <a:gd name="T13" fmla="*/ 13 h 125"/>
                <a:gd name="T14" fmla="*/ 61 w 123"/>
                <a:gd name="T15" fmla="*/ 0 h 125"/>
                <a:gd name="T16" fmla="*/ 48 w 123"/>
                <a:gd name="T17" fmla="*/ 13 h 125"/>
                <a:gd name="T18" fmla="*/ 54 w 123"/>
                <a:gd name="T19" fmla="*/ 25 h 125"/>
                <a:gd name="T20" fmla="*/ 54 w 123"/>
                <a:gd name="T21" fmla="*/ 95 h 125"/>
                <a:gd name="T22" fmla="*/ 52 w 123"/>
                <a:gd name="T23" fmla="*/ 96 h 125"/>
                <a:gd name="T24" fmla="*/ 25 w 123"/>
                <a:gd name="T25" fmla="*/ 69 h 125"/>
                <a:gd name="T26" fmla="*/ 27 w 123"/>
                <a:gd name="T27" fmla="*/ 61 h 125"/>
                <a:gd name="T28" fmla="*/ 14 w 123"/>
                <a:gd name="T29" fmla="*/ 48 h 125"/>
                <a:gd name="T30" fmla="*/ 0 w 123"/>
                <a:gd name="T31" fmla="*/ 61 h 125"/>
                <a:gd name="T32" fmla="*/ 14 w 123"/>
                <a:gd name="T33" fmla="*/ 75 h 125"/>
                <a:gd name="T34" fmla="*/ 18 w 123"/>
                <a:gd name="T35" fmla="*/ 74 h 125"/>
                <a:gd name="T36" fmla="*/ 47 w 123"/>
                <a:gd name="T37" fmla="*/ 103 h 125"/>
                <a:gd name="T38" fmla="*/ 46 w 123"/>
                <a:gd name="T39" fmla="*/ 109 h 125"/>
                <a:gd name="T40" fmla="*/ 62 w 123"/>
                <a:gd name="T41" fmla="*/ 125 h 125"/>
                <a:gd name="T42" fmla="*/ 78 w 123"/>
                <a:gd name="T43" fmla="*/ 109 h 125"/>
                <a:gd name="T44" fmla="*/ 76 w 123"/>
                <a:gd name="T45" fmla="*/ 103 h 125"/>
                <a:gd name="T46" fmla="*/ 105 w 123"/>
                <a:gd name="T47" fmla="*/ 74 h 125"/>
                <a:gd name="T48" fmla="*/ 110 w 123"/>
                <a:gd name="T49" fmla="*/ 75 h 125"/>
                <a:gd name="T50" fmla="*/ 123 w 123"/>
                <a:gd name="T51" fmla="*/ 62 h 125"/>
                <a:gd name="T52" fmla="*/ 109 w 123"/>
                <a:gd name="T53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3" h="125">
                  <a:moveTo>
                    <a:pt x="109" y="48"/>
                  </a:moveTo>
                  <a:cubicBezTo>
                    <a:pt x="101" y="48"/>
                    <a:pt x="95" y="54"/>
                    <a:pt x="95" y="61"/>
                  </a:cubicBezTo>
                  <a:cubicBezTo>
                    <a:pt x="95" y="64"/>
                    <a:pt x="96" y="66"/>
                    <a:pt x="98" y="6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6"/>
                    <a:pt x="69" y="95"/>
                    <a:pt x="68" y="9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2" y="23"/>
                    <a:pt x="75" y="18"/>
                    <a:pt x="75" y="13"/>
                  </a:cubicBezTo>
                  <a:cubicBezTo>
                    <a:pt x="75" y="6"/>
                    <a:pt x="69" y="0"/>
                    <a:pt x="61" y="0"/>
                  </a:cubicBezTo>
                  <a:cubicBezTo>
                    <a:pt x="54" y="0"/>
                    <a:pt x="48" y="6"/>
                    <a:pt x="48" y="13"/>
                  </a:cubicBezTo>
                  <a:cubicBezTo>
                    <a:pt x="48" y="18"/>
                    <a:pt x="50" y="23"/>
                    <a:pt x="54" y="2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3" y="96"/>
                    <a:pt x="52" y="96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7"/>
                    <a:pt x="27" y="64"/>
                    <a:pt x="27" y="61"/>
                  </a:cubicBezTo>
                  <a:cubicBezTo>
                    <a:pt x="27" y="54"/>
                    <a:pt x="21" y="48"/>
                    <a:pt x="14" y="48"/>
                  </a:cubicBezTo>
                  <a:cubicBezTo>
                    <a:pt x="6" y="48"/>
                    <a:pt x="0" y="54"/>
                    <a:pt x="0" y="61"/>
                  </a:cubicBezTo>
                  <a:cubicBezTo>
                    <a:pt x="0" y="69"/>
                    <a:pt x="6" y="75"/>
                    <a:pt x="14" y="75"/>
                  </a:cubicBezTo>
                  <a:cubicBezTo>
                    <a:pt x="15" y="75"/>
                    <a:pt x="17" y="74"/>
                    <a:pt x="18" y="74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6" y="105"/>
                    <a:pt x="46" y="107"/>
                    <a:pt x="46" y="109"/>
                  </a:cubicBezTo>
                  <a:cubicBezTo>
                    <a:pt x="46" y="118"/>
                    <a:pt x="53" y="125"/>
                    <a:pt x="62" y="125"/>
                  </a:cubicBezTo>
                  <a:cubicBezTo>
                    <a:pt x="70" y="125"/>
                    <a:pt x="78" y="118"/>
                    <a:pt x="78" y="109"/>
                  </a:cubicBezTo>
                  <a:cubicBezTo>
                    <a:pt x="78" y="107"/>
                    <a:pt x="77" y="105"/>
                    <a:pt x="76" y="10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8" y="75"/>
                    <a:pt x="110" y="75"/>
                  </a:cubicBezTo>
                  <a:cubicBezTo>
                    <a:pt x="117" y="75"/>
                    <a:pt x="123" y="69"/>
                    <a:pt x="123" y="62"/>
                  </a:cubicBezTo>
                  <a:cubicBezTo>
                    <a:pt x="122" y="54"/>
                    <a:pt x="116" y="48"/>
                    <a:pt x="109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" name="Freeform 882"/>
            <p:cNvSpPr>
              <a:spLocks/>
            </p:cNvSpPr>
            <p:nvPr/>
          </p:nvSpPr>
          <p:spPr bwMode="auto">
            <a:xfrm>
              <a:off x="1322388" y="438150"/>
              <a:ext cx="85725" cy="88900"/>
            </a:xfrm>
            <a:custGeom>
              <a:avLst/>
              <a:gdLst>
                <a:gd name="T0" fmla="*/ 5 w 30"/>
                <a:gd name="T1" fmla="*/ 0 h 31"/>
                <a:gd name="T2" fmla="*/ 0 w 30"/>
                <a:gd name="T3" fmla="*/ 8 h 31"/>
                <a:gd name="T4" fmla="*/ 24 w 30"/>
                <a:gd name="T5" fmla="*/ 31 h 31"/>
                <a:gd name="T6" fmla="*/ 30 w 30"/>
                <a:gd name="T7" fmla="*/ 25 h 31"/>
                <a:gd name="T8" fmla="*/ 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5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28"/>
                    <a:pt x="27" y="26"/>
                    <a:pt x="30" y="2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CD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" name="Freeform 883"/>
            <p:cNvSpPr>
              <a:spLocks/>
            </p:cNvSpPr>
            <p:nvPr/>
          </p:nvSpPr>
          <p:spPr bwMode="auto">
            <a:xfrm>
              <a:off x="1390650" y="509588"/>
              <a:ext cx="50800" cy="52388"/>
            </a:xfrm>
            <a:custGeom>
              <a:avLst/>
              <a:gdLst>
                <a:gd name="T0" fmla="*/ 6 w 18"/>
                <a:gd name="T1" fmla="*/ 0 h 18"/>
                <a:gd name="T2" fmla="*/ 0 w 18"/>
                <a:gd name="T3" fmla="*/ 6 h 18"/>
                <a:gd name="T4" fmla="*/ 12 w 18"/>
                <a:gd name="T5" fmla="*/ 18 h 18"/>
                <a:gd name="T6" fmla="*/ 18 w 18"/>
                <a:gd name="T7" fmla="*/ 12 h 18"/>
                <a:gd name="T8" fmla="*/ 6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0"/>
                  </a:moveTo>
                  <a:cubicBezTo>
                    <a:pt x="3" y="1"/>
                    <a:pt x="1" y="3"/>
                    <a:pt x="0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" name="Oval 884"/>
            <p:cNvSpPr>
              <a:spLocks noChangeArrowheads="1"/>
            </p:cNvSpPr>
            <p:nvPr/>
          </p:nvSpPr>
          <p:spPr bwMode="auto">
            <a:xfrm>
              <a:off x="1258888" y="655638"/>
              <a:ext cx="53975" cy="55563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" name="Freeform 885"/>
            <p:cNvSpPr>
              <a:spLocks/>
            </p:cNvSpPr>
            <p:nvPr/>
          </p:nvSpPr>
          <p:spPr bwMode="auto">
            <a:xfrm>
              <a:off x="1263650" y="387350"/>
              <a:ext cx="44450" cy="42863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2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" name="Freeform 886"/>
            <p:cNvSpPr>
              <a:spLocks/>
            </p:cNvSpPr>
            <p:nvPr/>
          </p:nvSpPr>
          <p:spPr bwMode="auto">
            <a:xfrm>
              <a:off x="1127125" y="523875"/>
              <a:ext cx="42863" cy="42863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2"/>
                    <a:pt x="12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" name="Freeform 887"/>
            <p:cNvSpPr>
              <a:spLocks/>
            </p:cNvSpPr>
            <p:nvPr/>
          </p:nvSpPr>
          <p:spPr bwMode="auto">
            <a:xfrm>
              <a:off x="1401763" y="523875"/>
              <a:ext cx="42863" cy="42863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2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" name="Freeform 888"/>
            <p:cNvSpPr>
              <a:spLocks noEditPoints="1"/>
            </p:cNvSpPr>
            <p:nvPr/>
          </p:nvSpPr>
          <p:spPr bwMode="auto">
            <a:xfrm>
              <a:off x="1035050" y="292100"/>
              <a:ext cx="349250" cy="401638"/>
            </a:xfrm>
            <a:custGeom>
              <a:avLst/>
              <a:gdLst>
                <a:gd name="T0" fmla="*/ 95 w 122"/>
                <a:gd name="T1" fmla="*/ 53 h 140"/>
                <a:gd name="T2" fmla="*/ 95 w 122"/>
                <a:gd name="T3" fmla="*/ 67 h 140"/>
                <a:gd name="T4" fmla="*/ 100 w 122"/>
                <a:gd name="T5" fmla="*/ 59 h 140"/>
                <a:gd name="T6" fmla="*/ 95 w 122"/>
                <a:gd name="T7" fmla="*/ 53 h 140"/>
                <a:gd name="T8" fmla="*/ 81 w 122"/>
                <a:gd name="T9" fmla="*/ 53 h 140"/>
                <a:gd name="T10" fmla="*/ 52 w 122"/>
                <a:gd name="T11" fmla="*/ 82 h 140"/>
                <a:gd name="T12" fmla="*/ 54 w 122"/>
                <a:gd name="T13" fmla="*/ 88 h 140"/>
                <a:gd name="T14" fmla="*/ 52 w 122"/>
                <a:gd name="T15" fmla="*/ 96 h 140"/>
                <a:gd name="T16" fmla="*/ 66 w 122"/>
                <a:gd name="T17" fmla="*/ 110 h 140"/>
                <a:gd name="T18" fmla="*/ 81 w 122"/>
                <a:gd name="T19" fmla="*/ 87 h 140"/>
                <a:gd name="T20" fmla="*/ 81 w 122"/>
                <a:gd name="T21" fmla="*/ 53 h 140"/>
                <a:gd name="T22" fmla="*/ 88 w 122"/>
                <a:gd name="T23" fmla="*/ 0 h 140"/>
                <a:gd name="T24" fmla="*/ 76 w 122"/>
                <a:gd name="T25" fmla="*/ 5 h 140"/>
                <a:gd name="T26" fmla="*/ 5 w 122"/>
                <a:gd name="T27" fmla="*/ 77 h 140"/>
                <a:gd name="T28" fmla="*/ 0 w 122"/>
                <a:gd name="T29" fmla="*/ 88 h 140"/>
                <a:gd name="T30" fmla="*/ 5 w 122"/>
                <a:gd name="T31" fmla="*/ 100 h 140"/>
                <a:gd name="T32" fmla="*/ 45 w 122"/>
                <a:gd name="T33" fmla="*/ 140 h 140"/>
                <a:gd name="T34" fmla="*/ 61 w 122"/>
                <a:gd name="T35" fmla="*/ 117 h 140"/>
                <a:gd name="T36" fmla="*/ 45 w 122"/>
                <a:gd name="T37" fmla="*/ 101 h 140"/>
                <a:gd name="T38" fmla="*/ 41 w 122"/>
                <a:gd name="T39" fmla="*/ 102 h 140"/>
                <a:gd name="T40" fmla="*/ 27 w 122"/>
                <a:gd name="T41" fmla="*/ 88 h 140"/>
                <a:gd name="T42" fmla="*/ 41 w 122"/>
                <a:gd name="T43" fmla="*/ 75 h 140"/>
                <a:gd name="T44" fmla="*/ 46 w 122"/>
                <a:gd name="T45" fmla="*/ 76 h 140"/>
                <a:gd name="T46" fmla="*/ 76 w 122"/>
                <a:gd name="T47" fmla="*/ 46 h 140"/>
                <a:gd name="T48" fmla="*/ 75 w 122"/>
                <a:gd name="T49" fmla="*/ 40 h 140"/>
                <a:gd name="T50" fmla="*/ 88 w 122"/>
                <a:gd name="T51" fmla="*/ 27 h 140"/>
                <a:gd name="T52" fmla="*/ 102 w 122"/>
                <a:gd name="T53" fmla="*/ 40 h 140"/>
                <a:gd name="T54" fmla="*/ 100 w 122"/>
                <a:gd name="T55" fmla="*/ 46 h 140"/>
                <a:gd name="T56" fmla="*/ 105 w 122"/>
                <a:gd name="T57" fmla="*/ 51 h 140"/>
                <a:gd name="T58" fmla="*/ 122 w 122"/>
                <a:gd name="T59" fmla="*/ 27 h 140"/>
                <a:gd name="T60" fmla="*/ 99 w 122"/>
                <a:gd name="T61" fmla="*/ 5 h 140"/>
                <a:gd name="T62" fmla="*/ 88 w 122"/>
                <a:gd name="T6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40">
                  <a:moveTo>
                    <a:pt x="95" y="53"/>
                  </a:moveTo>
                  <a:cubicBezTo>
                    <a:pt x="95" y="67"/>
                    <a:pt x="95" y="67"/>
                    <a:pt x="95" y="6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5" y="53"/>
                    <a:pt x="95" y="53"/>
                    <a:pt x="95" y="53"/>
                  </a:cubicBezTo>
                  <a:moveTo>
                    <a:pt x="81" y="53"/>
                  </a:moveTo>
                  <a:cubicBezTo>
                    <a:pt x="52" y="82"/>
                    <a:pt x="52" y="82"/>
                    <a:pt x="52" y="82"/>
                  </a:cubicBezTo>
                  <a:cubicBezTo>
                    <a:pt x="54" y="84"/>
                    <a:pt x="54" y="86"/>
                    <a:pt x="54" y="88"/>
                  </a:cubicBezTo>
                  <a:cubicBezTo>
                    <a:pt x="54" y="91"/>
                    <a:pt x="53" y="94"/>
                    <a:pt x="52" y="96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53"/>
                    <a:pt x="81" y="53"/>
                    <a:pt x="81" y="53"/>
                  </a:cubicBezTo>
                  <a:moveTo>
                    <a:pt x="88" y="0"/>
                  </a:moveTo>
                  <a:cubicBezTo>
                    <a:pt x="83" y="0"/>
                    <a:pt x="79" y="2"/>
                    <a:pt x="76" y="5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1" y="80"/>
                    <a:pt x="0" y="84"/>
                    <a:pt x="0" y="88"/>
                  </a:cubicBezTo>
                  <a:cubicBezTo>
                    <a:pt x="0" y="93"/>
                    <a:pt x="1" y="97"/>
                    <a:pt x="5" y="10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1"/>
                    <a:pt x="42" y="102"/>
                    <a:pt x="41" y="102"/>
                  </a:cubicBezTo>
                  <a:cubicBezTo>
                    <a:pt x="33" y="102"/>
                    <a:pt x="27" y="96"/>
                    <a:pt x="27" y="88"/>
                  </a:cubicBezTo>
                  <a:cubicBezTo>
                    <a:pt x="27" y="81"/>
                    <a:pt x="33" y="75"/>
                    <a:pt x="41" y="75"/>
                  </a:cubicBezTo>
                  <a:cubicBezTo>
                    <a:pt x="42" y="75"/>
                    <a:pt x="44" y="75"/>
                    <a:pt x="46" y="7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4"/>
                    <a:pt x="75" y="42"/>
                    <a:pt x="75" y="40"/>
                  </a:cubicBezTo>
                  <a:cubicBezTo>
                    <a:pt x="75" y="33"/>
                    <a:pt x="81" y="27"/>
                    <a:pt x="88" y="27"/>
                  </a:cubicBezTo>
                  <a:cubicBezTo>
                    <a:pt x="96" y="27"/>
                    <a:pt x="102" y="33"/>
                    <a:pt x="102" y="40"/>
                  </a:cubicBezTo>
                  <a:cubicBezTo>
                    <a:pt x="102" y="42"/>
                    <a:pt x="101" y="45"/>
                    <a:pt x="100" y="46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6" y="2"/>
                    <a:pt x="92" y="0"/>
                    <a:pt x="88" y="0"/>
                  </a:cubicBezTo>
                </a:path>
              </a:pathLst>
            </a:custGeom>
            <a:solidFill>
              <a:srgbClr val="6A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" name="Freeform 889"/>
            <p:cNvSpPr>
              <a:spLocks noEditPoints="1"/>
            </p:cNvSpPr>
            <p:nvPr/>
          </p:nvSpPr>
          <p:spPr bwMode="auto">
            <a:xfrm>
              <a:off x="1112838" y="369888"/>
              <a:ext cx="214313" cy="257175"/>
            </a:xfrm>
            <a:custGeom>
              <a:avLst/>
              <a:gdLst>
                <a:gd name="T0" fmla="*/ 14 w 75"/>
                <a:gd name="T1" fmla="*/ 48 h 90"/>
                <a:gd name="T2" fmla="*/ 0 w 75"/>
                <a:gd name="T3" fmla="*/ 61 h 90"/>
                <a:gd name="T4" fmla="*/ 14 w 75"/>
                <a:gd name="T5" fmla="*/ 75 h 90"/>
                <a:gd name="T6" fmla="*/ 18 w 75"/>
                <a:gd name="T7" fmla="*/ 74 h 90"/>
                <a:gd name="T8" fmla="*/ 34 w 75"/>
                <a:gd name="T9" fmla="*/ 90 h 90"/>
                <a:gd name="T10" fmla="*/ 39 w 75"/>
                <a:gd name="T11" fmla="*/ 83 h 90"/>
                <a:gd name="T12" fmla="*/ 25 w 75"/>
                <a:gd name="T13" fmla="*/ 69 h 90"/>
                <a:gd name="T14" fmla="*/ 27 w 75"/>
                <a:gd name="T15" fmla="*/ 61 h 90"/>
                <a:gd name="T16" fmla="*/ 25 w 75"/>
                <a:gd name="T17" fmla="*/ 55 h 90"/>
                <a:gd name="T18" fmla="*/ 20 w 75"/>
                <a:gd name="T19" fmla="*/ 60 h 90"/>
                <a:gd name="T20" fmla="*/ 20 w 75"/>
                <a:gd name="T21" fmla="*/ 61 h 90"/>
                <a:gd name="T22" fmla="*/ 13 w 75"/>
                <a:gd name="T23" fmla="*/ 69 h 90"/>
                <a:gd name="T24" fmla="*/ 5 w 75"/>
                <a:gd name="T25" fmla="*/ 61 h 90"/>
                <a:gd name="T26" fmla="*/ 13 w 75"/>
                <a:gd name="T27" fmla="*/ 54 h 90"/>
                <a:gd name="T28" fmla="*/ 14 w 75"/>
                <a:gd name="T29" fmla="*/ 54 h 90"/>
                <a:gd name="T30" fmla="*/ 19 w 75"/>
                <a:gd name="T31" fmla="*/ 49 h 90"/>
                <a:gd name="T32" fmla="*/ 14 w 75"/>
                <a:gd name="T33" fmla="*/ 48 h 90"/>
                <a:gd name="T34" fmla="*/ 62 w 75"/>
                <a:gd name="T35" fmla="*/ 21 h 90"/>
                <a:gd name="T36" fmla="*/ 61 w 75"/>
                <a:gd name="T37" fmla="*/ 21 h 90"/>
                <a:gd name="T38" fmla="*/ 59 w 75"/>
                <a:gd name="T39" fmla="*/ 21 h 90"/>
                <a:gd name="T40" fmla="*/ 54 w 75"/>
                <a:gd name="T41" fmla="*/ 26 h 90"/>
                <a:gd name="T42" fmla="*/ 54 w 75"/>
                <a:gd name="T43" fmla="*/ 60 h 90"/>
                <a:gd name="T44" fmla="*/ 68 w 75"/>
                <a:gd name="T45" fmla="*/ 40 h 90"/>
                <a:gd name="T46" fmla="*/ 68 w 75"/>
                <a:gd name="T47" fmla="*/ 26 h 90"/>
                <a:gd name="T48" fmla="*/ 62 w 75"/>
                <a:gd name="T49" fmla="*/ 21 h 90"/>
                <a:gd name="T50" fmla="*/ 61 w 75"/>
                <a:gd name="T51" fmla="*/ 0 h 90"/>
                <a:gd name="T52" fmla="*/ 48 w 75"/>
                <a:gd name="T53" fmla="*/ 13 h 90"/>
                <a:gd name="T54" fmla="*/ 49 w 75"/>
                <a:gd name="T55" fmla="*/ 19 h 90"/>
                <a:gd name="T56" fmla="*/ 53 w 75"/>
                <a:gd name="T57" fmla="*/ 14 h 90"/>
                <a:gd name="T58" fmla="*/ 53 w 75"/>
                <a:gd name="T59" fmla="*/ 13 h 90"/>
                <a:gd name="T60" fmla="*/ 61 w 75"/>
                <a:gd name="T61" fmla="*/ 6 h 90"/>
                <a:gd name="T62" fmla="*/ 68 w 75"/>
                <a:gd name="T63" fmla="*/ 13 h 90"/>
                <a:gd name="T64" fmla="*/ 68 w 75"/>
                <a:gd name="T65" fmla="*/ 14 h 90"/>
                <a:gd name="T66" fmla="*/ 73 w 75"/>
                <a:gd name="T67" fmla="*/ 19 h 90"/>
                <a:gd name="T68" fmla="*/ 75 w 75"/>
                <a:gd name="T69" fmla="*/ 13 h 90"/>
                <a:gd name="T70" fmla="*/ 61 w 75"/>
                <a:gd name="T7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" h="90">
                  <a:moveTo>
                    <a:pt x="14" y="48"/>
                  </a:moveTo>
                  <a:cubicBezTo>
                    <a:pt x="6" y="48"/>
                    <a:pt x="0" y="54"/>
                    <a:pt x="0" y="61"/>
                  </a:cubicBezTo>
                  <a:cubicBezTo>
                    <a:pt x="0" y="69"/>
                    <a:pt x="6" y="75"/>
                    <a:pt x="14" y="75"/>
                  </a:cubicBezTo>
                  <a:cubicBezTo>
                    <a:pt x="15" y="75"/>
                    <a:pt x="17" y="74"/>
                    <a:pt x="18" y="74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7"/>
                    <a:pt x="27" y="64"/>
                    <a:pt x="27" y="61"/>
                  </a:cubicBezTo>
                  <a:cubicBezTo>
                    <a:pt x="27" y="59"/>
                    <a:pt x="27" y="57"/>
                    <a:pt x="25" y="5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1"/>
                    <a:pt x="20" y="61"/>
                  </a:cubicBezTo>
                  <a:cubicBezTo>
                    <a:pt x="20" y="66"/>
                    <a:pt x="17" y="69"/>
                    <a:pt x="13" y="69"/>
                  </a:cubicBezTo>
                  <a:cubicBezTo>
                    <a:pt x="8" y="69"/>
                    <a:pt x="5" y="65"/>
                    <a:pt x="5" y="61"/>
                  </a:cubicBezTo>
                  <a:cubicBezTo>
                    <a:pt x="5" y="57"/>
                    <a:pt x="9" y="54"/>
                    <a:pt x="13" y="54"/>
                  </a:cubicBezTo>
                  <a:cubicBezTo>
                    <a:pt x="13" y="54"/>
                    <a:pt x="14" y="54"/>
                    <a:pt x="14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5" y="48"/>
                    <a:pt x="14" y="48"/>
                  </a:cubicBezTo>
                  <a:moveTo>
                    <a:pt x="62" y="21"/>
                  </a:moveTo>
                  <a:cubicBezTo>
                    <a:pt x="62" y="21"/>
                    <a:pt x="61" y="21"/>
                    <a:pt x="61" y="21"/>
                  </a:cubicBezTo>
                  <a:cubicBezTo>
                    <a:pt x="60" y="21"/>
                    <a:pt x="60" y="21"/>
                    <a:pt x="59" y="2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2" y="21"/>
                    <a:pt x="62" y="21"/>
                    <a:pt x="62" y="21"/>
                  </a:cubicBezTo>
                  <a:moveTo>
                    <a:pt x="61" y="0"/>
                  </a:moveTo>
                  <a:cubicBezTo>
                    <a:pt x="54" y="0"/>
                    <a:pt x="48" y="6"/>
                    <a:pt x="48" y="13"/>
                  </a:cubicBezTo>
                  <a:cubicBezTo>
                    <a:pt x="48" y="15"/>
                    <a:pt x="48" y="17"/>
                    <a:pt x="49" y="19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3"/>
                  </a:cubicBezTo>
                  <a:cubicBezTo>
                    <a:pt x="53" y="9"/>
                    <a:pt x="57" y="6"/>
                    <a:pt x="61" y="6"/>
                  </a:cubicBezTo>
                  <a:cubicBezTo>
                    <a:pt x="65" y="6"/>
                    <a:pt x="68" y="9"/>
                    <a:pt x="68" y="13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4" y="18"/>
                    <a:pt x="75" y="15"/>
                    <a:pt x="75" y="13"/>
                  </a:cubicBezTo>
                  <a:cubicBezTo>
                    <a:pt x="75" y="6"/>
                    <a:pt x="69" y="0"/>
                    <a:pt x="6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" name="Freeform 890"/>
            <p:cNvSpPr>
              <a:spLocks/>
            </p:cNvSpPr>
            <p:nvPr/>
          </p:nvSpPr>
          <p:spPr bwMode="auto">
            <a:xfrm>
              <a:off x="1308100" y="423863"/>
              <a:ext cx="28575" cy="38100"/>
            </a:xfrm>
            <a:custGeom>
              <a:avLst/>
              <a:gdLst>
                <a:gd name="T0" fmla="*/ 5 w 10"/>
                <a:gd name="T1" fmla="*/ 0 h 13"/>
                <a:gd name="T2" fmla="*/ 0 w 10"/>
                <a:gd name="T3" fmla="*/ 6 h 13"/>
                <a:gd name="T4" fmla="*/ 0 w 10"/>
                <a:gd name="T5" fmla="*/ 7 h 13"/>
                <a:gd name="T6" fmla="*/ 5 w 10"/>
                <a:gd name="T7" fmla="*/ 13 h 13"/>
                <a:gd name="T8" fmla="*/ 10 w 10"/>
                <a:gd name="T9" fmla="*/ 5 h 13"/>
                <a:gd name="T10" fmla="*/ 5 w 10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cubicBezTo>
                    <a:pt x="4" y="3"/>
                    <a:pt x="2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B4D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" name="Freeform 891"/>
            <p:cNvSpPr>
              <a:spLocks/>
            </p:cNvSpPr>
            <p:nvPr/>
          </p:nvSpPr>
          <p:spPr bwMode="auto">
            <a:xfrm>
              <a:off x="1290638" y="409575"/>
              <a:ext cx="31750" cy="34925"/>
            </a:xfrm>
            <a:custGeom>
              <a:avLst/>
              <a:gdLst>
                <a:gd name="T0" fmla="*/ 6 w 11"/>
                <a:gd name="T1" fmla="*/ 0 h 12"/>
                <a:gd name="T2" fmla="*/ 0 w 11"/>
                <a:gd name="T3" fmla="*/ 7 h 12"/>
                <a:gd name="T4" fmla="*/ 6 w 11"/>
                <a:gd name="T5" fmla="*/ 12 h 12"/>
                <a:gd name="T6" fmla="*/ 6 w 11"/>
                <a:gd name="T7" fmla="*/ 11 h 12"/>
                <a:gd name="T8" fmla="*/ 11 w 11"/>
                <a:gd name="T9" fmla="*/ 5 h 12"/>
                <a:gd name="T10" fmla="*/ 6 w 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6" y="4"/>
                    <a:pt x="3" y="6"/>
                    <a:pt x="0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0"/>
                    <a:pt x="10" y="8"/>
                    <a:pt x="11" y="5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" name="Freeform 892"/>
            <p:cNvSpPr>
              <a:spLocks/>
            </p:cNvSpPr>
            <p:nvPr/>
          </p:nvSpPr>
          <p:spPr bwMode="auto">
            <a:xfrm>
              <a:off x="1166813" y="423863"/>
              <a:ext cx="100013" cy="103188"/>
            </a:xfrm>
            <a:custGeom>
              <a:avLst/>
              <a:gdLst>
                <a:gd name="T0" fmla="*/ 30 w 35"/>
                <a:gd name="T1" fmla="*/ 0 h 36"/>
                <a:gd name="T2" fmla="*/ 0 w 35"/>
                <a:gd name="T3" fmla="*/ 30 h 36"/>
                <a:gd name="T4" fmla="*/ 6 w 35"/>
                <a:gd name="T5" fmla="*/ 36 h 36"/>
                <a:gd name="T6" fmla="*/ 35 w 35"/>
                <a:gd name="T7" fmla="*/ 7 h 36"/>
                <a:gd name="T8" fmla="*/ 35 w 35"/>
                <a:gd name="T9" fmla="*/ 6 h 36"/>
                <a:gd name="T10" fmla="*/ 30 w 3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6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3" y="31"/>
                    <a:pt x="5" y="33"/>
                    <a:pt x="6" y="3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3" y="5"/>
                    <a:pt x="31" y="3"/>
                    <a:pt x="30" y="0"/>
                  </a:cubicBezTo>
                </a:path>
              </a:pathLst>
            </a:custGeom>
            <a:solidFill>
              <a:srgbClr val="B4D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" name="Freeform 893"/>
            <p:cNvSpPr>
              <a:spLocks noEditPoints="1"/>
            </p:cNvSpPr>
            <p:nvPr/>
          </p:nvSpPr>
          <p:spPr bwMode="auto">
            <a:xfrm>
              <a:off x="1152525" y="409575"/>
              <a:ext cx="128588" cy="131763"/>
            </a:xfrm>
            <a:custGeom>
              <a:avLst/>
              <a:gdLst>
                <a:gd name="T0" fmla="*/ 5 w 45"/>
                <a:gd name="T1" fmla="*/ 35 h 46"/>
                <a:gd name="T2" fmla="*/ 0 w 45"/>
                <a:gd name="T3" fmla="*/ 40 h 46"/>
                <a:gd name="T4" fmla="*/ 6 w 45"/>
                <a:gd name="T5" fmla="*/ 46 h 46"/>
                <a:gd name="T6" fmla="*/ 11 w 45"/>
                <a:gd name="T7" fmla="*/ 41 h 46"/>
                <a:gd name="T8" fmla="*/ 5 w 45"/>
                <a:gd name="T9" fmla="*/ 35 h 46"/>
                <a:gd name="T10" fmla="*/ 39 w 45"/>
                <a:gd name="T11" fmla="*/ 0 h 46"/>
                <a:gd name="T12" fmla="*/ 35 w 45"/>
                <a:gd name="T13" fmla="*/ 5 h 46"/>
                <a:gd name="T14" fmla="*/ 40 w 45"/>
                <a:gd name="T15" fmla="*/ 11 h 46"/>
                <a:gd name="T16" fmla="*/ 40 w 45"/>
                <a:gd name="T17" fmla="*/ 12 h 46"/>
                <a:gd name="T18" fmla="*/ 45 w 45"/>
                <a:gd name="T19" fmla="*/ 7 h 46"/>
                <a:gd name="T20" fmla="*/ 39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5" y="35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0"/>
                    <a:pt x="6" y="43"/>
                    <a:pt x="6" y="46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38"/>
                    <a:pt x="8" y="36"/>
                    <a:pt x="5" y="35"/>
                  </a:cubicBezTo>
                  <a:moveTo>
                    <a:pt x="39" y="0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6" y="8"/>
                    <a:pt x="38" y="10"/>
                    <a:pt x="40" y="11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2" y="6"/>
                    <a:pt x="40" y="4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" name="Freeform 894"/>
            <p:cNvSpPr>
              <a:spLocks/>
            </p:cNvSpPr>
            <p:nvPr/>
          </p:nvSpPr>
          <p:spPr bwMode="auto">
            <a:xfrm>
              <a:off x="1263650" y="387350"/>
              <a:ext cx="44450" cy="42863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0 w 15"/>
                <a:gd name="T5" fmla="*/ 8 h 15"/>
                <a:gd name="T6" fmla="*/ 6 w 15"/>
                <a:gd name="T7" fmla="*/ 15 h 15"/>
                <a:gd name="T8" fmla="*/ 8 w 15"/>
                <a:gd name="T9" fmla="*/ 15 h 15"/>
                <a:gd name="T10" fmla="*/ 9 w 15"/>
                <a:gd name="T11" fmla="*/ 15 h 15"/>
                <a:gd name="T12" fmla="*/ 15 w 15"/>
                <a:gd name="T13" fmla="*/ 8 h 15"/>
                <a:gd name="T14" fmla="*/ 15 w 15"/>
                <a:gd name="T15" fmla="*/ 7 h 15"/>
                <a:gd name="T16" fmla="*/ 8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3" y="14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2"/>
                    <a:pt x="15" y="8"/>
                  </a:cubicBezTo>
                  <a:cubicBezTo>
                    <a:pt x="15" y="8"/>
                    <a:pt x="15" y="8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</a:path>
              </a:pathLst>
            </a:custGeom>
            <a:solidFill>
              <a:srgbClr val="BFD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" name="Freeform 895"/>
            <p:cNvSpPr>
              <a:spLocks/>
            </p:cNvSpPr>
            <p:nvPr/>
          </p:nvSpPr>
          <p:spPr bwMode="auto">
            <a:xfrm>
              <a:off x="1127125" y="523875"/>
              <a:ext cx="42863" cy="42863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15 w 15"/>
                <a:gd name="T9" fmla="*/ 6 h 15"/>
                <a:gd name="T10" fmla="*/ 9 w 15"/>
                <a:gd name="T11" fmla="*/ 0 h 15"/>
                <a:gd name="T12" fmla="*/ 8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3" y="15"/>
                    <a:pt x="8" y="15"/>
                  </a:cubicBezTo>
                  <a:cubicBezTo>
                    <a:pt x="12" y="15"/>
                    <a:pt x="15" y="12"/>
                    <a:pt x="15" y="7"/>
                  </a:cubicBezTo>
                  <a:cubicBezTo>
                    <a:pt x="15" y="7"/>
                    <a:pt x="15" y="6"/>
                    <a:pt x="15" y="6"/>
                  </a:cubicBezTo>
                  <a:cubicBezTo>
                    <a:pt x="15" y="3"/>
                    <a:pt x="12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BFD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" name="Freeform 896"/>
            <p:cNvSpPr>
              <a:spLocks/>
            </p:cNvSpPr>
            <p:nvPr/>
          </p:nvSpPr>
          <p:spPr bwMode="auto">
            <a:xfrm>
              <a:off x="1284288" y="608013"/>
              <a:ext cx="381000" cy="257175"/>
            </a:xfrm>
            <a:custGeom>
              <a:avLst/>
              <a:gdLst>
                <a:gd name="T0" fmla="*/ 106 w 133"/>
                <a:gd name="T1" fmla="*/ 11 h 90"/>
                <a:gd name="T2" fmla="*/ 99 w 133"/>
                <a:gd name="T3" fmla="*/ 7 h 90"/>
                <a:gd name="T4" fmla="*/ 63 w 133"/>
                <a:gd name="T5" fmla="*/ 22 h 90"/>
                <a:gd name="T6" fmla="*/ 20 w 133"/>
                <a:gd name="T7" fmla="*/ 11 h 90"/>
                <a:gd name="T8" fmla="*/ 45 w 133"/>
                <a:gd name="T9" fmla="*/ 77 h 90"/>
                <a:gd name="T10" fmla="*/ 63 w 133"/>
                <a:gd name="T11" fmla="*/ 90 h 90"/>
                <a:gd name="T12" fmla="*/ 106 w 133"/>
                <a:gd name="T13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90">
                  <a:moveTo>
                    <a:pt x="106" y="11"/>
                  </a:moveTo>
                  <a:cubicBezTo>
                    <a:pt x="104" y="9"/>
                    <a:pt x="102" y="8"/>
                    <a:pt x="99" y="7"/>
                  </a:cubicBezTo>
                  <a:cubicBezTo>
                    <a:pt x="88" y="3"/>
                    <a:pt x="73" y="8"/>
                    <a:pt x="63" y="22"/>
                  </a:cubicBezTo>
                  <a:cubicBezTo>
                    <a:pt x="48" y="4"/>
                    <a:pt x="30" y="0"/>
                    <a:pt x="20" y="11"/>
                  </a:cubicBezTo>
                  <a:cubicBezTo>
                    <a:pt x="0" y="33"/>
                    <a:pt x="26" y="61"/>
                    <a:pt x="45" y="77"/>
                  </a:cubicBezTo>
                  <a:cubicBezTo>
                    <a:pt x="53" y="84"/>
                    <a:pt x="60" y="88"/>
                    <a:pt x="63" y="90"/>
                  </a:cubicBezTo>
                  <a:cubicBezTo>
                    <a:pt x="74" y="85"/>
                    <a:pt x="133" y="41"/>
                    <a:pt x="106" y="11"/>
                  </a:cubicBezTo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" name="Freeform 897"/>
            <p:cNvSpPr>
              <a:spLocks noEditPoints="1"/>
            </p:cNvSpPr>
            <p:nvPr/>
          </p:nvSpPr>
          <p:spPr bwMode="auto">
            <a:xfrm>
              <a:off x="1465263" y="622300"/>
              <a:ext cx="106363" cy="47625"/>
            </a:xfrm>
            <a:custGeom>
              <a:avLst/>
              <a:gdLst>
                <a:gd name="T0" fmla="*/ 0 w 37"/>
                <a:gd name="T1" fmla="*/ 17 h 17"/>
                <a:gd name="T2" fmla="*/ 0 w 37"/>
                <a:gd name="T3" fmla="*/ 17 h 17"/>
                <a:gd name="T4" fmla="*/ 0 w 37"/>
                <a:gd name="T5" fmla="*/ 16 h 17"/>
                <a:gd name="T6" fmla="*/ 1 w 37"/>
                <a:gd name="T7" fmla="*/ 16 h 17"/>
                <a:gd name="T8" fmla="*/ 1 w 37"/>
                <a:gd name="T9" fmla="*/ 16 h 17"/>
                <a:gd name="T10" fmla="*/ 1 w 37"/>
                <a:gd name="T11" fmla="*/ 16 h 17"/>
                <a:gd name="T12" fmla="*/ 1 w 37"/>
                <a:gd name="T13" fmla="*/ 16 h 17"/>
                <a:gd name="T14" fmla="*/ 1 w 37"/>
                <a:gd name="T15" fmla="*/ 16 h 17"/>
                <a:gd name="T16" fmla="*/ 1 w 37"/>
                <a:gd name="T17" fmla="*/ 16 h 17"/>
                <a:gd name="T18" fmla="*/ 1 w 37"/>
                <a:gd name="T19" fmla="*/ 16 h 17"/>
                <a:gd name="T20" fmla="*/ 1 w 37"/>
                <a:gd name="T21" fmla="*/ 15 h 17"/>
                <a:gd name="T22" fmla="*/ 1 w 37"/>
                <a:gd name="T23" fmla="*/ 15 h 17"/>
                <a:gd name="T24" fmla="*/ 1 w 37"/>
                <a:gd name="T25" fmla="*/ 15 h 17"/>
                <a:gd name="T26" fmla="*/ 1 w 37"/>
                <a:gd name="T27" fmla="*/ 15 h 17"/>
                <a:gd name="T28" fmla="*/ 2 w 37"/>
                <a:gd name="T29" fmla="*/ 15 h 17"/>
                <a:gd name="T30" fmla="*/ 2 w 37"/>
                <a:gd name="T31" fmla="*/ 15 h 17"/>
                <a:gd name="T32" fmla="*/ 2 w 37"/>
                <a:gd name="T33" fmla="*/ 15 h 17"/>
                <a:gd name="T34" fmla="*/ 2 w 37"/>
                <a:gd name="T35" fmla="*/ 15 h 17"/>
                <a:gd name="T36" fmla="*/ 2 w 37"/>
                <a:gd name="T37" fmla="*/ 14 h 17"/>
                <a:gd name="T38" fmla="*/ 2 w 37"/>
                <a:gd name="T39" fmla="*/ 14 h 17"/>
                <a:gd name="T40" fmla="*/ 2 w 37"/>
                <a:gd name="T41" fmla="*/ 14 h 17"/>
                <a:gd name="T42" fmla="*/ 2 w 37"/>
                <a:gd name="T43" fmla="*/ 14 h 17"/>
                <a:gd name="T44" fmla="*/ 2 w 37"/>
                <a:gd name="T45" fmla="*/ 14 h 17"/>
                <a:gd name="T46" fmla="*/ 2 w 37"/>
                <a:gd name="T47" fmla="*/ 14 h 17"/>
                <a:gd name="T48" fmla="*/ 2 w 37"/>
                <a:gd name="T49" fmla="*/ 14 h 17"/>
                <a:gd name="T50" fmla="*/ 3 w 37"/>
                <a:gd name="T51" fmla="*/ 14 h 17"/>
                <a:gd name="T52" fmla="*/ 3 w 37"/>
                <a:gd name="T53" fmla="*/ 14 h 17"/>
                <a:gd name="T54" fmla="*/ 3 w 37"/>
                <a:gd name="T55" fmla="*/ 13 h 17"/>
                <a:gd name="T56" fmla="*/ 3 w 37"/>
                <a:gd name="T57" fmla="*/ 13 h 17"/>
                <a:gd name="T58" fmla="*/ 3 w 37"/>
                <a:gd name="T59" fmla="*/ 13 h 17"/>
                <a:gd name="T60" fmla="*/ 3 w 37"/>
                <a:gd name="T61" fmla="*/ 13 h 17"/>
                <a:gd name="T62" fmla="*/ 3 w 37"/>
                <a:gd name="T63" fmla="*/ 13 h 17"/>
                <a:gd name="T64" fmla="*/ 3 w 37"/>
                <a:gd name="T65" fmla="*/ 13 h 17"/>
                <a:gd name="T66" fmla="*/ 3 w 37"/>
                <a:gd name="T67" fmla="*/ 13 h 17"/>
                <a:gd name="T68" fmla="*/ 3 w 37"/>
                <a:gd name="T69" fmla="*/ 13 h 17"/>
                <a:gd name="T70" fmla="*/ 4 w 37"/>
                <a:gd name="T71" fmla="*/ 13 h 17"/>
                <a:gd name="T72" fmla="*/ 4 w 37"/>
                <a:gd name="T73" fmla="*/ 12 h 17"/>
                <a:gd name="T74" fmla="*/ 4 w 37"/>
                <a:gd name="T75" fmla="*/ 12 h 17"/>
                <a:gd name="T76" fmla="*/ 4 w 37"/>
                <a:gd name="T77" fmla="*/ 12 h 17"/>
                <a:gd name="T78" fmla="*/ 4 w 37"/>
                <a:gd name="T79" fmla="*/ 12 h 17"/>
                <a:gd name="T80" fmla="*/ 4 w 37"/>
                <a:gd name="T81" fmla="*/ 12 h 17"/>
                <a:gd name="T82" fmla="*/ 4 w 37"/>
                <a:gd name="T83" fmla="*/ 12 h 17"/>
                <a:gd name="T84" fmla="*/ 4 w 37"/>
                <a:gd name="T85" fmla="*/ 12 h 17"/>
                <a:gd name="T86" fmla="*/ 4 w 37"/>
                <a:gd name="T87" fmla="*/ 12 h 17"/>
                <a:gd name="T88" fmla="*/ 4 w 37"/>
                <a:gd name="T89" fmla="*/ 12 h 17"/>
                <a:gd name="T90" fmla="*/ 5 w 37"/>
                <a:gd name="T91" fmla="*/ 12 h 17"/>
                <a:gd name="T92" fmla="*/ 5 w 37"/>
                <a:gd name="T93" fmla="*/ 11 h 17"/>
                <a:gd name="T94" fmla="*/ 5 w 37"/>
                <a:gd name="T95" fmla="*/ 11 h 17"/>
                <a:gd name="T96" fmla="*/ 5 w 37"/>
                <a:gd name="T97" fmla="*/ 11 h 17"/>
                <a:gd name="T98" fmla="*/ 28 w 37"/>
                <a:gd name="T99" fmla="*/ 1 h 17"/>
                <a:gd name="T100" fmla="*/ 37 w 37"/>
                <a:gd name="T10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2" y="15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4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3" y="13"/>
                  </a:moveTo>
                  <a:cubicBezTo>
                    <a:pt x="3" y="13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4" y="13"/>
                  </a:moveTo>
                  <a:cubicBezTo>
                    <a:pt x="4" y="13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moveTo>
                    <a:pt x="4" y="1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5" y="12"/>
                  </a:move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29" y="0"/>
                  </a:moveTo>
                  <a:cubicBezTo>
                    <a:pt x="21" y="0"/>
                    <a:pt x="12" y="4"/>
                    <a:pt x="5" y="11"/>
                  </a:cubicBezTo>
                  <a:cubicBezTo>
                    <a:pt x="12" y="4"/>
                    <a:pt x="20" y="1"/>
                    <a:pt x="28" y="1"/>
                  </a:cubicBezTo>
                  <a:cubicBezTo>
                    <a:pt x="31" y="1"/>
                    <a:pt x="34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" name="Freeform 898"/>
            <p:cNvSpPr>
              <a:spLocks noEditPoints="1"/>
            </p:cNvSpPr>
            <p:nvPr/>
          </p:nvSpPr>
          <p:spPr bwMode="auto">
            <a:xfrm>
              <a:off x="1322388" y="622300"/>
              <a:ext cx="246063" cy="206375"/>
            </a:xfrm>
            <a:custGeom>
              <a:avLst/>
              <a:gdLst>
                <a:gd name="T0" fmla="*/ 33 w 86"/>
                <a:gd name="T1" fmla="*/ 45 h 72"/>
                <a:gd name="T2" fmla="*/ 21 w 86"/>
                <a:gd name="T3" fmla="*/ 48 h 72"/>
                <a:gd name="T4" fmla="*/ 32 w 86"/>
                <a:gd name="T5" fmla="*/ 72 h 72"/>
                <a:gd name="T6" fmla="*/ 36 w 86"/>
                <a:gd name="T7" fmla="*/ 37 h 72"/>
                <a:gd name="T8" fmla="*/ 18 w 86"/>
                <a:gd name="T9" fmla="*/ 0 h 72"/>
                <a:gd name="T10" fmla="*/ 0 w 86"/>
                <a:gd name="T11" fmla="*/ 24 h 72"/>
                <a:gd name="T12" fmla="*/ 16 w 86"/>
                <a:gd name="T13" fmla="*/ 42 h 72"/>
                <a:gd name="T14" fmla="*/ 33 w 86"/>
                <a:gd name="T15" fmla="*/ 21 h 72"/>
                <a:gd name="T16" fmla="*/ 41 w 86"/>
                <a:gd name="T17" fmla="*/ 21 h 72"/>
                <a:gd name="T18" fmla="*/ 47 w 86"/>
                <a:gd name="T19" fmla="*/ 43 h 72"/>
                <a:gd name="T20" fmla="*/ 56 w 86"/>
                <a:gd name="T21" fmla="*/ 42 h 72"/>
                <a:gd name="T22" fmla="*/ 86 w 86"/>
                <a:gd name="T23" fmla="*/ 2 h 72"/>
                <a:gd name="T24" fmla="*/ 55 w 86"/>
                <a:gd name="T25" fmla="*/ 11 h 72"/>
                <a:gd name="T26" fmla="*/ 55 w 86"/>
                <a:gd name="T27" fmla="*/ 11 h 72"/>
                <a:gd name="T28" fmla="*/ 55 w 86"/>
                <a:gd name="T29" fmla="*/ 11 h 72"/>
                <a:gd name="T30" fmla="*/ 55 w 86"/>
                <a:gd name="T31" fmla="*/ 11 h 72"/>
                <a:gd name="T32" fmla="*/ 54 w 86"/>
                <a:gd name="T33" fmla="*/ 12 h 72"/>
                <a:gd name="T34" fmla="*/ 54 w 86"/>
                <a:gd name="T35" fmla="*/ 12 h 72"/>
                <a:gd name="T36" fmla="*/ 54 w 86"/>
                <a:gd name="T37" fmla="*/ 12 h 72"/>
                <a:gd name="T38" fmla="*/ 54 w 86"/>
                <a:gd name="T39" fmla="*/ 12 h 72"/>
                <a:gd name="T40" fmla="*/ 54 w 86"/>
                <a:gd name="T41" fmla="*/ 12 h 72"/>
                <a:gd name="T42" fmla="*/ 54 w 86"/>
                <a:gd name="T43" fmla="*/ 12 h 72"/>
                <a:gd name="T44" fmla="*/ 54 w 86"/>
                <a:gd name="T45" fmla="*/ 12 h 72"/>
                <a:gd name="T46" fmla="*/ 54 w 86"/>
                <a:gd name="T47" fmla="*/ 12 h 72"/>
                <a:gd name="T48" fmla="*/ 54 w 86"/>
                <a:gd name="T49" fmla="*/ 12 h 72"/>
                <a:gd name="T50" fmla="*/ 54 w 86"/>
                <a:gd name="T51" fmla="*/ 13 h 72"/>
                <a:gd name="T52" fmla="*/ 53 w 86"/>
                <a:gd name="T53" fmla="*/ 13 h 72"/>
                <a:gd name="T54" fmla="*/ 53 w 86"/>
                <a:gd name="T55" fmla="*/ 13 h 72"/>
                <a:gd name="T56" fmla="*/ 53 w 86"/>
                <a:gd name="T57" fmla="*/ 13 h 72"/>
                <a:gd name="T58" fmla="*/ 53 w 86"/>
                <a:gd name="T59" fmla="*/ 13 h 72"/>
                <a:gd name="T60" fmla="*/ 53 w 86"/>
                <a:gd name="T61" fmla="*/ 13 h 72"/>
                <a:gd name="T62" fmla="*/ 53 w 86"/>
                <a:gd name="T63" fmla="*/ 13 h 72"/>
                <a:gd name="T64" fmla="*/ 53 w 86"/>
                <a:gd name="T65" fmla="*/ 13 h 72"/>
                <a:gd name="T66" fmla="*/ 53 w 86"/>
                <a:gd name="T67" fmla="*/ 13 h 72"/>
                <a:gd name="T68" fmla="*/ 53 w 86"/>
                <a:gd name="T69" fmla="*/ 14 h 72"/>
                <a:gd name="T70" fmla="*/ 53 w 86"/>
                <a:gd name="T71" fmla="*/ 14 h 72"/>
                <a:gd name="T72" fmla="*/ 53 w 86"/>
                <a:gd name="T73" fmla="*/ 14 h 72"/>
                <a:gd name="T74" fmla="*/ 52 w 86"/>
                <a:gd name="T75" fmla="*/ 14 h 72"/>
                <a:gd name="T76" fmla="*/ 52 w 86"/>
                <a:gd name="T77" fmla="*/ 14 h 72"/>
                <a:gd name="T78" fmla="*/ 52 w 86"/>
                <a:gd name="T79" fmla="*/ 14 h 72"/>
                <a:gd name="T80" fmla="*/ 52 w 86"/>
                <a:gd name="T81" fmla="*/ 14 h 72"/>
                <a:gd name="T82" fmla="*/ 52 w 86"/>
                <a:gd name="T83" fmla="*/ 14 h 72"/>
                <a:gd name="T84" fmla="*/ 52 w 86"/>
                <a:gd name="T85" fmla="*/ 14 h 72"/>
                <a:gd name="T86" fmla="*/ 52 w 86"/>
                <a:gd name="T87" fmla="*/ 15 h 72"/>
                <a:gd name="T88" fmla="*/ 52 w 86"/>
                <a:gd name="T89" fmla="*/ 15 h 72"/>
                <a:gd name="T90" fmla="*/ 52 w 86"/>
                <a:gd name="T91" fmla="*/ 15 h 72"/>
                <a:gd name="T92" fmla="*/ 52 w 86"/>
                <a:gd name="T93" fmla="*/ 15 h 72"/>
                <a:gd name="T94" fmla="*/ 51 w 86"/>
                <a:gd name="T95" fmla="*/ 15 h 72"/>
                <a:gd name="T96" fmla="*/ 51 w 86"/>
                <a:gd name="T97" fmla="*/ 15 h 72"/>
                <a:gd name="T98" fmla="*/ 51 w 86"/>
                <a:gd name="T99" fmla="*/ 15 h 72"/>
                <a:gd name="T100" fmla="*/ 51 w 86"/>
                <a:gd name="T101" fmla="*/ 15 h 72"/>
                <a:gd name="T102" fmla="*/ 51 w 86"/>
                <a:gd name="T103" fmla="*/ 15 h 72"/>
                <a:gd name="T104" fmla="*/ 51 w 86"/>
                <a:gd name="T105" fmla="*/ 16 h 72"/>
                <a:gd name="T106" fmla="*/ 51 w 86"/>
                <a:gd name="T107" fmla="*/ 16 h 72"/>
                <a:gd name="T108" fmla="*/ 51 w 86"/>
                <a:gd name="T109" fmla="*/ 16 h 72"/>
                <a:gd name="T110" fmla="*/ 51 w 86"/>
                <a:gd name="T111" fmla="*/ 16 h 72"/>
                <a:gd name="T112" fmla="*/ 51 w 86"/>
                <a:gd name="T113" fmla="*/ 16 h 72"/>
                <a:gd name="T114" fmla="*/ 51 w 86"/>
                <a:gd name="T115" fmla="*/ 16 h 72"/>
                <a:gd name="T116" fmla="*/ 50 w 86"/>
                <a:gd name="T117" fmla="*/ 16 h 72"/>
                <a:gd name="T118" fmla="*/ 50 w 86"/>
                <a:gd name="T119" fmla="*/ 16 h 72"/>
                <a:gd name="T120" fmla="*/ 50 w 86"/>
                <a:gd name="T121" fmla="*/ 17 h 72"/>
                <a:gd name="T122" fmla="*/ 50 w 86"/>
                <a:gd name="T123" fmla="*/ 17 h 72"/>
                <a:gd name="T124" fmla="*/ 50 w 86"/>
                <a:gd name="T1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" h="72">
                  <a:moveTo>
                    <a:pt x="36" y="37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6"/>
                    <a:pt x="31" y="48"/>
                    <a:pt x="3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5" y="57"/>
                    <a:pt x="24" y="66"/>
                    <a:pt x="32" y="72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14" y="1"/>
                    <a:pt x="10" y="3"/>
                    <a:pt x="7" y="6"/>
                  </a:cubicBezTo>
                  <a:cubicBezTo>
                    <a:pt x="2" y="12"/>
                    <a:pt x="0" y="18"/>
                    <a:pt x="0" y="24"/>
                  </a:cubicBezTo>
                  <a:cubicBezTo>
                    <a:pt x="0" y="30"/>
                    <a:pt x="2" y="36"/>
                    <a:pt x="5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5" y="17"/>
                    <a:pt x="38" y="17"/>
                  </a:cubicBezTo>
                  <a:cubicBezTo>
                    <a:pt x="41" y="17"/>
                    <a:pt x="41" y="20"/>
                    <a:pt x="41" y="21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8" y="42"/>
                    <a:pt x="49" y="42"/>
                    <a:pt x="50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4" y="1"/>
                    <a:pt x="81" y="1"/>
                    <a:pt x="78" y="1"/>
                  </a:cubicBezTo>
                  <a:cubicBezTo>
                    <a:pt x="70" y="1"/>
                    <a:pt x="62" y="4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1" y="6"/>
                    <a:pt x="30" y="0"/>
                    <a:pt x="21" y="0"/>
                  </a:cubicBezTo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" name="Freeform 899"/>
            <p:cNvSpPr>
              <a:spLocks/>
            </p:cNvSpPr>
            <p:nvPr/>
          </p:nvSpPr>
          <p:spPr bwMode="auto">
            <a:xfrm>
              <a:off x="1425575" y="742950"/>
              <a:ext cx="139700" cy="82550"/>
            </a:xfrm>
            <a:custGeom>
              <a:avLst/>
              <a:gdLst>
                <a:gd name="T0" fmla="*/ 46 w 49"/>
                <a:gd name="T1" fmla="*/ 0 h 29"/>
                <a:gd name="T2" fmla="*/ 20 w 49"/>
                <a:gd name="T3" fmla="*/ 0 h 29"/>
                <a:gd name="T4" fmla="*/ 0 w 49"/>
                <a:gd name="T5" fmla="*/ 25 h 29"/>
                <a:gd name="T6" fmla="*/ 0 w 49"/>
                <a:gd name="T7" fmla="*/ 26 h 29"/>
                <a:gd name="T8" fmla="*/ 3 w 49"/>
                <a:gd name="T9" fmla="*/ 29 h 29"/>
                <a:gd name="T10" fmla="*/ 4 w 49"/>
                <a:gd name="T11" fmla="*/ 29 h 29"/>
                <a:gd name="T12" fmla="*/ 7 w 49"/>
                <a:gd name="T13" fmla="*/ 27 h 29"/>
                <a:gd name="T14" fmla="*/ 17 w 49"/>
                <a:gd name="T15" fmla="*/ 6 h 29"/>
                <a:gd name="T16" fmla="*/ 46 w 49"/>
                <a:gd name="T17" fmla="*/ 6 h 29"/>
                <a:gd name="T18" fmla="*/ 49 w 49"/>
                <a:gd name="T19" fmla="*/ 2 h 29"/>
                <a:gd name="T20" fmla="*/ 46 w 4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9">
                  <a:moveTo>
                    <a:pt x="4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3" y="29"/>
                    <a:pt x="3" y="29"/>
                    <a:pt x="4" y="29"/>
                  </a:cubicBezTo>
                  <a:cubicBezTo>
                    <a:pt x="5" y="29"/>
                    <a:pt x="6" y="29"/>
                    <a:pt x="7" y="2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8" y="6"/>
                    <a:pt x="49" y="4"/>
                    <a:pt x="49" y="2"/>
                  </a:cubicBezTo>
                  <a:cubicBezTo>
                    <a:pt x="49" y="1"/>
                    <a:pt x="48" y="0"/>
                    <a:pt x="46" y="0"/>
                  </a:cubicBezTo>
                </a:path>
              </a:pathLst>
            </a:custGeom>
            <a:solidFill>
              <a:srgbClr val="DD8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" name="Freeform 900"/>
            <p:cNvSpPr>
              <a:spLocks/>
            </p:cNvSpPr>
            <p:nvPr/>
          </p:nvSpPr>
          <p:spPr bwMode="auto">
            <a:xfrm>
              <a:off x="1344613" y="757238"/>
              <a:ext cx="3175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" name="Freeform 901"/>
            <p:cNvSpPr>
              <a:spLocks/>
            </p:cNvSpPr>
            <p:nvPr/>
          </p:nvSpPr>
          <p:spPr bwMode="auto">
            <a:xfrm>
              <a:off x="1336675" y="742950"/>
              <a:ext cx="7938" cy="15875"/>
            </a:xfrm>
            <a:custGeom>
              <a:avLst/>
              <a:gdLst>
                <a:gd name="T0" fmla="*/ 0 w 3"/>
                <a:gd name="T1" fmla="*/ 0 h 6"/>
                <a:gd name="T2" fmla="*/ 0 w 3"/>
                <a:gd name="T3" fmla="*/ 0 h 6"/>
                <a:gd name="T4" fmla="*/ 1 w 3"/>
                <a:gd name="T5" fmla="*/ 3 h 6"/>
                <a:gd name="T6" fmla="*/ 3 w 3"/>
                <a:gd name="T7" fmla="*/ 6 h 6"/>
                <a:gd name="T8" fmla="*/ 3 w 3"/>
                <a:gd name="T9" fmla="*/ 5 h 6"/>
                <a:gd name="T10" fmla="*/ 0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ACD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" name="Freeform 902"/>
            <p:cNvSpPr>
              <a:spLocks/>
            </p:cNvSpPr>
            <p:nvPr/>
          </p:nvSpPr>
          <p:spPr bwMode="auto">
            <a:xfrm>
              <a:off x="1336675" y="669925"/>
              <a:ext cx="146050" cy="144463"/>
            </a:xfrm>
            <a:custGeom>
              <a:avLst/>
              <a:gdLst>
                <a:gd name="T0" fmla="*/ 33 w 51"/>
                <a:gd name="T1" fmla="*/ 0 h 50"/>
                <a:gd name="T2" fmla="*/ 28 w 51"/>
                <a:gd name="T3" fmla="*/ 4 h 50"/>
                <a:gd name="T4" fmla="*/ 21 w 51"/>
                <a:gd name="T5" fmla="*/ 24 h 50"/>
                <a:gd name="T6" fmla="*/ 11 w 51"/>
                <a:gd name="T7" fmla="*/ 25 h 50"/>
                <a:gd name="T8" fmla="*/ 0 w 51"/>
                <a:gd name="T9" fmla="*/ 25 h 50"/>
                <a:gd name="T10" fmla="*/ 4 w 51"/>
                <a:gd name="T11" fmla="*/ 31 h 50"/>
                <a:gd name="T12" fmla="*/ 16 w 51"/>
                <a:gd name="T13" fmla="*/ 31 h 50"/>
                <a:gd name="T14" fmla="*/ 25 w 51"/>
                <a:gd name="T15" fmla="*/ 31 h 50"/>
                <a:gd name="T16" fmla="*/ 28 w 51"/>
                <a:gd name="T17" fmla="*/ 28 h 50"/>
                <a:gd name="T18" fmla="*/ 31 w 51"/>
                <a:gd name="T19" fmla="*/ 20 h 50"/>
                <a:gd name="T20" fmla="*/ 31 w 51"/>
                <a:gd name="T21" fmla="*/ 50 h 50"/>
                <a:gd name="T22" fmla="*/ 51 w 51"/>
                <a:gd name="T23" fmla="*/ 25 h 50"/>
                <a:gd name="T24" fmla="*/ 45 w 51"/>
                <a:gd name="T25" fmla="*/ 25 h 50"/>
                <a:gd name="T26" fmla="*/ 42 w 51"/>
                <a:gd name="T27" fmla="*/ 26 h 50"/>
                <a:gd name="T28" fmla="*/ 37 w 51"/>
                <a:gd name="T29" fmla="*/ 38 h 50"/>
                <a:gd name="T30" fmla="*/ 36 w 51"/>
                <a:gd name="T31" fmla="*/ 4 h 50"/>
                <a:gd name="T32" fmla="*/ 33 w 51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0">
                  <a:moveTo>
                    <a:pt x="33" y="0"/>
                  </a:moveTo>
                  <a:cubicBezTo>
                    <a:pt x="30" y="0"/>
                    <a:pt x="29" y="3"/>
                    <a:pt x="28" y="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7"/>
                    <a:pt x="2" y="29"/>
                    <a:pt x="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7" y="29"/>
                    <a:pt x="28" y="2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3" y="25"/>
                    <a:pt x="42" y="26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0"/>
                    <a:pt x="33" y="0"/>
                  </a:cubicBezTo>
                </a:path>
              </a:pathLst>
            </a:custGeom>
            <a:solidFill>
              <a:srgbClr val="E4A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35" name="グループ化 1434"/>
          <p:cNvGrpSpPr/>
          <p:nvPr/>
        </p:nvGrpSpPr>
        <p:grpSpPr>
          <a:xfrm>
            <a:off x="1966913" y="412750"/>
            <a:ext cx="579437" cy="331788"/>
            <a:chOff x="1966913" y="412750"/>
            <a:chExt cx="579437" cy="331788"/>
          </a:xfrm>
        </p:grpSpPr>
        <p:sp>
          <p:nvSpPr>
            <p:cNvPr id="525" name="Freeform 903"/>
            <p:cNvSpPr>
              <a:spLocks/>
            </p:cNvSpPr>
            <p:nvPr/>
          </p:nvSpPr>
          <p:spPr bwMode="auto">
            <a:xfrm>
              <a:off x="2362200" y="412750"/>
              <a:ext cx="184150" cy="331788"/>
            </a:xfrm>
            <a:custGeom>
              <a:avLst/>
              <a:gdLst>
                <a:gd name="T0" fmla="*/ 62 w 64"/>
                <a:gd name="T1" fmla="*/ 61 h 116"/>
                <a:gd name="T2" fmla="*/ 62 w 64"/>
                <a:gd name="T3" fmla="*/ 54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4 h 116"/>
                <a:gd name="T14" fmla="*/ 48 w 64"/>
                <a:gd name="T15" fmla="*/ 61 h 116"/>
                <a:gd name="T16" fmla="*/ 2 w 64"/>
                <a:gd name="T17" fmla="*/ 107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2 h 116"/>
                <a:gd name="T24" fmla="*/ 52 w 64"/>
                <a:gd name="T25" fmla="*/ 71 h 116"/>
                <a:gd name="T26" fmla="*/ 62 w 64"/>
                <a:gd name="T2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1"/>
                  </a:moveTo>
                  <a:cubicBezTo>
                    <a:pt x="64" y="59"/>
                    <a:pt x="64" y="56"/>
                    <a:pt x="62" y="5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0" y="56"/>
                    <a:pt x="50" y="59"/>
                    <a:pt x="48" y="61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9"/>
                    <a:pt x="0" y="112"/>
                    <a:pt x="2" y="114"/>
                  </a:cubicBezTo>
                  <a:cubicBezTo>
                    <a:pt x="4" y="116"/>
                    <a:pt x="7" y="116"/>
                    <a:pt x="8" y="11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2" y="71"/>
                  </a:cubicBezTo>
                  <a:lnTo>
                    <a:pt x="62" y="61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" name="Freeform 904"/>
            <p:cNvSpPr>
              <a:spLocks/>
            </p:cNvSpPr>
            <p:nvPr/>
          </p:nvSpPr>
          <p:spPr bwMode="auto">
            <a:xfrm>
              <a:off x="1966913" y="412750"/>
              <a:ext cx="185738" cy="331788"/>
            </a:xfrm>
            <a:custGeom>
              <a:avLst/>
              <a:gdLst>
                <a:gd name="T0" fmla="*/ 2 w 65"/>
                <a:gd name="T1" fmla="*/ 61 h 116"/>
                <a:gd name="T2" fmla="*/ 2 w 65"/>
                <a:gd name="T3" fmla="*/ 54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4 h 116"/>
                <a:gd name="T14" fmla="*/ 18 w 65"/>
                <a:gd name="T15" fmla="*/ 61 h 116"/>
                <a:gd name="T16" fmla="*/ 63 w 65"/>
                <a:gd name="T17" fmla="*/ 107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2 h 116"/>
                <a:gd name="T26" fmla="*/ 2 w 65"/>
                <a:gd name="T2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1"/>
                  </a:moveTo>
                  <a:cubicBezTo>
                    <a:pt x="0" y="59"/>
                    <a:pt x="1" y="56"/>
                    <a:pt x="2" y="5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6" y="56"/>
                    <a:pt x="16" y="59"/>
                    <a:pt x="18" y="61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5" y="109"/>
                    <a:pt x="65" y="112"/>
                    <a:pt x="63" y="114"/>
                  </a:cubicBezTo>
                  <a:cubicBezTo>
                    <a:pt x="61" y="116"/>
                    <a:pt x="58" y="116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lnTo>
                    <a:pt x="2" y="61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" name="Freeform 905"/>
            <p:cNvSpPr>
              <a:spLocks/>
            </p:cNvSpPr>
            <p:nvPr/>
          </p:nvSpPr>
          <p:spPr bwMode="auto">
            <a:xfrm>
              <a:off x="2152650" y="538163"/>
              <a:ext cx="77788" cy="77788"/>
            </a:xfrm>
            <a:custGeom>
              <a:avLst/>
              <a:gdLst>
                <a:gd name="T0" fmla="*/ 27 w 27"/>
                <a:gd name="T1" fmla="*/ 13 h 27"/>
                <a:gd name="T2" fmla="*/ 14 w 27"/>
                <a:gd name="T3" fmla="*/ 27 h 27"/>
                <a:gd name="T4" fmla="*/ 0 w 27"/>
                <a:gd name="T5" fmla="*/ 13 h 27"/>
                <a:gd name="T6" fmla="*/ 14 w 27"/>
                <a:gd name="T7" fmla="*/ 0 h 27"/>
                <a:gd name="T8" fmla="*/ 27 w 27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3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7" y="27"/>
                    <a:pt x="0" y="20"/>
                    <a:pt x="0" y="13"/>
                  </a:cubicBezTo>
                  <a:cubicBezTo>
                    <a:pt x="0" y="7"/>
                    <a:pt x="5" y="0"/>
                    <a:pt x="14" y="0"/>
                  </a:cubicBezTo>
                  <a:cubicBezTo>
                    <a:pt x="22" y="0"/>
                    <a:pt x="27" y="7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" name="Oval 906"/>
            <p:cNvSpPr>
              <a:spLocks noChangeArrowheads="1"/>
            </p:cNvSpPr>
            <p:nvPr/>
          </p:nvSpPr>
          <p:spPr bwMode="auto">
            <a:xfrm>
              <a:off x="2284413" y="538163"/>
              <a:ext cx="74613" cy="777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37" name="グループ化 1436"/>
          <p:cNvGrpSpPr/>
          <p:nvPr/>
        </p:nvGrpSpPr>
        <p:grpSpPr>
          <a:xfrm>
            <a:off x="2919413" y="341313"/>
            <a:ext cx="576263" cy="476250"/>
            <a:chOff x="2919413" y="341313"/>
            <a:chExt cx="576263" cy="476250"/>
          </a:xfrm>
        </p:grpSpPr>
        <p:sp>
          <p:nvSpPr>
            <p:cNvPr id="529" name="Freeform 907"/>
            <p:cNvSpPr>
              <a:spLocks/>
            </p:cNvSpPr>
            <p:nvPr/>
          </p:nvSpPr>
          <p:spPr bwMode="auto">
            <a:xfrm>
              <a:off x="2919413" y="341313"/>
              <a:ext cx="576263" cy="476250"/>
            </a:xfrm>
            <a:custGeom>
              <a:avLst/>
              <a:gdLst>
                <a:gd name="T0" fmla="*/ 82 w 201"/>
                <a:gd name="T1" fmla="*/ 114 h 166"/>
                <a:gd name="T2" fmla="*/ 46 w 201"/>
                <a:gd name="T3" fmla="*/ 114 h 166"/>
                <a:gd name="T4" fmla="*/ 14 w 201"/>
                <a:gd name="T5" fmla="*/ 81 h 166"/>
                <a:gd name="T6" fmla="*/ 46 w 201"/>
                <a:gd name="T7" fmla="*/ 49 h 166"/>
                <a:gd name="T8" fmla="*/ 57 w 201"/>
                <a:gd name="T9" fmla="*/ 50 h 166"/>
                <a:gd name="T10" fmla="*/ 64 w 201"/>
                <a:gd name="T11" fmla="*/ 52 h 166"/>
                <a:gd name="T12" fmla="*/ 66 w 201"/>
                <a:gd name="T13" fmla="*/ 45 h 166"/>
                <a:gd name="T14" fmla="*/ 115 w 201"/>
                <a:gd name="T15" fmla="*/ 12 h 166"/>
                <a:gd name="T16" fmla="*/ 164 w 201"/>
                <a:gd name="T17" fmla="*/ 60 h 166"/>
                <a:gd name="T18" fmla="*/ 162 w 201"/>
                <a:gd name="T19" fmla="*/ 74 h 166"/>
                <a:gd name="T20" fmla="*/ 159 w 201"/>
                <a:gd name="T21" fmla="*/ 84 h 166"/>
                <a:gd name="T22" fmla="*/ 170 w 201"/>
                <a:gd name="T23" fmla="*/ 82 h 166"/>
                <a:gd name="T24" fmla="*/ 172 w 201"/>
                <a:gd name="T25" fmla="*/ 82 h 166"/>
                <a:gd name="T26" fmla="*/ 186 w 201"/>
                <a:gd name="T27" fmla="*/ 97 h 166"/>
                <a:gd name="T28" fmla="*/ 174 w 201"/>
                <a:gd name="T29" fmla="*/ 111 h 166"/>
                <a:gd name="T30" fmla="*/ 138 w 201"/>
                <a:gd name="T31" fmla="*/ 111 h 166"/>
                <a:gd name="T32" fmla="*/ 125 w 201"/>
                <a:gd name="T33" fmla="*/ 86 h 166"/>
                <a:gd name="T34" fmla="*/ 92 w 201"/>
                <a:gd name="T35" fmla="*/ 72 h 166"/>
                <a:gd name="T36" fmla="*/ 67 w 201"/>
                <a:gd name="T37" fmla="*/ 78 h 166"/>
                <a:gd name="T38" fmla="*/ 75 w 201"/>
                <a:gd name="T39" fmla="*/ 90 h 166"/>
                <a:gd name="T40" fmla="*/ 93 w 201"/>
                <a:gd name="T41" fmla="*/ 86 h 166"/>
                <a:gd name="T42" fmla="*/ 116 w 201"/>
                <a:gd name="T43" fmla="*/ 96 h 166"/>
                <a:gd name="T44" fmla="*/ 126 w 201"/>
                <a:gd name="T45" fmla="*/ 119 h 166"/>
                <a:gd name="T46" fmla="*/ 116 w 201"/>
                <a:gd name="T47" fmla="*/ 142 h 166"/>
                <a:gd name="T48" fmla="*/ 93 w 201"/>
                <a:gd name="T49" fmla="*/ 152 h 166"/>
                <a:gd name="T50" fmla="*/ 75 w 201"/>
                <a:gd name="T51" fmla="*/ 147 h 166"/>
                <a:gd name="T52" fmla="*/ 67 w 201"/>
                <a:gd name="T53" fmla="*/ 159 h 166"/>
                <a:gd name="T54" fmla="*/ 92 w 201"/>
                <a:gd name="T55" fmla="*/ 166 h 166"/>
                <a:gd name="T56" fmla="*/ 125 w 201"/>
                <a:gd name="T57" fmla="*/ 153 h 166"/>
                <a:gd name="T58" fmla="*/ 138 w 201"/>
                <a:gd name="T59" fmla="*/ 125 h 166"/>
                <a:gd name="T60" fmla="*/ 175 w 201"/>
                <a:gd name="T61" fmla="*/ 125 h 166"/>
                <a:gd name="T62" fmla="*/ 175 w 201"/>
                <a:gd name="T63" fmla="*/ 125 h 166"/>
                <a:gd name="T64" fmla="*/ 201 w 201"/>
                <a:gd name="T65" fmla="*/ 96 h 166"/>
                <a:gd name="T66" fmla="*/ 176 w 201"/>
                <a:gd name="T67" fmla="*/ 70 h 166"/>
                <a:gd name="T68" fmla="*/ 177 w 201"/>
                <a:gd name="T69" fmla="*/ 63 h 166"/>
                <a:gd name="T70" fmla="*/ 113 w 201"/>
                <a:gd name="T71" fmla="*/ 0 h 166"/>
                <a:gd name="T72" fmla="*/ 56 w 201"/>
                <a:gd name="T73" fmla="*/ 37 h 166"/>
                <a:gd name="T74" fmla="*/ 47 w 201"/>
                <a:gd name="T75" fmla="*/ 36 h 166"/>
                <a:gd name="T76" fmla="*/ 0 w 201"/>
                <a:gd name="T77" fmla="*/ 81 h 166"/>
                <a:gd name="T78" fmla="*/ 45 w 201"/>
                <a:gd name="T79" fmla="*/ 126 h 166"/>
                <a:gd name="T80" fmla="*/ 85 w 201"/>
                <a:gd name="T81" fmla="*/ 126 h 166"/>
                <a:gd name="T82" fmla="*/ 82 w 201"/>
                <a:gd name="T83" fmla="*/ 1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166">
                  <a:moveTo>
                    <a:pt x="82" y="114"/>
                  </a:moveTo>
                  <a:cubicBezTo>
                    <a:pt x="46" y="114"/>
                    <a:pt x="46" y="114"/>
                    <a:pt x="46" y="114"/>
                  </a:cubicBezTo>
                  <a:cubicBezTo>
                    <a:pt x="29" y="114"/>
                    <a:pt x="14" y="99"/>
                    <a:pt x="14" y="81"/>
                  </a:cubicBezTo>
                  <a:cubicBezTo>
                    <a:pt x="14" y="63"/>
                    <a:pt x="28" y="49"/>
                    <a:pt x="46" y="49"/>
                  </a:cubicBezTo>
                  <a:cubicBezTo>
                    <a:pt x="49" y="49"/>
                    <a:pt x="53" y="50"/>
                    <a:pt x="57" y="5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72" y="24"/>
                    <a:pt x="92" y="12"/>
                    <a:pt x="115" y="12"/>
                  </a:cubicBezTo>
                  <a:cubicBezTo>
                    <a:pt x="143" y="12"/>
                    <a:pt x="164" y="33"/>
                    <a:pt x="164" y="60"/>
                  </a:cubicBezTo>
                  <a:cubicBezTo>
                    <a:pt x="164" y="65"/>
                    <a:pt x="163" y="69"/>
                    <a:pt x="162" y="7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171" y="82"/>
                    <a:pt x="171" y="82"/>
                    <a:pt x="172" y="82"/>
                  </a:cubicBezTo>
                  <a:cubicBezTo>
                    <a:pt x="180" y="82"/>
                    <a:pt x="186" y="89"/>
                    <a:pt x="186" y="97"/>
                  </a:cubicBezTo>
                  <a:cubicBezTo>
                    <a:pt x="186" y="104"/>
                    <a:pt x="181" y="110"/>
                    <a:pt x="174" y="111"/>
                  </a:cubicBezTo>
                  <a:cubicBezTo>
                    <a:pt x="174" y="111"/>
                    <a:pt x="139" y="111"/>
                    <a:pt x="138" y="111"/>
                  </a:cubicBezTo>
                  <a:cubicBezTo>
                    <a:pt x="137" y="101"/>
                    <a:pt x="132" y="92"/>
                    <a:pt x="125" y="86"/>
                  </a:cubicBezTo>
                  <a:cubicBezTo>
                    <a:pt x="116" y="77"/>
                    <a:pt x="104" y="72"/>
                    <a:pt x="92" y="72"/>
                  </a:cubicBezTo>
                  <a:cubicBezTo>
                    <a:pt x="83" y="72"/>
                    <a:pt x="74" y="74"/>
                    <a:pt x="67" y="7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81" y="87"/>
                    <a:pt x="86" y="86"/>
                    <a:pt x="93" y="86"/>
                  </a:cubicBezTo>
                  <a:cubicBezTo>
                    <a:pt x="101" y="86"/>
                    <a:pt x="110" y="89"/>
                    <a:pt x="116" y="96"/>
                  </a:cubicBezTo>
                  <a:cubicBezTo>
                    <a:pt x="122" y="102"/>
                    <a:pt x="126" y="110"/>
                    <a:pt x="126" y="119"/>
                  </a:cubicBezTo>
                  <a:cubicBezTo>
                    <a:pt x="126" y="128"/>
                    <a:pt x="123" y="137"/>
                    <a:pt x="116" y="142"/>
                  </a:cubicBezTo>
                  <a:cubicBezTo>
                    <a:pt x="109" y="149"/>
                    <a:pt x="101" y="152"/>
                    <a:pt x="93" y="152"/>
                  </a:cubicBezTo>
                  <a:cubicBezTo>
                    <a:pt x="86" y="152"/>
                    <a:pt x="80" y="150"/>
                    <a:pt x="75" y="147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75" y="163"/>
                    <a:pt x="84" y="166"/>
                    <a:pt x="92" y="166"/>
                  </a:cubicBezTo>
                  <a:cubicBezTo>
                    <a:pt x="104" y="166"/>
                    <a:pt x="116" y="162"/>
                    <a:pt x="125" y="153"/>
                  </a:cubicBezTo>
                  <a:cubicBezTo>
                    <a:pt x="133" y="145"/>
                    <a:pt x="137" y="135"/>
                    <a:pt x="138" y="125"/>
                  </a:cubicBezTo>
                  <a:cubicBezTo>
                    <a:pt x="140" y="125"/>
                    <a:pt x="175" y="125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190" y="124"/>
                    <a:pt x="201" y="111"/>
                    <a:pt x="201" y="96"/>
                  </a:cubicBezTo>
                  <a:cubicBezTo>
                    <a:pt x="201" y="84"/>
                    <a:pt x="189" y="73"/>
                    <a:pt x="176" y="70"/>
                  </a:cubicBezTo>
                  <a:cubicBezTo>
                    <a:pt x="177" y="68"/>
                    <a:pt x="177" y="67"/>
                    <a:pt x="177" y="63"/>
                  </a:cubicBezTo>
                  <a:cubicBezTo>
                    <a:pt x="177" y="28"/>
                    <a:pt x="152" y="0"/>
                    <a:pt x="113" y="0"/>
                  </a:cubicBezTo>
                  <a:cubicBezTo>
                    <a:pt x="87" y="0"/>
                    <a:pt x="65" y="14"/>
                    <a:pt x="56" y="37"/>
                  </a:cubicBezTo>
                  <a:cubicBezTo>
                    <a:pt x="53" y="37"/>
                    <a:pt x="50" y="36"/>
                    <a:pt x="47" y="36"/>
                  </a:cubicBezTo>
                  <a:cubicBezTo>
                    <a:pt x="21" y="36"/>
                    <a:pt x="0" y="56"/>
                    <a:pt x="0" y="81"/>
                  </a:cubicBezTo>
                  <a:cubicBezTo>
                    <a:pt x="0" y="106"/>
                    <a:pt x="21" y="126"/>
                    <a:pt x="45" y="126"/>
                  </a:cubicBezTo>
                  <a:cubicBezTo>
                    <a:pt x="85" y="126"/>
                    <a:pt x="85" y="126"/>
                    <a:pt x="85" y="126"/>
                  </a:cubicBezTo>
                  <a:lnTo>
                    <a:pt x="82" y="114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" name="Oval 908"/>
            <p:cNvSpPr>
              <a:spLocks noChangeArrowheads="1"/>
            </p:cNvSpPr>
            <p:nvPr/>
          </p:nvSpPr>
          <p:spPr bwMode="auto">
            <a:xfrm>
              <a:off x="3116263" y="615950"/>
              <a:ext cx="127000" cy="128588"/>
            </a:xfrm>
            <a:prstGeom prst="ellipse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852863" y="366713"/>
            <a:ext cx="574675" cy="423862"/>
            <a:chOff x="3852863" y="366713"/>
            <a:chExt cx="574675" cy="423862"/>
          </a:xfrm>
        </p:grpSpPr>
        <p:sp>
          <p:nvSpPr>
            <p:cNvPr id="531" name="Freeform 909"/>
            <p:cNvSpPr>
              <a:spLocks/>
            </p:cNvSpPr>
            <p:nvPr/>
          </p:nvSpPr>
          <p:spPr bwMode="auto">
            <a:xfrm>
              <a:off x="3852863" y="452438"/>
              <a:ext cx="468313" cy="309563"/>
            </a:xfrm>
            <a:custGeom>
              <a:avLst/>
              <a:gdLst>
                <a:gd name="T0" fmla="*/ 0 w 163"/>
                <a:gd name="T1" fmla="*/ 102 h 108"/>
                <a:gd name="T2" fmla="*/ 7 w 163"/>
                <a:gd name="T3" fmla="*/ 108 h 108"/>
                <a:gd name="T4" fmla="*/ 156 w 163"/>
                <a:gd name="T5" fmla="*/ 108 h 108"/>
                <a:gd name="T6" fmla="*/ 163 w 163"/>
                <a:gd name="T7" fmla="*/ 102 h 108"/>
                <a:gd name="T8" fmla="*/ 163 w 163"/>
                <a:gd name="T9" fmla="*/ 0 h 108"/>
                <a:gd name="T10" fmla="*/ 0 w 163"/>
                <a:gd name="T11" fmla="*/ 0 h 108"/>
                <a:gd name="T12" fmla="*/ 0 w 163"/>
                <a:gd name="T13" fmla="*/ 10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08">
                  <a:moveTo>
                    <a:pt x="0" y="102"/>
                  </a:moveTo>
                  <a:cubicBezTo>
                    <a:pt x="0" y="106"/>
                    <a:pt x="3" y="108"/>
                    <a:pt x="7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0" y="108"/>
                    <a:pt x="163" y="106"/>
                    <a:pt x="163" y="102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" name="Freeform 910"/>
            <p:cNvSpPr>
              <a:spLocks/>
            </p:cNvSpPr>
            <p:nvPr/>
          </p:nvSpPr>
          <p:spPr bwMode="auto">
            <a:xfrm>
              <a:off x="3852863" y="366713"/>
              <a:ext cx="468313" cy="117475"/>
            </a:xfrm>
            <a:custGeom>
              <a:avLst/>
              <a:gdLst>
                <a:gd name="T0" fmla="*/ 157 w 163"/>
                <a:gd name="T1" fmla="*/ 0 h 41"/>
                <a:gd name="T2" fmla="*/ 7 w 163"/>
                <a:gd name="T3" fmla="*/ 0 h 41"/>
                <a:gd name="T4" fmla="*/ 0 w 163"/>
                <a:gd name="T5" fmla="*/ 6 h 41"/>
                <a:gd name="T6" fmla="*/ 0 w 163"/>
                <a:gd name="T7" fmla="*/ 41 h 41"/>
                <a:gd name="T8" fmla="*/ 163 w 163"/>
                <a:gd name="T9" fmla="*/ 41 h 41"/>
                <a:gd name="T10" fmla="*/ 163 w 163"/>
                <a:gd name="T11" fmla="*/ 6 h 41"/>
                <a:gd name="T12" fmla="*/ 157 w 16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41">
                  <a:moveTo>
                    <a:pt x="15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3"/>
                    <a:pt x="160" y="0"/>
                    <a:pt x="157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" name="Freeform 911"/>
            <p:cNvSpPr>
              <a:spLocks/>
            </p:cNvSpPr>
            <p:nvPr/>
          </p:nvSpPr>
          <p:spPr bwMode="auto">
            <a:xfrm>
              <a:off x="3852863" y="484188"/>
              <a:ext cx="298450" cy="277813"/>
            </a:xfrm>
            <a:custGeom>
              <a:avLst/>
              <a:gdLst>
                <a:gd name="T0" fmla="*/ 104 w 104"/>
                <a:gd name="T1" fmla="*/ 0 h 97"/>
                <a:gd name="T2" fmla="*/ 0 w 104"/>
                <a:gd name="T3" fmla="*/ 0 h 97"/>
                <a:gd name="T4" fmla="*/ 0 w 104"/>
                <a:gd name="T5" fmla="*/ 91 h 97"/>
                <a:gd name="T6" fmla="*/ 7 w 104"/>
                <a:gd name="T7" fmla="*/ 97 h 97"/>
                <a:gd name="T8" fmla="*/ 14 w 104"/>
                <a:gd name="T9" fmla="*/ 97 h 97"/>
                <a:gd name="T10" fmla="*/ 104 w 10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97">
                  <a:moveTo>
                    <a:pt x="1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7"/>
                    <a:pt x="7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04" y="0"/>
                    <a:pt x="104" y="0"/>
                    <a:pt x="104" y="0"/>
                  </a:cubicBezTo>
                </a:path>
              </a:pathLst>
            </a:custGeom>
            <a:solidFill>
              <a:srgbClr val="338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" name="Freeform 912"/>
            <p:cNvSpPr>
              <a:spLocks/>
            </p:cNvSpPr>
            <p:nvPr/>
          </p:nvSpPr>
          <p:spPr bwMode="auto">
            <a:xfrm>
              <a:off x="3852863" y="366713"/>
              <a:ext cx="407988" cy="117475"/>
            </a:xfrm>
            <a:custGeom>
              <a:avLst/>
              <a:gdLst>
                <a:gd name="T0" fmla="*/ 142 w 142"/>
                <a:gd name="T1" fmla="*/ 0 h 41"/>
                <a:gd name="T2" fmla="*/ 7 w 142"/>
                <a:gd name="T3" fmla="*/ 0 h 41"/>
                <a:gd name="T4" fmla="*/ 0 w 142"/>
                <a:gd name="T5" fmla="*/ 6 h 41"/>
                <a:gd name="T6" fmla="*/ 0 w 142"/>
                <a:gd name="T7" fmla="*/ 30 h 41"/>
                <a:gd name="T8" fmla="*/ 0 w 142"/>
                <a:gd name="T9" fmla="*/ 41 h 41"/>
                <a:gd name="T10" fmla="*/ 104 w 142"/>
                <a:gd name="T11" fmla="*/ 41 h 41"/>
                <a:gd name="T12" fmla="*/ 142 w 142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41">
                  <a:moveTo>
                    <a:pt x="14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" name="Rectangle 913"/>
            <p:cNvSpPr>
              <a:spLocks noChangeArrowheads="1"/>
            </p:cNvSpPr>
            <p:nvPr/>
          </p:nvSpPr>
          <p:spPr bwMode="auto">
            <a:xfrm>
              <a:off x="3973513" y="412750"/>
              <a:ext cx="315913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" name="Oval 914"/>
            <p:cNvSpPr>
              <a:spLocks noChangeArrowheads="1"/>
            </p:cNvSpPr>
            <p:nvPr/>
          </p:nvSpPr>
          <p:spPr bwMode="auto">
            <a:xfrm>
              <a:off x="3868738" y="384175"/>
              <a:ext cx="90488" cy="92075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" name="Freeform 915"/>
            <p:cNvSpPr>
              <a:spLocks/>
            </p:cNvSpPr>
            <p:nvPr/>
          </p:nvSpPr>
          <p:spPr bwMode="auto">
            <a:xfrm>
              <a:off x="3890963" y="403225"/>
              <a:ext cx="68263" cy="52388"/>
            </a:xfrm>
            <a:custGeom>
              <a:avLst/>
              <a:gdLst>
                <a:gd name="T0" fmla="*/ 11 w 43"/>
                <a:gd name="T1" fmla="*/ 18 h 33"/>
                <a:gd name="T2" fmla="*/ 25 w 43"/>
                <a:gd name="T3" fmla="*/ 33 h 33"/>
                <a:gd name="T4" fmla="*/ 18 w 43"/>
                <a:gd name="T5" fmla="*/ 33 h 33"/>
                <a:gd name="T6" fmla="*/ 0 w 43"/>
                <a:gd name="T7" fmla="*/ 17 h 33"/>
                <a:gd name="T8" fmla="*/ 18 w 43"/>
                <a:gd name="T9" fmla="*/ 0 h 33"/>
                <a:gd name="T10" fmla="*/ 25 w 43"/>
                <a:gd name="T11" fmla="*/ 0 h 33"/>
                <a:gd name="T12" fmla="*/ 11 w 43"/>
                <a:gd name="T13" fmla="*/ 13 h 33"/>
                <a:gd name="T14" fmla="*/ 43 w 43"/>
                <a:gd name="T15" fmla="*/ 13 h 33"/>
                <a:gd name="T16" fmla="*/ 43 w 43"/>
                <a:gd name="T17" fmla="*/ 18 h 33"/>
                <a:gd name="T18" fmla="*/ 11 w 43"/>
                <a:gd name="T19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3">
                  <a:moveTo>
                    <a:pt x="11" y="18"/>
                  </a:moveTo>
                  <a:lnTo>
                    <a:pt x="25" y="33"/>
                  </a:lnTo>
                  <a:lnTo>
                    <a:pt x="18" y="33"/>
                  </a:lnTo>
                  <a:lnTo>
                    <a:pt x="0" y="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11" y="13"/>
                  </a:lnTo>
                  <a:lnTo>
                    <a:pt x="43" y="13"/>
                  </a:lnTo>
                  <a:lnTo>
                    <a:pt x="43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" name="Freeform 916"/>
            <p:cNvSpPr>
              <a:spLocks/>
            </p:cNvSpPr>
            <p:nvPr/>
          </p:nvSpPr>
          <p:spPr bwMode="auto">
            <a:xfrm>
              <a:off x="4057650" y="558800"/>
              <a:ext cx="369888" cy="231775"/>
            </a:xfrm>
            <a:custGeom>
              <a:avLst/>
              <a:gdLst>
                <a:gd name="T0" fmla="*/ 129 w 129"/>
                <a:gd name="T1" fmla="*/ 66 h 81"/>
                <a:gd name="T2" fmla="*/ 114 w 129"/>
                <a:gd name="T3" fmla="*/ 51 h 81"/>
                <a:gd name="T4" fmla="*/ 112 w 129"/>
                <a:gd name="T5" fmla="*/ 51 h 81"/>
                <a:gd name="T6" fmla="*/ 114 w 129"/>
                <a:gd name="T7" fmla="*/ 40 h 81"/>
                <a:gd name="T8" fmla="*/ 74 w 129"/>
                <a:gd name="T9" fmla="*/ 0 h 81"/>
                <a:gd name="T10" fmla="*/ 36 w 129"/>
                <a:gd name="T11" fmla="*/ 27 h 81"/>
                <a:gd name="T12" fmla="*/ 28 w 129"/>
                <a:gd name="T13" fmla="*/ 26 h 81"/>
                <a:gd name="T14" fmla="*/ 0 w 129"/>
                <a:gd name="T15" fmla="*/ 53 h 81"/>
                <a:gd name="T16" fmla="*/ 28 w 129"/>
                <a:gd name="T17" fmla="*/ 81 h 81"/>
                <a:gd name="T18" fmla="*/ 116 w 129"/>
                <a:gd name="T19" fmla="*/ 81 h 81"/>
                <a:gd name="T20" fmla="*/ 129 w 129"/>
                <a:gd name="T2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81">
                  <a:moveTo>
                    <a:pt x="129" y="66"/>
                  </a:moveTo>
                  <a:cubicBezTo>
                    <a:pt x="129" y="58"/>
                    <a:pt x="122" y="51"/>
                    <a:pt x="114" y="51"/>
                  </a:cubicBezTo>
                  <a:cubicBezTo>
                    <a:pt x="114" y="51"/>
                    <a:pt x="113" y="51"/>
                    <a:pt x="112" y="51"/>
                  </a:cubicBezTo>
                  <a:cubicBezTo>
                    <a:pt x="113" y="48"/>
                    <a:pt x="114" y="44"/>
                    <a:pt x="114" y="40"/>
                  </a:cubicBezTo>
                  <a:cubicBezTo>
                    <a:pt x="114" y="18"/>
                    <a:pt x="96" y="0"/>
                    <a:pt x="74" y="0"/>
                  </a:cubicBezTo>
                  <a:cubicBezTo>
                    <a:pt x="56" y="0"/>
                    <a:pt x="42" y="12"/>
                    <a:pt x="36" y="27"/>
                  </a:cubicBezTo>
                  <a:cubicBezTo>
                    <a:pt x="34" y="27"/>
                    <a:pt x="31" y="26"/>
                    <a:pt x="28" y="26"/>
                  </a:cubicBezTo>
                  <a:cubicBezTo>
                    <a:pt x="12" y="26"/>
                    <a:pt x="0" y="38"/>
                    <a:pt x="0" y="53"/>
                  </a:cubicBezTo>
                  <a:cubicBezTo>
                    <a:pt x="0" y="69"/>
                    <a:pt x="12" y="81"/>
                    <a:pt x="28" y="81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23" y="81"/>
                    <a:pt x="129" y="74"/>
                    <a:pt x="129" y="66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" name="Freeform 917"/>
            <p:cNvSpPr>
              <a:spLocks noEditPoints="1"/>
            </p:cNvSpPr>
            <p:nvPr/>
          </p:nvSpPr>
          <p:spPr bwMode="auto">
            <a:xfrm>
              <a:off x="4137025" y="558800"/>
              <a:ext cx="141288" cy="77788"/>
            </a:xfrm>
            <a:custGeom>
              <a:avLst/>
              <a:gdLst>
                <a:gd name="T0" fmla="*/ 0 w 49"/>
                <a:gd name="T1" fmla="*/ 26 h 27"/>
                <a:gd name="T2" fmla="*/ 0 w 49"/>
                <a:gd name="T3" fmla="*/ 26 h 27"/>
                <a:gd name="T4" fmla="*/ 8 w 49"/>
                <a:gd name="T5" fmla="*/ 27 h 27"/>
                <a:gd name="T6" fmla="*/ 8 w 49"/>
                <a:gd name="T7" fmla="*/ 27 h 27"/>
                <a:gd name="T8" fmla="*/ 0 w 49"/>
                <a:gd name="T9" fmla="*/ 26 h 27"/>
                <a:gd name="T10" fmla="*/ 46 w 49"/>
                <a:gd name="T11" fmla="*/ 0 h 27"/>
                <a:gd name="T12" fmla="*/ 46 w 49"/>
                <a:gd name="T13" fmla="*/ 0 h 27"/>
                <a:gd name="T14" fmla="*/ 49 w 49"/>
                <a:gd name="T15" fmla="*/ 0 h 27"/>
                <a:gd name="T16" fmla="*/ 46 w 4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7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6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3" y="26"/>
                    <a:pt x="0" y="26"/>
                  </a:cubicBezTo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</a:path>
              </a:pathLst>
            </a:custGeom>
            <a:solidFill>
              <a:srgbClr val="338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" name="Freeform 918"/>
            <p:cNvSpPr>
              <a:spLocks/>
            </p:cNvSpPr>
            <p:nvPr/>
          </p:nvSpPr>
          <p:spPr bwMode="auto">
            <a:xfrm>
              <a:off x="4060825" y="558800"/>
              <a:ext cx="242888" cy="231775"/>
            </a:xfrm>
            <a:custGeom>
              <a:avLst/>
              <a:gdLst>
                <a:gd name="T0" fmla="*/ 73 w 85"/>
                <a:gd name="T1" fmla="*/ 0 h 81"/>
                <a:gd name="T2" fmla="*/ 36 w 85"/>
                <a:gd name="T3" fmla="*/ 27 h 81"/>
                <a:gd name="T4" fmla="*/ 35 w 85"/>
                <a:gd name="T5" fmla="*/ 27 h 81"/>
                <a:gd name="T6" fmla="*/ 35 w 85"/>
                <a:gd name="T7" fmla="*/ 27 h 81"/>
                <a:gd name="T8" fmla="*/ 27 w 85"/>
                <a:gd name="T9" fmla="*/ 26 h 81"/>
                <a:gd name="T10" fmla="*/ 0 w 85"/>
                <a:gd name="T11" fmla="*/ 53 h 81"/>
                <a:gd name="T12" fmla="*/ 27 w 85"/>
                <a:gd name="T13" fmla="*/ 81 h 81"/>
                <a:gd name="T14" fmla="*/ 41 w 85"/>
                <a:gd name="T15" fmla="*/ 81 h 81"/>
                <a:gd name="T16" fmla="*/ 33 w 85"/>
                <a:gd name="T17" fmla="*/ 67 h 81"/>
                <a:gd name="T18" fmla="*/ 54 w 85"/>
                <a:gd name="T19" fmla="*/ 35 h 81"/>
                <a:gd name="T20" fmla="*/ 59 w 85"/>
                <a:gd name="T21" fmla="*/ 34 h 81"/>
                <a:gd name="T22" fmla="*/ 63 w 85"/>
                <a:gd name="T23" fmla="*/ 34 h 81"/>
                <a:gd name="T24" fmla="*/ 85 w 85"/>
                <a:gd name="T25" fmla="*/ 2 h 81"/>
                <a:gd name="T26" fmla="*/ 76 w 85"/>
                <a:gd name="T27" fmla="*/ 0 h 81"/>
                <a:gd name="T28" fmla="*/ 73 w 85"/>
                <a:gd name="T2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81">
                  <a:moveTo>
                    <a:pt x="73" y="0"/>
                  </a:moveTo>
                  <a:cubicBezTo>
                    <a:pt x="56" y="0"/>
                    <a:pt x="41" y="12"/>
                    <a:pt x="36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7"/>
                    <a:pt x="30" y="26"/>
                    <a:pt x="27" y="26"/>
                  </a:cubicBezTo>
                  <a:cubicBezTo>
                    <a:pt x="12" y="26"/>
                    <a:pt x="0" y="38"/>
                    <a:pt x="0" y="53"/>
                  </a:cubicBezTo>
                  <a:cubicBezTo>
                    <a:pt x="0" y="69"/>
                    <a:pt x="12" y="81"/>
                    <a:pt x="27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37" y="77"/>
                    <a:pt x="35" y="73"/>
                    <a:pt x="33" y="67"/>
                  </a:cubicBezTo>
                  <a:cubicBezTo>
                    <a:pt x="30" y="53"/>
                    <a:pt x="39" y="38"/>
                    <a:pt x="54" y="35"/>
                  </a:cubicBezTo>
                  <a:cubicBezTo>
                    <a:pt x="56" y="34"/>
                    <a:pt x="57" y="34"/>
                    <a:pt x="59" y="34"/>
                  </a:cubicBezTo>
                  <a:cubicBezTo>
                    <a:pt x="60" y="34"/>
                    <a:pt x="62" y="34"/>
                    <a:pt x="63" y="34"/>
                  </a:cubicBezTo>
                  <a:cubicBezTo>
                    <a:pt x="64" y="20"/>
                    <a:pt x="73" y="8"/>
                    <a:pt x="85" y="2"/>
                  </a:cubicBezTo>
                  <a:cubicBezTo>
                    <a:pt x="82" y="1"/>
                    <a:pt x="79" y="1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41" name="グループ化 1440"/>
          <p:cNvGrpSpPr/>
          <p:nvPr/>
        </p:nvGrpSpPr>
        <p:grpSpPr>
          <a:xfrm>
            <a:off x="4791075" y="334963"/>
            <a:ext cx="573088" cy="487363"/>
            <a:chOff x="4791075" y="334963"/>
            <a:chExt cx="573088" cy="487363"/>
          </a:xfrm>
        </p:grpSpPr>
        <p:sp>
          <p:nvSpPr>
            <p:cNvPr id="541" name="Freeform 919"/>
            <p:cNvSpPr>
              <a:spLocks/>
            </p:cNvSpPr>
            <p:nvPr/>
          </p:nvSpPr>
          <p:spPr bwMode="auto">
            <a:xfrm>
              <a:off x="4791075" y="441325"/>
              <a:ext cx="573088" cy="381000"/>
            </a:xfrm>
            <a:custGeom>
              <a:avLst/>
              <a:gdLst>
                <a:gd name="T0" fmla="*/ 0 w 200"/>
                <a:gd name="T1" fmla="*/ 125 h 133"/>
                <a:gd name="T2" fmla="*/ 9 w 200"/>
                <a:gd name="T3" fmla="*/ 133 h 133"/>
                <a:gd name="T4" fmla="*/ 192 w 200"/>
                <a:gd name="T5" fmla="*/ 133 h 133"/>
                <a:gd name="T6" fmla="*/ 200 w 200"/>
                <a:gd name="T7" fmla="*/ 125 h 133"/>
                <a:gd name="T8" fmla="*/ 200 w 200"/>
                <a:gd name="T9" fmla="*/ 0 h 133"/>
                <a:gd name="T10" fmla="*/ 0 w 200"/>
                <a:gd name="T11" fmla="*/ 0 h 133"/>
                <a:gd name="T12" fmla="*/ 0 w 200"/>
                <a:gd name="T13" fmla="*/ 1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33">
                  <a:moveTo>
                    <a:pt x="0" y="125"/>
                  </a:moveTo>
                  <a:cubicBezTo>
                    <a:pt x="0" y="130"/>
                    <a:pt x="4" y="133"/>
                    <a:pt x="9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7" y="133"/>
                    <a:pt x="200" y="130"/>
                    <a:pt x="200" y="12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" name="Freeform 920"/>
            <p:cNvSpPr>
              <a:spLocks/>
            </p:cNvSpPr>
            <p:nvPr/>
          </p:nvSpPr>
          <p:spPr bwMode="auto">
            <a:xfrm>
              <a:off x="4791075" y="334963"/>
              <a:ext cx="573088" cy="142875"/>
            </a:xfrm>
            <a:custGeom>
              <a:avLst/>
              <a:gdLst>
                <a:gd name="T0" fmla="*/ 192 w 200"/>
                <a:gd name="T1" fmla="*/ 0 h 50"/>
                <a:gd name="T2" fmla="*/ 9 w 200"/>
                <a:gd name="T3" fmla="*/ 0 h 50"/>
                <a:gd name="T4" fmla="*/ 0 w 200"/>
                <a:gd name="T5" fmla="*/ 8 h 50"/>
                <a:gd name="T6" fmla="*/ 0 w 200"/>
                <a:gd name="T7" fmla="*/ 50 h 50"/>
                <a:gd name="T8" fmla="*/ 200 w 200"/>
                <a:gd name="T9" fmla="*/ 50 h 50"/>
                <a:gd name="T10" fmla="*/ 200 w 200"/>
                <a:gd name="T11" fmla="*/ 8 h 50"/>
                <a:gd name="T12" fmla="*/ 192 w 200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0">
                  <a:moveTo>
                    <a:pt x="19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0" y="3"/>
                    <a:pt x="197" y="0"/>
                    <a:pt x="192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" name="Freeform 921"/>
            <p:cNvSpPr>
              <a:spLocks/>
            </p:cNvSpPr>
            <p:nvPr/>
          </p:nvSpPr>
          <p:spPr bwMode="auto">
            <a:xfrm>
              <a:off x="4794250" y="477838"/>
              <a:ext cx="363538" cy="344488"/>
            </a:xfrm>
            <a:custGeom>
              <a:avLst/>
              <a:gdLst>
                <a:gd name="T0" fmla="*/ 127 w 127"/>
                <a:gd name="T1" fmla="*/ 0 h 120"/>
                <a:gd name="T2" fmla="*/ 0 w 127"/>
                <a:gd name="T3" fmla="*/ 0 h 120"/>
                <a:gd name="T4" fmla="*/ 0 w 127"/>
                <a:gd name="T5" fmla="*/ 112 h 120"/>
                <a:gd name="T6" fmla="*/ 8 w 127"/>
                <a:gd name="T7" fmla="*/ 120 h 120"/>
                <a:gd name="T8" fmla="*/ 16 w 127"/>
                <a:gd name="T9" fmla="*/ 120 h 120"/>
                <a:gd name="T10" fmla="*/ 127 w 127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20">
                  <a:moveTo>
                    <a:pt x="1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7"/>
                    <a:pt x="3" y="120"/>
                    <a:pt x="8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" name="Freeform 922"/>
            <p:cNvSpPr>
              <a:spLocks/>
            </p:cNvSpPr>
            <p:nvPr/>
          </p:nvSpPr>
          <p:spPr bwMode="auto">
            <a:xfrm>
              <a:off x="4794250" y="334963"/>
              <a:ext cx="498475" cy="142875"/>
            </a:xfrm>
            <a:custGeom>
              <a:avLst/>
              <a:gdLst>
                <a:gd name="T0" fmla="*/ 174 w 174"/>
                <a:gd name="T1" fmla="*/ 0 h 50"/>
                <a:gd name="T2" fmla="*/ 8 w 174"/>
                <a:gd name="T3" fmla="*/ 0 h 50"/>
                <a:gd name="T4" fmla="*/ 0 w 174"/>
                <a:gd name="T5" fmla="*/ 8 h 50"/>
                <a:gd name="T6" fmla="*/ 0 w 174"/>
                <a:gd name="T7" fmla="*/ 37 h 50"/>
                <a:gd name="T8" fmla="*/ 0 w 174"/>
                <a:gd name="T9" fmla="*/ 50 h 50"/>
                <a:gd name="T10" fmla="*/ 127 w 174"/>
                <a:gd name="T11" fmla="*/ 50 h 50"/>
                <a:gd name="T12" fmla="*/ 174 w 174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50">
                  <a:moveTo>
                    <a:pt x="1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" name="Rectangle 923"/>
            <p:cNvSpPr>
              <a:spLocks noChangeArrowheads="1"/>
            </p:cNvSpPr>
            <p:nvPr/>
          </p:nvSpPr>
          <p:spPr bwMode="auto">
            <a:xfrm>
              <a:off x="4940300" y="388938"/>
              <a:ext cx="387350" cy="46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" name="Oval 924"/>
            <p:cNvSpPr>
              <a:spLocks noChangeArrowheads="1"/>
            </p:cNvSpPr>
            <p:nvPr/>
          </p:nvSpPr>
          <p:spPr bwMode="auto">
            <a:xfrm>
              <a:off x="4811713" y="355600"/>
              <a:ext cx="111125" cy="111125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" name="Freeform 925"/>
            <p:cNvSpPr>
              <a:spLocks/>
            </p:cNvSpPr>
            <p:nvPr/>
          </p:nvSpPr>
          <p:spPr bwMode="auto">
            <a:xfrm>
              <a:off x="4837113" y="377825"/>
              <a:ext cx="85725" cy="66675"/>
            </a:xfrm>
            <a:custGeom>
              <a:avLst/>
              <a:gdLst>
                <a:gd name="T0" fmla="*/ 14 w 54"/>
                <a:gd name="T1" fmla="*/ 25 h 42"/>
                <a:gd name="T2" fmla="*/ 31 w 54"/>
                <a:gd name="T3" fmla="*/ 42 h 42"/>
                <a:gd name="T4" fmla="*/ 22 w 54"/>
                <a:gd name="T5" fmla="*/ 42 h 42"/>
                <a:gd name="T6" fmla="*/ 0 w 54"/>
                <a:gd name="T7" fmla="*/ 22 h 42"/>
                <a:gd name="T8" fmla="*/ 22 w 54"/>
                <a:gd name="T9" fmla="*/ 0 h 42"/>
                <a:gd name="T10" fmla="*/ 31 w 54"/>
                <a:gd name="T11" fmla="*/ 0 h 42"/>
                <a:gd name="T12" fmla="*/ 14 w 54"/>
                <a:gd name="T13" fmla="*/ 18 h 42"/>
                <a:gd name="T14" fmla="*/ 54 w 54"/>
                <a:gd name="T15" fmla="*/ 18 h 42"/>
                <a:gd name="T16" fmla="*/ 54 w 54"/>
                <a:gd name="T17" fmla="*/ 25 h 42"/>
                <a:gd name="T18" fmla="*/ 14 w 54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2">
                  <a:moveTo>
                    <a:pt x="14" y="25"/>
                  </a:moveTo>
                  <a:lnTo>
                    <a:pt x="31" y="42"/>
                  </a:lnTo>
                  <a:lnTo>
                    <a:pt x="22" y="42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14" y="18"/>
                  </a:lnTo>
                  <a:lnTo>
                    <a:pt x="54" y="18"/>
                  </a:lnTo>
                  <a:lnTo>
                    <a:pt x="54" y="25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" name="Freeform 926"/>
            <p:cNvSpPr>
              <a:spLocks/>
            </p:cNvSpPr>
            <p:nvPr/>
          </p:nvSpPr>
          <p:spPr bwMode="auto">
            <a:xfrm>
              <a:off x="4943475" y="679450"/>
              <a:ext cx="49213" cy="46038"/>
            </a:xfrm>
            <a:custGeom>
              <a:avLst/>
              <a:gdLst>
                <a:gd name="T0" fmla="*/ 17 w 17"/>
                <a:gd name="T1" fmla="*/ 8 h 16"/>
                <a:gd name="T2" fmla="*/ 15 w 17"/>
                <a:gd name="T3" fmla="*/ 14 h 16"/>
                <a:gd name="T4" fmla="*/ 8 w 17"/>
                <a:gd name="T5" fmla="*/ 16 h 16"/>
                <a:gd name="T6" fmla="*/ 2 w 17"/>
                <a:gd name="T7" fmla="*/ 14 h 16"/>
                <a:gd name="T8" fmla="*/ 0 w 17"/>
                <a:gd name="T9" fmla="*/ 8 h 16"/>
                <a:gd name="T10" fmla="*/ 2 w 17"/>
                <a:gd name="T11" fmla="*/ 3 h 16"/>
                <a:gd name="T12" fmla="*/ 9 w 17"/>
                <a:gd name="T13" fmla="*/ 0 h 16"/>
                <a:gd name="T14" fmla="*/ 15 w 17"/>
                <a:gd name="T15" fmla="*/ 3 h 16"/>
                <a:gd name="T16" fmla="*/ 17 w 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10"/>
                    <a:pt x="16" y="12"/>
                    <a:pt x="15" y="14"/>
                  </a:cubicBezTo>
                  <a:cubicBezTo>
                    <a:pt x="13" y="15"/>
                    <a:pt x="11" y="16"/>
                    <a:pt x="8" y="16"/>
                  </a:cubicBezTo>
                  <a:cubicBezTo>
                    <a:pt x="6" y="16"/>
                    <a:pt x="4" y="15"/>
                    <a:pt x="2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6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" name="Freeform 927"/>
            <p:cNvSpPr>
              <a:spLocks/>
            </p:cNvSpPr>
            <p:nvPr/>
          </p:nvSpPr>
          <p:spPr bwMode="auto">
            <a:xfrm>
              <a:off x="5043488" y="679450"/>
              <a:ext cx="52388" cy="46038"/>
            </a:xfrm>
            <a:custGeom>
              <a:avLst/>
              <a:gdLst>
                <a:gd name="T0" fmla="*/ 18 w 18"/>
                <a:gd name="T1" fmla="*/ 8 h 16"/>
                <a:gd name="T2" fmla="*/ 15 w 18"/>
                <a:gd name="T3" fmla="*/ 14 h 16"/>
                <a:gd name="T4" fmla="*/ 9 w 18"/>
                <a:gd name="T5" fmla="*/ 16 h 16"/>
                <a:gd name="T6" fmla="*/ 3 w 18"/>
                <a:gd name="T7" fmla="*/ 14 h 16"/>
                <a:gd name="T8" fmla="*/ 0 w 18"/>
                <a:gd name="T9" fmla="*/ 8 h 16"/>
                <a:gd name="T10" fmla="*/ 3 w 18"/>
                <a:gd name="T11" fmla="*/ 3 h 16"/>
                <a:gd name="T12" fmla="*/ 9 w 18"/>
                <a:gd name="T13" fmla="*/ 0 h 16"/>
                <a:gd name="T14" fmla="*/ 15 w 18"/>
                <a:gd name="T15" fmla="*/ 3 h 16"/>
                <a:gd name="T16" fmla="*/ 18 w 18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6">
                  <a:moveTo>
                    <a:pt x="18" y="8"/>
                  </a:moveTo>
                  <a:cubicBezTo>
                    <a:pt x="18" y="10"/>
                    <a:pt x="17" y="12"/>
                    <a:pt x="15" y="14"/>
                  </a:cubicBezTo>
                  <a:cubicBezTo>
                    <a:pt x="14" y="15"/>
                    <a:pt x="12" y="16"/>
                    <a:pt x="9" y="16"/>
                  </a:cubicBezTo>
                  <a:cubicBezTo>
                    <a:pt x="7" y="16"/>
                    <a:pt x="5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" name="Freeform 928"/>
            <p:cNvSpPr>
              <a:spLocks/>
            </p:cNvSpPr>
            <p:nvPr/>
          </p:nvSpPr>
          <p:spPr bwMode="auto">
            <a:xfrm>
              <a:off x="5146675" y="679450"/>
              <a:ext cx="49213" cy="46038"/>
            </a:xfrm>
            <a:custGeom>
              <a:avLst/>
              <a:gdLst>
                <a:gd name="T0" fmla="*/ 17 w 17"/>
                <a:gd name="T1" fmla="*/ 8 h 16"/>
                <a:gd name="T2" fmla="*/ 15 w 17"/>
                <a:gd name="T3" fmla="*/ 14 h 16"/>
                <a:gd name="T4" fmla="*/ 9 w 17"/>
                <a:gd name="T5" fmla="*/ 16 h 16"/>
                <a:gd name="T6" fmla="*/ 3 w 17"/>
                <a:gd name="T7" fmla="*/ 14 h 16"/>
                <a:gd name="T8" fmla="*/ 0 w 17"/>
                <a:gd name="T9" fmla="*/ 8 h 16"/>
                <a:gd name="T10" fmla="*/ 3 w 17"/>
                <a:gd name="T11" fmla="*/ 3 h 16"/>
                <a:gd name="T12" fmla="*/ 9 w 17"/>
                <a:gd name="T13" fmla="*/ 0 h 16"/>
                <a:gd name="T14" fmla="*/ 15 w 17"/>
                <a:gd name="T15" fmla="*/ 3 h 16"/>
                <a:gd name="T16" fmla="*/ 17 w 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10"/>
                    <a:pt x="17" y="12"/>
                    <a:pt x="15" y="14"/>
                  </a:cubicBezTo>
                  <a:cubicBezTo>
                    <a:pt x="13" y="15"/>
                    <a:pt x="11" y="16"/>
                    <a:pt x="9" y="16"/>
                  </a:cubicBezTo>
                  <a:cubicBezTo>
                    <a:pt x="6" y="16"/>
                    <a:pt x="4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3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7" y="4"/>
                    <a:pt x="17" y="6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43" name="グループ化 1442"/>
          <p:cNvGrpSpPr/>
          <p:nvPr/>
        </p:nvGrpSpPr>
        <p:grpSpPr>
          <a:xfrm>
            <a:off x="5803900" y="288925"/>
            <a:ext cx="388938" cy="576263"/>
            <a:chOff x="5803900" y="288925"/>
            <a:chExt cx="388938" cy="576263"/>
          </a:xfrm>
        </p:grpSpPr>
        <p:sp>
          <p:nvSpPr>
            <p:cNvPr id="551" name="Freeform 929"/>
            <p:cNvSpPr>
              <a:spLocks/>
            </p:cNvSpPr>
            <p:nvPr/>
          </p:nvSpPr>
          <p:spPr bwMode="auto">
            <a:xfrm>
              <a:off x="5803900" y="288925"/>
              <a:ext cx="388938" cy="412750"/>
            </a:xfrm>
            <a:custGeom>
              <a:avLst/>
              <a:gdLst>
                <a:gd name="T0" fmla="*/ 133 w 136"/>
                <a:gd name="T1" fmla="*/ 60 h 144"/>
                <a:gd name="T2" fmla="*/ 133 w 136"/>
                <a:gd name="T3" fmla="*/ 58 h 144"/>
                <a:gd name="T4" fmla="*/ 74 w 136"/>
                <a:gd name="T5" fmla="*/ 2 h 144"/>
                <a:gd name="T6" fmla="*/ 55 w 136"/>
                <a:gd name="T7" fmla="*/ 2 h 144"/>
                <a:gd name="T8" fmla="*/ 3 w 136"/>
                <a:gd name="T9" fmla="*/ 58 h 144"/>
                <a:gd name="T10" fmla="*/ 23 w 136"/>
                <a:gd name="T11" fmla="*/ 100 h 144"/>
                <a:gd name="T12" fmla="*/ 46 w 136"/>
                <a:gd name="T13" fmla="*/ 142 h 144"/>
                <a:gd name="T14" fmla="*/ 47 w 136"/>
                <a:gd name="T15" fmla="*/ 144 h 144"/>
                <a:gd name="T16" fmla="*/ 89 w 136"/>
                <a:gd name="T17" fmla="*/ 144 h 144"/>
                <a:gd name="T18" fmla="*/ 90 w 136"/>
                <a:gd name="T19" fmla="*/ 142 h 144"/>
                <a:gd name="T20" fmla="*/ 113 w 136"/>
                <a:gd name="T21" fmla="*/ 101 h 144"/>
                <a:gd name="T22" fmla="*/ 133 w 136"/>
                <a:gd name="T23" fmla="*/ 6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44">
                  <a:moveTo>
                    <a:pt x="133" y="60"/>
                  </a:moveTo>
                  <a:cubicBezTo>
                    <a:pt x="133" y="58"/>
                    <a:pt x="133" y="58"/>
                    <a:pt x="133" y="58"/>
                  </a:cubicBezTo>
                  <a:cubicBezTo>
                    <a:pt x="133" y="28"/>
                    <a:pt x="107" y="2"/>
                    <a:pt x="74" y="2"/>
                  </a:cubicBezTo>
                  <a:cubicBezTo>
                    <a:pt x="74" y="0"/>
                    <a:pt x="55" y="2"/>
                    <a:pt x="55" y="2"/>
                  </a:cubicBezTo>
                  <a:cubicBezTo>
                    <a:pt x="26" y="6"/>
                    <a:pt x="3" y="30"/>
                    <a:pt x="3" y="58"/>
                  </a:cubicBezTo>
                  <a:cubicBezTo>
                    <a:pt x="3" y="59"/>
                    <a:pt x="0" y="82"/>
                    <a:pt x="23" y="100"/>
                  </a:cubicBezTo>
                  <a:cubicBezTo>
                    <a:pt x="33" y="110"/>
                    <a:pt x="44" y="134"/>
                    <a:pt x="46" y="142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90" y="142"/>
                    <a:pt x="90" y="142"/>
                    <a:pt x="90" y="142"/>
                  </a:cubicBezTo>
                  <a:cubicBezTo>
                    <a:pt x="92" y="134"/>
                    <a:pt x="103" y="110"/>
                    <a:pt x="113" y="101"/>
                  </a:cubicBezTo>
                  <a:cubicBezTo>
                    <a:pt x="136" y="82"/>
                    <a:pt x="133" y="60"/>
                    <a:pt x="133" y="60"/>
                  </a:cubicBezTo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" name="Rectangle 930"/>
            <p:cNvSpPr>
              <a:spLocks noChangeArrowheads="1"/>
            </p:cNvSpPr>
            <p:nvPr/>
          </p:nvSpPr>
          <p:spPr bwMode="auto">
            <a:xfrm>
              <a:off x="5940425" y="742950"/>
              <a:ext cx="120650" cy="396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" name="Freeform 931"/>
            <p:cNvSpPr>
              <a:spLocks/>
            </p:cNvSpPr>
            <p:nvPr/>
          </p:nvSpPr>
          <p:spPr bwMode="auto">
            <a:xfrm>
              <a:off x="5940425" y="825500"/>
              <a:ext cx="120650" cy="39688"/>
            </a:xfrm>
            <a:custGeom>
              <a:avLst/>
              <a:gdLst>
                <a:gd name="T0" fmla="*/ 24 w 76"/>
                <a:gd name="T1" fmla="*/ 25 h 25"/>
                <a:gd name="T2" fmla="*/ 51 w 76"/>
                <a:gd name="T3" fmla="*/ 25 h 25"/>
                <a:gd name="T4" fmla="*/ 76 w 76"/>
                <a:gd name="T5" fmla="*/ 0 h 25"/>
                <a:gd name="T6" fmla="*/ 0 w 76"/>
                <a:gd name="T7" fmla="*/ 0 h 25"/>
                <a:gd name="T8" fmla="*/ 24 w 7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5">
                  <a:moveTo>
                    <a:pt x="24" y="25"/>
                  </a:moveTo>
                  <a:lnTo>
                    <a:pt x="51" y="25"/>
                  </a:lnTo>
                  <a:lnTo>
                    <a:pt x="76" y="0"/>
                  </a:lnTo>
                  <a:lnTo>
                    <a:pt x="0" y="0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" name="Freeform 932"/>
            <p:cNvSpPr>
              <a:spLocks noEditPoints="1"/>
            </p:cNvSpPr>
            <p:nvPr/>
          </p:nvSpPr>
          <p:spPr bwMode="auto">
            <a:xfrm>
              <a:off x="5903913" y="466725"/>
              <a:ext cx="188913" cy="230188"/>
            </a:xfrm>
            <a:custGeom>
              <a:avLst/>
              <a:gdLst>
                <a:gd name="T0" fmla="*/ 15 w 66"/>
                <a:gd name="T1" fmla="*/ 21 h 80"/>
                <a:gd name="T2" fmla="*/ 8 w 66"/>
                <a:gd name="T3" fmla="*/ 14 h 80"/>
                <a:gd name="T4" fmla="*/ 15 w 66"/>
                <a:gd name="T5" fmla="*/ 8 h 80"/>
                <a:gd name="T6" fmla="*/ 21 w 66"/>
                <a:gd name="T7" fmla="*/ 14 h 80"/>
                <a:gd name="T8" fmla="*/ 21 w 66"/>
                <a:gd name="T9" fmla="*/ 21 h 80"/>
                <a:gd name="T10" fmla="*/ 15 w 66"/>
                <a:gd name="T11" fmla="*/ 21 h 80"/>
                <a:gd name="T12" fmla="*/ 44 w 66"/>
                <a:gd name="T13" fmla="*/ 21 h 80"/>
                <a:gd name="T14" fmla="*/ 44 w 66"/>
                <a:gd name="T15" fmla="*/ 14 h 80"/>
                <a:gd name="T16" fmla="*/ 51 w 66"/>
                <a:gd name="T17" fmla="*/ 8 h 80"/>
                <a:gd name="T18" fmla="*/ 58 w 66"/>
                <a:gd name="T19" fmla="*/ 14 h 80"/>
                <a:gd name="T20" fmla="*/ 51 w 66"/>
                <a:gd name="T21" fmla="*/ 21 h 80"/>
                <a:gd name="T22" fmla="*/ 44 w 66"/>
                <a:gd name="T23" fmla="*/ 21 h 80"/>
                <a:gd name="T24" fmla="*/ 51 w 66"/>
                <a:gd name="T25" fmla="*/ 0 h 80"/>
                <a:gd name="T26" fmla="*/ 36 w 66"/>
                <a:gd name="T27" fmla="*/ 14 h 80"/>
                <a:gd name="T28" fmla="*/ 36 w 66"/>
                <a:gd name="T29" fmla="*/ 21 h 80"/>
                <a:gd name="T30" fmla="*/ 29 w 66"/>
                <a:gd name="T31" fmla="*/ 21 h 80"/>
                <a:gd name="T32" fmla="*/ 29 w 66"/>
                <a:gd name="T33" fmla="*/ 14 h 80"/>
                <a:gd name="T34" fmla="*/ 19 w 66"/>
                <a:gd name="T35" fmla="*/ 0 h 80"/>
                <a:gd name="T36" fmla="*/ 0 w 66"/>
                <a:gd name="T37" fmla="*/ 18 h 80"/>
                <a:gd name="T38" fmla="*/ 15 w 66"/>
                <a:gd name="T39" fmla="*/ 29 h 80"/>
                <a:gd name="T40" fmla="*/ 21 w 66"/>
                <a:gd name="T41" fmla="*/ 29 h 80"/>
                <a:gd name="T42" fmla="*/ 21 w 66"/>
                <a:gd name="T43" fmla="*/ 80 h 80"/>
                <a:gd name="T44" fmla="*/ 29 w 66"/>
                <a:gd name="T45" fmla="*/ 80 h 80"/>
                <a:gd name="T46" fmla="*/ 29 w 66"/>
                <a:gd name="T47" fmla="*/ 29 h 80"/>
                <a:gd name="T48" fmla="*/ 36 w 66"/>
                <a:gd name="T49" fmla="*/ 29 h 80"/>
                <a:gd name="T50" fmla="*/ 36 w 66"/>
                <a:gd name="T51" fmla="*/ 80 h 80"/>
                <a:gd name="T52" fmla="*/ 44 w 66"/>
                <a:gd name="T53" fmla="*/ 80 h 80"/>
                <a:gd name="T54" fmla="*/ 44 w 66"/>
                <a:gd name="T55" fmla="*/ 29 h 80"/>
                <a:gd name="T56" fmla="*/ 51 w 66"/>
                <a:gd name="T57" fmla="*/ 29 h 80"/>
                <a:gd name="T58" fmla="*/ 66 w 66"/>
                <a:gd name="T59" fmla="*/ 14 h 80"/>
                <a:gd name="T60" fmla="*/ 51 w 66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80">
                  <a:moveTo>
                    <a:pt x="15" y="21"/>
                  </a:moveTo>
                  <a:cubicBezTo>
                    <a:pt x="11" y="21"/>
                    <a:pt x="8" y="18"/>
                    <a:pt x="8" y="14"/>
                  </a:cubicBezTo>
                  <a:cubicBezTo>
                    <a:pt x="8" y="10"/>
                    <a:pt x="11" y="8"/>
                    <a:pt x="15" y="8"/>
                  </a:cubicBezTo>
                  <a:cubicBezTo>
                    <a:pt x="18" y="8"/>
                    <a:pt x="21" y="11"/>
                    <a:pt x="21" y="1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44" y="21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44" y="11"/>
                    <a:pt x="47" y="8"/>
                    <a:pt x="51" y="8"/>
                  </a:cubicBezTo>
                  <a:cubicBezTo>
                    <a:pt x="55" y="8"/>
                    <a:pt x="58" y="11"/>
                    <a:pt x="58" y="14"/>
                  </a:cubicBezTo>
                  <a:cubicBezTo>
                    <a:pt x="58" y="18"/>
                    <a:pt x="55" y="21"/>
                    <a:pt x="51" y="21"/>
                  </a:cubicBezTo>
                  <a:cubicBezTo>
                    <a:pt x="44" y="21"/>
                    <a:pt x="44" y="21"/>
                    <a:pt x="44" y="21"/>
                  </a:cubicBezTo>
                  <a:moveTo>
                    <a:pt x="51" y="0"/>
                  </a:moveTo>
                  <a:cubicBezTo>
                    <a:pt x="43" y="0"/>
                    <a:pt x="36" y="6"/>
                    <a:pt x="36" y="14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8"/>
                    <a:pt x="25" y="2"/>
                    <a:pt x="1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5"/>
                    <a:pt x="8" y="29"/>
                    <a:pt x="15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9" y="29"/>
                    <a:pt x="66" y="22"/>
                    <a:pt x="66" y="14"/>
                  </a:cubicBezTo>
                  <a:cubicBezTo>
                    <a:pt x="66" y="6"/>
                    <a:pt x="59" y="0"/>
                    <a:pt x="51" y="0"/>
                  </a:cubicBezTo>
                </a:path>
              </a:pathLst>
            </a:custGeom>
            <a:solidFill>
              <a:srgbClr val="CAB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" name="Freeform 933"/>
            <p:cNvSpPr>
              <a:spLocks/>
            </p:cNvSpPr>
            <p:nvPr/>
          </p:nvSpPr>
          <p:spPr bwMode="auto">
            <a:xfrm>
              <a:off x="5811838" y="292100"/>
              <a:ext cx="273050" cy="163513"/>
            </a:xfrm>
            <a:custGeom>
              <a:avLst/>
              <a:gdLst>
                <a:gd name="T0" fmla="*/ 68 w 95"/>
                <a:gd name="T1" fmla="*/ 0 h 57"/>
                <a:gd name="T2" fmla="*/ 52 w 95"/>
                <a:gd name="T3" fmla="*/ 1 h 57"/>
                <a:gd name="T4" fmla="*/ 0 w 95"/>
                <a:gd name="T5" fmla="*/ 57 h 57"/>
                <a:gd name="T6" fmla="*/ 0 w 95"/>
                <a:gd name="T7" fmla="*/ 57 h 57"/>
                <a:gd name="T8" fmla="*/ 0 w 95"/>
                <a:gd name="T9" fmla="*/ 57 h 57"/>
                <a:gd name="T10" fmla="*/ 52 w 95"/>
                <a:gd name="T11" fmla="*/ 1 h 57"/>
                <a:gd name="T12" fmla="*/ 68 w 95"/>
                <a:gd name="T13" fmla="*/ 0 h 57"/>
                <a:gd name="T14" fmla="*/ 71 w 95"/>
                <a:gd name="T15" fmla="*/ 1 h 57"/>
                <a:gd name="T16" fmla="*/ 95 w 95"/>
                <a:gd name="T17" fmla="*/ 6 h 57"/>
                <a:gd name="T18" fmla="*/ 71 w 95"/>
                <a:gd name="T19" fmla="*/ 1 h 57"/>
                <a:gd name="T20" fmla="*/ 68 w 95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57">
                  <a:moveTo>
                    <a:pt x="68" y="0"/>
                  </a:moveTo>
                  <a:cubicBezTo>
                    <a:pt x="62" y="0"/>
                    <a:pt x="52" y="1"/>
                    <a:pt x="52" y="1"/>
                  </a:cubicBezTo>
                  <a:cubicBezTo>
                    <a:pt x="23" y="5"/>
                    <a:pt x="0" y="29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9"/>
                    <a:pt x="23" y="5"/>
                    <a:pt x="52" y="1"/>
                  </a:cubicBezTo>
                  <a:cubicBezTo>
                    <a:pt x="52" y="1"/>
                    <a:pt x="62" y="0"/>
                    <a:pt x="68" y="0"/>
                  </a:cubicBezTo>
                  <a:cubicBezTo>
                    <a:pt x="70" y="0"/>
                    <a:pt x="71" y="0"/>
                    <a:pt x="71" y="1"/>
                  </a:cubicBezTo>
                  <a:cubicBezTo>
                    <a:pt x="80" y="1"/>
                    <a:pt x="88" y="3"/>
                    <a:pt x="95" y="6"/>
                  </a:cubicBezTo>
                  <a:cubicBezTo>
                    <a:pt x="88" y="2"/>
                    <a:pt x="80" y="1"/>
                    <a:pt x="71" y="1"/>
                  </a:cubicBezTo>
                  <a:cubicBezTo>
                    <a:pt x="71" y="0"/>
                    <a:pt x="70" y="0"/>
                    <a:pt x="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" name="Freeform 934"/>
            <p:cNvSpPr>
              <a:spLocks/>
            </p:cNvSpPr>
            <p:nvPr/>
          </p:nvSpPr>
          <p:spPr bwMode="auto">
            <a:xfrm>
              <a:off x="5803900" y="292100"/>
              <a:ext cx="300038" cy="274638"/>
            </a:xfrm>
            <a:custGeom>
              <a:avLst/>
              <a:gdLst>
                <a:gd name="T0" fmla="*/ 71 w 105"/>
                <a:gd name="T1" fmla="*/ 0 h 96"/>
                <a:gd name="T2" fmla="*/ 55 w 105"/>
                <a:gd name="T3" fmla="*/ 1 h 96"/>
                <a:gd name="T4" fmla="*/ 3 w 105"/>
                <a:gd name="T5" fmla="*/ 57 h 96"/>
                <a:gd name="T6" fmla="*/ 3 w 105"/>
                <a:gd name="T7" fmla="*/ 57 h 96"/>
                <a:gd name="T8" fmla="*/ 19 w 105"/>
                <a:gd name="T9" fmla="*/ 96 h 96"/>
                <a:gd name="T10" fmla="*/ 35 w 105"/>
                <a:gd name="T11" fmla="*/ 79 h 96"/>
                <a:gd name="T12" fmla="*/ 35 w 105"/>
                <a:gd name="T13" fmla="*/ 75 h 96"/>
                <a:gd name="T14" fmla="*/ 50 w 105"/>
                <a:gd name="T15" fmla="*/ 61 h 96"/>
                <a:gd name="T16" fmla="*/ 54 w 105"/>
                <a:gd name="T17" fmla="*/ 61 h 96"/>
                <a:gd name="T18" fmla="*/ 105 w 105"/>
                <a:gd name="T19" fmla="*/ 9 h 96"/>
                <a:gd name="T20" fmla="*/ 98 w 105"/>
                <a:gd name="T21" fmla="*/ 6 h 96"/>
                <a:gd name="T22" fmla="*/ 74 w 105"/>
                <a:gd name="T23" fmla="*/ 1 h 96"/>
                <a:gd name="T24" fmla="*/ 71 w 105"/>
                <a:gd name="T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96">
                  <a:moveTo>
                    <a:pt x="71" y="0"/>
                  </a:moveTo>
                  <a:cubicBezTo>
                    <a:pt x="65" y="0"/>
                    <a:pt x="55" y="1"/>
                    <a:pt x="55" y="1"/>
                  </a:cubicBezTo>
                  <a:cubicBezTo>
                    <a:pt x="26" y="5"/>
                    <a:pt x="3" y="29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8"/>
                    <a:pt x="0" y="78"/>
                    <a:pt x="19" y="96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78"/>
                    <a:pt x="35" y="77"/>
                    <a:pt x="35" y="75"/>
                  </a:cubicBezTo>
                  <a:cubicBezTo>
                    <a:pt x="35" y="67"/>
                    <a:pt x="41" y="61"/>
                    <a:pt x="50" y="61"/>
                  </a:cubicBezTo>
                  <a:cubicBezTo>
                    <a:pt x="51" y="61"/>
                    <a:pt x="52" y="61"/>
                    <a:pt x="54" y="61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3" y="8"/>
                    <a:pt x="101" y="7"/>
                    <a:pt x="98" y="6"/>
                  </a:cubicBezTo>
                  <a:cubicBezTo>
                    <a:pt x="91" y="3"/>
                    <a:pt x="83" y="1"/>
                    <a:pt x="74" y="1"/>
                  </a:cubicBezTo>
                  <a:cubicBezTo>
                    <a:pt x="74" y="0"/>
                    <a:pt x="73" y="0"/>
                    <a:pt x="71" y="0"/>
                  </a:cubicBezTo>
                </a:path>
              </a:pathLst>
            </a:custGeom>
            <a:solidFill>
              <a:srgbClr val="7F4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" name="Freeform 935"/>
            <p:cNvSpPr>
              <a:spLocks/>
            </p:cNvSpPr>
            <p:nvPr/>
          </p:nvSpPr>
          <p:spPr bwMode="auto">
            <a:xfrm>
              <a:off x="5903913" y="466725"/>
              <a:ext cx="53975" cy="52388"/>
            </a:xfrm>
            <a:custGeom>
              <a:avLst/>
              <a:gdLst>
                <a:gd name="T0" fmla="*/ 15 w 19"/>
                <a:gd name="T1" fmla="*/ 0 h 18"/>
                <a:gd name="T2" fmla="*/ 0 w 19"/>
                <a:gd name="T3" fmla="*/ 14 h 18"/>
                <a:gd name="T4" fmla="*/ 0 w 19"/>
                <a:gd name="T5" fmla="*/ 18 h 18"/>
                <a:gd name="T6" fmla="*/ 19 w 19"/>
                <a:gd name="T7" fmla="*/ 0 h 18"/>
                <a:gd name="T8" fmla="*/ 15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D2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45" name="グループ化 1444"/>
          <p:cNvGrpSpPr/>
          <p:nvPr/>
        </p:nvGrpSpPr>
        <p:grpSpPr>
          <a:xfrm>
            <a:off x="6657975" y="292100"/>
            <a:ext cx="576263" cy="573088"/>
            <a:chOff x="6657975" y="292100"/>
            <a:chExt cx="576263" cy="573088"/>
          </a:xfrm>
        </p:grpSpPr>
        <p:sp>
          <p:nvSpPr>
            <p:cNvPr id="558" name="Freeform 936"/>
            <p:cNvSpPr>
              <a:spLocks/>
            </p:cNvSpPr>
            <p:nvPr/>
          </p:nvSpPr>
          <p:spPr bwMode="auto">
            <a:xfrm>
              <a:off x="6657975" y="292100"/>
              <a:ext cx="576263" cy="573088"/>
            </a:xfrm>
            <a:custGeom>
              <a:avLst/>
              <a:gdLst>
                <a:gd name="T0" fmla="*/ 100 w 201"/>
                <a:gd name="T1" fmla="*/ 200 h 200"/>
                <a:gd name="T2" fmla="*/ 87 w 201"/>
                <a:gd name="T3" fmla="*/ 194 h 200"/>
                <a:gd name="T4" fmla="*/ 6 w 201"/>
                <a:gd name="T5" fmla="*/ 113 h 200"/>
                <a:gd name="T6" fmla="*/ 0 w 201"/>
                <a:gd name="T7" fmla="*/ 100 h 200"/>
                <a:gd name="T8" fmla="*/ 6 w 201"/>
                <a:gd name="T9" fmla="*/ 87 h 200"/>
                <a:gd name="T10" fmla="*/ 87 w 201"/>
                <a:gd name="T11" fmla="*/ 6 h 200"/>
                <a:gd name="T12" fmla="*/ 100 w 201"/>
                <a:gd name="T13" fmla="*/ 0 h 200"/>
                <a:gd name="T14" fmla="*/ 113 w 201"/>
                <a:gd name="T15" fmla="*/ 6 h 200"/>
                <a:gd name="T16" fmla="*/ 195 w 201"/>
                <a:gd name="T17" fmla="*/ 87 h 200"/>
                <a:gd name="T18" fmla="*/ 201 w 201"/>
                <a:gd name="T19" fmla="*/ 100 h 200"/>
                <a:gd name="T20" fmla="*/ 195 w 201"/>
                <a:gd name="T21" fmla="*/ 114 h 200"/>
                <a:gd name="T22" fmla="*/ 113 w 201"/>
                <a:gd name="T23" fmla="*/ 194 h 200"/>
                <a:gd name="T24" fmla="*/ 100 w 201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200">
                  <a:moveTo>
                    <a:pt x="100" y="200"/>
                  </a:moveTo>
                  <a:cubicBezTo>
                    <a:pt x="95" y="200"/>
                    <a:pt x="91" y="198"/>
                    <a:pt x="87" y="194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0"/>
                    <a:pt x="0" y="105"/>
                    <a:pt x="0" y="100"/>
                  </a:cubicBezTo>
                  <a:cubicBezTo>
                    <a:pt x="0" y="95"/>
                    <a:pt x="2" y="90"/>
                    <a:pt x="6" y="87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1" y="2"/>
                    <a:pt x="95" y="0"/>
                    <a:pt x="100" y="0"/>
                  </a:cubicBezTo>
                  <a:cubicBezTo>
                    <a:pt x="105" y="0"/>
                    <a:pt x="110" y="2"/>
                    <a:pt x="113" y="6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9" y="91"/>
                    <a:pt x="201" y="95"/>
                    <a:pt x="201" y="100"/>
                  </a:cubicBezTo>
                  <a:cubicBezTo>
                    <a:pt x="201" y="105"/>
                    <a:pt x="199" y="110"/>
                    <a:pt x="195" y="114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0" y="198"/>
                    <a:pt x="105" y="200"/>
                    <a:pt x="100" y="200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9" name="Freeform 937"/>
            <p:cNvSpPr>
              <a:spLocks/>
            </p:cNvSpPr>
            <p:nvPr/>
          </p:nvSpPr>
          <p:spPr bwMode="auto">
            <a:xfrm>
              <a:off x="6846888" y="346075"/>
              <a:ext cx="198438" cy="177800"/>
            </a:xfrm>
            <a:custGeom>
              <a:avLst/>
              <a:gdLst>
                <a:gd name="T0" fmla="*/ 53 w 69"/>
                <a:gd name="T1" fmla="*/ 55 h 62"/>
                <a:gd name="T2" fmla="*/ 34 w 69"/>
                <a:gd name="T3" fmla="*/ 62 h 62"/>
                <a:gd name="T4" fmla="*/ 10 w 69"/>
                <a:gd name="T5" fmla="*/ 50 h 62"/>
                <a:gd name="T6" fmla="*/ 16 w 69"/>
                <a:gd name="T7" fmla="*/ 6 h 62"/>
                <a:gd name="T8" fmla="*/ 34 w 69"/>
                <a:gd name="T9" fmla="*/ 0 h 62"/>
                <a:gd name="T10" fmla="*/ 59 w 69"/>
                <a:gd name="T11" fmla="*/ 12 h 62"/>
                <a:gd name="T12" fmla="*/ 53 w 69"/>
                <a:gd name="T13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3" y="55"/>
                  </a:moveTo>
                  <a:cubicBezTo>
                    <a:pt x="48" y="60"/>
                    <a:pt x="41" y="62"/>
                    <a:pt x="34" y="62"/>
                  </a:cubicBezTo>
                  <a:cubicBezTo>
                    <a:pt x="25" y="62"/>
                    <a:pt x="16" y="58"/>
                    <a:pt x="10" y="50"/>
                  </a:cubicBezTo>
                  <a:cubicBezTo>
                    <a:pt x="0" y="36"/>
                    <a:pt x="2" y="17"/>
                    <a:pt x="16" y="6"/>
                  </a:cubicBezTo>
                  <a:cubicBezTo>
                    <a:pt x="21" y="2"/>
                    <a:pt x="28" y="0"/>
                    <a:pt x="34" y="0"/>
                  </a:cubicBezTo>
                  <a:cubicBezTo>
                    <a:pt x="44" y="0"/>
                    <a:pt x="53" y="4"/>
                    <a:pt x="59" y="12"/>
                  </a:cubicBezTo>
                  <a:cubicBezTo>
                    <a:pt x="69" y="26"/>
                    <a:pt x="67" y="45"/>
                    <a:pt x="5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0" name="Freeform 938"/>
            <p:cNvSpPr>
              <a:spLocks/>
            </p:cNvSpPr>
            <p:nvPr/>
          </p:nvSpPr>
          <p:spPr bwMode="auto">
            <a:xfrm>
              <a:off x="6657975" y="292100"/>
              <a:ext cx="398463" cy="455613"/>
            </a:xfrm>
            <a:custGeom>
              <a:avLst/>
              <a:gdLst>
                <a:gd name="T0" fmla="*/ 100 w 139"/>
                <a:gd name="T1" fmla="*/ 0 h 159"/>
                <a:gd name="T2" fmla="*/ 87 w 139"/>
                <a:gd name="T3" fmla="*/ 6 h 159"/>
                <a:gd name="T4" fmla="*/ 6 w 139"/>
                <a:gd name="T5" fmla="*/ 87 h 159"/>
                <a:gd name="T6" fmla="*/ 0 w 139"/>
                <a:gd name="T7" fmla="*/ 100 h 159"/>
                <a:gd name="T8" fmla="*/ 6 w 139"/>
                <a:gd name="T9" fmla="*/ 113 h 159"/>
                <a:gd name="T10" fmla="*/ 52 w 139"/>
                <a:gd name="T11" fmla="*/ 159 h 159"/>
                <a:gd name="T12" fmla="*/ 105 w 139"/>
                <a:gd name="T13" fmla="*/ 80 h 159"/>
                <a:gd name="T14" fmla="*/ 100 w 139"/>
                <a:gd name="T15" fmla="*/ 81 h 159"/>
                <a:gd name="T16" fmla="*/ 76 w 139"/>
                <a:gd name="T17" fmla="*/ 69 h 159"/>
                <a:gd name="T18" fmla="*/ 82 w 139"/>
                <a:gd name="T19" fmla="*/ 25 h 159"/>
                <a:gd name="T20" fmla="*/ 100 w 139"/>
                <a:gd name="T21" fmla="*/ 19 h 159"/>
                <a:gd name="T22" fmla="*/ 125 w 139"/>
                <a:gd name="T23" fmla="*/ 31 h 159"/>
                <a:gd name="T24" fmla="*/ 130 w 139"/>
                <a:gd name="T25" fmla="*/ 43 h 159"/>
                <a:gd name="T26" fmla="*/ 139 w 139"/>
                <a:gd name="T27" fmla="*/ 31 h 159"/>
                <a:gd name="T28" fmla="*/ 113 w 139"/>
                <a:gd name="T29" fmla="*/ 6 h 159"/>
                <a:gd name="T30" fmla="*/ 100 w 139"/>
                <a:gd name="T3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100" y="0"/>
                  </a:moveTo>
                  <a:cubicBezTo>
                    <a:pt x="95" y="0"/>
                    <a:pt x="91" y="2"/>
                    <a:pt x="87" y="6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2" y="90"/>
                    <a:pt x="0" y="95"/>
                    <a:pt x="0" y="100"/>
                  </a:cubicBezTo>
                  <a:cubicBezTo>
                    <a:pt x="0" y="105"/>
                    <a:pt x="2" y="110"/>
                    <a:pt x="6" y="113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2" y="81"/>
                    <a:pt x="100" y="81"/>
                  </a:cubicBezTo>
                  <a:cubicBezTo>
                    <a:pt x="91" y="81"/>
                    <a:pt x="82" y="77"/>
                    <a:pt x="76" y="69"/>
                  </a:cubicBezTo>
                  <a:cubicBezTo>
                    <a:pt x="66" y="55"/>
                    <a:pt x="68" y="36"/>
                    <a:pt x="82" y="25"/>
                  </a:cubicBezTo>
                  <a:cubicBezTo>
                    <a:pt x="87" y="21"/>
                    <a:pt x="94" y="19"/>
                    <a:pt x="100" y="19"/>
                  </a:cubicBezTo>
                  <a:cubicBezTo>
                    <a:pt x="110" y="19"/>
                    <a:pt x="119" y="23"/>
                    <a:pt x="125" y="31"/>
                  </a:cubicBezTo>
                  <a:cubicBezTo>
                    <a:pt x="128" y="35"/>
                    <a:pt x="129" y="39"/>
                    <a:pt x="130" y="43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0" y="2"/>
                    <a:pt x="105" y="0"/>
                    <a:pt x="100" y="0"/>
                  </a:cubicBezTo>
                </a:path>
              </a:pathLst>
            </a:custGeom>
            <a:solidFill>
              <a:srgbClr val="92C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" name="Freeform 939"/>
            <p:cNvSpPr>
              <a:spLocks/>
            </p:cNvSpPr>
            <p:nvPr/>
          </p:nvSpPr>
          <p:spPr bwMode="auto">
            <a:xfrm>
              <a:off x="6846888" y="346075"/>
              <a:ext cx="184150" cy="177800"/>
            </a:xfrm>
            <a:custGeom>
              <a:avLst/>
              <a:gdLst>
                <a:gd name="T0" fmla="*/ 34 w 64"/>
                <a:gd name="T1" fmla="*/ 0 h 62"/>
                <a:gd name="T2" fmla="*/ 16 w 64"/>
                <a:gd name="T3" fmla="*/ 6 h 62"/>
                <a:gd name="T4" fmla="*/ 10 w 64"/>
                <a:gd name="T5" fmla="*/ 50 h 62"/>
                <a:gd name="T6" fmla="*/ 34 w 64"/>
                <a:gd name="T7" fmla="*/ 62 h 62"/>
                <a:gd name="T8" fmla="*/ 39 w 64"/>
                <a:gd name="T9" fmla="*/ 61 h 62"/>
                <a:gd name="T10" fmla="*/ 64 w 64"/>
                <a:gd name="T11" fmla="*/ 24 h 62"/>
                <a:gd name="T12" fmla="*/ 59 w 64"/>
                <a:gd name="T13" fmla="*/ 12 h 62"/>
                <a:gd name="T14" fmla="*/ 34 w 64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2">
                  <a:moveTo>
                    <a:pt x="34" y="0"/>
                  </a:moveTo>
                  <a:cubicBezTo>
                    <a:pt x="28" y="0"/>
                    <a:pt x="21" y="2"/>
                    <a:pt x="16" y="6"/>
                  </a:cubicBezTo>
                  <a:cubicBezTo>
                    <a:pt x="2" y="17"/>
                    <a:pt x="0" y="36"/>
                    <a:pt x="10" y="50"/>
                  </a:cubicBezTo>
                  <a:cubicBezTo>
                    <a:pt x="16" y="58"/>
                    <a:pt x="25" y="62"/>
                    <a:pt x="34" y="62"/>
                  </a:cubicBezTo>
                  <a:cubicBezTo>
                    <a:pt x="36" y="62"/>
                    <a:pt x="38" y="62"/>
                    <a:pt x="39" y="6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3" y="20"/>
                    <a:pt x="62" y="16"/>
                    <a:pt x="59" y="12"/>
                  </a:cubicBezTo>
                  <a:cubicBezTo>
                    <a:pt x="53" y="4"/>
                    <a:pt x="4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" name="Freeform 940"/>
            <p:cNvSpPr>
              <a:spLocks/>
            </p:cNvSpPr>
            <p:nvPr/>
          </p:nvSpPr>
          <p:spPr bwMode="auto">
            <a:xfrm>
              <a:off x="6870700" y="512763"/>
              <a:ext cx="150813" cy="301625"/>
            </a:xfrm>
            <a:custGeom>
              <a:avLst/>
              <a:gdLst>
                <a:gd name="T0" fmla="*/ 47 w 95"/>
                <a:gd name="T1" fmla="*/ 190 h 190"/>
                <a:gd name="T2" fmla="*/ 95 w 95"/>
                <a:gd name="T3" fmla="*/ 143 h 190"/>
                <a:gd name="T4" fmla="*/ 61 w 95"/>
                <a:gd name="T5" fmla="*/ 143 h 190"/>
                <a:gd name="T6" fmla="*/ 61 w 95"/>
                <a:gd name="T7" fmla="*/ 0 h 190"/>
                <a:gd name="T8" fmla="*/ 32 w 95"/>
                <a:gd name="T9" fmla="*/ 0 h 190"/>
                <a:gd name="T10" fmla="*/ 32 w 95"/>
                <a:gd name="T11" fmla="*/ 143 h 190"/>
                <a:gd name="T12" fmla="*/ 0 w 95"/>
                <a:gd name="T13" fmla="*/ 143 h 190"/>
                <a:gd name="T14" fmla="*/ 47 w 95"/>
                <a:gd name="T15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90">
                  <a:moveTo>
                    <a:pt x="47" y="190"/>
                  </a:moveTo>
                  <a:lnTo>
                    <a:pt x="95" y="143"/>
                  </a:lnTo>
                  <a:lnTo>
                    <a:pt x="61" y="143"/>
                  </a:lnTo>
                  <a:lnTo>
                    <a:pt x="61" y="0"/>
                  </a:lnTo>
                  <a:lnTo>
                    <a:pt x="32" y="0"/>
                  </a:lnTo>
                  <a:lnTo>
                    <a:pt x="32" y="143"/>
                  </a:lnTo>
                  <a:lnTo>
                    <a:pt x="0" y="143"/>
                  </a:lnTo>
                  <a:lnTo>
                    <a:pt x="47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" name="Freeform 941"/>
            <p:cNvSpPr>
              <a:spLocks/>
            </p:cNvSpPr>
            <p:nvPr/>
          </p:nvSpPr>
          <p:spPr bwMode="auto">
            <a:xfrm>
              <a:off x="6942138" y="509588"/>
              <a:ext cx="166688" cy="166688"/>
            </a:xfrm>
            <a:custGeom>
              <a:avLst/>
              <a:gdLst>
                <a:gd name="T0" fmla="*/ 105 w 105"/>
                <a:gd name="T1" fmla="*/ 105 h 105"/>
                <a:gd name="T2" fmla="*/ 105 w 105"/>
                <a:gd name="T3" fmla="*/ 38 h 105"/>
                <a:gd name="T4" fmla="*/ 81 w 105"/>
                <a:gd name="T5" fmla="*/ 62 h 105"/>
                <a:gd name="T6" fmla="*/ 21 w 105"/>
                <a:gd name="T7" fmla="*/ 0 h 105"/>
                <a:gd name="T8" fmla="*/ 0 w 105"/>
                <a:gd name="T9" fmla="*/ 20 h 105"/>
                <a:gd name="T10" fmla="*/ 61 w 105"/>
                <a:gd name="T11" fmla="*/ 82 h 105"/>
                <a:gd name="T12" fmla="*/ 38 w 105"/>
                <a:gd name="T13" fmla="*/ 105 h 105"/>
                <a:gd name="T14" fmla="*/ 105 w 105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5">
                  <a:moveTo>
                    <a:pt x="105" y="105"/>
                  </a:moveTo>
                  <a:lnTo>
                    <a:pt x="105" y="38"/>
                  </a:lnTo>
                  <a:lnTo>
                    <a:pt x="81" y="62"/>
                  </a:lnTo>
                  <a:lnTo>
                    <a:pt x="21" y="0"/>
                  </a:lnTo>
                  <a:lnTo>
                    <a:pt x="0" y="20"/>
                  </a:lnTo>
                  <a:lnTo>
                    <a:pt x="61" y="82"/>
                  </a:lnTo>
                  <a:lnTo>
                    <a:pt x="38" y="105"/>
                  </a:lnTo>
                  <a:lnTo>
                    <a:pt x="10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" name="Freeform 942"/>
            <p:cNvSpPr>
              <a:spLocks/>
            </p:cNvSpPr>
            <p:nvPr/>
          </p:nvSpPr>
          <p:spPr bwMode="auto">
            <a:xfrm>
              <a:off x="6781800" y="506413"/>
              <a:ext cx="168275" cy="169863"/>
            </a:xfrm>
            <a:custGeom>
              <a:avLst/>
              <a:gdLst>
                <a:gd name="T0" fmla="*/ 0 w 106"/>
                <a:gd name="T1" fmla="*/ 107 h 107"/>
                <a:gd name="T2" fmla="*/ 66 w 106"/>
                <a:gd name="T3" fmla="*/ 107 h 107"/>
                <a:gd name="T4" fmla="*/ 43 w 106"/>
                <a:gd name="T5" fmla="*/ 84 h 107"/>
                <a:gd name="T6" fmla="*/ 106 w 106"/>
                <a:gd name="T7" fmla="*/ 20 h 107"/>
                <a:gd name="T8" fmla="*/ 86 w 106"/>
                <a:gd name="T9" fmla="*/ 0 h 107"/>
                <a:gd name="T10" fmla="*/ 23 w 106"/>
                <a:gd name="T11" fmla="*/ 64 h 107"/>
                <a:gd name="T12" fmla="*/ 0 w 106"/>
                <a:gd name="T13" fmla="*/ 40 h 107"/>
                <a:gd name="T14" fmla="*/ 0 w 106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7">
                  <a:moveTo>
                    <a:pt x="0" y="107"/>
                  </a:moveTo>
                  <a:lnTo>
                    <a:pt x="66" y="107"/>
                  </a:lnTo>
                  <a:lnTo>
                    <a:pt x="43" y="84"/>
                  </a:lnTo>
                  <a:lnTo>
                    <a:pt x="106" y="20"/>
                  </a:lnTo>
                  <a:lnTo>
                    <a:pt x="86" y="0"/>
                  </a:lnTo>
                  <a:lnTo>
                    <a:pt x="23" y="64"/>
                  </a:lnTo>
                  <a:lnTo>
                    <a:pt x="0" y="4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" name="Freeform 943"/>
            <p:cNvSpPr>
              <a:spLocks/>
            </p:cNvSpPr>
            <p:nvPr/>
          </p:nvSpPr>
          <p:spPr bwMode="auto">
            <a:xfrm>
              <a:off x="6858000" y="357188"/>
              <a:ext cx="176213" cy="155575"/>
            </a:xfrm>
            <a:custGeom>
              <a:avLst/>
              <a:gdLst>
                <a:gd name="T0" fmla="*/ 47 w 61"/>
                <a:gd name="T1" fmla="*/ 48 h 54"/>
                <a:gd name="T2" fmla="*/ 30 w 61"/>
                <a:gd name="T3" fmla="*/ 54 h 54"/>
                <a:gd name="T4" fmla="*/ 9 w 61"/>
                <a:gd name="T5" fmla="*/ 43 h 54"/>
                <a:gd name="T6" fmla="*/ 14 w 61"/>
                <a:gd name="T7" fmla="*/ 6 h 54"/>
                <a:gd name="T8" fmla="*/ 30 w 61"/>
                <a:gd name="T9" fmla="*/ 0 h 54"/>
                <a:gd name="T10" fmla="*/ 52 w 61"/>
                <a:gd name="T11" fmla="*/ 11 h 54"/>
                <a:gd name="T12" fmla="*/ 47 w 61"/>
                <a:gd name="T13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4">
                  <a:moveTo>
                    <a:pt x="47" y="48"/>
                  </a:moveTo>
                  <a:cubicBezTo>
                    <a:pt x="42" y="52"/>
                    <a:pt x="36" y="54"/>
                    <a:pt x="30" y="54"/>
                  </a:cubicBezTo>
                  <a:cubicBezTo>
                    <a:pt x="22" y="54"/>
                    <a:pt x="14" y="50"/>
                    <a:pt x="9" y="43"/>
                  </a:cubicBezTo>
                  <a:cubicBezTo>
                    <a:pt x="0" y="31"/>
                    <a:pt x="2" y="15"/>
                    <a:pt x="14" y="6"/>
                  </a:cubicBezTo>
                  <a:cubicBezTo>
                    <a:pt x="19" y="2"/>
                    <a:pt x="25" y="0"/>
                    <a:pt x="30" y="0"/>
                  </a:cubicBezTo>
                  <a:cubicBezTo>
                    <a:pt x="38" y="0"/>
                    <a:pt x="46" y="4"/>
                    <a:pt x="52" y="11"/>
                  </a:cubicBezTo>
                  <a:cubicBezTo>
                    <a:pt x="61" y="22"/>
                    <a:pt x="58" y="39"/>
                    <a:pt x="47" y="48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" name="Freeform 944"/>
            <p:cNvSpPr>
              <a:spLocks/>
            </p:cNvSpPr>
            <p:nvPr/>
          </p:nvSpPr>
          <p:spPr bwMode="auto">
            <a:xfrm>
              <a:off x="6878638" y="360363"/>
              <a:ext cx="141288" cy="134938"/>
            </a:xfrm>
            <a:custGeom>
              <a:avLst/>
              <a:gdLst>
                <a:gd name="T0" fmla="*/ 35 w 49"/>
                <a:gd name="T1" fmla="*/ 31 h 47"/>
                <a:gd name="T2" fmla="*/ 43 w 49"/>
                <a:gd name="T3" fmla="*/ 32 h 47"/>
                <a:gd name="T4" fmla="*/ 43 w 49"/>
                <a:gd name="T5" fmla="*/ 31 h 47"/>
                <a:gd name="T6" fmla="*/ 49 w 49"/>
                <a:gd name="T7" fmla="*/ 35 h 47"/>
                <a:gd name="T8" fmla="*/ 49 w 49"/>
                <a:gd name="T9" fmla="*/ 33 h 47"/>
                <a:gd name="T10" fmla="*/ 45 w 49"/>
                <a:gd name="T11" fmla="*/ 29 h 47"/>
                <a:gd name="T12" fmla="*/ 44 w 49"/>
                <a:gd name="T13" fmla="*/ 24 h 47"/>
                <a:gd name="T14" fmla="*/ 36 w 49"/>
                <a:gd name="T15" fmla="*/ 22 h 47"/>
                <a:gd name="T16" fmla="*/ 28 w 49"/>
                <a:gd name="T17" fmla="*/ 14 h 47"/>
                <a:gd name="T18" fmla="*/ 44 w 49"/>
                <a:gd name="T19" fmla="*/ 9 h 47"/>
                <a:gd name="T20" fmla="*/ 40 w 49"/>
                <a:gd name="T21" fmla="*/ 5 h 47"/>
                <a:gd name="T22" fmla="*/ 23 w 49"/>
                <a:gd name="T23" fmla="*/ 9 h 47"/>
                <a:gd name="T24" fmla="*/ 23 w 49"/>
                <a:gd name="T25" fmla="*/ 9 h 47"/>
                <a:gd name="T26" fmla="*/ 15 w 49"/>
                <a:gd name="T27" fmla="*/ 0 h 47"/>
                <a:gd name="T28" fmla="*/ 12 w 49"/>
                <a:gd name="T29" fmla="*/ 2 h 47"/>
                <a:gd name="T30" fmla="*/ 19 w 49"/>
                <a:gd name="T31" fmla="*/ 11 h 47"/>
                <a:gd name="T32" fmla="*/ 19 w 49"/>
                <a:gd name="T33" fmla="*/ 11 h 47"/>
                <a:gd name="T34" fmla="*/ 11 w 49"/>
                <a:gd name="T35" fmla="*/ 17 h 47"/>
                <a:gd name="T36" fmla="*/ 10 w 49"/>
                <a:gd name="T37" fmla="*/ 18 h 47"/>
                <a:gd name="T38" fmla="*/ 6 w 49"/>
                <a:gd name="T39" fmla="*/ 19 h 47"/>
                <a:gd name="T40" fmla="*/ 4 w 49"/>
                <a:gd name="T41" fmla="*/ 7 h 47"/>
                <a:gd name="T42" fmla="*/ 1 w 49"/>
                <a:gd name="T43" fmla="*/ 11 h 47"/>
                <a:gd name="T44" fmla="*/ 2 w 49"/>
                <a:gd name="T45" fmla="*/ 21 h 47"/>
                <a:gd name="T46" fmla="*/ 2 w 49"/>
                <a:gd name="T47" fmla="*/ 31 h 47"/>
                <a:gd name="T48" fmla="*/ 3 w 49"/>
                <a:gd name="T49" fmla="*/ 32 h 47"/>
                <a:gd name="T50" fmla="*/ 1 w 49"/>
                <a:gd name="T51" fmla="*/ 41 h 47"/>
                <a:gd name="T52" fmla="*/ 2 w 49"/>
                <a:gd name="T53" fmla="*/ 42 h 47"/>
                <a:gd name="T54" fmla="*/ 6 w 49"/>
                <a:gd name="T55" fmla="*/ 47 h 47"/>
                <a:gd name="T56" fmla="*/ 8 w 49"/>
                <a:gd name="T57" fmla="*/ 34 h 47"/>
                <a:gd name="T58" fmla="*/ 12 w 49"/>
                <a:gd name="T59" fmla="*/ 34 h 47"/>
                <a:gd name="T60" fmla="*/ 14 w 49"/>
                <a:gd name="T61" fmla="*/ 36 h 47"/>
                <a:gd name="T62" fmla="*/ 22 w 49"/>
                <a:gd name="T63" fmla="*/ 41 h 47"/>
                <a:gd name="T64" fmla="*/ 23 w 49"/>
                <a:gd name="T65" fmla="*/ 44 h 47"/>
                <a:gd name="T66" fmla="*/ 30 w 49"/>
                <a:gd name="T67" fmla="*/ 45 h 47"/>
                <a:gd name="T68" fmla="*/ 32 w 49"/>
                <a:gd name="T69" fmla="*/ 44 h 47"/>
                <a:gd name="T70" fmla="*/ 42 w 49"/>
                <a:gd name="T71" fmla="*/ 45 h 47"/>
                <a:gd name="T72" fmla="*/ 46 w 49"/>
                <a:gd name="T73" fmla="*/ 41 h 47"/>
                <a:gd name="T74" fmla="*/ 32 w 49"/>
                <a:gd name="T75" fmla="*/ 40 h 47"/>
                <a:gd name="T76" fmla="*/ 31 w 49"/>
                <a:gd name="T77" fmla="*/ 38 h 47"/>
                <a:gd name="T78" fmla="*/ 24 w 49"/>
                <a:gd name="T79" fmla="*/ 37 h 47"/>
                <a:gd name="T80" fmla="*/ 17 w 49"/>
                <a:gd name="T81" fmla="*/ 32 h 47"/>
                <a:gd name="T82" fmla="*/ 16 w 49"/>
                <a:gd name="T83" fmla="*/ 31 h 47"/>
                <a:gd name="T84" fmla="*/ 16 w 49"/>
                <a:gd name="T85" fmla="*/ 23 h 47"/>
                <a:gd name="T86" fmla="*/ 17 w 49"/>
                <a:gd name="T87" fmla="*/ 22 h 47"/>
                <a:gd name="T88" fmla="*/ 24 w 49"/>
                <a:gd name="T89" fmla="*/ 16 h 47"/>
                <a:gd name="T90" fmla="*/ 24 w 49"/>
                <a:gd name="T91" fmla="*/ 16 h 47"/>
                <a:gd name="T92" fmla="*/ 24 w 49"/>
                <a:gd name="T93" fmla="*/ 16 h 47"/>
                <a:gd name="T94" fmla="*/ 24 w 49"/>
                <a:gd name="T95" fmla="*/ 16 h 47"/>
                <a:gd name="T96" fmla="*/ 34 w 49"/>
                <a:gd name="T97" fmla="*/ 25 h 47"/>
                <a:gd name="T98" fmla="*/ 35 w 49"/>
                <a:gd name="T9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47">
                  <a:moveTo>
                    <a:pt x="35" y="31"/>
                  </a:moveTo>
                  <a:cubicBezTo>
                    <a:pt x="37" y="33"/>
                    <a:pt x="40" y="34"/>
                    <a:pt x="43" y="32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3"/>
                    <a:pt x="47" y="34"/>
                    <a:pt x="49" y="35"/>
                  </a:cubicBezTo>
                  <a:cubicBezTo>
                    <a:pt x="49" y="34"/>
                    <a:pt x="49" y="34"/>
                    <a:pt x="49" y="33"/>
                  </a:cubicBezTo>
                  <a:cubicBezTo>
                    <a:pt x="48" y="32"/>
                    <a:pt x="47" y="31"/>
                    <a:pt x="45" y="29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2" y="21"/>
                    <a:pt x="39" y="21"/>
                    <a:pt x="36" y="22"/>
                  </a:cubicBezTo>
                  <a:cubicBezTo>
                    <a:pt x="34" y="20"/>
                    <a:pt x="31" y="17"/>
                    <a:pt x="28" y="14"/>
                  </a:cubicBezTo>
                  <a:cubicBezTo>
                    <a:pt x="37" y="8"/>
                    <a:pt x="44" y="9"/>
                    <a:pt x="44" y="9"/>
                  </a:cubicBezTo>
                  <a:cubicBezTo>
                    <a:pt x="43" y="8"/>
                    <a:pt x="42" y="6"/>
                    <a:pt x="40" y="5"/>
                  </a:cubicBezTo>
                  <a:cubicBezTo>
                    <a:pt x="36" y="5"/>
                    <a:pt x="30" y="5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0" y="6"/>
                    <a:pt x="18" y="3"/>
                    <a:pt x="15" y="0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3" y="5"/>
                    <a:pt x="16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13"/>
                    <a:pt x="14" y="15"/>
                    <a:pt x="11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7" y="18"/>
                    <a:pt x="6" y="19"/>
                  </a:cubicBezTo>
                  <a:cubicBezTo>
                    <a:pt x="4" y="13"/>
                    <a:pt x="4" y="9"/>
                    <a:pt x="4" y="7"/>
                  </a:cubicBezTo>
                  <a:cubicBezTo>
                    <a:pt x="3" y="8"/>
                    <a:pt x="2" y="9"/>
                    <a:pt x="1" y="11"/>
                  </a:cubicBezTo>
                  <a:cubicBezTo>
                    <a:pt x="1" y="13"/>
                    <a:pt x="1" y="17"/>
                    <a:pt x="2" y="21"/>
                  </a:cubicBezTo>
                  <a:cubicBezTo>
                    <a:pt x="0" y="24"/>
                    <a:pt x="0" y="28"/>
                    <a:pt x="2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5"/>
                    <a:pt x="2" y="39"/>
                    <a:pt x="1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4"/>
                    <a:pt x="5" y="45"/>
                    <a:pt x="6" y="47"/>
                  </a:cubicBezTo>
                  <a:cubicBezTo>
                    <a:pt x="6" y="44"/>
                    <a:pt x="6" y="39"/>
                    <a:pt x="8" y="34"/>
                  </a:cubicBezTo>
                  <a:cubicBezTo>
                    <a:pt x="9" y="34"/>
                    <a:pt x="11" y="34"/>
                    <a:pt x="12" y="34"/>
                  </a:cubicBezTo>
                  <a:cubicBezTo>
                    <a:pt x="13" y="34"/>
                    <a:pt x="13" y="35"/>
                    <a:pt x="14" y="36"/>
                  </a:cubicBezTo>
                  <a:cubicBezTo>
                    <a:pt x="17" y="38"/>
                    <a:pt x="19" y="39"/>
                    <a:pt x="22" y="41"/>
                  </a:cubicBezTo>
                  <a:cubicBezTo>
                    <a:pt x="22" y="42"/>
                    <a:pt x="22" y="43"/>
                    <a:pt x="23" y="44"/>
                  </a:cubicBezTo>
                  <a:cubicBezTo>
                    <a:pt x="25" y="47"/>
                    <a:pt x="28" y="47"/>
                    <a:pt x="30" y="45"/>
                  </a:cubicBezTo>
                  <a:cubicBezTo>
                    <a:pt x="31" y="45"/>
                    <a:pt x="31" y="44"/>
                    <a:pt x="32" y="44"/>
                  </a:cubicBezTo>
                  <a:cubicBezTo>
                    <a:pt x="36" y="45"/>
                    <a:pt x="39" y="45"/>
                    <a:pt x="42" y="45"/>
                  </a:cubicBezTo>
                  <a:cubicBezTo>
                    <a:pt x="42" y="45"/>
                    <a:pt x="44" y="42"/>
                    <a:pt x="46" y="41"/>
                  </a:cubicBezTo>
                  <a:cubicBezTo>
                    <a:pt x="44" y="41"/>
                    <a:pt x="39" y="42"/>
                    <a:pt x="32" y="40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30" y="36"/>
                    <a:pt x="27" y="35"/>
                    <a:pt x="24" y="37"/>
                  </a:cubicBezTo>
                  <a:cubicBezTo>
                    <a:pt x="22" y="35"/>
                    <a:pt x="20" y="34"/>
                    <a:pt x="17" y="32"/>
                  </a:cubicBezTo>
                  <a:cubicBezTo>
                    <a:pt x="17" y="31"/>
                    <a:pt x="16" y="31"/>
                    <a:pt x="16" y="31"/>
                  </a:cubicBezTo>
                  <a:cubicBezTo>
                    <a:pt x="17" y="28"/>
                    <a:pt x="17" y="25"/>
                    <a:pt x="16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19"/>
                    <a:pt x="22" y="17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7" y="19"/>
                    <a:pt x="31" y="22"/>
                    <a:pt x="34" y="25"/>
                  </a:cubicBezTo>
                  <a:cubicBezTo>
                    <a:pt x="33" y="27"/>
                    <a:pt x="33" y="29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47" name="グループ化 1446"/>
          <p:cNvGrpSpPr/>
          <p:nvPr/>
        </p:nvGrpSpPr>
        <p:grpSpPr>
          <a:xfrm>
            <a:off x="7593013" y="292100"/>
            <a:ext cx="573087" cy="573088"/>
            <a:chOff x="7593013" y="292100"/>
            <a:chExt cx="573087" cy="573088"/>
          </a:xfrm>
        </p:grpSpPr>
        <p:sp>
          <p:nvSpPr>
            <p:cNvPr id="567" name="Freeform 945"/>
            <p:cNvSpPr>
              <a:spLocks/>
            </p:cNvSpPr>
            <p:nvPr/>
          </p:nvSpPr>
          <p:spPr bwMode="auto">
            <a:xfrm>
              <a:off x="7593013" y="595313"/>
              <a:ext cx="269875" cy="269875"/>
            </a:xfrm>
            <a:custGeom>
              <a:avLst/>
              <a:gdLst>
                <a:gd name="T0" fmla="*/ 80 w 94"/>
                <a:gd name="T1" fmla="*/ 80 h 94"/>
                <a:gd name="T2" fmla="*/ 14 w 94"/>
                <a:gd name="T3" fmla="*/ 80 h 94"/>
                <a:gd name="T4" fmla="*/ 14 w 94"/>
                <a:gd name="T5" fmla="*/ 14 h 94"/>
                <a:gd name="T6" fmla="*/ 27 w 94"/>
                <a:gd name="T7" fmla="*/ 14 h 94"/>
                <a:gd name="T8" fmla="*/ 25 w 94"/>
                <a:gd name="T9" fmla="*/ 1 h 94"/>
                <a:gd name="T10" fmla="*/ 25 w 94"/>
                <a:gd name="T11" fmla="*/ 0 h 94"/>
                <a:gd name="T12" fmla="*/ 0 w 94"/>
                <a:gd name="T13" fmla="*/ 0 h 94"/>
                <a:gd name="T14" fmla="*/ 0 w 94"/>
                <a:gd name="T15" fmla="*/ 94 h 94"/>
                <a:gd name="T16" fmla="*/ 94 w 94"/>
                <a:gd name="T17" fmla="*/ 94 h 94"/>
                <a:gd name="T18" fmla="*/ 94 w 94"/>
                <a:gd name="T19" fmla="*/ 38 h 94"/>
                <a:gd name="T20" fmla="*/ 80 w 94"/>
                <a:gd name="T21" fmla="*/ 38 h 94"/>
                <a:gd name="T22" fmla="*/ 80 w 94"/>
                <a:gd name="T23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94">
                  <a:moveTo>
                    <a:pt x="80" y="80"/>
                  </a:moveTo>
                  <a:cubicBezTo>
                    <a:pt x="14" y="80"/>
                    <a:pt x="14" y="80"/>
                    <a:pt x="14" y="8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0"/>
                    <a:pt x="25" y="6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80" y="38"/>
                    <a:pt x="80" y="38"/>
                    <a:pt x="80" y="38"/>
                  </a:cubicBezTo>
                  <a:lnTo>
                    <a:pt x="80" y="80"/>
                  </a:ln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" name="Freeform 946"/>
            <p:cNvSpPr>
              <a:spLocks/>
            </p:cNvSpPr>
            <p:nvPr/>
          </p:nvSpPr>
          <p:spPr bwMode="auto">
            <a:xfrm>
              <a:off x="7893050" y="595313"/>
              <a:ext cx="273050" cy="269875"/>
            </a:xfrm>
            <a:custGeom>
              <a:avLst/>
              <a:gdLst>
                <a:gd name="T0" fmla="*/ 69 w 95"/>
                <a:gd name="T1" fmla="*/ 14 h 94"/>
                <a:gd name="T2" fmla="*/ 81 w 95"/>
                <a:gd name="T3" fmla="*/ 14 h 94"/>
                <a:gd name="T4" fmla="*/ 81 w 95"/>
                <a:gd name="T5" fmla="*/ 80 h 94"/>
                <a:gd name="T6" fmla="*/ 14 w 95"/>
                <a:gd name="T7" fmla="*/ 80 h 94"/>
                <a:gd name="T8" fmla="*/ 14 w 95"/>
                <a:gd name="T9" fmla="*/ 38 h 94"/>
                <a:gd name="T10" fmla="*/ 0 w 95"/>
                <a:gd name="T11" fmla="*/ 38 h 94"/>
                <a:gd name="T12" fmla="*/ 0 w 95"/>
                <a:gd name="T13" fmla="*/ 94 h 94"/>
                <a:gd name="T14" fmla="*/ 95 w 95"/>
                <a:gd name="T15" fmla="*/ 94 h 94"/>
                <a:gd name="T16" fmla="*/ 95 w 95"/>
                <a:gd name="T17" fmla="*/ 0 h 94"/>
                <a:gd name="T18" fmla="*/ 65 w 95"/>
                <a:gd name="T19" fmla="*/ 0 h 94"/>
                <a:gd name="T20" fmla="*/ 69 w 95"/>
                <a:gd name="T21" fmla="*/ 13 h 94"/>
                <a:gd name="T22" fmla="*/ 69 w 95"/>
                <a:gd name="T23" fmla="*/ 1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94">
                  <a:moveTo>
                    <a:pt x="69" y="14"/>
                  </a:moveTo>
                  <a:cubicBezTo>
                    <a:pt x="81" y="14"/>
                    <a:pt x="81" y="14"/>
                    <a:pt x="81" y="14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4"/>
                    <a:pt x="69" y="8"/>
                    <a:pt x="69" y="13"/>
                  </a:cubicBezTo>
                  <a:cubicBezTo>
                    <a:pt x="69" y="13"/>
                    <a:pt x="69" y="14"/>
                    <a:pt x="69" y="14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" name="Freeform 947"/>
            <p:cNvSpPr>
              <a:spLocks/>
            </p:cNvSpPr>
            <p:nvPr/>
          </p:nvSpPr>
          <p:spPr bwMode="auto">
            <a:xfrm>
              <a:off x="7593013" y="292100"/>
              <a:ext cx="269875" cy="269875"/>
            </a:xfrm>
            <a:custGeom>
              <a:avLst/>
              <a:gdLst>
                <a:gd name="T0" fmla="*/ 14 w 94"/>
                <a:gd name="T1" fmla="*/ 80 h 94"/>
                <a:gd name="T2" fmla="*/ 14 w 94"/>
                <a:gd name="T3" fmla="*/ 14 h 94"/>
                <a:gd name="T4" fmla="*/ 80 w 94"/>
                <a:gd name="T5" fmla="*/ 14 h 94"/>
                <a:gd name="T6" fmla="*/ 80 w 94"/>
                <a:gd name="T7" fmla="*/ 52 h 94"/>
                <a:gd name="T8" fmla="*/ 94 w 94"/>
                <a:gd name="T9" fmla="*/ 46 h 94"/>
                <a:gd name="T10" fmla="*/ 94 w 94"/>
                <a:gd name="T11" fmla="*/ 0 h 94"/>
                <a:gd name="T12" fmla="*/ 0 w 94"/>
                <a:gd name="T13" fmla="*/ 0 h 94"/>
                <a:gd name="T14" fmla="*/ 0 w 94"/>
                <a:gd name="T15" fmla="*/ 94 h 94"/>
                <a:gd name="T16" fmla="*/ 27 w 94"/>
                <a:gd name="T17" fmla="*/ 94 h 94"/>
                <a:gd name="T18" fmla="*/ 36 w 94"/>
                <a:gd name="T19" fmla="*/ 80 h 94"/>
                <a:gd name="T20" fmla="*/ 14 w 94"/>
                <a:gd name="T21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4">
                  <a:moveTo>
                    <a:pt x="14" y="8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4" y="49"/>
                    <a:pt x="89" y="47"/>
                    <a:pt x="94" y="46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9" y="89"/>
                    <a:pt x="32" y="84"/>
                    <a:pt x="36" y="80"/>
                  </a:cubicBezTo>
                  <a:lnTo>
                    <a:pt x="14" y="80"/>
                  </a:ln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" name="Freeform 948"/>
            <p:cNvSpPr>
              <a:spLocks/>
            </p:cNvSpPr>
            <p:nvPr/>
          </p:nvSpPr>
          <p:spPr bwMode="auto">
            <a:xfrm>
              <a:off x="7893050" y="292100"/>
              <a:ext cx="273050" cy="269875"/>
            </a:xfrm>
            <a:custGeom>
              <a:avLst/>
              <a:gdLst>
                <a:gd name="T0" fmla="*/ 14 w 95"/>
                <a:gd name="T1" fmla="*/ 44 h 94"/>
                <a:gd name="T2" fmla="*/ 14 w 95"/>
                <a:gd name="T3" fmla="*/ 14 h 94"/>
                <a:gd name="T4" fmla="*/ 81 w 95"/>
                <a:gd name="T5" fmla="*/ 14 h 94"/>
                <a:gd name="T6" fmla="*/ 81 w 95"/>
                <a:gd name="T7" fmla="*/ 80 h 94"/>
                <a:gd name="T8" fmla="*/ 51 w 95"/>
                <a:gd name="T9" fmla="*/ 80 h 94"/>
                <a:gd name="T10" fmla="*/ 53 w 95"/>
                <a:gd name="T11" fmla="*/ 94 h 94"/>
                <a:gd name="T12" fmla="*/ 53 w 95"/>
                <a:gd name="T13" fmla="*/ 94 h 94"/>
                <a:gd name="T14" fmla="*/ 95 w 95"/>
                <a:gd name="T15" fmla="*/ 94 h 94"/>
                <a:gd name="T16" fmla="*/ 95 w 95"/>
                <a:gd name="T17" fmla="*/ 0 h 94"/>
                <a:gd name="T18" fmla="*/ 0 w 95"/>
                <a:gd name="T19" fmla="*/ 0 h 94"/>
                <a:gd name="T20" fmla="*/ 0 w 95"/>
                <a:gd name="T21" fmla="*/ 44 h 94"/>
                <a:gd name="T22" fmla="*/ 3 w 95"/>
                <a:gd name="T23" fmla="*/ 43 h 94"/>
                <a:gd name="T24" fmla="*/ 14 w 95"/>
                <a:gd name="T25" fmla="*/ 4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94">
                  <a:moveTo>
                    <a:pt x="14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3" y="84"/>
                    <a:pt x="53" y="89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3"/>
                    <a:pt x="3" y="43"/>
                  </a:cubicBezTo>
                  <a:cubicBezTo>
                    <a:pt x="7" y="44"/>
                    <a:pt x="11" y="44"/>
                    <a:pt x="14" y="44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" name="Freeform 949"/>
            <p:cNvSpPr>
              <a:spLocks/>
            </p:cNvSpPr>
            <p:nvPr/>
          </p:nvSpPr>
          <p:spPr bwMode="auto">
            <a:xfrm>
              <a:off x="7693025" y="447675"/>
              <a:ext cx="366713" cy="228600"/>
            </a:xfrm>
            <a:custGeom>
              <a:avLst/>
              <a:gdLst>
                <a:gd name="T0" fmla="*/ 128 w 128"/>
                <a:gd name="T1" fmla="*/ 65 h 80"/>
                <a:gd name="T2" fmla="*/ 113 w 128"/>
                <a:gd name="T3" fmla="*/ 50 h 80"/>
                <a:gd name="T4" fmla="*/ 111 w 128"/>
                <a:gd name="T5" fmla="*/ 50 h 80"/>
                <a:gd name="T6" fmla="*/ 113 w 128"/>
                <a:gd name="T7" fmla="*/ 40 h 80"/>
                <a:gd name="T8" fmla="*/ 73 w 128"/>
                <a:gd name="T9" fmla="*/ 0 h 80"/>
                <a:gd name="T10" fmla="*/ 36 w 128"/>
                <a:gd name="T11" fmla="*/ 27 h 80"/>
                <a:gd name="T12" fmla="*/ 27 w 128"/>
                <a:gd name="T13" fmla="*/ 26 h 80"/>
                <a:gd name="T14" fmla="*/ 0 w 128"/>
                <a:gd name="T15" fmla="*/ 53 h 80"/>
                <a:gd name="T16" fmla="*/ 27 w 128"/>
                <a:gd name="T17" fmla="*/ 80 h 80"/>
                <a:gd name="T18" fmla="*/ 114 w 128"/>
                <a:gd name="T19" fmla="*/ 80 h 80"/>
                <a:gd name="T20" fmla="*/ 128 w 128"/>
                <a:gd name="T21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80">
                  <a:moveTo>
                    <a:pt x="128" y="65"/>
                  </a:moveTo>
                  <a:cubicBezTo>
                    <a:pt x="128" y="56"/>
                    <a:pt x="121" y="50"/>
                    <a:pt x="113" y="50"/>
                  </a:cubicBezTo>
                  <a:cubicBezTo>
                    <a:pt x="112" y="50"/>
                    <a:pt x="112" y="50"/>
                    <a:pt x="111" y="50"/>
                  </a:cubicBezTo>
                  <a:cubicBezTo>
                    <a:pt x="112" y="47"/>
                    <a:pt x="113" y="43"/>
                    <a:pt x="113" y="40"/>
                  </a:cubicBezTo>
                  <a:cubicBezTo>
                    <a:pt x="113" y="18"/>
                    <a:pt x="95" y="0"/>
                    <a:pt x="73" y="0"/>
                  </a:cubicBezTo>
                  <a:cubicBezTo>
                    <a:pt x="56" y="0"/>
                    <a:pt x="41" y="11"/>
                    <a:pt x="36" y="27"/>
                  </a:cubicBezTo>
                  <a:cubicBezTo>
                    <a:pt x="33" y="26"/>
                    <a:pt x="30" y="26"/>
                    <a:pt x="27" y="26"/>
                  </a:cubicBezTo>
                  <a:cubicBezTo>
                    <a:pt x="12" y="26"/>
                    <a:pt x="0" y="38"/>
                    <a:pt x="0" y="53"/>
                  </a:cubicBezTo>
                  <a:cubicBezTo>
                    <a:pt x="0" y="68"/>
                    <a:pt x="12" y="80"/>
                    <a:pt x="27" y="80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22" y="79"/>
                    <a:pt x="128" y="73"/>
                    <a:pt x="128" y="6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" name="Freeform 950"/>
            <p:cNvSpPr>
              <a:spLocks noEditPoints="1"/>
            </p:cNvSpPr>
            <p:nvPr/>
          </p:nvSpPr>
          <p:spPr bwMode="auto">
            <a:xfrm>
              <a:off x="7770813" y="447675"/>
              <a:ext cx="152400" cy="76200"/>
            </a:xfrm>
            <a:custGeom>
              <a:avLst/>
              <a:gdLst>
                <a:gd name="T0" fmla="*/ 0 w 53"/>
                <a:gd name="T1" fmla="*/ 26 h 27"/>
                <a:gd name="T2" fmla="*/ 0 w 53"/>
                <a:gd name="T3" fmla="*/ 26 h 27"/>
                <a:gd name="T4" fmla="*/ 9 w 53"/>
                <a:gd name="T5" fmla="*/ 27 h 27"/>
                <a:gd name="T6" fmla="*/ 9 w 53"/>
                <a:gd name="T7" fmla="*/ 27 h 27"/>
                <a:gd name="T8" fmla="*/ 0 w 53"/>
                <a:gd name="T9" fmla="*/ 26 h 27"/>
                <a:gd name="T10" fmla="*/ 46 w 53"/>
                <a:gd name="T11" fmla="*/ 0 h 27"/>
                <a:gd name="T12" fmla="*/ 46 w 53"/>
                <a:gd name="T13" fmla="*/ 0 h 27"/>
                <a:gd name="T14" fmla="*/ 53 w 53"/>
                <a:gd name="T15" fmla="*/ 1 h 27"/>
                <a:gd name="T16" fmla="*/ 46 w 53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7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6" y="26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6" y="26"/>
                    <a:pt x="3" y="26"/>
                    <a:pt x="0" y="26"/>
                  </a:cubicBezTo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1" y="0"/>
                    <a:pt x="49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" name="Freeform 951"/>
            <p:cNvSpPr>
              <a:spLocks/>
            </p:cNvSpPr>
            <p:nvPr/>
          </p:nvSpPr>
          <p:spPr bwMode="auto">
            <a:xfrm>
              <a:off x="7696200" y="447675"/>
              <a:ext cx="241300" cy="228600"/>
            </a:xfrm>
            <a:custGeom>
              <a:avLst/>
              <a:gdLst>
                <a:gd name="T0" fmla="*/ 72 w 84"/>
                <a:gd name="T1" fmla="*/ 0 h 80"/>
                <a:gd name="T2" fmla="*/ 35 w 84"/>
                <a:gd name="T3" fmla="*/ 27 h 80"/>
                <a:gd name="T4" fmla="*/ 35 w 84"/>
                <a:gd name="T5" fmla="*/ 27 h 80"/>
                <a:gd name="T6" fmla="*/ 35 w 84"/>
                <a:gd name="T7" fmla="*/ 27 h 80"/>
                <a:gd name="T8" fmla="*/ 26 w 84"/>
                <a:gd name="T9" fmla="*/ 26 h 80"/>
                <a:gd name="T10" fmla="*/ 0 w 84"/>
                <a:gd name="T11" fmla="*/ 53 h 80"/>
                <a:gd name="T12" fmla="*/ 26 w 84"/>
                <a:gd name="T13" fmla="*/ 80 h 80"/>
                <a:gd name="T14" fmla="*/ 40 w 84"/>
                <a:gd name="T15" fmla="*/ 80 h 80"/>
                <a:gd name="T16" fmla="*/ 33 w 84"/>
                <a:gd name="T17" fmla="*/ 67 h 80"/>
                <a:gd name="T18" fmla="*/ 54 w 84"/>
                <a:gd name="T19" fmla="*/ 34 h 80"/>
                <a:gd name="T20" fmla="*/ 59 w 84"/>
                <a:gd name="T21" fmla="*/ 34 h 80"/>
                <a:gd name="T22" fmla="*/ 62 w 84"/>
                <a:gd name="T23" fmla="*/ 34 h 80"/>
                <a:gd name="T24" fmla="*/ 84 w 84"/>
                <a:gd name="T25" fmla="*/ 2 h 80"/>
                <a:gd name="T26" fmla="*/ 79 w 84"/>
                <a:gd name="T27" fmla="*/ 1 h 80"/>
                <a:gd name="T28" fmla="*/ 72 w 84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0">
                  <a:moveTo>
                    <a:pt x="72" y="0"/>
                  </a:moveTo>
                  <a:cubicBezTo>
                    <a:pt x="55" y="0"/>
                    <a:pt x="40" y="11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6"/>
                    <a:pt x="29" y="26"/>
                    <a:pt x="26" y="26"/>
                  </a:cubicBezTo>
                  <a:cubicBezTo>
                    <a:pt x="11" y="26"/>
                    <a:pt x="0" y="38"/>
                    <a:pt x="0" y="53"/>
                  </a:cubicBezTo>
                  <a:cubicBezTo>
                    <a:pt x="0" y="68"/>
                    <a:pt x="12" y="80"/>
                    <a:pt x="26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7" y="76"/>
                    <a:pt x="34" y="72"/>
                    <a:pt x="33" y="67"/>
                  </a:cubicBezTo>
                  <a:cubicBezTo>
                    <a:pt x="30" y="52"/>
                    <a:pt x="39" y="38"/>
                    <a:pt x="54" y="34"/>
                  </a:cubicBezTo>
                  <a:cubicBezTo>
                    <a:pt x="55" y="34"/>
                    <a:pt x="57" y="34"/>
                    <a:pt x="59" y="34"/>
                  </a:cubicBezTo>
                  <a:cubicBezTo>
                    <a:pt x="60" y="34"/>
                    <a:pt x="61" y="34"/>
                    <a:pt x="62" y="34"/>
                  </a:cubicBezTo>
                  <a:cubicBezTo>
                    <a:pt x="64" y="20"/>
                    <a:pt x="72" y="8"/>
                    <a:pt x="84" y="2"/>
                  </a:cubicBezTo>
                  <a:cubicBezTo>
                    <a:pt x="83" y="2"/>
                    <a:pt x="81" y="1"/>
                    <a:pt x="79" y="1"/>
                  </a:cubicBezTo>
                  <a:cubicBezTo>
                    <a:pt x="77" y="0"/>
                    <a:pt x="75" y="0"/>
                    <a:pt x="72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49" name="グループ化 1448"/>
          <p:cNvGrpSpPr/>
          <p:nvPr/>
        </p:nvGrpSpPr>
        <p:grpSpPr>
          <a:xfrm>
            <a:off x="8528050" y="317500"/>
            <a:ext cx="573088" cy="522288"/>
            <a:chOff x="8528050" y="317500"/>
            <a:chExt cx="573088" cy="522288"/>
          </a:xfrm>
        </p:grpSpPr>
        <p:sp>
          <p:nvSpPr>
            <p:cNvPr id="574" name="Freeform 952"/>
            <p:cNvSpPr>
              <a:spLocks/>
            </p:cNvSpPr>
            <p:nvPr/>
          </p:nvSpPr>
          <p:spPr bwMode="auto">
            <a:xfrm>
              <a:off x="8662988" y="346075"/>
              <a:ext cx="438150" cy="442913"/>
            </a:xfrm>
            <a:custGeom>
              <a:avLst/>
              <a:gdLst>
                <a:gd name="T0" fmla="*/ 138 w 153"/>
                <a:gd name="T1" fmla="*/ 77 h 154"/>
                <a:gd name="T2" fmla="*/ 138 w 153"/>
                <a:gd name="T3" fmla="*/ 73 h 154"/>
                <a:gd name="T4" fmla="*/ 153 w 153"/>
                <a:gd name="T5" fmla="*/ 64 h 154"/>
                <a:gd name="T6" fmla="*/ 149 w 153"/>
                <a:gd name="T7" fmla="*/ 50 h 154"/>
                <a:gd name="T8" fmla="*/ 132 w 153"/>
                <a:gd name="T9" fmla="*/ 50 h 154"/>
                <a:gd name="T10" fmla="*/ 127 w 153"/>
                <a:gd name="T11" fmla="*/ 42 h 154"/>
                <a:gd name="T12" fmla="*/ 136 w 153"/>
                <a:gd name="T13" fmla="*/ 27 h 154"/>
                <a:gd name="T14" fmla="*/ 126 w 153"/>
                <a:gd name="T15" fmla="*/ 17 h 154"/>
                <a:gd name="T16" fmla="*/ 117 w 153"/>
                <a:gd name="T17" fmla="*/ 22 h 154"/>
                <a:gd name="T18" fmla="*/ 113 w 153"/>
                <a:gd name="T19" fmla="*/ 28 h 154"/>
                <a:gd name="T20" fmla="*/ 105 w 153"/>
                <a:gd name="T21" fmla="*/ 39 h 154"/>
                <a:gd name="T22" fmla="*/ 124 w 153"/>
                <a:gd name="T23" fmla="*/ 77 h 154"/>
                <a:gd name="T24" fmla="*/ 76 w 153"/>
                <a:gd name="T25" fmla="*/ 125 h 154"/>
                <a:gd name="T26" fmla="*/ 29 w 153"/>
                <a:gd name="T27" fmla="*/ 77 h 154"/>
                <a:gd name="T28" fmla="*/ 68 w 153"/>
                <a:gd name="T29" fmla="*/ 30 h 154"/>
                <a:gd name="T30" fmla="*/ 72 w 153"/>
                <a:gd name="T31" fmla="*/ 15 h 154"/>
                <a:gd name="T32" fmla="*/ 63 w 153"/>
                <a:gd name="T33" fmla="*/ 0 h 154"/>
                <a:gd name="T34" fmla="*/ 49 w 153"/>
                <a:gd name="T35" fmla="*/ 4 h 154"/>
                <a:gd name="T36" fmla="*/ 49 w 153"/>
                <a:gd name="T37" fmla="*/ 21 h 154"/>
                <a:gd name="T38" fmla="*/ 42 w 153"/>
                <a:gd name="T39" fmla="*/ 26 h 154"/>
                <a:gd name="T40" fmla="*/ 27 w 153"/>
                <a:gd name="T41" fmla="*/ 17 h 154"/>
                <a:gd name="T42" fmla="*/ 16 w 153"/>
                <a:gd name="T43" fmla="*/ 27 h 154"/>
                <a:gd name="T44" fmla="*/ 25 w 153"/>
                <a:gd name="T45" fmla="*/ 42 h 154"/>
                <a:gd name="T46" fmla="*/ 21 w 153"/>
                <a:gd name="T47" fmla="*/ 50 h 154"/>
                <a:gd name="T48" fmla="*/ 3 w 153"/>
                <a:gd name="T49" fmla="*/ 50 h 154"/>
                <a:gd name="T50" fmla="*/ 0 w 153"/>
                <a:gd name="T51" fmla="*/ 64 h 154"/>
                <a:gd name="T52" fmla="*/ 15 w 153"/>
                <a:gd name="T53" fmla="*/ 73 h 154"/>
                <a:gd name="T54" fmla="*/ 14 w 153"/>
                <a:gd name="T55" fmla="*/ 77 h 154"/>
                <a:gd name="T56" fmla="*/ 15 w 153"/>
                <a:gd name="T57" fmla="*/ 81 h 154"/>
                <a:gd name="T58" fmla="*/ 0 w 153"/>
                <a:gd name="T59" fmla="*/ 90 h 154"/>
                <a:gd name="T60" fmla="*/ 3 w 153"/>
                <a:gd name="T61" fmla="*/ 104 h 154"/>
                <a:gd name="T62" fmla="*/ 21 w 153"/>
                <a:gd name="T63" fmla="*/ 104 h 154"/>
                <a:gd name="T64" fmla="*/ 25 w 153"/>
                <a:gd name="T65" fmla="*/ 112 h 154"/>
                <a:gd name="T66" fmla="*/ 16 w 153"/>
                <a:gd name="T67" fmla="*/ 127 h 154"/>
                <a:gd name="T68" fmla="*/ 27 w 153"/>
                <a:gd name="T69" fmla="*/ 137 h 154"/>
                <a:gd name="T70" fmla="*/ 42 w 153"/>
                <a:gd name="T71" fmla="*/ 128 h 154"/>
                <a:gd name="T72" fmla="*/ 49 w 153"/>
                <a:gd name="T73" fmla="*/ 133 h 154"/>
                <a:gd name="T74" fmla="*/ 49 w 153"/>
                <a:gd name="T75" fmla="*/ 150 h 154"/>
                <a:gd name="T76" fmla="*/ 63 w 153"/>
                <a:gd name="T77" fmla="*/ 154 h 154"/>
                <a:gd name="T78" fmla="*/ 72 w 153"/>
                <a:gd name="T79" fmla="*/ 139 h 154"/>
                <a:gd name="T80" fmla="*/ 76 w 153"/>
                <a:gd name="T81" fmla="*/ 139 h 154"/>
                <a:gd name="T82" fmla="*/ 81 w 153"/>
                <a:gd name="T83" fmla="*/ 139 h 154"/>
                <a:gd name="T84" fmla="*/ 89 w 153"/>
                <a:gd name="T85" fmla="*/ 154 h 154"/>
                <a:gd name="T86" fmla="*/ 104 w 153"/>
                <a:gd name="T87" fmla="*/ 150 h 154"/>
                <a:gd name="T88" fmla="*/ 103 w 153"/>
                <a:gd name="T89" fmla="*/ 133 h 154"/>
                <a:gd name="T90" fmla="*/ 111 w 153"/>
                <a:gd name="T91" fmla="*/ 128 h 154"/>
                <a:gd name="T92" fmla="*/ 126 w 153"/>
                <a:gd name="T93" fmla="*/ 137 h 154"/>
                <a:gd name="T94" fmla="*/ 136 w 153"/>
                <a:gd name="T95" fmla="*/ 127 h 154"/>
                <a:gd name="T96" fmla="*/ 127 w 153"/>
                <a:gd name="T97" fmla="*/ 112 h 154"/>
                <a:gd name="T98" fmla="*/ 132 w 153"/>
                <a:gd name="T99" fmla="*/ 104 h 154"/>
                <a:gd name="T100" fmla="*/ 149 w 153"/>
                <a:gd name="T101" fmla="*/ 104 h 154"/>
                <a:gd name="T102" fmla="*/ 153 w 153"/>
                <a:gd name="T103" fmla="*/ 90 h 154"/>
                <a:gd name="T104" fmla="*/ 138 w 153"/>
                <a:gd name="T105" fmla="*/ 81 h 154"/>
                <a:gd name="T106" fmla="*/ 138 w 153"/>
                <a:gd name="T107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" h="154">
                  <a:moveTo>
                    <a:pt x="138" y="77"/>
                  </a:moveTo>
                  <a:cubicBezTo>
                    <a:pt x="138" y="76"/>
                    <a:pt x="138" y="74"/>
                    <a:pt x="138" y="73"/>
                  </a:cubicBezTo>
                  <a:cubicBezTo>
                    <a:pt x="153" y="64"/>
                    <a:pt x="153" y="64"/>
                    <a:pt x="153" y="64"/>
                  </a:cubicBezTo>
                  <a:cubicBezTo>
                    <a:pt x="152" y="59"/>
                    <a:pt x="151" y="54"/>
                    <a:pt x="149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1" y="47"/>
                    <a:pt x="129" y="45"/>
                    <a:pt x="127" y="42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3" y="24"/>
                    <a:pt x="130" y="20"/>
                    <a:pt x="126" y="17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17" y="48"/>
                    <a:pt x="124" y="62"/>
                    <a:pt x="124" y="77"/>
                  </a:cubicBezTo>
                  <a:cubicBezTo>
                    <a:pt x="124" y="103"/>
                    <a:pt x="103" y="125"/>
                    <a:pt x="76" y="125"/>
                  </a:cubicBezTo>
                  <a:cubicBezTo>
                    <a:pt x="50" y="125"/>
                    <a:pt x="29" y="103"/>
                    <a:pt x="29" y="77"/>
                  </a:cubicBezTo>
                  <a:cubicBezTo>
                    <a:pt x="29" y="53"/>
                    <a:pt x="46" y="34"/>
                    <a:pt x="68" y="3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8" y="1"/>
                    <a:pt x="54" y="2"/>
                    <a:pt x="49" y="4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7" y="23"/>
                    <a:pt x="44" y="24"/>
                    <a:pt x="42" y="2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3" y="20"/>
                    <a:pt x="19" y="24"/>
                    <a:pt x="16" y="2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3" y="45"/>
                    <a:pt x="22" y="47"/>
                    <a:pt x="21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" y="54"/>
                    <a:pt x="0" y="59"/>
                    <a:pt x="0" y="64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4" y="74"/>
                    <a:pt x="14" y="76"/>
                    <a:pt x="14" y="77"/>
                  </a:cubicBezTo>
                  <a:cubicBezTo>
                    <a:pt x="14" y="79"/>
                    <a:pt x="14" y="80"/>
                    <a:pt x="15" y="8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5"/>
                    <a:pt x="2" y="100"/>
                    <a:pt x="3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2" y="107"/>
                    <a:pt x="23" y="109"/>
                    <a:pt x="25" y="112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9" y="130"/>
                    <a:pt x="23" y="134"/>
                    <a:pt x="27" y="137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30"/>
                    <a:pt x="47" y="131"/>
                    <a:pt x="49" y="133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4" y="152"/>
                    <a:pt x="58" y="153"/>
                    <a:pt x="63" y="154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3" y="139"/>
                    <a:pt x="75" y="139"/>
                    <a:pt x="76" y="139"/>
                  </a:cubicBezTo>
                  <a:cubicBezTo>
                    <a:pt x="78" y="139"/>
                    <a:pt x="79" y="139"/>
                    <a:pt x="81" y="139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4" y="153"/>
                    <a:pt x="99" y="152"/>
                    <a:pt x="104" y="150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6" y="131"/>
                    <a:pt x="108" y="130"/>
                    <a:pt x="111" y="128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0" y="134"/>
                    <a:pt x="133" y="130"/>
                    <a:pt x="136" y="127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29" y="109"/>
                    <a:pt x="131" y="107"/>
                    <a:pt x="132" y="104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51" y="100"/>
                    <a:pt x="152" y="95"/>
                    <a:pt x="153" y="90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8" y="80"/>
                    <a:pt x="138" y="79"/>
                    <a:pt x="138" y="77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" name="Freeform 953"/>
            <p:cNvSpPr>
              <a:spLocks noEditPoints="1"/>
            </p:cNvSpPr>
            <p:nvPr/>
          </p:nvSpPr>
          <p:spPr bwMode="auto">
            <a:xfrm>
              <a:off x="8528050" y="655638"/>
              <a:ext cx="182563" cy="184150"/>
            </a:xfrm>
            <a:custGeom>
              <a:avLst/>
              <a:gdLst>
                <a:gd name="T0" fmla="*/ 64 w 64"/>
                <a:gd name="T1" fmla="*/ 35 h 64"/>
                <a:gd name="T2" fmla="*/ 64 w 64"/>
                <a:gd name="T3" fmla="*/ 27 h 64"/>
                <a:gd name="T4" fmla="*/ 64 w 64"/>
                <a:gd name="T5" fmla="*/ 27 h 64"/>
                <a:gd name="T6" fmla="*/ 56 w 64"/>
                <a:gd name="T7" fmla="*/ 24 h 64"/>
                <a:gd name="T8" fmla="*/ 54 w 64"/>
                <a:gd name="T9" fmla="*/ 19 h 64"/>
                <a:gd name="T10" fmla="*/ 58 w 64"/>
                <a:gd name="T11" fmla="*/ 11 h 64"/>
                <a:gd name="T12" fmla="*/ 58 w 64"/>
                <a:gd name="T13" fmla="*/ 10 h 64"/>
                <a:gd name="T14" fmla="*/ 56 w 64"/>
                <a:gd name="T15" fmla="*/ 8 h 64"/>
                <a:gd name="T16" fmla="*/ 53 w 64"/>
                <a:gd name="T17" fmla="*/ 5 h 64"/>
                <a:gd name="T18" fmla="*/ 52 w 64"/>
                <a:gd name="T19" fmla="*/ 6 h 64"/>
                <a:gd name="T20" fmla="*/ 45 w 64"/>
                <a:gd name="T21" fmla="*/ 9 h 64"/>
                <a:gd name="T22" fmla="*/ 39 w 64"/>
                <a:gd name="T23" fmla="*/ 8 h 64"/>
                <a:gd name="T24" fmla="*/ 36 w 64"/>
                <a:gd name="T25" fmla="*/ 0 h 64"/>
                <a:gd name="T26" fmla="*/ 29 w 64"/>
                <a:gd name="T27" fmla="*/ 0 h 64"/>
                <a:gd name="T28" fmla="*/ 28 w 64"/>
                <a:gd name="T29" fmla="*/ 0 h 64"/>
                <a:gd name="T30" fmla="*/ 26 w 64"/>
                <a:gd name="T31" fmla="*/ 8 h 64"/>
                <a:gd name="T32" fmla="*/ 21 w 64"/>
                <a:gd name="T33" fmla="*/ 10 h 64"/>
                <a:gd name="T34" fmla="*/ 12 w 64"/>
                <a:gd name="T35" fmla="*/ 5 h 64"/>
                <a:gd name="T36" fmla="*/ 7 w 64"/>
                <a:gd name="T37" fmla="*/ 11 h 64"/>
                <a:gd name="T38" fmla="*/ 7 w 64"/>
                <a:gd name="T39" fmla="*/ 12 h 64"/>
                <a:gd name="T40" fmla="*/ 11 w 64"/>
                <a:gd name="T41" fmla="*/ 19 h 64"/>
                <a:gd name="T42" fmla="*/ 9 w 64"/>
                <a:gd name="T43" fmla="*/ 24 h 64"/>
                <a:gd name="T44" fmla="*/ 0 w 64"/>
                <a:gd name="T45" fmla="*/ 27 h 64"/>
                <a:gd name="T46" fmla="*/ 0 w 64"/>
                <a:gd name="T47" fmla="*/ 35 h 64"/>
                <a:gd name="T48" fmla="*/ 1 w 64"/>
                <a:gd name="T49" fmla="*/ 35 h 64"/>
                <a:gd name="T50" fmla="*/ 9 w 64"/>
                <a:gd name="T51" fmla="*/ 38 h 64"/>
                <a:gd name="T52" fmla="*/ 11 w 64"/>
                <a:gd name="T53" fmla="*/ 43 h 64"/>
                <a:gd name="T54" fmla="*/ 7 w 64"/>
                <a:gd name="T55" fmla="*/ 52 h 64"/>
                <a:gd name="T56" fmla="*/ 12 w 64"/>
                <a:gd name="T57" fmla="*/ 57 h 64"/>
                <a:gd name="T58" fmla="*/ 13 w 64"/>
                <a:gd name="T59" fmla="*/ 56 h 64"/>
                <a:gd name="T60" fmla="*/ 21 w 64"/>
                <a:gd name="T61" fmla="*/ 53 h 64"/>
                <a:gd name="T62" fmla="*/ 26 w 64"/>
                <a:gd name="T63" fmla="*/ 55 h 64"/>
                <a:gd name="T64" fmla="*/ 29 w 64"/>
                <a:gd name="T65" fmla="*/ 64 h 64"/>
                <a:gd name="T66" fmla="*/ 37 w 64"/>
                <a:gd name="T67" fmla="*/ 64 h 64"/>
                <a:gd name="T68" fmla="*/ 37 w 64"/>
                <a:gd name="T69" fmla="*/ 63 h 64"/>
                <a:gd name="T70" fmla="*/ 39 w 64"/>
                <a:gd name="T71" fmla="*/ 55 h 64"/>
                <a:gd name="T72" fmla="*/ 45 w 64"/>
                <a:gd name="T73" fmla="*/ 53 h 64"/>
                <a:gd name="T74" fmla="*/ 53 w 64"/>
                <a:gd name="T75" fmla="*/ 57 h 64"/>
                <a:gd name="T76" fmla="*/ 58 w 64"/>
                <a:gd name="T77" fmla="*/ 51 h 64"/>
                <a:gd name="T78" fmla="*/ 58 w 64"/>
                <a:gd name="T79" fmla="*/ 50 h 64"/>
                <a:gd name="T80" fmla="*/ 54 w 64"/>
                <a:gd name="T81" fmla="*/ 43 h 64"/>
                <a:gd name="T82" fmla="*/ 56 w 64"/>
                <a:gd name="T83" fmla="*/ 38 h 64"/>
                <a:gd name="T84" fmla="*/ 64 w 64"/>
                <a:gd name="T85" fmla="*/ 35 h 64"/>
                <a:gd name="T86" fmla="*/ 33 w 64"/>
                <a:gd name="T87" fmla="*/ 41 h 64"/>
                <a:gd name="T88" fmla="*/ 22 w 64"/>
                <a:gd name="T89" fmla="*/ 31 h 64"/>
                <a:gd name="T90" fmla="*/ 33 w 64"/>
                <a:gd name="T91" fmla="*/ 21 h 64"/>
                <a:gd name="T92" fmla="*/ 43 w 64"/>
                <a:gd name="T93" fmla="*/ 31 h 64"/>
                <a:gd name="T94" fmla="*/ 33 w 64"/>
                <a:gd name="T95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4">
                  <a:moveTo>
                    <a:pt x="64" y="35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6" y="38"/>
                    <a:pt x="56" y="38"/>
                    <a:pt x="56" y="38"/>
                  </a:cubicBezTo>
                  <a:lnTo>
                    <a:pt x="64" y="35"/>
                  </a:lnTo>
                  <a:close/>
                  <a:moveTo>
                    <a:pt x="33" y="41"/>
                  </a:moveTo>
                  <a:cubicBezTo>
                    <a:pt x="27" y="41"/>
                    <a:pt x="22" y="37"/>
                    <a:pt x="22" y="31"/>
                  </a:cubicBezTo>
                  <a:cubicBezTo>
                    <a:pt x="22" y="25"/>
                    <a:pt x="27" y="21"/>
                    <a:pt x="33" y="21"/>
                  </a:cubicBezTo>
                  <a:cubicBezTo>
                    <a:pt x="38" y="21"/>
                    <a:pt x="43" y="25"/>
                    <a:pt x="43" y="31"/>
                  </a:cubicBezTo>
                  <a:cubicBezTo>
                    <a:pt x="43" y="37"/>
                    <a:pt x="38" y="41"/>
                    <a:pt x="33" y="41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" name="Freeform 954"/>
            <p:cNvSpPr>
              <a:spLocks/>
            </p:cNvSpPr>
            <p:nvPr/>
          </p:nvSpPr>
          <p:spPr bwMode="auto">
            <a:xfrm>
              <a:off x="8831263" y="317500"/>
              <a:ext cx="174625" cy="352425"/>
            </a:xfrm>
            <a:custGeom>
              <a:avLst/>
              <a:gdLst>
                <a:gd name="T0" fmla="*/ 27 w 61"/>
                <a:gd name="T1" fmla="*/ 0 h 123"/>
                <a:gd name="T2" fmla="*/ 24 w 61"/>
                <a:gd name="T3" fmla="*/ 9 h 123"/>
                <a:gd name="T4" fmla="*/ 19 w 61"/>
                <a:gd name="T5" fmla="*/ 25 h 123"/>
                <a:gd name="T6" fmla="*/ 17 w 61"/>
                <a:gd name="T7" fmla="*/ 33 h 123"/>
                <a:gd name="T8" fmla="*/ 15 w 61"/>
                <a:gd name="T9" fmla="*/ 39 h 123"/>
                <a:gd name="T10" fmla="*/ 1 w 61"/>
                <a:gd name="T11" fmla="*/ 85 h 123"/>
                <a:gd name="T12" fmla="*/ 2 w 61"/>
                <a:gd name="T13" fmla="*/ 87 h 123"/>
                <a:gd name="T14" fmla="*/ 15 w 61"/>
                <a:gd name="T15" fmla="*/ 87 h 123"/>
                <a:gd name="T16" fmla="*/ 16 w 61"/>
                <a:gd name="T17" fmla="*/ 87 h 123"/>
                <a:gd name="T18" fmla="*/ 16 w 61"/>
                <a:gd name="T19" fmla="*/ 88 h 123"/>
                <a:gd name="T20" fmla="*/ 2 w 61"/>
                <a:gd name="T21" fmla="*/ 121 h 123"/>
                <a:gd name="T22" fmla="*/ 3 w 61"/>
                <a:gd name="T23" fmla="*/ 122 h 123"/>
                <a:gd name="T24" fmla="*/ 46 w 61"/>
                <a:gd name="T25" fmla="*/ 73 h 123"/>
                <a:gd name="T26" fmla="*/ 46 w 61"/>
                <a:gd name="T27" fmla="*/ 71 h 123"/>
                <a:gd name="T28" fmla="*/ 31 w 61"/>
                <a:gd name="T29" fmla="*/ 71 h 123"/>
                <a:gd name="T30" fmla="*/ 29 w 61"/>
                <a:gd name="T31" fmla="*/ 71 h 123"/>
                <a:gd name="T32" fmla="*/ 28 w 61"/>
                <a:gd name="T33" fmla="*/ 70 h 123"/>
                <a:gd name="T34" fmla="*/ 41 w 61"/>
                <a:gd name="T35" fmla="*/ 46 h 123"/>
                <a:gd name="T36" fmla="*/ 45 w 61"/>
                <a:gd name="T37" fmla="*/ 40 h 123"/>
                <a:gd name="T38" fmla="*/ 48 w 61"/>
                <a:gd name="T39" fmla="*/ 34 h 123"/>
                <a:gd name="T40" fmla="*/ 56 w 61"/>
                <a:gd name="T41" fmla="*/ 20 h 123"/>
                <a:gd name="T42" fmla="*/ 61 w 61"/>
                <a:gd name="T43" fmla="*/ 11 h 123"/>
                <a:gd name="T44" fmla="*/ 27 w 61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123">
                  <a:moveTo>
                    <a:pt x="27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1" y="87"/>
                    <a:pt x="2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7"/>
                    <a:pt x="16" y="87"/>
                    <a:pt x="16" y="87"/>
                  </a:cubicBezTo>
                  <a:cubicBezTo>
                    <a:pt x="16" y="87"/>
                    <a:pt x="16" y="88"/>
                    <a:pt x="16" y="88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2"/>
                    <a:pt x="2" y="123"/>
                    <a:pt x="3" y="12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2"/>
                    <a:pt x="47" y="71"/>
                    <a:pt x="46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8" y="71"/>
                    <a:pt x="27" y="71"/>
                    <a:pt x="28" y="70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1" y="6"/>
                    <a:pt x="39" y="2"/>
                    <a:pt x="27" y="0"/>
                  </a:cubicBezTo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" name="Freeform 955"/>
            <p:cNvSpPr>
              <a:spLocks/>
            </p:cNvSpPr>
            <p:nvPr/>
          </p:nvSpPr>
          <p:spPr bwMode="auto">
            <a:xfrm>
              <a:off x="8912225" y="520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" name="Freeform 956"/>
            <p:cNvSpPr>
              <a:spLocks/>
            </p:cNvSpPr>
            <p:nvPr/>
          </p:nvSpPr>
          <p:spPr bwMode="auto">
            <a:xfrm>
              <a:off x="8891588" y="338138"/>
              <a:ext cx="114300" cy="182563"/>
            </a:xfrm>
            <a:custGeom>
              <a:avLst/>
              <a:gdLst>
                <a:gd name="T0" fmla="*/ 31 w 40"/>
                <a:gd name="T1" fmla="*/ 0 h 64"/>
                <a:gd name="T2" fmla="*/ 0 w 40"/>
                <a:gd name="T3" fmla="*/ 64 h 64"/>
                <a:gd name="T4" fmla="*/ 7 w 40"/>
                <a:gd name="T5" fmla="*/ 64 h 64"/>
                <a:gd name="T6" fmla="*/ 7 w 40"/>
                <a:gd name="T7" fmla="*/ 64 h 64"/>
                <a:gd name="T8" fmla="*/ 7 w 40"/>
                <a:gd name="T9" fmla="*/ 63 h 64"/>
                <a:gd name="T10" fmla="*/ 20 w 40"/>
                <a:gd name="T11" fmla="*/ 39 h 64"/>
                <a:gd name="T12" fmla="*/ 24 w 40"/>
                <a:gd name="T13" fmla="*/ 33 h 64"/>
                <a:gd name="T14" fmla="*/ 27 w 40"/>
                <a:gd name="T15" fmla="*/ 27 h 64"/>
                <a:gd name="T16" fmla="*/ 35 w 40"/>
                <a:gd name="T17" fmla="*/ 13 h 64"/>
                <a:gd name="T18" fmla="*/ 40 w 40"/>
                <a:gd name="T19" fmla="*/ 4 h 64"/>
                <a:gd name="T20" fmla="*/ 31 w 40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4">
                  <a:moveTo>
                    <a:pt x="31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3"/>
                    <a:pt x="7" y="63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7" y="3"/>
                    <a:pt x="34" y="1"/>
                    <a:pt x="31" y="0"/>
                  </a:cubicBezTo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" name="Freeform 957"/>
            <p:cNvSpPr>
              <a:spLocks/>
            </p:cNvSpPr>
            <p:nvPr/>
          </p:nvSpPr>
          <p:spPr bwMode="auto">
            <a:xfrm>
              <a:off x="8842375" y="520700"/>
              <a:ext cx="123825" cy="141288"/>
            </a:xfrm>
            <a:custGeom>
              <a:avLst/>
              <a:gdLst>
                <a:gd name="T0" fmla="*/ 42 w 43"/>
                <a:gd name="T1" fmla="*/ 0 h 49"/>
                <a:gd name="T2" fmla="*/ 42 w 43"/>
                <a:gd name="T3" fmla="*/ 0 h 49"/>
                <a:gd name="T4" fmla="*/ 42 w 43"/>
                <a:gd name="T5" fmla="*/ 2 h 49"/>
                <a:gd name="T6" fmla="*/ 1 w 43"/>
                <a:gd name="T7" fmla="*/ 49 h 49"/>
                <a:gd name="T8" fmla="*/ 0 w 43"/>
                <a:gd name="T9" fmla="*/ 49 h 49"/>
                <a:gd name="T10" fmla="*/ 42 w 43"/>
                <a:gd name="T11" fmla="*/ 2 h 49"/>
                <a:gd name="T12" fmla="*/ 42 w 43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9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1"/>
                    <a:pt x="42" y="2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1"/>
                    <a:pt x="43" y="0"/>
                    <a:pt x="42" y="0"/>
                  </a:cubicBezTo>
                </a:path>
              </a:pathLst>
            </a:custGeom>
            <a:solidFill>
              <a:srgbClr val="FFD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" name="Freeform 958"/>
            <p:cNvSpPr>
              <a:spLocks/>
            </p:cNvSpPr>
            <p:nvPr/>
          </p:nvSpPr>
          <p:spPr bwMode="auto">
            <a:xfrm>
              <a:off x="8845550" y="520700"/>
              <a:ext cx="120650" cy="141288"/>
            </a:xfrm>
            <a:custGeom>
              <a:avLst/>
              <a:gdLst>
                <a:gd name="T0" fmla="*/ 41 w 42"/>
                <a:gd name="T1" fmla="*/ 0 h 49"/>
                <a:gd name="T2" fmla="*/ 32 w 42"/>
                <a:gd name="T3" fmla="*/ 0 h 49"/>
                <a:gd name="T4" fmla="*/ 0 w 42"/>
                <a:gd name="T5" fmla="*/ 49 h 49"/>
                <a:gd name="T6" fmla="*/ 41 w 42"/>
                <a:gd name="T7" fmla="*/ 2 h 49"/>
                <a:gd name="T8" fmla="*/ 41 w 4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9">
                  <a:moveTo>
                    <a:pt x="41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0"/>
                    <a:pt x="41" y="0"/>
                  </a:cubicBezTo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51" name="グループ化 1450"/>
          <p:cNvGrpSpPr/>
          <p:nvPr/>
        </p:nvGrpSpPr>
        <p:grpSpPr>
          <a:xfrm>
            <a:off x="25400" y="1592263"/>
            <a:ext cx="704851" cy="704850"/>
            <a:chOff x="25400" y="1592263"/>
            <a:chExt cx="704851" cy="704850"/>
          </a:xfrm>
        </p:grpSpPr>
        <p:sp>
          <p:nvSpPr>
            <p:cNvPr id="581" name="Freeform 959"/>
            <p:cNvSpPr>
              <a:spLocks/>
            </p:cNvSpPr>
            <p:nvPr/>
          </p:nvSpPr>
          <p:spPr bwMode="auto">
            <a:xfrm>
              <a:off x="146050" y="1717675"/>
              <a:ext cx="447675" cy="376238"/>
            </a:xfrm>
            <a:custGeom>
              <a:avLst/>
              <a:gdLst>
                <a:gd name="T0" fmla="*/ 11 w 156"/>
                <a:gd name="T1" fmla="*/ 103 h 131"/>
                <a:gd name="T2" fmla="*/ 8 w 156"/>
                <a:gd name="T3" fmla="*/ 103 h 131"/>
                <a:gd name="T4" fmla="*/ 0 w 156"/>
                <a:gd name="T5" fmla="*/ 95 h 131"/>
                <a:gd name="T6" fmla="*/ 0 w 156"/>
                <a:gd name="T7" fmla="*/ 74 h 131"/>
                <a:gd name="T8" fmla="*/ 0 w 156"/>
                <a:gd name="T9" fmla="*/ 10 h 131"/>
                <a:gd name="T10" fmla="*/ 10 w 156"/>
                <a:gd name="T11" fmla="*/ 0 h 131"/>
                <a:gd name="T12" fmla="*/ 130 w 156"/>
                <a:gd name="T13" fmla="*/ 0 h 131"/>
                <a:gd name="T14" fmla="*/ 132 w 156"/>
                <a:gd name="T15" fmla="*/ 1 h 131"/>
                <a:gd name="T16" fmla="*/ 124 w 156"/>
                <a:gd name="T17" fmla="*/ 8 h 131"/>
                <a:gd name="T18" fmla="*/ 119 w 156"/>
                <a:gd name="T19" fmla="*/ 12 h 131"/>
                <a:gd name="T20" fmla="*/ 114 w 156"/>
                <a:gd name="T21" fmla="*/ 12 h 131"/>
                <a:gd name="T22" fmla="*/ 17 w 156"/>
                <a:gd name="T23" fmla="*/ 12 h 131"/>
                <a:gd name="T24" fmla="*/ 14 w 156"/>
                <a:gd name="T25" fmla="*/ 12 h 131"/>
                <a:gd name="T26" fmla="*/ 11 w 156"/>
                <a:gd name="T27" fmla="*/ 15 h 131"/>
                <a:gd name="T28" fmla="*/ 11 w 156"/>
                <a:gd name="T29" fmla="*/ 88 h 131"/>
                <a:gd name="T30" fmla="*/ 14 w 156"/>
                <a:gd name="T31" fmla="*/ 91 h 131"/>
                <a:gd name="T32" fmla="*/ 19 w 156"/>
                <a:gd name="T33" fmla="*/ 91 h 131"/>
                <a:gd name="T34" fmla="*/ 21 w 156"/>
                <a:gd name="T35" fmla="*/ 89 h 131"/>
                <a:gd name="T36" fmla="*/ 21 w 156"/>
                <a:gd name="T37" fmla="*/ 87 h 131"/>
                <a:gd name="T38" fmla="*/ 21 w 156"/>
                <a:gd name="T39" fmla="*/ 40 h 131"/>
                <a:gd name="T40" fmla="*/ 21 w 156"/>
                <a:gd name="T41" fmla="*/ 37 h 131"/>
                <a:gd name="T42" fmla="*/ 31 w 156"/>
                <a:gd name="T43" fmla="*/ 27 h 131"/>
                <a:gd name="T44" fmla="*/ 48 w 156"/>
                <a:gd name="T45" fmla="*/ 27 h 131"/>
                <a:gd name="T46" fmla="*/ 57 w 156"/>
                <a:gd name="T47" fmla="*/ 27 h 131"/>
                <a:gd name="T48" fmla="*/ 67 w 156"/>
                <a:gd name="T49" fmla="*/ 27 h 131"/>
                <a:gd name="T50" fmla="*/ 86 w 156"/>
                <a:gd name="T51" fmla="*/ 27 h 131"/>
                <a:gd name="T52" fmla="*/ 130 w 156"/>
                <a:gd name="T53" fmla="*/ 27 h 131"/>
                <a:gd name="T54" fmla="*/ 138 w 156"/>
                <a:gd name="T55" fmla="*/ 27 h 131"/>
                <a:gd name="T56" fmla="*/ 140 w 156"/>
                <a:gd name="T57" fmla="*/ 28 h 131"/>
                <a:gd name="T58" fmla="*/ 153 w 156"/>
                <a:gd name="T59" fmla="*/ 28 h 131"/>
                <a:gd name="T60" fmla="*/ 156 w 156"/>
                <a:gd name="T61" fmla="*/ 29 h 131"/>
                <a:gd name="T62" fmla="*/ 144 w 156"/>
                <a:gd name="T63" fmla="*/ 38 h 131"/>
                <a:gd name="T64" fmla="*/ 141 w 156"/>
                <a:gd name="T65" fmla="*/ 39 h 131"/>
                <a:gd name="T66" fmla="*/ 126 w 156"/>
                <a:gd name="T67" fmla="*/ 40 h 131"/>
                <a:gd name="T68" fmla="*/ 39 w 156"/>
                <a:gd name="T69" fmla="*/ 40 h 131"/>
                <a:gd name="T70" fmla="*/ 37 w 156"/>
                <a:gd name="T71" fmla="*/ 40 h 131"/>
                <a:gd name="T72" fmla="*/ 33 w 156"/>
                <a:gd name="T73" fmla="*/ 44 h 131"/>
                <a:gd name="T74" fmla="*/ 33 w 156"/>
                <a:gd name="T75" fmla="*/ 115 h 131"/>
                <a:gd name="T76" fmla="*/ 33 w 156"/>
                <a:gd name="T77" fmla="*/ 115 h 131"/>
                <a:gd name="T78" fmla="*/ 37 w 156"/>
                <a:gd name="T79" fmla="*/ 119 h 131"/>
                <a:gd name="T80" fmla="*/ 45 w 156"/>
                <a:gd name="T81" fmla="*/ 119 h 131"/>
                <a:gd name="T82" fmla="*/ 45 w 156"/>
                <a:gd name="T83" fmla="*/ 121 h 131"/>
                <a:gd name="T84" fmla="*/ 35 w 156"/>
                <a:gd name="T85" fmla="*/ 130 h 131"/>
                <a:gd name="T86" fmla="*/ 34 w 156"/>
                <a:gd name="T87" fmla="*/ 130 h 131"/>
                <a:gd name="T88" fmla="*/ 53 w 156"/>
                <a:gd name="T89" fmla="*/ 130 h 131"/>
                <a:gd name="T90" fmla="*/ 72 w 156"/>
                <a:gd name="T91" fmla="*/ 130 h 131"/>
                <a:gd name="T92" fmla="*/ 75 w 156"/>
                <a:gd name="T93" fmla="*/ 130 h 131"/>
                <a:gd name="T94" fmla="*/ 76 w 156"/>
                <a:gd name="T95" fmla="*/ 131 h 131"/>
                <a:gd name="T96" fmla="*/ 75 w 156"/>
                <a:gd name="T97" fmla="*/ 131 h 131"/>
                <a:gd name="T98" fmla="*/ 31 w 156"/>
                <a:gd name="T99" fmla="*/ 131 h 131"/>
                <a:gd name="T100" fmla="*/ 22 w 156"/>
                <a:gd name="T101" fmla="*/ 122 h 131"/>
                <a:gd name="T102" fmla="*/ 22 w 156"/>
                <a:gd name="T103" fmla="*/ 103 h 131"/>
                <a:gd name="T104" fmla="*/ 22 w 156"/>
                <a:gd name="T105" fmla="*/ 94 h 131"/>
                <a:gd name="T106" fmla="*/ 14 w 156"/>
                <a:gd name="T107" fmla="*/ 101 h 131"/>
                <a:gd name="T108" fmla="*/ 11 w 156"/>
                <a:gd name="T109" fmla="*/ 10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6" h="131">
                  <a:moveTo>
                    <a:pt x="11" y="103"/>
                  </a:moveTo>
                  <a:cubicBezTo>
                    <a:pt x="10" y="103"/>
                    <a:pt x="9" y="103"/>
                    <a:pt x="8" y="103"/>
                  </a:cubicBezTo>
                  <a:cubicBezTo>
                    <a:pt x="3" y="103"/>
                    <a:pt x="0" y="100"/>
                    <a:pt x="0" y="95"/>
                  </a:cubicBezTo>
                  <a:cubicBezTo>
                    <a:pt x="0" y="88"/>
                    <a:pt x="0" y="81"/>
                    <a:pt x="0" y="74"/>
                  </a:cubicBezTo>
                  <a:cubicBezTo>
                    <a:pt x="0" y="53"/>
                    <a:pt x="0" y="31"/>
                    <a:pt x="0" y="10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50" y="0"/>
                    <a:pt x="90" y="0"/>
                    <a:pt x="130" y="0"/>
                  </a:cubicBezTo>
                  <a:cubicBezTo>
                    <a:pt x="130" y="0"/>
                    <a:pt x="131" y="0"/>
                    <a:pt x="132" y="1"/>
                  </a:cubicBezTo>
                  <a:cubicBezTo>
                    <a:pt x="130" y="3"/>
                    <a:pt x="127" y="5"/>
                    <a:pt x="124" y="8"/>
                  </a:cubicBezTo>
                  <a:cubicBezTo>
                    <a:pt x="123" y="9"/>
                    <a:pt x="121" y="11"/>
                    <a:pt x="119" y="12"/>
                  </a:cubicBezTo>
                  <a:cubicBezTo>
                    <a:pt x="117" y="12"/>
                    <a:pt x="116" y="12"/>
                    <a:pt x="114" y="12"/>
                  </a:cubicBezTo>
                  <a:cubicBezTo>
                    <a:pt x="82" y="12"/>
                    <a:pt x="49" y="12"/>
                    <a:pt x="17" y="12"/>
                  </a:cubicBezTo>
                  <a:cubicBezTo>
                    <a:pt x="16" y="12"/>
                    <a:pt x="15" y="12"/>
                    <a:pt x="14" y="12"/>
                  </a:cubicBezTo>
                  <a:cubicBezTo>
                    <a:pt x="12" y="12"/>
                    <a:pt x="11" y="12"/>
                    <a:pt x="11" y="15"/>
                  </a:cubicBezTo>
                  <a:cubicBezTo>
                    <a:pt x="11" y="39"/>
                    <a:pt x="11" y="64"/>
                    <a:pt x="11" y="88"/>
                  </a:cubicBezTo>
                  <a:cubicBezTo>
                    <a:pt x="11" y="91"/>
                    <a:pt x="12" y="91"/>
                    <a:pt x="14" y="91"/>
                  </a:cubicBezTo>
                  <a:cubicBezTo>
                    <a:pt x="16" y="91"/>
                    <a:pt x="18" y="91"/>
                    <a:pt x="19" y="91"/>
                  </a:cubicBezTo>
                  <a:cubicBezTo>
                    <a:pt x="21" y="91"/>
                    <a:pt x="21" y="91"/>
                    <a:pt x="21" y="89"/>
                  </a:cubicBezTo>
                  <a:cubicBezTo>
                    <a:pt x="21" y="89"/>
                    <a:pt x="21" y="88"/>
                    <a:pt x="21" y="87"/>
                  </a:cubicBezTo>
                  <a:cubicBezTo>
                    <a:pt x="21" y="71"/>
                    <a:pt x="21" y="55"/>
                    <a:pt x="21" y="40"/>
                  </a:cubicBezTo>
                  <a:cubicBezTo>
                    <a:pt x="21" y="39"/>
                    <a:pt x="21" y="38"/>
                    <a:pt x="21" y="37"/>
                  </a:cubicBezTo>
                  <a:cubicBezTo>
                    <a:pt x="22" y="31"/>
                    <a:pt x="25" y="28"/>
                    <a:pt x="31" y="27"/>
                  </a:cubicBezTo>
                  <a:cubicBezTo>
                    <a:pt x="36" y="27"/>
                    <a:pt x="42" y="27"/>
                    <a:pt x="48" y="27"/>
                  </a:cubicBezTo>
                  <a:cubicBezTo>
                    <a:pt x="51" y="27"/>
                    <a:pt x="54" y="27"/>
                    <a:pt x="57" y="27"/>
                  </a:cubicBezTo>
                  <a:cubicBezTo>
                    <a:pt x="60" y="28"/>
                    <a:pt x="64" y="27"/>
                    <a:pt x="67" y="27"/>
                  </a:cubicBezTo>
                  <a:cubicBezTo>
                    <a:pt x="74" y="27"/>
                    <a:pt x="80" y="27"/>
                    <a:pt x="86" y="27"/>
                  </a:cubicBezTo>
                  <a:cubicBezTo>
                    <a:pt x="101" y="27"/>
                    <a:pt x="115" y="27"/>
                    <a:pt x="130" y="27"/>
                  </a:cubicBezTo>
                  <a:cubicBezTo>
                    <a:pt x="132" y="27"/>
                    <a:pt x="135" y="27"/>
                    <a:pt x="138" y="27"/>
                  </a:cubicBezTo>
                  <a:cubicBezTo>
                    <a:pt x="139" y="27"/>
                    <a:pt x="139" y="28"/>
                    <a:pt x="140" y="28"/>
                  </a:cubicBezTo>
                  <a:cubicBezTo>
                    <a:pt x="145" y="28"/>
                    <a:pt x="149" y="28"/>
                    <a:pt x="153" y="28"/>
                  </a:cubicBezTo>
                  <a:cubicBezTo>
                    <a:pt x="154" y="28"/>
                    <a:pt x="155" y="28"/>
                    <a:pt x="156" y="29"/>
                  </a:cubicBezTo>
                  <a:cubicBezTo>
                    <a:pt x="151" y="31"/>
                    <a:pt x="148" y="35"/>
                    <a:pt x="144" y="38"/>
                  </a:cubicBezTo>
                  <a:cubicBezTo>
                    <a:pt x="143" y="38"/>
                    <a:pt x="142" y="39"/>
                    <a:pt x="141" y="39"/>
                  </a:cubicBezTo>
                  <a:cubicBezTo>
                    <a:pt x="136" y="39"/>
                    <a:pt x="131" y="40"/>
                    <a:pt x="126" y="40"/>
                  </a:cubicBezTo>
                  <a:cubicBezTo>
                    <a:pt x="97" y="40"/>
                    <a:pt x="68" y="40"/>
                    <a:pt x="39" y="40"/>
                  </a:cubicBezTo>
                  <a:cubicBezTo>
                    <a:pt x="39" y="40"/>
                    <a:pt x="38" y="40"/>
                    <a:pt x="37" y="40"/>
                  </a:cubicBezTo>
                  <a:cubicBezTo>
                    <a:pt x="33" y="40"/>
                    <a:pt x="33" y="40"/>
                    <a:pt x="33" y="44"/>
                  </a:cubicBezTo>
                  <a:cubicBezTo>
                    <a:pt x="33" y="68"/>
                    <a:pt x="33" y="91"/>
                    <a:pt x="33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9"/>
                    <a:pt x="34" y="119"/>
                    <a:pt x="37" y="119"/>
                  </a:cubicBezTo>
                  <a:cubicBezTo>
                    <a:pt x="40" y="119"/>
                    <a:pt x="42" y="119"/>
                    <a:pt x="45" y="119"/>
                  </a:cubicBezTo>
                  <a:cubicBezTo>
                    <a:pt x="46" y="120"/>
                    <a:pt x="45" y="121"/>
                    <a:pt x="45" y="121"/>
                  </a:cubicBezTo>
                  <a:cubicBezTo>
                    <a:pt x="41" y="124"/>
                    <a:pt x="38" y="127"/>
                    <a:pt x="35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40" y="130"/>
                    <a:pt x="46" y="130"/>
                    <a:pt x="53" y="130"/>
                  </a:cubicBezTo>
                  <a:cubicBezTo>
                    <a:pt x="59" y="130"/>
                    <a:pt x="65" y="130"/>
                    <a:pt x="72" y="130"/>
                  </a:cubicBezTo>
                  <a:cubicBezTo>
                    <a:pt x="73" y="130"/>
                    <a:pt x="74" y="130"/>
                    <a:pt x="75" y="13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60" y="131"/>
                    <a:pt x="46" y="131"/>
                    <a:pt x="31" y="131"/>
                  </a:cubicBezTo>
                  <a:cubicBezTo>
                    <a:pt x="25" y="131"/>
                    <a:pt x="22" y="128"/>
                    <a:pt x="22" y="122"/>
                  </a:cubicBezTo>
                  <a:cubicBezTo>
                    <a:pt x="22" y="115"/>
                    <a:pt x="22" y="109"/>
                    <a:pt x="22" y="103"/>
                  </a:cubicBezTo>
                  <a:cubicBezTo>
                    <a:pt x="21" y="100"/>
                    <a:pt x="22" y="97"/>
                    <a:pt x="22" y="94"/>
                  </a:cubicBezTo>
                  <a:cubicBezTo>
                    <a:pt x="19" y="96"/>
                    <a:pt x="16" y="99"/>
                    <a:pt x="14" y="101"/>
                  </a:cubicBezTo>
                  <a:cubicBezTo>
                    <a:pt x="13" y="102"/>
                    <a:pt x="12" y="103"/>
                    <a:pt x="11" y="103"/>
                  </a:cubicBezTo>
                  <a:close/>
                </a:path>
              </a:pathLst>
            </a:custGeom>
            <a:solidFill>
              <a:srgbClr val="B1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" name="Freeform 960"/>
            <p:cNvSpPr>
              <a:spLocks/>
            </p:cNvSpPr>
            <p:nvPr/>
          </p:nvSpPr>
          <p:spPr bwMode="auto">
            <a:xfrm>
              <a:off x="241300" y="1800225"/>
              <a:ext cx="369888" cy="293688"/>
            </a:xfrm>
            <a:custGeom>
              <a:avLst/>
              <a:gdLst>
                <a:gd name="T0" fmla="*/ 42 w 129"/>
                <a:gd name="T1" fmla="*/ 101 h 102"/>
                <a:gd name="T2" fmla="*/ 0 w 129"/>
                <a:gd name="T3" fmla="*/ 101 h 102"/>
                <a:gd name="T4" fmla="*/ 12 w 129"/>
                <a:gd name="T5" fmla="*/ 91 h 102"/>
                <a:gd name="T6" fmla="*/ 17 w 129"/>
                <a:gd name="T7" fmla="*/ 90 h 102"/>
                <a:gd name="T8" fmla="*/ 113 w 129"/>
                <a:gd name="T9" fmla="*/ 90 h 102"/>
                <a:gd name="T10" fmla="*/ 118 w 129"/>
                <a:gd name="T11" fmla="*/ 85 h 102"/>
                <a:gd name="T12" fmla="*/ 118 w 129"/>
                <a:gd name="T13" fmla="*/ 15 h 102"/>
                <a:gd name="T14" fmla="*/ 114 w 129"/>
                <a:gd name="T15" fmla="*/ 10 h 102"/>
                <a:gd name="T16" fmla="*/ 109 w 129"/>
                <a:gd name="T17" fmla="*/ 10 h 102"/>
                <a:gd name="T18" fmla="*/ 120 w 129"/>
                <a:gd name="T19" fmla="*/ 0 h 102"/>
                <a:gd name="T20" fmla="*/ 123 w 129"/>
                <a:gd name="T21" fmla="*/ 0 h 102"/>
                <a:gd name="T22" fmla="*/ 129 w 129"/>
                <a:gd name="T23" fmla="*/ 8 h 102"/>
                <a:gd name="T24" fmla="*/ 129 w 129"/>
                <a:gd name="T25" fmla="*/ 93 h 102"/>
                <a:gd name="T26" fmla="*/ 122 w 129"/>
                <a:gd name="T27" fmla="*/ 101 h 102"/>
                <a:gd name="T28" fmla="*/ 121 w 129"/>
                <a:gd name="T29" fmla="*/ 102 h 102"/>
                <a:gd name="T30" fmla="*/ 120 w 129"/>
                <a:gd name="T31" fmla="*/ 102 h 102"/>
                <a:gd name="T32" fmla="*/ 46 w 129"/>
                <a:gd name="T33" fmla="*/ 102 h 102"/>
                <a:gd name="T34" fmla="*/ 42 w 129"/>
                <a:gd name="T3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02">
                  <a:moveTo>
                    <a:pt x="42" y="101"/>
                  </a:moveTo>
                  <a:cubicBezTo>
                    <a:pt x="29" y="101"/>
                    <a:pt x="15" y="101"/>
                    <a:pt x="0" y="101"/>
                  </a:cubicBezTo>
                  <a:cubicBezTo>
                    <a:pt x="4" y="97"/>
                    <a:pt x="9" y="95"/>
                    <a:pt x="12" y="91"/>
                  </a:cubicBezTo>
                  <a:cubicBezTo>
                    <a:pt x="13" y="90"/>
                    <a:pt x="15" y="90"/>
                    <a:pt x="17" y="90"/>
                  </a:cubicBezTo>
                  <a:cubicBezTo>
                    <a:pt x="49" y="90"/>
                    <a:pt x="81" y="90"/>
                    <a:pt x="113" y="90"/>
                  </a:cubicBezTo>
                  <a:cubicBezTo>
                    <a:pt x="118" y="90"/>
                    <a:pt x="118" y="90"/>
                    <a:pt x="118" y="85"/>
                  </a:cubicBezTo>
                  <a:cubicBezTo>
                    <a:pt x="118" y="61"/>
                    <a:pt x="118" y="38"/>
                    <a:pt x="118" y="15"/>
                  </a:cubicBezTo>
                  <a:cubicBezTo>
                    <a:pt x="118" y="11"/>
                    <a:pt x="118" y="11"/>
                    <a:pt x="114" y="10"/>
                  </a:cubicBezTo>
                  <a:cubicBezTo>
                    <a:pt x="112" y="10"/>
                    <a:pt x="110" y="11"/>
                    <a:pt x="109" y="10"/>
                  </a:cubicBezTo>
                  <a:cubicBezTo>
                    <a:pt x="112" y="6"/>
                    <a:pt x="116" y="3"/>
                    <a:pt x="120" y="0"/>
                  </a:cubicBezTo>
                  <a:cubicBezTo>
                    <a:pt x="121" y="0"/>
                    <a:pt x="122" y="0"/>
                    <a:pt x="123" y="0"/>
                  </a:cubicBezTo>
                  <a:cubicBezTo>
                    <a:pt x="127" y="1"/>
                    <a:pt x="129" y="3"/>
                    <a:pt x="129" y="8"/>
                  </a:cubicBezTo>
                  <a:cubicBezTo>
                    <a:pt x="129" y="36"/>
                    <a:pt x="129" y="65"/>
                    <a:pt x="129" y="93"/>
                  </a:cubicBezTo>
                  <a:cubicBezTo>
                    <a:pt x="129" y="98"/>
                    <a:pt x="127" y="101"/>
                    <a:pt x="122" y="101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96" y="101"/>
                    <a:pt x="71" y="102"/>
                    <a:pt x="46" y="102"/>
                  </a:cubicBezTo>
                  <a:cubicBezTo>
                    <a:pt x="45" y="102"/>
                    <a:pt x="44" y="102"/>
                    <a:pt x="42" y="10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" name="Freeform 961"/>
            <p:cNvSpPr>
              <a:spLocks/>
            </p:cNvSpPr>
            <p:nvPr/>
          </p:nvSpPr>
          <p:spPr bwMode="auto">
            <a:xfrm>
              <a:off x="612775" y="2179638"/>
              <a:ext cx="117475" cy="117475"/>
            </a:xfrm>
            <a:custGeom>
              <a:avLst/>
              <a:gdLst>
                <a:gd name="T0" fmla="*/ 14 w 41"/>
                <a:gd name="T1" fmla="*/ 40 h 41"/>
                <a:gd name="T2" fmla="*/ 2 w 41"/>
                <a:gd name="T3" fmla="*/ 40 h 41"/>
                <a:gd name="T4" fmla="*/ 0 w 41"/>
                <a:gd name="T5" fmla="*/ 39 h 41"/>
                <a:gd name="T6" fmla="*/ 0 w 41"/>
                <a:gd name="T7" fmla="*/ 18 h 41"/>
                <a:gd name="T8" fmla="*/ 2 w 41"/>
                <a:gd name="T9" fmla="*/ 16 h 41"/>
                <a:gd name="T10" fmla="*/ 14 w 41"/>
                <a:gd name="T11" fmla="*/ 16 h 41"/>
                <a:gd name="T12" fmla="*/ 16 w 41"/>
                <a:gd name="T13" fmla="*/ 14 h 41"/>
                <a:gd name="T14" fmla="*/ 16 w 41"/>
                <a:gd name="T15" fmla="*/ 2 h 41"/>
                <a:gd name="T16" fmla="*/ 18 w 41"/>
                <a:gd name="T17" fmla="*/ 0 h 41"/>
                <a:gd name="T18" fmla="*/ 39 w 41"/>
                <a:gd name="T19" fmla="*/ 0 h 41"/>
                <a:gd name="T20" fmla="*/ 41 w 41"/>
                <a:gd name="T21" fmla="*/ 1 h 41"/>
                <a:gd name="T22" fmla="*/ 40 w 41"/>
                <a:gd name="T23" fmla="*/ 25 h 41"/>
                <a:gd name="T24" fmla="*/ 25 w 41"/>
                <a:gd name="T25" fmla="*/ 40 h 41"/>
                <a:gd name="T26" fmla="*/ 14 w 41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1">
                  <a:moveTo>
                    <a:pt x="14" y="40"/>
                  </a:moveTo>
                  <a:cubicBezTo>
                    <a:pt x="10" y="40"/>
                    <a:pt x="6" y="40"/>
                    <a:pt x="2" y="40"/>
                  </a:cubicBezTo>
                  <a:cubicBezTo>
                    <a:pt x="0" y="41"/>
                    <a:pt x="0" y="40"/>
                    <a:pt x="0" y="39"/>
                  </a:cubicBezTo>
                  <a:cubicBezTo>
                    <a:pt x="0" y="32"/>
                    <a:pt x="0" y="25"/>
                    <a:pt x="0" y="18"/>
                  </a:cubicBezTo>
                  <a:cubicBezTo>
                    <a:pt x="0" y="16"/>
                    <a:pt x="0" y="16"/>
                    <a:pt x="2" y="16"/>
                  </a:cubicBezTo>
                  <a:cubicBezTo>
                    <a:pt x="6" y="16"/>
                    <a:pt x="10" y="16"/>
                    <a:pt x="14" y="16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6" y="10"/>
                    <a:pt x="16" y="6"/>
                    <a:pt x="16" y="2"/>
                  </a:cubicBezTo>
                  <a:cubicBezTo>
                    <a:pt x="16" y="0"/>
                    <a:pt x="16" y="0"/>
                    <a:pt x="18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0" y="0"/>
                    <a:pt x="41" y="0"/>
                    <a:pt x="41" y="1"/>
                  </a:cubicBezTo>
                  <a:cubicBezTo>
                    <a:pt x="41" y="9"/>
                    <a:pt x="41" y="17"/>
                    <a:pt x="40" y="25"/>
                  </a:cubicBezTo>
                  <a:cubicBezTo>
                    <a:pt x="40" y="34"/>
                    <a:pt x="33" y="40"/>
                    <a:pt x="25" y="40"/>
                  </a:cubicBezTo>
                  <a:cubicBezTo>
                    <a:pt x="21" y="41"/>
                    <a:pt x="17" y="40"/>
                    <a:pt x="14" y="4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4" name="Freeform 962"/>
            <p:cNvSpPr>
              <a:spLocks/>
            </p:cNvSpPr>
            <p:nvPr/>
          </p:nvSpPr>
          <p:spPr bwMode="auto">
            <a:xfrm>
              <a:off x="28575" y="2179638"/>
              <a:ext cx="117475" cy="117475"/>
            </a:xfrm>
            <a:custGeom>
              <a:avLst/>
              <a:gdLst>
                <a:gd name="T0" fmla="*/ 27 w 41"/>
                <a:gd name="T1" fmla="*/ 40 h 41"/>
                <a:gd name="T2" fmla="*/ 17 w 41"/>
                <a:gd name="T3" fmla="*/ 40 h 41"/>
                <a:gd name="T4" fmla="*/ 0 w 41"/>
                <a:gd name="T5" fmla="*/ 24 h 41"/>
                <a:gd name="T6" fmla="*/ 0 w 41"/>
                <a:gd name="T7" fmla="*/ 2 h 41"/>
                <a:gd name="T8" fmla="*/ 2 w 41"/>
                <a:gd name="T9" fmla="*/ 0 h 41"/>
                <a:gd name="T10" fmla="*/ 23 w 41"/>
                <a:gd name="T11" fmla="*/ 0 h 41"/>
                <a:gd name="T12" fmla="*/ 24 w 41"/>
                <a:gd name="T13" fmla="*/ 1 h 41"/>
                <a:gd name="T14" fmla="*/ 24 w 41"/>
                <a:gd name="T15" fmla="*/ 13 h 41"/>
                <a:gd name="T16" fmla="*/ 27 w 41"/>
                <a:gd name="T17" fmla="*/ 16 h 41"/>
                <a:gd name="T18" fmla="*/ 38 w 41"/>
                <a:gd name="T19" fmla="*/ 16 h 41"/>
                <a:gd name="T20" fmla="*/ 41 w 41"/>
                <a:gd name="T21" fmla="*/ 18 h 41"/>
                <a:gd name="T22" fmla="*/ 41 w 41"/>
                <a:gd name="T23" fmla="*/ 38 h 41"/>
                <a:gd name="T24" fmla="*/ 38 w 41"/>
                <a:gd name="T25" fmla="*/ 40 h 41"/>
                <a:gd name="T26" fmla="*/ 27 w 41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1">
                  <a:moveTo>
                    <a:pt x="27" y="40"/>
                  </a:moveTo>
                  <a:cubicBezTo>
                    <a:pt x="23" y="40"/>
                    <a:pt x="20" y="40"/>
                    <a:pt x="17" y="40"/>
                  </a:cubicBezTo>
                  <a:cubicBezTo>
                    <a:pt x="7" y="40"/>
                    <a:pt x="0" y="34"/>
                    <a:pt x="0" y="24"/>
                  </a:cubicBezTo>
                  <a:cubicBezTo>
                    <a:pt x="0" y="17"/>
                    <a:pt x="0" y="9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9" y="0"/>
                    <a:pt x="16" y="0"/>
                    <a:pt x="23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4" y="5"/>
                    <a:pt x="24" y="9"/>
                    <a:pt x="24" y="13"/>
                  </a:cubicBezTo>
                  <a:cubicBezTo>
                    <a:pt x="24" y="15"/>
                    <a:pt x="25" y="16"/>
                    <a:pt x="27" y="16"/>
                  </a:cubicBezTo>
                  <a:cubicBezTo>
                    <a:pt x="31" y="16"/>
                    <a:pt x="34" y="16"/>
                    <a:pt x="38" y="16"/>
                  </a:cubicBezTo>
                  <a:cubicBezTo>
                    <a:pt x="40" y="16"/>
                    <a:pt x="41" y="16"/>
                    <a:pt x="41" y="18"/>
                  </a:cubicBezTo>
                  <a:cubicBezTo>
                    <a:pt x="41" y="25"/>
                    <a:pt x="41" y="32"/>
                    <a:pt x="41" y="38"/>
                  </a:cubicBezTo>
                  <a:cubicBezTo>
                    <a:pt x="41" y="40"/>
                    <a:pt x="40" y="41"/>
                    <a:pt x="38" y="40"/>
                  </a:cubicBezTo>
                  <a:cubicBezTo>
                    <a:pt x="35" y="40"/>
                    <a:pt x="31" y="40"/>
                    <a:pt x="27" y="4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5" name="Freeform 963"/>
            <p:cNvSpPr>
              <a:spLocks/>
            </p:cNvSpPr>
            <p:nvPr/>
          </p:nvSpPr>
          <p:spPr bwMode="auto">
            <a:xfrm>
              <a:off x="612775" y="1592263"/>
              <a:ext cx="117475" cy="117475"/>
            </a:xfrm>
            <a:custGeom>
              <a:avLst/>
              <a:gdLst>
                <a:gd name="T0" fmla="*/ 41 w 41"/>
                <a:gd name="T1" fmla="*/ 28 h 41"/>
                <a:gd name="T2" fmla="*/ 41 w 41"/>
                <a:gd name="T3" fmla="*/ 40 h 41"/>
                <a:gd name="T4" fmla="*/ 39 w 41"/>
                <a:gd name="T5" fmla="*/ 41 h 41"/>
                <a:gd name="T6" fmla="*/ 18 w 41"/>
                <a:gd name="T7" fmla="*/ 41 h 41"/>
                <a:gd name="T8" fmla="*/ 16 w 41"/>
                <a:gd name="T9" fmla="*/ 40 h 41"/>
                <a:gd name="T10" fmla="*/ 16 w 41"/>
                <a:gd name="T11" fmla="*/ 28 h 41"/>
                <a:gd name="T12" fmla="*/ 13 w 41"/>
                <a:gd name="T13" fmla="*/ 25 h 41"/>
                <a:gd name="T14" fmla="*/ 2 w 41"/>
                <a:gd name="T15" fmla="*/ 25 h 41"/>
                <a:gd name="T16" fmla="*/ 0 w 41"/>
                <a:gd name="T17" fmla="*/ 23 h 41"/>
                <a:gd name="T18" fmla="*/ 0 w 41"/>
                <a:gd name="T19" fmla="*/ 2 h 41"/>
                <a:gd name="T20" fmla="*/ 1 w 41"/>
                <a:gd name="T21" fmla="*/ 1 h 41"/>
                <a:gd name="T22" fmla="*/ 26 w 41"/>
                <a:gd name="T23" fmla="*/ 1 h 41"/>
                <a:gd name="T24" fmla="*/ 41 w 41"/>
                <a:gd name="T25" fmla="*/ 17 h 41"/>
                <a:gd name="T26" fmla="*/ 41 w 41"/>
                <a:gd name="T27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1">
                  <a:moveTo>
                    <a:pt x="41" y="28"/>
                  </a:moveTo>
                  <a:cubicBezTo>
                    <a:pt x="41" y="32"/>
                    <a:pt x="41" y="36"/>
                    <a:pt x="41" y="40"/>
                  </a:cubicBezTo>
                  <a:cubicBezTo>
                    <a:pt x="41" y="41"/>
                    <a:pt x="40" y="41"/>
                    <a:pt x="39" y="41"/>
                  </a:cubicBezTo>
                  <a:cubicBezTo>
                    <a:pt x="32" y="41"/>
                    <a:pt x="25" y="41"/>
                    <a:pt x="18" y="41"/>
                  </a:cubicBezTo>
                  <a:cubicBezTo>
                    <a:pt x="16" y="41"/>
                    <a:pt x="16" y="41"/>
                    <a:pt x="16" y="40"/>
                  </a:cubicBezTo>
                  <a:cubicBezTo>
                    <a:pt x="16" y="36"/>
                    <a:pt x="16" y="32"/>
                    <a:pt x="16" y="28"/>
                  </a:cubicBezTo>
                  <a:cubicBezTo>
                    <a:pt x="16" y="25"/>
                    <a:pt x="15" y="25"/>
                    <a:pt x="13" y="25"/>
                  </a:cubicBezTo>
                  <a:cubicBezTo>
                    <a:pt x="10" y="25"/>
                    <a:pt x="6" y="25"/>
                    <a:pt x="2" y="25"/>
                  </a:cubicBezTo>
                  <a:cubicBezTo>
                    <a:pt x="0" y="25"/>
                    <a:pt x="0" y="25"/>
                    <a:pt x="0" y="23"/>
                  </a:cubicBezTo>
                  <a:cubicBezTo>
                    <a:pt x="0" y="16"/>
                    <a:pt x="0" y="9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9" y="1"/>
                    <a:pt x="18" y="0"/>
                    <a:pt x="26" y="1"/>
                  </a:cubicBezTo>
                  <a:cubicBezTo>
                    <a:pt x="35" y="2"/>
                    <a:pt x="40" y="9"/>
                    <a:pt x="41" y="17"/>
                  </a:cubicBezTo>
                  <a:cubicBezTo>
                    <a:pt x="41" y="21"/>
                    <a:pt x="41" y="24"/>
                    <a:pt x="41" y="28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6" name="Freeform 964"/>
            <p:cNvSpPr>
              <a:spLocks/>
            </p:cNvSpPr>
            <p:nvPr/>
          </p:nvSpPr>
          <p:spPr bwMode="auto">
            <a:xfrm>
              <a:off x="25400" y="1593850"/>
              <a:ext cx="120650" cy="117475"/>
            </a:xfrm>
            <a:custGeom>
              <a:avLst/>
              <a:gdLst>
                <a:gd name="T0" fmla="*/ 28 w 42"/>
                <a:gd name="T1" fmla="*/ 0 h 41"/>
                <a:gd name="T2" fmla="*/ 40 w 42"/>
                <a:gd name="T3" fmla="*/ 0 h 41"/>
                <a:gd name="T4" fmla="*/ 42 w 42"/>
                <a:gd name="T5" fmla="*/ 2 h 41"/>
                <a:gd name="T6" fmla="*/ 42 w 42"/>
                <a:gd name="T7" fmla="*/ 22 h 41"/>
                <a:gd name="T8" fmla="*/ 40 w 42"/>
                <a:gd name="T9" fmla="*/ 24 h 41"/>
                <a:gd name="T10" fmla="*/ 27 w 42"/>
                <a:gd name="T11" fmla="*/ 24 h 41"/>
                <a:gd name="T12" fmla="*/ 25 w 42"/>
                <a:gd name="T13" fmla="*/ 26 h 41"/>
                <a:gd name="T14" fmla="*/ 25 w 42"/>
                <a:gd name="T15" fmla="*/ 39 h 41"/>
                <a:gd name="T16" fmla="*/ 23 w 42"/>
                <a:gd name="T17" fmla="*/ 40 h 41"/>
                <a:gd name="T18" fmla="*/ 2 w 42"/>
                <a:gd name="T19" fmla="*/ 40 h 41"/>
                <a:gd name="T20" fmla="*/ 1 w 42"/>
                <a:gd name="T21" fmla="*/ 39 h 41"/>
                <a:gd name="T22" fmla="*/ 1 w 42"/>
                <a:gd name="T23" fmla="*/ 14 h 41"/>
                <a:gd name="T24" fmla="*/ 18 w 42"/>
                <a:gd name="T25" fmla="*/ 0 h 41"/>
                <a:gd name="T26" fmla="*/ 28 w 42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1">
                  <a:moveTo>
                    <a:pt x="28" y="0"/>
                  </a:moveTo>
                  <a:cubicBezTo>
                    <a:pt x="32" y="0"/>
                    <a:pt x="36" y="0"/>
                    <a:pt x="40" y="0"/>
                  </a:cubicBezTo>
                  <a:cubicBezTo>
                    <a:pt x="41" y="0"/>
                    <a:pt x="42" y="0"/>
                    <a:pt x="42" y="2"/>
                  </a:cubicBezTo>
                  <a:cubicBezTo>
                    <a:pt x="42" y="8"/>
                    <a:pt x="42" y="15"/>
                    <a:pt x="42" y="22"/>
                  </a:cubicBezTo>
                  <a:cubicBezTo>
                    <a:pt x="42" y="24"/>
                    <a:pt x="41" y="24"/>
                    <a:pt x="40" y="24"/>
                  </a:cubicBezTo>
                  <a:cubicBezTo>
                    <a:pt x="36" y="24"/>
                    <a:pt x="31" y="24"/>
                    <a:pt x="27" y="24"/>
                  </a:cubicBezTo>
                  <a:cubicBezTo>
                    <a:pt x="26" y="24"/>
                    <a:pt x="25" y="25"/>
                    <a:pt x="25" y="26"/>
                  </a:cubicBezTo>
                  <a:cubicBezTo>
                    <a:pt x="25" y="30"/>
                    <a:pt x="25" y="34"/>
                    <a:pt x="25" y="39"/>
                  </a:cubicBezTo>
                  <a:cubicBezTo>
                    <a:pt x="25" y="40"/>
                    <a:pt x="25" y="40"/>
                    <a:pt x="23" y="40"/>
                  </a:cubicBezTo>
                  <a:cubicBezTo>
                    <a:pt x="16" y="40"/>
                    <a:pt x="9" y="40"/>
                    <a:pt x="2" y="40"/>
                  </a:cubicBezTo>
                  <a:cubicBezTo>
                    <a:pt x="2" y="40"/>
                    <a:pt x="1" y="41"/>
                    <a:pt x="1" y="39"/>
                  </a:cubicBezTo>
                  <a:cubicBezTo>
                    <a:pt x="1" y="31"/>
                    <a:pt x="0" y="22"/>
                    <a:pt x="1" y="14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1" y="0"/>
                    <a:pt x="25" y="0"/>
                    <a:pt x="28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7" name="Freeform 965"/>
            <p:cNvSpPr>
              <a:spLocks/>
            </p:cNvSpPr>
            <p:nvPr/>
          </p:nvSpPr>
          <p:spPr bwMode="auto">
            <a:xfrm>
              <a:off x="277813" y="2141538"/>
              <a:ext cx="266700" cy="30163"/>
            </a:xfrm>
            <a:custGeom>
              <a:avLst/>
              <a:gdLst>
                <a:gd name="T0" fmla="*/ 78 w 93"/>
                <a:gd name="T1" fmla="*/ 1 h 10"/>
                <a:gd name="T2" fmla="*/ 91 w 93"/>
                <a:gd name="T3" fmla="*/ 1 h 10"/>
                <a:gd name="T4" fmla="*/ 92 w 93"/>
                <a:gd name="T5" fmla="*/ 2 h 10"/>
                <a:gd name="T6" fmla="*/ 92 w 93"/>
                <a:gd name="T7" fmla="*/ 3 h 10"/>
                <a:gd name="T8" fmla="*/ 86 w 93"/>
                <a:gd name="T9" fmla="*/ 10 h 10"/>
                <a:gd name="T10" fmla="*/ 3 w 93"/>
                <a:gd name="T11" fmla="*/ 10 h 10"/>
                <a:gd name="T12" fmla="*/ 0 w 93"/>
                <a:gd name="T13" fmla="*/ 7 h 10"/>
                <a:gd name="T14" fmla="*/ 6 w 93"/>
                <a:gd name="T15" fmla="*/ 1 h 10"/>
                <a:gd name="T16" fmla="*/ 16 w 93"/>
                <a:gd name="T17" fmla="*/ 1 h 10"/>
                <a:gd name="T18" fmla="*/ 20 w 93"/>
                <a:gd name="T19" fmla="*/ 1 h 10"/>
                <a:gd name="T20" fmla="*/ 71 w 93"/>
                <a:gd name="T21" fmla="*/ 0 h 10"/>
                <a:gd name="T22" fmla="*/ 78 w 93"/>
                <a:gd name="T2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10">
                  <a:moveTo>
                    <a:pt x="78" y="1"/>
                  </a:moveTo>
                  <a:cubicBezTo>
                    <a:pt x="82" y="1"/>
                    <a:pt x="87" y="1"/>
                    <a:pt x="91" y="1"/>
                  </a:cubicBezTo>
                  <a:cubicBezTo>
                    <a:pt x="92" y="1"/>
                    <a:pt x="92" y="1"/>
                    <a:pt x="92" y="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3" y="10"/>
                    <a:pt x="93" y="10"/>
                    <a:pt x="86" y="10"/>
                  </a:cubicBezTo>
                  <a:cubicBezTo>
                    <a:pt x="58" y="10"/>
                    <a:pt x="30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1"/>
                    <a:pt x="0" y="1"/>
                    <a:pt x="6" y="1"/>
                  </a:cubicBezTo>
                  <a:cubicBezTo>
                    <a:pt x="9" y="1"/>
                    <a:pt x="12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37" y="0"/>
                    <a:pt x="54" y="0"/>
                    <a:pt x="71" y="0"/>
                  </a:cubicBezTo>
                  <a:cubicBezTo>
                    <a:pt x="73" y="0"/>
                    <a:pt x="75" y="1"/>
                    <a:pt x="78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8" name="Freeform 966"/>
            <p:cNvSpPr>
              <a:spLocks/>
            </p:cNvSpPr>
            <p:nvPr/>
          </p:nvSpPr>
          <p:spPr bwMode="auto">
            <a:xfrm>
              <a:off x="192088" y="1593850"/>
              <a:ext cx="95250" cy="69850"/>
            </a:xfrm>
            <a:custGeom>
              <a:avLst/>
              <a:gdLst>
                <a:gd name="T0" fmla="*/ 16 w 33"/>
                <a:gd name="T1" fmla="*/ 0 h 24"/>
                <a:gd name="T2" fmla="*/ 31 w 33"/>
                <a:gd name="T3" fmla="*/ 0 h 24"/>
                <a:gd name="T4" fmla="*/ 33 w 33"/>
                <a:gd name="T5" fmla="*/ 2 h 24"/>
                <a:gd name="T6" fmla="*/ 33 w 33"/>
                <a:gd name="T7" fmla="*/ 22 h 24"/>
                <a:gd name="T8" fmla="*/ 31 w 33"/>
                <a:gd name="T9" fmla="*/ 24 h 24"/>
                <a:gd name="T10" fmla="*/ 2 w 33"/>
                <a:gd name="T11" fmla="*/ 24 h 24"/>
                <a:gd name="T12" fmla="*/ 0 w 33"/>
                <a:gd name="T13" fmla="*/ 22 h 24"/>
                <a:gd name="T14" fmla="*/ 0 w 33"/>
                <a:gd name="T15" fmla="*/ 2 h 24"/>
                <a:gd name="T16" fmla="*/ 2 w 33"/>
                <a:gd name="T17" fmla="*/ 0 h 24"/>
                <a:gd name="T18" fmla="*/ 16 w 33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4">
                  <a:moveTo>
                    <a:pt x="16" y="0"/>
                  </a:moveTo>
                  <a:cubicBezTo>
                    <a:pt x="21" y="0"/>
                    <a:pt x="26" y="0"/>
                    <a:pt x="31" y="0"/>
                  </a:cubicBezTo>
                  <a:cubicBezTo>
                    <a:pt x="32" y="0"/>
                    <a:pt x="33" y="0"/>
                    <a:pt x="33" y="2"/>
                  </a:cubicBezTo>
                  <a:cubicBezTo>
                    <a:pt x="32" y="8"/>
                    <a:pt x="32" y="15"/>
                    <a:pt x="33" y="22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21" y="24"/>
                    <a:pt x="11" y="24"/>
                    <a:pt x="2" y="24"/>
                  </a:cubicBezTo>
                  <a:cubicBezTo>
                    <a:pt x="0" y="24"/>
                    <a:pt x="0" y="24"/>
                    <a:pt x="0" y="22"/>
                  </a:cubicBezTo>
                  <a:cubicBezTo>
                    <a:pt x="0" y="15"/>
                    <a:pt x="0" y="8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7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9" name="Freeform 967"/>
            <p:cNvSpPr>
              <a:spLocks/>
            </p:cNvSpPr>
            <p:nvPr/>
          </p:nvSpPr>
          <p:spPr bwMode="auto">
            <a:xfrm>
              <a:off x="331788" y="1593850"/>
              <a:ext cx="95250" cy="69850"/>
            </a:xfrm>
            <a:custGeom>
              <a:avLst/>
              <a:gdLst>
                <a:gd name="T0" fmla="*/ 16 w 33"/>
                <a:gd name="T1" fmla="*/ 0 h 24"/>
                <a:gd name="T2" fmla="*/ 30 w 33"/>
                <a:gd name="T3" fmla="*/ 0 h 24"/>
                <a:gd name="T4" fmla="*/ 33 w 33"/>
                <a:gd name="T5" fmla="*/ 2 h 24"/>
                <a:gd name="T6" fmla="*/ 33 w 33"/>
                <a:gd name="T7" fmla="*/ 22 h 24"/>
                <a:gd name="T8" fmla="*/ 30 w 33"/>
                <a:gd name="T9" fmla="*/ 24 h 24"/>
                <a:gd name="T10" fmla="*/ 2 w 33"/>
                <a:gd name="T11" fmla="*/ 24 h 24"/>
                <a:gd name="T12" fmla="*/ 0 w 33"/>
                <a:gd name="T13" fmla="*/ 22 h 24"/>
                <a:gd name="T14" fmla="*/ 0 w 33"/>
                <a:gd name="T15" fmla="*/ 2 h 24"/>
                <a:gd name="T16" fmla="*/ 2 w 33"/>
                <a:gd name="T17" fmla="*/ 0 h 24"/>
                <a:gd name="T18" fmla="*/ 16 w 33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4">
                  <a:moveTo>
                    <a:pt x="16" y="0"/>
                  </a:moveTo>
                  <a:cubicBezTo>
                    <a:pt x="21" y="0"/>
                    <a:pt x="26" y="0"/>
                    <a:pt x="30" y="0"/>
                  </a:cubicBezTo>
                  <a:cubicBezTo>
                    <a:pt x="32" y="0"/>
                    <a:pt x="33" y="0"/>
                    <a:pt x="33" y="2"/>
                  </a:cubicBezTo>
                  <a:cubicBezTo>
                    <a:pt x="32" y="8"/>
                    <a:pt x="32" y="15"/>
                    <a:pt x="33" y="22"/>
                  </a:cubicBezTo>
                  <a:cubicBezTo>
                    <a:pt x="33" y="24"/>
                    <a:pt x="32" y="24"/>
                    <a:pt x="30" y="24"/>
                  </a:cubicBezTo>
                  <a:cubicBezTo>
                    <a:pt x="21" y="24"/>
                    <a:pt x="11" y="24"/>
                    <a:pt x="2" y="24"/>
                  </a:cubicBezTo>
                  <a:cubicBezTo>
                    <a:pt x="0" y="24"/>
                    <a:pt x="0" y="24"/>
                    <a:pt x="0" y="22"/>
                  </a:cubicBezTo>
                  <a:cubicBezTo>
                    <a:pt x="0" y="15"/>
                    <a:pt x="0" y="8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7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0" name="Freeform 968"/>
            <p:cNvSpPr>
              <a:spLocks/>
            </p:cNvSpPr>
            <p:nvPr/>
          </p:nvSpPr>
          <p:spPr bwMode="auto">
            <a:xfrm>
              <a:off x="473075" y="1593850"/>
              <a:ext cx="95250" cy="69850"/>
            </a:xfrm>
            <a:custGeom>
              <a:avLst/>
              <a:gdLst>
                <a:gd name="T0" fmla="*/ 16 w 33"/>
                <a:gd name="T1" fmla="*/ 0 h 24"/>
                <a:gd name="T2" fmla="*/ 30 w 33"/>
                <a:gd name="T3" fmla="*/ 0 h 24"/>
                <a:gd name="T4" fmla="*/ 32 w 33"/>
                <a:gd name="T5" fmla="*/ 2 h 24"/>
                <a:gd name="T6" fmla="*/ 32 w 33"/>
                <a:gd name="T7" fmla="*/ 22 h 24"/>
                <a:gd name="T8" fmla="*/ 30 w 33"/>
                <a:gd name="T9" fmla="*/ 24 h 24"/>
                <a:gd name="T10" fmla="*/ 2 w 33"/>
                <a:gd name="T11" fmla="*/ 24 h 24"/>
                <a:gd name="T12" fmla="*/ 0 w 33"/>
                <a:gd name="T13" fmla="*/ 22 h 24"/>
                <a:gd name="T14" fmla="*/ 0 w 33"/>
                <a:gd name="T15" fmla="*/ 2 h 24"/>
                <a:gd name="T16" fmla="*/ 2 w 33"/>
                <a:gd name="T17" fmla="*/ 0 h 24"/>
                <a:gd name="T18" fmla="*/ 16 w 33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4">
                  <a:moveTo>
                    <a:pt x="16" y="0"/>
                  </a:moveTo>
                  <a:cubicBezTo>
                    <a:pt x="21" y="0"/>
                    <a:pt x="26" y="0"/>
                    <a:pt x="30" y="0"/>
                  </a:cubicBezTo>
                  <a:cubicBezTo>
                    <a:pt x="32" y="0"/>
                    <a:pt x="33" y="0"/>
                    <a:pt x="32" y="2"/>
                  </a:cubicBezTo>
                  <a:cubicBezTo>
                    <a:pt x="32" y="8"/>
                    <a:pt x="32" y="15"/>
                    <a:pt x="32" y="22"/>
                  </a:cubicBezTo>
                  <a:cubicBezTo>
                    <a:pt x="33" y="24"/>
                    <a:pt x="32" y="24"/>
                    <a:pt x="30" y="24"/>
                  </a:cubicBezTo>
                  <a:cubicBezTo>
                    <a:pt x="21" y="24"/>
                    <a:pt x="11" y="24"/>
                    <a:pt x="2" y="24"/>
                  </a:cubicBezTo>
                  <a:cubicBezTo>
                    <a:pt x="0" y="24"/>
                    <a:pt x="0" y="24"/>
                    <a:pt x="0" y="22"/>
                  </a:cubicBezTo>
                  <a:cubicBezTo>
                    <a:pt x="0" y="15"/>
                    <a:pt x="0" y="8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7" y="0"/>
                    <a:pt x="11" y="0"/>
                    <a:pt x="16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1" name="Freeform 969"/>
            <p:cNvSpPr>
              <a:spLocks/>
            </p:cNvSpPr>
            <p:nvPr/>
          </p:nvSpPr>
          <p:spPr bwMode="auto">
            <a:xfrm>
              <a:off x="28575" y="1757363"/>
              <a:ext cx="68263" cy="95250"/>
            </a:xfrm>
            <a:custGeom>
              <a:avLst/>
              <a:gdLst>
                <a:gd name="T0" fmla="*/ 24 w 24"/>
                <a:gd name="T1" fmla="*/ 16 h 33"/>
                <a:gd name="T2" fmla="*/ 24 w 24"/>
                <a:gd name="T3" fmla="*/ 30 h 33"/>
                <a:gd name="T4" fmla="*/ 22 w 24"/>
                <a:gd name="T5" fmla="*/ 33 h 33"/>
                <a:gd name="T6" fmla="*/ 2 w 24"/>
                <a:gd name="T7" fmla="*/ 33 h 33"/>
                <a:gd name="T8" fmla="*/ 0 w 24"/>
                <a:gd name="T9" fmla="*/ 31 h 33"/>
                <a:gd name="T10" fmla="*/ 0 w 24"/>
                <a:gd name="T11" fmla="*/ 2 h 33"/>
                <a:gd name="T12" fmla="*/ 2 w 24"/>
                <a:gd name="T13" fmla="*/ 0 h 33"/>
                <a:gd name="T14" fmla="*/ 22 w 24"/>
                <a:gd name="T15" fmla="*/ 0 h 33"/>
                <a:gd name="T16" fmla="*/ 24 w 24"/>
                <a:gd name="T17" fmla="*/ 2 h 33"/>
                <a:gd name="T18" fmla="*/ 24 w 24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3">
                  <a:moveTo>
                    <a:pt x="24" y="16"/>
                  </a:moveTo>
                  <a:cubicBezTo>
                    <a:pt x="24" y="21"/>
                    <a:pt x="24" y="26"/>
                    <a:pt x="24" y="30"/>
                  </a:cubicBezTo>
                  <a:cubicBezTo>
                    <a:pt x="24" y="32"/>
                    <a:pt x="24" y="33"/>
                    <a:pt x="22" y="33"/>
                  </a:cubicBezTo>
                  <a:cubicBezTo>
                    <a:pt x="15" y="32"/>
                    <a:pt x="9" y="32"/>
                    <a:pt x="2" y="33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21"/>
                    <a:pt x="0" y="11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8" y="0"/>
                    <a:pt x="15" y="0"/>
                    <a:pt x="22" y="0"/>
                  </a:cubicBezTo>
                  <a:cubicBezTo>
                    <a:pt x="24" y="0"/>
                    <a:pt x="24" y="0"/>
                    <a:pt x="24" y="2"/>
                  </a:cubicBezTo>
                  <a:cubicBezTo>
                    <a:pt x="24" y="7"/>
                    <a:pt x="24" y="11"/>
                    <a:pt x="24" y="16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2" name="Freeform 970"/>
            <p:cNvSpPr>
              <a:spLocks/>
            </p:cNvSpPr>
            <p:nvPr/>
          </p:nvSpPr>
          <p:spPr bwMode="auto">
            <a:xfrm>
              <a:off x="658813" y="1757363"/>
              <a:ext cx="71438" cy="92075"/>
            </a:xfrm>
            <a:custGeom>
              <a:avLst/>
              <a:gdLst>
                <a:gd name="T0" fmla="*/ 0 w 25"/>
                <a:gd name="T1" fmla="*/ 16 h 32"/>
                <a:gd name="T2" fmla="*/ 0 w 25"/>
                <a:gd name="T3" fmla="*/ 2 h 32"/>
                <a:gd name="T4" fmla="*/ 2 w 25"/>
                <a:gd name="T5" fmla="*/ 0 h 32"/>
                <a:gd name="T6" fmla="*/ 23 w 25"/>
                <a:gd name="T7" fmla="*/ 0 h 32"/>
                <a:gd name="T8" fmla="*/ 25 w 25"/>
                <a:gd name="T9" fmla="*/ 2 h 32"/>
                <a:gd name="T10" fmla="*/ 25 w 25"/>
                <a:gd name="T11" fmla="*/ 30 h 32"/>
                <a:gd name="T12" fmla="*/ 23 w 25"/>
                <a:gd name="T13" fmla="*/ 32 h 32"/>
                <a:gd name="T14" fmla="*/ 2 w 25"/>
                <a:gd name="T15" fmla="*/ 32 h 32"/>
                <a:gd name="T16" fmla="*/ 0 w 25"/>
                <a:gd name="T17" fmla="*/ 30 h 32"/>
                <a:gd name="T18" fmla="*/ 0 w 2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0" y="16"/>
                  </a:moveTo>
                  <a:cubicBezTo>
                    <a:pt x="0" y="11"/>
                    <a:pt x="0" y="7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9" y="0"/>
                    <a:pt x="16" y="0"/>
                    <a:pt x="23" y="0"/>
                  </a:cubicBezTo>
                  <a:cubicBezTo>
                    <a:pt x="24" y="0"/>
                    <a:pt x="25" y="0"/>
                    <a:pt x="25" y="2"/>
                  </a:cubicBezTo>
                  <a:cubicBezTo>
                    <a:pt x="25" y="11"/>
                    <a:pt x="25" y="21"/>
                    <a:pt x="25" y="30"/>
                  </a:cubicBezTo>
                  <a:cubicBezTo>
                    <a:pt x="25" y="32"/>
                    <a:pt x="24" y="32"/>
                    <a:pt x="23" y="32"/>
                  </a:cubicBezTo>
                  <a:cubicBezTo>
                    <a:pt x="16" y="32"/>
                    <a:pt x="9" y="32"/>
                    <a:pt x="2" y="32"/>
                  </a:cubicBezTo>
                  <a:cubicBezTo>
                    <a:pt x="0" y="32"/>
                    <a:pt x="0" y="32"/>
                    <a:pt x="0" y="30"/>
                  </a:cubicBezTo>
                  <a:cubicBezTo>
                    <a:pt x="0" y="26"/>
                    <a:pt x="0" y="21"/>
                    <a:pt x="0" y="16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3" name="Freeform 971"/>
            <p:cNvSpPr>
              <a:spLocks/>
            </p:cNvSpPr>
            <p:nvPr/>
          </p:nvSpPr>
          <p:spPr bwMode="auto">
            <a:xfrm>
              <a:off x="28575" y="1898650"/>
              <a:ext cx="68263" cy="92075"/>
            </a:xfrm>
            <a:custGeom>
              <a:avLst/>
              <a:gdLst>
                <a:gd name="T0" fmla="*/ 24 w 24"/>
                <a:gd name="T1" fmla="*/ 16 h 32"/>
                <a:gd name="T2" fmla="*/ 24 w 24"/>
                <a:gd name="T3" fmla="*/ 31 h 32"/>
                <a:gd name="T4" fmla="*/ 22 w 24"/>
                <a:gd name="T5" fmla="*/ 32 h 32"/>
                <a:gd name="T6" fmla="*/ 2 w 24"/>
                <a:gd name="T7" fmla="*/ 32 h 32"/>
                <a:gd name="T8" fmla="*/ 0 w 24"/>
                <a:gd name="T9" fmla="*/ 31 h 32"/>
                <a:gd name="T10" fmla="*/ 0 w 24"/>
                <a:gd name="T11" fmla="*/ 1 h 32"/>
                <a:gd name="T12" fmla="*/ 1 w 24"/>
                <a:gd name="T13" fmla="*/ 0 h 32"/>
                <a:gd name="T14" fmla="*/ 22 w 24"/>
                <a:gd name="T15" fmla="*/ 0 h 32"/>
                <a:gd name="T16" fmla="*/ 24 w 24"/>
                <a:gd name="T17" fmla="*/ 2 h 32"/>
                <a:gd name="T18" fmla="*/ 24 w 24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2">
                  <a:moveTo>
                    <a:pt x="24" y="16"/>
                  </a:moveTo>
                  <a:cubicBezTo>
                    <a:pt x="24" y="21"/>
                    <a:pt x="24" y="26"/>
                    <a:pt x="24" y="31"/>
                  </a:cubicBezTo>
                  <a:cubicBezTo>
                    <a:pt x="24" y="32"/>
                    <a:pt x="24" y="32"/>
                    <a:pt x="22" y="32"/>
                  </a:cubicBezTo>
                  <a:cubicBezTo>
                    <a:pt x="15" y="32"/>
                    <a:pt x="8" y="32"/>
                    <a:pt x="2" y="32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1"/>
                    <a:pt x="0" y="1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8" y="0"/>
                    <a:pt x="15" y="0"/>
                    <a:pt x="22" y="0"/>
                  </a:cubicBezTo>
                  <a:cubicBezTo>
                    <a:pt x="24" y="0"/>
                    <a:pt x="24" y="0"/>
                    <a:pt x="24" y="2"/>
                  </a:cubicBezTo>
                  <a:cubicBezTo>
                    <a:pt x="24" y="6"/>
                    <a:pt x="24" y="11"/>
                    <a:pt x="24" y="16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4" name="Freeform 972"/>
            <p:cNvSpPr>
              <a:spLocks/>
            </p:cNvSpPr>
            <p:nvPr/>
          </p:nvSpPr>
          <p:spPr bwMode="auto">
            <a:xfrm>
              <a:off x="658813" y="1898650"/>
              <a:ext cx="71438" cy="92075"/>
            </a:xfrm>
            <a:custGeom>
              <a:avLst/>
              <a:gdLst>
                <a:gd name="T0" fmla="*/ 0 w 25"/>
                <a:gd name="T1" fmla="*/ 16 h 32"/>
                <a:gd name="T2" fmla="*/ 0 w 25"/>
                <a:gd name="T3" fmla="*/ 2 h 32"/>
                <a:gd name="T4" fmla="*/ 2 w 25"/>
                <a:gd name="T5" fmla="*/ 0 h 32"/>
                <a:gd name="T6" fmla="*/ 23 w 25"/>
                <a:gd name="T7" fmla="*/ 0 h 32"/>
                <a:gd name="T8" fmla="*/ 25 w 25"/>
                <a:gd name="T9" fmla="*/ 2 h 32"/>
                <a:gd name="T10" fmla="*/ 25 w 25"/>
                <a:gd name="T11" fmla="*/ 30 h 32"/>
                <a:gd name="T12" fmla="*/ 23 w 25"/>
                <a:gd name="T13" fmla="*/ 32 h 32"/>
                <a:gd name="T14" fmla="*/ 2 w 25"/>
                <a:gd name="T15" fmla="*/ 32 h 32"/>
                <a:gd name="T16" fmla="*/ 0 w 25"/>
                <a:gd name="T17" fmla="*/ 30 h 32"/>
                <a:gd name="T18" fmla="*/ 0 w 2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0" y="16"/>
                  </a:moveTo>
                  <a:cubicBezTo>
                    <a:pt x="0" y="11"/>
                    <a:pt x="0" y="7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9" y="0"/>
                    <a:pt x="16" y="0"/>
                    <a:pt x="23" y="0"/>
                  </a:cubicBezTo>
                  <a:cubicBezTo>
                    <a:pt x="24" y="0"/>
                    <a:pt x="25" y="0"/>
                    <a:pt x="25" y="2"/>
                  </a:cubicBezTo>
                  <a:cubicBezTo>
                    <a:pt x="25" y="11"/>
                    <a:pt x="25" y="21"/>
                    <a:pt x="25" y="30"/>
                  </a:cubicBezTo>
                  <a:cubicBezTo>
                    <a:pt x="25" y="32"/>
                    <a:pt x="24" y="32"/>
                    <a:pt x="23" y="32"/>
                  </a:cubicBezTo>
                  <a:cubicBezTo>
                    <a:pt x="16" y="32"/>
                    <a:pt x="9" y="32"/>
                    <a:pt x="2" y="32"/>
                  </a:cubicBezTo>
                  <a:cubicBezTo>
                    <a:pt x="0" y="32"/>
                    <a:pt x="0" y="32"/>
                    <a:pt x="0" y="30"/>
                  </a:cubicBezTo>
                  <a:cubicBezTo>
                    <a:pt x="0" y="26"/>
                    <a:pt x="0" y="21"/>
                    <a:pt x="0" y="16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5" name="Freeform 973"/>
            <p:cNvSpPr>
              <a:spLocks/>
            </p:cNvSpPr>
            <p:nvPr/>
          </p:nvSpPr>
          <p:spPr bwMode="auto">
            <a:xfrm>
              <a:off x="28575" y="2038350"/>
              <a:ext cx="68263" cy="92075"/>
            </a:xfrm>
            <a:custGeom>
              <a:avLst/>
              <a:gdLst>
                <a:gd name="T0" fmla="*/ 24 w 24"/>
                <a:gd name="T1" fmla="*/ 16 h 32"/>
                <a:gd name="T2" fmla="*/ 24 w 24"/>
                <a:gd name="T3" fmla="*/ 30 h 32"/>
                <a:gd name="T4" fmla="*/ 22 w 24"/>
                <a:gd name="T5" fmla="*/ 32 h 32"/>
                <a:gd name="T6" fmla="*/ 2 w 24"/>
                <a:gd name="T7" fmla="*/ 32 h 32"/>
                <a:gd name="T8" fmla="*/ 0 w 24"/>
                <a:gd name="T9" fmla="*/ 31 h 32"/>
                <a:gd name="T10" fmla="*/ 0 w 24"/>
                <a:gd name="T11" fmla="*/ 2 h 32"/>
                <a:gd name="T12" fmla="*/ 2 w 24"/>
                <a:gd name="T13" fmla="*/ 0 h 32"/>
                <a:gd name="T14" fmla="*/ 22 w 24"/>
                <a:gd name="T15" fmla="*/ 0 h 32"/>
                <a:gd name="T16" fmla="*/ 24 w 24"/>
                <a:gd name="T17" fmla="*/ 2 h 32"/>
                <a:gd name="T18" fmla="*/ 24 w 24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2">
                  <a:moveTo>
                    <a:pt x="24" y="16"/>
                  </a:moveTo>
                  <a:cubicBezTo>
                    <a:pt x="24" y="21"/>
                    <a:pt x="24" y="26"/>
                    <a:pt x="24" y="30"/>
                  </a:cubicBezTo>
                  <a:cubicBezTo>
                    <a:pt x="24" y="32"/>
                    <a:pt x="24" y="32"/>
                    <a:pt x="22" y="32"/>
                  </a:cubicBezTo>
                  <a:cubicBezTo>
                    <a:pt x="15" y="32"/>
                    <a:pt x="9" y="32"/>
                    <a:pt x="2" y="32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1"/>
                    <a:pt x="0" y="11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8" y="0"/>
                    <a:pt x="15" y="0"/>
                    <a:pt x="22" y="0"/>
                  </a:cubicBezTo>
                  <a:cubicBezTo>
                    <a:pt x="24" y="0"/>
                    <a:pt x="24" y="0"/>
                    <a:pt x="24" y="2"/>
                  </a:cubicBezTo>
                  <a:cubicBezTo>
                    <a:pt x="24" y="6"/>
                    <a:pt x="24" y="11"/>
                    <a:pt x="24" y="16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6" name="Freeform 974"/>
            <p:cNvSpPr>
              <a:spLocks/>
            </p:cNvSpPr>
            <p:nvPr/>
          </p:nvSpPr>
          <p:spPr bwMode="auto">
            <a:xfrm>
              <a:off x="658813" y="2038350"/>
              <a:ext cx="71438" cy="92075"/>
            </a:xfrm>
            <a:custGeom>
              <a:avLst/>
              <a:gdLst>
                <a:gd name="T0" fmla="*/ 25 w 25"/>
                <a:gd name="T1" fmla="*/ 16 h 32"/>
                <a:gd name="T2" fmla="*/ 25 w 25"/>
                <a:gd name="T3" fmla="*/ 30 h 32"/>
                <a:gd name="T4" fmla="*/ 23 w 25"/>
                <a:gd name="T5" fmla="*/ 32 h 32"/>
                <a:gd name="T6" fmla="*/ 2 w 25"/>
                <a:gd name="T7" fmla="*/ 32 h 32"/>
                <a:gd name="T8" fmla="*/ 0 w 25"/>
                <a:gd name="T9" fmla="*/ 30 h 32"/>
                <a:gd name="T10" fmla="*/ 0 w 25"/>
                <a:gd name="T11" fmla="*/ 2 h 32"/>
                <a:gd name="T12" fmla="*/ 2 w 25"/>
                <a:gd name="T13" fmla="*/ 0 h 32"/>
                <a:gd name="T14" fmla="*/ 23 w 25"/>
                <a:gd name="T15" fmla="*/ 0 h 32"/>
                <a:gd name="T16" fmla="*/ 25 w 25"/>
                <a:gd name="T17" fmla="*/ 2 h 32"/>
                <a:gd name="T18" fmla="*/ 25 w 2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5" y="16"/>
                  </a:moveTo>
                  <a:cubicBezTo>
                    <a:pt x="25" y="21"/>
                    <a:pt x="25" y="26"/>
                    <a:pt x="25" y="30"/>
                  </a:cubicBezTo>
                  <a:cubicBezTo>
                    <a:pt x="25" y="32"/>
                    <a:pt x="24" y="32"/>
                    <a:pt x="23" y="32"/>
                  </a:cubicBezTo>
                  <a:cubicBezTo>
                    <a:pt x="16" y="32"/>
                    <a:pt x="9" y="32"/>
                    <a:pt x="2" y="32"/>
                  </a:cubicBezTo>
                  <a:cubicBezTo>
                    <a:pt x="0" y="32"/>
                    <a:pt x="0" y="32"/>
                    <a:pt x="0" y="30"/>
                  </a:cubicBezTo>
                  <a:cubicBezTo>
                    <a:pt x="0" y="21"/>
                    <a:pt x="0" y="11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9" y="0"/>
                    <a:pt x="16" y="0"/>
                    <a:pt x="23" y="0"/>
                  </a:cubicBezTo>
                  <a:cubicBezTo>
                    <a:pt x="24" y="0"/>
                    <a:pt x="25" y="0"/>
                    <a:pt x="25" y="2"/>
                  </a:cubicBezTo>
                  <a:cubicBezTo>
                    <a:pt x="25" y="7"/>
                    <a:pt x="25" y="11"/>
                    <a:pt x="25" y="16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7" name="Freeform 975"/>
            <p:cNvSpPr>
              <a:spLocks/>
            </p:cNvSpPr>
            <p:nvPr/>
          </p:nvSpPr>
          <p:spPr bwMode="auto">
            <a:xfrm>
              <a:off x="192088" y="2225675"/>
              <a:ext cx="95250" cy="68263"/>
            </a:xfrm>
            <a:custGeom>
              <a:avLst/>
              <a:gdLst>
                <a:gd name="T0" fmla="*/ 16 w 33"/>
                <a:gd name="T1" fmla="*/ 0 h 24"/>
                <a:gd name="T2" fmla="*/ 31 w 33"/>
                <a:gd name="T3" fmla="*/ 0 h 24"/>
                <a:gd name="T4" fmla="*/ 33 w 33"/>
                <a:gd name="T5" fmla="*/ 2 h 24"/>
                <a:gd name="T6" fmla="*/ 33 w 33"/>
                <a:gd name="T7" fmla="*/ 23 h 24"/>
                <a:gd name="T8" fmla="*/ 31 w 33"/>
                <a:gd name="T9" fmla="*/ 24 h 24"/>
                <a:gd name="T10" fmla="*/ 2 w 33"/>
                <a:gd name="T11" fmla="*/ 24 h 24"/>
                <a:gd name="T12" fmla="*/ 0 w 33"/>
                <a:gd name="T13" fmla="*/ 23 h 24"/>
                <a:gd name="T14" fmla="*/ 0 w 33"/>
                <a:gd name="T15" fmla="*/ 2 h 24"/>
                <a:gd name="T16" fmla="*/ 2 w 33"/>
                <a:gd name="T17" fmla="*/ 0 h 24"/>
                <a:gd name="T18" fmla="*/ 16 w 33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4">
                  <a:moveTo>
                    <a:pt x="16" y="0"/>
                  </a:moveTo>
                  <a:cubicBezTo>
                    <a:pt x="21" y="0"/>
                    <a:pt x="26" y="0"/>
                    <a:pt x="31" y="0"/>
                  </a:cubicBezTo>
                  <a:cubicBezTo>
                    <a:pt x="32" y="0"/>
                    <a:pt x="33" y="0"/>
                    <a:pt x="33" y="2"/>
                  </a:cubicBezTo>
                  <a:cubicBezTo>
                    <a:pt x="33" y="9"/>
                    <a:pt x="33" y="16"/>
                    <a:pt x="33" y="23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21" y="24"/>
                    <a:pt x="11" y="24"/>
                    <a:pt x="2" y="24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16"/>
                    <a:pt x="0" y="9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7" y="0"/>
                    <a:pt x="11" y="0"/>
                    <a:pt x="16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8" name="Freeform 976"/>
            <p:cNvSpPr>
              <a:spLocks/>
            </p:cNvSpPr>
            <p:nvPr/>
          </p:nvSpPr>
          <p:spPr bwMode="auto">
            <a:xfrm>
              <a:off x="331788" y="2225675"/>
              <a:ext cx="95250" cy="71438"/>
            </a:xfrm>
            <a:custGeom>
              <a:avLst/>
              <a:gdLst>
                <a:gd name="T0" fmla="*/ 16 w 33"/>
                <a:gd name="T1" fmla="*/ 24 h 25"/>
                <a:gd name="T2" fmla="*/ 2 w 33"/>
                <a:gd name="T3" fmla="*/ 24 h 25"/>
                <a:gd name="T4" fmla="*/ 0 w 33"/>
                <a:gd name="T5" fmla="*/ 23 h 25"/>
                <a:gd name="T6" fmla="*/ 0 w 33"/>
                <a:gd name="T7" fmla="*/ 2 h 25"/>
                <a:gd name="T8" fmla="*/ 2 w 33"/>
                <a:gd name="T9" fmla="*/ 0 h 25"/>
                <a:gd name="T10" fmla="*/ 30 w 33"/>
                <a:gd name="T11" fmla="*/ 0 h 25"/>
                <a:gd name="T12" fmla="*/ 33 w 33"/>
                <a:gd name="T13" fmla="*/ 2 h 25"/>
                <a:gd name="T14" fmla="*/ 33 w 33"/>
                <a:gd name="T15" fmla="*/ 23 h 25"/>
                <a:gd name="T16" fmla="*/ 30 w 33"/>
                <a:gd name="T17" fmla="*/ 24 h 25"/>
                <a:gd name="T18" fmla="*/ 16 w 3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16" y="24"/>
                  </a:moveTo>
                  <a:cubicBezTo>
                    <a:pt x="11" y="24"/>
                    <a:pt x="7" y="24"/>
                    <a:pt x="2" y="24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16"/>
                    <a:pt x="0" y="9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1" y="0"/>
                    <a:pt x="21" y="0"/>
                    <a:pt x="30" y="0"/>
                  </a:cubicBezTo>
                  <a:cubicBezTo>
                    <a:pt x="32" y="0"/>
                    <a:pt x="33" y="0"/>
                    <a:pt x="33" y="2"/>
                  </a:cubicBezTo>
                  <a:cubicBezTo>
                    <a:pt x="32" y="9"/>
                    <a:pt x="32" y="16"/>
                    <a:pt x="33" y="23"/>
                  </a:cubicBezTo>
                  <a:cubicBezTo>
                    <a:pt x="33" y="24"/>
                    <a:pt x="32" y="25"/>
                    <a:pt x="30" y="24"/>
                  </a:cubicBezTo>
                  <a:cubicBezTo>
                    <a:pt x="26" y="24"/>
                    <a:pt x="21" y="24"/>
                    <a:pt x="16" y="24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9" name="Freeform 977"/>
            <p:cNvSpPr>
              <a:spLocks/>
            </p:cNvSpPr>
            <p:nvPr/>
          </p:nvSpPr>
          <p:spPr bwMode="auto">
            <a:xfrm>
              <a:off x="473075" y="2225675"/>
              <a:ext cx="95250" cy="71438"/>
            </a:xfrm>
            <a:custGeom>
              <a:avLst/>
              <a:gdLst>
                <a:gd name="T0" fmla="*/ 16 w 33"/>
                <a:gd name="T1" fmla="*/ 24 h 25"/>
                <a:gd name="T2" fmla="*/ 2 w 33"/>
                <a:gd name="T3" fmla="*/ 24 h 25"/>
                <a:gd name="T4" fmla="*/ 0 w 33"/>
                <a:gd name="T5" fmla="*/ 23 h 25"/>
                <a:gd name="T6" fmla="*/ 0 w 33"/>
                <a:gd name="T7" fmla="*/ 2 h 25"/>
                <a:gd name="T8" fmla="*/ 2 w 33"/>
                <a:gd name="T9" fmla="*/ 0 h 25"/>
                <a:gd name="T10" fmla="*/ 31 w 33"/>
                <a:gd name="T11" fmla="*/ 0 h 25"/>
                <a:gd name="T12" fmla="*/ 32 w 33"/>
                <a:gd name="T13" fmla="*/ 2 h 25"/>
                <a:gd name="T14" fmla="*/ 32 w 33"/>
                <a:gd name="T15" fmla="*/ 23 h 25"/>
                <a:gd name="T16" fmla="*/ 31 w 33"/>
                <a:gd name="T17" fmla="*/ 24 h 25"/>
                <a:gd name="T18" fmla="*/ 16 w 3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16" y="24"/>
                  </a:moveTo>
                  <a:cubicBezTo>
                    <a:pt x="11" y="24"/>
                    <a:pt x="7" y="24"/>
                    <a:pt x="2" y="24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16"/>
                    <a:pt x="0" y="9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1" y="0"/>
                    <a:pt x="21" y="0"/>
                    <a:pt x="31" y="0"/>
                  </a:cubicBezTo>
                  <a:cubicBezTo>
                    <a:pt x="32" y="0"/>
                    <a:pt x="33" y="0"/>
                    <a:pt x="32" y="2"/>
                  </a:cubicBezTo>
                  <a:cubicBezTo>
                    <a:pt x="32" y="9"/>
                    <a:pt x="32" y="16"/>
                    <a:pt x="32" y="23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26" y="24"/>
                    <a:pt x="21" y="24"/>
                    <a:pt x="16" y="24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0" name="Freeform 978"/>
            <p:cNvSpPr>
              <a:spLocks/>
            </p:cNvSpPr>
            <p:nvPr/>
          </p:nvSpPr>
          <p:spPr bwMode="auto">
            <a:xfrm>
              <a:off x="323850" y="2090738"/>
              <a:ext cx="177800" cy="53975"/>
            </a:xfrm>
            <a:custGeom>
              <a:avLst/>
              <a:gdLst>
                <a:gd name="T0" fmla="*/ 62 w 62"/>
                <a:gd name="T1" fmla="*/ 19 h 19"/>
                <a:gd name="T2" fmla="*/ 60 w 62"/>
                <a:gd name="T3" fmla="*/ 19 h 19"/>
                <a:gd name="T4" fmla="*/ 2 w 62"/>
                <a:gd name="T5" fmla="*/ 19 h 19"/>
                <a:gd name="T6" fmla="*/ 0 w 62"/>
                <a:gd name="T7" fmla="*/ 19 h 19"/>
                <a:gd name="T8" fmla="*/ 9 w 62"/>
                <a:gd name="T9" fmla="*/ 17 h 19"/>
                <a:gd name="T10" fmla="*/ 14 w 62"/>
                <a:gd name="T11" fmla="*/ 9 h 19"/>
                <a:gd name="T12" fmla="*/ 13 w 62"/>
                <a:gd name="T13" fmla="*/ 1 h 19"/>
                <a:gd name="T14" fmla="*/ 13 w 62"/>
                <a:gd name="T15" fmla="*/ 1 h 19"/>
                <a:gd name="T16" fmla="*/ 16 w 62"/>
                <a:gd name="T17" fmla="*/ 1 h 19"/>
                <a:gd name="T18" fmla="*/ 49 w 62"/>
                <a:gd name="T19" fmla="*/ 1 h 19"/>
                <a:gd name="T20" fmla="*/ 51 w 62"/>
                <a:gd name="T21" fmla="*/ 1 h 19"/>
                <a:gd name="T22" fmla="*/ 49 w 62"/>
                <a:gd name="T23" fmla="*/ 10 h 19"/>
                <a:gd name="T24" fmla="*/ 54 w 62"/>
                <a:gd name="T25" fmla="*/ 17 h 19"/>
                <a:gd name="T26" fmla="*/ 62 w 62"/>
                <a:gd name="T2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9">
                  <a:moveTo>
                    <a:pt x="62" y="19"/>
                  </a:moveTo>
                  <a:cubicBezTo>
                    <a:pt x="61" y="19"/>
                    <a:pt x="60" y="19"/>
                    <a:pt x="60" y="19"/>
                  </a:cubicBezTo>
                  <a:cubicBezTo>
                    <a:pt x="40" y="19"/>
                    <a:pt x="21" y="19"/>
                    <a:pt x="2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ubicBezTo>
                    <a:pt x="13" y="15"/>
                    <a:pt x="14" y="13"/>
                    <a:pt x="14" y="9"/>
                  </a:cubicBezTo>
                  <a:cubicBezTo>
                    <a:pt x="14" y="6"/>
                    <a:pt x="14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7" y="1"/>
                    <a:pt x="38" y="1"/>
                    <a:pt x="49" y="1"/>
                  </a:cubicBezTo>
                  <a:cubicBezTo>
                    <a:pt x="49" y="1"/>
                    <a:pt x="51" y="0"/>
                    <a:pt x="51" y="1"/>
                  </a:cubicBezTo>
                  <a:cubicBezTo>
                    <a:pt x="50" y="4"/>
                    <a:pt x="49" y="7"/>
                    <a:pt x="49" y="10"/>
                  </a:cubicBezTo>
                  <a:cubicBezTo>
                    <a:pt x="49" y="14"/>
                    <a:pt x="51" y="16"/>
                    <a:pt x="54" y="17"/>
                  </a:cubicBezTo>
                  <a:cubicBezTo>
                    <a:pt x="57" y="18"/>
                    <a:pt x="59" y="19"/>
                    <a:pt x="62" y="19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1" name="Freeform 979"/>
            <p:cNvSpPr>
              <a:spLocks/>
            </p:cNvSpPr>
            <p:nvPr/>
          </p:nvSpPr>
          <p:spPr bwMode="auto">
            <a:xfrm>
              <a:off x="490538" y="1720850"/>
              <a:ext cx="57150" cy="77788"/>
            </a:xfrm>
            <a:custGeom>
              <a:avLst/>
              <a:gdLst>
                <a:gd name="T0" fmla="*/ 20 w 20"/>
                <a:gd name="T1" fmla="*/ 27 h 27"/>
                <a:gd name="T2" fmla="*/ 10 w 20"/>
                <a:gd name="T3" fmla="*/ 27 h 27"/>
                <a:gd name="T4" fmla="*/ 9 w 20"/>
                <a:gd name="T5" fmla="*/ 24 h 27"/>
                <a:gd name="T6" fmla="*/ 9 w 20"/>
                <a:gd name="T7" fmla="*/ 14 h 27"/>
                <a:gd name="T8" fmla="*/ 6 w 20"/>
                <a:gd name="T9" fmla="*/ 11 h 27"/>
                <a:gd name="T10" fmla="*/ 2 w 20"/>
                <a:gd name="T11" fmla="*/ 11 h 27"/>
                <a:gd name="T12" fmla="*/ 0 w 20"/>
                <a:gd name="T13" fmla="*/ 10 h 27"/>
                <a:gd name="T14" fmla="*/ 12 w 20"/>
                <a:gd name="T15" fmla="*/ 0 h 27"/>
                <a:gd name="T16" fmla="*/ 20 w 20"/>
                <a:gd name="T17" fmla="*/ 8 h 27"/>
                <a:gd name="T18" fmla="*/ 20 w 20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7">
                  <a:moveTo>
                    <a:pt x="20" y="27"/>
                  </a:moveTo>
                  <a:cubicBezTo>
                    <a:pt x="17" y="27"/>
                    <a:pt x="13" y="27"/>
                    <a:pt x="10" y="27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1"/>
                    <a:pt x="9" y="17"/>
                    <a:pt x="9" y="14"/>
                  </a:cubicBezTo>
                  <a:cubicBezTo>
                    <a:pt x="9" y="12"/>
                    <a:pt x="8" y="11"/>
                    <a:pt x="6" y="11"/>
                  </a:cubicBezTo>
                  <a:cubicBezTo>
                    <a:pt x="5" y="11"/>
                    <a:pt x="3" y="11"/>
                    <a:pt x="2" y="11"/>
                  </a:cubicBezTo>
                  <a:cubicBezTo>
                    <a:pt x="1" y="11"/>
                    <a:pt x="0" y="11"/>
                    <a:pt x="0" y="10"/>
                  </a:cubicBezTo>
                  <a:cubicBezTo>
                    <a:pt x="4" y="7"/>
                    <a:pt x="8" y="3"/>
                    <a:pt x="12" y="0"/>
                  </a:cubicBezTo>
                  <a:cubicBezTo>
                    <a:pt x="17" y="0"/>
                    <a:pt x="20" y="3"/>
                    <a:pt x="20" y="8"/>
                  </a:cubicBezTo>
                  <a:cubicBezTo>
                    <a:pt x="20" y="15"/>
                    <a:pt x="20" y="21"/>
                    <a:pt x="20" y="27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2" name="Freeform 980"/>
            <p:cNvSpPr>
              <a:spLocks/>
            </p:cNvSpPr>
            <p:nvPr/>
          </p:nvSpPr>
          <p:spPr bwMode="auto">
            <a:xfrm>
              <a:off x="177800" y="1984375"/>
              <a:ext cx="31750" cy="28575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0 h 10"/>
                <a:gd name="T4" fmla="*/ 11 w 11"/>
                <a:gd name="T5" fmla="*/ 10 h 10"/>
                <a:gd name="T6" fmla="*/ 0 w 11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3" y="7"/>
                    <a:pt x="7" y="4"/>
                    <a:pt x="11" y="0"/>
                  </a:cubicBezTo>
                  <a:cubicBezTo>
                    <a:pt x="11" y="4"/>
                    <a:pt x="11" y="7"/>
                    <a:pt x="11" y="10"/>
                  </a:cubicBezTo>
                  <a:cubicBezTo>
                    <a:pt x="7" y="10"/>
                    <a:pt x="3" y="10"/>
                    <a:pt x="0" y="1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3" name="Freeform 981"/>
            <p:cNvSpPr>
              <a:spLocks/>
            </p:cNvSpPr>
            <p:nvPr/>
          </p:nvSpPr>
          <p:spPr bwMode="auto">
            <a:xfrm>
              <a:off x="360363" y="2090738"/>
              <a:ext cx="230188" cy="3175"/>
            </a:xfrm>
            <a:custGeom>
              <a:avLst/>
              <a:gdLst>
                <a:gd name="T0" fmla="*/ 38 w 80"/>
                <a:gd name="T1" fmla="*/ 1 h 1"/>
                <a:gd name="T2" fmla="*/ 35 w 80"/>
                <a:gd name="T3" fmla="*/ 1 h 1"/>
                <a:gd name="T4" fmla="*/ 0 w 80"/>
                <a:gd name="T5" fmla="*/ 1 h 1"/>
                <a:gd name="T6" fmla="*/ 0 w 80"/>
                <a:gd name="T7" fmla="*/ 0 h 1"/>
                <a:gd name="T8" fmla="*/ 80 w 80"/>
                <a:gd name="T9" fmla="*/ 0 h 1"/>
                <a:gd name="T10" fmla="*/ 77 w 80"/>
                <a:gd name="T11" fmla="*/ 1 h 1"/>
                <a:gd name="T12" fmla="*/ 41 w 80"/>
                <a:gd name="T13" fmla="*/ 1 h 1"/>
                <a:gd name="T14" fmla="*/ 38 w 80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24" y="1"/>
                    <a:pt x="1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54" y="0"/>
                    <a:pt x="80" y="0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65" y="1"/>
                    <a:pt x="53" y="1"/>
                    <a:pt x="41" y="1"/>
                  </a:cubicBezTo>
                  <a:cubicBezTo>
                    <a:pt x="40" y="1"/>
                    <a:pt x="39" y="1"/>
                    <a:pt x="38" y="1"/>
                  </a:cubicBez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4" name="Freeform 982"/>
            <p:cNvSpPr>
              <a:spLocks/>
            </p:cNvSpPr>
            <p:nvPr/>
          </p:nvSpPr>
          <p:spPr bwMode="auto">
            <a:xfrm>
              <a:off x="241300" y="1827213"/>
              <a:ext cx="341313" cy="234950"/>
            </a:xfrm>
            <a:custGeom>
              <a:avLst/>
              <a:gdLst>
                <a:gd name="T0" fmla="*/ 109 w 119"/>
                <a:gd name="T1" fmla="*/ 1 h 82"/>
                <a:gd name="T2" fmla="*/ 115 w 119"/>
                <a:gd name="T3" fmla="*/ 1 h 82"/>
                <a:gd name="T4" fmla="*/ 119 w 119"/>
                <a:gd name="T5" fmla="*/ 4 h 82"/>
                <a:gd name="T6" fmla="*/ 119 w 119"/>
                <a:gd name="T7" fmla="*/ 60 h 82"/>
                <a:gd name="T8" fmla="*/ 119 w 119"/>
                <a:gd name="T9" fmla="*/ 79 h 82"/>
                <a:gd name="T10" fmla="*/ 116 w 119"/>
                <a:gd name="T11" fmla="*/ 82 h 82"/>
                <a:gd name="T12" fmla="*/ 15 w 119"/>
                <a:gd name="T13" fmla="*/ 82 h 82"/>
                <a:gd name="T14" fmla="*/ 12 w 119"/>
                <a:gd name="T15" fmla="*/ 82 h 82"/>
                <a:gd name="T16" fmla="*/ 2 w 119"/>
                <a:gd name="T17" fmla="*/ 82 h 82"/>
                <a:gd name="T18" fmla="*/ 0 w 119"/>
                <a:gd name="T19" fmla="*/ 80 h 82"/>
                <a:gd name="T20" fmla="*/ 0 w 119"/>
                <a:gd name="T21" fmla="*/ 3 h 82"/>
                <a:gd name="T22" fmla="*/ 2 w 119"/>
                <a:gd name="T23" fmla="*/ 1 h 82"/>
                <a:gd name="T24" fmla="*/ 94 w 119"/>
                <a:gd name="T25" fmla="*/ 1 h 82"/>
                <a:gd name="T26" fmla="*/ 109 w 119"/>
                <a:gd name="T2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82">
                  <a:moveTo>
                    <a:pt x="109" y="1"/>
                  </a:moveTo>
                  <a:cubicBezTo>
                    <a:pt x="111" y="1"/>
                    <a:pt x="113" y="1"/>
                    <a:pt x="115" y="1"/>
                  </a:cubicBezTo>
                  <a:cubicBezTo>
                    <a:pt x="119" y="1"/>
                    <a:pt x="119" y="0"/>
                    <a:pt x="119" y="4"/>
                  </a:cubicBezTo>
                  <a:cubicBezTo>
                    <a:pt x="119" y="23"/>
                    <a:pt x="119" y="41"/>
                    <a:pt x="119" y="60"/>
                  </a:cubicBezTo>
                  <a:cubicBezTo>
                    <a:pt x="119" y="66"/>
                    <a:pt x="119" y="73"/>
                    <a:pt x="119" y="79"/>
                  </a:cubicBezTo>
                  <a:cubicBezTo>
                    <a:pt x="119" y="81"/>
                    <a:pt x="118" y="82"/>
                    <a:pt x="116" y="82"/>
                  </a:cubicBezTo>
                  <a:cubicBezTo>
                    <a:pt x="82" y="82"/>
                    <a:pt x="49" y="82"/>
                    <a:pt x="15" y="82"/>
                  </a:cubicBezTo>
                  <a:cubicBezTo>
                    <a:pt x="14" y="82"/>
                    <a:pt x="13" y="82"/>
                    <a:pt x="12" y="82"/>
                  </a:cubicBezTo>
                  <a:cubicBezTo>
                    <a:pt x="9" y="82"/>
                    <a:pt x="5" y="82"/>
                    <a:pt x="2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54"/>
                    <a:pt x="0" y="29"/>
                    <a:pt x="0" y="3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3" y="1"/>
                    <a:pt x="64" y="1"/>
                    <a:pt x="94" y="1"/>
                  </a:cubicBezTo>
                  <a:cubicBezTo>
                    <a:pt x="99" y="1"/>
                    <a:pt x="104" y="1"/>
                    <a:pt x="109" y="1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5" name="Freeform 983"/>
            <p:cNvSpPr>
              <a:spLocks/>
            </p:cNvSpPr>
            <p:nvPr/>
          </p:nvSpPr>
          <p:spPr bwMode="auto">
            <a:xfrm>
              <a:off x="174625" y="1749425"/>
              <a:ext cx="344488" cy="231775"/>
            </a:xfrm>
            <a:custGeom>
              <a:avLst/>
              <a:gdLst>
                <a:gd name="T0" fmla="*/ 110 w 120"/>
                <a:gd name="T1" fmla="*/ 0 h 81"/>
                <a:gd name="T2" fmla="*/ 118 w 120"/>
                <a:gd name="T3" fmla="*/ 0 h 81"/>
                <a:gd name="T4" fmla="*/ 120 w 120"/>
                <a:gd name="T5" fmla="*/ 2 h 81"/>
                <a:gd name="T6" fmla="*/ 120 w 120"/>
                <a:gd name="T7" fmla="*/ 17 h 81"/>
                <a:gd name="T8" fmla="*/ 76 w 120"/>
                <a:gd name="T9" fmla="*/ 17 h 81"/>
                <a:gd name="T10" fmla="*/ 64 w 120"/>
                <a:gd name="T11" fmla="*/ 11 h 81"/>
                <a:gd name="T12" fmla="*/ 59 w 120"/>
                <a:gd name="T13" fmla="*/ 11 h 81"/>
                <a:gd name="T14" fmla="*/ 50 w 120"/>
                <a:gd name="T15" fmla="*/ 16 h 81"/>
                <a:gd name="T16" fmla="*/ 47 w 120"/>
                <a:gd name="T17" fmla="*/ 17 h 81"/>
                <a:gd name="T18" fmla="*/ 44 w 120"/>
                <a:gd name="T19" fmla="*/ 17 h 81"/>
                <a:gd name="T20" fmla="*/ 21 w 120"/>
                <a:gd name="T21" fmla="*/ 17 h 81"/>
                <a:gd name="T22" fmla="*/ 12 w 120"/>
                <a:gd name="T23" fmla="*/ 26 h 81"/>
                <a:gd name="T24" fmla="*/ 12 w 120"/>
                <a:gd name="T25" fmla="*/ 78 h 81"/>
                <a:gd name="T26" fmla="*/ 10 w 120"/>
                <a:gd name="T27" fmla="*/ 81 h 81"/>
                <a:gd name="T28" fmla="*/ 3 w 120"/>
                <a:gd name="T29" fmla="*/ 81 h 81"/>
                <a:gd name="T30" fmla="*/ 1 w 120"/>
                <a:gd name="T31" fmla="*/ 79 h 81"/>
                <a:gd name="T32" fmla="*/ 1 w 120"/>
                <a:gd name="T33" fmla="*/ 51 h 81"/>
                <a:gd name="T34" fmla="*/ 1 w 120"/>
                <a:gd name="T35" fmla="*/ 4 h 81"/>
                <a:gd name="T36" fmla="*/ 4 w 120"/>
                <a:gd name="T37" fmla="*/ 0 h 81"/>
                <a:gd name="T38" fmla="*/ 107 w 120"/>
                <a:gd name="T39" fmla="*/ 0 h 81"/>
                <a:gd name="T40" fmla="*/ 110 w 120"/>
                <a:gd name="T4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81">
                  <a:moveTo>
                    <a:pt x="110" y="0"/>
                  </a:moveTo>
                  <a:cubicBezTo>
                    <a:pt x="112" y="0"/>
                    <a:pt x="115" y="0"/>
                    <a:pt x="118" y="0"/>
                  </a:cubicBezTo>
                  <a:cubicBezTo>
                    <a:pt x="119" y="0"/>
                    <a:pt x="120" y="1"/>
                    <a:pt x="120" y="2"/>
                  </a:cubicBezTo>
                  <a:cubicBezTo>
                    <a:pt x="120" y="7"/>
                    <a:pt x="120" y="12"/>
                    <a:pt x="120" y="17"/>
                  </a:cubicBezTo>
                  <a:cubicBezTo>
                    <a:pt x="105" y="17"/>
                    <a:pt x="91" y="17"/>
                    <a:pt x="76" y="17"/>
                  </a:cubicBezTo>
                  <a:cubicBezTo>
                    <a:pt x="72" y="16"/>
                    <a:pt x="68" y="13"/>
                    <a:pt x="64" y="11"/>
                  </a:cubicBezTo>
                  <a:cubicBezTo>
                    <a:pt x="62" y="9"/>
                    <a:pt x="61" y="9"/>
                    <a:pt x="59" y="11"/>
                  </a:cubicBezTo>
                  <a:cubicBezTo>
                    <a:pt x="56" y="12"/>
                    <a:pt x="53" y="14"/>
                    <a:pt x="50" y="16"/>
                  </a:cubicBezTo>
                  <a:cubicBezTo>
                    <a:pt x="49" y="16"/>
                    <a:pt x="48" y="17"/>
                    <a:pt x="47" y="17"/>
                  </a:cubicBezTo>
                  <a:cubicBezTo>
                    <a:pt x="46" y="17"/>
                    <a:pt x="45" y="17"/>
                    <a:pt x="44" y="17"/>
                  </a:cubicBezTo>
                  <a:cubicBezTo>
                    <a:pt x="36" y="17"/>
                    <a:pt x="28" y="17"/>
                    <a:pt x="21" y="17"/>
                  </a:cubicBezTo>
                  <a:cubicBezTo>
                    <a:pt x="15" y="17"/>
                    <a:pt x="12" y="21"/>
                    <a:pt x="12" y="26"/>
                  </a:cubicBezTo>
                  <a:cubicBezTo>
                    <a:pt x="12" y="43"/>
                    <a:pt x="12" y="61"/>
                    <a:pt x="12" y="78"/>
                  </a:cubicBezTo>
                  <a:cubicBezTo>
                    <a:pt x="12" y="80"/>
                    <a:pt x="12" y="81"/>
                    <a:pt x="10" y="81"/>
                  </a:cubicBezTo>
                  <a:cubicBezTo>
                    <a:pt x="7" y="81"/>
                    <a:pt x="5" y="81"/>
                    <a:pt x="3" y="81"/>
                  </a:cubicBezTo>
                  <a:cubicBezTo>
                    <a:pt x="1" y="81"/>
                    <a:pt x="1" y="80"/>
                    <a:pt x="1" y="79"/>
                  </a:cubicBezTo>
                  <a:cubicBezTo>
                    <a:pt x="1" y="69"/>
                    <a:pt x="1" y="60"/>
                    <a:pt x="1" y="51"/>
                  </a:cubicBezTo>
                  <a:cubicBezTo>
                    <a:pt x="1" y="35"/>
                    <a:pt x="1" y="19"/>
                    <a:pt x="1" y="4"/>
                  </a:cubicBezTo>
                  <a:cubicBezTo>
                    <a:pt x="1" y="0"/>
                    <a:pt x="0" y="0"/>
                    <a:pt x="4" y="0"/>
                  </a:cubicBezTo>
                  <a:cubicBezTo>
                    <a:pt x="38" y="0"/>
                    <a:pt x="72" y="0"/>
                    <a:pt x="107" y="0"/>
                  </a:cubicBezTo>
                  <a:cubicBezTo>
                    <a:pt x="108" y="0"/>
                    <a:pt x="109" y="0"/>
                    <a:pt x="110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6" name="Freeform 984"/>
            <p:cNvSpPr>
              <a:spLocks/>
            </p:cNvSpPr>
            <p:nvPr/>
          </p:nvSpPr>
          <p:spPr bwMode="auto">
            <a:xfrm>
              <a:off x="309563" y="1771650"/>
              <a:ext cx="82550" cy="26988"/>
            </a:xfrm>
            <a:custGeom>
              <a:avLst/>
              <a:gdLst>
                <a:gd name="T0" fmla="*/ 0 w 29"/>
                <a:gd name="T1" fmla="*/ 9 h 9"/>
                <a:gd name="T2" fmla="*/ 13 w 29"/>
                <a:gd name="T3" fmla="*/ 1 h 9"/>
                <a:gd name="T4" fmla="*/ 15 w 29"/>
                <a:gd name="T5" fmla="*/ 1 h 9"/>
                <a:gd name="T6" fmla="*/ 29 w 29"/>
                <a:gd name="T7" fmla="*/ 9 h 9"/>
                <a:gd name="T8" fmla="*/ 1 w 29"/>
                <a:gd name="T9" fmla="*/ 9 h 9"/>
                <a:gd name="T10" fmla="*/ 0 w 2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9">
                  <a:moveTo>
                    <a:pt x="0" y="9"/>
                  </a:moveTo>
                  <a:cubicBezTo>
                    <a:pt x="4" y="6"/>
                    <a:pt x="8" y="4"/>
                    <a:pt x="13" y="1"/>
                  </a:cubicBezTo>
                  <a:cubicBezTo>
                    <a:pt x="14" y="1"/>
                    <a:pt x="14" y="0"/>
                    <a:pt x="15" y="1"/>
                  </a:cubicBezTo>
                  <a:cubicBezTo>
                    <a:pt x="20" y="4"/>
                    <a:pt x="25" y="6"/>
                    <a:pt x="29" y="9"/>
                  </a:cubicBezTo>
                  <a:cubicBezTo>
                    <a:pt x="20" y="9"/>
                    <a:pt x="11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7" name="Freeform 985"/>
            <p:cNvSpPr>
              <a:spLocks/>
            </p:cNvSpPr>
            <p:nvPr/>
          </p:nvSpPr>
          <p:spPr bwMode="auto">
            <a:xfrm>
              <a:off x="341313" y="1731963"/>
              <a:ext cx="11113" cy="793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B9D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8" name="Freeform 986"/>
            <p:cNvSpPr>
              <a:spLocks/>
            </p:cNvSpPr>
            <p:nvPr/>
          </p:nvSpPr>
          <p:spPr bwMode="auto">
            <a:xfrm>
              <a:off x="404813" y="1809750"/>
              <a:ext cx="11113" cy="11113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B9D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9" name="Freeform 987"/>
            <p:cNvSpPr>
              <a:spLocks/>
            </p:cNvSpPr>
            <p:nvPr/>
          </p:nvSpPr>
          <p:spPr bwMode="auto">
            <a:xfrm>
              <a:off x="331788" y="1909763"/>
              <a:ext cx="74613" cy="128588"/>
            </a:xfrm>
            <a:custGeom>
              <a:avLst/>
              <a:gdLst>
                <a:gd name="T0" fmla="*/ 26 w 26"/>
                <a:gd name="T1" fmla="*/ 30 h 45"/>
                <a:gd name="T2" fmla="*/ 26 w 26"/>
                <a:gd name="T3" fmla="*/ 42 h 45"/>
                <a:gd name="T4" fmla="*/ 23 w 26"/>
                <a:gd name="T5" fmla="*/ 44 h 45"/>
                <a:gd name="T6" fmla="*/ 2 w 26"/>
                <a:gd name="T7" fmla="*/ 31 h 45"/>
                <a:gd name="T8" fmla="*/ 0 w 26"/>
                <a:gd name="T9" fmla="*/ 28 h 45"/>
                <a:gd name="T10" fmla="*/ 0 w 26"/>
                <a:gd name="T11" fmla="*/ 3 h 45"/>
                <a:gd name="T12" fmla="*/ 2 w 26"/>
                <a:gd name="T13" fmla="*/ 1 h 45"/>
                <a:gd name="T14" fmla="*/ 25 w 26"/>
                <a:gd name="T15" fmla="*/ 14 h 45"/>
                <a:gd name="T16" fmla="*/ 26 w 26"/>
                <a:gd name="T17" fmla="*/ 17 h 45"/>
                <a:gd name="T18" fmla="*/ 26 w 26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5">
                  <a:moveTo>
                    <a:pt x="26" y="30"/>
                  </a:moveTo>
                  <a:cubicBezTo>
                    <a:pt x="26" y="34"/>
                    <a:pt x="26" y="38"/>
                    <a:pt x="26" y="42"/>
                  </a:cubicBezTo>
                  <a:cubicBezTo>
                    <a:pt x="26" y="45"/>
                    <a:pt x="26" y="45"/>
                    <a:pt x="23" y="44"/>
                  </a:cubicBezTo>
                  <a:cubicBezTo>
                    <a:pt x="16" y="40"/>
                    <a:pt x="9" y="35"/>
                    <a:pt x="2" y="31"/>
                  </a:cubicBezTo>
                  <a:cubicBezTo>
                    <a:pt x="0" y="31"/>
                    <a:pt x="0" y="30"/>
                    <a:pt x="0" y="28"/>
                  </a:cubicBezTo>
                  <a:cubicBezTo>
                    <a:pt x="0" y="20"/>
                    <a:pt x="0" y="11"/>
                    <a:pt x="0" y="3"/>
                  </a:cubicBezTo>
                  <a:cubicBezTo>
                    <a:pt x="0" y="0"/>
                    <a:pt x="0" y="0"/>
                    <a:pt x="2" y="1"/>
                  </a:cubicBezTo>
                  <a:cubicBezTo>
                    <a:pt x="10" y="6"/>
                    <a:pt x="17" y="10"/>
                    <a:pt x="25" y="14"/>
                  </a:cubicBezTo>
                  <a:cubicBezTo>
                    <a:pt x="26" y="15"/>
                    <a:pt x="26" y="16"/>
                    <a:pt x="26" y="17"/>
                  </a:cubicBezTo>
                  <a:cubicBezTo>
                    <a:pt x="26" y="21"/>
                    <a:pt x="26" y="26"/>
                    <a:pt x="26" y="30"/>
                  </a:cubicBezTo>
                  <a:close/>
                </a:path>
              </a:pathLst>
            </a:custGeom>
            <a:solidFill>
              <a:srgbClr val="CDE9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0" name="Freeform 988"/>
            <p:cNvSpPr>
              <a:spLocks/>
            </p:cNvSpPr>
            <p:nvPr/>
          </p:nvSpPr>
          <p:spPr bwMode="auto">
            <a:xfrm>
              <a:off x="341313" y="1852613"/>
              <a:ext cx="146050" cy="85725"/>
            </a:xfrm>
            <a:custGeom>
              <a:avLst/>
              <a:gdLst>
                <a:gd name="T0" fmla="*/ 51 w 51"/>
                <a:gd name="T1" fmla="*/ 15 h 30"/>
                <a:gd name="T2" fmla="*/ 50 w 51"/>
                <a:gd name="T3" fmla="*/ 16 h 30"/>
                <a:gd name="T4" fmla="*/ 27 w 51"/>
                <a:gd name="T5" fmla="*/ 29 h 30"/>
                <a:gd name="T6" fmla="*/ 24 w 51"/>
                <a:gd name="T7" fmla="*/ 29 h 30"/>
                <a:gd name="T8" fmla="*/ 2 w 51"/>
                <a:gd name="T9" fmla="*/ 16 h 30"/>
                <a:gd name="T10" fmla="*/ 2 w 51"/>
                <a:gd name="T11" fmla="*/ 14 h 30"/>
                <a:gd name="T12" fmla="*/ 24 w 51"/>
                <a:gd name="T13" fmla="*/ 1 h 30"/>
                <a:gd name="T14" fmla="*/ 27 w 51"/>
                <a:gd name="T15" fmla="*/ 1 h 30"/>
                <a:gd name="T16" fmla="*/ 50 w 51"/>
                <a:gd name="T17" fmla="*/ 14 h 30"/>
                <a:gd name="T18" fmla="*/ 51 w 51"/>
                <a:gd name="T1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0">
                  <a:moveTo>
                    <a:pt x="51" y="15"/>
                  </a:moveTo>
                  <a:cubicBezTo>
                    <a:pt x="51" y="16"/>
                    <a:pt x="50" y="16"/>
                    <a:pt x="50" y="16"/>
                  </a:cubicBezTo>
                  <a:cubicBezTo>
                    <a:pt x="42" y="21"/>
                    <a:pt x="35" y="25"/>
                    <a:pt x="27" y="29"/>
                  </a:cubicBezTo>
                  <a:cubicBezTo>
                    <a:pt x="26" y="30"/>
                    <a:pt x="25" y="30"/>
                    <a:pt x="24" y="29"/>
                  </a:cubicBezTo>
                  <a:cubicBezTo>
                    <a:pt x="17" y="25"/>
                    <a:pt x="9" y="21"/>
                    <a:pt x="2" y="16"/>
                  </a:cubicBezTo>
                  <a:cubicBezTo>
                    <a:pt x="0" y="15"/>
                    <a:pt x="0" y="15"/>
                    <a:pt x="2" y="14"/>
                  </a:cubicBezTo>
                  <a:cubicBezTo>
                    <a:pt x="9" y="9"/>
                    <a:pt x="17" y="5"/>
                    <a:pt x="24" y="1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35" y="5"/>
                    <a:pt x="42" y="10"/>
                    <a:pt x="50" y="14"/>
                  </a:cubicBezTo>
                  <a:cubicBezTo>
                    <a:pt x="50" y="14"/>
                    <a:pt x="51" y="14"/>
                    <a:pt x="51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1" name="Freeform 989"/>
            <p:cNvSpPr>
              <a:spLocks/>
            </p:cNvSpPr>
            <p:nvPr/>
          </p:nvSpPr>
          <p:spPr bwMode="auto">
            <a:xfrm>
              <a:off x="423863" y="1909763"/>
              <a:ext cx="74613" cy="128588"/>
            </a:xfrm>
            <a:custGeom>
              <a:avLst/>
              <a:gdLst>
                <a:gd name="T0" fmla="*/ 25 w 26"/>
                <a:gd name="T1" fmla="*/ 16 h 45"/>
                <a:gd name="T2" fmla="*/ 25 w 26"/>
                <a:gd name="T3" fmla="*/ 28 h 45"/>
                <a:gd name="T4" fmla="*/ 24 w 26"/>
                <a:gd name="T5" fmla="*/ 31 h 45"/>
                <a:gd name="T6" fmla="*/ 1 w 26"/>
                <a:gd name="T7" fmla="*/ 44 h 45"/>
                <a:gd name="T8" fmla="*/ 0 w 26"/>
                <a:gd name="T9" fmla="*/ 43 h 45"/>
                <a:gd name="T10" fmla="*/ 0 w 26"/>
                <a:gd name="T11" fmla="*/ 16 h 45"/>
                <a:gd name="T12" fmla="*/ 1 w 26"/>
                <a:gd name="T13" fmla="*/ 15 h 45"/>
                <a:gd name="T14" fmla="*/ 24 w 26"/>
                <a:gd name="T15" fmla="*/ 1 h 45"/>
                <a:gd name="T16" fmla="*/ 25 w 26"/>
                <a:gd name="T17" fmla="*/ 2 h 45"/>
                <a:gd name="T18" fmla="*/ 25 w 26"/>
                <a:gd name="T19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5">
                  <a:moveTo>
                    <a:pt x="25" y="16"/>
                  </a:moveTo>
                  <a:cubicBezTo>
                    <a:pt x="25" y="20"/>
                    <a:pt x="25" y="24"/>
                    <a:pt x="25" y="28"/>
                  </a:cubicBezTo>
                  <a:cubicBezTo>
                    <a:pt x="26" y="30"/>
                    <a:pt x="25" y="30"/>
                    <a:pt x="24" y="31"/>
                  </a:cubicBezTo>
                  <a:cubicBezTo>
                    <a:pt x="16" y="35"/>
                    <a:pt x="9" y="40"/>
                    <a:pt x="1" y="44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4"/>
                    <a:pt x="0" y="25"/>
                    <a:pt x="0" y="16"/>
                  </a:cubicBezTo>
                  <a:cubicBezTo>
                    <a:pt x="0" y="16"/>
                    <a:pt x="0" y="15"/>
                    <a:pt x="1" y="15"/>
                  </a:cubicBezTo>
                  <a:cubicBezTo>
                    <a:pt x="8" y="10"/>
                    <a:pt x="16" y="6"/>
                    <a:pt x="24" y="1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7"/>
                    <a:pt x="25" y="11"/>
                    <a:pt x="25" y="16"/>
                  </a:cubicBezTo>
                  <a:close/>
                </a:path>
              </a:pathLst>
            </a:custGeom>
            <a:solidFill>
              <a:srgbClr val="98D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53" name="グループ化 1452"/>
          <p:cNvGrpSpPr/>
          <p:nvPr/>
        </p:nvGrpSpPr>
        <p:grpSpPr>
          <a:xfrm>
            <a:off x="1023938" y="1657350"/>
            <a:ext cx="573088" cy="574676"/>
            <a:chOff x="1023938" y="1657350"/>
            <a:chExt cx="573088" cy="574676"/>
          </a:xfrm>
        </p:grpSpPr>
        <p:sp>
          <p:nvSpPr>
            <p:cNvPr id="612" name="Freeform 990"/>
            <p:cNvSpPr>
              <a:spLocks/>
            </p:cNvSpPr>
            <p:nvPr/>
          </p:nvSpPr>
          <p:spPr bwMode="auto">
            <a:xfrm>
              <a:off x="1023938" y="1657350"/>
              <a:ext cx="434975" cy="319088"/>
            </a:xfrm>
            <a:custGeom>
              <a:avLst/>
              <a:gdLst>
                <a:gd name="T0" fmla="*/ 143 w 152"/>
                <a:gd name="T1" fmla="*/ 0 h 111"/>
                <a:gd name="T2" fmla="*/ 8 w 152"/>
                <a:gd name="T3" fmla="*/ 0 h 111"/>
                <a:gd name="T4" fmla="*/ 0 w 152"/>
                <a:gd name="T5" fmla="*/ 9 h 111"/>
                <a:gd name="T6" fmla="*/ 0 w 152"/>
                <a:gd name="T7" fmla="*/ 102 h 111"/>
                <a:gd name="T8" fmla="*/ 8 w 152"/>
                <a:gd name="T9" fmla="*/ 111 h 111"/>
                <a:gd name="T10" fmla="*/ 143 w 152"/>
                <a:gd name="T11" fmla="*/ 111 h 111"/>
                <a:gd name="T12" fmla="*/ 152 w 152"/>
                <a:gd name="T13" fmla="*/ 102 h 111"/>
                <a:gd name="T14" fmla="*/ 152 w 152"/>
                <a:gd name="T15" fmla="*/ 9 h 111"/>
                <a:gd name="T16" fmla="*/ 143 w 152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7" y="111"/>
                    <a:pt x="152" y="107"/>
                    <a:pt x="152" y="102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7" y="0"/>
                    <a:pt x="143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3" name="Freeform 991"/>
            <p:cNvSpPr>
              <a:spLocks/>
            </p:cNvSpPr>
            <p:nvPr/>
          </p:nvSpPr>
          <p:spPr bwMode="auto">
            <a:xfrm>
              <a:off x="1023938" y="1660525"/>
              <a:ext cx="22225" cy="315913"/>
            </a:xfrm>
            <a:custGeom>
              <a:avLst/>
              <a:gdLst>
                <a:gd name="T0" fmla="*/ 4 w 8"/>
                <a:gd name="T1" fmla="*/ 0 h 110"/>
                <a:gd name="T2" fmla="*/ 0 w 8"/>
                <a:gd name="T3" fmla="*/ 8 h 110"/>
                <a:gd name="T4" fmla="*/ 0 w 8"/>
                <a:gd name="T5" fmla="*/ 101 h 110"/>
                <a:gd name="T6" fmla="*/ 8 w 8"/>
                <a:gd name="T7" fmla="*/ 110 h 110"/>
                <a:gd name="T8" fmla="*/ 8 w 8"/>
                <a:gd name="T9" fmla="*/ 110 h 110"/>
                <a:gd name="T10" fmla="*/ 0 w 8"/>
                <a:gd name="T11" fmla="*/ 101 h 110"/>
                <a:gd name="T12" fmla="*/ 0 w 8"/>
                <a:gd name="T13" fmla="*/ 8 h 110"/>
                <a:gd name="T14" fmla="*/ 4 w 8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0">
                  <a:moveTo>
                    <a:pt x="4" y="0"/>
                  </a:moveTo>
                  <a:cubicBezTo>
                    <a:pt x="2" y="2"/>
                    <a:pt x="0" y="5"/>
                    <a:pt x="0" y="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6"/>
                    <a:pt x="4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4" y="110"/>
                    <a:pt x="0" y="106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4" name="Freeform 992"/>
            <p:cNvSpPr>
              <a:spLocks/>
            </p:cNvSpPr>
            <p:nvPr/>
          </p:nvSpPr>
          <p:spPr bwMode="auto">
            <a:xfrm>
              <a:off x="1023938" y="1657350"/>
              <a:ext cx="409575" cy="319088"/>
            </a:xfrm>
            <a:custGeom>
              <a:avLst/>
              <a:gdLst>
                <a:gd name="T0" fmla="*/ 143 w 143"/>
                <a:gd name="T1" fmla="*/ 0 h 111"/>
                <a:gd name="T2" fmla="*/ 8 w 143"/>
                <a:gd name="T3" fmla="*/ 0 h 111"/>
                <a:gd name="T4" fmla="*/ 8 w 143"/>
                <a:gd name="T5" fmla="*/ 0 h 111"/>
                <a:gd name="T6" fmla="*/ 4 w 143"/>
                <a:gd name="T7" fmla="*/ 1 h 111"/>
                <a:gd name="T8" fmla="*/ 0 w 143"/>
                <a:gd name="T9" fmla="*/ 9 h 111"/>
                <a:gd name="T10" fmla="*/ 0 w 143"/>
                <a:gd name="T11" fmla="*/ 102 h 111"/>
                <a:gd name="T12" fmla="*/ 8 w 143"/>
                <a:gd name="T13" fmla="*/ 111 h 111"/>
                <a:gd name="T14" fmla="*/ 11 w 143"/>
                <a:gd name="T15" fmla="*/ 111 h 111"/>
                <a:gd name="T16" fmla="*/ 24 w 143"/>
                <a:gd name="T17" fmla="*/ 101 h 111"/>
                <a:gd name="T18" fmla="*/ 24 w 143"/>
                <a:gd name="T19" fmla="*/ 99 h 111"/>
                <a:gd name="T20" fmla="*/ 12 w 143"/>
                <a:gd name="T21" fmla="*/ 99 h 111"/>
                <a:gd name="T22" fmla="*/ 12 w 143"/>
                <a:gd name="T23" fmla="*/ 12 h 111"/>
                <a:gd name="T24" fmla="*/ 129 w 143"/>
                <a:gd name="T25" fmla="*/ 12 h 111"/>
                <a:gd name="T26" fmla="*/ 143 w 143"/>
                <a:gd name="T27" fmla="*/ 0 h 111"/>
                <a:gd name="T28" fmla="*/ 143 w 143"/>
                <a:gd name="T2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2" y="3"/>
                    <a:pt x="0" y="6"/>
                    <a:pt x="0" y="9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5" name="Rectangle 993"/>
            <p:cNvSpPr>
              <a:spLocks noChangeArrowheads="1"/>
            </p:cNvSpPr>
            <p:nvPr/>
          </p:nvSpPr>
          <p:spPr bwMode="auto">
            <a:xfrm>
              <a:off x="1057275" y="1692275"/>
              <a:ext cx="368300" cy="249238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6" name="Rectangle 994"/>
            <p:cNvSpPr>
              <a:spLocks noChangeArrowheads="1"/>
            </p:cNvSpPr>
            <p:nvPr/>
          </p:nvSpPr>
          <p:spPr bwMode="auto">
            <a:xfrm>
              <a:off x="1057275" y="1692275"/>
              <a:ext cx="368300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7" name="Oval 995"/>
            <p:cNvSpPr>
              <a:spLocks noChangeArrowheads="1"/>
            </p:cNvSpPr>
            <p:nvPr/>
          </p:nvSpPr>
          <p:spPr bwMode="auto">
            <a:xfrm>
              <a:off x="1233488" y="1668463"/>
              <a:ext cx="14288" cy="1428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8" name="Freeform 996"/>
            <p:cNvSpPr>
              <a:spLocks/>
            </p:cNvSpPr>
            <p:nvPr/>
          </p:nvSpPr>
          <p:spPr bwMode="auto">
            <a:xfrm>
              <a:off x="1166813" y="1717675"/>
              <a:ext cx="157163" cy="92075"/>
            </a:xfrm>
            <a:custGeom>
              <a:avLst/>
              <a:gdLst>
                <a:gd name="T0" fmla="*/ 51 w 99"/>
                <a:gd name="T1" fmla="*/ 58 h 58"/>
                <a:gd name="T2" fmla="*/ 49 w 99"/>
                <a:gd name="T3" fmla="*/ 58 h 58"/>
                <a:gd name="T4" fmla="*/ 0 w 99"/>
                <a:gd name="T5" fmla="*/ 29 h 58"/>
                <a:gd name="T6" fmla="*/ 0 w 99"/>
                <a:gd name="T7" fmla="*/ 29 h 58"/>
                <a:gd name="T8" fmla="*/ 0 w 99"/>
                <a:gd name="T9" fmla="*/ 27 h 58"/>
                <a:gd name="T10" fmla="*/ 49 w 99"/>
                <a:gd name="T11" fmla="*/ 0 h 58"/>
                <a:gd name="T12" fmla="*/ 51 w 99"/>
                <a:gd name="T13" fmla="*/ 0 h 58"/>
                <a:gd name="T14" fmla="*/ 99 w 99"/>
                <a:gd name="T15" fmla="*/ 27 h 58"/>
                <a:gd name="T16" fmla="*/ 99 w 99"/>
                <a:gd name="T17" fmla="*/ 29 h 58"/>
                <a:gd name="T18" fmla="*/ 99 w 99"/>
                <a:gd name="T19" fmla="*/ 29 h 58"/>
                <a:gd name="T20" fmla="*/ 51 w 99"/>
                <a:gd name="T21" fmla="*/ 58 h 58"/>
                <a:gd name="T22" fmla="*/ 51 w 99"/>
                <a:gd name="T2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8">
                  <a:moveTo>
                    <a:pt x="51" y="58"/>
                  </a:moveTo>
                  <a:lnTo>
                    <a:pt x="49" y="5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99" y="27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51" y="58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9" name="Freeform 997"/>
            <p:cNvSpPr>
              <a:spLocks/>
            </p:cNvSpPr>
            <p:nvPr/>
          </p:nvSpPr>
          <p:spPr bwMode="auto">
            <a:xfrm>
              <a:off x="1166813" y="1717675"/>
              <a:ext cx="157163" cy="92075"/>
            </a:xfrm>
            <a:custGeom>
              <a:avLst/>
              <a:gdLst>
                <a:gd name="T0" fmla="*/ 51 w 99"/>
                <a:gd name="T1" fmla="*/ 58 h 58"/>
                <a:gd name="T2" fmla="*/ 49 w 99"/>
                <a:gd name="T3" fmla="*/ 58 h 58"/>
                <a:gd name="T4" fmla="*/ 0 w 99"/>
                <a:gd name="T5" fmla="*/ 29 h 58"/>
                <a:gd name="T6" fmla="*/ 0 w 99"/>
                <a:gd name="T7" fmla="*/ 29 h 58"/>
                <a:gd name="T8" fmla="*/ 0 w 99"/>
                <a:gd name="T9" fmla="*/ 27 h 58"/>
                <a:gd name="T10" fmla="*/ 49 w 99"/>
                <a:gd name="T11" fmla="*/ 0 h 58"/>
                <a:gd name="T12" fmla="*/ 51 w 99"/>
                <a:gd name="T13" fmla="*/ 0 h 58"/>
                <a:gd name="T14" fmla="*/ 99 w 99"/>
                <a:gd name="T15" fmla="*/ 27 h 58"/>
                <a:gd name="T16" fmla="*/ 99 w 99"/>
                <a:gd name="T17" fmla="*/ 29 h 58"/>
                <a:gd name="T18" fmla="*/ 99 w 99"/>
                <a:gd name="T19" fmla="*/ 29 h 58"/>
                <a:gd name="T20" fmla="*/ 51 w 99"/>
                <a:gd name="T21" fmla="*/ 58 h 58"/>
                <a:gd name="T22" fmla="*/ 51 w 99"/>
                <a:gd name="T2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8">
                  <a:moveTo>
                    <a:pt x="51" y="58"/>
                  </a:moveTo>
                  <a:lnTo>
                    <a:pt x="49" y="5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99" y="27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51" y="58"/>
                  </a:lnTo>
                  <a:lnTo>
                    <a:pt x="51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0" name="Freeform 998"/>
            <p:cNvSpPr>
              <a:spLocks/>
            </p:cNvSpPr>
            <p:nvPr/>
          </p:nvSpPr>
          <p:spPr bwMode="auto">
            <a:xfrm>
              <a:off x="1092200" y="1743075"/>
              <a:ext cx="436563" cy="319088"/>
            </a:xfrm>
            <a:custGeom>
              <a:avLst/>
              <a:gdLst>
                <a:gd name="T0" fmla="*/ 143 w 152"/>
                <a:gd name="T1" fmla="*/ 0 h 111"/>
                <a:gd name="T2" fmla="*/ 8 w 152"/>
                <a:gd name="T3" fmla="*/ 0 h 111"/>
                <a:gd name="T4" fmla="*/ 0 w 152"/>
                <a:gd name="T5" fmla="*/ 8 h 111"/>
                <a:gd name="T6" fmla="*/ 0 w 152"/>
                <a:gd name="T7" fmla="*/ 102 h 111"/>
                <a:gd name="T8" fmla="*/ 8 w 152"/>
                <a:gd name="T9" fmla="*/ 111 h 111"/>
                <a:gd name="T10" fmla="*/ 143 w 152"/>
                <a:gd name="T11" fmla="*/ 111 h 111"/>
                <a:gd name="T12" fmla="*/ 152 w 152"/>
                <a:gd name="T13" fmla="*/ 102 h 111"/>
                <a:gd name="T14" fmla="*/ 152 w 152"/>
                <a:gd name="T15" fmla="*/ 8 h 111"/>
                <a:gd name="T16" fmla="*/ 143 w 152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3" y="111"/>
                    <a:pt x="8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7" y="111"/>
                    <a:pt x="152" y="107"/>
                    <a:pt x="152" y="102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4"/>
                    <a:pt x="147" y="0"/>
                    <a:pt x="143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1" name="Freeform 999"/>
            <p:cNvSpPr>
              <a:spLocks/>
            </p:cNvSpPr>
            <p:nvPr/>
          </p:nvSpPr>
          <p:spPr bwMode="auto">
            <a:xfrm>
              <a:off x="1092200" y="1743075"/>
              <a:ext cx="409575" cy="319088"/>
            </a:xfrm>
            <a:custGeom>
              <a:avLst/>
              <a:gdLst>
                <a:gd name="T0" fmla="*/ 143 w 143"/>
                <a:gd name="T1" fmla="*/ 0 h 111"/>
                <a:gd name="T2" fmla="*/ 70 w 143"/>
                <a:gd name="T3" fmla="*/ 0 h 111"/>
                <a:gd name="T4" fmla="*/ 37 w 143"/>
                <a:gd name="T5" fmla="*/ 0 h 111"/>
                <a:gd name="T6" fmla="*/ 8 w 143"/>
                <a:gd name="T7" fmla="*/ 0 h 111"/>
                <a:gd name="T8" fmla="*/ 0 w 143"/>
                <a:gd name="T9" fmla="*/ 8 h 111"/>
                <a:gd name="T10" fmla="*/ 0 w 143"/>
                <a:gd name="T11" fmla="*/ 102 h 111"/>
                <a:gd name="T12" fmla="*/ 8 w 143"/>
                <a:gd name="T13" fmla="*/ 111 h 111"/>
                <a:gd name="T14" fmla="*/ 11 w 143"/>
                <a:gd name="T15" fmla="*/ 111 h 111"/>
                <a:gd name="T16" fmla="*/ 24 w 143"/>
                <a:gd name="T17" fmla="*/ 100 h 111"/>
                <a:gd name="T18" fmla="*/ 24 w 143"/>
                <a:gd name="T19" fmla="*/ 99 h 111"/>
                <a:gd name="T20" fmla="*/ 11 w 143"/>
                <a:gd name="T21" fmla="*/ 99 h 111"/>
                <a:gd name="T22" fmla="*/ 11 w 143"/>
                <a:gd name="T23" fmla="*/ 12 h 111"/>
                <a:gd name="T24" fmla="*/ 129 w 143"/>
                <a:gd name="T25" fmla="*/ 11 h 111"/>
                <a:gd name="T26" fmla="*/ 143 w 143"/>
                <a:gd name="T27" fmla="*/ 0 h 111"/>
                <a:gd name="T28" fmla="*/ 143 w 143"/>
                <a:gd name="T29" fmla="*/ 0 h 111"/>
                <a:gd name="T30" fmla="*/ 143 w 14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11">
                  <a:moveTo>
                    <a:pt x="14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3" y="111"/>
                    <a:pt x="8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2" name="Freeform 1000"/>
            <p:cNvSpPr>
              <a:spLocks/>
            </p:cNvSpPr>
            <p:nvPr/>
          </p:nvSpPr>
          <p:spPr bwMode="auto">
            <a:xfrm>
              <a:off x="1123950" y="1774825"/>
              <a:ext cx="369888" cy="252413"/>
            </a:xfrm>
            <a:custGeom>
              <a:avLst/>
              <a:gdLst>
                <a:gd name="T0" fmla="*/ 233 w 233"/>
                <a:gd name="T1" fmla="*/ 159 h 159"/>
                <a:gd name="T2" fmla="*/ 0 w 233"/>
                <a:gd name="T3" fmla="*/ 159 h 159"/>
                <a:gd name="T4" fmla="*/ 0 w 233"/>
                <a:gd name="T5" fmla="*/ 2 h 159"/>
                <a:gd name="T6" fmla="*/ 233 w 233"/>
                <a:gd name="T7" fmla="*/ 0 h 159"/>
                <a:gd name="T8" fmla="*/ 233 w 233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59">
                  <a:moveTo>
                    <a:pt x="233" y="159"/>
                  </a:moveTo>
                  <a:lnTo>
                    <a:pt x="0" y="159"/>
                  </a:lnTo>
                  <a:lnTo>
                    <a:pt x="0" y="2"/>
                  </a:lnTo>
                  <a:lnTo>
                    <a:pt x="233" y="0"/>
                  </a:lnTo>
                  <a:lnTo>
                    <a:pt x="233" y="159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3" name="Freeform 1001"/>
            <p:cNvSpPr>
              <a:spLocks/>
            </p:cNvSpPr>
            <p:nvPr/>
          </p:nvSpPr>
          <p:spPr bwMode="auto">
            <a:xfrm>
              <a:off x="1123950" y="1774825"/>
              <a:ext cx="369888" cy="252413"/>
            </a:xfrm>
            <a:custGeom>
              <a:avLst/>
              <a:gdLst>
                <a:gd name="T0" fmla="*/ 233 w 233"/>
                <a:gd name="T1" fmla="*/ 159 h 159"/>
                <a:gd name="T2" fmla="*/ 0 w 233"/>
                <a:gd name="T3" fmla="*/ 159 h 159"/>
                <a:gd name="T4" fmla="*/ 0 w 233"/>
                <a:gd name="T5" fmla="*/ 2 h 159"/>
                <a:gd name="T6" fmla="*/ 233 w 233"/>
                <a:gd name="T7" fmla="*/ 0 h 159"/>
                <a:gd name="T8" fmla="*/ 233 w 233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59">
                  <a:moveTo>
                    <a:pt x="233" y="159"/>
                  </a:moveTo>
                  <a:lnTo>
                    <a:pt x="0" y="159"/>
                  </a:lnTo>
                  <a:lnTo>
                    <a:pt x="0" y="2"/>
                  </a:lnTo>
                  <a:lnTo>
                    <a:pt x="233" y="0"/>
                  </a:lnTo>
                  <a:lnTo>
                    <a:pt x="233" y="1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4" name="Oval 1002"/>
            <p:cNvSpPr>
              <a:spLocks noChangeArrowheads="1"/>
            </p:cNvSpPr>
            <p:nvPr/>
          </p:nvSpPr>
          <p:spPr bwMode="auto">
            <a:xfrm>
              <a:off x="1301750" y="1755775"/>
              <a:ext cx="11113" cy="11113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5" name="Freeform 1003"/>
            <p:cNvSpPr>
              <a:spLocks/>
            </p:cNvSpPr>
            <p:nvPr/>
          </p:nvSpPr>
          <p:spPr bwMode="auto">
            <a:xfrm>
              <a:off x="1235075" y="1800225"/>
              <a:ext cx="158750" cy="95250"/>
            </a:xfrm>
            <a:custGeom>
              <a:avLst/>
              <a:gdLst>
                <a:gd name="T0" fmla="*/ 49 w 100"/>
                <a:gd name="T1" fmla="*/ 60 h 60"/>
                <a:gd name="T2" fmla="*/ 49 w 100"/>
                <a:gd name="T3" fmla="*/ 60 h 60"/>
                <a:gd name="T4" fmla="*/ 0 w 100"/>
                <a:gd name="T5" fmla="*/ 31 h 60"/>
                <a:gd name="T6" fmla="*/ 0 w 100"/>
                <a:gd name="T7" fmla="*/ 29 h 60"/>
                <a:gd name="T8" fmla="*/ 0 w 100"/>
                <a:gd name="T9" fmla="*/ 29 h 60"/>
                <a:gd name="T10" fmla="*/ 49 w 100"/>
                <a:gd name="T11" fmla="*/ 0 h 60"/>
                <a:gd name="T12" fmla="*/ 51 w 100"/>
                <a:gd name="T13" fmla="*/ 0 h 60"/>
                <a:gd name="T14" fmla="*/ 98 w 100"/>
                <a:gd name="T15" fmla="*/ 29 h 60"/>
                <a:gd name="T16" fmla="*/ 100 w 100"/>
                <a:gd name="T17" fmla="*/ 31 h 60"/>
                <a:gd name="T18" fmla="*/ 98 w 100"/>
                <a:gd name="T19" fmla="*/ 31 h 60"/>
                <a:gd name="T20" fmla="*/ 51 w 100"/>
                <a:gd name="T21" fmla="*/ 60 h 60"/>
                <a:gd name="T22" fmla="*/ 49 w 100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60">
                  <a:moveTo>
                    <a:pt x="49" y="60"/>
                  </a:moveTo>
                  <a:lnTo>
                    <a:pt x="49" y="60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98" y="29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51" y="60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6" name="Freeform 1004"/>
            <p:cNvSpPr>
              <a:spLocks/>
            </p:cNvSpPr>
            <p:nvPr/>
          </p:nvSpPr>
          <p:spPr bwMode="auto">
            <a:xfrm>
              <a:off x="1235075" y="1800225"/>
              <a:ext cx="158750" cy="95250"/>
            </a:xfrm>
            <a:custGeom>
              <a:avLst/>
              <a:gdLst>
                <a:gd name="T0" fmla="*/ 49 w 100"/>
                <a:gd name="T1" fmla="*/ 60 h 60"/>
                <a:gd name="T2" fmla="*/ 49 w 100"/>
                <a:gd name="T3" fmla="*/ 60 h 60"/>
                <a:gd name="T4" fmla="*/ 0 w 100"/>
                <a:gd name="T5" fmla="*/ 31 h 60"/>
                <a:gd name="T6" fmla="*/ 0 w 100"/>
                <a:gd name="T7" fmla="*/ 29 h 60"/>
                <a:gd name="T8" fmla="*/ 0 w 100"/>
                <a:gd name="T9" fmla="*/ 29 h 60"/>
                <a:gd name="T10" fmla="*/ 49 w 100"/>
                <a:gd name="T11" fmla="*/ 0 h 60"/>
                <a:gd name="T12" fmla="*/ 51 w 100"/>
                <a:gd name="T13" fmla="*/ 0 h 60"/>
                <a:gd name="T14" fmla="*/ 98 w 100"/>
                <a:gd name="T15" fmla="*/ 29 h 60"/>
                <a:gd name="T16" fmla="*/ 100 w 100"/>
                <a:gd name="T17" fmla="*/ 31 h 60"/>
                <a:gd name="T18" fmla="*/ 98 w 100"/>
                <a:gd name="T19" fmla="*/ 31 h 60"/>
                <a:gd name="T20" fmla="*/ 51 w 100"/>
                <a:gd name="T21" fmla="*/ 60 h 60"/>
                <a:gd name="T22" fmla="*/ 49 w 100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60">
                  <a:moveTo>
                    <a:pt x="49" y="60"/>
                  </a:moveTo>
                  <a:lnTo>
                    <a:pt x="49" y="60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98" y="29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51" y="60"/>
                  </a:lnTo>
                  <a:lnTo>
                    <a:pt x="49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7" name="Freeform 1005"/>
            <p:cNvSpPr>
              <a:spLocks/>
            </p:cNvSpPr>
            <p:nvPr/>
          </p:nvSpPr>
          <p:spPr bwMode="auto">
            <a:xfrm>
              <a:off x="1235075" y="2147888"/>
              <a:ext cx="287338" cy="84138"/>
            </a:xfrm>
            <a:custGeom>
              <a:avLst/>
              <a:gdLst>
                <a:gd name="T0" fmla="*/ 73 w 100"/>
                <a:gd name="T1" fmla="*/ 0 h 29"/>
                <a:gd name="T2" fmla="*/ 69 w 100"/>
                <a:gd name="T3" fmla="*/ 0 h 29"/>
                <a:gd name="T4" fmla="*/ 33 w 100"/>
                <a:gd name="T5" fmla="*/ 0 h 29"/>
                <a:gd name="T6" fmla="*/ 31 w 100"/>
                <a:gd name="T7" fmla="*/ 0 h 29"/>
                <a:gd name="T8" fmla="*/ 0 w 100"/>
                <a:gd name="T9" fmla="*/ 20 h 29"/>
                <a:gd name="T10" fmla="*/ 0 w 100"/>
                <a:gd name="T11" fmla="*/ 29 h 29"/>
                <a:gd name="T12" fmla="*/ 37 w 100"/>
                <a:gd name="T13" fmla="*/ 29 h 29"/>
                <a:gd name="T14" fmla="*/ 65 w 100"/>
                <a:gd name="T15" fmla="*/ 29 h 29"/>
                <a:gd name="T16" fmla="*/ 100 w 100"/>
                <a:gd name="T17" fmla="*/ 29 h 29"/>
                <a:gd name="T18" fmla="*/ 100 w 100"/>
                <a:gd name="T19" fmla="*/ 20 h 29"/>
                <a:gd name="T20" fmla="*/ 73 w 10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29">
                  <a:moveTo>
                    <a:pt x="73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17"/>
                    <a:pt x="29" y="20"/>
                    <a:pt x="0" y="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70" y="20"/>
                    <a:pt x="68" y="17"/>
                    <a:pt x="73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8" name="Freeform 1006"/>
            <p:cNvSpPr>
              <a:spLocks/>
            </p:cNvSpPr>
            <p:nvPr/>
          </p:nvSpPr>
          <p:spPr bwMode="auto">
            <a:xfrm>
              <a:off x="1160463" y="1830388"/>
              <a:ext cx="436563" cy="317500"/>
            </a:xfrm>
            <a:custGeom>
              <a:avLst/>
              <a:gdLst>
                <a:gd name="T0" fmla="*/ 143 w 152"/>
                <a:gd name="T1" fmla="*/ 0 h 111"/>
                <a:gd name="T2" fmla="*/ 8 w 152"/>
                <a:gd name="T3" fmla="*/ 0 h 111"/>
                <a:gd name="T4" fmla="*/ 0 w 152"/>
                <a:gd name="T5" fmla="*/ 8 h 111"/>
                <a:gd name="T6" fmla="*/ 0 w 152"/>
                <a:gd name="T7" fmla="*/ 102 h 111"/>
                <a:gd name="T8" fmla="*/ 8 w 152"/>
                <a:gd name="T9" fmla="*/ 111 h 111"/>
                <a:gd name="T10" fmla="*/ 143 w 152"/>
                <a:gd name="T11" fmla="*/ 111 h 111"/>
                <a:gd name="T12" fmla="*/ 152 w 152"/>
                <a:gd name="T13" fmla="*/ 102 h 111"/>
                <a:gd name="T14" fmla="*/ 152 w 152"/>
                <a:gd name="T15" fmla="*/ 8 h 111"/>
                <a:gd name="T16" fmla="*/ 143 w 152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7" y="111"/>
                    <a:pt x="152" y="107"/>
                    <a:pt x="152" y="102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4"/>
                    <a:pt x="147" y="0"/>
                    <a:pt x="143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9" name="Freeform 1007"/>
            <p:cNvSpPr>
              <a:spLocks/>
            </p:cNvSpPr>
            <p:nvPr/>
          </p:nvSpPr>
          <p:spPr bwMode="auto">
            <a:xfrm>
              <a:off x="1160463" y="2062163"/>
              <a:ext cx="23813" cy="85725"/>
            </a:xfrm>
            <a:custGeom>
              <a:avLst/>
              <a:gdLst>
                <a:gd name="T0" fmla="*/ 0 w 8"/>
                <a:gd name="T1" fmla="*/ 0 h 30"/>
                <a:gd name="T2" fmla="*/ 0 w 8"/>
                <a:gd name="T3" fmla="*/ 0 h 30"/>
                <a:gd name="T4" fmla="*/ 0 w 8"/>
                <a:gd name="T5" fmla="*/ 21 h 30"/>
                <a:gd name="T6" fmla="*/ 8 w 8"/>
                <a:gd name="T7" fmla="*/ 30 h 30"/>
                <a:gd name="T8" fmla="*/ 8 w 8"/>
                <a:gd name="T9" fmla="*/ 30 h 30"/>
                <a:gd name="T10" fmla="*/ 0 w 8"/>
                <a:gd name="T11" fmla="*/ 21 h 30"/>
                <a:gd name="T12" fmla="*/ 0 w 8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6"/>
                    <a:pt x="4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0" name="Rectangle 1008"/>
            <p:cNvSpPr>
              <a:spLocks noChangeArrowheads="1"/>
            </p:cNvSpPr>
            <p:nvPr/>
          </p:nvSpPr>
          <p:spPr bwMode="auto">
            <a:xfrm>
              <a:off x="1160463" y="2030413"/>
              <a:ext cx="1588" cy="31750"/>
            </a:xfrm>
            <a:prstGeom prst="rect">
              <a:avLst/>
            </a:pr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1" name="Rectangle 1010"/>
            <p:cNvSpPr>
              <a:spLocks noChangeArrowheads="1"/>
            </p:cNvSpPr>
            <p:nvPr/>
          </p:nvSpPr>
          <p:spPr bwMode="auto">
            <a:xfrm>
              <a:off x="1160463" y="2030413"/>
              <a:ext cx="1588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2" name="Rectangle 1011"/>
            <p:cNvSpPr>
              <a:spLocks noChangeArrowheads="1"/>
            </p:cNvSpPr>
            <p:nvPr/>
          </p:nvSpPr>
          <p:spPr bwMode="auto">
            <a:xfrm>
              <a:off x="1160463" y="2027238"/>
              <a:ext cx="1588" cy="3175"/>
            </a:xfrm>
            <a:prstGeom prst="rect">
              <a:avLst/>
            </a:prstGeom>
            <a:solidFill>
              <a:srgbClr val="C2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3" name="Rectangle 1012"/>
            <p:cNvSpPr>
              <a:spLocks noChangeArrowheads="1"/>
            </p:cNvSpPr>
            <p:nvPr/>
          </p:nvSpPr>
          <p:spPr bwMode="auto">
            <a:xfrm>
              <a:off x="1160463" y="2027238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4" name="Freeform 1013"/>
            <p:cNvSpPr>
              <a:spLocks/>
            </p:cNvSpPr>
            <p:nvPr/>
          </p:nvSpPr>
          <p:spPr bwMode="auto">
            <a:xfrm>
              <a:off x="1160463" y="1835150"/>
              <a:ext cx="6350" cy="192088"/>
            </a:xfrm>
            <a:custGeom>
              <a:avLst/>
              <a:gdLst>
                <a:gd name="T0" fmla="*/ 2 w 2"/>
                <a:gd name="T1" fmla="*/ 0 h 67"/>
                <a:gd name="T2" fmla="*/ 0 w 2"/>
                <a:gd name="T3" fmla="*/ 6 h 67"/>
                <a:gd name="T4" fmla="*/ 0 w 2"/>
                <a:gd name="T5" fmla="*/ 67 h 67"/>
                <a:gd name="T6" fmla="*/ 0 w 2"/>
                <a:gd name="T7" fmla="*/ 67 h 67"/>
                <a:gd name="T8" fmla="*/ 0 w 2"/>
                <a:gd name="T9" fmla="*/ 6 h 67"/>
                <a:gd name="T10" fmla="*/ 2 w 2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7">
                  <a:moveTo>
                    <a:pt x="2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2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5" name="Freeform 1014"/>
            <p:cNvSpPr>
              <a:spLocks/>
            </p:cNvSpPr>
            <p:nvPr/>
          </p:nvSpPr>
          <p:spPr bwMode="auto">
            <a:xfrm>
              <a:off x="1160463" y="1830388"/>
              <a:ext cx="411163" cy="317500"/>
            </a:xfrm>
            <a:custGeom>
              <a:avLst/>
              <a:gdLst>
                <a:gd name="T0" fmla="*/ 143 w 143"/>
                <a:gd name="T1" fmla="*/ 0 h 111"/>
                <a:gd name="T2" fmla="*/ 8 w 143"/>
                <a:gd name="T3" fmla="*/ 0 h 111"/>
                <a:gd name="T4" fmla="*/ 2 w 143"/>
                <a:gd name="T5" fmla="*/ 2 h 111"/>
                <a:gd name="T6" fmla="*/ 0 w 143"/>
                <a:gd name="T7" fmla="*/ 8 h 111"/>
                <a:gd name="T8" fmla="*/ 0 w 143"/>
                <a:gd name="T9" fmla="*/ 69 h 111"/>
                <a:gd name="T10" fmla="*/ 0 w 143"/>
                <a:gd name="T11" fmla="*/ 70 h 111"/>
                <a:gd name="T12" fmla="*/ 0 w 143"/>
                <a:gd name="T13" fmla="*/ 81 h 111"/>
                <a:gd name="T14" fmla="*/ 0 w 143"/>
                <a:gd name="T15" fmla="*/ 102 h 111"/>
                <a:gd name="T16" fmla="*/ 8 w 143"/>
                <a:gd name="T17" fmla="*/ 111 h 111"/>
                <a:gd name="T18" fmla="*/ 11 w 143"/>
                <a:gd name="T19" fmla="*/ 111 h 111"/>
                <a:gd name="T20" fmla="*/ 25 w 143"/>
                <a:gd name="T21" fmla="*/ 99 h 111"/>
                <a:gd name="T22" fmla="*/ 11 w 143"/>
                <a:gd name="T23" fmla="*/ 99 h 111"/>
                <a:gd name="T24" fmla="*/ 11 w 143"/>
                <a:gd name="T25" fmla="*/ 12 h 111"/>
                <a:gd name="T26" fmla="*/ 129 w 143"/>
                <a:gd name="T27" fmla="*/ 11 h 111"/>
                <a:gd name="T28" fmla="*/ 143 w 143"/>
                <a:gd name="T29" fmla="*/ 0 h 111"/>
                <a:gd name="T30" fmla="*/ 143 w 14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6" name="Freeform 1015"/>
            <p:cNvSpPr>
              <a:spLocks/>
            </p:cNvSpPr>
            <p:nvPr/>
          </p:nvSpPr>
          <p:spPr bwMode="auto">
            <a:xfrm>
              <a:off x="1192213" y="1860550"/>
              <a:ext cx="369888" cy="252413"/>
            </a:xfrm>
            <a:custGeom>
              <a:avLst/>
              <a:gdLst>
                <a:gd name="T0" fmla="*/ 233 w 233"/>
                <a:gd name="T1" fmla="*/ 159 h 159"/>
                <a:gd name="T2" fmla="*/ 0 w 233"/>
                <a:gd name="T3" fmla="*/ 159 h 159"/>
                <a:gd name="T4" fmla="*/ 0 w 233"/>
                <a:gd name="T5" fmla="*/ 2 h 159"/>
                <a:gd name="T6" fmla="*/ 233 w 233"/>
                <a:gd name="T7" fmla="*/ 0 h 159"/>
                <a:gd name="T8" fmla="*/ 233 w 233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59">
                  <a:moveTo>
                    <a:pt x="233" y="159"/>
                  </a:moveTo>
                  <a:lnTo>
                    <a:pt x="0" y="159"/>
                  </a:lnTo>
                  <a:lnTo>
                    <a:pt x="0" y="2"/>
                  </a:lnTo>
                  <a:lnTo>
                    <a:pt x="233" y="0"/>
                  </a:lnTo>
                  <a:lnTo>
                    <a:pt x="233" y="159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7" name="Freeform 1016"/>
            <p:cNvSpPr>
              <a:spLocks/>
            </p:cNvSpPr>
            <p:nvPr/>
          </p:nvSpPr>
          <p:spPr bwMode="auto">
            <a:xfrm>
              <a:off x="1192213" y="1860550"/>
              <a:ext cx="369888" cy="252413"/>
            </a:xfrm>
            <a:custGeom>
              <a:avLst/>
              <a:gdLst>
                <a:gd name="T0" fmla="*/ 233 w 233"/>
                <a:gd name="T1" fmla="*/ 159 h 159"/>
                <a:gd name="T2" fmla="*/ 0 w 233"/>
                <a:gd name="T3" fmla="*/ 159 h 159"/>
                <a:gd name="T4" fmla="*/ 0 w 233"/>
                <a:gd name="T5" fmla="*/ 2 h 159"/>
                <a:gd name="T6" fmla="*/ 233 w 233"/>
                <a:gd name="T7" fmla="*/ 0 h 159"/>
                <a:gd name="T8" fmla="*/ 233 w 233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59">
                  <a:moveTo>
                    <a:pt x="233" y="159"/>
                  </a:moveTo>
                  <a:lnTo>
                    <a:pt x="0" y="159"/>
                  </a:lnTo>
                  <a:lnTo>
                    <a:pt x="0" y="2"/>
                  </a:lnTo>
                  <a:lnTo>
                    <a:pt x="233" y="0"/>
                  </a:lnTo>
                  <a:lnTo>
                    <a:pt x="233" y="1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" name="Rectangle 1017"/>
            <p:cNvSpPr>
              <a:spLocks noChangeArrowheads="1"/>
            </p:cNvSpPr>
            <p:nvPr/>
          </p:nvSpPr>
          <p:spPr bwMode="auto">
            <a:xfrm>
              <a:off x="1235076" y="2205038"/>
              <a:ext cx="287338" cy="26988"/>
            </a:xfrm>
            <a:prstGeom prst="rect">
              <a:avLst/>
            </a:pr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" name="Oval 1018"/>
            <p:cNvSpPr>
              <a:spLocks noChangeArrowheads="1"/>
            </p:cNvSpPr>
            <p:nvPr/>
          </p:nvSpPr>
          <p:spPr bwMode="auto">
            <a:xfrm>
              <a:off x="1370013" y="1841500"/>
              <a:ext cx="14288" cy="11113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" name="Freeform 1019"/>
            <p:cNvSpPr>
              <a:spLocks/>
            </p:cNvSpPr>
            <p:nvPr/>
          </p:nvSpPr>
          <p:spPr bwMode="auto">
            <a:xfrm>
              <a:off x="1304926" y="1887538"/>
              <a:ext cx="157163" cy="93663"/>
            </a:xfrm>
            <a:custGeom>
              <a:avLst/>
              <a:gdLst>
                <a:gd name="T0" fmla="*/ 50 w 99"/>
                <a:gd name="T1" fmla="*/ 59 h 59"/>
                <a:gd name="T2" fmla="*/ 48 w 99"/>
                <a:gd name="T3" fmla="*/ 59 h 59"/>
                <a:gd name="T4" fmla="*/ 0 w 99"/>
                <a:gd name="T5" fmla="*/ 30 h 59"/>
                <a:gd name="T6" fmla="*/ 0 w 99"/>
                <a:gd name="T7" fmla="*/ 29 h 59"/>
                <a:gd name="T8" fmla="*/ 0 w 99"/>
                <a:gd name="T9" fmla="*/ 29 h 59"/>
                <a:gd name="T10" fmla="*/ 48 w 99"/>
                <a:gd name="T11" fmla="*/ 0 h 59"/>
                <a:gd name="T12" fmla="*/ 50 w 99"/>
                <a:gd name="T13" fmla="*/ 0 h 59"/>
                <a:gd name="T14" fmla="*/ 99 w 99"/>
                <a:gd name="T15" fmla="*/ 29 h 59"/>
                <a:gd name="T16" fmla="*/ 99 w 99"/>
                <a:gd name="T17" fmla="*/ 30 h 59"/>
                <a:gd name="T18" fmla="*/ 99 w 99"/>
                <a:gd name="T19" fmla="*/ 30 h 59"/>
                <a:gd name="T20" fmla="*/ 50 w 99"/>
                <a:gd name="T21" fmla="*/ 59 h 59"/>
                <a:gd name="T22" fmla="*/ 50 w 99"/>
                <a:gd name="T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9">
                  <a:moveTo>
                    <a:pt x="50" y="59"/>
                  </a:moveTo>
                  <a:lnTo>
                    <a:pt x="48" y="59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99" y="29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50" y="59"/>
                  </a:lnTo>
                  <a:lnTo>
                    <a:pt x="50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" name="Freeform 1020"/>
            <p:cNvSpPr>
              <a:spLocks/>
            </p:cNvSpPr>
            <p:nvPr/>
          </p:nvSpPr>
          <p:spPr bwMode="auto">
            <a:xfrm>
              <a:off x="1304926" y="1887538"/>
              <a:ext cx="157163" cy="93663"/>
            </a:xfrm>
            <a:custGeom>
              <a:avLst/>
              <a:gdLst>
                <a:gd name="T0" fmla="*/ 50 w 99"/>
                <a:gd name="T1" fmla="*/ 59 h 59"/>
                <a:gd name="T2" fmla="*/ 48 w 99"/>
                <a:gd name="T3" fmla="*/ 59 h 59"/>
                <a:gd name="T4" fmla="*/ 0 w 99"/>
                <a:gd name="T5" fmla="*/ 30 h 59"/>
                <a:gd name="T6" fmla="*/ 0 w 99"/>
                <a:gd name="T7" fmla="*/ 29 h 59"/>
                <a:gd name="T8" fmla="*/ 0 w 99"/>
                <a:gd name="T9" fmla="*/ 29 h 59"/>
                <a:gd name="T10" fmla="*/ 48 w 99"/>
                <a:gd name="T11" fmla="*/ 0 h 59"/>
                <a:gd name="T12" fmla="*/ 50 w 99"/>
                <a:gd name="T13" fmla="*/ 0 h 59"/>
                <a:gd name="T14" fmla="*/ 99 w 99"/>
                <a:gd name="T15" fmla="*/ 29 h 59"/>
                <a:gd name="T16" fmla="*/ 99 w 99"/>
                <a:gd name="T17" fmla="*/ 30 h 59"/>
                <a:gd name="T18" fmla="*/ 99 w 99"/>
                <a:gd name="T19" fmla="*/ 30 h 59"/>
                <a:gd name="T20" fmla="*/ 50 w 99"/>
                <a:gd name="T21" fmla="*/ 59 h 59"/>
                <a:gd name="T22" fmla="*/ 50 w 99"/>
                <a:gd name="T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9">
                  <a:moveTo>
                    <a:pt x="50" y="59"/>
                  </a:moveTo>
                  <a:lnTo>
                    <a:pt x="48" y="59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99" y="29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50" y="59"/>
                  </a:lnTo>
                  <a:lnTo>
                    <a:pt x="50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" name="Freeform 1021"/>
            <p:cNvSpPr>
              <a:spLocks/>
            </p:cNvSpPr>
            <p:nvPr/>
          </p:nvSpPr>
          <p:spPr bwMode="auto">
            <a:xfrm>
              <a:off x="1293813" y="1949450"/>
              <a:ext cx="82550" cy="138113"/>
            </a:xfrm>
            <a:custGeom>
              <a:avLst/>
              <a:gdLst>
                <a:gd name="T0" fmla="*/ 1 w 52"/>
                <a:gd name="T1" fmla="*/ 0 h 87"/>
                <a:gd name="T2" fmla="*/ 1 w 52"/>
                <a:gd name="T3" fmla="*/ 0 h 87"/>
                <a:gd name="T4" fmla="*/ 0 w 52"/>
                <a:gd name="T5" fmla="*/ 2 h 87"/>
                <a:gd name="T6" fmla="*/ 0 w 52"/>
                <a:gd name="T7" fmla="*/ 58 h 87"/>
                <a:gd name="T8" fmla="*/ 1 w 52"/>
                <a:gd name="T9" fmla="*/ 60 h 87"/>
                <a:gd name="T10" fmla="*/ 48 w 52"/>
                <a:gd name="T11" fmla="*/ 87 h 87"/>
                <a:gd name="T12" fmla="*/ 50 w 52"/>
                <a:gd name="T13" fmla="*/ 87 h 87"/>
                <a:gd name="T14" fmla="*/ 50 w 52"/>
                <a:gd name="T15" fmla="*/ 87 h 87"/>
                <a:gd name="T16" fmla="*/ 52 w 52"/>
                <a:gd name="T17" fmla="*/ 85 h 87"/>
                <a:gd name="T18" fmla="*/ 52 w 52"/>
                <a:gd name="T19" fmla="*/ 31 h 87"/>
                <a:gd name="T20" fmla="*/ 50 w 52"/>
                <a:gd name="T21" fmla="*/ 29 h 87"/>
                <a:gd name="T22" fmla="*/ 1 w 52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87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48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52" y="85"/>
                  </a:lnTo>
                  <a:lnTo>
                    <a:pt x="52" y="31"/>
                  </a:lnTo>
                  <a:lnTo>
                    <a:pt x="50" y="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" name="Freeform 1022"/>
            <p:cNvSpPr>
              <a:spLocks/>
            </p:cNvSpPr>
            <p:nvPr/>
          </p:nvSpPr>
          <p:spPr bwMode="auto">
            <a:xfrm>
              <a:off x="1293813" y="1949450"/>
              <a:ext cx="82550" cy="138113"/>
            </a:xfrm>
            <a:custGeom>
              <a:avLst/>
              <a:gdLst>
                <a:gd name="T0" fmla="*/ 1 w 52"/>
                <a:gd name="T1" fmla="*/ 0 h 87"/>
                <a:gd name="T2" fmla="*/ 1 w 52"/>
                <a:gd name="T3" fmla="*/ 0 h 87"/>
                <a:gd name="T4" fmla="*/ 0 w 52"/>
                <a:gd name="T5" fmla="*/ 2 h 87"/>
                <a:gd name="T6" fmla="*/ 0 w 52"/>
                <a:gd name="T7" fmla="*/ 58 h 87"/>
                <a:gd name="T8" fmla="*/ 1 w 52"/>
                <a:gd name="T9" fmla="*/ 60 h 87"/>
                <a:gd name="T10" fmla="*/ 48 w 52"/>
                <a:gd name="T11" fmla="*/ 87 h 87"/>
                <a:gd name="T12" fmla="*/ 50 w 52"/>
                <a:gd name="T13" fmla="*/ 87 h 87"/>
                <a:gd name="T14" fmla="*/ 50 w 52"/>
                <a:gd name="T15" fmla="*/ 87 h 87"/>
                <a:gd name="T16" fmla="*/ 52 w 52"/>
                <a:gd name="T17" fmla="*/ 85 h 87"/>
                <a:gd name="T18" fmla="*/ 52 w 52"/>
                <a:gd name="T19" fmla="*/ 31 h 87"/>
                <a:gd name="T20" fmla="*/ 50 w 52"/>
                <a:gd name="T21" fmla="*/ 29 h 87"/>
                <a:gd name="T22" fmla="*/ 1 w 52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87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48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52" y="85"/>
                  </a:lnTo>
                  <a:lnTo>
                    <a:pt x="52" y="31"/>
                  </a:lnTo>
                  <a:lnTo>
                    <a:pt x="50" y="2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" name="Freeform 1023"/>
            <p:cNvSpPr>
              <a:spLocks/>
            </p:cNvSpPr>
            <p:nvPr/>
          </p:nvSpPr>
          <p:spPr bwMode="auto">
            <a:xfrm>
              <a:off x="1390651" y="1952625"/>
              <a:ext cx="82550" cy="134938"/>
            </a:xfrm>
            <a:custGeom>
              <a:avLst/>
              <a:gdLst>
                <a:gd name="T0" fmla="*/ 50 w 52"/>
                <a:gd name="T1" fmla="*/ 0 h 85"/>
                <a:gd name="T2" fmla="*/ 50 w 52"/>
                <a:gd name="T3" fmla="*/ 0 h 85"/>
                <a:gd name="T4" fmla="*/ 2 w 52"/>
                <a:gd name="T5" fmla="*/ 27 h 85"/>
                <a:gd name="T6" fmla="*/ 0 w 52"/>
                <a:gd name="T7" fmla="*/ 29 h 85"/>
                <a:gd name="T8" fmla="*/ 0 w 52"/>
                <a:gd name="T9" fmla="*/ 83 h 85"/>
                <a:gd name="T10" fmla="*/ 2 w 52"/>
                <a:gd name="T11" fmla="*/ 85 h 85"/>
                <a:gd name="T12" fmla="*/ 2 w 52"/>
                <a:gd name="T13" fmla="*/ 85 h 85"/>
                <a:gd name="T14" fmla="*/ 4 w 52"/>
                <a:gd name="T15" fmla="*/ 85 h 85"/>
                <a:gd name="T16" fmla="*/ 50 w 52"/>
                <a:gd name="T17" fmla="*/ 58 h 85"/>
                <a:gd name="T18" fmla="*/ 52 w 52"/>
                <a:gd name="T19" fmla="*/ 56 h 85"/>
                <a:gd name="T20" fmla="*/ 52 w 52"/>
                <a:gd name="T21" fmla="*/ 0 h 85"/>
                <a:gd name="T22" fmla="*/ 50 w 52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85">
                  <a:moveTo>
                    <a:pt x="50" y="0"/>
                  </a:moveTo>
                  <a:lnTo>
                    <a:pt x="50" y="0"/>
                  </a:lnTo>
                  <a:lnTo>
                    <a:pt x="2" y="27"/>
                  </a:lnTo>
                  <a:lnTo>
                    <a:pt x="0" y="29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0" y="58"/>
                  </a:lnTo>
                  <a:lnTo>
                    <a:pt x="52" y="56"/>
                  </a:lnTo>
                  <a:lnTo>
                    <a:pt x="52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BD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" name="Freeform 1024"/>
            <p:cNvSpPr>
              <a:spLocks/>
            </p:cNvSpPr>
            <p:nvPr/>
          </p:nvSpPr>
          <p:spPr bwMode="auto">
            <a:xfrm>
              <a:off x="1390651" y="1952625"/>
              <a:ext cx="82550" cy="134938"/>
            </a:xfrm>
            <a:custGeom>
              <a:avLst/>
              <a:gdLst>
                <a:gd name="T0" fmla="*/ 50 w 52"/>
                <a:gd name="T1" fmla="*/ 0 h 85"/>
                <a:gd name="T2" fmla="*/ 50 w 52"/>
                <a:gd name="T3" fmla="*/ 0 h 85"/>
                <a:gd name="T4" fmla="*/ 2 w 52"/>
                <a:gd name="T5" fmla="*/ 27 h 85"/>
                <a:gd name="T6" fmla="*/ 0 w 52"/>
                <a:gd name="T7" fmla="*/ 29 h 85"/>
                <a:gd name="T8" fmla="*/ 0 w 52"/>
                <a:gd name="T9" fmla="*/ 83 h 85"/>
                <a:gd name="T10" fmla="*/ 2 w 52"/>
                <a:gd name="T11" fmla="*/ 85 h 85"/>
                <a:gd name="T12" fmla="*/ 2 w 52"/>
                <a:gd name="T13" fmla="*/ 85 h 85"/>
                <a:gd name="T14" fmla="*/ 4 w 52"/>
                <a:gd name="T15" fmla="*/ 85 h 85"/>
                <a:gd name="T16" fmla="*/ 50 w 52"/>
                <a:gd name="T17" fmla="*/ 58 h 85"/>
                <a:gd name="T18" fmla="*/ 52 w 52"/>
                <a:gd name="T19" fmla="*/ 56 h 85"/>
                <a:gd name="T20" fmla="*/ 52 w 52"/>
                <a:gd name="T21" fmla="*/ 0 h 85"/>
                <a:gd name="T22" fmla="*/ 50 w 52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85">
                  <a:moveTo>
                    <a:pt x="50" y="0"/>
                  </a:moveTo>
                  <a:lnTo>
                    <a:pt x="50" y="0"/>
                  </a:lnTo>
                  <a:lnTo>
                    <a:pt x="2" y="27"/>
                  </a:lnTo>
                  <a:lnTo>
                    <a:pt x="0" y="29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0" y="58"/>
                  </a:lnTo>
                  <a:lnTo>
                    <a:pt x="52" y="56"/>
                  </a:lnTo>
                  <a:lnTo>
                    <a:pt x="52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1978026" y="1657350"/>
            <a:ext cx="573088" cy="574676"/>
            <a:chOff x="1978026" y="1657350"/>
            <a:chExt cx="573088" cy="574676"/>
          </a:xfrm>
        </p:grpSpPr>
        <p:sp>
          <p:nvSpPr>
            <p:cNvPr id="246" name="Freeform 1025"/>
            <p:cNvSpPr>
              <a:spLocks/>
            </p:cNvSpPr>
            <p:nvPr/>
          </p:nvSpPr>
          <p:spPr bwMode="auto">
            <a:xfrm>
              <a:off x="1978026" y="2084388"/>
              <a:ext cx="412750" cy="147638"/>
            </a:xfrm>
            <a:custGeom>
              <a:avLst/>
              <a:gdLst>
                <a:gd name="T0" fmla="*/ 123 w 144"/>
                <a:gd name="T1" fmla="*/ 38 h 51"/>
                <a:gd name="T2" fmla="*/ 116 w 144"/>
                <a:gd name="T3" fmla="*/ 25 h 51"/>
                <a:gd name="T4" fmla="*/ 123 w 144"/>
                <a:gd name="T5" fmla="*/ 13 h 51"/>
                <a:gd name="T6" fmla="*/ 144 w 144"/>
                <a:gd name="T7" fmla="*/ 13 h 51"/>
                <a:gd name="T8" fmla="*/ 122 w 144"/>
                <a:gd name="T9" fmla="*/ 0 h 51"/>
                <a:gd name="T10" fmla="*/ 99 w 144"/>
                <a:gd name="T11" fmla="*/ 13 h 51"/>
                <a:gd name="T12" fmla="*/ 44 w 144"/>
                <a:gd name="T13" fmla="*/ 13 h 51"/>
                <a:gd name="T14" fmla="*/ 22 w 144"/>
                <a:gd name="T15" fmla="*/ 0 h 51"/>
                <a:gd name="T16" fmla="*/ 0 w 144"/>
                <a:gd name="T17" fmla="*/ 13 h 51"/>
                <a:gd name="T18" fmla="*/ 20 w 144"/>
                <a:gd name="T19" fmla="*/ 13 h 51"/>
                <a:gd name="T20" fmla="*/ 28 w 144"/>
                <a:gd name="T21" fmla="*/ 25 h 51"/>
                <a:gd name="T22" fmla="*/ 20 w 144"/>
                <a:gd name="T23" fmla="*/ 38 h 51"/>
                <a:gd name="T24" fmla="*/ 0 w 144"/>
                <a:gd name="T25" fmla="*/ 38 h 51"/>
                <a:gd name="T26" fmla="*/ 22 w 144"/>
                <a:gd name="T27" fmla="*/ 51 h 51"/>
                <a:gd name="T28" fmla="*/ 44 w 144"/>
                <a:gd name="T29" fmla="*/ 37 h 51"/>
                <a:gd name="T30" fmla="*/ 98 w 144"/>
                <a:gd name="T31" fmla="*/ 37 h 51"/>
                <a:gd name="T32" fmla="*/ 121 w 144"/>
                <a:gd name="T33" fmla="*/ 51 h 51"/>
                <a:gd name="T34" fmla="*/ 143 w 144"/>
                <a:gd name="T35" fmla="*/ 38 h 51"/>
                <a:gd name="T36" fmla="*/ 123 w 144"/>
                <a:gd name="T37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51">
                  <a:moveTo>
                    <a:pt x="123" y="38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39" y="5"/>
                    <a:pt x="131" y="0"/>
                    <a:pt x="122" y="0"/>
                  </a:cubicBezTo>
                  <a:cubicBezTo>
                    <a:pt x="112" y="0"/>
                    <a:pt x="104" y="5"/>
                    <a:pt x="99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0" y="5"/>
                    <a:pt x="31" y="0"/>
                    <a:pt x="22" y="0"/>
                  </a:cubicBezTo>
                  <a:cubicBezTo>
                    <a:pt x="12" y="0"/>
                    <a:pt x="4" y="5"/>
                    <a:pt x="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12" y="51"/>
                    <a:pt x="22" y="51"/>
                  </a:cubicBezTo>
                  <a:cubicBezTo>
                    <a:pt x="32" y="51"/>
                    <a:pt x="40" y="45"/>
                    <a:pt x="44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103" y="45"/>
                    <a:pt x="111" y="51"/>
                    <a:pt x="121" y="51"/>
                  </a:cubicBezTo>
                  <a:cubicBezTo>
                    <a:pt x="131" y="51"/>
                    <a:pt x="139" y="46"/>
                    <a:pt x="143" y="38"/>
                  </a:cubicBezTo>
                  <a:lnTo>
                    <a:pt x="123" y="38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" name="Freeform 1026"/>
            <p:cNvSpPr>
              <a:spLocks/>
            </p:cNvSpPr>
            <p:nvPr/>
          </p:nvSpPr>
          <p:spPr bwMode="auto">
            <a:xfrm>
              <a:off x="1978026" y="1657350"/>
              <a:ext cx="376238" cy="284163"/>
            </a:xfrm>
            <a:custGeom>
              <a:avLst/>
              <a:gdLst>
                <a:gd name="T0" fmla="*/ 118 w 131"/>
                <a:gd name="T1" fmla="*/ 74 h 99"/>
                <a:gd name="T2" fmla="*/ 107 w 131"/>
                <a:gd name="T3" fmla="*/ 81 h 99"/>
                <a:gd name="T4" fmla="*/ 32 w 131"/>
                <a:gd name="T5" fmla="*/ 81 h 99"/>
                <a:gd name="T6" fmla="*/ 10 w 131"/>
                <a:gd name="T7" fmla="*/ 58 h 99"/>
                <a:gd name="T8" fmla="*/ 32 w 131"/>
                <a:gd name="T9" fmla="*/ 36 h 99"/>
                <a:gd name="T10" fmla="*/ 33 w 131"/>
                <a:gd name="T11" fmla="*/ 36 h 99"/>
                <a:gd name="T12" fmla="*/ 43 w 131"/>
                <a:gd name="T13" fmla="*/ 36 h 99"/>
                <a:gd name="T14" fmla="*/ 45 w 131"/>
                <a:gd name="T15" fmla="*/ 28 h 99"/>
                <a:gd name="T16" fmla="*/ 46 w 131"/>
                <a:gd name="T17" fmla="*/ 25 h 99"/>
                <a:gd name="T18" fmla="*/ 73 w 131"/>
                <a:gd name="T19" fmla="*/ 10 h 99"/>
                <a:gd name="T20" fmla="*/ 97 w 131"/>
                <a:gd name="T21" fmla="*/ 22 h 99"/>
                <a:gd name="T22" fmla="*/ 107 w 131"/>
                <a:gd name="T23" fmla="*/ 19 h 99"/>
                <a:gd name="T24" fmla="*/ 73 w 131"/>
                <a:gd name="T25" fmla="*/ 0 h 99"/>
                <a:gd name="T26" fmla="*/ 36 w 131"/>
                <a:gd name="T27" fmla="*/ 26 h 99"/>
                <a:gd name="T28" fmla="*/ 32 w 131"/>
                <a:gd name="T29" fmla="*/ 26 h 99"/>
                <a:gd name="T30" fmla="*/ 0 w 131"/>
                <a:gd name="T31" fmla="*/ 58 h 99"/>
                <a:gd name="T32" fmla="*/ 32 w 131"/>
                <a:gd name="T33" fmla="*/ 91 h 99"/>
                <a:gd name="T34" fmla="*/ 107 w 131"/>
                <a:gd name="T35" fmla="*/ 91 h 99"/>
                <a:gd name="T36" fmla="*/ 118 w 131"/>
                <a:gd name="T37" fmla="*/ 99 h 99"/>
                <a:gd name="T38" fmla="*/ 131 w 131"/>
                <a:gd name="T39" fmla="*/ 86 h 99"/>
                <a:gd name="T40" fmla="*/ 118 w 131"/>
                <a:gd name="T4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99">
                  <a:moveTo>
                    <a:pt x="118" y="74"/>
                  </a:moveTo>
                  <a:cubicBezTo>
                    <a:pt x="113" y="74"/>
                    <a:pt x="109" y="77"/>
                    <a:pt x="107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0" y="81"/>
                    <a:pt x="10" y="71"/>
                    <a:pt x="10" y="58"/>
                  </a:cubicBezTo>
                  <a:cubicBezTo>
                    <a:pt x="10" y="46"/>
                    <a:pt x="20" y="36"/>
                    <a:pt x="32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3"/>
                    <a:pt x="44" y="30"/>
                    <a:pt x="45" y="28"/>
                  </a:cubicBezTo>
                  <a:cubicBezTo>
                    <a:pt x="46" y="27"/>
                    <a:pt x="46" y="26"/>
                    <a:pt x="46" y="25"/>
                  </a:cubicBezTo>
                  <a:cubicBezTo>
                    <a:pt x="52" y="16"/>
                    <a:pt x="62" y="10"/>
                    <a:pt x="73" y="10"/>
                  </a:cubicBezTo>
                  <a:cubicBezTo>
                    <a:pt x="83" y="10"/>
                    <a:pt x="92" y="15"/>
                    <a:pt x="97" y="22"/>
                  </a:cubicBezTo>
                  <a:cubicBezTo>
                    <a:pt x="100" y="21"/>
                    <a:pt x="104" y="20"/>
                    <a:pt x="107" y="19"/>
                  </a:cubicBezTo>
                  <a:cubicBezTo>
                    <a:pt x="100" y="8"/>
                    <a:pt x="88" y="0"/>
                    <a:pt x="73" y="0"/>
                  </a:cubicBezTo>
                  <a:cubicBezTo>
                    <a:pt x="56" y="0"/>
                    <a:pt x="42" y="10"/>
                    <a:pt x="3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14" y="26"/>
                    <a:pt x="0" y="40"/>
                    <a:pt x="0" y="58"/>
                  </a:cubicBezTo>
                  <a:cubicBezTo>
                    <a:pt x="0" y="76"/>
                    <a:pt x="14" y="91"/>
                    <a:pt x="32" y="91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9" y="96"/>
                    <a:pt x="113" y="99"/>
                    <a:pt x="118" y="99"/>
                  </a:cubicBezTo>
                  <a:cubicBezTo>
                    <a:pt x="125" y="99"/>
                    <a:pt x="131" y="93"/>
                    <a:pt x="131" y="86"/>
                  </a:cubicBezTo>
                  <a:cubicBezTo>
                    <a:pt x="131" y="79"/>
                    <a:pt x="126" y="74"/>
                    <a:pt x="118" y="7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" name="Freeform 1027"/>
            <p:cNvSpPr>
              <a:spLocks/>
            </p:cNvSpPr>
            <p:nvPr/>
          </p:nvSpPr>
          <p:spPr bwMode="auto">
            <a:xfrm>
              <a:off x="2098676" y="1724025"/>
              <a:ext cx="452438" cy="306388"/>
            </a:xfrm>
            <a:custGeom>
              <a:avLst/>
              <a:gdLst>
                <a:gd name="T0" fmla="*/ 118 w 158"/>
                <a:gd name="T1" fmla="*/ 25 h 107"/>
                <a:gd name="T2" fmla="*/ 77 w 158"/>
                <a:gd name="T3" fmla="*/ 0 h 107"/>
                <a:gd name="T4" fmla="*/ 32 w 158"/>
                <a:gd name="T5" fmla="*/ 36 h 107"/>
                <a:gd name="T6" fmla="*/ 7 w 158"/>
                <a:gd name="T7" fmla="*/ 51 h 107"/>
                <a:gd name="T8" fmla="*/ 61 w 158"/>
                <a:gd name="T9" fmla="*/ 51 h 107"/>
                <a:gd name="T10" fmla="*/ 77 w 158"/>
                <a:gd name="T11" fmla="*/ 43 h 107"/>
                <a:gd name="T12" fmla="*/ 97 w 158"/>
                <a:gd name="T13" fmla="*/ 63 h 107"/>
                <a:gd name="T14" fmla="*/ 77 w 158"/>
                <a:gd name="T15" fmla="*/ 84 h 107"/>
                <a:gd name="T16" fmla="*/ 61 w 158"/>
                <a:gd name="T17" fmla="*/ 76 h 107"/>
                <a:gd name="T18" fmla="*/ 0 w 158"/>
                <a:gd name="T19" fmla="*/ 76 h 107"/>
                <a:gd name="T20" fmla="*/ 36 w 158"/>
                <a:gd name="T21" fmla="*/ 107 h 107"/>
                <a:gd name="T22" fmla="*/ 117 w 158"/>
                <a:gd name="T23" fmla="*/ 107 h 107"/>
                <a:gd name="T24" fmla="*/ 157 w 158"/>
                <a:gd name="T25" fmla="*/ 66 h 107"/>
                <a:gd name="T26" fmla="*/ 118 w 158"/>
                <a:gd name="T27" fmla="*/ 2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07">
                  <a:moveTo>
                    <a:pt x="118" y="25"/>
                  </a:moveTo>
                  <a:cubicBezTo>
                    <a:pt x="110" y="10"/>
                    <a:pt x="95" y="0"/>
                    <a:pt x="77" y="0"/>
                  </a:cubicBezTo>
                  <a:cubicBezTo>
                    <a:pt x="55" y="0"/>
                    <a:pt x="37" y="15"/>
                    <a:pt x="32" y="36"/>
                  </a:cubicBezTo>
                  <a:cubicBezTo>
                    <a:pt x="22" y="37"/>
                    <a:pt x="13" y="43"/>
                    <a:pt x="7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5" y="46"/>
                    <a:pt x="71" y="43"/>
                    <a:pt x="77" y="43"/>
                  </a:cubicBezTo>
                  <a:cubicBezTo>
                    <a:pt x="88" y="43"/>
                    <a:pt x="97" y="52"/>
                    <a:pt x="97" y="63"/>
                  </a:cubicBezTo>
                  <a:cubicBezTo>
                    <a:pt x="97" y="75"/>
                    <a:pt x="88" y="84"/>
                    <a:pt x="77" y="84"/>
                  </a:cubicBezTo>
                  <a:cubicBezTo>
                    <a:pt x="70" y="84"/>
                    <a:pt x="65" y="81"/>
                    <a:pt x="6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93"/>
                    <a:pt x="18" y="107"/>
                    <a:pt x="36" y="107"/>
                  </a:cubicBezTo>
                  <a:cubicBezTo>
                    <a:pt x="117" y="107"/>
                    <a:pt x="117" y="107"/>
                    <a:pt x="117" y="107"/>
                  </a:cubicBezTo>
                  <a:cubicBezTo>
                    <a:pt x="139" y="107"/>
                    <a:pt x="157" y="89"/>
                    <a:pt x="157" y="66"/>
                  </a:cubicBezTo>
                  <a:cubicBezTo>
                    <a:pt x="158" y="43"/>
                    <a:pt x="140" y="25"/>
                    <a:pt x="118" y="25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" name="Freeform 1028"/>
            <p:cNvSpPr>
              <a:spLocks noEditPoints="1"/>
            </p:cNvSpPr>
            <p:nvPr/>
          </p:nvSpPr>
          <p:spPr bwMode="auto">
            <a:xfrm>
              <a:off x="2405063" y="2087563"/>
              <a:ext cx="146050" cy="144463"/>
            </a:xfrm>
            <a:custGeom>
              <a:avLst/>
              <a:gdLst>
                <a:gd name="T0" fmla="*/ 51 w 51"/>
                <a:gd name="T1" fmla="*/ 28 h 50"/>
                <a:gd name="T2" fmla="*/ 51 w 51"/>
                <a:gd name="T3" fmla="*/ 22 h 50"/>
                <a:gd name="T4" fmla="*/ 50 w 51"/>
                <a:gd name="T5" fmla="*/ 22 h 50"/>
                <a:gd name="T6" fmla="*/ 44 w 51"/>
                <a:gd name="T7" fmla="*/ 20 h 50"/>
                <a:gd name="T8" fmla="*/ 42 w 51"/>
                <a:gd name="T9" fmla="*/ 16 h 50"/>
                <a:gd name="T10" fmla="*/ 45 w 51"/>
                <a:gd name="T11" fmla="*/ 9 h 50"/>
                <a:gd name="T12" fmla="*/ 41 w 51"/>
                <a:gd name="T13" fmla="*/ 5 h 50"/>
                <a:gd name="T14" fmla="*/ 41 w 51"/>
                <a:gd name="T15" fmla="*/ 5 h 50"/>
                <a:gd name="T16" fmla="*/ 35 w 51"/>
                <a:gd name="T17" fmla="*/ 8 h 50"/>
                <a:gd name="T18" fmla="*/ 31 w 51"/>
                <a:gd name="T19" fmla="*/ 7 h 50"/>
                <a:gd name="T20" fmla="*/ 28 w 51"/>
                <a:gd name="T21" fmla="*/ 0 h 50"/>
                <a:gd name="T22" fmla="*/ 23 w 51"/>
                <a:gd name="T23" fmla="*/ 0 h 50"/>
                <a:gd name="T24" fmla="*/ 22 w 51"/>
                <a:gd name="T25" fmla="*/ 1 h 50"/>
                <a:gd name="T26" fmla="*/ 20 w 51"/>
                <a:gd name="T27" fmla="*/ 7 h 50"/>
                <a:gd name="T28" fmla="*/ 16 w 51"/>
                <a:gd name="T29" fmla="*/ 8 h 50"/>
                <a:gd name="T30" fmla="*/ 9 w 51"/>
                <a:gd name="T31" fmla="*/ 5 h 50"/>
                <a:gd name="T32" fmla="*/ 5 w 51"/>
                <a:gd name="T33" fmla="*/ 9 h 50"/>
                <a:gd name="T34" fmla="*/ 6 w 51"/>
                <a:gd name="T35" fmla="*/ 10 h 50"/>
                <a:gd name="T36" fmla="*/ 9 w 51"/>
                <a:gd name="T37" fmla="*/ 16 h 50"/>
                <a:gd name="T38" fmla="*/ 7 w 51"/>
                <a:gd name="T39" fmla="*/ 20 h 50"/>
                <a:gd name="T40" fmla="*/ 0 w 51"/>
                <a:gd name="T41" fmla="*/ 22 h 50"/>
                <a:gd name="T42" fmla="*/ 0 w 51"/>
                <a:gd name="T43" fmla="*/ 28 h 50"/>
                <a:gd name="T44" fmla="*/ 1 w 51"/>
                <a:gd name="T45" fmla="*/ 28 h 50"/>
                <a:gd name="T46" fmla="*/ 7 w 51"/>
                <a:gd name="T47" fmla="*/ 30 h 50"/>
                <a:gd name="T48" fmla="*/ 9 w 51"/>
                <a:gd name="T49" fmla="*/ 34 h 50"/>
                <a:gd name="T50" fmla="*/ 5 w 51"/>
                <a:gd name="T51" fmla="*/ 41 h 50"/>
                <a:gd name="T52" fmla="*/ 9 w 51"/>
                <a:gd name="T53" fmla="*/ 45 h 50"/>
                <a:gd name="T54" fmla="*/ 10 w 51"/>
                <a:gd name="T55" fmla="*/ 44 h 50"/>
                <a:gd name="T56" fmla="*/ 16 w 51"/>
                <a:gd name="T57" fmla="*/ 42 h 50"/>
                <a:gd name="T58" fmla="*/ 20 w 51"/>
                <a:gd name="T59" fmla="*/ 43 h 50"/>
                <a:gd name="T60" fmla="*/ 22 w 51"/>
                <a:gd name="T61" fmla="*/ 50 h 50"/>
                <a:gd name="T62" fmla="*/ 28 w 51"/>
                <a:gd name="T63" fmla="*/ 50 h 50"/>
                <a:gd name="T64" fmla="*/ 28 w 51"/>
                <a:gd name="T65" fmla="*/ 49 h 50"/>
                <a:gd name="T66" fmla="*/ 30 w 51"/>
                <a:gd name="T67" fmla="*/ 43 h 50"/>
                <a:gd name="T68" fmla="*/ 34 w 51"/>
                <a:gd name="T69" fmla="*/ 42 h 50"/>
                <a:gd name="T70" fmla="*/ 41 w 51"/>
                <a:gd name="T71" fmla="*/ 45 h 50"/>
                <a:gd name="T72" fmla="*/ 45 w 51"/>
                <a:gd name="T73" fmla="*/ 41 h 50"/>
                <a:gd name="T74" fmla="*/ 45 w 51"/>
                <a:gd name="T75" fmla="*/ 40 h 50"/>
                <a:gd name="T76" fmla="*/ 42 w 51"/>
                <a:gd name="T77" fmla="*/ 34 h 50"/>
                <a:gd name="T78" fmla="*/ 44 w 51"/>
                <a:gd name="T79" fmla="*/ 30 h 50"/>
                <a:gd name="T80" fmla="*/ 51 w 51"/>
                <a:gd name="T81" fmla="*/ 28 h 50"/>
                <a:gd name="T82" fmla="*/ 26 w 51"/>
                <a:gd name="T83" fmla="*/ 33 h 50"/>
                <a:gd name="T84" fmla="*/ 18 w 51"/>
                <a:gd name="T85" fmla="*/ 25 h 50"/>
                <a:gd name="T86" fmla="*/ 26 w 51"/>
                <a:gd name="T87" fmla="*/ 17 h 50"/>
                <a:gd name="T88" fmla="*/ 34 w 51"/>
                <a:gd name="T89" fmla="*/ 25 h 50"/>
                <a:gd name="T90" fmla="*/ 26 w 51"/>
                <a:gd name="T91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50">
                  <a:moveTo>
                    <a:pt x="51" y="28"/>
                  </a:moveTo>
                  <a:cubicBezTo>
                    <a:pt x="51" y="22"/>
                    <a:pt x="51" y="22"/>
                    <a:pt x="51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51" y="28"/>
                  </a:lnTo>
                  <a:close/>
                  <a:moveTo>
                    <a:pt x="26" y="33"/>
                  </a:moveTo>
                  <a:cubicBezTo>
                    <a:pt x="21" y="33"/>
                    <a:pt x="18" y="29"/>
                    <a:pt x="18" y="25"/>
                  </a:cubicBezTo>
                  <a:cubicBezTo>
                    <a:pt x="18" y="20"/>
                    <a:pt x="21" y="17"/>
                    <a:pt x="26" y="17"/>
                  </a:cubicBezTo>
                  <a:cubicBezTo>
                    <a:pt x="30" y="17"/>
                    <a:pt x="34" y="20"/>
                    <a:pt x="34" y="25"/>
                  </a:cubicBezTo>
                  <a:cubicBezTo>
                    <a:pt x="33" y="29"/>
                    <a:pt x="30" y="33"/>
                    <a:pt x="26" y="33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57" name="グループ化 1456"/>
          <p:cNvGrpSpPr/>
          <p:nvPr/>
        </p:nvGrpSpPr>
        <p:grpSpPr>
          <a:xfrm>
            <a:off x="2930526" y="1657350"/>
            <a:ext cx="573088" cy="574676"/>
            <a:chOff x="2930526" y="1657350"/>
            <a:chExt cx="573088" cy="574676"/>
          </a:xfrm>
        </p:grpSpPr>
        <p:sp>
          <p:nvSpPr>
            <p:cNvPr id="250" name="Freeform 1029"/>
            <p:cNvSpPr>
              <a:spLocks/>
            </p:cNvSpPr>
            <p:nvPr/>
          </p:nvSpPr>
          <p:spPr bwMode="auto">
            <a:xfrm>
              <a:off x="2930526" y="1657350"/>
              <a:ext cx="573088" cy="387350"/>
            </a:xfrm>
            <a:custGeom>
              <a:avLst/>
              <a:gdLst>
                <a:gd name="T0" fmla="*/ 176 w 200"/>
                <a:gd name="T1" fmla="*/ 57 h 135"/>
                <a:gd name="T2" fmla="*/ 177 w 200"/>
                <a:gd name="T3" fmla="*/ 52 h 135"/>
                <a:gd name="T4" fmla="*/ 125 w 200"/>
                <a:gd name="T5" fmla="*/ 0 h 135"/>
                <a:gd name="T6" fmla="*/ 83 w 200"/>
                <a:gd name="T7" fmla="*/ 21 h 135"/>
                <a:gd name="T8" fmla="*/ 62 w 200"/>
                <a:gd name="T9" fmla="*/ 15 h 135"/>
                <a:gd name="T10" fmla="*/ 23 w 200"/>
                <a:gd name="T11" fmla="*/ 54 h 135"/>
                <a:gd name="T12" fmla="*/ 23 w 200"/>
                <a:gd name="T13" fmla="*/ 57 h 135"/>
                <a:gd name="T14" fmla="*/ 0 w 200"/>
                <a:gd name="T15" fmla="*/ 92 h 135"/>
                <a:gd name="T16" fmla="*/ 45 w 200"/>
                <a:gd name="T17" fmla="*/ 135 h 135"/>
                <a:gd name="T18" fmla="*/ 156 w 200"/>
                <a:gd name="T19" fmla="*/ 135 h 135"/>
                <a:gd name="T20" fmla="*/ 200 w 200"/>
                <a:gd name="T21" fmla="*/ 92 h 135"/>
                <a:gd name="T22" fmla="*/ 176 w 200"/>
                <a:gd name="T23" fmla="*/ 5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35">
                  <a:moveTo>
                    <a:pt x="176" y="57"/>
                  </a:moveTo>
                  <a:cubicBezTo>
                    <a:pt x="176" y="55"/>
                    <a:pt x="177" y="53"/>
                    <a:pt x="177" y="52"/>
                  </a:cubicBezTo>
                  <a:cubicBezTo>
                    <a:pt x="177" y="23"/>
                    <a:pt x="154" y="0"/>
                    <a:pt x="125" y="0"/>
                  </a:cubicBezTo>
                  <a:cubicBezTo>
                    <a:pt x="108" y="0"/>
                    <a:pt x="92" y="8"/>
                    <a:pt x="83" y="21"/>
                  </a:cubicBezTo>
                  <a:cubicBezTo>
                    <a:pt x="77" y="17"/>
                    <a:pt x="70" y="15"/>
                    <a:pt x="62" y="15"/>
                  </a:cubicBezTo>
                  <a:cubicBezTo>
                    <a:pt x="40" y="15"/>
                    <a:pt x="23" y="33"/>
                    <a:pt x="23" y="54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8" y="65"/>
                    <a:pt x="0" y="77"/>
                    <a:pt x="0" y="92"/>
                  </a:cubicBezTo>
                  <a:cubicBezTo>
                    <a:pt x="0" y="116"/>
                    <a:pt x="20" y="135"/>
                    <a:pt x="45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81" y="135"/>
                    <a:pt x="200" y="116"/>
                    <a:pt x="200" y="92"/>
                  </a:cubicBezTo>
                  <a:cubicBezTo>
                    <a:pt x="200" y="76"/>
                    <a:pt x="192" y="64"/>
                    <a:pt x="176" y="57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1" name="Freeform 1030"/>
            <p:cNvSpPr>
              <a:spLocks noEditPoints="1"/>
            </p:cNvSpPr>
            <p:nvPr/>
          </p:nvSpPr>
          <p:spPr bwMode="auto">
            <a:xfrm>
              <a:off x="2930526" y="1657350"/>
              <a:ext cx="461963" cy="384175"/>
            </a:xfrm>
            <a:custGeom>
              <a:avLst/>
              <a:gdLst>
                <a:gd name="T0" fmla="*/ 34 w 161"/>
                <a:gd name="T1" fmla="*/ 134 h 134"/>
                <a:gd name="T2" fmla="*/ 0 w 161"/>
                <a:gd name="T3" fmla="*/ 93 h 134"/>
                <a:gd name="T4" fmla="*/ 0 w 161"/>
                <a:gd name="T5" fmla="*/ 93 h 134"/>
                <a:gd name="T6" fmla="*/ 0 w 161"/>
                <a:gd name="T7" fmla="*/ 93 h 134"/>
                <a:gd name="T8" fmla="*/ 0 w 161"/>
                <a:gd name="T9" fmla="*/ 93 h 134"/>
                <a:gd name="T10" fmla="*/ 0 w 161"/>
                <a:gd name="T11" fmla="*/ 93 h 134"/>
                <a:gd name="T12" fmla="*/ 83 w 161"/>
                <a:gd name="T13" fmla="*/ 21 h 134"/>
                <a:gd name="T14" fmla="*/ 83 w 161"/>
                <a:gd name="T15" fmla="*/ 21 h 134"/>
                <a:gd name="T16" fmla="*/ 83 w 161"/>
                <a:gd name="T17" fmla="*/ 21 h 134"/>
                <a:gd name="T18" fmla="*/ 83 w 161"/>
                <a:gd name="T19" fmla="*/ 21 h 134"/>
                <a:gd name="T20" fmla="*/ 83 w 161"/>
                <a:gd name="T21" fmla="*/ 21 h 134"/>
                <a:gd name="T22" fmla="*/ 83 w 161"/>
                <a:gd name="T23" fmla="*/ 21 h 134"/>
                <a:gd name="T24" fmla="*/ 83 w 161"/>
                <a:gd name="T25" fmla="*/ 20 h 134"/>
                <a:gd name="T26" fmla="*/ 83 w 161"/>
                <a:gd name="T27" fmla="*/ 20 h 134"/>
                <a:gd name="T28" fmla="*/ 83 w 161"/>
                <a:gd name="T29" fmla="*/ 20 h 134"/>
                <a:gd name="T30" fmla="*/ 84 w 161"/>
                <a:gd name="T31" fmla="*/ 20 h 134"/>
                <a:gd name="T32" fmla="*/ 84 w 161"/>
                <a:gd name="T33" fmla="*/ 20 h 134"/>
                <a:gd name="T34" fmla="*/ 84 w 161"/>
                <a:gd name="T35" fmla="*/ 20 h 134"/>
                <a:gd name="T36" fmla="*/ 84 w 161"/>
                <a:gd name="T37" fmla="*/ 20 h 134"/>
                <a:gd name="T38" fmla="*/ 84 w 161"/>
                <a:gd name="T39" fmla="*/ 20 h 134"/>
                <a:gd name="T40" fmla="*/ 84 w 161"/>
                <a:gd name="T41" fmla="*/ 20 h 134"/>
                <a:gd name="T42" fmla="*/ 84 w 161"/>
                <a:gd name="T43" fmla="*/ 19 h 134"/>
                <a:gd name="T44" fmla="*/ 84 w 161"/>
                <a:gd name="T45" fmla="*/ 19 h 134"/>
                <a:gd name="T46" fmla="*/ 84 w 161"/>
                <a:gd name="T47" fmla="*/ 19 h 134"/>
                <a:gd name="T48" fmla="*/ 84 w 161"/>
                <a:gd name="T49" fmla="*/ 19 h 134"/>
                <a:gd name="T50" fmla="*/ 84 w 161"/>
                <a:gd name="T51" fmla="*/ 19 h 134"/>
                <a:gd name="T52" fmla="*/ 84 w 161"/>
                <a:gd name="T53" fmla="*/ 19 h 134"/>
                <a:gd name="T54" fmla="*/ 85 w 161"/>
                <a:gd name="T55" fmla="*/ 19 h 134"/>
                <a:gd name="T56" fmla="*/ 85 w 161"/>
                <a:gd name="T57" fmla="*/ 19 h 134"/>
                <a:gd name="T58" fmla="*/ 85 w 161"/>
                <a:gd name="T59" fmla="*/ 19 h 134"/>
                <a:gd name="T60" fmla="*/ 85 w 161"/>
                <a:gd name="T61" fmla="*/ 19 h 134"/>
                <a:gd name="T62" fmla="*/ 85 w 161"/>
                <a:gd name="T63" fmla="*/ 19 h 134"/>
                <a:gd name="T64" fmla="*/ 85 w 161"/>
                <a:gd name="T65" fmla="*/ 19 h 134"/>
                <a:gd name="T66" fmla="*/ 85 w 161"/>
                <a:gd name="T67" fmla="*/ 18 h 134"/>
                <a:gd name="T68" fmla="*/ 85 w 161"/>
                <a:gd name="T69" fmla="*/ 18 h 134"/>
                <a:gd name="T70" fmla="*/ 85 w 161"/>
                <a:gd name="T71" fmla="*/ 18 h 134"/>
                <a:gd name="T72" fmla="*/ 125 w 161"/>
                <a:gd name="T73" fmla="*/ 0 h 134"/>
                <a:gd name="T74" fmla="*/ 161 w 161"/>
                <a:gd name="T75" fmla="*/ 1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34">
                  <a:moveTo>
                    <a:pt x="0" y="93"/>
                  </a:moveTo>
                  <a:cubicBezTo>
                    <a:pt x="0" y="113"/>
                    <a:pt x="14" y="130"/>
                    <a:pt x="34" y="134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14" y="129"/>
                    <a:pt x="1" y="113"/>
                    <a:pt x="0" y="93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0" y="92"/>
                  </a:moveTo>
                  <a:cubicBezTo>
                    <a:pt x="0" y="92"/>
                    <a:pt x="0" y="93"/>
                    <a:pt x="0" y="93"/>
                  </a:cubicBezTo>
                  <a:cubicBezTo>
                    <a:pt x="0" y="93"/>
                    <a:pt x="0" y="92"/>
                    <a:pt x="0" y="92"/>
                  </a:cubicBezTo>
                  <a:moveTo>
                    <a:pt x="83" y="21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moveTo>
                    <a:pt x="83" y="21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moveTo>
                    <a:pt x="83" y="21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moveTo>
                    <a:pt x="83" y="21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moveTo>
                    <a:pt x="83" y="20"/>
                  </a:move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moveTo>
                    <a:pt x="83" y="20"/>
                  </a:move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moveTo>
                    <a:pt x="84" y="20"/>
                  </a:moveTo>
                  <a:cubicBezTo>
                    <a:pt x="84" y="20"/>
                    <a:pt x="84" y="20"/>
                    <a:pt x="83" y="20"/>
                  </a:cubicBezTo>
                  <a:cubicBezTo>
                    <a:pt x="84" y="20"/>
                    <a:pt x="84" y="20"/>
                    <a:pt x="84" y="20"/>
                  </a:cubicBezTo>
                  <a:moveTo>
                    <a:pt x="84" y="20"/>
                  </a:move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moveTo>
                    <a:pt x="84" y="20"/>
                  </a:move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moveTo>
                    <a:pt x="84" y="20"/>
                  </a:move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moveTo>
                    <a:pt x="84" y="19"/>
                  </a:move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19"/>
                  </a:cubicBezTo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moveTo>
                    <a:pt x="85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5" y="19"/>
                  </a:cubicBezTo>
                  <a:moveTo>
                    <a:pt x="85" y="19"/>
                  </a:move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moveTo>
                    <a:pt x="85" y="19"/>
                  </a:move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moveTo>
                    <a:pt x="85" y="18"/>
                  </a:moveTo>
                  <a:cubicBezTo>
                    <a:pt x="85" y="18"/>
                    <a:pt x="85" y="19"/>
                    <a:pt x="85" y="19"/>
                  </a:cubicBezTo>
                  <a:cubicBezTo>
                    <a:pt x="85" y="19"/>
                    <a:pt x="85" y="18"/>
                    <a:pt x="85" y="18"/>
                  </a:cubicBezTo>
                  <a:moveTo>
                    <a:pt x="85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moveTo>
                    <a:pt x="125" y="0"/>
                  </a:moveTo>
                  <a:cubicBezTo>
                    <a:pt x="109" y="0"/>
                    <a:pt x="95" y="7"/>
                    <a:pt x="85" y="18"/>
                  </a:cubicBezTo>
                  <a:cubicBezTo>
                    <a:pt x="94" y="7"/>
                    <a:pt x="108" y="0"/>
                    <a:pt x="123" y="0"/>
                  </a:cubicBezTo>
                  <a:cubicBezTo>
                    <a:pt x="124" y="0"/>
                    <a:pt x="124" y="0"/>
                    <a:pt x="125" y="0"/>
                  </a:cubicBezTo>
                  <a:cubicBezTo>
                    <a:pt x="138" y="0"/>
                    <a:pt x="150" y="5"/>
                    <a:pt x="160" y="14"/>
                  </a:cubicBezTo>
                  <a:cubicBezTo>
                    <a:pt x="160" y="14"/>
                    <a:pt x="160" y="14"/>
                    <a:pt x="161" y="14"/>
                  </a:cubicBezTo>
                  <a:cubicBezTo>
                    <a:pt x="151" y="5"/>
                    <a:pt x="139" y="0"/>
                    <a:pt x="1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2" name="Freeform 1031"/>
            <p:cNvSpPr>
              <a:spLocks/>
            </p:cNvSpPr>
            <p:nvPr/>
          </p:nvSpPr>
          <p:spPr bwMode="auto">
            <a:xfrm>
              <a:off x="2930526" y="1657350"/>
              <a:ext cx="458788" cy="384175"/>
            </a:xfrm>
            <a:custGeom>
              <a:avLst/>
              <a:gdLst>
                <a:gd name="T0" fmla="*/ 123 w 160"/>
                <a:gd name="T1" fmla="*/ 0 h 134"/>
                <a:gd name="T2" fmla="*/ 85 w 160"/>
                <a:gd name="T3" fmla="*/ 18 h 134"/>
                <a:gd name="T4" fmla="*/ 85 w 160"/>
                <a:gd name="T5" fmla="*/ 18 h 134"/>
                <a:gd name="T6" fmla="*/ 85 w 160"/>
                <a:gd name="T7" fmla="*/ 18 h 134"/>
                <a:gd name="T8" fmla="*/ 85 w 160"/>
                <a:gd name="T9" fmla="*/ 18 h 134"/>
                <a:gd name="T10" fmla="*/ 85 w 160"/>
                <a:gd name="T11" fmla="*/ 19 h 134"/>
                <a:gd name="T12" fmla="*/ 85 w 160"/>
                <a:gd name="T13" fmla="*/ 19 h 134"/>
                <a:gd name="T14" fmla="*/ 85 w 160"/>
                <a:gd name="T15" fmla="*/ 19 h 134"/>
                <a:gd name="T16" fmla="*/ 85 w 160"/>
                <a:gd name="T17" fmla="*/ 19 h 134"/>
                <a:gd name="T18" fmla="*/ 85 w 160"/>
                <a:gd name="T19" fmla="*/ 19 h 134"/>
                <a:gd name="T20" fmla="*/ 85 w 160"/>
                <a:gd name="T21" fmla="*/ 19 h 134"/>
                <a:gd name="T22" fmla="*/ 84 w 160"/>
                <a:gd name="T23" fmla="*/ 19 h 134"/>
                <a:gd name="T24" fmla="*/ 84 w 160"/>
                <a:gd name="T25" fmla="*/ 19 h 134"/>
                <a:gd name="T26" fmla="*/ 84 w 160"/>
                <a:gd name="T27" fmla="*/ 19 h 134"/>
                <a:gd name="T28" fmla="*/ 84 w 160"/>
                <a:gd name="T29" fmla="*/ 19 h 134"/>
                <a:gd name="T30" fmla="*/ 84 w 160"/>
                <a:gd name="T31" fmla="*/ 19 h 134"/>
                <a:gd name="T32" fmla="*/ 84 w 160"/>
                <a:gd name="T33" fmla="*/ 19 h 134"/>
                <a:gd name="T34" fmla="*/ 84 w 160"/>
                <a:gd name="T35" fmla="*/ 19 h 134"/>
                <a:gd name="T36" fmla="*/ 84 w 160"/>
                <a:gd name="T37" fmla="*/ 19 h 134"/>
                <a:gd name="T38" fmla="*/ 84 w 160"/>
                <a:gd name="T39" fmla="*/ 20 h 134"/>
                <a:gd name="T40" fmla="*/ 84 w 160"/>
                <a:gd name="T41" fmla="*/ 20 h 134"/>
                <a:gd name="T42" fmla="*/ 84 w 160"/>
                <a:gd name="T43" fmla="*/ 20 h 134"/>
                <a:gd name="T44" fmla="*/ 84 w 160"/>
                <a:gd name="T45" fmla="*/ 20 h 134"/>
                <a:gd name="T46" fmla="*/ 84 w 160"/>
                <a:gd name="T47" fmla="*/ 20 h 134"/>
                <a:gd name="T48" fmla="*/ 84 w 160"/>
                <a:gd name="T49" fmla="*/ 20 h 134"/>
                <a:gd name="T50" fmla="*/ 84 w 160"/>
                <a:gd name="T51" fmla="*/ 20 h 134"/>
                <a:gd name="T52" fmla="*/ 84 w 160"/>
                <a:gd name="T53" fmla="*/ 20 h 134"/>
                <a:gd name="T54" fmla="*/ 83 w 160"/>
                <a:gd name="T55" fmla="*/ 20 h 134"/>
                <a:gd name="T56" fmla="*/ 83 w 160"/>
                <a:gd name="T57" fmla="*/ 20 h 134"/>
                <a:gd name="T58" fmla="*/ 83 w 160"/>
                <a:gd name="T59" fmla="*/ 20 h 134"/>
                <a:gd name="T60" fmla="*/ 83 w 160"/>
                <a:gd name="T61" fmla="*/ 20 h 134"/>
                <a:gd name="T62" fmla="*/ 83 w 160"/>
                <a:gd name="T63" fmla="*/ 20 h 134"/>
                <a:gd name="T64" fmla="*/ 83 w 160"/>
                <a:gd name="T65" fmla="*/ 21 h 134"/>
                <a:gd name="T66" fmla="*/ 83 w 160"/>
                <a:gd name="T67" fmla="*/ 21 h 134"/>
                <a:gd name="T68" fmla="*/ 83 w 160"/>
                <a:gd name="T69" fmla="*/ 21 h 134"/>
                <a:gd name="T70" fmla="*/ 83 w 160"/>
                <a:gd name="T71" fmla="*/ 21 h 134"/>
                <a:gd name="T72" fmla="*/ 83 w 160"/>
                <a:gd name="T73" fmla="*/ 21 h 134"/>
                <a:gd name="T74" fmla="*/ 83 w 160"/>
                <a:gd name="T75" fmla="*/ 21 h 134"/>
                <a:gd name="T76" fmla="*/ 83 w 160"/>
                <a:gd name="T77" fmla="*/ 21 h 134"/>
                <a:gd name="T78" fmla="*/ 83 w 160"/>
                <a:gd name="T79" fmla="*/ 21 h 134"/>
                <a:gd name="T80" fmla="*/ 83 w 160"/>
                <a:gd name="T81" fmla="*/ 21 h 134"/>
                <a:gd name="T82" fmla="*/ 83 w 160"/>
                <a:gd name="T83" fmla="*/ 21 h 134"/>
                <a:gd name="T84" fmla="*/ 62 w 160"/>
                <a:gd name="T85" fmla="*/ 15 h 134"/>
                <a:gd name="T86" fmla="*/ 23 w 160"/>
                <a:gd name="T87" fmla="*/ 54 h 134"/>
                <a:gd name="T88" fmla="*/ 23 w 160"/>
                <a:gd name="T89" fmla="*/ 57 h 134"/>
                <a:gd name="T90" fmla="*/ 23 w 160"/>
                <a:gd name="T91" fmla="*/ 57 h 134"/>
                <a:gd name="T92" fmla="*/ 0 w 160"/>
                <a:gd name="T93" fmla="*/ 92 h 134"/>
                <a:gd name="T94" fmla="*/ 0 w 160"/>
                <a:gd name="T95" fmla="*/ 92 h 134"/>
                <a:gd name="T96" fmla="*/ 0 w 160"/>
                <a:gd name="T97" fmla="*/ 93 h 134"/>
                <a:gd name="T98" fmla="*/ 0 w 160"/>
                <a:gd name="T99" fmla="*/ 93 h 134"/>
                <a:gd name="T100" fmla="*/ 0 w 160"/>
                <a:gd name="T101" fmla="*/ 93 h 134"/>
                <a:gd name="T102" fmla="*/ 0 w 160"/>
                <a:gd name="T103" fmla="*/ 93 h 134"/>
                <a:gd name="T104" fmla="*/ 0 w 160"/>
                <a:gd name="T105" fmla="*/ 93 h 134"/>
                <a:gd name="T106" fmla="*/ 0 w 160"/>
                <a:gd name="T107" fmla="*/ 93 h 134"/>
                <a:gd name="T108" fmla="*/ 34 w 160"/>
                <a:gd name="T109" fmla="*/ 134 h 134"/>
                <a:gd name="T110" fmla="*/ 28 w 160"/>
                <a:gd name="T111" fmla="*/ 112 h 134"/>
                <a:gd name="T112" fmla="*/ 52 w 160"/>
                <a:gd name="T113" fmla="*/ 75 h 134"/>
                <a:gd name="T114" fmla="*/ 52 w 160"/>
                <a:gd name="T115" fmla="*/ 72 h 134"/>
                <a:gd name="T116" fmla="*/ 94 w 160"/>
                <a:gd name="T117" fmla="*/ 30 h 134"/>
                <a:gd name="T118" fmla="*/ 116 w 160"/>
                <a:gd name="T119" fmla="*/ 36 h 134"/>
                <a:gd name="T120" fmla="*/ 160 w 160"/>
                <a:gd name="T121" fmla="*/ 14 h 134"/>
                <a:gd name="T122" fmla="*/ 125 w 160"/>
                <a:gd name="T123" fmla="*/ 0 h 134"/>
                <a:gd name="T124" fmla="*/ 123 w 160"/>
                <a:gd name="T1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" h="134">
                  <a:moveTo>
                    <a:pt x="123" y="0"/>
                  </a:moveTo>
                  <a:cubicBezTo>
                    <a:pt x="108" y="0"/>
                    <a:pt x="94" y="7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8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7" y="17"/>
                    <a:pt x="70" y="15"/>
                    <a:pt x="62" y="15"/>
                  </a:cubicBezTo>
                  <a:cubicBezTo>
                    <a:pt x="40" y="15"/>
                    <a:pt x="23" y="33"/>
                    <a:pt x="23" y="54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8" y="65"/>
                    <a:pt x="0" y="77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13"/>
                    <a:pt x="14" y="129"/>
                    <a:pt x="34" y="134"/>
                  </a:cubicBezTo>
                  <a:cubicBezTo>
                    <a:pt x="30" y="128"/>
                    <a:pt x="28" y="120"/>
                    <a:pt x="28" y="112"/>
                  </a:cubicBezTo>
                  <a:cubicBezTo>
                    <a:pt x="28" y="96"/>
                    <a:pt x="37" y="83"/>
                    <a:pt x="52" y="75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2" y="49"/>
                    <a:pt x="71" y="30"/>
                    <a:pt x="94" y="30"/>
                  </a:cubicBezTo>
                  <a:cubicBezTo>
                    <a:pt x="102" y="30"/>
                    <a:pt x="110" y="32"/>
                    <a:pt x="116" y="36"/>
                  </a:cubicBezTo>
                  <a:cubicBezTo>
                    <a:pt x="126" y="23"/>
                    <a:pt x="142" y="14"/>
                    <a:pt x="160" y="14"/>
                  </a:cubicBezTo>
                  <a:cubicBezTo>
                    <a:pt x="150" y="5"/>
                    <a:pt x="138" y="0"/>
                    <a:pt x="125" y="0"/>
                  </a:cubicBezTo>
                  <a:cubicBezTo>
                    <a:pt x="124" y="0"/>
                    <a:pt x="124" y="0"/>
                    <a:pt x="123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3" name="Freeform 1032"/>
            <p:cNvSpPr>
              <a:spLocks/>
            </p:cNvSpPr>
            <p:nvPr/>
          </p:nvSpPr>
          <p:spPr bwMode="auto">
            <a:xfrm>
              <a:off x="3125788" y="1889125"/>
              <a:ext cx="206375" cy="198438"/>
            </a:xfrm>
            <a:custGeom>
              <a:avLst/>
              <a:gdLst>
                <a:gd name="T0" fmla="*/ 70 w 72"/>
                <a:gd name="T1" fmla="*/ 43 h 69"/>
                <a:gd name="T2" fmla="*/ 36 w 72"/>
                <a:gd name="T3" fmla="*/ 69 h 69"/>
                <a:gd name="T4" fmla="*/ 28 w 72"/>
                <a:gd name="T5" fmla="*/ 68 h 69"/>
                <a:gd name="T6" fmla="*/ 16 w 72"/>
                <a:gd name="T7" fmla="*/ 63 h 69"/>
                <a:gd name="T8" fmla="*/ 8 w 72"/>
                <a:gd name="T9" fmla="*/ 54 h 69"/>
                <a:gd name="T10" fmla="*/ 2 w 72"/>
                <a:gd name="T11" fmla="*/ 27 h 69"/>
                <a:gd name="T12" fmla="*/ 36 w 72"/>
                <a:gd name="T13" fmla="*/ 0 h 69"/>
                <a:gd name="T14" fmla="*/ 44 w 72"/>
                <a:gd name="T15" fmla="*/ 1 h 69"/>
                <a:gd name="T16" fmla="*/ 66 w 72"/>
                <a:gd name="T17" fmla="*/ 17 h 69"/>
                <a:gd name="T18" fmla="*/ 70 w 72"/>
                <a:gd name="T19" fmla="*/ 4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69">
                  <a:moveTo>
                    <a:pt x="70" y="43"/>
                  </a:moveTo>
                  <a:cubicBezTo>
                    <a:pt x="66" y="59"/>
                    <a:pt x="52" y="69"/>
                    <a:pt x="36" y="69"/>
                  </a:cubicBezTo>
                  <a:cubicBezTo>
                    <a:pt x="33" y="69"/>
                    <a:pt x="30" y="69"/>
                    <a:pt x="28" y="68"/>
                  </a:cubicBezTo>
                  <a:cubicBezTo>
                    <a:pt x="24" y="67"/>
                    <a:pt x="20" y="65"/>
                    <a:pt x="16" y="63"/>
                  </a:cubicBezTo>
                  <a:cubicBezTo>
                    <a:pt x="13" y="61"/>
                    <a:pt x="10" y="57"/>
                    <a:pt x="8" y="54"/>
                  </a:cubicBezTo>
                  <a:cubicBezTo>
                    <a:pt x="2" y="46"/>
                    <a:pt x="0" y="37"/>
                    <a:pt x="2" y="27"/>
                  </a:cubicBezTo>
                  <a:cubicBezTo>
                    <a:pt x="6" y="11"/>
                    <a:pt x="20" y="0"/>
                    <a:pt x="36" y="0"/>
                  </a:cubicBezTo>
                  <a:cubicBezTo>
                    <a:pt x="39" y="0"/>
                    <a:pt x="42" y="1"/>
                    <a:pt x="44" y="1"/>
                  </a:cubicBezTo>
                  <a:cubicBezTo>
                    <a:pt x="53" y="4"/>
                    <a:pt x="61" y="9"/>
                    <a:pt x="66" y="17"/>
                  </a:cubicBezTo>
                  <a:cubicBezTo>
                    <a:pt x="70" y="25"/>
                    <a:pt x="72" y="34"/>
                    <a:pt x="70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4" name="Freeform 1033"/>
            <p:cNvSpPr>
              <a:spLocks/>
            </p:cNvSpPr>
            <p:nvPr/>
          </p:nvSpPr>
          <p:spPr bwMode="auto">
            <a:xfrm>
              <a:off x="3157538" y="1906588"/>
              <a:ext cx="171450" cy="180975"/>
            </a:xfrm>
            <a:custGeom>
              <a:avLst/>
              <a:gdLst>
                <a:gd name="T0" fmla="*/ 44 w 60"/>
                <a:gd name="T1" fmla="*/ 0 h 63"/>
                <a:gd name="T2" fmla="*/ 0 w 60"/>
                <a:gd name="T3" fmla="*/ 52 h 63"/>
                <a:gd name="T4" fmla="*/ 5 w 60"/>
                <a:gd name="T5" fmla="*/ 57 h 63"/>
                <a:gd name="T6" fmla="*/ 17 w 60"/>
                <a:gd name="T7" fmla="*/ 62 h 63"/>
                <a:gd name="T8" fmla="*/ 25 w 60"/>
                <a:gd name="T9" fmla="*/ 63 h 63"/>
                <a:gd name="T10" fmla="*/ 59 w 60"/>
                <a:gd name="T11" fmla="*/ 37 h 63"/>
                <a:gd name="T12" fmla="*/ 59 w 60"/>
                <a:gd name="T13" fmla="*/ 37 h 63"/>
                <a:gd name="T14" fmla="*/ 60 w 60"/>
                <a:gd name="T15" fmla="*/ 29 h 63"/>
                <a:gd name="T16" fmla="*/ 55 w 60"/>
                <a:gd name="T17" fmla="*/ 11 h 63"/>
                <a:gd name="T18" fmla="*/ 55 w 60"/>
                <a:gd name="T19" fmla="*/ 11 h 63"/>
                <a:gd name="T20" fmla="*/ 44 w 60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3">
                  <a:moveTo>
                    <a:pt x="44" y="0"/>
                  </a:moveTo>
                  <a:cubicBezTo>
                    <a:pt x="23" y="11"/>
                    <a:pt x="7" y="29"/>
                    <a:pt x="0" y="52"/>
                  </a:cubicBezTo>
                  <a:cubicBezTo>
                    <a:pt x="1" y="54"/>
                    <a:pt x="3" y="56"/>
                    <a:pt x="5" y="57"/>
                  </a:cubicBezTo>
                  <a:cubicBezTo>
                    <a:pt x="9" y="59"/>
                    <a:pt x="13" y="61"/>
                    <a:pt x="17" y="62"/>
                  </a:cubicBezTo>
                  <a:cubicBezTo>
                    <a:pt x="19" y="63"/>
                    <a:pt x="22" y="63"/>
                    <a:pt x="25" y="63"/>
                  </a:cubicBezTo>
                  <a:cubicBezTo>
                    <a:pt x="41" y="63"/>
                    <a:pt x="55" y="5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4"/>
                    <a:pt x="60" y="32"/>
                    <a:pt x="60" y="29"/>
                  </a:cubicBezTo>
                  <a:cubicBezTo>
                    <a:pt x="60" y="23"/>
                    <a:pt x="58" y="17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2" y="6"/>
                    <a:pt x="48" y="3"/>
                    <a:pt x="44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5" name="Freeform 1034"/>
            <p:cNvSpPr>
              <a:spLocks/>
            </p:cNvSpPr>
            <p:nvPr/>
          </p:nvSpPr>
          <p:spPr bwMode="auto">
            <a:xfrm>
              <a:off x="3128963" y="1889125"/>
              <a:ext cx="153988" cy="166688"/>
            </a:xfrm>
            <a:custGeom>
              <a:avLst/>
              <a:gdLst>
                <a:gd name="T0" fmla="*/ 35 w 54"/>
                <a:gd name="T1" fmla="*/ 0 h 58"/>
                <a:gd name="T2" fmla="*/ 1 w 54"/>
                <a:gd name="T3" fmla="*/ 27 h 58"/>
                <a:gd name="T4" fmla="*/ 0 w 54"/>
                <a:gd name="T5" fmla="*/ 34 h 58"/>
                <a:gd name="T6" fmla="*/ 7 w 54"/>
                <a:gd name="T7" fmla="*/ 54 h 58"/>
                <a:gd name="T8" fmla="*/ 10 w 54"/>
                <a:gd name="T9" fmla="*/ 58 h 58"/>
                <a:gd name="T10" fmla="*/ 54 w 54"/>
                <a:gd name="T11" fmla="*/ 6 h 58"/>
                <a:gd name="T12" fmla="*/ 43 w 54"/>
                <a:gd name="T13" fmla="*/ 1 h 58"/>
                <a:gd name="T14" fmla="*/ 35 w 54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8">
                  <a:moveTo>
                    <a:pt x="35" y="0"/>
                  </a:moveTo>
                  <a:cubicBezTo>
                    <a:pt x="19" y="0"/>
                    <a:pt x="5" y="11"/>
                    <a:pt x="1" y="27"/>
                  </a:cubicBezTo>
                  <a:cubicBezTo>
                    <a:pt x="1" y="29"/>
                    <a:pt x="0" y="32"/>
                    <a:pt x="0" y="34"/>
                  </a:cubicBezTo>
                  <a:cubicBezTo>
                    <a:pt x="0" y="42"/>
                    <a:pt x="3" y="48"/>
                    <a:pt x="7" y="54"/>
                  </a:cubicBezTo>
                  <a:cubicBezTo>
                    <a:pt x="7" y="56"/>
                    <a:pt x="9" y="57"/>
                    <a:pt x="10" y="58"/>
                  </a:cubicBezTo>
                  <a:cubicBezTo>
                    <a:pt x="17" y="35"/>
                    <a:pt x="33" y="17"/>
                    <a:pt x="54" y="6"/>
                  </a:cubicBezTo>
                  <a:cubicBezTo>
                    <a:pt x="50" y="4"/>
                    <a:pt x="47" y="2"/>
                    <a:pt x="43" y="1"/>
                  </a:cubicBezTo>
                  <a:cubicBezTo>
                    <a:pt x="41" y="1"/>
                    <a:pt x="38" y="0"/>
                    <a:pt x="35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6" name="Freeform 1035"/>
            <p:cNvSpPr>
              <a:spLocks noEditPoints="1"/>
            </p:cNvSpPr>
            <p:nvPr/>
          </p:nvSpPr>
          <p:spPr bwMode="auto">
            <a:xfrm>
              <a:off x="2984501" y="1846263"/>
              <a:ext cx="390525" cy="385763"/>
            </a:xfrm>
            <a:custGeom>
              <a:avLst/>
              <a:gdLst>
                <a:gd name="T0" fmla="*/ 127 w 136"/>
                <a:gd name="T1" fmla="*/ 24 h 134"/>
                <a:gd name="T2" fmla="*/ 97 w 136"/>
                <a:gd name="T3" fmla="*/ 2 h 134"/>
                <a:gd name="T4" fmla="*/ 85 w 136"/>
                <a:gd name="T5" fmla="*/ 0 h 134"/>
                <a:gd name="T6" fmla="*/ 37 w 136"/>
                <a:gd name="T7" fmla="*/ 38 h 134"/>
                <a:gd name="T8" fmla="*/ 42 w 136"/>
                <a:gd name="T9" fmla="*/ 74 h 134"/>
                <a:gd name="T10" fmla="*/ 5 w 136"/>
                <a:gd name="T11" fmla="*/ 112 h 134"/>
                <a:gd name="T12" fmla="*/ 5 w 136"/>
                <a:gd name="T13" fmla="*/ 130 h 134"/>
                <a:gd name="T14" fmla="*/ 14 w 136"/>
                <a:gd name="T15" fmla="*/ 134 h 134"/>
                <a:gd name="T16" fmla="*/ 23 w 136"/>
                <a:gd name="T17" fmla="*/ 130 h 134"/>
                <a:gd name="T18" fmla="*/ 61 w 136"/>
                <a:gd name="T19" fmla="*/ 92 h 134"/>
                <a:gd name="T20" fmla="*/ 73 w 136"/>
                <a:gd name="T21" fmla="*/ 98 h 134"/>
                <a:gd name="T22" fmla="*/ 85 w 136"/>
                <a:gd name="T23" fmla="*/ 99 h 134"/>
                <a:gd name="T24" fmla="*/ 133 w 136"/>
                <a:gd name="T25" fmla="*/ 62 h 134"/>
                <a:gd name="T26" fmla="*/ 127 w 136"/>
                <a:gd name="T27" fmla="*/ 24 h 134"/>
                <a:gd name="T28" fmla="*/ 119 w 136"/>
                <a:gd name="T29" fmla="*/ 58 h 134"/>
                <a:gd name="T30" fmla="*/ 85 w 136"/>
                <a:gd name="T31" fmla="*/ 84 h 134"/>
                <a:gd name="T32" fmla="*/ 77 w 136"/>
                <a:gd name="T33" fmla="*/ 83 h 134"/>
                <a:gd name="T34" fmla="*/ 65 w 136"/>
                <a:gd name="T35" fmla="*/ 78 h 134"/>
                <a:gd name="T36" fmla="*/ 57 w 136"/>
                <a:gd name="T37" fmla="*/ 69 h 134"/>
                <a:gd name="T38" fmla="*/ 51 w 136"/>
                <a:gd name="T39" fmla="*/ 42 h 134"/>
                <a:gd name="T40" fmla="*/ 85 w 136"/>
                <a:gd name="T41" fmla="*/ 15 h 134"/>
                <a:gd name="T42" fmla="*/ 93 w 136"/>
                <a:gd name="T43" fmla="*/ 16 h 134"/>
                <a:gd name="T44" fmla="*/ 115 w 136"/>
                <a:gd name="T45" fmla="*/ 32 h 134"/>
                <a:gd name="T46" fmla="*/ 119 w 136"/>
                <a:gd name="T47" fmla="*/ 5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134">
                  <a:moveTo>
                    <a:pt x="127" y="24"/>
                  </a:moveTo>
                  <a:cubicBezTo>
                    <a:pt x="121" y="13"/>
                    <a:pt x="110" y="5"/>
                    <a:pt x="97" y="2"/>
                  </a:cubicBezTo>
                  <a:cubicBezTo>
                    <a:pt x="93" y="1"/>
                    <a:pt x="89" y="0"/>
                    <a:pt x="85" y="0"/>
                  </a:cubicBezTo>
                  <a:cubicBezTo>
                    <a:pt x="62" y="0"/>
                    <a:pt x="43" y="16"/>
                    <a:pt x="37" y="38"/>
                  </a:cubicBezTo>
                  <a:cubicBezTo>
                    <a:pt x="34" y="50"/>
                    <a:pt x="36" y="63"/>
                    <a:pt x="42" y="74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0" y="117"/>
                    <a:pt x="0" y="126"/>
                    <a:pt x="5" y="130"/>
                  </a:cubicBezTo>
                  <a:cubicBezTo>
                    <a:pt x="7" y="133"/>
                    <a:pt x="11" y="134"/>
                    <a:pt x="14" y="134"/>
                  </a:cubicBezTo>
                  <a:cubicBezTo>
                    <a:pt x="17" y="134"/>
                    <a:pt x="20" y="133"/>
                    <a:pt x="23" y="130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65" y="95"/>
                    <a:pt x="69" y="96"/>
                    <a:pt x="73" y="98"/>
                  </a:cubicBezTo>
                  <a:cubicBezTo>
                    <a:pt x="77" y="98"/>
                    <a:pt x="81" y="99"/>
                    <a:pt x="85" y="99"/>
                  </a:cubicBezTo>
                  <a:cubicBezTo>
                    <a:pt x="108" y="99"/>
                    <a:pt x="128" y="84"/>
                    <a:pt x="133" y="62"/>
                  </a:cubicBezTo>
                  <a:cubicBezTo>
                    <a:pt x="136" y="49"/>
                    <a:pt x="134" y="36"/>
                    <a:pt x="127" y="24"/>
                  </a:cubicBezTo>
                  <a:moveTo>
                    <a:pt x="119" y="58"/>
                  </a:moveTo>
                  <a:cubicBezTo>
                    <a:pt x="115" y="74"/>
                    <a:pt x="101" y="84"/>
                    <a:pt x="85" y="84"/>
                  </a:cubicBezTo>
                  <a:cubicBezTo>
                    <a:pt x="82" y="84"/>
                    <a:pt x="79" y="84"/>
                    <a:pt x="77" y="83"/>
                  </a:cubicBezTo>
                  <a:cubicBezTo>
                    <a:pt x="73" y="82"/>
                    <a:pt x="69" y="80"/>
                    <a:pt x="65" y="78"/>
                  </a:cubicBezTo>
                  <a:cubicBezTo>
                    <a:pt x="62" y="76"/>
                    <a:pt x="59" y="72"/>
                    <a:pt x="57" y="69"/>
                  </a:cubicBezTo>
                  <a:cubicBezTo>
                    <a:pt x="51" y="61"/>
                    <a:pt x="49" y="52"/>
                    <a:pt x="51" y="42"/>
                  </a:cubicBezTo>
                  <a:cubicBezTo>
                    <a:pt x="55" y="26"/>
                    <a:pt x="69" y="15"/>
                    <a:pt x="85" y="15"/>
                  </a:cubicBezTo>
                  <a:cubicBezTo>
                    <a:pt x="88" y="15"/>
                    <a:pt x="91" y="16"/>
                    <a:pt x="93" y="16"/>
                  </a:cubicBezTo>
                  <a:cubicBezTo>
                    <a:pt x="102" y="19"/>
                    <a:pt x="110" y="24"/>
                    <a:pt x="115" y="32"/>
                  </a:cubicBezTo>
                  <a:cubicBezTo>
                    <a:pt x="119" y="40"/>
                    <a:pt x="121" y="49"/>
                    <a:pt x="119" y="58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7" name="Freeform 1036"/>
            <p:cNvSpPr>
              <a:spLocks/>
            </p:cNvSpPr>
            <p:nvPr/>
          </p:nvSpPr>
          <p:spPr bwMode="auto">
            <a:xfrm>
              <a:off x="3148013" y="2112963"/>
              <a:ext cx="11113" cy="9525"/>
            </a:xfrm>
            <a:custGeom>
              <a:avLst/>
              <a:gdLst>
                <a:gd name="T0" fmla="*/ 3 w 4"/>
                <a:gd name="T1" fmla="*/ 0 h 3"/>
                <a:gd name="T2" fmla="*/ 0 w 4"/>
                <a:gd name="T3" fmla="*/ 3 h 3"/>
                <a:gd name="T4" fmla="*/ 0 w 4"/>
                <a:gd name="T5" fmla="*/ 3 h 3"/>
                <a:gd name="T6" fmla="*/ 4 w 4"/>
                <a:gd name="T7" fmla="*/ 0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8" name="Freeform 1037"/>
            <p:cNvSpPr>
              <a:spLocks/>
            </p:cNvSpPr>
            <p:nvPr/>
          </p:nvSpPr>
          <p:spPr bwMode="auto">
            <a:xfrm>
              <a:off x="3097213" y="2058988"/>
              <a:ext cx="60325" cy="63500"/>
            </a:xfrm>
            <a:custGeom>
              <a:avLst/>
              <a:gdLst>
                <a:gd name="T0" fmla="*/ 3 w 21"/>
                <a:gd name="T1" fmla="*/ 0 h 22"/>
                <a:gd name="T2" fmla="*/ 3 w 21"/>
                <a:gd name="T3" fmla="*/ 0 h 22"/>
                <a:gd name="T4" fmla="*/ 3 w 21"/>
                <a:gd name="T5" fmla="*/ 0 h 22"/>
                <a:gd name="T6" fmla="*/ 0 w 21"/>
                <a:gd name="T7" fmla="*/ 4 h 22"/>
                <a:gd name="T8" fmla="*/ 0 w 21"/>
                <a:gd name="T9" fmla="*/ 4 h 22"/>
                <a:gd name="T10" fmla="*/ 1 w 21"/>
                <a:gd name="T11" fmla="*/ 7 h 22"/>
                <a:gd name="T12" fmla="*/ 15 w 21"/>
                <a:gd name="T13" fmla="*/ 21 h 22"/>
                <a:gd name="T14" fmla="*/ 18 w 21"/>
                <a:gd name="T15" fmla="*/ 22 h 22"/>
                <a:gd name="T16" fmla="*/ 21 w 21"/>
                <a:gd name="T17" fmla="*/ 19 h 22"/>
                <a:gd name="T18" fmla="*/ 18 w 21"/>
                <a:gd name="T19" fmla="*/ 16 h 22"/>
                <a:gd name="T20" fmla="*/ 5 w 21"/>
                <a:gd name="T21" fmla="*/ 4 h 22"/>
                <a:gd name="T22" fmla="*/ 3 w 21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2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5" y="12"/>
                    <a:pt x="10" y="17"/>
                    <a:pt x="15" y="21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19" y="17"/>
                    <a:pt x="18" y="16"/>
                  </a:cubicBezTo>
                  <a:cubicBezTo>
                    <a:pt x="13" y="13"/>
                    <a:pt x="9" y="9"/>
                    <a:pt x="5" y="4"/>
                  </a:cubicBezTo>
                  <a:cubicBezTo>
                    <a:pt x="4" y="2"/>
                    <a:pt x="4" y="2"/>
                    <a:pt x="3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59" name="グループ化 1458"/>
          <p:cNvGrpSpPr/>
          <p:nvPr/>
        </p:nvGrpSpPr>
        <p:grpSpPr>
          <a:xfrm>
            <a:off x="3844926" y="1706563"/>
            <a:ext cx="573088" cy="476250"/>
            <a:chOff x="3844926" y="1706563"/>
            <a:chExt cx="573088" cy="476250"/>
          </a:xfrm>
        </p:grpSpPr>
        <p:sp>
          <p:nvSpPr>
            <p:cNvPr id="259" name="Freeform 1038"/>
            <p:cNvSpPr>
              <a:spLocks/>
            </p:cNvSpPr>
            <p:nvPr/>
          </p:nvSpPr>
          <p:spPr bwMode="auto">
            <a:xfrm>
              <a:off x="4000501" y="1706563"/>
              <a:ext cx="417513" cy="312738"/>
            </a:xfrm>
            <a:custGeom>
              <a:avLst/>
              <a:gdLst>
                <a:gd name="T0" fmla="*/ 126 w 146"/>
                <a:gd name="T1" fmla="*/ 46 h 109"/>
                <a:gd name="T2" fmla="*/ 126 w 146"/>
                <a:gd name="T3" fmla="*/ 42 h 109"/>
                <a:gd name="T4" fmla="*/ 84 w 146"/>
                <a:gd name="T5" fmla="*/ 0 h 109"/>
                <a:gd name="T6" fmla="*/ 49 w 146"/>
                <a:gd name="T7" fmla="*/ 17 h 109"/>
                <a:gd name="T8" fmla="*/ 32 w 146"/>
                <a:gd name="T9" fmla="*/ 12 h 109"/>
                <a:gd name="T10" fmla="*/ 0 w 146"/>
                <a:gd name="T11" fmla="*/ 41 h 109"/>
                <a:gd name="T12" fmla="*/ 8 w 146"/>
                <a:gd name="T13" fmla="*/ 41 h 109"/>
                <a:gd name="T14" fmla="*/ 42 w 146"/>
                <a:gd name="T15" fmla="*/ 52 h 109"/>
                <a:gd name="T16" fmla="*/ 88 w 146"/>
                <a:gd name="T17" fmla="*/ 24 h 109"/>
                <a:gd name="T18" fmla="*/ 88 w 146"/>
                <a:gd name="T19" fmla="*/ 9 h 109"/>
                <a:gd name="T20" fmla="*/ 113 w 146"/>
                <a:gd name="T21" fmla="*/ 31 h 109"/>
                <a:gd name="T22" fmla="*/ 88 w 146"/>
                <a:gd name="T23" fmla="*/ 52 h 109"/>
                <a:gd name="T24" fmla="*/ 88 w 146"/>
                <a:gd name="T25" fmla="*/ 38 h 109"/>
                <a:gd name="T26" fmla="*/ 58 w 146"/>
                <a:gd name="T27" fmla="*/ 54 h 109"/>
                <a:gd name="T28" fmla="*/ 60 w 146"/>
                <a:gd name="T29" fmla="*/ 53 h 109"/>
                <a:gd name="T30" fmla="*/ 106 w 146"/>
                <a:gd name="T31" fmla="*/ 94 h 109"/>
                <a:gd name="T32" fmla="*/ 119 w 146"/>
                <a:gd name="T33" fmla="*/ 109 h 109"/>
                <a:gd name="T34" fmla="*/ 146 w 146"/>
                <a:gd name="T35" fmla="*/ 76 h 109"/>
                <a:gd name="T36" fmla="*/ 126 w 146"/>
                <a:gd name="T37" fmla="*/ 4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09">
                  <a:moveTo>
                    <a:pt x="126" y="46"/>
                  </a:moveTo>
                  <a:cubicBezTo>
                    <a:pt x="126" y="45"/>
                    <a:pt x="126" y="43"/>
                    <a:pt x="126" y="42"/>
                  </a:cubicBezTo>
                  <a:cubicBezTo>
                    <a:pt x="126" y="19"/>
                    <a:pt x="107" y="0"/>
                    <a:pt x="84" y="0"/>
                  </a:cubicBezTo>
                  <a:cubicBezTo>
                    <a:pt x="70" y="0"/>
                    <a:pt x="57" y="6"/>
                    <a:pt x="49" y="17"/>
                  </a:cubicBezTo>
                  <a:cubicBezTo>
                    <a:pt x="44" y="14"/>
                    <a:pt x="38" y="12"/>
                    <a:pt x="32" y="12"/>
                  </a:cubicBezTo>
                  <a:cubicBezTo>
                    <a:pt x="15" y="12"/>
                    <a:pt x="2" y="25"/>
                    <a:pt x="0" y="41"/>
                  </a:cubicBezTo>
                  <a:cubicBezTo>
                    <a:pt x="3" y="41"/>
                    <a:pt x="5" y="41"/>
                    <a:pt x="8" y="41"/>
                  </a:cubicBezTo>
                  <a:cubicBezTo>
                    <a:pt x="20" y="41"/>
                    <a:pt x="32" y="45"/>
                    <a:pt x="42" y="52"/>
                  </a:cubicBezTo>
                  <a:cubicBezTo>
                    <a:pt x="49" y="35"/>
                    <a:pt x="68" y="24"/>
                    <a:pt x="88" y="24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76" y="39"/>
                    <a:pt x="65" y="43"/>
                    <a:pt x="58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84" y="53"/>
                    <a:pt x="103" y="71"/>
                    <a:pt x="106" y="94"/>
                  </a:cubicBezTo>
                  <a:cubicBezTo>
                    <a:pt x="112" y="98"/>
                    <a:pt x="116" y="104"/>
                    <a:pt x="119" y="109"/>
                  </a:cubicBezTo>
                  <a:cubicBezTo>
                    <a:pt x="135" y="105"/>
                    <a:pt x="146" y="92"/>
                    <a:pt x="146" y="76"/>
                  </a:cubicBezTo>
                  <a:cubicBezTo>
                    <a:pt x="146" y="63"/>
                    <a:pt x="139" y="52"/>
                    <a:pt x="126" y="46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0" name="Freeform 1039"/>
            <p:cNvSpPr>
              <a:spLocks/>
            </p:cNvSpPr>
            <p:nvPr/>
          </p:nvSpPr>
          <p:spPr bwMode="auto">
            <a:xfrm>
              <a:off x="3844926" y="1863725"/>
              <a:ext cx="469900" cy="319088"/>
            </a:xfrm>
            <a:custGeom>
              <a:avLst/>
              <a:gdLst>
                <a:gd name="T0" fmla="*/ 20 w 164"/>
                <a:gd name="T1" fmla="*/ 47 h 111"/>
                <a:gd name="T2" fmla="*/ 19 w 164"/>
                <a:gd name="T3" fmla="*/ 42 h 111"/>
                <a:gd name="T4" fmla="*/ 62 w 164"/>
                <a:gd name="T5" fmla="*/ 0 h 111"/>
                <a:gd name="T6" fmla="*/ 97 w 164"/>
                <a:gd name="T7" fmla="*/ 18 h 111"/>
                <a:gd name="T8" fmla="*/ 114 w 164"/>
                <a:gd name="T9" fmla="*/ 13 h 111"/>
                <a:gd name="T10" fmla="*/ 146 w 164"/>
                <a:gd name="T11" fmla="*/ 45 h 111"/>
                <a:gd name="T12" fmla="*/ 146 w 164"/>
                <a:gd name="T13" fmla="*/ 47 h 111"/>
                <a:gd name="T14" fmla="*/ 164 w 164"/>
                <a:gd name="T15" fmla="*/ 76 h 111"/>
                <a:gd name="T16" fmla="*/ 128 w 164"/>
                <a:gd name="T17" fmla="*/ 111 h 111"/>
                <a:gd name="T18" fmla="*/ 37 w 164"/>
                <a:gd name="T19" fmla="*/ 111 h 111"/>
                <a:gd name="T20" fmla="*/ 0 w 164"/>
                <a:gd name="T21" fmla="*/ 76 h 111"/>
                <a:gd name="T22" fmla="*/ 20 w 164"/>
                <a:gd name="T23" fmla="*/ 4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11">
                  <a:moveTo>
                    <a:pt x="20" y="47"/>
                  </a:moveTo>
                  <a:cubicBezTo>
                    <a:pt x="19" y="45"/>
                    <a:pt x="19" y="44"/>
                    <a:pt x="19" y="42"/>
                  </a:cubicBezTo>
                  <a:cubicBezTo>
                    <a:pt x="19" y="19"/>
                    <a:pt x="39" y="0"/>
                    <a:pt x="62" y="0"/>
                  </a:cubicBezTo>
                  <a:cubicBezTo>
                    <a:pt x="76" y="0"/>
                    <a:pt x="89" y="7"/>
                    <a:pt x="97" y="18"/>
                  </a:cubicBezTo>
                  <a:cubicBezTo>
                    <a:pt x="102" y="15"/>
                    <a:pt x="108" y="13"/>
                    <a:pt x="114" y="13"/>
                  </a:cubicBezTo>
                  <a:cubicBezTo>
                    <a:pt x="131" y="13"/>
                    <a:pt x="146" y="27"/>
                    <a:pt x="146" y="45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58" y="53"/>
                    <a:pt x="164" y="63"/>
                    <a:pt x="164" y="76"/>
                  </a:cubicBezTo>
                  <a:cubicBezTo>
                    <a:pt x="164" y="96"/>
                    <a:pt x="148" y="111"/>
                    <a:pt x="128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16" y="111"/>
                    <a:pt x="0" y="96"/>
                    <a:pt x="0" y="76"/>
                  </a:cubicBezTo>
                  <a:cubicBezTo>
                    <a:pt x="0" y="63"/>
                    <a:pt x="7" y="53"/>
                    <a:pt x="20" y="47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61" name="グループ化 1460"/>
          <p:cNvGrpSpPr/>
          <p:nvPr/>
        </p:nvGrpSpPr>
        <p:grpSpPr>
          <a:xfrm>
            <a:off x="4814888" y="1700213"/>
            <a:ext cx="515938" cy="487363"/>
            <a:chOff x="4814888" y="1700213"/>
            <a:chExt cx="515938" cy="487363"/>
          </a:xfrm>
        </p:grpSpPr>
        <p:sp>
          <p:nvSpPr>
            <p:cNvPr id="261" name="Freeform 1040"/>
            <p:cNvSpPr>
              <a:spLocks/>
            </p:cNvSpPr>
            <p:nvPr/>
          </p:nvSpPr>
          <p:spPr bwMode="auto">
            <a:xfrm>
              <a:off x="4903788" y="2087563"/>
              <a:ext cx="334963" cy="100013"/>
            </a:xfrm>
            <a:custGeom>
              <a:avLst/>
              <a:gdLst>
                <a:gd name="T0" fmla="*/ 86 w 117"/>
                <a:gd name="T1" fmla="*/ 0 h 35"/>
                <a:gd name="T2" fmla="*/ 82 w 117"/>
                <a:gd name="T3" fmla="*/ 0 h 35"/>
                <a:gd name="T4" fmla="*/ 39 w 117"/>
                <a:gd name="T5" fmla="*/ 0 h 35"/>
                <a:gd name="T6" fmla="*/ 37 w 117"/>
                <a:gd name="T7" fmla="*/ 0 h 35"/>
                <a:gd name="T8" fmla="*/ 0 w 117"/>
                <a:gd name="T9" fmla="*/ 24 h 35"/>
                <a:gd name="T10" fmla="*/ 0 w 117"/>
                <a:gd name="T11" fmla="*/ 35 h 35"/>
                <a:gd name="T12" fmla="*/ 44 w 117"/>
                <a:gd name="T13" fmla="*/ 35 h 35"/>
                <a:gd name="T14" fmla="*/ 76 w 117"/>
                <a:gd name="T15" fmla="*/ 35 h 35"/>
                <a:gd name="T16" fmla="*/ 117 w 117"/>
                <a:gd name="T17" fmla="*/ 35 h 35"/>
                <a:gd name="T18" fmla="*/ 117 w 117"/>
                <a:gd name="T19" fmla="*/ 24 h 35"/>
                <a:gd name="T20" fmla="*/ 86 w 117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35">
                  <a:moveTo>
                    <a:pt x="86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21"/>
                    <a:pt x="35" y="24"/>
                    <a:pt x="0" y="2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83" y="24"/>
                    <a:pt x="80" y="21"/>
                    <a:pt x="86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2" name="Freeform 1041"/>
            <p:cNvSpPr>
              <a:spLocks noEditPoints="1"/>
            </p:cNvSpPr>
            <p:nvPr/>
          </p:nvSpPr>
          <p:spPr bwMode="auto">
            <a:xfrm>
              <a:off x="4814888" y="1700213"/>
              <a:ext cx="515938" cy="387350"/>
            </a:xfrm>
            <a:custGeom>
              <a:avLst/>
              <a:gdLst>
                <a:gd name="T0" fmla="*/ 169 w 180"/>
                <a:gd name="T1" fmla="*/ 0 h 135"/>
                <a:gd name="T2" fmla="*/ 10 w 180"/>
                <a:gd name="T3" fmla="*/ 0 h 135"/>
                <a:gd name="T4" fmla="*/ 0 w 180"/>
                <a:gd name="T5" fmla="*/ 11 h 135"/>
                <a:gd name="T6" fmla="*/ 0 w 180"/>
                <a:gd name="T7" fmla="*/ 125 h 135"/>
                <a:gd name="T8" fmla="*/ 10 w 180"/>
                <a:gd name="T9" fmla="*/ 135 h 135"/>
                <a:gd name="T10" fmla="*/ 169 w 180"/>
                <a:gd name="T11" fmla="*/ 135 h 135"/>
                <a:gd name="T12" fmla="*/ 180 w 180"/>
                <a:gd name="T13" fmla="*/ 125 h 135"/>
                <a:gd name="T14" fmla="*/ 180 w 180"/>
                <a:gd name="T15" fmla="*/ 11 h 135"/>
                <a:gd name="T16" fmla="*/ 169 w 180"/>
                <a:gd name="T17" fmla="*/ 0 h 135"/>
                <a:gd name="T18" fmla="*/ 166 w 180"/>
                <a:gd name="T19" fmla="*/ 14 h 135"/>
                <a:gd name="T20" fmla="*/ 166 w 180"/>
                <a:gd name="T21" fmla="*/ 121 h 135"/>
                <a:gd name="T22" fmla="*/ 14 w 180"/>
                <a:gd name="T23" fmla="*/ 121 h 135"/>
                <a:gd name="T24" fmla="*/ 14 w 180"/>
                <a:gd name="T25" fmla="*/ 14 h 135"/>
                <a:gd name="T26" fmla="*/ 166 w 180"/>
                <a:gd name="T27" fmla="*/ 14 h 135"/>
                <a:gd name="T28" fmla="*/ 166 w 180"/>
                <a:gd name="T29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135">
                  <a:moveTo>
                    <a:pt x="16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1"/>
                    <a:pt x="5" y="135"/>
                    <a:pt x="10" y="135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5" y="135"/>
                    <a:pt x="180" y="131"/>
                    <a:pt x="180" y="125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80" y="5"/>
                    <a:pt x="175" y="0"/>
                    <a:pt x="169" y="0"/>
                  </a:cubicBezTo>
                  <a:moveTo>
                    <a:pt x="166" y="14"/>
                  </a:moveTo>
                  <a:cubicBezTo>
                    <a:pt x="166" y="121"/>
                    <a:pt x="166" y="121"/>
                    <a:pt x="166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6" y="14"/>
                    <a:pt x="166" y="14"/>
                    <a:pt x="166" y="1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3" name="Rectangle 1042"/>
            <p:cNvSpPr>
              <a:spLocks noChangeArrowheads="1"/>
            </p:cNvSpPr>
            <p:nvPr/>
          </p:nvSpPr>
          <p:spPr bwMode="auto">
            <a:xfrm>
              <a:off x="4854576" y="1739900"/>
              <a:ext cx="434975" cy="307975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4" name="Rectangle 1043"/>
            <p:cNvSpPr>
              <a:spLocks noChangeArrowheads="1"/>
            </p:cNvSpPr>
            <p:nvPr/>
          </p:nvSpPr>
          <p:spPr bwMode="auto">
            <a:xfrm>
              <a:off x="4854576" y="1739900"/>
              <a:ext cx="4349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5" name="Freeform 1044"/>
            <p:cNvSpPr>
              <a:spLocks/>
            </p:cNvSpPr>
            <p:nvPr/>
          </p:nvSpPr>
          <p:spPr bwMode="auto">
            <a:xfrm>
              <a:off x="4814888" y="1700213"/>
              <a:ext cx="484188" cy="387350"/>
            </a:xfrm>
            <a:custGeom>
              <a:avLst/>
              <a:gdLst>
                <a:gd name="T0" fmla="*/ 169 w 169"/>
                <a:gd name="T1" fmla="*/ 0 h 135"/>
                <a:gd name="T2" fmla="*/ 10 w 169"/>
                <a:gd name="T3" fmla="*/ 0 h 135"/>
                <a:gd name="T4" fmla="*/ 0 w 169"/>
                <a:gd name="T5" fmla="*/ 11 h 135"/>
                <a:gd name="T6" fmla="*/ 0 w 169"/>
                <a:gd name="T7" fmla="*/ 125 h 135"/>
                <a:gd name="T8" fmla="*/ 10 w 169"/>
                <a:gd name="T9" fmla="*/ 135 h 135"/>
                <a:gd name="T10" fmla="*/ 14 w 169"/>
                <a:gd name="T11" fmla="*/ 135 h 135"/>
                <a:gd name="T12" fmla="*/ 31 w 169"/>
                <a:gd name="T13" fmla="*/ 122 h 135"/>
                <a:gd name="T14" fmla="*/ 14 w 169"/>
                <a:gd name="T15" fmla="*/ 122 h 135"/>
                <a:gd name="T16" fmla="*/ 14 w 169"/>
                <a:gd name="T17" fmla="*/ 121 h 135"/>
                <a:gd name="T18" fmla="*/ 14 w 169"/>
                <a:gd name="T19" fmla="*/ 14 h 135"/>
                <a:gd name="T20" fmla="*/ 153 w 169"/>
                <a:gd name="T21" fmla="*/ 14 h 135"/>
                <a:gd name="T22" fmla="*/ 169 w 169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9" h="135">
                  <a:moveTo>
                    <a:pt x="16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1"/>
                    <a:pt x="5" y="135"/>
                    <a:pt x="10" y="135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6" name="Freeform 1045"/>
            <p:cNvSpPr>
              <a:spLocks/>
            </p:cNvSpPr>
            <p:nvPr/>
          </p:nvSpPr>
          <p:spPr bwMode="auto">
            <a:xfrm>
              <a:off x="4854576" y="1739900"/>
              <a:ext cx="398463" cy="307975"/>
            </a:xfrm>
            <a:custGeom>
              <a:avLst/>
              <a:gdLst>
                <a:gd name="T0" fmla="*/ 0 w 251"/>
                <a:gd name="T1" fmla="*/ 194 h 194"/>
                <a:gd name="T2" fmla="*/ 0 w 251"/>
                <a:gd name="T3" fmla="*/ 194 h 194"/>
                <a:gd name="T4" fmla="*/ 0 w 251"/>
                <a:gd name="T5" fmla="*/ 0 h 194"/>
                <a:gd name="T6" fmla="*/ 251 w 251"/>
                <a:gd name="T7" fmla="*/ 0 h 194"/>
                <a:gd name="T8" fmla="*/ 0 w 251"/>
                <a:gd name="T9" fmla="*/ 0 h 194"/>
                <a:gd name="T10" fmla="*/ 0 w 251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94">
                  <a:moveTo>
                    <a:pt x="0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7" name="Rectangle 1046"/>
            <p:cNvSpPr>
              <a:spLocks noChangeArrowheads="1"/>
            </p:cNvSpPr>
            <p:nvPr/>
          </p:nvSpPr>
          <p:spPr bwMode="auto">
            <a:xfrm>
              <a:off x="4905376" y="2157413"/>
              <a:ext cx="336550" cy="30163"/>
            </a:xfrm>
            <a:prstGeom prst="rect">
              <a:avLst/>
            </a:pr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8" name="Freeform 1047"/>
            <p:cNvSpPr>
              <a:spLocks/>
            </p:cNvSpPr>
            <p:nvPr/>
          </p:nvSpPr>
          <p:spPr bwMode="auto">
            <a:xfrm>
              <a:off x="4897438" y="1763713"/>
              <a:ext cx="146050" cy="123825"/>
            </a:xfrm>
            <a:custGeom>
              <a:avLst/>
              <a:gdLst>
                <a:gd name="T0" fmla="*/ 2 w 51"/>
                <a:gd name="T1" fmla="*/ 23 h 43"/>
                <a:gd name="T2" fmla="*/ 1 w 51"/>
                <a:gd name="T3" fmla="*/ 22 h 43"/>
                <a:gd name="T4" fmla="*/ 1 w 51"/>
                <a:gd name="T5" fmla="*/ 20 h 43"/>
                <a:gd name="T6" fmla="*/ 6 w 51"/>
                <a:gd name="T7" fmla="*/ 15 h 43"/>
                <a:gd name="T8" fmla="*/ 6 w 51"/>
                <a:gd name="T9" fmla="*/ 15 h 43"/>
                <a:gd name="T10" fmla="*/ 7 w 51"/>
                <a:gd name="T11" fmla="*/ 15 h 43"/>
                <a:gd name="T12" fmla="*/ 20 w 51"/>
                <a:gd name="T13" fmla="*/ 30 h 43"/>
                <a:gd name="T14" fmla="*/ 43 w 51"/>
                <a:gd name="T15" fmla="*/ 1 h 43"/>
                <a:gd name="T16" fmla="*/ 44 w 51"/>
                <a:gd name="T17" fmla="*/ 0 h 43"/>
                <a:gd name="T18" fmla="*/ 45 w 51"/>
                <a:gd name="T19" fmla="*/ 1 h 43"/>
                <a:gd name="T20" fmla="*/ 50 w 51"/>
                <a:gd name="T21" fmla="*/ 4 h 43"/>
                <a:gd name="T22" fmla="*/ 51 w 51"/>
                <a:gd name="T23" fmla="*/ 5 h 43"/>
                <a:gd name="T24" fmla="*/ 50 w 51"/>
                <a:gd name="T25" fmla="*/ 6 h 43"/>
                <a:gd name="T26" fmla="*/ 21 w 51"/>
                <a:gd name="T27" fmla="*/ 43 h 43"/>
                <a:gd name="T28" fmla="*/ 2 w 51"/>
                <a:gd name="T29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43">
                  <a:moveTo>
                    <a:pt x="2" y="23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21" y="43"/>
                    <a:pt x="21" y="43"/>
                    <a:pt x="21" y="43"/>
                  </a:cubicBezTo>
                  <a:lnTo>
                    <a:pt x="2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9" name="Rectangle 1048"/>
            <p:cNvSpPr>
              <a:spLocks noChangeArrowheads="1"/>
            </p:cNvSpPr>
            <p:nvPr/>
          </p:nvSpPr>
          <p:spPr bwMode="auto">
            <a:xfrm>
              <a:off x="5040313" y="1830388"/>
              <a:ext cx="206375" cy="33338"/>
            </a:xfrm>
            <a:prstGeom prst="rect">
              <a:avLst/>
            </a:prstGeom>
            <a:solidFill>
              <a:srgbClr val="BD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0" name="Rectangle 1049"/>
            <p:cNvSpPr>
              <a:spLocks noChangeArrowheads="1"/>
            </p:cNvSpPr>
            <p:nvPr/>
          </p:nvSpPr>
          <p:spPr bwMode="auto">
            <a:xfrm>
              <a:off x="5040313" y="1830388"/>
              <a:ext cx="206375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1" name="Freeform 1050"/>
            <p:cNvSpPr>
              <a:spLocks/>
            </p:cNvSpPr>
            <p:nvPr/>
          </p:nvSpPr>
          <p:spPr bwMode="auto">
            <a:xfrm>
              <a:off x="4897438" y="1898650"/>
              <a:ext cx="146050" cy="123825"/>
            </a:xfrm>
            <a:custGeom>
              <a:avLst/>
              <a:gdLst>
                <a:gd name="T0" fmla="*/ 2 w 51"/>
                <a:gd name="T1" fmla="*/ 23 h 43"/>
                <a:gd name="T2" fmla="*/ 1 w 51"/>
                <a:gd name="T3" fmla="*/ 22 h 43"/>
                <a:gd name="T4" fmla="*/ 1 w 51"/>
                <a:gd name="T5" fmla="*/ 20 h 43"/>
                <a:gd name="T6" fmla="*/ 6 w 51"/>
                <a:gd name="T7" fmla="*/ 15 h 43"/>
                <a:gd name="T8" fmla="*/ 6 w 51"/>
                <a:gd name="T9" fmla="*/ 15 h 43"/>
                <a:gd name="T10" fmla="*/ 7 w 51"/>
                <a:gd name="T11" fmla="*/ 15 h 43"/>
                <a:gd name="T12" fmla="*/ 20 w 51"/>
                <a:gd name="T13" fmla="*/ 30 h 43"/>
                <a:gd name="T14" fmla="*/ 43 w 51"/>
                <a:gd name="T15" fmla="*/ 1 h 43"/>
                <a:gd name="T16" fmla="*/ 44 w 51"/>
                <a:gd name="T17" fmla="*/ 0 h 43"/>
                <a:gd name="T18" fmla="*/ 45 w 51"/>
                <a:gd name="T19" fmla="*/ 1 h 43"/>
                <a:gd name="T20" fmla="*/ 50 w 51"/>
                <a:gd name="T21" fmla="*/ 5 h 43"/>
                <a:gd name="T22" fmla="*/ 51 w 51"/>
                <a:gd name="T23" fmla="*/ 5 h 43"/>
                <a:gd name="T24" fmla="*/ 50 w 51"/>
                <a:gd name="T25" fmla="*/ 6 h 43"/>
                <a:gd name="T26" fmla="*/ 21 w 51"/>
                <a:gd name="T27" fmla="*/ 43 h 43"/>
                <a:gd name="T28" fmla="*/ 2 w 51"/>
                <a:gd name="T29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43">
                  <a:moveTo>
                    <a:pt x="2" y="23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21" y="43"/>
                    <a:pt x="21" y="43"/>
                    <a:pt x="21" y="43"/>
                  </a:cubicBezTo>
                  <a:lnTo>
                    <a:pt x="2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2" name="Rectangle 1051"/>
            <p:cNvSpPr>
              <a:spLocks noChangeArrowheads="1"/>
            </p:cNvSpPr>
            <p:nvPr/>
          </p:nvSpPr>
          <p:spPr bwMode="auto">
            <a:xfrm>
              <a:off x="5040313" y="1963738"/>
              <a:ext cx="206375" cy="34925"/>
            </a:xfrm>
            <a:prstGeom prst="rect">
              <a:avLst/>
            </a:prstGeom>
            <a:solidFill>
              <a:srgbClr val="BD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3" name="Rectangle 1052"/>
            <p:cNvSpPr>
              <a:spLocks noChangeArrowheads="1"/>
            </p:cNvSpPr>
            <p:nvPr/>
          </p:nvSpPr>
          <p:spPr bwMode="auto">
            <a:xfrm>
              <a:off x="5040313" y="1963738"/>
              <a:ext cx="206375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63" name="グループ化 1462"/>
          <p:cNvGrpSpPr/>
          <p:nvPr/>
        </p:nvGrpSpPr>
        <p:grpSpPr>
          <a:xfrm>
            <a:off x="5737226" y="1695450"/>
            <a:ext cx="539750" cy="498476"/>
            <a:chOff x="5737226" y="1695450"/>
            <a:chExt cx="539750" cy="498476"/>
          </a:xfrm>
        </p:grpSpPr>
        <p:sp>
          <p:nvSpPr>
            <p:cNvPr id="274" name="Freeform 1053"/>
            <p:cNvSpPr>
              <a:spLocks/>
            </p:cNvSpPr>
            <p:nvPr/>
          </p:nvSpPr>
          <p:spPr bwMode="auto">
            <a:xfrm>
              <a:off x="5737226" y="1749425"/>
              <a:ext cx="323850" cy="228600"/>
            </a:xfrm>
            <a:custGeom>
              <a:avLst/>
              <a:gdLst>
                <a:gd name="T0" fmla="*/ 0 w 113"/>
                <a:gd name="T1" fmla="*/ 76 h 80"/>
                <a:gd name="T2" fmla="*/ 5 w 113"/>
                <a:gd name="T3" fmla="*/ 80 h 80"/>
                <a:gd name="T4" fmla="*/ 108 w 113"/>
                <a:gd name="T5" fmla="*/ 80 h 80"/>
                <a:gd name="T6" fmla="*/ 113 w 113"/>
                <a:gd name="T7" fmla="*/ 76 h 80"/>
                <a:gd name="T8" fmla="*/ 113 w 113"/>
                <a:gd name="T9" fmla="*/ 0 h 80"/>
                <a:gd name="T10" fmla="*/ 0 w 113"/>
                <a:gd name="T11" fmla="*/ 0 h 80"/>
                <a:gd name="T12" fmla="*/ 0 w 113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80">
                  <a:moveTo>
                    <a:pt x="0" y="76"/>
                  </a:moveTo>
                  <a:cubicBezTo>
                    <a:pt x="0" y="78"/>
                    <a:pt x="2" y="80"/>
                    <a:pt x="5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11" y="80"/>
                    <a:pt x="113" y="78"/>
                    <a:pt x="113" y="76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5" name="Freeform 1054"/>
            <p:cNvSpPr>
              <a:spLocks/>
            </p:cNvSpPr>
            <p:nvPr/>
          </p:nvSpPr>
          <p:spPr bwMode="auto">
            <a:xfrm>
              <a:off x="5737226" y="1695450"/>
              <a:ext cx="323850" cy="60325"/>
            </a:xfrm>
            <a:custGeom>
              <a:avLst/>
              <a:gdLst>
                <a:gd name="T0" fmla="*/ 108 w 113"/>
                <a:gd name="T1" fmla="*/ 0 h 21"/>
                <a:gd name="T2" fmla="*/ 5 w 113"/>
                <a:gd name="T3" fmla="*/ 0 h 21"/>
                <a:gd name="T4" fmla="*/ 0 w 113"/>
                <a:gd name="T5" fmla="*/ 4 h 21"/>
                <a:gd name="T6" fmla="*/ 0 w 113"/>
                <a:gd name="T7" fmla="*/ 21 h 21"/>
                <a:gd name="T8" fmla="*/ 113 w 113"/>
                <a:gd name="T9" fmla="*/ 21 h 21"/>
                <a:gd name="T10" fmla="*/ 113 w 113"/>
                <a:gd name="T11" fmla="*/ 4 h 21"/>
                <a:gd name="T12" fmla="*/ 108 w 11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1">
                  <a:moveTo>
                    <a:pt x="10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2"/>
                    <a:pt x="111" y="0"/>
                    <a:pt x="108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6" name="Freeform 1055"/>
            <p:cNvSpPr>
              <a:spLocks/>
            </p:cNvSpPr>
            <p:nvPr/>
          </p:nvSpPr>
          <p:spPr bwMode="auto">
            <a:xfrm>
              <a:off x="5737226" y="1755775"/>
              <a:ext cx="252413" cy="222250"/>
            </a:xfrm>
            <a:custGeom>
              <a:avLst/>
              <a:gdLst>
                <a:gd name="T0" fmla="*/ 88 w 88"/>
                <a:gd name="T1" fmla="*/ 0 h 78"/>
                <a:gd name="T2" fmla="*/ 0 w 88"/>
                <a:gd name="T3" fmla="*/ 0 h 78"/>
                <a:gd name="T4" fmla="*/ 0 w 88"/>
                <a:gd name="T5" fmla="*/ 7 h 78"/>
                <a:gd name="T6" fmla="*/ 0 w 88"/>
                <a:gd name="T7" fmla="*/ 74 h 78"/>
                <a:gd name="T8" fmla="*/ 5 w 88"/>
                <a:gd name="T9" fmla="*/ 78 h 78"/>
                <a:gd name="T10" fmla="*/ 38 w 88"/>
                <a:gd name="T11" fmla="*/ 78 h 78"/>
                <a:gd name="T12" fmla="*/ 38 w 88"/>
                <a:gd name="T13" fmla="*/ 59 h 78"/>
                <a:gd name="T14" fmla="*/ 31 w 88"/>
                <a:gd name="T15" fmla="*/ 68 h 78"/>
                <a:gd name="T16" fmla="*/ 19 w 88"/>
                <a:gd name="T17" fmla="*/ 56 h 78"/>
                <a:gd name="T18" fmla="*/ 18 w 88"/>
                <a:gd name="T19" fmla="*/ 54 h 78"/>
                <a:gd name="T20" fmla="*/ 18 w 88"/>
                <a:gd name="T21" fmla="*/ 53 h 78"/>
                <a:gd name="T22" fmla="*/ 21 w 88"/>
                <a:gd name="T23" fmla="*/ 51 h 78"/>
                <a:gd name="T24" fmla="*/ 21 w 88"/>
                <a:gd name="T25" fmla="*/ 50 h 78"/>
                <a:gd name="T26" fmla="*/ 22 w 88"/>
                <a:gd name="T27" fmla="*/ 51 h 78"/>
                <a:gd name="T28" fmla="*/ 30 w 88"/>
                <a:gd name="T29" fmla="*/ 60 h 78"/>
                <a:gd name="T30" fmla="*/ 38 w 88"/>
                <a:gd name="T31" fmla="*/ 50 h 78"/>
                <a:gd name="T32" fmla="*/ 38 w 88"/>
                <a:gd name="T33" fmla="*/ 36 h 78"/>
                <a:gd name="T34" fmla="*/ 38 w 88"/>
                <a:gd name="T35" fmla="*/ 30 h 78"/>
                <a:gd name="T36" fmla="*/ 31 w 88"/>
                <a:gd name="T37" fmla="*/ 39 h 78"/>
                <a:gd name="T38" fmla="*/ 19 w 88"/>
                <a:gd name="T39" fmla="*/ 26 h 78"/>
                <a:gd name="T40" fmla="*/ 18 w 88"/>
                <a:gd name="T41" fmla="*/ 25 h 78"/>
                <a:gd name="T42" fmla="*/ 18 w 88"/>
                <a:gd name="T43" fmla="*/ 24 h 78"/>
                <a:gd name="T44" fmla="*/ 21 w 88"/>
                <a:gd name="T45" fmla="*/ 21 h 78"/>
                <a:gd name="T46" fmla="*/ 21 w 88"/>
                <a:gd name="T47" fmla="*/ 21 h 78"/>
                <a:gd name="T48" fmla="*/ 22 w 88"/>
                <a:gd name="T49" fmla="*/ 21 h 78"/>
                <a:gd name="T50" fmla="*/ 30 w 88"/>
                <a:gd name="T51" fmla="*/ 30 h 78"/>
                <a:gd name="T52" fmla="*/ 38 w 88"/>
                <a:gd name="T53" fmla="*/ 21 h 78"/>
                <a:gd name="T54" fmla="*/ 41 w 88"/>
                <a:gd name="T55" fmla="*/ 17 h 78"/>
                <a:gd name="T56" fmla="*/ 45 w 88"/>
                <a:gd name="T57" fmla="*/ 12 h 78"/>
                <a:gd name="T58" fmla="*/ 45 w 88"/>
                <a:gd name="T59" fmla="*/ 12 h 78"/>
                <a:gd name="T60" fmla="*/ 46 w 88"/>
                <a:gd name="T61" fmla="*/ 12 h 78"/>
                <a:gd name="T62" fmla="*/ 49 w 88"/>
                <a:gd name="T63" fmla="*/ 14 h 78"/>
                <a:gd name="T64" fmla="*/ 50 w 88"/>
                <a:gd name="T65" fmla="*/ 15 h 78"/>
                <a:gd name="T66" fmla="*/ 50 w 88"/>
                <a:gd name="T67" fmla="*/ 15 h 78"/>
                <a:gd name="T68" fmla="*/ 48 w 88"/>
                <a:gd name="T69" fmla="*/ 16 h 78"/>
                <a:gd name="T70" fmla="*/ 79 w 88"/>
                <a:gd name="T71" fmla="*/ 16 h 78"/>
                <a:gd name="T72" fmla="*/ 88 w 8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78">
                  <a:moveTo>
                    <a:pt x="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6"/>
                    <a:pt x="2" y="78"/>
                    <a:pt x="5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3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2" y="50"/>
                    <a:pt x="22" y="50"/>
                    <a:pt x="22" y="5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4"/>
                    <a:pt x="18" y="2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9"/>
                    <a:pt x="39" y="17"/>
                    <a:pt x="41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1A8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7" name="Freeform 1056"/>
            <p:cNvSpPr>
              <a:spLocks/>
            </p:cNvSpPr>
            <p:nvPr/>
          </p:nvSpPr>
          <p:spPr bwMode="auto">
            <a:xfrm>
              <a:off x="5737226" y="1695450"/>
              <a:ext cx="280988" cy="60325"/>
            </a:xfrm>
            <a:custGeom>
              <a:avLst/>
              <a:gdLst>
                <a:gd name="T0" fmla="*/ 98 w 98"/>
                <a:gd name="T1" fmla="*/ 0 h 21"/>
                <a:gd name="T2" fmla="*/ 5 w 98"/>
                <a:gd name="T3" fmla="*/ 0 h 21"/>
                <a:gd name="T4" fmla="*/ 0 w 98"/>
                <a:gd name="T5" fmla="*/ 4 h 21"/>
                <a:gd name="T6" fmla="*/ 0 w 98"/>
                <a:gd name="T7" fmla="*/ 21 h 21"/>
                <a:gd name="T8" fmla="*/ 88 w 98"/>
                <a:gd name="T9" fmla="*/ 21 h 21"/>
                <a:gd name="T10" fmla="*/ 98 w 98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1">
                  <a:moveTo>
                    <a:pt x="9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AA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8" name="Freeform 1057"/>
            <p:cNvSpPr>
              <a:spLocks/>
            </p:cNvSpPr>
            <p:nvPr/>
          </p:nvSpPr>
          <p:spPr bwMode="auto">
            <a:xfrm>
              <a:off x="5789613" y="1789113"/>
              <a:ext cx="92075" cy="77788"/>
            </a:xfrm>
            <a:custGeom>
              <a:avLst/>
              <a:gdLst>
                <a:gd name="T0" fmla="*/ 1 w 32"/>
                <a:gd name="T1" fmla="*/ 14 h 27"/>
                <a:gd name="T2" fmla="*/ 0 w 32"/>
                <a:gd name="T3" fmla="*/ 13 h 27"/>
                <a:gd name="T4" fmla="*/ 0 w 32"/>
                <a:gd name="T5" fmla="*/ 12 h 27"/>
                <a:gd name="T6" fmla="*/ 3 w 32"/>
                <a:gd name="T7" fmla="*/ 9 h 27"/>
                <a:gd name="T8" fmla="*/ 3 w 32"/>
                <a:gd name="T9" fmla="*/ 9 h 27"/>
                <a:gd name="T10" fmla="*/ 4 w 32"/>
                <a:gd name="T11" fmla="*/ 9 h 27"/>
                <a:gd name="T12" fmla="*/ 12 w 32"/>
                <a:gd name="T13" fmla="*/ 18 h 27"/>
                <a:gd name="T14" fmla="*/ 27 w 32"/>
                <a:gd name="T15" fmla="*/ 0 h 27"/>
                <a:gd name="T16" fmla="*/ 27 w 32"/>
                <a:gd name="T17" fmla="*/ 0 h 27"/>
                <a:gd name="T18" fmla="*/ 28 w 32"/>
                <a:gd name="T19" fmla="*/ 0 h 27"/>
                <a:gd name="T20" fmla="*/ 31 w 32"/>
                <a:gd name="T21" fmla="*/ 2 h 27"/>
                <a:gd name="T22" fmla="*/ 32 w 32"/>
                <a:gd name="T23" fmla="*/ 3 h 27"/>
                <a:gd name="T24" fmla="*/ 32 w 32"/>
                <a:gd name="T25" fmla="*/ 3 h 27"/>
                <a:gd name="T26" fmla="*/ 13 w 32"/>
                <a:gd name="T27" fmla="*/ 27 h 27"/>
                <a:gd name="T28" fmla="*/ 1 w 32"/>
                <a:gd name="T2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7">
                  <a:moveTo>
                    <a:pt x="1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9" name="Freeform 1058"/>
            <p:cNvSpPr>
              <a:spLocks/>
            </p:cNvSpPr>
            <p:nvPr/>
          </p:nvSpPr>
          <p:spPr bwMode="auto">
            <a:xfrm>
              <a:off x="5789613" y="1873250"/>
              <a:ext cx="92075" cy="76200"/>
            </a:xfrm>
            <a:custGeom>
              <a:avLst/>
              <a:gdLst>
                <a:gd name="T0" fmla="*/ 1 w 32"/>
                <a:gd name="T1" fmla="*/ 15 h 27"/>
                <a:gd name="T2" fmla="*/ 0 w 32"/>
                <a:gd name="T3" fmla="*/ 13 h 27"/>
                <a:gd name="T4" fmla="*/ 0 w 32"/>
                <a:gd name="T5" fmla="*/ 12 h 27"/>
                <a:gd name="T6" fmla="*/ 3 w 32"/>
                <a:gd name="T7" fmla="*/ 10 h 27"/>
                <a:gd name="T8" fmla="*/ 3 w 32"/>
                <a:gd name="T9" fmla="*/ 9 h 27"/>
                <a:gd name="T10" fmla="*/ 4 w 32"/>
                <a:gd name="T11" fmla="*/ 10 h 27"/>
                <a:gd name="T12" fmla="*/ 12 w 32"/>
                <a:gd name="T13" fmla="*/ 19 h 27"/>
                <a:gd name="T14" fmla="*/ 27 w 32"/>
                <a:gd name="T15" fmla="*/ 0 h 27"/>
                <a:gd name="T16" fmla="*/ 27 w 32"/>
                <a:gd name="T17" fmla="*/ 0 h 27"/>
                <a:gd name="T18" fmla="*/ 28 w 32"/>
                <a:gd name="T19" fmla="*/ 0 h 27"/>
                <a:gd name="T20" fmla="*/ 31 w 32"/>
                <a:gd name="T21" fmla="*/ 3 h 27"/>
                <a:gd name="T22" fmla="*/ 32 w 32"/>
                <a:gd name="T23" fmla="*/ 3 h 27"/>
                <a:gd name="T24" fmla="*/ 32 w 32"/>
                <a:gd name="T25" fmla="*/ 3 h 27"/>
                <a:gd name="T26" fmla="*/ 13 w 32"/>
                <a:gd name="T27" fmla="*/ 27 h 27"/>
                <a:gd name="T28" fmla="*/ 1 w 32"/>
                <a:gd name="T2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7">
                  <a:moveTo>
                    <a:pt x="1" y="1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0" name="Freeform 1059"/>
            <p:cNvSpPr>
              <a:spLocks/>
            </p:cNvSpPr>
            <p:nvPr/>
          </p:nvSpPr>
          <p:spPr bwMode="auto">
            <a:xfrm>
              <a:off x="5846763" y="1858963"/>
              <a:ext cx="320675" cy="228600"/>
            </a:xfrm>
            <a:custGeom>
              <a:avLst/>
              <a:gdLst>
                <a:gd name="T0" fmla="*/ 0 w 112"/>
                <a:gd name="T1" fmla="*/ 75 h 80"/>
                <a:gd name="T2" fmla="*/ 4 w 112"/>
                <a:gd name="T3" fmla="*/ 80 h 80"/>
                <a:gd name="T4" fmla="*/ 108 w 112"/>
                <a:gd name="T5" fmla="*/ 80 h 80"/>
                <a:gd name="T6" fmla="*/ 112 w 112"/>
                <a:gd name="T7" fmla="*/ 75 h 80"/>
                <a:gd name="T8" fmla="*/ 112 w 112"/>
                <a:gd name="T9" fmla="*/ 0 h 80"/>
                <a:gd name="T10" fmla="*/ 0 w 112"/>
                <a:gd name="T11" fmla="*/ 0 h 80"/>
                <a:gd name="T12" fmla="*/ 0 w 112"/>
                <a:gd name="T13" fmla="*/ 7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80">
                  <a:moveTo>
                    <a:pt x="0" y="75"/>
                  </a:moveTo>
                  <a:cubicBezTo>
                    <a:pt x="0" y="78"/>
                    <a:pt x="1" y="80"/>
                    <a:pt x="4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10" y="80"/>
                    <a:pt x="112" y="78"/>
                    <a:pt x="112" y="75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1" name="Freeform 1060"/>
            <p:cNvSpPr>
              <a:spLocks/>
            </p:cNvSpPr>
            <p:nvPr/>
          </p:nvSpPr>
          <p:spPr bwMode="auto">
            <a:xfrm>
              <a:off x="5846763" y="1800225"/>
              <a:ext cx="320675" cy="63500"/>
            </a:xfrm>
            <a:custGeom>
              <a:avLst/>
              <a:gdLst>
                <a:gd name="T0" fmla="*/ 108 w 112"/>
                <a:gd name="T1" fmla="*/ 0 h 22"/>
                <a:gd name="T2" fmla="*/ 4 w 112"/>
                <a:gd name="T3" fmla="*/ 0 h 22"/>
                <a:gd name="T4" fmla="*/ 0 w 112"/>
                <a:gd name="T5" fmla="*/ 5 h 22"/>
                <a:gd name="T6" fmla="*/ 0 w 112"/>
                <a:gd name="T7" fmla="*/ 22 h 22"/>
                <a:gd name="T8" fmla="*/ 112 w 112"/>
                <a:gd name="T9" fmla="*/ 22 h 22"/>
                <a:gd name="T10" fmla="*/ 112 w 112"/>
                <a:gd name="T11" fmla="*/ 5 h 22"/>
                <a:gd name="T12" fmla="*/ 108 w 11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2">
                  <a:moveTo>
                    <a:pt x="10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2"/>
                    <a:pt x="110" y="0"/>
                    <a:pt x="108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2" name="Freeform 1061"/>
            <p:cNvSpPr>
              <a:spLocks/>
            </p:cNvSpPr>
            <p:nvPr/>
          </p:nvSpPr>
          <p:spPr bwMode="auto">
            <a:xfrm>
              <a:off x="5846763" y="1863725"/>
              <a:ext cx="249238" cy="223838"/>
            </a:xfrm>
            <a:custGeom>
              <a:avLst/>
              <a:gdLst>
                <a:gd name="T0" fmla="*/ 87 w 87"/>
                <a:gd name="T1" fmla="*/ 0 h 78"/>
                <a:gd name="T2" fmla="*/ 0 w 87"/>
                <a:gd name="T3" fmla="*/ 0 h 78"/>
                <a:gd name="T4" fmla="*/ 0 w 87"/>
                <a:gd name="T5" fmla="*/ 7 h 78"/>
                <a:gd name="T6" fmla="*/ 0 w 87"/>
                <a:gd name="T7" fmla="*/ 73 h 78"/>
                <a:gd name="T8" fmla="*/ 4 w 87"/>
                <a:gd name="T9" fmla="*/ 78 h 78"/>
                <a:gd name="T10" fmla="*/ 37 w 87"/>
                <a:gd name="T11" fmla="*/ 78 h 78"/>
                <a:gd name="T12" fmla="*/ 37 w 87"/>
                <a:gd name="T13" fmla="*/ 59 h 78"/>
                <a:gd name="T14" fmla="*/ 30 w 87"/>
                <a:gd name="T15" fmla="*/ 67 h 78"/>
                <a:gd name="T16" fmla="*/ 19 w 87"/>
                <a:gd name="T17" fmla="*/ 55 h 78"/>
                <a:gd name="T18" fmla="*/ 18 w 87"/>
                <a:gd name="T19" fmla="*/ 54 h 78"/>
                <a:gd name="T20" fmla="*/ 18 w 87"/>
                <a:gd name="T21" fmla="*/ 53 h 78"/>
                <a:gd name="T22" fmla="*/ 21 w 87"/>
                <a:gd name="T23" fmla="*/ 50 h 78"/>
                <a:gd name="T24" fmla="*/ 21 w 87"/>
                <a:gd name="T25" fmla="*/ 50 h 78"/>
                <a:gd name="T26" fmla="*/ 21 w 87"/>
                <a:gd name="T27" fmla="*/ 50 h 78"/>
                <a:gd name="T28" fmla="*/ 30 w 87"/>
                <a:gd name="T29" fmla="*/ 59 h 78"/>
                <a:gd name="T30" fmla="*/ 37 w 87"/>
                <a:gd name="T31" fmla="*/ 50 h 78"/>
                <a:gd name="T32" fmla="*/ 37 w 87"/>
                <a:gd name="T33" fmla="*/ 36 h 78"/>
                <a:gd name="T34" fmla="*/ 37 w 87"/>
                <a:gd name="T35" fmla="*/ 30 h 78"/>
                <a:gd name="T36" fmla="*/ 30 w 87"/>
                <a:gd name="T37" fmla="*/ 38 h 78"/>
                <a:gd name="T38" fmla="*/ 19 w 87"/>
                <a:gd name="T39" fmla="*/ 26 h 78"/>
                <a:gd name="T40" fmla="*/ 18 w 87"/>
                <a:gd name="T41" fmla="*/ 25 h 78"/>
                <a:gd name="T42" fmla="*/ 18 w 87"/>
                <a:gd name="T43" fmla="*/ 24 h 78"/>
                <a:gd name="T44" fmla="*/ 21 w 87"/>
                <a:gd name="T45" fmla="*/ 21 h 78"/>
                <a:gd name="T46" fmla="*/ 21 w 87"/>
                <a:gd name="T47" fmla="*/ 21 h 78"/>
                <a:gd name="T48" fmla="*/ 21 w 87"/>
                <a:gd name="T49" fmla="*/ 21 h 78"/>
                <a:gd name="T50" fmla="*/ 30 w 87"/>
                <a:gd name="T51" fmla="*/ 30 h 78"/>
                <a:gd name="T52" fmla="*/ 37 w 87"/>
                <a:gd name="T53" fmla="*/ 20 h 78"/>
                <a:gd name="T54" fmla="*/ 41 w 87"/>
                <a:gd name="T55" fmla="*/ 16 h 78"/>
                <a:gd name="T56" fmla="*/ 44 w 87"/>
                <a:gd name="T57" fmla="*/ 12 h 78"/>
                <a:gd name="T58" fmla="*/ 45 w 87"/>
                <a:gd name="T59" fmla="*/ 11 h 78"/>
                <a:gd name="T60" fmla="*/ 45 w 87"/>
                <a:gd name="T61" fmla="*/ 11 h 78"/>
                <a:gd name="T62" fmla="*/ 49 w 87"/>
                <a:gd name="T63" fmla="*/ 14 h 78"/>
                <a:gd name="T64" fmla="*/ 49 w 87"/>
                <a:gd name="T65" fmla="*/ 14 h 78"/>
                <a:gd name="T66" fmla="*/ 49 w 87"/>
                <a:gd name="T67" fmla="*/ 15 h 78"/>
                <a:gd name="T68" fmla="*/ 48 w 87"/>
                <a:gd name="T69" fmla="*/ 16 h 78"/>
                <a:gd name="T70" fmla="*/ 79 w 87"/>
                <a:gd name="T71" fmla="*/ 16 h 78"/>
                <a:gd name="T72" fmla="*/ 87 w 87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" h="78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1" y="78"/>
                    <a:pt x="4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4"/>
                    <a:pt x="17" y="53"/>
                    <a:pt x="18" y="53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8" y="2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9" y="17"/>
                    <a:pt x="41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4D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3" name="Freeform 1062"/>
            <p:cNvSpPr>
              <a:spLocks/>
            </p:cNvSpPr>
            <p:nvPr/>
          </p:nvSpPr>
          <p:spPr bwMode="auto">
            <a:xfrm>
              <a:off x="5846763" y="1800225"/>
              <a:ext cx="280988" cy="63500"/>
            </a:xfrm>
            <a:custGeom>
              <a:avLst/>
              <a:gdLst>
                <a:gd name="T0" fmla="*/ 98 w 98"/>
                <a:gd name="T1" fmla="*/ 0 h 22"/>
                <a:gd name="T2" fmla="*/ 10 w 98"/>
                <a:gd name="T3" fmla="*/ 0 h 22"/>
                <a:gd name="T4" fmla="*/ 4 w 98"/>
                <a:gd name="T5" fmla="*/ 0 h 22"/>
                <a:gd name="T6" fmla="*/ 3 w 98"/>
                <a:gd name="T7" fmla="*/ 1 h 22"/>
                <a:gd name="T8" fmla="*/ 0 w 98"/>
                <a:gd name="T9" fmla="*/ 5 h 22"/>
                <a:gd name="T10" fmla="*/ 0 w 98"/>
                <a:gd name="T11" fmla="*/ 22 h 22"/>
                <a:gd name="T12" fmla="*/ 87 w 98"/>
                <a:gd name="T13" fmla="*/ 22 h 22"/>
                <a:gd name="T14" fmla="*/ 98 w 98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22">
                  <a:moveTo>
                    <a:pt x="9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AA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4" name="Freeform 1063"/>
            <p:cNvSpPr>
              <a:spLocks/>
            </p:cNvSpPr>
            <p:nvPr/>
          </p:nvSpPr>
          <p:spPr bwMode="auto">
            <a:xfrm>
              <a:off x="5895976" y="1895475"/>
              <a:ext cx="90488" cy="77788"/>
            </a:xfrm>
            <a:custGeom>
              <a:avLst/>
              <a:gdLst>
                <a:gd name="T0" fmla="*/ 2 w 32"/>
                <a:gd name="T1" fmla="*/ 15 h 27"/>
                <a:gd name="T2" fmla="*/ 1 w 32"/>
                <a:gd name="T3" fmla="*/ 14 h 27"/>
                <a:gd name="T4" fmla="*/ 1 w 32"/>
                <a:gd name="T5" fmla="*/ 13 h 27"/>
                <a:gd name="T6" fmla="*/ 4 w 32"/>
                <a:gd name="T7" fmla="*/ 10 h 27"/>
                <a:gd name="T8" fmla="*/ 4 w 32"/>
                <a:gd name="T9" fmla="*/ 10 h 27"/>
                <a:gd name="T10" fmla="*/ 4 w 32"/>
                <a:gd name="T11" fmla="*/ 10 h 27"/>
                <a:gd name="T12" fmla="*/ 13 w 32"/>
                <a:gd name="T13" fmla="*/ 19 h 27"/>
                <a:gd name="T14" fmla="*/ 27 w 32"/>
                <a:gd name="T15" fmla="*/ 1 h 27"/>
                <a:gd name="T16" fmla="*/ 28 w 32"/>
                <a:gd name="T17" fmla="*/ 0 h 27"/>
                <a:gd name="T18" fmla="*/ 28 w 32"/>
                <a:gd name="T19" fmla="*/ 0 h 27"/>
                <a:gd name="T20" fmla="*/ 32 w 32"/>
                <a:gd name="T21" fmla="*/ 3 h 27"/>
                <a:gd name="T22" fmla="*/ 32 w 32"/>
                <a:gd name="T23" fmla="*/ 3 h 27"/>
                <a:gd name="T24" fmla="*/ 32 w 32"/>
                <a:gd name="T25" fmla="*/ 4 h 27"/>
                <a:gd name="T26" fmla="*/ 13 w 32"/>
                <a:gd name="T27" fmla="*/ 27 h 27"/>
                <a:gd name="T28" fmla="*/ 2 w 32"/>
                <a:gd name="T2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7">
                  <a:moveTo>
                    <a:pt x="2" y="15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" y="15"/>
                    <a:pt x="2" y="15"/>
                    <a:pt x="2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5" name="Freeform 1064"/>
            <p:cNvSpPr>
              <a:spLocks/>
            </p:cNvSpPr>
            <p:nvPr/>
          </p:nvSpPr>
          <p:spPr bwMode="auto">
            <a:xfrm>
              <a:off x="5895976" y="1978025"/>
              <a:ext cx="90488" cy="77788"/>
            </a:xfrm>
            <a:custGeom>
              <a:avLst/>
              <a:gdLst>
                <a:gd name="T0" fmla="*/ 2 w 32"/>
                <a:gd name="T1" fmla="*/ 15 h 27"/>
                <a:gd name="T2" fmla="*/ 1 w 32"/>
                <a:gd name="T3" fmla="*/ 14 h 27"/>
                <a:gd name="T4" fmla="*/ 1 w 32"/>
                <a:gd name="T5" fmla="*/ 13 h 27"/>
                <a:gd name="T6" fmla="*/ 4 w 32"/>
                <a:gd name="T7" fmla="*/ 10 h 27"/>
                <a:gd name="T8" fmla="*/ 4 w 32"/>
                <a:gd name="T9" fmla="*/ 10 h 27"/>
                <a:gd name="T10" fmla="*/ 4 w 32"/>
                <a:gd name="T11" fmla="*/ 10 h 27"/>
                <a:gd name="T12" fmla="*/ 13 w 32"/>
                <a:gd name="T13" fmla="*/ 19 h 27"/>
                <a:gd name="T14" fmla="*/ 27 w 32"/>
                <a:gd name="T15" fmla="*/ 1 h 27"/>
                <a:gd name="T16" fmla="*/ 28 w 32"/>
                <a:gd name="T17" fmla="*/ 0 h 27"/>
                <a:gd name="T18" fmla="*/ 28 w 32"/>
                <a:gd name="T19" fmla="*/ 0 h 27"/>
                <a:gd name="T20" fmla="*/ 32 w 32"/>
                <a:gd name="T21" fmla="*/ 3 h 27"/>
                <a:gd name="T22" fmla="*/ 32 w 32"/>
                <a:gd name="T23" fmla="*/ 3 h 27"/>
                <a:gd name="T24" fmla="*/ 32 w 32"/>
                <a:gd name="T25" fmla="*/ 4 h 27"/>
                <a:gd name="T26" fmla="*/ 13 w 32"/>
                <a:gd name="T27" fmla="*/ 27 h 27"/>
                <a:gd name="T28" fmla="*/ 2 w 32"/>
                <a:gd name="T2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7">
                  <a:moveTo>
                    <a:pt x="2" y="15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" y="15"/>
                    <a:pt x="2" y="15"/>
                    <a:pt x="2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6" name="Freeform 1065"/>
            <p:cNvSpPr>
              <a:spLocks/>
            </p:cNvSpPr>
            <p:nvPr/>
          </p:nvSpPr>
          <p:spPr bwMode="auto">
            <a:xfrm>
              <a:off x="5953126" y="1966913"/>
              <a:ext cx="323850" cy="227013"/>
            </a:xfrm>
            <a:custGeom>
              <a:avLst/>
              <a:gdLst>
                <a:gd name="T0" fmla="*/ 0 w 113"/>
                <a:gd name="T1" fmla="*/ 75 h 79"/>
                <a:gd name="T2" fmla="*/ 5 w 113"/>
                <a:gd name="T3" fmla="*/ 79 h 79"/>
                <a:gd name="T4" fmla="*/ 108 w 113"/>
                <a:gd name="T5" fmla="*/ 79 h 79"/>
                <a:gd name="T6" fmla="*/ 113 w 113"/>
                <a:gd name="T7" fmla="*/ 75 h 79"/>
                <a:gd name="T8" fmla="*/ 113 w 113"/>
                <a:gd name="T9" fmla="*/ 0 h 79"/>
                <a:gd name="T10" fmla="*/ 0 w 113"/>
                <a:gd name="T11" fmla="*/ 0 h 79"/>
                <a:gd name="T12" fmla="*/ 0 w 113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79">
                  <a:moveTo>
                    <a:pt x="0" y="75"/>
                  </a:moveTo>
                  <a:cubicBezTo>
                    <a:pt x="0" y="77"/>
                    <a:pt x="2" y="79"/>
                    <a:pt x="5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3" y="77"/>
                    <a:pt x="113" y="75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" name="Freeform 1066"/>
            <p:cNvSpPr>
              <a:spLocks/>
            </p:cNvSpPr>
            <p:nvPr/>
          </p:nvSpPr>
          <p:spPr bwMode="auto">
            <a:xfrm>
              <a:off x="5953126" y="1909763"/>
              <a:ext cx="323850" cy="60325"/>
            </a:xfrm>
            <a:custGeom>
              <a:avLst/>
              <a:gdLst>
                <a:gd name="T0" fmla="*/ 108 w 113"/>
                <a:gd name="T1" fmla="*/ 0 h 21"/>
                <a:gd name="T2" fmla="*/ 5 w 113"/>
                <a:gd name="T3" fmla="*/ 0 h 21"/>
                <a:gd name="T4" fmla="*/ 0 w 113"/>
                <a:gd name="T5" fmla="*/ 5 h 21"/>
                <a:gd name="T6" fmla="*/ 0 w 113"/>
                <a:gd name="T7" fmla="*/ 21 h 21"/>
                <a:gd name="T8" fmla="*/ 113 w 113"/>
                <a:gd name="T9" fmla="*/ 21 h 21"/>
                <a:gd name="T10" fmla="*/ 113 w 113"/>
                <a:gd name="T11" fmla="*/ 5 h 21"/>
                <a:gd name="T12" fmla="*/ 108 w 11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1">
                  <a:moveTo>
                    <a:pt x="10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2"/>
                    <a:pt x="111" y="0"/>
                    <a:pt x="108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8" name="Freeform 1067"/>
            <p:cNvSpPr>
              <a:spLocks/>
            </p:cNvSpPr>
            <p:nvPr/>
          </p:nvSpPr>
          <p:spPr bwMode="auto">
            <a:xfrm>
              <a:off x="6192838" y="1970088"/>
              <a:ext cx="84138" cy="23813"/>
            </a:xfrm>
            <a:custGeom>
              <a:avLst/>
              <a:gdLst>
                <a:gd name="T0" fmla="*/ 53 w 53"/>
                <a:gd name="T1" fmla="*/ 0 h 15"/>
                <a:gd name="T2" fmla="*/ 8 w 53"/>
                <a:gd name="T3" fmla="*/ 0 h 15"/>
                <a:gd name="T4" fmla="*/ 0 w 53"/>
                <a:gd name="T5" fmla="*/ 15 h 15"/>
                <a:gd name="T6" fmla="*/ 53 w 53"/>
                <a:gd name="T7" fmla="*/ 15 h 15"/>
                <a:gd name="T8" fmla="*/ 53 w 5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5">
                  <a:moveTo>
                    <a:pt x="53" y="0"/>
                  </a:moveTo>
                  <a:lnTo>
                    <a:pt x="8" y="0"/>
                  </a:lnTo>
                  <a:lnTo>
                    <a:pt x="0" y="15"/>
                  </a:lnTo>
                  <a:lnTo>
                    <a:pt x="53" y="1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9" name="Freeform 1068"/>
            <p:cNvSpPr>
              <a:spLocks/>
            </p:cNvSpPr>
            <p:nvPr/>
          </p:nvSpPr>
          <p:spPr bwMode="auto">
            <a:xfrm>
              <a:off x="6192838" y="1970088"/>
              <a:ext cx="84138" cy="23813"/>
            </a:xfrm>
            <a:custGeom>
              <a:avLst/>
              <a:gdLst>
                <a:gd name="T0" fmla="*/ 53 w 53"/>
                <a:gd name="T1" fmla="*/ 0 h 15"/>
                <a:gd name="T2" fmla="*/ 8 w 53"/>
                <a:gd name="T3" fmla="*/ 0 h 15"/>
                <a:gd name="T4" fmla="*/ 0 w 53"/>
                <a:gd name="T5" fmla="*/ 15 h 15"/>
                <a:gd name="T6" fmla="*/ 53 w 53"/>
                <a:gd name="T7" fmla="*/ 15 h 15"/>
                <a:gd name="T8" fmla="*/ 53 w 5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5">
                  <a:moveTo>
                    <a:pt x="53" y="0"/>
                  </a:moveTo>
                  <a:lnTo>
                    <a:pt x="8" y="0"/>
                  </a:lnTo>
                  <a:lnTo>
                    <a:pt x="0" y="15"/>
                  </a:lnTo>
                  <a:lnTo>
                    <a:pt x="53" y="15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0" name="Freeform 1069"/>
            <p:cNvSpPr>
              <a:spLocks/>
            </p:cNvSpPr>
            <p:nvPr/>
          </p:nvSpPr>
          <p:spPr bwMode="auto">
            <a:xfrm>
              <a:off x="5953126" y="1909763"/>
              <a:ext cx="280988" cy="60325"/>
            </a:xfrm>
            <a:custGeom>
              <a:avLst/>
              <a:gdLst>
                <a:gd name="T0" fmla="*/ 98 w 98"/>
                <a:gd name="T1" fmla="*/ 0 h 21"/>
                <a:gd name="T2" fmla="*/ 11 w 98"/>
                <a:gd name="T3" fmla="*/ 0 h 21"/>
                <a:gd name="T4" fmla="*/ 5 w 98"/>
                <a:gd name="T5" fmla="*/ 0 h 21"/>
                <a:gd name="T6" fmla="*/ 4 w 98"/>
                <a:gd name="T7" fmla="*/ 0 h 21"/>
                <a:gd name="T8" fmla="*/ 0 w 98"/>
                <a:gd name="T9" fmla="*/ 5 h 21"/>
                <a:gd name="T10" fmla="*/ 0 w 98"/>
                <a:gd name="T11" fmla="*/ 21 h 21"/>
                <a:gd name="T12" fmla="*/ 88 w 98"/>
                <a:gd name="T13" fmla="*/ 21 h 21"/>
                <a:gd name="T14" fmla="*/ 98 w 98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21">
                  <a:moveTo>
                    <a:pt x="9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1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AA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1" name="Freeform 1070"/>
            <p:cNvSpPr>
              <a:spLocks/>
            </p:cNvSpPr>
            <p:nvPr/>
          </p:nvSpPr>
          <p:spPr bwMode="auto">
            <a:xfrm>
              <a:off x="5953126" y="1993900"/>
              <a:ext cx="239713" cy="200025"/>
            </a:xfrm>
            <a:custGeom>
              <a:avLst/>
              <a:gdLst>
                <a:gd name="T0" fmla="*/ 84 w 84"/>
                <a:gd name="T1" fmla="*/ 0 h 70"/>
                <a:gd name="T2" fmla="*/ 0 w 84"/>
                <a:gd name="T3" fmla="*/ 0 h 70"/>
                <a:gd name="T4" fmla="*/ 0 w 84"/>
                <a:gd name="T5" fmla="*/ 66 h 70"/>
                <a:gd name="T6" fmla="*/ 5 w 84"/>
                <a:gd name="T7" fmla="*/ 70 h 70"/>
                <a:gd name="T8" fmla="*/ 48 w 84"/>
                <a:gd name="T9" fmla="*/ 70 h 70"/>
                <a:gd name="T10" fmla="*/ 55 w 84"/>
                <a:gd name="T11" fmla="*/ 55 h 70"/>
                <a:gd name="T12" fmla="*/ 50 w 84"/>
                <a:gd name="T13" fmla="*/ 55 h 70"/>
                <a:gd name="T14" fmla="*/ 50 w 84"/>
                <a:gd name="T15" fmla="*/ 48 h 70"/>
                <a:gd name="T16" fmla="*/ 59 w 84"/>
                <a:gd name="T17" fmla="*/ 48 h 70"/>
                <a:gd name="T18" fmla="*/ 71 w 84"/>
                <a:gd name="T19" fmla="*/ 25 h 70"/>
                <a:gd name="T20" fmla="*/ 50 w 84"/>
                <a:gd name="T21" fmla="*/ 25 h 70"/>
                <a:gd name="T22" fmla="*/ 50 w 84"/>
                <a:gd name="T23" fmla="*/ 18 h 70"/>
                <a:gd name="T24" fmla="*/ 74 w 84"/>
                <a:gd name="T25" fmla="*/ 18 h 70"/>
                <a:gd name="T26" fmla="*/ 84 w 84"/>
                <a:gd name="T2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0"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6A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2" name="Freeform 1071"/>
            <p:cNvSpPr>
              <a:spLocks/>
            </p:cNvSpPr>
            <p:nvPr/>
          </p:nvSpPr>
          <p:spPr bwMode="auto">
            <a:xfrm>
              <a:off x="5953126" y="1970088"/>
              <a:ext cx="252413" cy="23813"/>
            </a:xfrm>
            <a:custGeom>
              <a:avLst/>
              <a:gdLst>
                <a:gd name="T0" fmla="*/ 159 w 159"/>
                <a:gd name="T1" fmla="*/ 0 h 15"/>
                <a:gd name="T2" fmla="*/ 0 w 159"/>
                <a:gd name="T3" fmla="*/ 0 h 15"/>
                <a:gd name="T4" fmla="*/ 0 w 159"/>
                <a:gd name="T5" fmla="*/ 15 h 15"/>
                <a:gd name="T6" fmla="*/ 151 w 159"/>
                <a:gd name="T7" fmla="*/ 15 h 15"/>
                <a:gd name="T8" fmla="*/ 159 w 15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">
                  <a:moveTo>
                    <a:pt x="15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51" y="1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0C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3" name="Freeform 1072"/>
            <p:cNvSpPr>
              <a:spLocks/>
            </p:cNvSpPr>
            <p:nvPr/>
          </p:nvSpPr>
          <p:spPr bwMode="auto">
            <a:xfrm>
              <a:off x="5953126" y="1970088"/>
              <a:ext cx="252413" cy="23813"/>
            </a:xfrm>
            <a:custGeom>
              <a:avLst/>
              <a:gdLst>
                <a:gd name="T0" fmla="*/ 159 w 159"/>
                <a:gd name="T1" fmla="*/ 0 h 15"/>
                <a:gd name="T2" fmla="*/ 0 w 159"/>
                <a:gd name="T3" fmla="*/ 0 h 15"/>
                <a:gd name="T4" fmla="*/ 0 w 159"/>
                <a:gd name="T5" fmla="*/ 15 h 15"/>
                <a:gd name="T6" fmla="*/ 151 w 159"/>
                <a:gd name="T7" fmla="*/ 15 h 15"/>
                <a:gd name="T8" fmla="*/ 159 w 15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">
                  <a:moveTo>
                    <a:pt x="15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51" y="15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4" name="Freeform 1073"/>
            <p:cNvSpPr>
              <a:spLocks/>
            </p:cNvSpPr>
            <p:nvPr/>
          </p:nvSpPr>
          <p:spPr bwMode="auto">
            <a:xfrm>
              <a:off x="6003926" y="2005013"/>
              <a:ext cx="92075" cy="77788"/>
            </a:xfrm>
            <a:custGeom>
              <a:avLst/>
              <a:gdLst>
                <a:gd name="T0" fmla="*/ 1 w 32"/>
                <a:gd name="T1" fmla="*/ 14 h 27"/>
                <a:gd name="T2" fmla="*/ 0 w 32"/>
                <a:gd name="T3" fmla="*/ 13 h 27"/>
                <a:gd name="T4" fmla="*/ 0 w 32"/>
                <a:gd name="T5" fmla="*/ 12 h 27"/>
                <a:gd name="T6" fmla="*/ 3 w 32"/>
                <a:gd name="T7" fmla="*/ 9 h 27"/>
                <a:gd name="T8" fmla="*/ 3 w 32"/>
                <a:gd name="T9" fmla="*/ 9 h 27"/>
                <a:gd name="T10" fmla="*/ 4 w 32"/>
                <a:gd name="T11" fmla="*/ 9 h 27"/>
                <a:gd name="T12" fmla="*/ 12 w 32"/>
                <a:gd name="T13" fmla="*/ 18 h 27"/>
                <a:gd name="T14" fmla="*/ 27 w 32"/>
                <a:gd name="T15" fmla="*/ 0 h 27"/>
                <a:gd name="T16" fmla="*/ 27 w 32"/>
                <a:gd name="T17" fmla="*/ 0 h 27"/>
                <a:gd name="T18" fmla="*/ 28 w 32"/>
                <a:gd name="T19" fmla="*/ 0 h 27"/>
                <a:gd name="T20" fmla="*/ 31 w 32"/>
                <a:gd name="T21" fmla="*/ 2 h 27"/>
                <a:gd name="T22" fmla="*/ 32 w 32"/>
                <a:gd name="T23" fmla="*/ 3 h 27"/>
                <a:gd name="T24" fmla="*/ 32 w 32"/>
                <a:gd name="T25" fmla="*/ 3 h 27"/>
                <a:gd name="T26" fmla="*/ 13 w 32"/>
                <a:gd name="T27" fmla="*/ 27 h 27"/>
                <a:gd name="T28" fmla="*/ 1 w 32"/>
                <a:gd name="T2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7">
                  <a:moveTo>
                    <a:pt x="1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5" name="Freeform 1074"/>
            <p:cNvSpPr>
              <a:spLocks/>
            </p:cNvSpPr>
            <p:nvPr/>
          </p:nvSpPr>
          <p:spPr bwMode="auto">
            <a:xfrm>
              <a:off x="6156326" y="2044700"/>
              <a:ext cx="68263" cy="20638"/>
            </a:xfrm>
            <a:custGeom>
              <a:avLst/>
              <a:gdLst>
                <a:gd name="T0" fmla="*/ 43 w 43"/>
                <a:gd name="T1" fmla="*/ 0 h 13"/>
                <a:gd name="T2" fmla="*/ 5 w 43"/>
                <a:gd name="T3" fmla="*/ 0 h 13"/>
                <a:gd name="T4" fmla="*/ 0 w 43"/>
                <a:gd name="T5" fmla="*/ 13 h 13"/>
                <a:gd name="T6" fmla="*/ 43 w 43"/>
                <a:gd name="T7" fmla="*/ 13 h 13"/>
                <a:gd name="T8" fmla="*/ 43 w 4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">
                  <a:moveTo>
                    <a:pt x="43" y="0"/>
                  </a:moveTo>
                  <a:lnTo>
                    <a:pt x="5" y="0"/>
                  </a:lnTo>
                  <a:lnTo>
                    <a:pt x="0" y="13"/>
                  </a:lnTo>
                  <a:lnTo>
                    <a:pt x="43" y="1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D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6" name="Freeform 1075"/>
            <p:cNvSpPr>
              <a:spLocks/>
            </p:cNvSpPr>
            <p:nvPr/>
          </p:nvSpPr>
          <p:spPr bwMode="auto">
            <a:xfrm>
              <a:off x="6156326" y="2044700"/>
              <a:ext cx="68263" cy="20638"/>
            </a:xfrm>
            <a:custGeom>
              <a:avLst/>
              <a:gdLst>
                <a:gd name="T0" fmla="*/ 43 w 43"/>
                <a:gd name="T1" fmla="*/ 0 h 13"/>
                <a:gd name="T2" fmla="*/ 5 w 43"/>
                <a:gd name="T3" fmla="*/ 0 h 13"/>
                <a:gd name="T4" fmla="*/ 0 w 43"/>
                <a:gd name="T5" fmla="*/ 13 h 13"/>
                <a:gd name="T6" fmla="*/ 43 w 43"/>
                <a:gd name="T7" fmla="*/ 13 h 13"/>
                <a:gd name="T8" fmla="*/ 43 w 4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">
                  <a:moveTo>
                    <a:pt x="43" y="0"/>
                  </a:moveTo>
                  <a:lnTo>
                    <a:pt x="5" y="0"/>
                  </a:lnTo>
                  <a:lnTo>
                    <a:pt x="0" y="13"/>
                  </a:lnTo>
                  <a:lnTo>
                    <a:pt x="43" y="1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7" name="Freeform 1076"/>
            <p:cNvSpPr>
              <a:spLocks/>
            </p:cNvSpPr>
            <p:nvPr/>
          </p:nvSpPr>
          <p:spPr bwMode="auto">
            <a:xfrm>
              <a:off x="6096001" y="2044700"/>
              <a:ext cx="68263" cy="20638"/>
            </a:xfrm>
            <a:custGeom>
              <a:avLst/>
              <a:gdLst>
                <a:gd name="T0" fmla="*/ 43 w 43"/>
                <a:gd name="T1" fmla="*/ 0 h 13"/>
                <a:gd name="T2" fmla="*/ 0 w 43"/>
                <a:gd name="T3" fmla="*/ 0 h 13"/>
                <a:gd name="T4" fmla="*/ 0 w 43"/>
                <a:gd name="T5" fmla="*/ 13 h 13"/>
                <a:gd name="T6" fmla="*/ 38 w 43"/>
                <a:gd name="T7" fmla="*/ 13 h 13"/>
                <a:gd name="T8" fmla="*/ 43 w 4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">
                  <a:moveTo>
                    <a:pt x="43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38" y="1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3E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8" name="Freeform 1077"/>
            <p:cNvSpPr>
              <a:spLocks/>
            </p:cNvSpPr>
            <p:nvPr/>
          </p:nvSpPr>
          <p:spPr bwMode="auto">
            <a:xfrm>
              <a:off x="6096001" y="2044700"/>
              <a:ext cx="68263" cy="20638"/>
            </a:xfrm>
            <a:custGeom>
              <a:avLst/>
              <a:gdLst>
                <a:gd name="T0" fmla="*/ 43 w 43"/>
                <a:gd name="T1" fmla="*/ 0 h 13"/>
                <a:gd name="T2" fmla="*/ 0 w 43"/>
                <a:gd name="T3" fmla="*/ 0 h 13"/>
                <a:gd name="T4" fmla="*/ 0 w 43"/>
                <a:gd name="T5" fmla="*/ 13 h 13"/>
                <a:gd name="T6" fmla="*/ 38 w 43"/>
                <a:gd name="T7" fmla="*/ 13 h 13"/>
                <a:gd name="T8" fmla="*/ 43 w 4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">
                  <a:moveTo>
                    <a:pt x="43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38" y="1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9" name="Freeform 1078"/>
            <p:cNvSpPr>
              <a:spLocks/>
            </p:cNvSpPr>
            <p:nvPr/>
          </p:nvSpPr>
          <p:spPr bwMode="auto">
            <a:xfrm>
              <a:off x="6003926" y="2087563"/>
              <a:ext cx="92075" cy="77788"/>
            </a:xfrm>
            <a:custGeom>
              <a:avLst/>
              <a:gdLst>
                <a:gd name="T0" fmla="*/ 1 w 32"/>
                <a:gd name="T1" fmla="*/ 15 h 27"/>
                <a:gd name="T2" fmla="*/ 0 w 32"/>
                <a:gd name="T3" fmla="*/ 13 h 27"/>
                <a:gd name="T4" fmla="*/ 0 w 32"/>
                <a:gd name="T5" fmla="*/ 12 h 27"/>
                <a:gd name="T6" fmla="*/ 3 w 32"/>
                <a:gd name="T7" fmla="*/ 10 h 27"/>
                <a:gd name="T8" fmla="*/ 3 w 32"/>
                <a:gd name="T9" fmla="*/ 9 h 27"/>
                <a:gd name="T10" fmla="*/ 4 w 32"/>
                <a:gd name="T11" fmla="*/ 10 h 27"/>
                <a:gd name="T12" fmla="*/ 12 w 32"/>
                <a:gd name="T13" fmla="*/ 19 h 27"/>
                <a:gd name="T14" fmla="*/ 27 w 32"/>
                <a:gd name="T15" fmla="*/ 0 h 27"/>
                <a:gd name="T16" fmla="*/ 27 w 32"/>
                <a:gd name="T17" fmla="*/ 0 h 27"/>
                <a:gd name="T18" fmla="*/ 28 w 32"/>
                <a:gd name="T19" fmla="*/ 0 h 27"/>
                <a:gd name="T20" fmla="*/ 31 w 32"/>
                <a:gd name="T21" fmla="*/ 3 h 27"/>
                <a:gd name="T22" fmla="*/ 32 w 32"/>
                <a:gd name="T23" fmla="*/ 3 h 27"/>
                <a:gd name="T24" fmla="*/ 32 w 32"/>
                <a:gd name="T25" fmla="*/ 3 h 27"/>
                <a:gd name="T26" fmla="*/ 13 w 32"/>
                <a:gd name="T27" fmla="*/ 27 h 27"/>
                <a:gd name="T28" fmla="*/ 1 w 32"/>
                <a:gd name="T2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7">
                  <a:moveTo>
                    <a:pt x="1" y="1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0" name="Freeform 1079"/>
            <p:cNvSpPr>
              <a:spLocks/>
            </p:cNvSpPr>
            <p:nvPr/>
          </p:nvSpPr>
          <p:spPr bwMode="auto">
            <a:xfrm>
              <a:off x="6110288" y="2130425"/>
              <a:ext cx="114300" cy="20638"/>
            </a:xfrm>
            <a:custGeom>
              <a:avLst/>
              <a:gdLst>
                <a:gd name="T0" fmla="*/ 72 w 72"/>
                <a:gd name="T1" fmla="*/ 0 h 13"/>
                <a:gd name="T2" fmla="*/ 7 w 72"/>
                <a:gd name="T3" fmla="*/ 0 h 13"/>
                <a:gd name="T4" fmla="*/ 0 w 72"/>
                <a:gd name="T5" fmla="*/ 13 h 13"/>
                <a:gd name="T6" fmla="*/ 72 w 72"/>
                <a:gd name="T7" fmla="*/ 13 h 13"/>
                <a:gd name="T8" fmla="*/ 72 w 7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">
                  <a:moveTo>
                    <a:pt x="72" y="0"/>
                  </a:moveTo>
                  <a:lnTo>
                    <a:pt x="7" y="0"/>
                  </a:lnTo>
                  <a:lnTo>
                    <a:pt x="0" y="13"/>
                  </a:lnTo>
                  <a:lnTo>
                    <a:pt x="72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D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1" name="Freeform 1080"/>
            <p:cNvSpPr>
              <a:spLocks/>
            </p:cNvSpPr>
            <p:nvPr/>
          </p:nvSpPr>
          <p:spPr bwMode="auto">
            <a:xfrm>
              <a:off x="6110288" y="2130425"/>
              <a:ext cx="114300" cy="20638"/>
            </a:xfrm>
            <a:custGeom>
              <a:avLst/>
              <a:gdLst>
                <a:gd name="T0" fmla="*/ 72 w 72"/>
                <a:gd name="T1" fmla="*/ 0 h 13"/>
                <a:gd name="T2" fmla="*/ 7 w 72"/>
                <a:gd name="T3" fmla="*/ 0 h 13"/>
                <a:gd name="T4" fmla="*/ 0 w 72"/>
                <a:gd name="T5" fmla="*/ 13 h 13"/>
                <a:gd name="T6" fmla="*/ 72 w 72"/>
                <a:gd name="T7" fmla="*/ 13 h 13"/>
                <a:gd name="T8" fmla="*/ 72 w 7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">
                  <a:moveTo>
                    <a:pt x="72" y="0"/>
                  </a:moveTo>
                  <a:lnTo>
                    <a:pt x="7" y="0"/>
                  </a:lnTo>
                  <a:lnTo>
                    <a:pt x="0" y="13"/>
                  </a:lnTo>
                  <a:lnTo>
                    <a:pt x="72" y="13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2" name="Freeform 1081"/>
            <p:cNvSpPr>
              <a:spLocks/>
            </p:cNvSpPr>
            <p:nvPr/>
          </p:nvSpPr>
          <p:spPr bwMode="auto">
            <a:xfrm>
              <a:off x="6096001" y="2130425"/>
              <a:ext cx="25400" cy="20638"/>
            </a:xfrm>
            <a:custGeom>
              <a:avLst/>
              <a:gdLst>
                <a:gd name="T0" fmla="*/ 16 w 16"/>
                <a:gd name="T1" fmla="*/ 0 h 13"/>
                <a:gd name="T2" fmla="*/ 0 w 16"/>
                <a:gd name="T3" fmla="*/ 0 h 13"/>
                <a:gd name="T4" fmla="*/ 0 w 16"/>
                <a:gd name="T5" fmla="*/ 13 h 13"/>
                <a:gd name="T6" fmla="*/ 9 w 16"/>
                <a:gd name="T7" fmla="*/ 13 h 13"/>
                <a:gd name="T8" fmla="*/ 16 w 1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9" y="1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3E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3" name="Freeform 1082"/>
            <p:cNvSpPr>
              <a:spLocks/>
            </p:cNvSpPr>
            <p:nvPr/>
          </p:nvSpPr>
          <p:spPr bwMode="auto">
            <a:xfrm>
              <a:off x="6096001" y="2130425"/>
              <a:ext cx="25400" cy="20638"/>
            </a:xfrm>
            <a:custGeom>
              <a:avLst/>
              <a:gdLst>
                <a:gd name="T0" fmla="*/ 16 w 16"/>
                <a:gd name="T1" fmla="*/ 0 h 13"/>
                <a:gd name="T2" fmla="*/ 0 w 16"/>
                <a:gd name="T3" fmla="*/ 0 h 13"/>
                <a:gd name="T4" fmla="*/ 0 w 16"/>
                <a:gd name="T5" fmla="*/ 13 h 13"/>
                <a:gd name="T6" fmla="*/ 9 w 16"/>
                <a:gd name="T7" fmla="*/ 13 h 13"/>
                <a:gd name="T8" fmla="*/ 16 w 1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9" y="1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65" name="グループ化 1464"/>
          <p:cNvGrpSpPr/>
          <p:nvPr/>
        </p:nvGrpSpPr>
        <p:grpSpPr>
          <a:xfrm>
            <a:off x="6711951" y="1735138"/>
            <a:ext cx="479425" cy="419100"/>
            <a:chOff x="6711951" y="1735138"/>
            <a:chExt cx="479425" cy="419100"/>
          </a:xfrm>
        </p:grpSpPr>
        <p:sp>
          <p:nvSpPr>
            <p:cNvPr id="304" name="Freeform 1083"/>
            <p:cNvSpPr>
              <a:spLocks/>
            </p:cNvSpPr>
            <p:nvPr/>
          </p:nvSpPr>
          <p:spPr bwMode="auto">
            <a:xfrm>
              <a:off x="6711951" y="1814513"/>
              <a:ext cx="479425" cy="339725"/>
            </a:xfrm>
            <a:custGeom>
              <a:avLst/>
              <a:gdLst>
                <a:gd name="T0" fmla="*/ 0 w 167"/>
                <a:gd name="T1" fmla="*/ 112 h 118"/>
                <a:gd name="T2" fmla="*/ 7 w 167"/>
                <a:gd name="T3" fmla="*/ 118 h 118"/>
                <a:gd name="T4" fmla="*/ 160 w 167"/>
                <a:gd name="T5" fmla="*/ 118 h 118"/>
                <a:gd name="T6" fmla="*/ 167 w 167"/>
                <a:gd name="T7" fmla="*/ 112 h 118"/>
                <a:gd name="T8" fmla="*/ 167 w 167"/>
                <a:gd name="T9" fmla="*/ 0 h 118"/>
                <a:gd name="T10" fmla="*/ 0 w 167"/>
                <a:gd name="T11" fmla="*/ 0 h 118"/>
                <a:gd name="T12" fmla="*/ 0 w 167"/>
                <a:gd name="T13" fmla="*/ 1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18">
                  <a:moveTo>
                    <a:pt x="0" y="112"/>
                  </a:moveTo>
                  <a:cubicBezTo>
                    <a:pt x="0" y="115"/>
                    <a:pt x="3" y="118"/>
                    <a:pt x="7" y="118"/>
                  </a:cubicBezTo>
                  <a:cubicBezTo>
                    <a:pt x="160" y="118"/>
                    <a:pt x="160" y="118"/>
                    <a:pt x="160" y="118"/>
                  </a:cubicBezTo>
                  <a:cubicBezTo>
                    <a:pt x="164" y="118"/>
                    <a:pt x="167" y="115"/>
                    <a:pt x="167" y="112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5" name="Freeform 1084"/>
            <p:cNvSpPr>
              <a:spLocks/>
            </p:cNvSpPr>
            <p:nvPr/>
          </p:nvSpPr>
          <p:spPr bwMode="auto">
            <a:xfrm>
              <a:off x="6711951" y="1735138"/>
              <a:ext cx="479425" cy="88900"/>
            </a:xfrm>
            <a:custGeom>
              <a:avLst/>
              <a:gdLst>
                <a:gd name="T0" fmla="*/ 160 w 167"/>
                <a:gd name="T1" fmla="*/ 0 h 31"/>
                <a:gd name="T2" fmla="*/ 7 w 167"/>
                <a:gd name="T3" fmla="*/ 0 h 31"/>
                <a:gd name="T4" fmla="*/ 0 w 167"/>
                <a:gd name="T5" fmla="*/ 6 h 31"/>
                <a:gd name="T6" fmla="*/ 0 w 167"/>
                <a:gd name="T7" fmla="*/ 31 h 31"/>
                <a:gd name="T8" fmla="*/ 167 w 167"/>
                <a:gd name="T9" fmla="*/ 31 h 31"/>
                <a:gd name="T10" fmla="*/ 167 w 167"/>
                <a:gd name="T11" fmla="*/ 6 h 31"/>
                <a:gd name="T12" fmla="*/ 160 w 167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1">
                  <a:moveTo>
                    <a:pt x="1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3"/>
                    <a:pt x="164" y="0"/>
                    <a:pt x="160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6" name="Freeform 1085"/>
            <p:cNvSpPr>
              <a:spLocks/>
            </p:cNvSpPr>
            <p:nvPr/>
          </p:nvSpPr>
          <p:spPr bwMode="auto">
            <a:xfrm>
              <a:off x="7067551" y="1824038"/>
              <a:ext cx="123825" cy="31750"/>
            </a:xfrm>
            <a:custGeom>
              <a:avLst/>
              <a:gdLst>
                <a:gd name="T0" fmla="*/ 78 w 78"/>
                <a:gd name="T1" fmla="*/ 0 h 20"/>
                <a:gd name="T2" fmla="*/ 11 w 78"/>
                <a:gd name="T3" fmla="*/ 0 h 20"/>
                <a:gd name="T4" fmla="*/ 0 w 78"/>
                <a:gd name="T5" fmla="*/ 20 h 20"/>
                <a:gd name="T6" fmla="*/ 78 w 78"/>
                <a:gd name="T7" fmla="*/ 20 h 20"/>
                <a:gd name="T8" fmla="*/ 78 w 78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">
                  <a:moveTo>
                    <a:pt x="78" y="0"/>
                  </a:moveTo>
                  <a:lnTo>
                    <a:pt x="11" y="0"/>
                  </a:lnTo>
                  <a:lnTo>
                    <a:pt x="0" y="20"/>
                  </a:lnTo>
                  <a:lnTo>
                    <a:pt x="78" y="2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57A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7" name="Freeform 1086"/>
            <p:cNvSpPr>
              <a:spLocks/>
            </p:cNvSpPr>
            <p:nvPr/>
          </p:nvSpPr>
          <p:spPr bwMode="auto">
            <a:xfrm>
              <a:off x="7067551" y="1824038"/>
              <a:ext cx="123825" cy="31750"/>
            </a:xfrm>
            <a:custGeom>
              <a:avLst/>
              <a:gdLst>
                <a:gd name="T0" fmla="*/ 78 w 78"/>
                <a:gd name="T1" fmla="*/ 0 h 20"/>
                <a:gd name="T2" fmla="*/ 11 w 78"/>
                <a:gd name="T3" fmla="*/ 0 h 20"/>
                <a:gd name="T4" fmla="*/ 0 w 78"/>
                <a:gd name="T5" fmla="*/ 20 h 20"/>
                <a:gd name="T6" fmla="*/ 78 w 78"/>
                <a:gd name="T7" fmla="*/ 20 h 20"/>
                <a:gd name="T8" fmla="*/ 78 w 78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">
                  <a:moveTo>
                    <a:pt x="78" y="0"/>
                  </a:moveTo>
                  <a:lnTo>
                    <a:pt x="11" y="0"/>
                  </a:lnTo>
                  <a:lnTo>
                    <a:pt x="0" y="20"/>
                  </a:lnTo>
                  <a:lnTo>
                    <a:pt x="78" y="20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8" name="Freeform 1087"/>
            <p:cNvSpPr>
              <a:spLocks/>
            </p:cNvSpPr>
            <p:nvPr/>
          </p:nvSpPr>
          <p:spPr bwMode="auto">
            <a:xfrm>
              <a:off x="6711951" y="1735138"/>
              <a:ext cx="419100" cy="88900"/>
            </a:xfrm>
            <a:custGeom>
              <a:avLst/>
              <a:gdLst>
                <a:gd name="T0" fmla="*/ 146 w 146"/>
                <a:gd name="T1" fmla="*/ 0 h 31"/>
                <a:gd name="T2" fmla="*/ 7 w 146"/>
                <a:gd name="T3" fmla="*/ 0 h 31"/>
                <a:gd name="T4" fmla="*/ 0 w 146"/>
                <a:gd name="T5" fmla="*/ 6 h 31"/>
                <a:gd name="T6" fmla="*/ 0 w 146"/>
                <a:gd name="T7" fmla="*/ 31 h 31"/>
                <a:gd name="T8" fmla="*/ 130 w 146"/>
                <a:gd name="T9" fmla="*/ 31 h 31"/>
                <a:gd name="T10" fmla="*/ 146 w 146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31">
                  <a:moveTo>
                    <a:pt x="14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46" y="0"/>
                    <a:pt x="146" y="0"/>
                    <a:pt x="146" y="0"/>
                  </a:cubicBezTo>
                </a:path>
              </a:pathLst>
            </a:custGeom>
            <a:solidFill>
              <a:srgbClr val="AA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9" name="Freeform 1088"/>
            <p:cNvSpPr>
              <a:spLocks/>
            </p:cNvSpPr>
            <p:nvPr/>
          </p:nvSpPr>
          <p:spPr bwMode="auto">
            <a:xfrm>
              <a:off x="6711951" y="1855788"/>
              <a:ext cx="355600" cy="298450"/>
            </a:xfrm>
            <a:custGeom>
              <a:avLst/>
              <a:gdLst>
                <a:gd name="T0" fmla="*/ 124 w 124"/>
                <a:gd name="T1" fmla="*/ 0 h 104"/>
                <a:gd name="T2" fmla="*/ 0 w 124"/>
                <a:gd name="T3" fmla="*/ 0 h 104"/>
                <a:gd name="T4" fmla="*/ 0 w 124"/>
                <a:gd name="T5" fmla="*/ 98 h 104"/>
                <a:gd name="T6" fmla="*/ 7 w 124"/>
                <a:gd name="T7" fmla="*/ 104 h 104"/>
                <a:gd name="T8" fmla="*/ 71 w 124"/>
                <a:gd name="T9" fmla="*/ 104 h 104"/>
                <a:gd name="T10" fmla="*/ 82 w 124"/>
                <a:gd name="T11" fmla="*/ 82 h 104"/>
                <a:gd name="T12" fmla="*/ 74 w 124"/>
                <a:gd name="T13" fmla="*/ 82 h 104"/>
                <a:gd name="T14" fmla="*/ 74 w 124"/>
                <a:gd name="T15" fmla="*/ 71 h 104"/>
                <a:gd name="T16" fmla="*/ 88 w 124"/>
                <a:gd name="T17" fmla="*/ 71 h 104"/>
                <a:gd name="T18" fmla="*/ 105 w 124"/>
                <a:gd name="T19" fmla="*/ 38 h 104"/>
                <a:gd name="T20" fmla="*/ 74 w 124"/>
                <a:gd name="T21" fmla="*/ 38 h 104"/>
                <a:gd name="T22" fmla="*/ 74 w 124"/>
                <a:gd name="T23" fmla="*/ 27 h 104"/>
                <a:gd name="T24" fmla="*/ 110 w 124"/>
                <a:gd name="T25" fmla="*/ 27 h 104"/>
                <a:gd name="T26" fmla="*/ 124 w 12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04">
                  <a:moveTo>
                    <a:pt x="1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4"/>
                    <a:pt x="7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4D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0" name="Freeform 1089"/>
            <p:cNvSpPr>
              <a:spLocks/>
            </p:cNvSpPr>
            <p:nvPr/>
          </p:nvSpPr>
          <p:spPr bwMode="auto">
            <a:xfrm>
              <a:off x="6711951" y="1824038"/>
              <a:ext cx="373063" cy="31750"/>
            </a:xfrm>
            <a:custGeom>
              <a:avLst/>
              <a:gdLst>
                <a:gd name="T0" fmla="*/ 235 w 235"/>
                <a:gd name="T1" fmla="*/ 0 h 20"/>
                <a:gd name="T2" fmla="*/ 0 w 235"/>
                <a:gd name="T3" fmla="*/ 0 h 20"/>
                <a:gd name="T4" fmla="*/ 0 w 235"/>
                <a:gd name="T5" fmla="*/ 20 h 20"/>
                <a:gd name="T6" fmla="*/ 224 w 235"/>
                <a:gd name="T7" fmla="*/ 20 h 20"/>
                <a:gd name="T8" fmla="*/ 235 w 2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0">
                  <a:moveTo>
                    <a:pt x="235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224" y="2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68B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1" name="Freeform 1090"/>
            <p:cNvSpPr>
              <a:spLocks/>
            </p:cNvSpPr>
            <p:nvPr/>
          </p:nvSpPr>
          <p:spPr bwMode="auto">
            <a:xfrm>
              <a:off x="6711951" y="1824038"/>
              <a:ext cx="373063" cy="31750"/>
            </a:xfrm>
            <a:custGeom>
              <a:avLst/>
              <a:gdLst>
                <a:gd name="T0" fmla="*/ 235 w 235"/>
                <a:gd name="T1" fmla="*/ 0 h 20"/>
                <a:gd name="T2" fmla="*/ 0 w 235"/>
                <a:gd name="T3" fmla="*/ 0 h 20"/>
                <a:gd name="T4" fmla="*/ 0 w 235"/>
                <a:gd name="T5" fmla="*/ 20 h 20"/>
                <a:gd name="T6" fmla="*/ 224 w 235"/>
                <a:gd name="T7" fmla="*/ 20 h 20"/>
                <a:gd name="T8" fmla="*/ 235 w 2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0">
                  <a:moveTo>
                    <a:pt x="235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224" y="20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2" name="Freeform 1091"/>
            <p:cNvSpPr>
              <a:spLocks/>
            </p:cNvSpPr>
            <p:nvPr/>
          </p:nvSpPr>
          <p:spPr bwMode="auto">
            <a:xfrm>
              <a:off x="6789738" y="1873250"/>
              <a:ext cx="134938" cy="117475"/>
            </a:xfrm>
            <a:custGeom>
              <a:avLst/>
              <a:gdLst>
                <a:gd name="T0" fmla="*/ 4 w 85"/>
                <a:gd name="T1" fmla="*/ 38 h 74"/>
                <a:gd name="T2" fmla="*/ 0 w 85"/>
                <a:gd name="T3" fmla="*/ 36 h 74"/>
                <a:gd name="T4" fmla="*/ 0 w 85"/>
                <a:gd name="T5" fmla="*/ 32 h 74"/>
                <a:gd name="T6" fmla="*/ 9 w 85"/>
                <a:gd name="T7" fmla="*/ 25 h 74"/>
                <a:gd name="T8" fmla="*/ 11 w 85"/>
                <a:gd name="T9" fmla="*/ 25 h 74"/>
                <a:gd name="T10" fmla="*/ 11 w 85"/>
                <a:gd name="T11" fmla="*/ 25 h 74"/>
                <a:gd name="T12" fmla="*/ 34 w 85"/>
                <a:gd name="T13" fmla="*/ 50 h 74"/>
                <a:gd name="T14" fmla="*/ 72 w 85"/>
                <a:gd name="T15" fmla="*/ 1 h 74"/>
                <a:gd name="T16" fmla="*/ 74 w 85"/>
                <a:gd name="T17" fmla="*/ 0 h 74"/>
                <a:gd name="T18" fmla="*/ 76 w 85"/>
                <a:gd name="T19" fmla="*/ 1 h 74"/>
                <a:gd name="T20" fmla="*/ 85 w 85"/>
                <a:gd name="T21" fmla="*/ 7 h 74"/>
                <a:gd name="T22" fmla="*/ 85 w 85"/>
                <a:gd name="T23" fmla="*/ 9 h 74"/>
                <a:gd name="T24" fmla="*/ 85 w 85"/>
                <a:gd name="T25" fmla="*/ 10 h 74"/>
                <a:gd name="T26" fmla="*/ 34 w 85"/>
                <a:gd name="T27" fmla="*/ 74 h 74"/>
                <a:gd name="T28" fmla="*/ 4 w 85"/>
                <a:gd name="T29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74">
                  <a:moveTo>
                    <a:pt x="4" y="38"/>
                  </a:moveTo>
                  <a:lnTo>
                    <a:pt x="0" y="36"/>
                  </a:lnTo>
                  <a:lnTo>
                    <a:pt x="0" y="32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34" y="50"/>
                  </a:lnTo>
                  <a:lnTo>
                    <a:pt x="72" y="1"/>
                  </a:lnTo>
                  <a:lnTo>
                    <a:pt x="74" y="0"/>
                  </a:lnTo>
                  <a:lnTo>
                    <a:pt x="76" y="1"/>
                  </a:lnTo>
                  <a:lnTo>
                    <a:pt x="85" y="7"/>
                  </a:lnTo>
                  <a:lnTo>
                    <a:pt x="85" y="9"/>
                  </a:lnTo>
                  <a:lnTo>
                    <a:pt x="85" y="10"/>
                  </a:lnTo>
                  <a:lnTo>
                    <a:pt x="34" y="74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3" name="Freeform 1092"/>
            <p:cNvSpPr>
              <a:spLocks/>
            </p:cNvSpPr>
            <p:nvPr/>
          </p:nvSpPr>
          <p:spPr bwMode="auto">
            <a:xfrm>
              <a:off x="7013576" y="1933575"/>
              <a:ext cx="100013" cy="30163"/>
            </a:xfrm>
            <a:custGeom>
              <a:avLst/>
              <a:gdLst>
                <a:gd name="T0" fmla="*/ 63 w 63"/>
                <a:gd name="T1" fmla="*/ 0 h 19"/>
                <a:gd name="T2" fmla="*/ 9 w 63"/>
                <a:gd name="T3" fmla="*/ 0 h 19"/>
                <a:gd name="T4" fmla="*/ 0 w 63"/>
                <a:gd name="T5" fmla="*/ 19 h 19"/>
                <a:gd name="T6" fmla="*/ 63 w 63"/>
                <a:gd name="T7" fmla="*/ 19 h 19"/>
                <a:gd name="T8" fmla="*/ 63 w 6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">
                  <a:moveTo>
                    <a:pt x="63" y="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63" y="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4" name="Freeform 1093"/>
            <p:cNvSpPr>
              <a:spLocks/>
            </p:cNvSpPr>
            <p:nvPr/>
          </p:nvSpPr>
          <p:spPr bwMode="auto">
            <a:xfrm>
              <a:off x="7013576" y="1933575"/>
              <a:ext cx="100013" cy="30163"/>
            </a:xfrm>
            <a:custGeom>
              <a:avLst/>
              <a:gdLst>
                <a:gd name="T0" fmla="*/ 63 w 63"/>
                <a:gd name="T1" fmla="*/ 0 h 19"/>
                <a:gd name="T2" fmla="*/ 9 w 63"/>
                <a:gd name="T3" fmla="*/ 0 h 19"/>
                <a:gd name="T4" fmla="*/ 0 w 63"/>
                <a:gd name="T5" fmla="*/ 19 h 19"/>
                <a:gd name="T6" fmla="*/ 63 w 63"/>
                <a:gd name="T7" fmla="*/ 19 h 19"/>
                <a:gd name="T8" fmla="*/ 63 w 6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">
                  <a:moveTo>
                    <a:pt x="63" y="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63" y="19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5" name="Freeform 1094"/>
            <p:cNvSpPr>
              <a:spLocks/>
            </p:cNvSpPr>
            <p:nvPr/>
          </p:nvSpPr>
          <p:spPr bwMode="auto">
            <a:xfrm>
              <a:off x="6924676" y="1933575"/>
              <a:ext cx="103188" cy="30163"/>
            </a:xfrm>
            <a:custGeom>
              <a:avLst/>
              <a:gdLst>
                <a:gd name="T0" fmla="*/ 65 w 65"/>
                <a:gd name="T1" fmla="*/ 0 h 19"/>
                <a:gd name="T2" fmla="*/ 0 w 65"/>
                <a:gd name="T3" fmla="*/ 0 h 19"/>
                <a:gd name="T4" fmla="*/ 0 w 65"/>
                <a:gd name="T5" fmla="*/ 19 h 19"/>
                <a:gd name="T6" fmla="*/ 56 w 65"/>
                <a:gd name="T7" fmla="*/ 19 h 19"/>
                <a:gd name="T8" fmla="*/ 65 w 6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56" y="1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8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6" name="Freeform 1095"/>
            <p:cNvSpPr>
              <a:spLocks/>
            </p:cNvSpPr>
            <p:nvPr/>
          </p:nvSpPr>
          <p:spPr bwMode="auto">
            <a:xfrm>
              <a:off x="6924676" y="1933575"/>
              <a:ext cx="103188" cy="30163"/>
            </a:xfrm>
            <a:custGeom>
              <a:avLst/>
              <a:gdLst>
                <a:gd name="T0" fmla="*/ 65 w 65"/>
                <a:gd name="T1" fmla="*/ 0 h 19"/>
                <a:gd name="T2" fmla="*/ 0 w 65"/>
                <a:gd name="T3" fmla="*/ 0 h 19"/>
                <a:gd name="T4" fmla="*/ 0 w 65"/>
                <a:gd name="T5" fmla="*/ 19 h 19"/>
                <a:gd name="T6" fmla="*/ 56 w 65"/>
                <a:gd name="T7" fmla="*/ 19 h 19"/>
                <a:gd name="T8" fmla="*/ 65 w 6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56" y="19"/>
                  </a:lnTo>
                  <a:lnTo>
                    <a:pt x="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7" name="Freeform 1096"/>
            <p:cNvSpPr>
              <a:spLocks/>
            </p:cNvSpPr>
            <p:nvPr/>
          </p:nvSpPr>
          <p:spPr bwMode="auto">
            <a:xfrm>
              <a:off x="6789738" y="1998663"/>
              <a:ext cx="134938" cy="114300"/>
            </a:xfrm>
            <a:custGeom>
              <a:avLst/>
              <a:gdLst>
                <a:gd name="T0" fmla="*/ 2 w 47"/>
                <a:gd name="T1" fmla="*/ 21 h 40"/>
                <a:gd name="T2" fmla="*/ 0 w 47"/>
                <a:gd name="T3" fmla="*/ 19 h 40"/>
                <a:gd name="T4" fmla="*/ 0 w 47"/>
                <a:gd name="T5" fmla="*/ 18 h 40"/>
                <a:gd name="T6" fmla="*/ 5 w 47"/>
                <a:gd name="T7" fmla="*/ 14 h 40"/>
                <a:gd name="T8" fmla="*/ 6 w 47"/>
                <a:gd name="T9" fmla="*/ 13 h 40"/>
                <a:gd name="T10" fmla="*/ 6 w 47"/>
                <a:gd name="T11" fmla="*/ 14 h 40"/>
                <a:gd name="T12" fmla="*/ 19 w 47"/>
                <a:gd name="T13" fmla="*/ 27 h 40"/>
                <a:gd name="T14" fmla="*/ 40 w 47"/>
                <a:gd name="T15" fmla="*/ 0 h 40"/>
                <a:gd name="T16" fmla="*/ 41 w 47"/>
                <a:gd name="T17" fmla="*/ 0 h 40"/>
                <a:gd name="T18" fmla="*/ 42 w 47"/>
                <a:gd name="T19" fmla="*/ 0 h 40"/>
                <a:gd name="T20" fmla="*/ 47 w 47"/>
                <a:gd name="T21" fmla="*/ 4 h 40"/>
                <a:gd name="T22" fmla="*/ 47 w 47"/>
                <a:gd name="T23" fmla="*/ 4 h 40"/>
                <a:gd name="T24" fmla="*/ 47 w 47"/>
                <a:gd name="T25" fmla="*/ 5 h 40"/>
                <a:gd name="T26" fmla="*/ 19 w 47"/>
                <a:gd name="T27" fmla="*/ 40 h 40"/>
                <a:gd name="T28" fmla="*/ 2 w 47"/>
                <a:gd name="T2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0">
                  <a:moveTo>
                    <a:pt x="2" y="2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19" y="40"/>
                    <a:pt x="19" y="40"/>
                    <a:pt x="19" y="40"/>
                  </a:cubicBezTo>
                  <a:lnTo>
                    <a:pt x="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8" name="Freeform 1097"/>
            <p:cNvSpPr>
              <a:spLocks/>
            </p:cNvSpPr>
            <p:nvPr/>
          </p:nvSpPr>
          <p:spPr bwMode="auto">
            <a:xfrm>
              <a:off x="6946901" y="2058988"/>
              <a:ext cx="166688" cy="31750"/>
            </a:xfrm>
            <a:custGeom>
              <a:avLst/>
              <a:gdLst>
                <a:gd name="T0" fmla="*/ 105 w 105"/>
                <a:gd name="T1" fmla="*/ 0 h 20"/>
                <a:gd name="T2" fmla="*/ 11 w 105"/>
                <a:gd name="T3" fmla="*/ 0 h 20"/>
                <a:gd name="T4" fmla="*/ 0 w 105"/>
                <a:gd name="T5" fmla="*/ 20 h 20"/>
                <a:gd name="T6" fmla="*/ 105 w 105"/>
                <a:gd name="T7" fmla="*/ 20 h 20"/>
                <a:gd name="T8" fmla="*/ 105 w 10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0">
                  <a:moveTo>
                    <a:pt x="105" y="0"/>
                  </a:moveTo>
                  <a:lnTo>
                    <a:pt x="11" y="0"/>
                  </a:lnTo>
                  <a:lnTo>
                    <a:pt x="0" y="20"/>
                  </a:lnTo>
                  <a:lnTo>
                    <a:pt x="105" y="2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9" name="Freeform 1098"/>
            <p:cNvSpPr>
              <a:spLocks/>
            </p:cNvSpPr>
            <p:nvPr/>
          </p:nvSpPr>
          <p:spPr bwMode="auto">
            <a:xfrm>
              <a:off x="6946901" y="2058988"/>
              <a:ext cx="166688" cy="31750"/>
            </a:xfrm>
            <a:custGeom>
              <a:avLst/>
              <a:gdLst>
                <a:gd name="T0" fmla="*/ 105 w 105"/>
                <a:gd name="T1" fmla="*/ 0 h 20"/>
                <a:gd name="T2" fmla="*/ 11 w 105"/>
                <a:gd name="T3" fmla="*/ 0 h 20"/>
                <a:gd name="T4" fmla="*/ 0 w 105"/>
                <a:gd name="T5" fmla="*/ 20 h 20"/>
                <a:gd name="T6" fmla="*/ 105 w 105"/>
                <a:gd name="T7" fmla="*/ 20 h 20"/>
                <a:gd name="T8" fmla="*/ 105 w 10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0">
                  <a:moveTo>
                    <a:pt x="105" y="0"/>
                  </a:moveTo>
                  <a:lnTo>
                    <a:pt x="11" y="0"/>
                  </a:lnTo>
                  <a:lnTo>
                    <a:pt x="0" y="20"/>
                  </a:lnTo>
                  <a:lnTo>
                    <a:pt x="105" y="20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0" name="Freeform 1099"/>
            <p:cNvSpPr>
              <a:spLocks/>
            </p:cNvSpPr>
            <p:nvPr/>
          </p:nvSpPr>
          <p:spPr bwMode="auto">
            <a:xfrm>
              <a:off x="6924676" y="2058988"/>
              <a:ext cx="39688" cy="31750"/>
            </a:xfrm>
            <a:custGeom>
              <a:avLst/>
              <a:gdLst>
                <a:gd name="T0" fmla="*/ 25 w 25"/>
                <a:gd name="T1" fmla="*/ 0 h 20"/>
                <a:gd name="T2" fmla="*/ 0 w 25"/>
                <a:gd name="T3" fmla="*/ 0 h 20"/>
                <a:gd name="T4" fmla="*/ 0 w 25"/>
                <a:gd name="T5" fmla="*/ 20 h 20"/>
                <a:gd name="T6" fmla="*/ 14 w 25"/>
                <a:gd name="T7" fmla="*/ 20 h 20"/>
                <a:gd name="T8" fmla="*/ 25 w 2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4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8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1" name="Freeform 1100"/>
            <p:cNvSpPr>
              <a:spLocks/>
            </p:cNvSpPr>
            <p:nvPr/>
          </p:nvSpPr>
          <p:spPr bwMode="auto">
            <a:xfrm>
              <a:off x="6924676" y="2058988"/>
              <a:ext cx="39688" cy="31750"/>
            </a:xfrm>
            <a:custGeom>
              <a:avLst/>
              <a:gdLst>
                <a:gd name="T0" fmla="*/ 25 w 25"/>
                <a:gd name="T1" fmla="*/ 0 h 20"/>
                <a:gd name="T2" fmla="*/ 0 w 25"/>
                <a:gd name="T3" fmla="*/ 0 h 20"/>
                <a:gd name="T4" fmla="*/ 0 w 25"/>
                <a:gd name="T5" fmla="*/ 20 h 20"/>
                <a:gd name="T6" fmla="*/ 14 w 25"/>
                <a:gd name="T7" fmla="*/ 20 h 20"/>
                <a:gd name="T8" fmla="*/ 25 w 2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4" y="20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67" name="グループ化 1466"/>
          <p:cNvGrpSpPr/>
          <p:nvPr/>
        </p:nvGrpSpPr>
        <p:grpSpPr>
          <a:xfrm>
            <a:off x="7593013" y="1677988"/>
            <a:ext cx="573088" cy="533400"/>
            <a:chOff x="7593013" y="1677988"/>
            <a:chExt cx="573088" cy="533400"/>
          </a:xfrm>
        </p:grpSpPr>
        <p:sp>
          <p:nvSpPr>
            <p:cNvPr id="322" name="Freeform 1101"/>
            <p:cNvSpPr>
              <a:spLocks/>
            </p:cNvSpPr>
            <p:nvPr/>
          </p:nvSpPr>
          <p:spPr bwMode="auto">
            <a:xfrm>
              <a:off x="7593013" y="1738313"/>
              <a:ext cx="344488" cy="242888"/>
            </a:xfrm>
            <a:custGeom>
              <a:avLst/>
              <a:gdLst>
                <a:gd name="T0" fmla="*/ 0 w 120"/>
                <a:gd name="T1" fmla="*/ 80 h 85"/>
                <a:gd name="T2" fmla="*/ 4 w 120"/>
                <a:gd name="T3" fmla="*/ 85 h 85"/>
                <a:gd name="T4" fmla="*/ 115 w 120"/>
                <a:gd name="T5" fmla="*/ 85 h 85"/>
                <a:gd name="T6" fmla="*/ 120 w 120"/>
                <a:gd name="T7" fmla="*/ 80 h 85"/>
                <a:gd name="T8" fmla="*/ 120 w 120"/>
                <a:gd name="T9" fmla="*/ 0 h 85"/>
                <a:gd name="T10" fmla="*/ 0 w 120"/>
                <a:gd name="T11" fmla="*/ 0 h 85"/>
                <a:gd name="T12" fmla="*/ 0 w 120"/>
                <a:gd name="T13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5">
                  <a:moveTo>
                    <a:pt x="0" y="80"/>
                  </a:moveTo>
                  <a:cubicBezTo>
                    <a:pt x="0" y="83"/>
                    <a:pt x="2" y="85"/>
                    <a:pt x="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8" y="85"/>
                    <a:pt x="120" y="83"/>
                    <a:pt x="120" y="8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3" name="Freeform 1102"/>
            <p:cNvSpPr>
              <a:spLocks/>
            </p:cNvSpPr>
            <p:nvPr/>
          </p:nvSpPr>
          <p:spPr bwMode="auto">
            <a:xfrm>
              <a:off x="7593013" y="1677988"/>
              <a:ext cx="344488" cy="65088"/>
            </a:xfrm>
            <a:custGeom>
              <a:avLst/>
              <a:gdLst>
                <a:gd name="T0" fmla="*/ 115 w 120"/>
                <a:gd name="T1" fmla="*/ 0 h 23"/>
                <a:gd name="T2" fmla="*/ 4 w 120"/>
                <a:gd name="T3" fmla="*/ 0 h 23"/>
                <a:gd name="T4" fmla="*/ 0 w 120"/>
                <a:gd name="T5" fmla="*/ 5 h 23"/>
                <a:gd name="T6" fmla="*/ 0 w 120"/>
                <a:gd name="T7" fmla="*/ 23 h 23"/>
                <a:gd name="T8" fmla="*/ 120 w 120"/>
                <a:gd name="T9" fmla="*/ 23 h 23"/>
                <a:gd name="T10" fmla="*/ 120 w 120"/>
                <a:gd name="T11" fmla="*/ 5 h 23"/>
                <a:gd name="T12" fmla="*/ 115 w 12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3">
                  <a:moveTo>
                    <a:pt x="1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2"/>
                    <a:pt x="118" y="0"/>
                    <a:pt x="115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4" name="Freeform 1103"/>
            <p:cNvSpPr>
              <a:spLocks/>
            </p:cNvSpPr>
            <p:nvPr/>
          </p:nvSpPr>
          <p:spPr bwMode="auto">
            <a:xfrm>
              <a:off x="7593013" y="1743075"/>
              <a:ext cx="266700" cy="238125"/>
            </a:xfrm>
            <a:custGeom>
              <a:avLst/>
              <a:gdLst>
                <a:gd name="T0" fmla="*/ 93 w 93"/>
                <a:gd name="T1" fmla="*/ 0 h 83"/>
                <a:gd name="T2" fmla="*/ 0 w 93"/>
                <a:gd name="T3" fmla="*/ 0 h 83"/>
                <a:gd name="T4" fmla="*/ 0 w 93"/>
                <a:gd name="T5" fmla="*/ 8 h 83"/>
                <a:gd name="T6" fmla="*/ 0 w 93"/>
                <a:gd name="T7" fmla="*/ 78 h 83"/>
                <a:gd name="T8" fmla="*/ 4 w 93"/>
                <a:gd name="T9" fmla="*/ 83 h 83"/>
                <a:gd name="T10" fmla="*/ 40 w 93"/>
                <a:gd name="T11" fmla="*/ 83 h 83"/>
                <a:gd name="T12" fmla="*/ 40 w 93"/>
                <a:gd name="T13" fmla="*/ 63 h 83"/>
                <a:gd name="T14" fmla="*/ 32 w 93"/>
                <a:gd name="T15" fmla="*/ 72 h 83"/>
                <a:gd name="T16" fmla="*/ 20 w 93"/>
                <a:gd name="T17" fmla="*/ 59 h 83"/>
                <a:gd name="T18" fmla="*/ 19 w 93"/>
                <a:gd name="T19" fmla="*/ 58 h 83"/>
                <a:gd name="T20" fmla="*/ 19 w 93"/>
                <a:gd name="T21" fmla="*/ 56 h 83"/>
                <a:gd name="T22" fmla="*/ 22 w 93"/>
                <a:gd name="T23" fmla="*/ 54 h 83"/>
                <a:gd name="T24" fmla="*/ 22 w 93"/>
                <a:gd name="T25" fmla="*/ 53 h 83"/>
                <a:gd name="T26" fmla="*/ 23 w 93"/>
                <a:gd name="T27" fmla="*/ 54 h 83"/>
                <a:gd name="T28" fmla="*/ 32 w 93"/>
                <a:gd name="T29" fmla="*/ 63 h 83"/>
                <a:gd name="T30" fmla="*/ 40 w 93"/>
                <a:gd name="T31" fmla="*/ 53 h 83"/>
                <a:gd name="T32" fmla="*/ 40 w 93"/>
                <a:gd name="T33" fmla="*/ 38 h 83"/>
                <a:gd name="T34" fmla="*/ 40 w 93"/>
                <a:gd name="T35" fmla="*/ 32 h 83"/>
                <a:gd name="T36" fmla="*/ 32 w 93"/>
                <a:gd name="T37" fmla="*/ 41 h 83"/>
                <a:gd name="T38" fmla="*/ 20 w 93"/>
                <a:gd name="T39" fmla="*/ 28 h 83"/>
                <a:gd name="T40" fmla="*/ 19 w 93"/>
                <a:gd name="T41" fmla="*/ 26 h 83"/>
                <a:gd name="T42" fmla="*/ 19 w 93"/>
                <a:gd name="T43" fmla="*/ 25 h 83"/>
                <a:gd name="T44" fmla="*/ 22 w 93"/>
                <a:gd name="T45" fmla="*/ 22 h 83"/>
                <a:gd name="T46" fmla="*/ 22 w 93"/>
                <a:gd name="T47" fmla="*/ 22 h 83"/>
                <a:gd name="T48" fmla="*/ 23 w 93"/>
                <a:gd name="T49" fmla="*/ 22 h 83"/>
                <a:gd name="T50" fmla="*/ 32 w 93"/>
                <a:gd name="T51" fmla="*/ 32 h 83"/>
                <a:gd name="T52" fmla="*/ 40 w 93"/>
                <a:gd name="T53" fmla="*/ 22 h 83"/>
                <a:gd name="T54" fmla="*/ 43 w 93"/>
                <a:gd name="T55" fmla="*/ 17 h 83"/>
                <a:gd name="T56" fmla="*/ 47 w 93"/>
                <a:gd name="T57" fmla="*/ 12 h 83"/>
                <a:gd name="T58" fmla="*/ 48 w 93"/>
                <a:gd name="T59" fmla="*/ 12 h 83"/>
                <a:gd name="T60" fmla="*/ 48 w 93"/>
                <a:gd name="T61" fmla="*/ 12 h 83"/>
                <a:gd name="T62" fmla="*/ 52 w 93"/>
                <a:gd name="T63" fmla="*/ 15 h 83"/>
                <a:gd name="T64" fmla="*/ 52 w 93"/>
                <a:gd name="T65" fmla="*/ 15 h 83"/>
                <a:gd name="T66" fmla="*/ 52 w 93"/>
                <a:gd name="T67" fmla="*/ 16 h 83"/>
                <a:gd name="T68" fmla="*/ 51 w 93"/>
                <a:gd name="T69" fmla="*/ 17 h 83"/>
                <a:gd name="T70" fmla="*/ 84 w 93"/>
                <a:gd name="T71" fmla="*/ 17 h 83"/>
                <a:gd name="T72" fmla="*/ 93 w 93"/>
                <a:gd name="T7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83">
                  <a:moveTo>
                    <a:pt x="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1"/>
                    <a:pt x="2" y="83"/>
                    <a:pt x="4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7"/>
                    <a:pt x="19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9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41" y="18"/>
                    <a:pt x="43" y="1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solidFill>
              <a:srgbClr val="1A8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5" name="Freeform 1104"/>
            <p:cNvSpPr>
              <a:spLocks/>
            </p:cNvSpPr>
            <p:nvPr/>
          </p:nvSpPr>
          <p:spPr bwMode="auto">
            <a:xfrm>
              <a:off x="7593013" y="1677988"/>
              <a:ext cx="298450" cy="65088"/>
            </a:xfrm>
            <a:custGeom>
              <a:avLst/>
              <a:gdLst>
                <a:gd name="T0" fmla="*/ 104 w 104"/>
                <a:gd name="T1" fmla="*/ 0 h 23"/>
                <a:gd name="T2" fmla="*/ 4 w 104"/>
                <a:gd name="T3" fmla="*/ 0 h 23"/>
                <a:gd name="T4" fmla="*/ 0 w 104"/>
                <a:gd name="T5" fmla="*/ 5 h 23"/>
                <a:gd name="T6" fmla="*/ 0 w 104"/>
                <a:gd name="T7" fmla="*/ 23 h 23"/>
                <a:gd name="T8" fmla="*/ 93 w 104"/>
                <a:gd name="T9" fmla="*/ 23 h 23"/>
                <a:gd name="T10" fmla="*/ 104 w 10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04" y="0"/>
                    <a:pt x="104" y="0"/>
                    <a:pt x="104" y="0"/>
                  </a:cubicBezTo>
                </a:path>
              </a:pathLst>
            </a:custGeom>
            <a:solidFill>
              <a:srgbClr val="AA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6" name="Freeform 1105"/>
            <p:cNvSpPr>
              <a:spLocks/>
            </p:cNvSpPr>
            <p:nvPr/>
          </p:nvSpPr>
          <p:spPr bwMode="auto">
            <a:xfrm>
              <a:off x="7643813" y="1778000"/>
              <a:ext cx="98425" cy="82550"/>
            </a:xfrm>
            <a:custGeom>
              <a:avLst/>
              <a:gdLst>
                <a:gd name="T0" fmla="*/ 2 w 34"/>
                <a:gd name="T1" fmla="*/ 16 h 29"/>
                <a:gd name="T2" fmla="*/ 1 w 34"/>
                <a:gd name="T3" fmla="*/ 14 h 29"/>
                <a:gd name="T4" fmla="*/ 1 w 34"/>
                <a:gd name="T5" fmla="*/ 13 h 29"/>
                <a:gd name="T6" fmla="*/ 4 w 34"/>
                <a:gd name="T7" fmla="*/ 10 h 29"/>
                <a:gd name="T8" fmla="*/ 4 w 34"/>
                <a:gd name="T9" fmla="*/ 10 h 29"/>
                <a:gd name="T10" fmla="*/ 5 w 34"/>
                <a:gd name="T11" fmla="*/ 10 h 29"/>
                <a:gd name="T12" fmla="*/ 14 w 34"/>
                <a:gd name="T13" fmla="*/ 20 h 29"/>
                <a:gd name="T14" fmla="*/ 29 w 34"/>
                <a:gd name="T15" fmla="*/ 0 h 29"/>
                <a:gd name="T16" fmla="*/ 30 w 34"/>
                <a:gd name="T17" fmla="*/ 0 h 29"/>
                <a:gd name="T18" fmla="*/ 30 w 34"/>
                <a:gd name="T19" fmla="*/ 0 h 29"/>
                <a:gd name="T20" fmla="*/ 34 w 34"/>
                <a:gd name="T21" fmla="*/ 3 h 29"/>
                <a:gd name="T22" fmla="*/ 34 w 34"/>
                <a:gd name="T23" fmla="*/ 3 h 29"/>
                <a:gd name="T24" fmla="*/ 34 w 34"/>
                <a:gd name="T25" fmla="*/ 4 h 29"/>
                <a:gd name="T26" fmla="*/ 14 w 34"/>
                <a:gd name="T27" fmla="*/ 29 h 29"/>
                <a:gd name="T28" fmla="*/ 2 w 34"/>
                <a:gd name="T2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9">
                  <a:moveTo>
                    <a:pt x="2" y="16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" y="16"/>
                    <a:pt x="2" y="16"/>
                    <a:pt x="2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7" name="Freeform 1106"/>
            <p:cNvSpPr>
              <a:spLocks/>
            </p:cNvSpPr>
            <p:nvPr/>
          </p:nvSpPr>
          <p:spPr bwMode="auto">
            <a:xfrm>
              <a:off x="7643813" y="1866900"/>
              <a:ext cx="98425" cy="82550"/>
            </a:xfrm>
            <a:custGeom>
              <a:avLst/>
              <a:gdLst>
                <a:gd name="T0" fmla="*/ 2 w 34"/>
                <a:gd name="T1" fmla="*/ 16 h 29"/>
                <a:gd name="T2" fmla="*/ 1 w 34"/>
                <a:gd name="T3" fmla="*/ 15 h 29"/>
                <a:gd name="T4" fmla="*/ 1 w 34"/>
                <a:gd name="T5" fmla="*/ 13 h 29"/>
                <a:gd name="T6" fmla="*/ 4 w 34"/>
                <a:gd name="T7" fmla="*/ 11 h 29"/>
                <a:gd name="T8" fmla="*/ 4 w 34"/>
                <a:gd name="T9" fmla="*/ 10 h 29"/>
                <a:gd name="T10" fmla="*/ 5 w 34"/>
                <a:gd name="T11" fmla="*/ 11 h 29"/>
                <a:gd name="T12" fmla="*/ 14 w 34"/>
                <a:gd name="T13" fmla="*/ 20 h 29"/>
                <a:gd name="T14" fmla="*/ 29 w 34"/>
                <a:gd name="T15" fmla="*/ 1 h 29"/>
                <a:gd name="T16" fmla="*/ 30 w 34"/>
                <a:gd name="T17" fmla="*/ 0 h 29"/>
                <a:gd name="T18" fmla="*/ 30 w 34"/>
                <a:gd name="T19" fmla="*/ 0 h 29"/>
                <a:gd name="T20" fmla="*/ 34 w 34"/>
                <a:gd name="T21" fmla="*/ 3 h 29"/>
                <a:gd name="T22" fmla="*/ 34 w 34"/>
                <a:gd name="T23" fmla="*/ 3 h 29"/>
                <a:gd name="T24" fmla="*/ 34 w 34"/>
                <a:gd name="T25" fmla="*/ 4 h 29"/>
                <a:gd name="T26" fmla="*/ 14 w 34"/>
                <a:gd name="T27" fmla="*/ 29 h 29"/>
                <a:gd name="T28" fmla="*/ 2 w 34"/>
                <a:gd name="T2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9">
                  <a:moveTo>
                    <a:pt x="2" y="1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" y="16"/>
                    <a:pt x="2" y="16"/>
                    <a:pt x="2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8" name="Freeform 1107"/>
            <p:cNvSpPr>
              <a:spLocks/>
            </p:cNvSpPr>
            <p:nvPr/>
          </p:nvSpPr>
          <p:spPr bwMode="auto">
            <a:xfrm>
              <a:off x="7707313" y="1852613"/>
              <a:ext cx="344488" cy="244475"/>
            </a:xfrm>
            <a:custGeom>
              <a:avLst/>
              <a:gdLst>
                <a:gd name="T0" fmla="*/ 0 w 120"/>
                <a:gd name="T1" fmla="*/ 80 h 85"/>
                <a:gd name="T2" fmla="*/ 4 w 120"/>
                <a:gd name="T3" fmla="*/ 85 h 85"/>
                <a:gd name="T4" fmla="*/ 115 w 120"/>
                <a:gd name="T5" fmla="*/ 85 h 85"/>
                <a:gd name="T6" fmla="*/ 120 w 120"/>
                <a:gd name="T7" fmla="*/ 80 h 85"/>
                <a:gd name="T8" fmla="*/ 120 w 120"/>
                <a:gd name="T9" fmla="*/ 0 h 85"/>
                <a:gd name="T10" fmla="*/ 0 w 120"/>
                <a:gd name="T11" fmla="*/ 0 h 85"/>
                <a:gd name="T12" fmla="*/ 0 w 120"/>
                <a:gd name="T13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5">
                  <a:moveTo>
                    <a:pt x="0" y="80"/>
                  </a:moveTo>
                  <a:cubicBezTo>
                    <a:pt x="0" y="83"/>
                    <a:pt x="2" y="85"/>
                    <a:pt x="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8" y="85"/>
                    <a:pt x="120" y="83"/>
                    <a:pt x="120" y="8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9" name="Freeform 1108"/>
            <p:cNvSpPr>
              <a:spLocks/>
            </p:cNvSpPr>
            <p:nvPr/>
          </p:nvSpPr>
          <p:spPr bwMode="auto">
            <a:xfrm>
              <a:off x="7707313" y="1792288"/>
              <a:ext cx="344488" cy="66675"/>
            </a:xfrm>
            <a:custGeom>
              <a:avLst/>
              <a:gdLst>
                <a:gd name="T0" fmla="*/ 115 w 120"/>
                <a:gd name="T1" fmla="*/ 0 h 23"/>
                <a:gd name="T2" fmla="*/ 4 w 120"/>
                <a:gd name="T3" fmla="*/ 0 h 23"/>
                <a:gd name="T4" fmla="*/ 0 w 120"/>
                <a:gd name="T5" fmla="*/ 5 h 23"/>
                <a:gd name="T6" fmla="*/ 0 w 120"/>
                <a:gd name="T7" fmla="*/ 23 h 23"/>
                <a:gd name="T8" fmla="*/ 120 w 120"/>
                <a:gd name="T9" fmla="*/ 23 h 23"/>
                <a:gd name="T10" fmla="*/ 120 w 120"/>
                <a:gd name="T11" fmla="*/ 5 h 23"/>
                <a:gd name="T12" fmla="*/ 115 w 12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3">
                  <a:moveTo>
                    <a:pt x="1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2"/>
                    <a:pt x="118" y="0"/>
                    <a:pt x="115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0" name="Freeform 1109"/>
            <p:cNvSpPr>
              <a:spLocks/>
            </p:cNvSpPr>
            <p:nvPr/>
          </p:nvSpPr>
          <p:spPr bwMode="auto">
            <a:xfrm>
              <a:off x="7707313" y="1858963"/>
              <a:ext cx="266700" cy="238125"/>
            </a:xfrm>
            <a:custGeom>
              <a:avLst/>
              <a:gdLst>
                <a:gd name="T0" fmla="*/ 93 w 93"/>
                <a:gd name="T1" fmla="*/ 0 h 83"/>
                <a:gd name="T2" fmla="*/ 0 w 93"/>
                <a:gd name="T3" fmla="*/ 0 h 83"/>
                <a:gd name="T4" fmla="*/ 0 w 93"/>
                <a:gd name="T5" fmla="*/ 8 h 83"/>
                <a:gd name="T6" fmla="*/ 0 w 93"/>
                <a:gd name="T7" fmla="*/ 78 h 83"/>
                <a:gd name="T8" fmla="*/ 4 w 93"/>
                <a:gd name="T9" fmla="*/ 83 h 83"/>
                <a:gd name="T10" fmla="*/ 40 w 93"/>
                <a:gd name="T11" fmla="*/ 83 h 83"/>
                <a:gd name="T12" fmla="*/ 40 w 93"/>
                <a:gd name="T13" fmla="*/ 63 h 83"/>
                <a:gd name="T14" fmla="*/ 32 w 93"/>
                <a:gd name="T15" fmla="*/ 72 h 83"/>
                <a:gd name="T16" fmla="*/ 20 w 93"/>
                <a:gd name="T17" fmla="*/ 59 h 83"/>
                <a:gd name="T18" fmla="*/ 19 w 93"/>
                <a:gd name="T19" fmla="*/ 58 h 83"/>
                <a:gd name="T20" fmla="*/ 19 w 93"/>
                <a:gd name="T21" fmla="*/ 56 h 83"/>
                <a:gd name="T22" fmla="*/ 22 w 93"/>
                <a:gd name="T23" fmla="*/ 54 h 83"/>
                <a:gd name="T24" fmla="*/ 22 w 93"/>
                <a:gd name="T25" fmla="*/ 53 h 83"/>
                <a:gd name="T26" fmla="*/ 23 w 93"/>
                <a:gd name="T27" fmla="*/ 54 h 83"/>
                <a:gd name="T28" fmla="*/ 32 w 93"/>
                <a:gd name="T29" fmla="*/ 63 h 83"/>
                <a:gd name="T30" fmla="*/ 40 w 93"/>
                <a:gd name="T31" fmla="*/ 53 h 83"/>
                <a:gd name="T32" fmla="*/ 40 w 93"/>
                <a:gd name="T33" fmla="*/ 38 h 83"/>
                <a:gd name="T34" fmla="*/ 40 w 93"/>
                <a:gd name="T35" fmla="*/ 32 h 83"/>
                <a:gd name="T36" fmla="*/ 32 w 93"/>
                <a:gd name="T37" fmla="*/ 41 h 83"/>
                <a:gd name="T38" fmla="*/ 20 w 93"/>
                <a:gd name="T39" fmla="*/ 28 h 83"/>
                <a:gd name="T40" fmla="*/ 19 w 93"/>
                <a:gd name="T41" fmla="*/ 26 h 83"/>
                <a:gd name="T42" fmla="*/ 19 w 93"/>
                <a:gd name="T43" fmla="*/ 25 h 83"/>
                <a:gd name="T44" fmla="*/ 22 w 93"/>
                <a:gd name="T45" fmla="*/ 22 h 83"/>
                <a:gd name="T46" fmla="*/ 22 w 93"/>
                <a:gd name="T47" fmla="*/ 22 h 83"/>
                <a:gd name="T48" fmla="*/ 23 w 93"/>
                <a:gd name="T49" fmla="*/ 22 h 83"/>
                <a:gd name="T50" fmla="*/ 32 w 93"/>
                <a:gd name="T51" fmla="*/ 32 h 83"/>
                <a:gd name="T52" fmla="*/ 40 w 93"/>
                <a:gd name="T53" fmla="*/ 22 h 83"/>
                <a:gd name="T54" fmla="*/ 43 w 93"/>
                <a:gd name="T55" fmla="*/ 17 h 83"/>
                <a:gd name="T56" fmla="*/ 47 w 93"/>
                <a:gd name="T57" fmla="*/ 12 h 83"/>
                <a:gd name="T58" fmla="*/ 48 w 93"/>
                <a:gd name="T59" fmla="*/ 12 h 83"/>
                <a:gd name="T60" fmla="*/ 48 w 93"/>
                <a:gd name="T61" fmla="*/ 12 h 83"/>
                <a:gd name="T62" fmla="*/ 52 w 93"/>
                <a:gd name="T63" fmla="*/ 15 h 83"/>
                <a:gd name="T64" fmla="*/ 52 w 93"/>
                <a:gd name="T65" fmla="*/ 15 h 83"/>
                <a:gd name="T66" fmla="*/ 52 w 93"/>
                <a:gd name="T67" fmla="*/ 16 h 83"/>
                <a:gd name="T68" fmla="*/ 51 w 93"/>
                <a:gd name="T69" fmla="*/ 17 h 83"/>
                <a:gd name="T70" fmla="*/ 84 w 93"/>
                <a:gd name="T71" fmla="*/ 17 h 83"/>
                <a:gd name="T72" fmla="*/ 93 w 93"/>
                <a:gd name="T7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83">
                  <a:moveTo>
                    <a:pt x="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1"/>
                    <a:pt x="2" y="83"/>
                    <a:pt x="4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7"/>
                    <a:pt x="19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9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41" y="18"/>
                    <a:pt x="43" y="1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solidFill>
              <a:srgbClr val="4D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1" name="Freeform 1110"/>
            <p:cNvSpPr>
              <a:spLocks/>
            </p:cNvSpPr>
            <p:nvPr/>
          </p:nvSpPr>
          <p:spPr bwMode="auto">
            <a:xfrm>
              <a:off x="7707313" y="1792288"/>
              <a:ext cx="298450" cy="66675"/>
            </a:xfrm>
            <a:custGeom>
              <a:avLst/>
              <a:gdLst>
                <a:gd name="T0" fmla="*/ 104 w 104"/>
                <a:gd name="T1" fmla="*/ 0 h 23"/>
                <a:gd name="T2" fmla="*/ 11 w 104"/>
                <a:gd name="T3" fmla="*/ 0 h 23"/>
                <a:gd name="T4" fmla="*/ 4 w 104"/>
                <a:gd name="T5" fmla="*/ 0 h 23"/>
                <a:gd name="T6" fmla="*/ 3 w 104"/>
                <a:gd name="T7" fmla="*/ 0 h 23"/>
                <a:gd name="T8" fmla="*/ 0 w 104"/>
                <a:gd name="T9" fmla="*/ 5 h 23"/>
                <a:gd name="T10" fmla="*/ 0 w 104"/>
                <a:gd name="T11" fmla="*/ 23 h 23"/>
                <a:gd name="T12" fmla="*/ 93 w 104"/>
                <a:gd name="T13" fmla="*/ 23 h 23"/>
                <a:gd name="T14" fmla="*/ 104 w 104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">
                  <a:moveTo>
                    <a:pt x="10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04" y="0"/>
                    <a:pt x="104" y="0"/>
                    <a:pt x="104" y="0"/>
                  </a:cubicBezTo>
                </a:path>
              </a:pathLst>
            </a:custGeom>
            <a:solidFill>
              <a:srgbClr val="AA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2" name="Freeform 1111"/>
            <p:cNvSpPr>
              <a:spLocks/>
            </p:cNvSpPr>
            <p:nvPr/>
          </p:nvSpPr>
          <p:spPr bwMode="auto">
            <a:xfrm>
              <a:off x="7759701" y="1892300"/>
              <a:ext cx="96838" cy="84138"/>
            </a:xfrm>
            <a:custGeom>
              <a:avLst/>
              <a:gdLst>
                <a:gd name="T0" fmla="*/ 2 w 34"/>
                <a:gd name="T1" fmla="*/ 16 h 29"/>
                <a:gd name="T2" fmla="*/ 1 w 34"/>
                <a:gd name="T3" fmla="*/ 14 h 29"/>
                <a:gd name="T4" fmla="*/ 1 w 34"/>
                <a:gd name="T5" fmla="*/ 13 h 29"/>
                <a:gd name="T6" fmla="*/ 4 w 34"/>
                <a:gd name="T7" fmla="*/ 10 h 29"/>
                <a:gd name="T8" fmla="*/ 4 w 34"/>
                <a:gd name="T9" fmla="*/ 10 h 29"/>
                <a:gd name="T10" fmla="*/ 5 w 34"/>
                <a:gd name="T11" fmla="*/ 10 h 29"/>
                <a:gd name="T12" fmla="*/ 14 w 34"/>
                <a:gd name="T13" fmla="*/ 20 h 29"/>
                <a:gd name="T14" fmla="*/ 29 w 34"/>
                <a:gd name="T15" fmla="*/ 0 h 29"/>
                <a:gd name="T16" fmla="*/ 30 w 34"/>
                <a:gd name="T17" fmla="*/ 0 h 29"/>
                <a:gd name="T18" fmla="*/ 30 w 34"/>
                <a:gd name="T19" fmla="*/ 0 h 29"/>
                <a:gd name="T20" fmla="*/ 34 w 34"/>
                <a:gd name="T21" fmla="*/ 3 h 29"/>
                <a:gd name="T22" fmla="*/ 34 w 34"/>
                <a:gd name="T23" fmla="*/ 3 h 29"/>
                <a:gd name="T24" fmla="*/ 34 w 34"/>
                <a:gd name="T25" fmla="*/ 4 h 29"/>
                <a:gd name="T26" fmla="*/ 14 w 34"/>
                <a:gd name="T27" fmla="*/ 29 h 29"/>
                <a:gd name="T28" fmla="*/ 2 w 34"/>
                <a:gd name="T2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9">
                  <a:moveTo>
                    <a:pt x="2" y="16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" y="16"/>
                    <a:pt x="2" y="16"/>
                    <a:pt x="2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3" name="Freeform 1112"/>
            <p:cNvSpPr>
              <a:spLocks/>
            </p:cNvSpPr>
            <p:nvPr/>
          </p:nvSpPr>
          <p:spPr bwMode="auto">
            <a:xfrm>
              <a:off x="7759701" y="1981200"/>
              <a:ext cx="96838" cy="84138"/>
            </a:xfrm>
            <a:custGeom>
              <a:avLst/>
              <a:gdLst>
                <a:gd name="T0" fmla="*/ 2 w 34"/>
                <a:gd name="T1" fmla="*/ 16 h 29"/>
                <a:gd name="T2" fmla="*/ 1 w 34"/>
                <a:gd name="T3" fmla="*/ 15 h 29"/>
                <a:gd name="T4" fmla="*/ 1 w 34"/>
                <a:gd name="T5" fmla="*/ 13 h 29"/>
                <a:gd name="T6" fmla="*/ 4 w 34"/>
                <a:gd name="T7" fmla="*/ 11 h 29"/>
                <a:gd name="T8" fmla="*/ 4 w 34"/>
                <a:gd name="T9" fmla="*/ 10 h 29"/>
                <a:gd name="T10" fmla="*/ 5 w 34"/>
                <a:gd name="T11" fmla="*/ 11 h 29"/>
                <a:gd name="T12" fmla="*/ 14 w 34"/>
                <a:gd name="T13" fmla="*/ 20 h 29"/>
                <a:gd name="T14" fmla="*/ 29 w 34"/>
                <a:gd name="T15" fmla="*/ 1 h 29"/>
                <a:gd name="T16" fmla="*/ 30 w 34"/>
                <a:gd name="T17" fmla="*/ 0 h 29"/>
                <a:gd name="T18" fmla="*/ 30 w 34"/>
                <a:gd name="T19" fmla="*/ 0 h 29"/>
                <a:gd name="T20" fmla="*/ 34 w 34"/>
                <a:gd name="T21" fmla="*/ 3 h 29"/>
                <a:gd name="T22" fmla="*/ 34 w 34"/>
                <a:gd name="T23" fmla="*/ 3 h 29"/>
                <a:gd name="T24" fmla="*/ 34 w 34"/>
                <a:gd name="T25" fmla="*/ 4 h 29"/>
                <a:gd name="T26" fmla="*/ 14 w 34"/>
                <a:gd name="T27" fmla="*/ 29 h 29"/>
                <a:gd name="T28" fmla="*/ 2 w 34"/>
                <a:gd name="T2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9">
                  <a:moveTo>
                    <a:pt x="2" y="1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" y="16"/>
                    <a:pt x="2" y="16"/>
                    <a:pt x="2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4" name="Freeform 1113"/>
            <p:cNvSpPr>
              <a:spLocks/>
            </p:cNvSpPr>
            <p:nvPr/>
          </p:nvSpPr>
          <p:spPr bwMode="auto">
            <a:xfrm>
              <a:off x="7821613" y="1966913"/>
              <a:ext cx="344488" cy="244475"/>
            </a:xfrm>
            <a:custGeom>
              <a:avLst/>
              <a:gdLst>
                <a:gd name="T0" fmla="*/ 0 w 120"/>
                <a:gd name="T1" fmla="*/ 80 h 85"/>
                <a:gd name="T2" fmla="*/ 4 w 120"/>
                <a:gd name="T3" fmla="*/ 85 h 85"/>
                <a:gd name="T4" fmla="*/ 115 w 120"/>
                <a:gd name="T5" fmla="*/ 85 h 85"/>
                <a:gd name="T6" fmla="*/ 120 w 120"/>
                <a:gd name="T7" fmla="*/ 80 h 85"/>
                <a:gd name="T8" fmla="*/ 120 w 120"/>
                <a:gd name="T9" fmla="*/ 0 h 85"/>
                <a:gd name="T10" fmla="*/ 0 w 120"/>
                <a:gd name="T11" fmla="*/ 0 h 85"/>
                <a:gd name="T12" fmla="*/ 0 w 120"/>
                <a:gd name="T13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5">
                  <a:moveTo>
                    <a:pt x="0" y="80"/>
                  </a:moveTo>
                  <a:cubicBezTo>
                    <a:pt x="0" y="83"/>
                    <a:pt x="2" y="85"/>
                    <a:pt x="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8" y="85"/>
                    <a:pt x="120" y="83"/>
                    <a:pt x="120" y="8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5" name="Freeform 1114"/>
            <p:cNvSpPr>
              <a:spLocks/>
            </p:cNvSpPr>
            <p:nvPr/>
          </p:nvSpPr>
          <p:spPr bwMode="auto">
            <a:xfrm>
              <a:off x="7821613" y="1906588"/>
              <a:ext cx="344488" cy="66675"/>
            </a:xfrm>
            <a:custGeom>
              <a:avLst/>
              <a:gdLst>
                <a:gd name="T0" fmla="*/ 115 w 120"/>
                <a:gd name="T1" fmla="*/ 0 h 23"/>
                <a:gd name="T2" fmla="*/ 4 w 120"/>
                <a:gd name="T3" fmla="*/ 0 h 23"/>
                <a:gd name="T4" fmla="*/ 0 w 120"/>
                <a:gd name="T5" fmla="*/ 5 h 23"/>
                <a:gd name="T6" fmla="*/ 0 w 120"/>
                <a:gd name="T7" fmla="*/ 23 h 23"/>
                <a:gd name="T8" fmla="*/ 120 w 120"/>
                <a:gd name="T9" fmla="*/ 23 h 23"/>
                <a:gd name="T10" fmla="*/ 120 w 120"/>
                <a:gd name="T11" fmla="*/ 5 h 23"/>
                <a:gd name="T12" fmla="*/ 115 w 12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3">
                  <a:moveTo>
                    <a:pt x="1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2"/>
                    <a:pt x="118" y="0"/>
                    <a:pt x="115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6" name="Freeform 1115"/>
            <p:cNvSpPr>
              <a:spLocks/>
            </p:cNvSpPr>
            <p:nvPr/>
          </p:nvSpPr>
          <p:spPr bwMode="auto">
            <a:xfrm>
              <a:off x="8077201" y="1973263"/>
              <a:ext cx="88900" cy="22225"/>
            </a:xfrm>
            <a:custGeom>
              <a:avLst/>
              <a:gdLst>
                <a:gd name="T0" fmla="*/ 56 w 56"/>
                <a:gd name="T1" fmla="*/ 0 h 14"/>
                <a:gd name="T2" fmla="*/ 7 w 56"/>
                <a:gd name="T3" fmla="*/ 0 h 14"/>
                <a:gd name="T4" fmla="*/ 0 w 56"/>
                <a:gd name="T5" fmla="*/ 14 h 14"/>
                <a:gd name="T6" fmla="*/ 56 w 56"/>
                <a:gd name="T7" fmla="*/ 14 h 14"/>
                <a:gd name="T8" fmla="*/ 56 w 5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4">
                  <a:moveTo>
                    <a:pt x="56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56" y="1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7" name="Freeform 1116"/>
            <p:cNvSpPr>
              <a:spLocks/>
            </p:cNvSpPr>
            <p:nvPr/>
          </p:nvSpPr>
          <p:spPr bwMode="auto">
            <a:xfrm>
              <a:off x="8077201" y="1973263"/>
              <a:ext cx="88900" cy="22225"/>
            </a:xfrm>
            <a:custGeom>
              <a:avLst/>
              <a:gdLst>
                <a:gd name="T0" fmla="*/ 56 w 56"/>
                <a:gd name="T1" fmla="*/ 0 h 14"/>
                <a:gd name="T2" fmla="*/ 7 w 56"/>
                <a:gd name="T3" fmla="*/ 0 h 14"/>
                <a:gd name="T4" fmla="*/ 0 w 56"/>
                <a:gd name="T5" fmla="*/ 14 h 14"/>
                <a:gd name="T6" fmla="*/ 56 w 56"/>
                <a:gd name="T7" fmla="*/ 14 h 14"/>
                <a:gd name="T8" fmla="*/ 56 w 5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4">
                  <a:moveTo>
                    <a:pt x="56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56" y="14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8" name="Freeform 1117"/>
            <p:cNvSpPr>
              <a:spLocks/>
            </p:cNvSpPr>
            <p:nvPr/>
          </p:nvSpPr>
          <p:spPr bwMode="auto">
            <a:xfrm>
              <a:off x="7821613" y="1906588"/>
              <a:ext cx="298450" cy="66675"/>
            </a:xfrm>
            <a:custGeom>
              <a:avLst/>
              <a:gdLst>
                <a:gd name="T0" fmla="*/ 104 w 104"/>
                <a:gd name="T1" fmla="*/ 0 h 23"/>
                <a:gd name="T2" fmla="*/ 11 w 104"/>
                <a:gd name="T3" fmla="*/ 0 h 23"/>
                <a:gd name="T4" fmla="*/ 4 w 104"/>
                <a:gd name="T5" fmla="*/ 0 h 23"/>
                <a:gd name="T6" fmla="*/ 3 w 104"/>
                <a:gd name="T7" fmla="*/ 0 h 23"/>
                <a:gd name="T8" fmla="*/ 0 w 104"/>
                <a:gd name="T9" fmla="*/ 5 h 23"/>
                <a:gd name="T10" fmla="*/ 0 w 104"/>
                <a:gd name="T11" fmla="*/ 23 h 23"/>
                <a:gd name="T12" fmla="*/ 93 w 104"/>
                <a:gd name="T13" fmla="*/ 23 h 23"/>
                <a:gd name="T14" fmla="*/ 104 w 104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">
                  <a:moveTo>
                    <a:pt x="10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04" y="0"/>
                    <a:pt x="104" y="0"/>
                    <a:pt x="104" y="0"/>
                  </a:cubicBezTo>
                </a:path>
              </a:pathLst>
            </a:custGeom>
            <a:solidFill>
              <a:srgbClr val="AA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9" name="Freeform 1118"/>
            <p:cNvSpPr>
              <a:spLocks/>
            </p:cNvSpPr>
            <p:nvPr/>
          </p:nvSpPr>
          <p:spPr bwMode="auto">
            <a:xfrm>
              <a:off x="7821613" y="1995488"/>
              <a:ext cx="255588" cy="215900"/>
            </a:xfrm>
            <a:custGeom>
              <a:avLst/>
              <a:gdLst>
                <a:gd name="T0" fmla="*/ 89 w 89"/>
                <a:gd name="T1" fmla="*/ 0 h 75"/>
                <a:gd name="T2" fmla="*/ 0 w 89"/>
                <a:gd name="T3" fmla="*/ 0 h 75"/>
                <a:gd name="T4" fmla="*/ 0 w 89"/>
                <a:gd name="T5" fmla="*/ 70 h 75"/>
                <a:gd name="T6" fmla="*/ 4 w 89"/>
                <a:gd name="T7" fmla="*/ 75 h 75"/>
                <a:gd name="T8" fmla="*/ 50 w 89"/>
                <a:gd name="T9" fmla="*/ 75 h 75"/>
                <a:gd name="T10" fmla="*/ 59 w 89"/>
                <a:gd name="T11" fmla="*/ 59 h 75"/>
                <a:gd name="T12" fmla="*/ 52 w 89"/>
                <a:gd name="T13" fmla="*/ 59 h 75"/>
                <a:gd name="T14" fmla="*/ 52 w 89"/>
                <a:gd name="T15" fmla="*/ 51 h 75"/>
                <a:gd name="T16" fmla="*/ 63 w 89"/>
                <a:gd name="T17" fmla="*/ 51 h 75"/>
                <a:gd name="T18" fmla="*/ 75 w 89"/>
                <a:gd name="T19" fmla="*/ 27 h 75"/>
                <a:gd name="T20" fmla="*/ 52 w 89"/>
                <a:gd name="T21" fmla="*/ 27 h 75"/>
                <a:gd name="T22" fmla="*/ 52 w 89"/>
                <a:gd name="T23" fmla="*/ 19 h 75"/>
                <a:gd name="T24" fmla="*/ 79 w 89"/>
                <a:gd name="T25" fmla="*/ 19 h 75"/>
                <a:gd name="T26" fmla="*/ 89 w 89"/>
                <a:gd name="T2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75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2" y="75"/>
                    <a:pt x="4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6A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0" name="Freeform 1119"/>
            <p:cNvSpPr>
              <a:spLocks/>
            </p:cNvSpPr>
            <p:nvPr/>
          </p:nvSpPr>
          <p:spPr bwMode="auto">
            <a:xfrm>
              <a:off x="7821613" y="1973263"/>
              <a:ext cx="266700" cy="22225"/>
            </a:xfrm>
            <a:custGeom>
              <a:avLst/>
              <a:gdLst>
                <a:gd name="T0" fmla="*/ 168 w 168"/>
                <a:gd name="T1" fmla="*/ 0 h 14"/>
                <a:gd name="T2" fmla="*/ 0 w 168"/>
                <a:gd name="T3" fmla="*/ 0 h 14"/>
                <a:gd name="T4" fmla="*/ 0 w 168"/>
                <a:gd name="T5" fmla="*/ 14 h 14"/>
                <a:gd name="T6" fmla="*/ 161 w 168"/>
                <a:gd name="T7" fmla="*/ 14 h 14"/>
                <a:gd name="T8" fmla="*/ 168 w 1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4">
                  <a:moveTo>
                    <a:pt x="168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61" y="1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80C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1" name="Freeform 1120"/>
            <p:cNvSpPr>
              <a:spLocks/>
            </p:cNvSpPr>
            <p:nvPr/>
          </p:nvSpPr>
          <p:spPr bwMode="auto">
            <a:xfrm>
              <a:off x="7821613" y="1973263"/>
              <a:ext cx="266700" cy="22225"/>
            </a:xfrm>
            <a:custGeom>
              <a:avLst/>
              <a:gdLst>
                <a:gd name="T0" fmla="*/ 168 w 168"/>
                <a:gd name="T1" fmla="*/ 0 h 14"/>
                <a:gd name="T2" fmla="*/ 0 w 168"/>
                <a:gd name="T3" fmla="*/ 0 h 14"/>
                <a:gd name="T4" fmla="*/ 0 w 168"/>
                <a:gd name="T5" fmla="*/ 14 h 14"/>
                <a:gd name="T6" fmla="*/ 161 w 168"/>
                <a:gd name="T7" fmla="*/ 14 h 14"/>
                <a:gd name="T8" fmla="*/ 168 w 1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4">
                  <a:moveTo>
                    <a:pt x="168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61" y="14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2" name="Freeform 1121"/>
            <p:cNvSpPr>
              <a:spLocks/>
            </p:cNvSpPr>
            <p:nvPr/>
          </p:nvSpPr>
          <p:spPr bwMode="auto">
            <a:xfrm>
              <a:off x="7874001" y="2008188"/>
              <a:ext cx="96838" cy="82550"/>
            </a:xfrm>
            <a:custGeom>
              <a:avLst/>
              <a:gdLst>
                <a:gd name="T0" fmla="*/ 2 w 34"/>
                <a:gd name="T1" fmla="*/ 16 h 29"/>
                <a:gd name="T2" fmla="*/ 1 w 34"/>
                <a:gd name="T3" fmla="*/ 14 h 29"/>
                <a:gd name="T4" fmla="*/ 1 w 34"/>
                <a:gd name="T5" fmla="*/ 13 h 29"/>
                <a:gd name="T6" fmla="*/ 4 w 34"/>
                <a:gd name="T7" fmla="*/ 10 h 29"/>
                <a:gd name="T8" fmla="*/ 4 w 34"/>
                <a:gd name="T9" fmla="*/ 10 h 29"/>
                <a:gd name="T10" fmla="*/ 5 w 34"/>
                <a:gd name="T11" fmla="*/ 10 h 29"/>
                <a:gd name="T12" fmla="*/ 14 w 34"/>
                <a:gd name="T13" fmla="*/ 20 h 29"/>
                <a:gd name="T14" fmla="*/ 29 w 34"/>
                <a:gd name="T15" fmla="*/ 0 h 29"/>
                <a:gd name="T16" fmla="*/ 30 w 34"/>
                <a:gd name="T17" fmla="*/ 0 h 29"/>
                <a:gd name="T18" fmla="*/ 30 w 34"/>
                <a:gd name="T19" fmla="*/ 0 h 29"/>
                <a:gd name="T20" fmla="*/ 34 w 34"/>
                <a:gd name="T21" fmla="*/ 3 h 29"/>
                <a:gd name="T22" fmla="*/ 34 w 34"/>
                <a:gd name="T23" fmla="*/ 3 h 29"/>
                <a:gd name="T24" fmla="*/ 34 w 34"/>
                <a:gd name="T25" fmla="*/ 4 h 29"/>
                <a:gd name="T26" fmla="*/ 14 w 34"/>
                <a:gd name="T27" fmla="*/ 29 h 29"/>
                <a:gd name="T28" fmla="*/ 2 w 34"/>
                <a:gd name="T2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9">
                  <a:moveTo>
                    <a:pt x="2" y="16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3" name="Freeform 1122"/>
            <p:cNvSpPr>
              <a:spLocks/>
            </p:cNvSpPr>
            <p:nvPr/>
          </p:nvSpPr>
          <p:spPr bwMode="auto">
            <a:xfrm>
              <a:off x="8037513" y="2051050"/>
              <a:ext cx="71438" cy="22225"/>
            </a:xfrm>
            <a:custGeom>
              <a:avLst/>
              <a:gdLst>
                <a:gd name="T0" fmla="*/ 45 w 45"/>
                <a:gd name="T1" fmla="*/ 0 h 14"/>
                <a:gd name="T2" fmla="*/ 7 w 45"/>
                <a:gd name="T3" fmla="*/ 0 h 14"/>
                <a:gd name="T4" fmla="*/ 0 w 45"/>
                <a:gd name="T5" fmla="*/ 14 h 14"/>
                <a:gd name="T6" fmla="*/ 45 w 45"/>
                <a:gd name="T7" fmla="*/ 14 h 14"/>
                <a:gd name="T8" fmla="*/ 45 w 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4">
                  <a:moveTo>
                    <a:pt x="45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45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BD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4" name="Freeform 1123"/>
            <p:cNvSpPr>
              <a:spLocks/>
            </p:cNvSpPr>
            <p:nvPr/>
          </p:nvSpPr>
          <p:spPr bwMode="auto">
            <a:xfrm>
              <a:off x="8037513" y="2051050"/>
              <a:ext cx="71438" cy="22225"/>
            </a:xfrm>
            <a:custGeom>
              <a:avLst/>
              <a:gdLst>
                <a:gd name="T0" fmla="*/ 45 w 45"/>
                <a:gd name="T1" fmla="*/ 0 h 14"/>
                <a:gd name="T2" fmla="*/ 7 w 45"/>
                <a:gd name="T3" fmla="*/ 0 h 14"/>
                <a:gd name="T4" fmla="*/ 0 w 45"/>
                <a:gd name="T5" fmla="*/ 14 h 14"/>
                <a:gd name="T6" fmla="*/ 45 w 45"/>
                <a:gd name="T7" fmla="*/ 14 h 14"/>
                <a:gd name="T8" fmla="*/ 45 w 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4">
                  <a:moveTo>
                    <a:pt x="45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45" y="14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5" name="Freeform 1124"/>
            <p:cNvSpPr>
              <a:spLocks/>
            </p:cNvSpPr>
            <p:nvPr/>
          </p:nvSpPr>
          <p:spPr bwMode="auto">
            <a:xfrm>
              <a:off x="7970838" y="2051050"/>
              <a:ext cx="77788" cy="22225"/>
            </a:xfrm>
            <a:custGeom>
              <a:avLst/>
              <a:gdLst>
                <a:gd name="T0" fmla="*/ 49 w 49"/>
                <a:gd name="T1" fmla="*/ 0 h 14"/>
                <a:gd name="T2" fmla="*/ 0 w 49"/>
                <a:gd name="T3" fmla="*/ 0 h 14"/>
                <a:gd name="T4" fmla="*/ 0 w 49"/>
                <a:gd name="T5" fmla="*/ 14 h 14"/>
                <a:gd name="T6" fmla="*/ 42 w 49"/>
                <a:gd name="T7" fmla="*/ 14 h 14"/>
                <a:gd name="T8" fmla="*/ 49 w 4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4">
                  <a:moveTo>
                    <a:pt x="4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2" y="1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3E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6" name="Freeform 1125"/>
            <p:cNvSpPr>
              <a:spLocks/>
            </p:cNvSpPr>
            <p:nvPr/>
          </p:nvSpPr>
          <p:spPr bwMode="auto">
            <a:xfrm>
              <a:off x="7970838" y="2051050"/>
              <a:ext cx="77788" cy="22225"/>
            </a:xfrm>
            <a:custGeom>
              <a:avLst/>
              <a:gdLst>
                <a:gd name="T0" fmla="*/ 49 w 49"/>
                <a:gd name="T1" fmla="*/ 0 h 14"/>
                <a:gd name="T2" fmla="*/ 0 w 49"/>
                <a:gd name="T3" fmla="*/ 0 h 14"/>
                <a:gd name="T4" fmla="*/ 0 w 49"/>
                <a:gd name="T5" fmla="*/ 14 h 14"/>
                <a:gd name="T6" fmla="*/ 42 w 49"/>
                <a:gd name="T7" fmla="*/ 14 h 14"/>
                <a:gd name="T8" fmla="*/ 49 w 4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4">
                  <a:moveTo>
                    <a:pt x="4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2" y="1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7" name="Freeform 1126"/>
            <p:cNvSpPr>
              <a:spLocks/>
            </p:cNvSpPr>
            <p:nvPr/>
          </p:nvSpPr>
          <p:spPr bwMode="auto">
            <a:xfrm>
              <a:off x="7874001" y="2097088"/>
              <a:ext cx="96838" cy="82550"/>
            </a:xfrm>
            <a:custGeom>
              <a:avLst/>
              <a:gdLst>
                <a:gd name="T0" fmla="*/ 2 w 34"/>
                <a:gd name="T1" fmla="*/ 16 h 29"/>
                <a:gd name="T2" fmla="*/ 1 w 34"/>
                <a:gd name="T3" fmla="*/ 15 h 29"/>
                <a:gd name="T4" fmla="*/ 1 w 34"/>
                <a:gd name="T5" fmla="*/ 13 h 29"/>
                <a:gd name="T6" fmla="*/ 4 w 34"/>
                <a:gd name="T7" fmla="*/ 11 h 29"/>
                <a:gd name="T8" fmla="*/ 4 w 34"/>
                <a:gd name="T9" fmla="*/ 10 h 29"/>
                <a:gd name="T10" fmla="*/ 5 w 34"/>
                <a:gd name="T11" fmla="*/ 11 h 29"/>
                <a:gd name="T12" fmla="*/ 14 w 34"/>
                <a:gd name="T13" fmla="*/ 20 h 29"/>
                <a:gd name="T14" fmla="*/ 29 w 34"/>
                <a:gd name="T15" fmla="*/ 1 h 29"/>
                <a:gd name="T16" fmla="*/ 30 w 34"/>
                <a:gd name="T17" fmla="*/ 0 h 29"/>
                <a:gd name="T18" fmla="*/ 30 w 34"/>
                <a:gd name="T19" fmla="*/ 0 h 29"/>
                <a:gd name="T20" fmla="*/ 34 w 34"/>
                <a:gd name="T21" fmla="*/ 3 h 29"/>
                <a:gd name="T22" fmla="*/ 34 w 34"/>
                <a:gd name="T23" fmla="*/ 3 h 29"/>
                <a:gd name="T24" fmla="*/ 34 w 34"/>
                <a:gd name="T25" fmla="*/ 4 h 29"/>
                <a:gd name="T26" fmla="*/ 14 w 34"/>
                <a:gd name="T27" fmla="*/ 29 h 29"/>
                <a:gd name="T28" fmla="*/ 2 w 34"/>
                <a:gd name="T2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9">
                  <a:moveTo>
                    <a:pt x="2" y="1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8" name="Freeform 1127"/>
            <p:cNvSpPr>
              <a:spLocks/>
            </p:cNvSpPr>
            <p:nvPr/>
          </p:nvSpPr>
          <p:spPr bwMode="auto">
            <a:xfrm>
              <a:off x="7991476" y="2141538"/>
              <a:ext cx="117475" cy="23813"/>
            </a:xfrm>
            <a:custGeom>
              <a:avLst/>
              <a:gdLst>
                <a:gd name="T0" fmla="*/ 74 w 74"/>
                <a:gd name="T1" fmla="*/ 0 h 15"/>
                <a:gd name="T2" fmla="*/ 7 w 74"/>
                <a:gd name="T3" fmla="*/ 0 h 15"/>
                <a:gd name="T4" fmla="*/ 0 w 74"/>
                <a:gd name="T5" fmla="*/ 15 h 15"/>
                <a:gd name="T6" fmla="*/ 74 w 74"/>
                <a:gd name="T7" fmla="*/ 15 h 15"/>
                <a:gd name="T8" fmla="*/ 74 w 7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5">
                  <a:moveTo>
                    <a:pt x="74" y="0"/>
                  </a:moveTo>
                  <a:lnTo>
                    <a:pt x="7" y="0"/>
                  </a:lnTo>
                  <a:lnTo>
                    <a:pt x="0" y="15"/>
                  </a:lnTo>
                  <a:lnTo>
                    <a:pt x="74" y="1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D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9" name="Freeform 1128"/>
            <p:cNvSpPr>
              <a:spLocks/>
            </p:cNvSpPr>
            <p:nvPr/>
          </p:nvSpPr>
          <p:spPr bwMode="auto">
            <a:xfrm>
              <a:off x="7991476" y="2141538"/>
              <a:ext cx="117475" cy="23813"/>
            </a:xfrm>
            <a:custGeom>
              <a:avLst/>
              <a:gdLst>
                <a:gd name="T0" fmla="*/ 74 w 74"/>
                <a:gd name="T1" fmla="*/ 0 h 15"/>
                <a:gd name="T2" fmla="*/ 7 w 74"/>
                <a:gd name="T3" fmla="*/ 0 h 15"/>
                <a:gd name="T4" fmla="*/ 0 w 74"/>
                <a:gd name="T5" fmla="*/ 15 h 15"/>
                <a:gd name="T6" fmla="*/ 74 w 74"/>
                <a:gd name="T7" fmla="*/ 15 h 15"/>
                <a:gd name="T8" fmla="*/ 74 w 7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5">
                  <a:moveTo>
                    <a:pt x="74" y="0"/>
                  </a:moveTo>
                  <a:lnTo>
                    <a:pt x="7" y="0"/>
                  </a:lnTo>
                  <a:lnTo>
                    <a:pt x="0" y="15"/>
                  </a:lnTo>
                  <a:lnTo>
                    <a:pt x="74" y="15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0" name="Freeform 1129"/>
            <p:cNvSpPr>
              <a:spLocks/>
            </p:cNvSpPr>
            <p:nvPr/>
          </p:nvSpPr>
          <p:spPr bwMode="auto">
            <a:xfrm>
              <a:off x="7970838" y="2141538"/>
              <a:ext cx="31750" cy="23813"/>
            </a:xfrm>
            <a:custGeom>
              <a:avLst/>
              <a:gdLst>
                <a:gd name="T0" fmla="*/ 20 w 20"/>
                <a:gd name="T1" fmla="*/ 0 h 15"/>
                <a:gd name="T2" fmla="*/ 0 w 20"/>
                <a:gd name="T3" fmla="*/ 0 h 15"/>
                <a:gd name="T4" fmla="*/ 0 w 20"/>
                <a:gd name="T5" fmla="*/ 15 h 15"/>
                <a:gd name="T6" fmla="*/ 13 w 20"/>
                <a:gd name="T7" fmla="*/ 15 h 15"/>
                <a:gd name="T8" fmla="*/ 20 w 2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3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3E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1" name="Freeform 1130"/>
            <p:cNvSpPr>
              <a:spLocks/>
            </p:cNvSpPr>
            <p:nvPr/>
          </p:nvSpPr>
          <p:spPr bwMode="auto">
            <a:xfrm>
              <a:off x="7970838" y="2141538"/>
              <a:ext cx="31750" cy="23813"/>
            </a:xfrm>
            <a:custGeom>
              <a:avLst/>
              <a:gdLst>
                <a:gd name="T0" fmla="*/ 20 w 20"/>
                <a:gd name="T1" fmla="*/ 0 h 15"/>
                <a:gd name="T2" fmla="*/ 0 w 20"/>
                <a:gd name="T3" fmla="*/ 0 h 15"/>
                <a:gd name="T4" fmla="*/ 0 w 20"/>
                <a:gd name="T5" fmla="*/ 15 h 15"/>
                <a:gd name="T6" fmla="*/ 13 w 20"/>
                <a:gd name="T7" fmla="*/ 15 h 15"/>
                <a:gd name="T8" fmla="*/ 20 w 2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3" y="1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69" name="グループ化 1468"/>
          <p:cNvGrpSpPr/>
          <p:nvPr/>
        </p:nvGrpSpPr>
        <p:grpSpPr>
          <a:xfrm>
            <a:off x="8528051" y="1666875"/>
            <a:ext cx="573088" cy="555625"/>
            <a:chOff x="8528051" y="1666875"/>
            <a:chExt cx="573088" cy="555625"/>
          </a:xfrm>
        </p:grpSpPr>
        <p:sp>
          <p:nvSpPr>
            <p:cNvPr id="352" name="Oval 1131"/>
            <p:cNvSpPr>
              <a:spLocks noChangeArrowheads="1"/>
            </p:cNvSpPr>
            <p:nvPr/>
          </p:nvSpPr>
          <p:spPr bwMode="auto">
            <a:xfrm>
              <a:off x="8763001" y="1881188"/>
              <a:ext cx="103188" cy="10318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" name="Freeform 1132"/>
            <p:cNvSpPr>
              <a:spLocks/>
            </p:cNvSpPr>
            <p:nvPr/>
          </p:nvSpPr>
          <p:spPr bwMode="auto">
            <a:xfrm>
              <a:off x="8528051" y="1666875"/>
              <a:ext cx="573088" cy="395288"/>
            </a:xfrm>
            <a:custGeom>
              <a:avLst/>
              <a:gdLst>
                <a:gd name="T0" fmla="*/ 172 w 200"/>
                <a:gd name="T1" fmla="*/ 61 h 138"/>
                <a:gd name="T2" fmla="*/ 174 w 200"/>
                <a:gd name="T3" fmla="*/ 49 h 138"/>
                <a:gd name="T4" fmla="*/ 127 w 200"/>
                <a:gd name="T5" fmla="*/ 0 h 138"/>
                <a:gd name="T6" fmla="*/ 83 w 200"/>
                <a:gd name="T7" fmla="*/ 30 h 138"/>
                <a:gd name="T8" fmla="*/ 58 w 200"/>
                <a:gd name="T9" fmla="*/ 18 h 138"/>
                <a:gd name="T10" fmla="*/ 24 w 200"/>
                <a:gd name="T11" fmla="*/ 53 h 138"/>
                <a:gd name="T12" fmla="*/ 26 w 200"/>
                <a:gd name="T13" fmla="*/ 62 h 138"/>
                <a:gd name="T14" fmla="*/ 0 w 200"/>
                <a:gd name="T15" fmla="*/ 99 h 138"/>
                <a:gd name="T16" fmla="*/ 40 w 200"/>
                <a:gd name="T17" fmla="*/ 138 h 138"/>
                <a:gd name="T18" fmla="*/ 51 w 200"/>
                <a:gd name="T19" fmla="*/ 138 h 138"/>
                <a:gd name="T20" fmla="*/ 96 w 200"/>
                <a:gd name="T21" fmla="*/ 138 h 138"/>
                <a:gd name="T22" fmla="*/ 96 w 200"/>
                <a:gd name="T23" fmla="*/ 121 h 138"/>
                <a:gd name="T24" fmla="*/ 79 w 200"/>
                <a:gd name="T25" fmla="*/ 111 h 138"/>
                <a:gd name="T26" fmla="*/ 64 w 200"/>
                <a:gd name="T27" fmla="*/ 119 h 138"/>
                <a:gd name="T28" fmla="*/ 69 w 200"/>
                <a:gd name="T29" fmla="*/ 131 h 138"/>
                <a:gd name="T30" fmla="*/ 46 w 200"/>
                <a:gd name="T31" fmla="*/ 125 h 138"/>
                <a:gd name="T32" fmla="*/ 54 w 200"/>
                <a:gd name="T33" fmla="*/ 101 h 138"/>
                <a:gd name="T34" fmla="*/ 60 w 200"/>
                <a:gd name="T35" fmla="*/ 112 h 138"/>
                <a:gd name="T36" fmla="*/ 74 w 200"/>
                <a:gd name="T37" fmla="*/ 103 h 138"/>
                <a:gd name="T38" fmla="*/ 72 w 200"/>
                <a:gd name="T39" fmla="*/ 92 h 138"/>
                <a:gd name="T40" fmla="*/ 74 w 200"/>
                <a:gd name="T41" fmla="*/ 82 h 138"/>
                <a:gd name="T42" fmla="*/ 59 w 200"/>
                <a:gd name="T43" fmla="*/ 73 h 138"/>
                <a:gd name="T44" fmla="*/ 53 w 200"/>
                <a:gd name="T45" fmla="*/ 83 h 138"/>
                <a:gd name="T46" fmla="*/ 45 w 200"/>
                <a:gd name="T47" fmla="*/ 59 h 138"/>
                <a:gd name="T48" fmla="*/ 69 w 200"/>
                <a:gd name="T49" fmla="*/ 55 h 138"/>
                <a:gd name="T50" fmla="*/ 63 w 200"/>
                <a:gd name="T51" fmla="*/ 65 h 138"/>
                <a:gd name="T52" fmla="*/ 79 w 200"/>
                <a:gd name="T53" fmla="*/ 75 h 138"/>
                <a:gd name="T54" fmla="*/ 97 w 200"/>
                <a:gd name="T55" fmla="*/ 64 h 138"/>
                <a:gd name="T56" fmla="*/ 97 w 200"/>
                <a:gd name="T57" fmla="*/ 46 h 138"/>
                <a:gd name="T58" fmla="*/ 86 w 200"/>
                <a:gd name="T59" fmla="*/ 46 h 138"/>
                <a:gd name="T60" fmla="*/ 101 w 200"/>
                <a:gd name="T61" fmla="*/ 28 h 138"/>
                <a:gd name="T62" fmla="*/ 117 w 200"/>
                <a:gd name="T63" fmla="*/ 46 h 138"/>
                <a:gd name="T64" fmla="*/ 105 w 200"/>
                <a:gd name="T65" fmla="*/ 46 h 138"/>
                <a:gd name="T66" fmla="*/ 105 w 200"/>
                <a:gd name="T67" fmla="*/ 64 h 138"/>
                <a:gd name="T68" fmla="*/ 124 w 200"/>
                <a:gd name="T69" fmla="*/ 75 h 138"/>
                <a:gd name="T70" fmla="*/ 139 w 200"/>
                <a:gd name="T71" fmla="*/ 65 h 138"/>
                <a:gd name="T72" fmla="*/ 133 w 200"/>
                <a:gd name="T73" fmla="*/ 55 h 138"/>
                <a:gd name="T74" fmla="*/ 157 w 200"/>
                <a:gd name="T75" fmla="*/ 60 h 138"/>
                <a:gd name="T76" fmla="*/ 149 w 200"/>
                <a:gd name="T77" fmla="*/ 83 h 138"/>
                <a:gd name="T78" fmla="*/ 143 w 200"/>
                <a:gd name="T79" fmla="*/ 73 h 138"/>
                <a:gd name="T80" fmla="*/ 128 w 200"/>
                <a:gd name="T81" fmla="*/ 82 h 138"/>
                <a:gd name="T82" fmla="*/ 130 w 200"/>
                <a:gd name="T83" fmla="*/ 93 h 138"/>
                <a:gd name="T84" fmla="*/ 128 w 200"/>
                <a:gd name="T85" fmla="*/ 103 h 138"/>
                <a:gd name="T86" fmla="*/ 143 w 200"/>
                <a:gd name="T87" fmla="*/ 112 h 138"/>
                <a:gd name="T88" fmla="*/ 150 w 200"/>
                <a:gd name="T89" fmla="*/ 101 h 138"/>
                <a:gd name="T90" fmla="*/ 157 w 200"/>
                <a:gd name="T91" fmla="*/ 125 h 138"/>
                <a:gd name="T92" fmla="*/ 132 w 200"/>
                <a:gd name="T93" fmla="*/ 131 h 138"/>
                <a:gd name="T94" fmla="*/ 138 w 200"/>
                <a:gd name="T95" fmla="*/ 119 h 138"/>
                <a:gd name="T96" fmla="*/ 123 w 200"/>
                <a:gd name="T97" fmla="*/ 110 h 138"/>
                <a:gd name="T98" fmla="*/ 104 w 200"/>
                <a:gd name="T99" fmla="*/ 121 h 138"/>
                <a:gd name="T100" fmla="*/ 104 w 200"/>
                <a:gd name="T101" fmla="*/ 138 h 138"/>
                <a:gd name="T102" fmla="*/ 153 w 200"/>
                <a:gd name="T103" fmla="*/ 138 h 138"/>
                <a:gd name="T104" fmla="*/ 161 w 200"/>
                <a:gd name="T105" fmla="*/ 138 h 138"/>
                <a:gd name="T106" fmla="*/ 200 w 200"/>
                <a:gd name="T107" fmla="*/ 99 h 138"/>
                <a:gd name="T108" fmla="*/ 172 w 200"/>
                <a:gd name="T109" fmla="*/ 6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0" h="138">
                  <a:moveTo>
                    <a:pt x="172" y="61"/>
                  </a:moveTo>
                  <a:cubicBezTo>
                    <a:pt x="174" y="57"/>
                    <a:pt x="174" y="53"/>
                    <a:pt x="174" y="49"/>
                  </a:cubicBezTo>
                  <a:cubicBezTo>
                    <a:pt x="174" y="22"/>
                    <a:pt x="153" y="0"/>
                    <a:pt x="127" y="0"/>
                  </a:cubicBezTo>
                  <a:cubicBezTo>
                    <a:pt x="107" y="0"/>
                    <a:pt x="90" y="13"/>
                    <a:pt x="83" y="30"/>
                  </a:cubicBezTo>
                  <a:cubicBezTo>
                    <a:pt x="77" y="23"/>
                    <a:pt x="68" y="18"/>
                    <a:pt x="58" y="18"/>
                  </a:cubicBezTo>
                  <a:cubicBezTo>
                    <a:pt x="39" y="18"/>
                    <a:pt x="24" y="34"/>
                    <a:pt x="24" y="53"/>
                  </a:cubicBezTo>
                  <a:cubicBezTo>
                    <a:pt x="24" y="56"/>
                    <a:pt x="25" y="59"/>
                    <a:pt x="26" y="62"/>
                  </a:cubicBezTo>
                  <a:cubicBezTo>
                    <a:pt x="11" y="68"/>
                    <a:pt x="0" y="81"/>
                    <a:pt x="0" y="99"/>
                  </a:cubicBezTo>
                  <a:cubicBezTo>
                    <a:pt x="0" y="121"/>
                    <a:pt x="18" y="138"/>
                    <a:pt x="40" y="138"/>
                  </a:cubicBezTo>
                  <a:cubicBezTo>
                    <a:pt x="51" y="138"/>
                    <a:pt x="51" y="138"/>
                    <a:pt x="51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89" y="120"/>
                    <a:pt x="83" y="117"/>
                    <a:pt x="79" y="111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3" y="100"/>
                    <a:pt x="72" y="96"/>
                    <a:pt x="72" y="92"/>
                  </a:cubicBezTo>
                  <a:cubicBezTo>
                    <a:pt x="72" y="89"/>
                    <a:pt x="73" y="85"/>
                    <a:pt x="74" y="82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83" y="69"/>
                    <a:pt x="90" y="65"/>
                    <a:pt x="97" y="64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17" y="46"/>
                    <a:pt x="117" y="46"/>
                    <a:pt x="117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13" y="65"/>
                    <a:pt x="119" y="69"/>
                    <a:pt x="124" y="75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9" y="85"/>
                    <a:pt x="130" y="89"/>
                    <a:pt x="130" y="93"/>
                  </a:cubicBezTo>
                  <a:cubicBezTo>
                    <a:pt x="130" y="96"/>
                    <a:pt x="129" y="100"/>
                    <a:pt x="128" y="103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32" y="131"/>
                    <a:pt x="132" y="131"/>
                    <a:pt x="132" y="131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18" y="116"/>
                    <a:pt x="112" y="120"/>
                    <a:pt x="104" y="121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83" y="138"/>
                    <a:pt x="200" y="121"/>
                    <a:pt x="200" y="99"/>
                  </a:cubicBezTo>
                  <a:cubicBezTo>
                    <a:pt x="200" y="81"/>
                    <a:pt x="188" y="67"/>
                    <a:pt x="172" y="61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" name="Rectangle 1133"/>
            <p:cNvSpPr>
              <a:spLocks noChangeArrowheads="1"/>
            </p:cNvSpPr>
            <p:nvPr/>
          </p:nvSpPr>
          <p:spPr bwMode="auto">
            <a:xfrm>
              <a:off x="8796338" y="2062163"/>
              <a:ext cx="34925" cy="79375"/>
            </a:xfrm>
            <a:prstGeom prst="rect">
              <a:avLst/>
            </a:pr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5" name="Oval 1134"/>
            <p:cNvSpPr>
              <a:spLocks noChangeArrowheads="1"/>
            </p:cNvSpPr>
            <p:nvPr/>
          </p:nvSpPr>
          <p:spPr bwMode="auto">
            <a:xfrm>
              <a:off x="8767763" y="2130425"/>
              <a:ext cx="92075" cy="92075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85" name="グループ化 1484"/>
          <p:cNvGrpSpPr/>
          <p:nvPr/>
        </p:nvGrpSpPr>
        <p:grpSpPr>
          <a:xfrm>
            <a:off x="146051" y="3000375"/>
            <a:ext cx="465137" cy="476251"/>
            <a:chOff x="146051" y="3000375"/>
            <a:chExt cx="465137" cy="476251"/>
          </a:xfrm>
        </p:grpSpPr>
        <p:sp>
          <p:nvSpPr>
            <p:cNvPr id="356" name="Freeform 1135"/>
            <p:cNvSpPr>
              <a:spLocks/>
            </p:cNvSpPr>
            <p:nvPr/>
          </p:nvSpPr>
          <p:spPr bwMode="auto">
            <a:xfrm>
              <a:off x="146051" y="3065463"/>
              <a:ext cx="177800" cy="411163"/>
            </a:xfrm>
            <a:custGeom>
              <a:avLst/>
              <a:gdLst>
                <a:gd name="T0" fmla="*/ 0 w 62"/>
                <a:gd name="T1" fmla="*/ 0 h 143"/>
                <a:gd name="T2" fmla="*/ 0 w 62"/>
                <a:gd name="T3" fmla="*/ 120 h 143"/>
                <a:gd name="T4" fmla="*/ 62 w 62"/>
                <a:gd name="T5" fmla="*/ 143 h 143"/>
                <a:gd name="T6" fmla="*/ 62 w 62"/>
                <a:gd name="T7" fmla="*/ 0 h 143"/>
                <a:gd name="T8" fmla="*/ 0 w 6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3">
                  <a:moveTo>
                    <a:pt x="0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28" y="143"/>
                    <a:pt x="62" y="143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7" name="Freeform 1136"/>
            <p:cNvSpPr>
              <a:spLocks/>
            </p:cNvSpPr>
            <p:nvPr/>
          </p:nvSpPr>
          <p:spPr bwMode="auto">
            <a:xfrm>
              <a:off x="320676" y="3065463"/>
              <a:ext cx="184150" cy="411163"/>
            </a:xfrm>
            <a:custGeom>
              <a:avLst/>
              <a:gdLst>
                <a:gd name="T0" fmla="*/ 0 w 64"/>
                <a:gd name="T1" fmla="*/ 143 h 143"/>
                <a:gd name="T2" fmla="*/ 1 w 64"/>
                <a:gd name="T3" fmla="*/ 143 h 143"/>
                <a:gd name="T4" fmla="*/ 64 w 64"/>
                <a:gd name="T5" fmla="*/ 120 h 143"/>
                <a:gd name="T6" fmla="*/ 64 w 64"/>
                <a:gd name="T7" fmla="*/ 0 h 143"/>
                <a:gd name="T8" fmla="*/ 0 w 64"/>
                <a:gd name="T9" fmla="*/ 0 h 143"/>
                <a:gd name="T10" fmla="*/ 0 w 64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43">
                  <a:moveTo>
                    <a:pt x="0" y="143"/>
                  </a:moveTo>
                  <a:cubicBezTo>
                    <a:pt x="1" y="143"/>
                    <a:pt x="1" y="143"/>
                    <a:pt x="1" y="143"/>
                  </a:cubicBezTo>
                  <a:cubicBezTo>
                    <a:pt x="36" y="143"/>
                    <a:pt x="64" y="133"/>
                    <a:pt x="64" y="12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8" name="Freeform 1137"/>
            <p:cNvSpPr>
              <a:spLocks/>
            </p:cNvSpPr>
            <p:nvPr/>
          </p:nvSpPr>
          <p:spPr bwMode="auto">
            <a:xfrm>
              <a:off x="146051" y="3000375"/>
              <a:ext cx="358775" cy="131763"/>
            </a:xfrm>
            <a:custGeom>
              <a:avLst/>
              <a:gdLst>
                <a:gd name="T0" fmla="*/ 125 w 125"/>
                <a:gd name="T1" fmla="*/ 23 h 46"/>
                <a:gd name="T2" fmla="*/ 62 w 125"/>
                <a:gd name="T3" fmla="*/ 46 h 46"/>
                <a:gd name="T4" fmla="*/ 0 w 125"/>
                <a:gd name="T5" fmla="*/ 23 h 46"/>
                <a:gd name="T6" fmla="*/ 62 w 125"/>
                <a:gd name="T7" fmla="*/ 0 h 46"/>
                <a:gd name="T8" fmla="*/ 125 w 125"/>
                <a:gd name="T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6">
                  <a:moveTo>
                    <a:pt x="125" y="23"/>
                  </a:moveTo>
                  <a:cubicBezTo>
                    <a:pt x="125" y="35"/>
                    <a:pt x="97" y="46"/>
                    <a:pt x="62" y="46"/>
                  </a:cubicBezTo>
                  <a:cubicBezTo>
                    <a:pt x="28" y="46"/>
                    <a:pt x="0" y="35"/>
                    <a:pt x="0" y="23"/>
                  </a:cubicBezTo>
                  <a:cubicBezTo>
                    <a:pt x="0" y="11"/>
                    <a:pt x="28" y="0"/>
                    <a:pt x="62" y="0"/>
                  </a:cubicBezTo>
                  <a:cubicBezTo>
                    <a:pt x="96" y="0"/>
                    <a:pt x="125" y="11"/>
                    <a:pt x="125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9" name="Freeform 1138"/>
            <p:cNvSpPr>
              <a:spLocks/>
            </p:cNvSpPr>
            <p:nvPr/>
          </p:nvSpPr>
          <p:spPr bwMode="auto">
            <a:xfrm>
              <a:off x="180976" y="3019425"/>
              <a:ext cx="285750" cy="87313"/>
            </a:xfrm>
            <a:custGeom>
              <a:avLst/>
              <a:gdLst>
                <a:gd name="T0" fmla="*/ 100 w 100"/>
                <a:gd name="T1" fmla="*/ 15 h 30"/>
                <a:gd name="T2" fmla="*/ 50 w 100"/>
                <a:gd name="T3" fmla="*/ 30 h 30"/>
                <a:gd name="T4" fmla="*/ 0 w 100"/>
                <a:gd name="T5" fmla="*/ 15 h 30"/>
                <a:gd name="T6" fmla="*/ 50 w 100"/>
                <a:gd name="T7" fmla="*/ 0 h 30"/>
                <a:gd name="T8" fmla="*/ 100 w 10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0">
                  <a:moveTo>
                    <a:pt x="100" y="15"/>
                  </a:moveTo>
                  <a:cubicBezTo>
                    <a:pt x="100" y="23"/>
                    <a:pt x="78" y="30"/>
                    <a:pt x="50" y="30"/>
                  </a:cubicBezTo>
                  <a:cubicBezTo>
                    <a:pt x="23" y="30"/>
                    <a:pt x="0" y="23"/>
                    <a:pt x="0" y="15"/>
                  </a:cubicBezTo>
                  <a:cubicBezTo>
                    <a:pt x="0" y="6"/>
                    <a:pt x="23" y="0"/>
                    <a:pt x="50" y="0"/>
                  </a:cubicBezTo>
                  <a:cubicBezTo>
                    <a:pt x="77" y="0"/>
                    <a:pt x="100" y="6"/>
                    <a:pt x="100" y="15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0" name="Freeform 1139"/>
            <p:cNvSpPr>
              <a:spLocks/>
            </p:cNvSpPr>
            <p:nvPr/>
          </p:nvSpPr>
          <p:spPr bwMode="auto">
            <a:xfrm>
              <a:off x="180976" y="3019425"/>
              <a:ext cx="285750" cy="69850"/>
            </a:xfrm>
            <a:custGeom>
              <a:avLst/>
              <a:gdLst>
                <a:gd name="T0" fmla="*/ 89 w 100"/>
                <a:gd name="T1" fmla="*/ 24 h 24"/>
                <a:gd name="T2" fmla="*/ 100 w 100"/>
                <a:gd name="T3" fmla="*/ 15 h 24"/>
                <a:gd name="T4" fmla="*/ 50 w 100"/>
                <a:gd name="T5" fmla="*/ 0 h 24"/>
                <a:gd name="T6" fmla="*/ 0 w 100"/>
                <a:gd name="T7" fmla="*/ 15 h 24"/>
                <a:gd name="T8" fmla="*/ 11 w 100"/>
                <a:gd name="T9" fmla="*/ 24 h 24"/>
                <a:gd name="T10" fmla="*/ 50 w 100"/>
                <a:gd name="T11" fmla="*/ 18 h 24"/>
                <a:gd name="T12" fmla="*/ 89 w 100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24">
                  <a:moveTo>
                    <a:pt x="89" y="24"/>
                  </a:moveTo>
                  <a:cubicBezTo>
                    <a:pt x="96" y="21"/>
                    <a:pt x="100" y="18"/>
                    <a:pt x="100" y="15"/>
                  </a:cubicBezTo>
                  <a:cubicBezTo>
                    <a:pt x="100" y="6"/>
                    <a:pt x="77" y="0"/>
                    <a:pt x="50" y="0"/>
                  </a:cubicBezTo>
                  <a:cubicBezTo>
                    <a:pt x="23" y="0"/>
                    <a:pt x="0" y="6"/>
                    <a:pt x="0" y="15"/>
                  </a:cubicBezTo>
                  <a:cubicBezTo>
                    <a:pt x="0" y="18"/>
                    <a:pt x="4" y="21"/>
                    <a:pt x="11" y="24"/>
                  </a:cubicBezTo>
                  <a:cubicBezTo>
                    <a:pt x="20" y="20"/>
                    <a:pt x="34" y="18"/>
                    <a:pt x="50" y="18"/>
                  </a:cubicBezTo>
                  <a:cubicBezTo>
                    <a:pt x="66" y="18"/>
                    <a:pt x="80" y="20"/>
                    <a:pt x="89" y="24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1" name="Freeform 1140"/>
            <p:cNvSpPr>
              <a:spLocks/>
            </p:cNvSpPr>
            <p:nvPr/>
          </p:nvSpPr>
          <p:spPr bwMode="auto">
            <a:xfrm>
              <a:off x="373063" y="3203575"/>
              <a:ext cx="120650" cy="273050"/>
            </a:xfrm>
            <a:custGeom>
              <a:avLst/>
              <a:gdLst>
                <a:gd name="T0" fmla="*/ 0 w 42"/>
                <a:gd name="T1" fmla="*/ 0 h 95"/>
                <a:gd name="T2" fmla="*/ 0 w 42"/>
                <a:gd name="T3" fmla="*/ 80 h 95"/>
                <a:gd name="T4" fmla="*/ 42 w 42"/>
                <a:gd name="T5" fmla="*/ 95 h 95"/>
                <a:gd name="T6" fmla="*/ 42 w 42"/>
                <a:gd name="T7" fmla="*/ 0 h 95"/>
                <a:gd name="T8" fmla="*/ 0 w 42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5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19" y="95"/>
                    <a:pt x="42" y="9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2" name="Freeform 1141"/>
            <p:cNvSpPr>
              <a:spLocks/>
            </p:cNvSpPr>
            <p:nvPr/>
          </p:nvSpPr>
          <p:spPr bwMode="auto">
            <a:xfrm>
              <a:off x="490538" y="3203575"/>
              <a:ext cx="120650" cy="273050"/>
            </a:xfrm>
            <a:custGeom>
              <a:avLst/>
              <a:gdLst>
                <a:gd name="T0" fmla="*/ 0 w 42"/>
                <a:gd name="T1" fmla="*/ 95 h 95"/>
                <a:gd name="T2" fmla="*/ 1 w 42"/>
                <a:gd name="T3" fmla="*/ 95 h 95"/>
                <a:gd name="T4" fmla="*/ 42 w 42"/>
                <a:gd name="T5" fmla="*/ 80 h 95"/>
                <a:gd name="T6" fmla="*/ 42 w 42"/>
                <a:gd name="T7" fmla="*/ 0 h 95"/>
                <a:gd name="T8" fmla="*/ 0 w 42"/>
                <a:gd name="T9" fmla="*/ 0 h 95"/>
                <a:gd name="T10" fmla="*/ 0 w 42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95">
                  <a:moveTo>
                    <a:pt x="0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4" y="95"/>
                    <a:pt x="42" y="88"/>
                    <a:pt x="42" y="8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3" name="Freeform 1142"/>
            <p:cNvSpPr>
              <a:spLocks/>
            </p:cNvSpPr>
            <p:nvPr/>
          </p:nvSpPr>
          <p:spPr bwMode="auto">
            <a:xfrm>
              <a:off x="490538" y="3203575"/>
              <a:ext cx="120650" cy="273050"/>
            </a:xfrm>
            <a:custGeom>
              <a:avLst/>
              <a:gdLst>
                <a:gd name="T0" fmla="*/ 42 w 42"/>
                <a:gd name="T1" fmla="*/ 0 h 95"/>
                <a:gd name="T2" fmla="*/ 5 w 42"/>
                <a:gd name="T3" fmla="*/ 0 h 95"/>
                <a:gd name="T4" fmla="*/ 0 w 42"/>
                <a:gd name="T5" fmla="*/ 0 h 95"/>
                <a:gd name="T6" fmla="*/ 0 w 42"/>
                <a:gd name="T7" fmla="*/ 95 h 95"/>
                <a:gd name="T8" fmla="*/ 1 w 42"/>
                <a:gd name="T9" fmla="*/ 95 h 95"/>
                <a:gd name="T10" fmla="*/ 42 w 42"/>
                <a:gd name="T11" fmla="*/ 80 h 95"/>
                <a:gd name="T12" fmla="*/ 42 w 42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5">
                  <a:moveTo>
                    <a:pt x="4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24" y="95"/>
                    <a:pt x="42" y="88"/>
                    <a:pt x="42" y="8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68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4" name="Oval 1143"/>
            <p:cNvSpPr>
              <a:spLocks noChangeArrowheads="1"/>
            </p:cNvSpPr>
            <p:nvPr/>
          </p:nvSpPr>
          <p:spPr bwMode="auto">
            <a:xfrm>
              <a:off x="373063" y="3160713"/>
              <a:ext cx="238125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5" name="Oval 1144"/>
            <p:cNvSpPr>
              <a:spLocks noChangeArrowheads="1"/>
            </p:cNvSpPr>
            <p:nvPr/>
          </p:nvSpPr>
          <p:spPr bwMode="auto">
            <a:xfrm>
              <a:off x="398463" y="3171825"/>
              <a:ext cx="188913" cy="57150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6" name="Freeform 1145"/>
            <p:cNvSpPr>
              <a:spLocks/>
            </p:cNvSpPr>
            <p:nvPr/>
          </p:nvSpPr>
          <p:spPr bwMode="auto">
            <a:xfrm>
              <a:off x="398463" y="3171825"/>
              <a:ext cx="188913" cy="46038"/>
            </a:xfrm>
            <a:custGeom>
              <a:avLst/>
              <a:gdLst>
                <a:gd name="T0" fmla="*/ 59 w 66"/>
                <a:gd name="T1" fmla="*/ 16 h 16"/>
                <a:gd name="T2" fmla="*/ 66 w 66"/>
                <a:gd name="T3" fmla="*/ 10 h 16"/>
                <a:gd name="T4" fmla="*/ 33 w 66"/>
                <a:gd name="T5" fmla="*/ 0 h 16"/>
                <a:gd name="T6" fmla="*/ 0 w 66"/>
                <a:gd name="T7" fmla="*/ 10 h 16"/>
                <a:gd name="T8" fmla="*/ 7 w 66"/>
                <a:gd name="T9" fmla="*/ 16 h 16"/>
                <a:gd name="T10" fmla="*/ 33 w 66"/>
                <a:gd name="T11" fmla="*/ 12 h 16"/>
                <a:gd name="T12" fmla="*/ 59 w 6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6">
                  <a:moveTo>
                    <a:pt x="59" y="16"/>
                  </a:moveTo>
                  <a:cubicBezTo>
                    <a:pt x="63" y="14"/>
                    <a:pt x="66" y="12"/>
                    <a:pt x="66" y="10"/>
                  </a:cubicBezTo>
                  <a:cubicBezTo>
                    <a:pt x="66" y="4"/>
                    <a:pt x="51" y="0"/>
                    <a:pt x="33" y="0"/>
                  </a:cubicBezTo>
                  <a:cubicBezTo>
                    <a:pt x="14" y="0"/>
                    <a:pt x="0" y="4"/>
                    <a:pt x="0" y="10"/>
                  </a:cubicBezTo>
                  <a:cubicBezTo>
                    <a:pt x="0" y="12"/>
                    <a:pt x="2" y="14"/>
                    <a:pt x="7" y="16"/>
                  </a:cubicBezTo>
                  <a:cubicBezTo>
                    <a:pt x="13" y="13"/>
                    <a:pt x="22" y="12"/>
                    <a:pt x="33" y="12"/>
                  </a:cubicBezTo>
                  <a:cubicBezTo>
                    <a:pt x="43" y="12"/>
                    <a:pt x="52" y="13"/>
                    <a:pt x="59" y="16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7" name="Freeform 1146"/>
            <p:cNvSpPr>
              <a:spLocks/>
            </p:cNvSpPr>
            <p:nvPr/>
          </p:nvSpPr>
          <p:spPr bwMode="auto">
            <a:xfrm>
              <a:off x="423863" y="3257550"/>
              <a:ext cx="141288" cy="195263"/>
            </a:xfrm>
            <a:custGeom>
              <a:avLst/>
              <a:gdLst>
                <a:gd name="T0" fmla="*/ 83 w 89"/>
                <a:gd name="T1" fmla="*/ 53 h 123"/>
                <a:gd name="T2" fmla="*/ 0 w 89"/>
                <a:gd name="T3" fmla="*/ 123 h 123"/>
                <a:gd name="T4" fmla="*/ 33 w 89"/>
                <a:gd name="T5" fmla="*/ 69 h 123"/>
                <a:gd name="T6" fmla="*/ 4 w 89"/>
                <a:gd name="T7" fmla="*/ 69 h 123"/>
                <a:gd name="T8" fmla="*/ 89 w 89"/>
                <a:gd name="T9" fmla="*/ 0 h 123"/>
                <a:gd name="T10" fmla="*/ 56 w 89"/>
                <a:gd name="T11" fmla="*/ 53 h 123"/>
                <a:gd name="T12" fmla="*/ 83 w 89"/>
                <a:gd name="T13" fmla="*/ 5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3">
                  <a:moveTo>
                    <a:pt x="83" y="53"/>
                  </a:moveTo>
                  <a:lnTo>
                    <a:pt x="0" y="123"/>
                  </a:lnTo>
                  <a:lnTo>
                    <a:pt x="33" y="69"/>
                  </a:lnTo>
                  <a:lnTo>
                    <a:pt x="4" y="69"/>
                  </a:lnTo>
                  <a:lnTo>
                    <a:pt x="89" y="0"/>
                  </a:lnTo>
                  <a:lnTo>
                    <a:pt x="56" y="53"/>
                  </a:lnTo>
                  <a:lnTo>
                    <a:pt x="83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87" name="グループ化 1486"/>
          <p:cNvGrpSpPr/>
          <p:nvPr/>
        </p:nvGrpSpPr>
        <p:grpSpPr>
          <a:xfrm>
            <a:off x="1092201" y="3000375"/>
            <a:ext cx="466725" cy="476251"/>
            <a:chOff x="1092201" y="3000375"/>
            <a:chExt cx="466725" cy="476251"/>
          </a:xfrm>
        </p:grpSpPr>
        <p:sp>
          <p:nvSpPr>
            <p:cNvPr id="368" name="Freeform 1147"/>
            <p:cNvSpPr>
              <a:spLocks/>
            </p:cNvSpPr>
            <p:nvPr/>
          </p:nvSpPr>
          <p:spPr bwMode="auto">
            <a:xfrm>
              <a:off x="1092201" y="3065463"/>
              <a:ext cx="177800" cy="411163"/>
            </a:xfrm>
            <a:custGeom>
              <a:avLst/>
              <a:gdLst>
                <a:gd name="T0" fmla="*/ 0 w 62"/>
                <a:gd name="T1" fmla="*/ 0 h 143"/>
                <a:gd name="T2" fmla="*/ 0 w 62"/>
                <a:gd name="T3" fmla="*/ 120 h 143"/>
                <a:gd name="T4" fmla="*/ 62 w 62"/>
                <a:gd name="T5" fmla="*/ 143 h 143"/>
                <a:gd name="T6" fmla="*/ 62 w 62"/>
                <a:gd name="T7" fmla="*/ 0 h 143"/>
                <a:gd name="T8" fmla="*/ 0 w 6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3">
                  <a:moveTo>
                    <a:pt x="0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28" y="143"/>
                    <a:pt x="62" y="143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9" name="Freeform 1148"/>
            <p:cNvSpPr>
              <a:spLocks/>
            </p:cNvSpPr>
            <p:nvPr/>
          </p:nvSpPr>
          <p:spPr bwMode="auto">
            <a:xfrm>
              <a:off x="1270001" y="3065463"/>
              <a:ext cx="180975" cy="411163"/>
            </a:xfrm>
            <a:custGeom>
              <a:avLst/>
              <a:gdLst>
                <a:gd name="T0" fmla="*/ 0 w 63"/>
                <a:gd name="T1" fmla="*/ 143 h 143"/>
                <a:gd name="T2" fmla="*/ 1 w 63"/>
                <a:gd name="T3" fmla="*/ 143 h 143"/>
                <a:gd name="T4" fmla="*/ 63 w 63"/>
                <a:gd name="T5" fmla="*/ 120 h 143"/>
                <a:gd name="T6" fmla="*/ 63 w 63"/>
                <a:gd name="T7" fmla="*/ 0 h 143"/>
                <a:gd name="T8" fmla="*/ 0 w 63"/>
                <a:gd name="T9" fmla="*/ 0 h 143"/>
                <a:gd name="T10" fmla="*/ 0 w 63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43">
                  <a:moveTo>
                    <a:pt x="0" y="143"/>
                  </a:moveTo>
                  <a:cubicBezTo>
                    <a:pt x="1" y="143"/>
                    <a:pt x="1" y="143"/>
                    <a:pt x="1" y="143"/>
                  </a:cubicBezTo>
                  <a:cubicBezTo>
                    <a:pt x="35" y="143"/>
                    <a:pt x="63" y="133"/>
                    <a:pt x="63" y="12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0" name="Freeform 1149"/>
            <p:cNvSpPr>
              <a:spLocks/>
            </p:cNvSpPr>
            <p:nvPr/>
          </p:nvSpPr>
          <p:spPr bwMode="auto">
            <a:xfrm>
              <a:off x="1092201" y="3000375"/>
              <a:ext cx="358775" cy="131763"/>
            </a:xfrm>
            <a:custGeom>
              <a:avLst/>
              <a:gdLst>
                <a:gd name="T0" fmla="*/ 125 w 125"/>
                <a:gd name="T1" fmla="*/ 23 h 46"/>
                <a:gd name="T2" fmla="*/ 63 w 125"/>
                <a:gd name="T3" fmla="*/ 46 h 46"/>
                <a:gd name="T4" fmla="*/ 0 w 125"/>
                <a:gd name="T5" fmla="*/ 23 h 46"/>
                <a:gd name="T6" fmla="*/ 62 w 125"/>
                <a:gd name="T7" fmla="*/ 0 h 46"/>
                <a:gd name="T8" fmla="*/ 125 w 125"/>
                <a:gd name="T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6">
                  <a:moveTo>
                    <a:pt x="125" y="23"/>
                  </a:moveTo>
                  <a:cubicBezTo>
                    <a:pt x="125" y="35"/>
                    <a:pt x="97" y="46"/>
                    <a:pt x="63" y="46"/>
                  </a:cubicBezTo>
                  <a:cubicBezTo>
                    <a:pt x="28" y="46"/>
                    <a:pt x="0" y="35"/>
                    <a:pt x="0" y="23"/>
                  </a:cubicBezTo>
                  <a:cubicBezTo>
                    <a:pt x="0" y="11"/>
                    <a:pt x="28" y="0"/>
                    <a:pt x="62" y="0"/>
                  </a:cubicBezTo>
                  <a:cubicBezTo>
                    <a:pt x="97" y="0"/>
                    <a:pt x="125" y="11"/>
                    <a:pt x="125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1" name="Freeform 1150"/>
            <p:cNvSpPr>
              <a:spLocks/>
            </p:cNvSpPr>
            <p:nvPr/>
          </p:nvSpPr>
          <p:spPr bwMode="auto">
            <a:xfrm>
              <a:off x="1130301" y="3019425"/>
              <a:ext cx="282575" cy="87313"/>
            </a:xfrm>
            <a:custGeom>
              <a:avLst/>
              <a:gdLst>
                <a:gd name="T0" fmla="*/ 99 w 99"/>
                <a:gd name="T1" fmla="*/ 15 h 30"/>
                <a:gd name="T2" fmla="*/ 50 w 99"/>
                <a:gd name="T3" fmla="*/ 30 h 30"/>
                <a:gd name="T4" fmla="*/ 0 w 99"/>
                <a:gd name="T5" fmla="*/ 15 h 30"/>
                <a:gd name="T6" fmla="*/ 49 w 99"/>
                <a:gd name="T7" fmla="*/ 0 h 30"/>
                <a:gd name="T8" fmla="*/ 99 w 9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0">
                  <a:moveTo>
                    <a:pt x="99" y="15"/>
                  </a:moveTo>
                  <a:cubicBezTo>
                    <a:pt x="99" y="23"/>
                    <a:pt x="77" y="30"/>
                    <a:pt x="50" y="30"/>
                  </a:cubicBezTo>
                  <a:cubicBezTo>
                    <a:pt x="22" y="30"/>
                    <a:pt x="0" y="23"/>
                    <a:pt x="0" y="15"/>
                  </a:cubicBezTo>
                  <a:cubicBezTo>
                    <a:pt x="0" y="6"/>
                    <a:pt x="22" y="0"/>
                    <a:pt x="49" y="0"/>
                  </a:cubicBezTo>
                  <a:cubicBezTo>
                    <a:pt x="77" y="0"/>
                    <a:pt x="99" y="6"/>
                    <a:pt x="99" y="15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2" name="Freeform 1151"/>
            <p:cNvSpPr>
              <a:spLocks/>
            </p:cNvSpPr>
            <p:nvPr/>
          </p:nvSpPr>
          <p:spPr bwMode="auto">
            <a:xfrm>
              <a:off x="1130301" y="3019425"/>
              <a:ext cx="282575" cy="69850"/>
            </a:xfrm>
            <a:custGeom>
              <a:avLst/>
              <a:gdLst>
                <a:gd name="T0" fmla="*/ 89 w 99"/>
                <a:gd name="T1" fmla="*/ 24 h 24"/>
                <a:gd name="T2" fmla="*/ 99 w 99"/>
                <a:gd name="T3" fmla="*/ 15 h 24"/>
                <a:gd name="T4" fmla="*/ 49 w 99"/>
                <a:gd name="T5" fmla="*/ 0 h 24"/>
                <a:gd name="T6" fmla="*/ 0 w 99"/>
                <a:gd name="T7" fmla="*/ 15 h 24"/>
                <a:gd name="T8" fmla="*/ 10 w 99"/>
                <a:gd name="T9" fmla="*/ 24 h 24"/>
                <a:gd name="T10" fmla="*/ 49 w 99"/>
                <a:gd name="T11" fmla="*/ 18 h 24"/>
                <a:gd name="T12" fmla="*/ 89 w 99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">
                  <a:moveTo>
                    <a:pt x="89" y="24"/>
                  </a:moveTo>
                  <a:cubicBezTo>
                    <a:pt x="95" y="21"/>
                    <a:pt x="99" y="18"/>
                    <a:pt x="99" y="15"/>
                  </a:cubicBezTo>
                  <a:cubicBezTo>
                    <a:pt x="99" y="6"/>
                    <a:pt x="77" y="0"/>
                    <a:pt x="49" y="0"/>
                  </a:cubicBezTo>
                  <a:cubicBezTo>
                    <a:pt x="22" y="0"/>
                    <a:pt x="0" y="6"/>
                    <a:pt x="0" y="15"/>
                  </a:cubicBezTo>
                  <a:cubicBezTo>
                    <a:pt x="0" y="18"/>
                    <a:pt x="4" y="21"/>
                    <a:pt x="10" y="24"/>
                  </a:cubicBezTo>
                  <a:cubicBezTo>
                    <a:pt x="19" y="20"/>
                    <a:pt x="33" y="18"/>
                    <a:pt x="49" y="18"/>
                  </a:cubicBezTo>
                  <a:cubicBezTo>
                    <a:pt x="65" y="18"/>
                    <a:pt x="80" y="20"/>
                    <a:pt x="89" y="24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3" name="Freeform 1152"/>
            <p:cNvSpPr>
              <a:spLocks/>
            </p:cNvSpPr>
            <p:nvPr/>
          </p:nvSpPr>
          <p:spPr bwMode="auto">
            <a:xfrm>
              <a:off x="1319213" y="3203575"/>
              <a:ext cx="120650" cy="273050"/>
            </a:xfrm>
            <a:custGeom>
              <a:avLst/>
              <a:gdLst>
                <a:gd name="T0" fmla="*/ 0 w 42"/>
                <a:gd name="T1" fmla="*/ 0 h 95"/>
                <a:gd name="T2" fmla="*/ 0 w 42"/>
                <a:gd name="T3" fmla="*/ 80 h 95"/>
                <a:gd name="T4" fmla="*/ 42 w 42"/>
                <a:gd name="T5" fmla="*/ 95 h 95"/>
                <a:gd name="T6" fmla="*/ 42 w 42"/>
                <a:gd name="T7" fmla="*/ 0 h 95"/>
                <a:gd name="T8" fmla="*/ 0 w 42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5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19" y="95"/>
                    <a:pt x="42" y="9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4" name="Freeform 1153"/>
            <p:cNvSpPr>
              <a:spLocks/>
            </p:cNvSpPr>
            <p:nvPr/>
          </p:nvSpPr>
          <p:spPr bwMode="auto">
            <a:xfrm>
              <a:off x="1436688" y="3203575"/>
              <a:ext cx="122238" cy="273050"/>
            </a:xfrm>
            <a:custGeom>
              <a:avLst/>
              <a:gdLst>
                <a:gd name="T0" fmla="*/ 0 w 43"/>
                <a:gd name="T1" fmla="*/ 95 h 95"/>
                <a:gd name="T2" fmla="*/ 1 w 43"/>
                <a:gd name="T3" fmla="*/ 95 h 95"/>
                <a:gd name="T4" fmla="*/ 43 w 43"/>
                <a:gd name="T5" fmla="*/ 80 h 95"/>
                <a:gd name="T6" fmla="*/ 43 w 43"/>
                <a:gd name="T7" fmla="*/ 0 h 95"/>
                <a:gd name="T8" fmla="*/ 0 w 43"/>
                <a:gd name="T9" fmla="*/ 0 h 95"/>
                <a:gd name="T10" fmla="*/ 0 w 4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95">
                  <a:moveTo>
                    <a:pt x="0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4" y="95"/>
                    <a:pt x="43" y="88"/>
                    <a:pt x="43" y="8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5" name="Freeform 1154"/>
            <p:cNvSpPr>
              <a:spLocks/>
            </p:cNvSpPr>
            <p:nvPr/>
          </p:nvSpPr>
          <p:spPr bwMode="auto">
            <a:xfrm>
              <a:off x="1436688" y="3203575"/>
              <a:ext cx="122238" cy="273050"/>
            </a:xfrm>
            <a:custGeom>
              <a:avLst/>
              <a:gdLst>
                <a:gd name="T0" fmla="*/ 43 w 43"/>
                <a:gd name="T1" fmla="*/ 0 h 95"/>
                <a:gd name="T2" fmla="*/ 5 w 43"/>
                <a:gd name="T3" fmla="*/ 0 h 95"/>
                <a:gd name="T4" fmla="*/ 0 w 43"/>
                <a:gd name="T5" fmla="*/ 0 h 95"/>
                <a:gd name="T6" fmla="*/ 0 w 43"/>
                <a:gd name="T7" fmla="*/ 95 h 95"/>
                <a:gd name="T8" fmla="*/ 1 w 43"/>
                <a:gd name="T9" fmla="*/ 95 h 95"/>
                <a:gd name="T10" fmla="*/ 43 w 43"/>
                <a:gd name="T11" fmla="*/ 80 h 95"/>
                <a:gd name="T12" fmla="*/ 43 w 43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95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24" y="95"/>
                    <a:pt x="43" y="88"/>
                    <a:pt x="43" y="8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268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6" name="Oval 1155"/>
            <p:cNvSpPr>
              <a:spLocks noChangeArrowheads="1"/>
            </p:cNvSpPr>
            <p:nvPr/>
          </p:nvSpPr>
          <p:spPr bwMode="auto">
            <a:xfrm>
              <a:off x="1319213" y="3160713"/>
              <a:ext cx="239713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7" name="Oval 1156"/>
            <p:cNvSpPr>
              <a:spLocks noChangeArrowheads="1"/>
            </p:cNvSpPr>
            <p:nvPr/>
          </p:nvSpPr>
          <p:spPr bwMode="auto">
            <a:xfrm>
              <a:off x="1344613" y="3171825"/>
              <a:ext cx="188913" cy="57150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8" name="Freeform 1157"/>
            <p:cNvSpPr>
              <a:spLocks/>
            </p:cNvSpPr>
            <p:nvPr/>
          </p:nvSpPr>
          <p:spPr bwMode="auto">
            <a:xfrm>
              <a:off x="1344613" y="3171825"/>
              <a:ext cx="188913" cy="46038"/>
            </a:xfrm>
            <a:custGeom>
              <a:avLst/>
              <a:gdLst>
                <a:gd name="T0" fmla="*/ 59 w 66"/>
                <a:gd name="T1" fmla="*/ 16 h 16"/>
                <a:gd name="T2" fmla="*/ 66 w 66"/>
                <a:gd name="T3" fmla="*/ 10 h 16"/>
                <a:gd name="T4" fmla="*/ 33 w 66"/>
                <a:gd name="T5" fmla="*/ 0 h 16"/>
                <a:gd name="T6" fmla="*/ 0 w 66"/>
                <a:gd name="T7" fmla="*/ 10 h 16"/>
                <a:gd name="T8" fmla="*/ 7 w 66"/>
                <a:gd name="T9" fmla="*/ 16 h 16"/>
                <a:gd name="T10" fmla="*/ 33 w 66"/>
                <a:gd name="T11" fmla="*/ 12 h 16"/>
                <a:gd name="T12" fmla="*/ 59 w 6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6">
                  <a:moveTo>
                    <a:pt x="59" y="16"/>
                  </a:moveTo>
                  <a:cubicBezTo>
                    <a:pt x="63" y="14"/>
                    <a:pt x="66" y="12"/>
                    <a:pt x="66" y="10"/>
                  </a:cubicBezTo>
                  <a:cubicBezTo>
                    <a:pt x="66" y="4"/>
                    <a:pt x="51" y="0"/>
                    <a:pt x="33" y="0"/>
                  </a:cubicBezTo>
                  <a:cubicBezTo>
                    <a:pt x="15" y="0"/>
                    <a:pt x="0" y="4"/>
                    <a:pt x="0" y="10"/>
                  </a:cubicBezTo>
                  <a:cubicBezTo>
                    <a:pt x="0" y="12"/>
                    <a:pt x="3" y="14"/>
                    <a:pt x="7" y="16"/>
                  </a:cubicBezTo>
                  <a:cubicBezTo>
                    <a:pt x="13" y="13"/>
                    <a:pt x="23" y="12"/>
                    <a:pt x="33" y="12"/>
                  </a:cubicBezTo>
                  <a:cubicBezTo>
                    <a:pt x="43" y="12"/>
                    <a:pt x="53" y="13"/>
                    <a:pt x="59" y="16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9" name="Freeform 1158"/>
            <p:cNvSpPr>
              <a:spLocks/>
            </p:cNvSpPr>
            <p:nvPr/>
          </p:nvSpPr>
          <p:spPr bwMode="auto">
            <a:xfrm>
              <a:off x="1370013" y="3257550"/>
              <a:ext cx="141288" cy="195263"/>
            </a:xfrm>
            <a:custGeom>
              <a:avLst/>
              <a:gdLst>
                <a:gd name="T0" fmla="*/ 85 w 89"/>
                <a:gd name="T1" fmla="*/ 53 h 123"/>
                <a:gd name="T2" fmla="*/ 0 w 89"/>
                <a:gd name="T3" fmla="*/ 123 h 123"/>
                <a:gd name="T4" fmla="*/ 33 w 89"/>
                <a:gd name="T5" fmla="*/ 69 h 123"/>
                <a:gd name="T6" fmla="*/ 6 w 89"/>
                <a:gd name="T7" fmla="*/ 69 h 123"/>
                <a:gd name="T8" fmla="*/ 89 w 89"/>
                <a:gd name="T9" fmla="*/ 0 h 123"/>
                <a:gd name="T10" fmla="*/ 56 w 89"/>
                <a:gd name="T11" fmla="*/ 53 h 123"/>
                <a:gd name="T12" fmla="*/ 85 w 89"/>
                <a:gd name="T13" fmla="*/ 5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3">
                  <a:moveTo>
                    <a:pt x="85" y="53"/>
                  </a:moveTo>
                  <a:lnTo>
                    <a:pt x="0" y="123"/>
                  </a:lnTo>
                  <a:lnTo>
                    <a:pt x="33" y="69"/>
                  </a:lnTo>
                  <a:lnTo>
                    <a:pt x="6" y="69"/>
                  </a:lnTo>
                  <a:lnTo>
                    <a:pt x="89" y="0"/>
                  </a:lnTo>
                  <a:lnTo>
                    <a:pt x="56" y="53"/>
                  </a:lnTo>
                  <a:lnTo>
                    <a:pt x="85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89" name="グループ化 1488"/>
          <p:cNvGrpSpPr/>
          <p:nvPr/>
        </p:nvGrpSpPr>
        <p:grpSpPr>
          <a:xfrm>
            <a:off x="1900238" y="3074988"/>
            <a:ext cx="709613" cy="323850"/>
            <a:chOff x="1900238" y="3074988"/>
            <a:chExt cx="709613" cy="323850"/>
          </a:xfrm>
        </p:grpSpPr>
        <p:sp>
          <p:nvSpPr>
            <p:cNvPr id="380" name="Freeform 1159"/>
            <p:cNvSpPr>
              <a:spLocks/>
            </p:cNvSpPr>
            <p:nvPr/>
          </p:nvSpPr>
          <p:spPr bwMode="auto">
            <a:xfrm>
              <a:off x="2216151" y="3086100"/>
              <a:ext cx="393700" cy="312738"/>
            </a:xfrm>
            <a:custGeom>
              <a:avLst/>
              <a:gdLst>
                <a:gd name="T0" fmla="*/ 76 w 137"/>
                <a:gd name="T1" fmla="*/ 0 h 109"/>
                <a:gd name="T2" fmla="*/ 108 w 137"/>
                <a:gd name="T3" fmla="*/ 27 h 109"/>
                <a:gd name="T4" fmla="*/ 113 w 137"/>
                <a:gd name="T5" fmla="*/ 64 h 109"/>
                <a:gd name="T6" fmla="*/ 115 w 137"/>
                <a:gd name="T7" fmla="*/ 67 h 109"/>
                <a:gd name="T8" fmla="*/ 135 w 137"/>
                <a:gd name="T9" fmla="*/ 83 h 109"/>
                <a:gd name="T10" fmla="*/ 123 w 137"/>
                <a:gd name="T11" fmla="*/ 107 h 109"/>
                <a:gd name="T12" fmla="*/ 117 w 137"/>
                <a:gd name="T13" fmla="*/ 109 h 109"/>
                <a:gd name="T14" fmla="*/ 114 w 137"/>
                <a:gd name="T15" fmla="*/ 109 h 109"/>
                <a:gd name="T16" fmla="*/ 14 w 137"/>
                <a:gd name="T17" fmla="*/ 109 h 109"/>
                <a:gd name="T18" fmla="*/ 11 w 137"/>
                <a:gd name="T19" fmla="*/ 108 h 109"/>
                <a:gd name="T20" fmla="*/ 11 w 137"/>
                <a:gd name="T21" fmla="*/ 105 h 109"/>
                <a:gd name="T22" fmla="*/ 11 w 137"/>
                <a:gd name="T23" fmla="*/ 57 h 109"/>
                <a:gd name="T24" fmla="*/ 42 w 137"/>
                <a:gd name="T25" fmla="*/ 43 h 109"/>
                <a:gd name="T26" fmla="*/ 45 w 137"/>
                <a:gd name="T27" fmla="*/ 40 h 109"/>
                <a:gd name="T28" fmla="*/ 73 w 137"/>
                <a:gd name="T29" fmla="*/ 1 h 109"/>
                <a:gd name="T30" fmla="*/ 76 w 137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9">
                  <a:moveTo>
                    <a:pt x="76" y="0"/>
                  </a:moveTo>
                  <a:cubicBezTo>
                    <a:pt x="91" y="5"/>
                    <a:pt x="101" y="14"/>
                    <a:pt x="108" y="27"/>
                  </a:cubicBezTo>
                  <a:cubicBezTo>
                    <a:pt x="114" y="39"/>
                    <a:pt x="116" y="51"/>
                    <a:pt x="113" y="64"/>
                  </a:cubicBezTo>
                  <a:cubicBezTo>
                    <a:pt x="112" y="66"/>
                    <a:pt x="113" y="67"/>
                    <a:pt x="115" y="67"/>
                  </a:cubicBezTo>
                  <a:cubicBezTo>
                    <a:pt x="125" y="67"/>
                    <a:pt x="134" y="74"/>
                    <a:pt x="135" y="83"/>
                  </a:cubicBezTo>
                  <a:cubicBezTo>
                    <a:pt x="137" y="93"/>
                    <a:pt x="132" y="103"/>
                    <a:pt x="123" y="107"/>
                  </a:cubicBezTo>
                  <a:cubicBezTo>
                    <a:pt x="121" y="108"/>
                    <a:pt x="119" y="108"/>
                    <a:pt x="117" y="109"/>
                  </a:cubicBezTo>
                  <a:cubicBezTo>
                    <a:pt x="116" y="109"/>
                    <a:pt x="115" y="109"/>
                    <a:pt x="114" y="109"/>
                  </a:cubicBezTo>
                  <a:cubicBezTo>
                    <a:pt x="81" y="109"/>
                    <a:pt x="47" y="109"/>
                    <a:pt x="14" y="109"/>
                  </a:cubicBezTo>
                  <a:cubicBezTo>
                    <a:pt x="13" y="109"/>
                    <a:pt x="12" y="109"/>
                    <a:pt x="11" y="108"/>
                  </a:cubicBezTo>
                  <a:cubicBezTo>
                    <a:pt x="13" y="107"/>
                    <a:pt x="12" y="106"/>
                    <a:pt x="11" y="105"/>
                  </a:cubicBezTo>
                  <a:cubicBezTo>
                    <a:pt x="0" y="92"/>
                    <a:pt x="0" y="70"/>
                    <a:pt x="11" y="57"/>
                  </a:cubicBezTo>
                  <a:cubicBezTo>
                    <a:pt x="19" y="48"/>
                    <a:pt x="29" y="43"/>
                    <a:pt x="42" y="43"/>
                  </a:cubicBezTo>
                  <a:cubicBezTo>
                    <a:pt x="45" y="43"/>
                    <a:pt x="45" y="43"/>
                    <a:pt x="45" y="40"/>
                  </a:cubicBezTo>
                  <a:cubicBezTo>
                    <a:pt x="48" y="23"/>
                    <a:pt x="58" y="10"/>
                    <a:pt x="73" y="1"/>
                  </a:cubicBezTo>
                  <a:cubicBezTo>
                    <a:pt x="74" y="0"/>
                    <a:pt x="75" y="0"/>
                    <a:pt x="76" y="0"/>
                  </a:cubicBezTo>
                  <a:close/>
                </a:path>
              </a:pathLst>
            </a:custGeom>
            <a:solidFill>
              <a:srgbClr val="3898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1" name="Freeform 1160"/>
            <p:cNvSpPr>
              <a:spLocks/>
            </p:cNvSpPr>
            <p:nvPr/>
          </p:nvSpPr>
          <p:spPr bwMode="auto">
            <a:xfrm>
              <a:off x="1973263" y="3074988"/>
              <a:ext cx="577850" cy="323850"/>
            </a:xfrm>
            <a:custGeom>
              <a:avLst/>
              <a:gdLst>
                <a:gd name="T0" fmla="*/ 161 w 202"/>
                <a:gd name="T1" fmla="*/ 4 h 113"/>
                <a:gd name="T2" fmla="*/ 138 w 202"/>
                <a:gd name="T3" fmla="*/ 25 h 113"/>
                <a:gd name="T4" fmla="*/ 131 w 202"/>
                <a:gd name="T5" fmla="*/ 46 h 113"/>
                <a:gd name="T6" fmla="*/ 128 w 202"/>
                <a:gd name="T7" fmla="*/ 48 h 113"/>
                <a:gd name="T8" fmla="*/ 102 w 202"/>
                <a:gd name="T9" fmla="*/ 56 h 113"/>
                <a:gd name="T10" fmla="*/ 89 w 202"/>
                <a:gd name="T11" fmla="*/ 89 h 113"/>
                <a:gd name="T12" fmla="*/ 98 w 202"/>
                <a:gd name="T13" fmla="*/ 110 h 113"/>
                <a:gd name="T14" fmla="*/ 98 w 202"/>
                <a:gd name="T15" fmla="*/ 110 h 113"/>
                <a:gd name="T16" fmla="*/ 99 w 202"/>
                <a:gd name="T17" fmla="*/ 112 h 113"/>
                <a:gd name="T18" fmla="*/ 97 w 202"/>
                <a:gd name="T19" fmla="*/ 112 h 113"/>
                <a:gd name="T20" fmla="*/ 98 w 202"/>
                <a:gd name="T21" fmla="*/ 113 h 113"/>
                <a:gd name="T22" fmla="*/ 192 w 202"/>
                <a:gd name="T23" fmla="*/ 113 h 113"/>
                <a:gd name="T24" fmla="*/ 202 w 202"/>
                <a:gd name="T25" fmla="*/ 113 h 113"/>
                <a:gd name="T26" fmla="*/ 199 w 202"/>
                <a:gd name="T27" fmla="*/ 113 h 113"/>
                <a:gd name="T28" fmla="*/ 2 w 202"/>
                <a:gd name="T29" fmla="*/ 113 h 113"/>
                <a:gd name="T30" fmla="*/ 0 w 202"/>
                <a:gd name="T31" fmla="*/ 113 h 113"/>
                <a:gd name="T32" fmla="*/ 3 w 202"/>
                <a:gd name="T33" fmla="*/ 112 h 113"/>
                <a:gd name="T34" fmla="*/ 69 w 202"/>
                <a:gd name="T35" fmla="*/ 112 h 113"/>
                <a:gd name="T36" fmla="*/ 72 w 202"/>
                <a:gd name="T37" fmla="*/ 112 h 113"/>
                <a:gd name="T38" fmla="*/ 55 w 202"/>
                <a:gd name="T39" fmla="*/ 103 h 113"/>
                <a:gd name="T40" fmla="*/ 49 w 202"/>
                <a:gd name="T41" fmla="*/ 97 h 113"/>
                <a:gd name="T42" fmla="*/ 44 w 202"/>
                <a:gd name="T43" fmla="*/ 94 h 113"/>
                <a:gd name="T44" fmla="*/ 4 w 202"/>
                <a:gd name="T45" fmla="*/ 94 h 113"/>
                <a:gd name="T46" fmla="*/ 0 w 202"/>
                <a:gd name="T47" fmla="*/ 93 h 113"/>
                <a:gd name="T48" fmla="*/ 3 w 202"/>
                <a:gd name="T49" fmla="*/ 93 h 113"/>
                <a:gd name="T50" fmla="*/ 45 w 202"/>
                <a:gd name="T51" fmla="*/ 93 h 113"/>
                <a:gd name="T52" fmla="*/ 48 w 202"/>
                <a:gd name="T53" fmla="*/ 93 h 113"/>
                <a:gd name="T54" fmla="*/ 43 w 202"/>
                <a:gd name="T55" fmla="*/ 73 h 113"/>
                <a:gd name="T56" fmla="*/ 43 w 202"/>
                <a:gd name="T57" fmla="*/ 71 h 113"/>
                <a:gd name="T58" fmla="*/ 48 w 202"/>
                <a:gd name="T59" fmla="*/ 55 h 113"/>
                <a:gd name="T60" fmla="*/ 49 w 202"/>
                <a:gd name="T61" fmla="*/ 54 h 113"/>
                <a:gd name="T62" fmla="*/ 63 w 202"/>
                <a:gd name="T63" fmla="*/ 41 h 113"/>
                <a:gd name="T64" fmla="*/ 90 w 202"/>
                <a:gd name="T65" fmla="*/ 38 h 113"/>
                <a:gd name="T66" fmla="*/ 94 w 202"/>
                <a:gd name="T67" fmla="*/ 36 h 113"/>
                <a:gd name="T68" fmla="*/ 96 w 202"/>
                <a:gd name="T69" fmla="*/ 31 h 113"/>
                <a:gd name="T70" fmla="*/ 99 w 202"/>
                <a:gd name="T71" fmla="*/ 24 h 113"/>
                <a:gd name="T72" fmla="*/ 112 w 202"/>
                <a:gd name="T73" fmla="*/ 11 h 113"/>
                <a:gd name="T74" fmla="*/ 122 w 202"/>
                <a:gd name="T75" fmla="*/ 6 h 113"/>
                <a:gd name="T76" fmla="*/ 161 w 202"/>
                <a:gd name="T7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13">
                  <a:moveTo>
                    <a:pt x="161" y="4"/>
                  </a:moveTo>
                  <a:cubicBezTo>
                    <a:pt x="152" y="9"/>
                    <a:pt x="144" y="16"/>
                    <a:pt x="138" y="25"/>
                  </a:cubicBezTo>
                  <a:cubicBezTo>
                    <a:pt x="134" y="31"/>
                    <a:pt x="131" y="38"/>
                    <a:pt x="131" y="46"/>
                  </a:cubicBezTo>
                  <a:cubicBezTo>
                    <a:pt x="130" y="48"/>
                    <a:pt x="130" y="48"/>
                    <a:pt x="128" y="48"/>
                  </a:cubicBezTo>
                  <a:cubicBezTo>
                    <a:pt x="118" y="47"/>
                    <a:pt x="110" y="50"/>
                    <a:pt x="102" y="56"/>
                  </a:cubicBezTo>
                  <a:cubicBezTo>
                    <a:pt x="92" y="65"/>
                    <a:pt x="88" y="76"/>
                    <a:pt x="89" y="89"/>
                  </a:cubicBezTo>
                  <a:cubicBezTo>
                    <a:pt x="89" y="97"/>
                    <a:pt x="92" y="104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9" y="111"/>
                    <a:pt x="99" y="111"/>
                    <a:pt x="99" y="112"/>
                  </a:cubicBezTo>
                  <a:cubicBezTo>
                    <a:pt x="99" y="112"/>
                    <a:pt x="98" y="112"/>
                    <a:pt x="97" y="112"/>
                  </a:cubicBezTo>
                  <a:cubicBezTo>
                    <a:pt x="97" y="113"/>
                    <a:pt x="98" y="113"/>
                    <a:pt x="98" y="113"/>
                  </a:cubicBezTo>
                  <a:cubicBezTo>
                    <a:pt x="129" y="113"/>
                    <a:pt x="161" y="113"/>
                    <a:pt x="192" y="113"/>
                  </a:cubicBezTo>
                  <a:cubicBezTo>
                    <a:pt x="195" y="113"/>
                    <a:pt x="199" y="113"/>
                    <a:pt x="202" y="113"/>
                  </a:cubicBezTo>
                  <a:cubicBezTo>
                    <a:pt x="201" y="113"/>
                    <a:pt x="200" y="113"/>
                    <a:pt x="199" y="113"/>
                  </a:cubicBezTo>
                  <a:cubicBezTo>
                    <a:pt x="134" y="113"/>
                    <a:pt x="68" y="113"/>
                    <a:pt x="2" y="113"/>
                  </a:cubicBezTo>
                  <a:cubicBezTo>
                    <a:pt x="2" y="113"/>
                    <a:pt x="1" y="113"/>
                    <a:pt x="0" y="113"/>
                  </a:cubicBezTo>
                  <a:cubicBezTo>
                    <a:pt x="1" y="112"/>
                    <a:pt x="2" y="112"/>
                    <a:pt x="3" y="112"/>
                  </a:cubicBezTo>
                  <a:cubicBezTo>
                    <a:pt x="25" y="112"/>
                    <a:pt x="47" y="112"/>
                    <a:pt x="69" y="112"/>
                  </a:cubicBezTo>
                  <a:cubicBezTo>
                    <a:pt x="70" y="112"/>
                    <a:pt x="71" y="112"/>
                    <a:pt x="72" y="112"/>
                  </a:cubicBezTo>
                  <a:cubicBezTo>
                    <a:pt x="66" y="111"/>
                    <a:pt x="60" y="108"/>
                    <a:pt x="55" y="103"/>
                  </a:cubicBezTo>
                  <a:cubicBezTo>
                    <a:pt x="53" y="101"/>
                    <a:pt x="51" y="99"/>
                    <a:pt x="49" y="97"/>
                  </a:cubicBezTo>
                  <a:cubicBezTo>
                    <a:pt x="48" y="95"/>
                    <a:pt x="46" y="94"/>
                    <a:pt x="44" y="94"/>
                  </a:cubicBezTo>
                  <a:cubicBezTo>
                    <a:pt x="31" y="94"/>
                    <a:pt x="17" y="94"/>
                    <a:pt x="4" y="94"/>
                  </a:cubicBezTo>
                  <a:cubicBezTo>
                    <a:pt x="3" y="94"/>
                    <a:pt x="1" y="94"/>
                    <a:pt x="0" y="93"/>
                  </a:cubicBezTo>
                  <a:cubicBezTo>
                    <a:pt x="1" y="93"/>
                    <a:pt x="2" y="93"/>
                    <a:pt x="3" y="93"/>
                  </a:cubicBezTo>
                  <a:cubicBezTo>
                    <a:pt x="17" y="93"/>
                    <a:pt x="31" y="93"/>
                    <a:pt x="45" y="93"/>
                  </a:cubicBezTo>
                  <a:cubicBezTo>
                    <a:pt x="46" y="93"/>
                    <a:pt x="46" y="93"/>
                    <a:pt x="48" y="93"/>
                  </a:cubicBezTo>
                  <a:cubicBezTo>
                    <a:pt x="45" y="87"/>
                    <a:pt x="43" y="80"/>
                    <a:pt x="43" y="73"/>
                  </a:cubicBezTo>
                  <a:cubicBezTo>
                    <a:pt x="43" y="73"/>
                    <a:pt x="43" y="72"/>
                    <a:pt x="43" y="71"/>
                  </a:cubicBezTo>
                  <a:cubicBezTo>
                    <a:pt x="43" y="65"/>
                    <a:pt x="45" y="60"/>
                    <a:pt x="48" y="55"/>
                  </a:cubicBezTo>
                  <a:cubicBezTo>
                    <a:pt x="48" y="54"/>
                    <a:pt x="49" y="54"/>
                    <a:pt x="49" y="54"/>
                  </a:cubicBezTo>
                  <a:cubicBezTo>
                    <a:pt x="53" y="48"/>
                    <a:pt x="57" y="44"/>
                    <a:pt x="63" y="41"/>
                  </a:cubicBezTo>
                  <a:cubicBezTo>
                    <a:pt x="72" y="36"/>
                    <a:pt x="81" y="35"/>
                    <a:pt x="90" y="38"/>
                  </a:cubicBezTo>
                  <a:cubicBezTo>
                    <a:pt x="92" y="38"/>
                    <a:pt x="93" y="38"/>
                    <a:pt x="94" y="36"/>
                  </a:cubicBezTo>
                  <a:cubicBezTo>
                    <a:pt x="94" y="34"/>
                    <a:pt x="95" y="33"/>
                    <a:pt x="96" y="31"/>
                  </a:cubicBezTo>
                  <a:cubicBezTo>
                    <a:pt x="96" y="28"/>
                    <a:pt x="98" y="26"/>
                    <a:pt x="99" y="24"/>
                  </a:cubicBezTo>
                  <a:cubicBezTo>
                    <a:pt x="103" y="19"/>
                    <a:pt x="107" y="15"/>
                    <a:pt x="112" y="11"/>
                  </a:cubicBezTo>
                  <a:cubicBezTo>
                    <a:pt x="115" y="10"/>
                    <a:pt x="118" y="8"/>
                    <a:pt x="122" y="6"/>
                  </a:cubicBezTo>
                  <a:cubicBezTo>
                    <a:pt x="134" y="0"/>
                    <a:pt x="147" y="0"/>
                    <a:pt x="161" y="4"/>
                  </a:cubicBezTo>
                  <a:close/>
                </a:path>
              </a:pathLst>
            </a:custGeom>
            <a:solidFill>
              <a:srgbClr val="61A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2" name="Freeform 1161"/>
            <p:cNvSpPr>
              <a:spLocks/>
            </p:cNvSpPr>
            <p:nvPr/>
          </p:nvSpPr>
          <p:spPr bwMode="auto">
            <a:xfrm>
              <a:off x="1989138" y="3106738"/>
              <a:ext cx="304800" cy="57150"/>
            </a:xfrm>
            <a:custGeom>
              <a:avLst/>
              <a:gdLst>
                <a:gd name="T0" fmla="*/ 106 w 106"/>
                <a:gd name="T1" fmla="*/ 0 h 20"/>
                <a:gd name="T2" fmla="*/ 101 w 106"/>
                <a:gd name="T3" fmla="*/ 6 h 20"/>
                <a:gd name="T4" fmla="*/ 90 w 106"/>
                <a:gd name="T5" fmla="*/ 20 h 20"/>
                <a:gd name="T6" fmla="*/ 11 w 106"/>
                <a:gd name="T7" fmla="*/ 20 h 20"/>
                <a:gd name="T8" fmla="*/ 1 w 106"/>
                <a:gd name="T9" fmla="*/ 8 h 20"/>
                <a:gd name="T10" fmla="*/ 12 w 106"/>
                <a:gd name="T11" fmla="*/ 0 h 20"/>
                <a:gd name="T12" fmla="*/ 30 w 106"/>
                <a:gd name="T13" fmla="*/ 0 h 20"/>
                <a:gd name="T14" fmla="*/ 106 w 106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0">
                  <a:moveTo>
                    <a:pt x="106" y="0"/>
                  </a:moveTo>
                  <a:cubicBezTo>
                    <a:pt x="105" y="3"/>
                    <a:pt x="103" y="4"/>
                    <a:pt x="101" y="6"/>
                  </a:cubicBezTo>
                  <a:cubicBezTo>
                    <a:pt x="96" y="10"/>
                    <a:pt x="93" y="15"/>
                    <a:pt x="90" y="20"/>
                  </a:cubicBezTo>
                  <a:cubicBezTo>
                    <a:pt x="63" y="20"/>
                    <a:pt x="37" y="20"/>
                    <a:pt x="11" y="20"/>
                  </a:cubicBezTo>
                  <a:cubicBezTo>
                    <a:pt x="5" y="20"/>
                    <a:pt x="0" y="15"/>
                    <a:pt x="1" y="8"/>
                  </a:cubicBezTo>
                  <a:cubicBezTo>
                    <a:pt x="2" y="4"/>
                    <a:pt x="6" y="0"/>
                    <a:pt x="12" y="0"/>
                  </a:cubicBezTo>
                  <a:cubicBezTo>
                    <a:pt x="18" y="0"/>
                    <a:pt x="24" y="0"/>
                    <a:pt x="30" y="0"/>
                  </a:cubicBezTo>
                  <a:cubicBezTo>
                    <a:pt x="56" y="0"/>
                    <a:pt x="81" y="0"/>
                    <a:pt x="106" y="0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3" name="Freeform 1162"/>
            <p:cNvSpPr>
              <a:spLocks/>
            </p:cNvSpPr>
            <p:nvPr/>
          </p:nvSpPr>
          <p:spPr bwMode="auto">
            <a:xfrm>
              <a:off x="1900238" y="3227388"/>
              <a:ext cx="212725" cy="57150"/>
            </a:xfrm>
            <a:custGeom>
              <a:avLst/>
              <a:gdLst>
                <a:gd name="T0" fmla="*/ 74 w 74"/>
                <a:gd name="T1" fmla="*/ 1 h 20"/>
                <a:gd name="T2" fmla="*/ 69 w 74"/>
                <a:gd name="T3" fmla="*/ 16 h 20"/>
                <a:gd name="T4" fmla="*/ 68 w 74"/>
                <a:gd name="T5" fmla="*/ 20 h 20"/>
                <a:gd name="T6" fmla="*/ 12 w 74"/>
                <a:gd name="T7" fmla="*/ 20 h 20"/>
                <a:gd name="T8" fmla="*/ 2 w 74"/>
                <a:gd name="T9" fmla="*/ 13 h 20"/>
                <a:gd name="T10" fmla="*/ 11 w 74"/>
                <a:gd name="T11" fmla="*/ 1 h 20"/>
                <a:gd name="T12" fmla="*/ 26 w 74"/>
                <a:gd name="T13" fmla="*/ 1 h 20"/>
                <a:gd name="T14" fmla="*/ 74 w 74"/>
                <a:gd name="T1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0">
                  <a:moveTo>
                    <a:pt x="74" y="1"/>
                  </a:moveTo>
                  <a:cubicBezTo>
                    <a:pt x="71" y="6"/>
                    <a:pt x="69" y="11"/>
                    <a:pt x="69" y="16"/>
                  </a:cubicBezTo>
                  <a:cubicBezTo>
                    <a:pt x="68" y="18"/>
                    <a:pt x="68" y="19"/>
                    <a:pt x="68" y="20"/>
                  </a:cubicBezTo>
                  <a:cubicBezTo>
                    <a:pt x="49" y="20"/>
                    <a:pt x="31" y="20"/>
                    <a:pt x="12" y="20"/>
                  </a:cubicBezTo>
                  <a:cubicBezTo>
                    <a:pt x="6" y="20"/>
                    <a:pt x="3" y="17"/>
                    <a:pt x="2" y="13"/>
                  </a:cubicBezTo>
                  <a:cubicBezTo>
                    <a:pt x="0" y="7"/>
                    <a:pt x="4" y="1"/>
                    <a:pt x="11" y="1"/>
                  </a:cubicBezTo>
                  <a:cubicBezTo>
                    <a:pt x="16" y="0"/>
                    <a:pt x="21" y="1"/>
                    <a:pt x="26" y="1"/>
                  </a:cubicBezTo>
                  <a:cubicBezTo>
                    <a:pt x="42" y="1"/>
                    <a:pt x="58" y="1"/>
                    <a:pt x="74" y="1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4" name="Freeform 1163"/>
            <p:cNvSpPr>
              <a:spLocks/>
            </p:cNvSpPr>
            <p:nvPr/>
          </p:nvSpPr>
          <p:spPr bwMode="auto">
            <a:xfrm>
              <a:off x="1944688" y="3341688"/>
              <a:ext cx="236538" cy="57150"/>
            </a:xfrm>
            <a:custGeom>
              <a:avLst/>
              <a:gdLst>
                <a:gd name="T0" fmla="*/ 10 w 83"/>
                <a:gd name="T1" fmla="*/ 0 h 20"/>
                <a:gd name="T2" fmla="*/ 55 w 83"/>
                <a:gd name="T3" fmla="*/ 0 h 20"/>
                <a:gd name="T4" fmla="*/ 59 w 83"/>
                <a:gd name="T5" fmla="*/ 3 h 20"/>
                <a:gd name="T6" fmla="*/ 83 w 83"/>
                <a:gd name="T7" fmla="*/ 19 h 20"/>
                <a:gd name="T8" fmla="*/ 83 w 83"/>
                <a:gd name="T9" fmla="*/ 20 h 20"/>
                <a:gd name="T10" fmla="*/ 81 w 83"/>
                <a:gd name="T11" fmla="*/ 20 h 20"/>
                <a:gd name="T12" fmla="*/ 13 w 83"/>
                <a:gd name="T13" fmla="*/ 20 h 20"/>
                <a:gd name="T14" fmla="*/ 10 w 83"/>
                <a:gd name="T15" fmla="*/ 20 h 20"/>
                <a:gd name="T16" fmla="*/ 0 w 83"/>
                <a:gd name="T17" fmla="*/ 10 h 20"/>
                <a:gd name="T18" fmla="*/ 10 w 83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20">
                  <a:moveTo>
                    <a:pt x="10" y="0"/>
                  </a:moveTo>
                  <a:cubicBezTo>
                    <a:pt x="25" y="0"/>
                    <a:pt x="40" y="0"/>
                    <a:pt x="55" y="0"/>
                  </a:cubicBezTo>
                  <a:cubicBezTo>
                    <a:pt x="57" y="0"/>
                    <a:pt x="58" y="1"/>
                    <a:pt x="59" y="3"/>
                  </a:cubicBezTo>
                  <a:cubicBezTo>
                    <a:pt x="65" y="11"/>
                    <a:pt x="73" y="17"/>
                    <a:pt x="83" y="19"/>
                  </a:cubicBezTo>
                  <a:cubicBezTo>
                    <a:pt x="83" y="19"/>
                    <a:pt x="83" y="19"/>
                    <a:pt x="83" y="20"/>
                  </a:cubicBezTo>
                  <a:cubicBezTo>
                    <a:pt x="83" y="20"/>
                    <a:pt x="82" y="20"/>
                    <a:pt x="81" y="20"/>
                  </a:cubicBezTo>
                  <a:cubicBezTo>
                    <a:pt x="58" y="20"/>
                    <a:pt x="36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5"/>
                    <a:pt x="4" y="1"/>
                    <a:pt x="10" y="0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91" name="グループ化 1490"/>
          <p:cNvGrpSpPr/>
          <p:nvPr/>
        </p:nvGrpSpPr>
        <p:grpSpPr>
          <a:xfrm>
            <a:off x="2906713" y="3043238"/>
            <a:ext cx="574675" cy="390525"/>
            <a:chOff x="2906713" y="3043238"/>
            <a:chExt cx="574675" cy="390525"/>
          </a:xfrm>
        </p:grpSpPr>
        <p:sp>
          <p:nvSpPr>
            <p:cNvPr id="385" name="Freeform 1164"/>
            <p:cNvSpPr>
              <a:spLocks/>
            </p:cNvSpPr>
            <p:nvPr/>
          </p:nvSpPr>
          <p:spPr bwMode="auto">
            <a:xfrm>
              <a:off x="2906713" y="3043238"/>
              <a:ext cx="574675" cy="390525"/>
            </a:xfrm>
            <a:custGeom>
              <a:avLst/>
              <a:gdLst>
                <a:gd name="T0" fmla="*/ 176 w 200"/>
                <a:gd name="T1" fmla="*/ 57 h 136"/>
                <a:gd name="T2" fmla="*/ 177 w 200"/>
                <a:gd name="T3" fmla="*/ 52 h 136"/>
                <a:gd name="T4" fmla="*/ 125 w 200"/>
                <a:gd name="T5" fmla="*/ 0 h 136"/>
                <a:gd name="T6" fmla="*/ 83 w 200"/>
                <a:gd name="T7" fmla="*/ 22 h 136"/>
                <a:gd name="T8" fmla="*/ 62 w 200"/>
                <a:gd name="T9" fmla="*/ 16 h 136"/>
                <a:gd name="T10" fmla="*/ 23 w 200"/>
                <a:gd name="T11" fmla="*/ 54 h 136"/>
                <a:gd name="T12" fmla="*/ 23 w 200"/>
                <a:gd name="T13" fmla="*/ 58 h 136"/>
                <a:gd name="T14" fmla="*/ 0 w 200"/>
                <a:gd name="T15" fmla="*/ 93 h 136"/>
                <a:gd name="T16" fmla="*/ 45 w 200"/>
                <a:gd name="T17" fmla="*/ 136 h 136"/>
                <a:gd name="T18" fmla="*/ 156 w 200"/>
                <a:gd name="T19" fmla="*/ 136 h 136"/>
                <a:gd name="T20" fmla="*/ 200 w 200"/>
                <a:gd name="T21" fmla="*/ 93 h 136"/>
                <a:gd name="T22" fmla="*/ 176 w 200"/>
                <a:gd name="T23" fmla="*/ 5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36">
                  <a:moveTo>
                    <a:pt x="176" y="57"/>
                  </a:moveTo>
                  <a:cubicBezTo>
                    <a:pt x="176" y="55"/>
                    <a:pt x="177" y="53"/>
                    <a:pt x="177" y="52"/>
                  </a:cubicBezTo>
                  <a:cubicBezTo>
                    <a:pt x="177" y="23"/>
                    <a:pt x="154" y="0"/>
                    <a:pt x="125" y="0"/>
                  </a:cubicBezTo>
                  <a:cubicBezTo>
                    <a:pt x="108" y="0"/>
                    <a:pt x="92" y="8"/>
                    <a:pt x="83" y="22"/>
                  </a:cubicBezTo>
                  <a:cubicBezTo>
                    <a:pt x="77" y="18"/>
                    <a:pt x="70" y="16"/>
                    <a:pt x="62" y="16"/>
                  </a:cubicBezTo>
                  <a:cubicBezTo>
                    <a:pt x="40" y="16"/>
                    <a:pt x="23" y="33"/>
                    <a:pt x="23" y="54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8" y="65"/>
                    <a:pt x="0" y="78"/>
                    <a:pt x="0" y="93"/>
                  </a:cubicBezTo>
                  <a:cubicBezTo>
                    <a:pt x="0" y="117"/>
                    <a:pt x="20" y="136"/>
                    <a:pt x="45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81" y="136"/>
                    <a:pt x="200" y="117"/>
                    <a:pt x="200" y="93"/>
                  </a:cubicBezTo>
                  <a:cubicBezTo>
                    <a:pt x="200" y="77"/>
                    <a:pt x="192" y="64"/>
                    <a:pt x="176" y="57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6" name="Line 1165"/>
            <p:cNvSpPr>
              <a:spLocks noChangeShapeType="1"/>
            </p:cNvSpPr>
            <p:nvPr/>
          </p:nvSpPr>
          <p:spPr bwMode="auto">
            <a:xfrm>
              <a:off x="3279776" y="314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7" name="Line 1166"/>
            <p:cNvSpPr>
              <a:spLocks noChangeShapeType="1"/>
            </p:cNvSpPr>
            <p:nvPr/>
          </p:nvSpPr>
          <p:spPr bwMode="auto">
            <a:xfrm>
              <a:off x="3279776" y="314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8" name="Freeform 1167"/>
            <p:cNvSpPr>
              <a:spLocks/>
            </p:cNvSpPr>
            <p:nvPr/>
          </p:nvSpPr>
          <p:spPr bwMode="auto">
            <a:xfrm>
              <a:off x="3279776" y="3060700"/>
              <a:ext cx="49213" cy="88900"/>
            </a:xfrm>
            <a:custGeom>
              <a:avLst/>
              <a:gdLst>
                <a:gd name="T0" fmla="*/ 0 w 17"/>
                <a:gd name="T1" fmla="*/ 30 h 31"/>
                <a:gd name="T2" fmla="*/ 0 w 17"/>
                <a:gd name="T3" fmla="*/ 31 h 31"/>
                <a:gd name="T4" fmla="*/ 0 w 17"/>
                <a:gd name="T5" fmla="*/ 30 h 31"/>
                <a:gd name="T6" fmla="*/ 17 w 17"/>
                <a:gd name="T7" fmla="*/ 0 h 31"/>
                <a:gd name="T8" fmla="*/ 0 w 17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1">
                  <a:moveTo>
                    <a:pt x="0" y="30"/>
                  </a:moveTo>
                  <a:cubicBezTo>
                    <a:pt x="0" y="30"/>
                    <a:pt x="0" y="30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9" name="Freeform 1168"/>
            <p:cNvSpPr>
              <a:spLocks/>
            </p:cNvSpPr>
            <p:nvPr/>
          </p:nvSpPr>
          <p:spPr bwMode="auto">
            <a:xfrm>
              <a:off x="3162301" y="3043238"/>
              <a:ext cx="192088" cy="323850"/>
            </a:xfrm>
            <a:custGeom>
              <a:avLst/>
              <a:gdLst>
                <a:gd name="T0" fmla="*/ 2 w 67"/>
                <a:gd name="T1" fmla="*/ 60 h 113"/>
                <a:gd name="T2" fmla="*/ 22 w 67"/>
                <a:gd name="T3" fmla="*/ 60 h 113"/>
                <a:gd name="T4" fmla="*/ 23 w 67"/>
                <a:gd name="T5" fmla="*/ 61 h 113"/>
                <a:gd name="T6" fmla="*/ 23 w 67"/>
                <a:gd name="T7" fmla="*/ 63 h 113"/>
                <a:gd name="T8" fmla="*/ 3 w 67"/>
                <a:gd name="T9" fmla="*/ 112 h 113"/>
                <a:gd name="T10" fmla="*/ 4 w 67"/>
                <a:gd name="T11" fmla="*/ 112 h 113"/>
                <a:gd name="T12" fmla="*/ 7 w 67"/>
                <a:gd name="T13" fmla="*/ 109 h 113"/>
                <a:gd name="T14" fmla="*/ 54 w 67"/>
                <a:gd name="T15" fmla="*/ 38 h 113"/>
                <a:gd name="T16" fmla="*/ 67 w 67"/>
                <a:gd name="T17" fmla="*/ 38 h 113"/>
                <a:gd name="T18" fmla="*/ 46 w 67"/>
                <a:gd name="T19" fmla="*/ 38 h 113"/>
                <a:gd name="T20" fmla="*/ 42 w 67"/>
                <a:gd name="T21" fmla="*/ 38 h 113"/>
                <a:gd name="T22" fmla="*/ 42 w 67"/>
                <a:gd name="T23" fmla="*/ 38 h 113"/>
                <a:gd name="T24" fmla="*/ 30 w 67"/>
                <a:gd name="T25" fmla="*/ 38 h 113"/>
                <a:gd name="T26" fmla="*/ 49 w 67"/>
                <a:gd name="T27" fmla="*/ 2 h 113"/>
                <a:gd name="T28" fmla="*/ 36 w 67"/>
                <a:gd name="T29" fmla="*/ 0 h 113"/>
                <a:gd name="T30" fmla="*/ 18 w 67"/>
                <a:gd name="T31" fmla="*/ 4 h 113"/>
                <a:gd name="T32" fmla="*/ 1 w 67"/>
                <a:gd name="T33" fmla="*/ 58 h 113"/>
                <a:gd name="T34" fmla="*/ 2 w 67"/>
                <a:gd name="T35" fmla="*/ 6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13">
                  <a:moveTo>
                    <a:pt x="2" y="60"/>
                  </a:moveTo>
                  <a:cubicBezTo>
                    <a:pt x="22" y="60"/>
                    <a:pt x="22" y="60"/>
                    <a:pt x="22" y="60"/>
                  </a:cubicBezTo>
                  <a:cubicBezTo>
                    <a:pt x="23" y="60"/>
                    <a:pt x="23" y="60"/>
                    <a:pt x="23" y="61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3" y="112"/>
                    <a:pt x="3" y="112"/>
                    <a:pt x="3" y="112"/>
                  </a:cubicBezTo>
                  <a:cubicBezTo>
                    <a:pt x="3" y="113"/>
                    <a:pt x="3" y="113"/>
                    <a:pt x="4" y="112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5" y="1"/>
                    <a:pt x="41" y="0"/>
                    <a:pt x="36" y="0"/>
                  </a:cubicBezTo>
                  <a:cubicBezTo>
                    <a:pt x="30" y="0"/>
                    <a:pt x="24" y="2"/>
                    <a:pt x="18" y="4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60"/>
                    <a:pt x="1" y="60"/>
                    <a:pt x="2" y="60"/>
                  </a:cubicBezTo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0" name="Freeform 1169"/>
            <p:cNvSpPr>
              <a:spLocks/>
            </p:cNvSpPr>
            <p:nvPr/>
          </p:nvSpPr>
          <p:spPr bwMode="auto">
            <a:xfrm>
              <a:off x="3182938" y="3152775"/>
              <a:ext cx="177800" cy="206375"/>
            </a:xfrm>
            <a:custGeom>
              <a:avLst/>
              <a:gdLst>
                <a:gd name="T0" fmla="*/ 61 w 62"/>
                <a:gd name="T1" fmla="*/ 2 h 72"/>
                <a:gd name="T2" fmla="*/ 0 w 62"/>
                <a:gd name="T3" fmla="*/ 71 h 72"/>
                <a:gd name="T4" fmla="*/ 0 w 62"/>
                <a:gd name="T5" fmla="*/ 72 h 72"/>
                <a:gd name="T6" fmla="*/ 61 w 62"/>
                <a:gd name="T7" fmla="*/ 2 h 72"/>
                <a:gd name="T8" fmla="*/ 60 w 62"/>
                <a:gd name="T9" fmla="*/ 0 h 72"/>
                <a:gd name="T10" fmla="*/ 61 w 62"/>
                <a:gd name="T11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2">
                  <a:moveTo>
                    <a:pt x="61" y="2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2" y="0"/>
                    <a:pt x="60" y="0"/>
                  </a:cubicBezTo>
                  <a:cubicBezTo>
                    <a:pt x="61" y="0"/>
                    <a:pt x="62" y="1"/>
                    <a:pt x="61" y="2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1" name="Freeform 1170"/>
            <p:cNvSpPr>
              <a:spLocks/>
            </p:cNvSpPr>
            <p:nvPr/>
          </p:nvSpPr>
          <p:spPr bwMode="auto">
            <a:xfrm>
              <a:off x="3354388" y="3152775"/>
              <a:ext cx="3175" cy="476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1 h 2"/>
                <a:gd name="T4" fmla="*/ 1 w 1"/>
                <a:gd name="T5" fmla="*/ 1 h 2"/>
                <a:gd name="T6" fmla="*/ 1 w 1"/>
                <a:gd name="T7" fmla="*/ 1 h 2"/>
                <a:gd name="T8" fmla="*/ 1 w 1"/>
                <a:gd name="T9" fmla="*/ 2 h 2"/>
                <a:gd name="T10" fmla="*/ 1 w 1"/>
                <a:gd name="T11" fmla="*/ 1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8BA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2" name="Freeform 1171"/>
            <p:cNvSpPr>
              <a:spLocks/>
            </p:cNvSpPr>
            <p:nvPr/>
          </p:nvSpPr>
          <p:spPr bwMode="auto">
            <a:xfrm>
              <a:off x="3182938" y="3157538"/>
              <a:ext cx="174625" cy="201613"/>
            </a:xfrm>
            <a:custGeom>
              <a:avLst/>
              <a:gdLst>
                <a:gd name="T0" fmla="*/ 110 w 110"/>
                <a:gd name="T1" fmla="*/ 0 h 127"/>
                <a:gd name="T2" fmla="*/ 0 w 110"/>
                <a:gd name="T3" fmla="*/ 125 h 127"/>
                <a:gd name="T4" fmla="*/ 0 w 110"/>
                <a:gd name="T5" fmla="*/ 127 h 127"/>
                <a:gd name="T6" fmla="*/ 110 w 110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7">
                  <a:moveTo>
                    <a:pt x="110" y="0"/>
                  </a:moveTo>
                  <a:lnTo>
                    <a:pt x="0" y="125"/>
                  </a:lnTo>
                  <a:lnTo>
                    <a:pt x="0" y="12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8BA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3" name="Freeform 1172"/>
            <p:cNvSpPr>
              <a:spLocks/>
            </p:cNvSpPr>
            <p:nvPr/>
          </p:nvSpPr>
          <p:spPr bwMode="auto">
            <a:xfrm>
              <a:off x="3182938" y="3157538"/>
              <a:ext cx="174625" cy="201613"/>
            </a:xfrm>
            <a:custGeom>
              <a:avLst/>
              <a:gdLst>
                <a:gd name="T0" fmla="*/ 110 w 110"/>
                <a:gd name="T1" fmla="*/ 0 h 127"/>
                <a:gd name="T2" fmla="*/ 0 w 110"/>
                <a:gd name="T3" fmla="*/ 125 h 127"/>
                <a:gd name="T4" fmla="*/ 0 w 110"/>
                <a:gd name="T5" fmla="*/ 127 h 127"/>
                <a:gd name="T6" fmla="*/ 110 w 110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7">
                  <a:moveTo>
                    <a:pt x="110" y="0"/>
                  </a:moveTo>
                  <a:lnTo>
                    <a:pt x="0" y="125"/>
                  </a:lnTo>
                  <a:lnTo>
                    <a:pt x="0" y="127"/>
                  </a:lnTo>
                  <a:lnTo>
                    <a:pt x="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4" name="Freeform 1173"/>
            <p:cNvSpPr>
              <a:spLocks/>
            </p:cNvSpPr>
            <p:nvPr/>
          </p:nvSpPr>
          <p:spPr bwMode="auto">
            <a:xfrm>
              <a:off x="3182938" y="3152775"/>
              <a:ext cx="177800" cy="203200"/>
            </a:xfrm>
            <a:custGeom>
              <a:avLst/>
              <a:gdLst>
                <a:gd name="T0" fmla="*/ 0 w 62"/>
                <a:gd name="T1" fmla="*/ 71 h 71"/>
                <a:gd name="T2" fmla="*/ 61 w 62"/>
                <a:gd name="T3" fmla="*/ 2 h 71"/>
                <a:gd name="T4" fmla="*/ 60 w 62"/>
                <a:gd name="T5" fmla="*/ 0 h 71"/>
                <a:gd name="T6" fmla="*/ 47 w 62"/>
                <a:gd name="T7" fmla="*/ 0 h 71"/>
                <a:gd name="T8" fmla="*/ 0 w 6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1">
                  <a:moveTo>
                    <a:pt x="0" y="71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71"/>
                    <a:pt x="0" y="71"/>
                    <a:pt x="0" y="71"/>
                  </a:cubicBezTo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5" name="Freeform 1174"/>
            <p:cNvSpPr>
              <a:spLocks/>
            </p:cNvSpPr>
            <p:nvPr/>
          </p:nvSpPr>
          <p:spPr bwMode="auto">
            <a:xfrm>
              <a:off x="3182938" y="3152775"/>
              <a:ext cx="174625" cy="203200"/>
            </a:xfrm>
            <a:custGeom>
              <a:avLst/>
              <a:gdLst>
                <a:gd name="T0" fmla="*/ 60 w 61"/>
                <a:gd name="T1" fmla="*/ 0 h 71"/>
                <a:gd name="T2" fmla="*/ 47 w 61"/>
                <a:gd name="T3" fmla="*/ 0 h 71"/>
                <a:gd name="T4" fmla="*/ 0 w 61"/>
                <a:gd name="T5" fmla="*/ 71 h 71"/>
                <a:gd name="T6" fmla="*/ 61 w 61"/>
                <a:gd name="T7" fmla="*/ 2 h 71"/>
                <a:gd name="T8" fmla="*/ 61 w 61"/>
                <a:gd name="T9" fmla="*/ 1 h 71"/>
                <a:gd name="T10" fmla="*/ 60 w 61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71">
                  <a:moveTo>
                    <a:pt x="60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1"/>
                    <a:pt x="61" y="1"/>
                  </a:cubicBezTo>
                  <a:cubicBezTo>
                    <a:pt x="61" y="0"/>
                    <a:pt x="61" y="0"/>
                    <a:pt x="60" y="0"/>
                  </a:cubicBezTo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6" name="Freeform 1175"/>
            <p:cNvSpPr>
              <a:spLocks/>
            </p:cNvSpPr>
            <p:nvPr/>
          </p:nvSpPr>
          <p:spPr bwMode="auto">
            <a:xfrm>
              <a:off x="3279776" y="314960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7" name="Freeform 1176"/>
            <p:cNvSpPr>
              <a:spLocks/>
            </p:cNvSpPr>
            <p:nvPr/>
          </p:nvSpPr>
          <p:spPr bwMode="auto">
            <a:xfrm>
              <a:off x="3279776" y="3149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8" name="Freeform 1177"/>
            <p:cNvSpPr>
              <a:spLocks/>
            </p:cNvSpPr>
            <p:nvPr/>
          </p:nvSpPr>
          <p:spPr bwMode="auto">
            <a:xfrm>
              <a:off x="3248026" y="3049588"/>
              <a:ext cx="80963" cy="103188"/>
            </a:xfrm>
            <a:custGeom>
              <a:avLst/>
              <a:gdLst>
                <a:gd name="T0" fmla="*/ 11 w 28"/>
                <a:gd name="T1" fmla="*/ 34 h 36"/>
                <a:gd name="T2" fmla="*/ 28 w 28"/>
                <a:gd name="T3" fmla="*/ 4 h 36"/>
                <a:gd name="T4" fmla="*/ 19 w 28"/>
                <a:gd name="T5" fmla="*/ 0 h 36"/>
                <a:gd name="T6" fmla="*/ 0 w 28"/>
                <a:gd name="T7" fmla="*/ 36 h 36"/>
                <a:gd name="T8" fmla="*/ 12 w 28"/>
                <a:gd name="T9" fmla="*/ 36 h 36"/>
                <a:gd name="T10" fmla="*/ 11 w 28"/>
                <a:gd name="T11" fmla="*/ 36 h 36"/>
                <a:gd name="T12" fmla="*/ 11 w 28"/>
                <a:gd name="T13" fmla="*/ 35 h 36"/>
                <a:gd name="T14" fmla="*/ 11 w 28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6">
                  <a:moveTo>
                    <a:pt x="11" y="3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5" y="2"/>
                    <a:pt x="22" y="1"/>
                    <a:pt x="19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4"/>
                    <a:pt x="11" y="34"/>
                    <a:pt x="11" y="34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93" name="グループ化 1492"/>
          <p:cNvGrpSpPr/>
          <p:nvPr/>
        </p:nvGrpSpPr>
        <p:grpSpPr>
          <a:xfrm>
            <a:off x="3844926" y="3106738"/>
            <a:ext cx="573087" cy="263525"/>
            <a:chOff x="3844926" y="3106738"/>
            <a:chExt cx="573087" cy="263525"/>
          </a:xfrm>
        </p:grpSpPr>
        <p:sp>
          <p:nvSpPr>
            <p:cNvPr id="399" name="Freeform 1178"/>
            <p:cNvSpPr>
              <a:spLocks/>
            </p:cNvSpPr>
            <p:nvPr/>
          </p:nvSpPr>
          <p:spPr bwMode="auto">
            <a:xfrm>
              <a:off x="3916363" y="3132138"/>
              <a:ext cx="352425" cy="46038"/>
            </a:xfrm>
            <a:custGeom>
              <a:avLst/>
              <a:gdLst>
                <a:gd name="T0" fmla="*/ 115 w 123"/>
                <a:gd name="T1" fmla="*/ 16 h 16"/>
                <a:gd name="T2" fmla="*/ 8 w 123"/>
                <a:gd name="T3" fmla="*/ 16 h 16"/>
                <a:gd name="T4" fmla="*/ 0 w 123"/>
                <a:gd name="T5" fmla="*/ 8 h 16"/>
                <a:gd name="T6" fmla="*/ 8 w 123"/>
                <a:gd name="T7" fmla="*/ 0 h 16"/>
                <a:gd name="T8" fmla="*/ 115 w 123"/>
                <a:gd name="T9" fmla="*/ 0 h 16"/>
                <a:gd name="T10" fmla="*/ 123 w 123"/>
                <a:gd name="T11" fmla="*/ 8 h 16"/>
                <a:gd name="T12" fmla="*/ 115 w 12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">
                  <a:moveTo>
                    <a:pt x="11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9" y="0"/>
                    <a:pt x="123" y="3"/>
                    <a:pt x="123" y="8"/>
                  </a:cubicBezTo>
                  <a:cubicBezTo>
                    <a:pt x="123" y="12"/>
                    <a:pt x="119" y="16"/>
                    <a:pt x="115" y="16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0" name="Freeform 1179"/>
            <p:cNvSpPr>
              <a:spLocks/>
            </p:cNvSpPr>
            <p:nvPr/>
          </p:nvSpPr>
          <p:spPr bwMode="auto">
            <a:xfrm>
              <a:off x="3879851" y="3324225"/>
              <a:ext cx="327025" cy="46038"/>
            </a:xfrm>
            <a:custGeom>
              <a:avLst/>
              <a:gdLst>
                <a:gd name="T0" fmla="*/ 106 w 114"/>
                <a:gd name="T1" fmla="*/ 16 h 16"/>
                <a:gd name="T2" fmla="*/ 8 w 114"/>
                <a:gd name="T3" fmla="*/ 16 h 16"/>
                <a:gd name="T4" fmla="*/ 0 w 114"/>
                <a:gd name="T5" fmla="*/ 8 h 16"/>
                <a:gd name="T6" fmla="*/ 8 w 114"/>
                <a:gd name="T7" fmla="*/ 0 h 16"/>
                <a:gd name="T8" fmla="*/ 106 w 114"/>
                <a:gd name="T9" fmla="*/ 0 h 16"/>
                <a:gd name="T10" fmla="*/ 114 w 114"/>
                <a:gd name="T11" fmla="*/ 8 h 16"/>
                <a:gd name="T12" fmla="*/ 106 w 11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6">
                  <a:moveTo>
                    <a:pt x="10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4" y="3"/>
                    <a:pt x="114" y="8"/>
                  </a:cubicBezTo>
                  <a:cubicBezTo>
                    <a:pt x="114" y="12"/>
                    <a:pt x="110" y="16"/>
                    <a:pt x="106" y="16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1" name="Freeform 1180"/>
            <p:cNvSpPr>
              <a:spLocks/>
            </p:cNvSpPr>
            <p:nvPr/>
          </p:nvSpPr>
          <p:spPr bwMode="auto">
            <a:xfrm>
              <a:off x="3844926" y="3228975"/>
              <a:ext cx="327025" cy="46038"/>
            </a:xfrm>
            <a:custGeom>
              <a:avLst/>
              <a:gdLst>
                <a:gd name="T0" fmla="*/ 106 w 114"/>
                <a:gd name="T1" fmla="*/ 16 h 16"/>
                <a:gd name="T2" fmla="*/ 8 w 114"/>
                <a:gd name="T3" fmla="*/ 16 h 16"/>
                <a:gd name="T4" fmla="*/ 0 w 114"/>
                <a:gd name="T5" fmla="*/ 8 h 16"/>
                <a:gd name="T6" fmla="*/ 8 w 114"/>
                <a:gd name="T7" fmla="*/ 0 h 16"/>
                <a:gd name="T8" fmla="*/ 106 w 114"/>
                <a:gd name="T9" fmla="*/ 0 h 16"/>
                <a:gd name="T10" fmla="*/ 114 w 114"/>
                <a:gd name="T11" fmla="*/ 8 h 16"/>
                <a:gd name="T12" fmla="*/ 106 w 11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6">
                  <a:moveTo>
                    <a:pt x="10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4" y="4"/>
                    <a:pt x="114" y="8"/>
                  </a:cubicBezTo>
                  <a:cubicBezTo>
                    <a:pt x="114" y="13"/>
                    <a:pt x="111" y="16"/>
                    <a:pt x="106" y="16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2" name="Freeform 1181"/>
            <p:cNvSpPr>
              <a:spLocks/>
            </p:cNvSpPr>
            <p:nvPr/>
          </p:nvSpPr>
          <p:spPr bwMode="auto">
            <a:xfrm>
              <a:off x="4002088" y="3106738"/>
              <a:ext cx="415925" cy="263525"/>
            </a:xfrm>
            <a:custGeom>
              <a:avLst/>
              <a:gdLst>
                <a:gd name="T0" fmla="*/ 145 w 145"/>
                <a:gd name="T1" fmla="*/ 74 h 92"/>
                <a:gd name="T2" fmla="*/ 128 w 145"/>
                <a:gd name="T3" fmla="*/ 57 h 92"/>
                <a:gd name="T4" fmla="*/ 126 w 145"/>
                <a:gd name="T5" fmla="*/ 57 h 92"/>
                <a:gd name="T6" fmla="*/ 127 w 145"/>
                <a:gd name="T7" fmla="*/ 45 h 92"/>
                <a:gd name="T8" fmla="*/ 83 w 145"/>
                <a:gd name="T9" fmla="*/ 0 h 92"/>
                <a:gd name="T10" fmla="*/ 40 w 145"/>
                <a:gd name="T11" fmla="*/ 31 h 92"/>
                <a:gd name="T12" fmla="*/ 30 w 145"/>
                <a:gd name="T13" fmla="*/ 29 h 92"/>
                <a:gd name="T14" fmla="*/ 0 w 145"/>
                <a:gd name="T15" fmla="*/ 60 h 92"/>
                <a:gd name="T16" fmla="*/ 30 w 145"/>
                <a:gd name="T17" fmla="*/ 92 h 92"/>
                <a:gd name="T18" fmla="*/ 129 w 145"/>
                <a:gd name="T19" fmla="*/ 92 h 92"/>
                <a:gd name="T20" fmla="*/ 145 w 145"/>
                <a:gd name="T21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92">
                  <a:moveTo>
                    <a:pt x="145" y="74"/>
                  </a:moveTo>
                  <a:cubicBezTo>
                    <a:pt x="145" y="65"/>
                    <a:pt x="137" y="57"/>
                    <a:pt x="128" y="57"/>
                  </a:cubicBezTo>
                  <a:cubicBezTo>
                    <a:pt x="127" y="57"/>
                    <a:pt x="127" y="57"/>
                    <a:pt x="126" y="57"/>
                  </a:cubicBezTo>
                  <a:cubicBezTo>
                    <a:pt x="127" y="54"/>
                    <a:pt x="127" y="50"/>
                    <a:pt x="127" y="45"/>
                  </a:cubicBezTo>
                  <a:cubicBezTo>
                    <a:pt x="127" y="20"/>
                    <a:pt x="107" y="0"/>
                    <a:pt x="83" y="0"/>
                  </a:cubicBezTo>
                  <a:cubicBezTo>
                    <a:pt x="63" y="0"/>
                    <a:pt x="46" y="14"/>
                    <a:pt x="40" y="31"/>
                  </a:cubicBezTo>
                  <a:cubicBezTo>
                    <a:pt x="37" y="30"/>
                    <a:pt x="34" y="29"/>
                    <a:pt x="30" y="29"/>
                  </a:cubicBezTo>
                  <a:cubicBezTo>
                    <a:pt x="13" y="29"/>
                    <a:pt x="0" y="43"/>
                    <a:pt x="0" y="60"/>
                  </a:cubicBezTo>
                  <a:cubicBezTo>
                    <a:pt x="0" y="78"/>
                    <a:pt x="13" y="92"/>
                    <a:pt x="30" y="92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38" y="90"/>
                    <a:pt x="145" y="83"/>
                    <a:pt x="145" y="7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3" name="Freeform 1182"/>
            <p:cNvSpPr>
              <a:spLocks/>
            </p:cNvSpPr>
            <p:nvPr/>
          </p:nvSpPr>
          <p:spPr bwMode="auto">
            <a:xfrm>
              <a:off x="4002088" y="3106738"/>
              <a:ext cx="276225" cy="263525"/>
            </a:xfrm>
            <a:custGeom>
              <a:avLst/>
              <a:gdLst>
                <a:gd name="T0" fmla="*/ 83 w 96"/>
                <a:gd name="T1" fmla="*/ 0 h 92"/>
                <a:gd name="T2" fmla="*/ 40 w 96"/>
                <a:gd name="T3" fmla="*/ 31 h 92"/>
                <a:gd name="T4" fmla="*/ 30 w 96"/>
                <a:gd name="T5" fmla="*/ 29 h 92"/>
                <a:gd name="T6" fmla="*/ 0 w 96"/>
                <a:gd name="T7" fmla="*/ 60 h 92"/>
                <a:gd name="T8" fmla="*/ 30 w 96"/>
                <a:gd name="T9" fmla="*/ 92 h 92"/>
                <a:gd name="T10" fmla="*/ 46 w 96"/>
                <a:gd name="T11" fmla="*/ 91 h 92"/>
                <a:gd name="T12" fmla="*/ 38 w 96"/>
                <a:gd name="T13" fmla="*/ 76 h 92"/>
                <a:gd name="T14" fmla="*/ 61 w 96"/>
                <a:gd name="T15" fmla="*/ 39 h 92"/>
                <a:gd name="T16" fmla="*/ 67 w 96"/>
                <a:gd name="T17" fmla="*/ 39 h 92"/>
                <a:gd name="T18" fmla="*/ 71 w 96"/>
                <a:gd name="T19" fmla="*/ 39 h 92"/>
                <a:gd name="T20" fmla="*/ 96 w 96"/>
                <a:gd name="T21" fmla="*/ 3 h 92"/>
                <a:gd name="T22" fmla="*/ 83 w 96"/>
                <a:gd name="T23" fmla="*/ 0 h 92"/>
                <a:gd name="T24" fmla="*/ 83 w 96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92">
                  <a:moveTo>
                    <a:pt x="83" y="0"/>
                  </a:moveTo>
                  <a:cubicBezTo>
                    <a:pt x="63" y="0"/>
                    <a:pt x="46" y="14"/>
                    <a:pt x="40" y="31"/>
                  </a:cubicBezTo>
                  <a:cubicBezTo>
                    <a:pt x="37" y="30"/>
                    <a:pt x="34" y="29"/>
                    <a:pt x="30" y="29"/>
                  </a:cubicBezTo>
                  <a:cubicBezTo>
                    <a:pt x="13" y="29"/>
                    <a:pt x="0" y="43"/>
                    <a:pt x="0" y="60"/>
                  </a:cubicBezTo>
                  <a:cubicBezTo>
                    <a:pt x="0" y="78"/>
                    <a:pt x="13" y="92"/>
                    <a:pt x="30" y="9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2" y="87"/>
                    <a:pt x="39" y="82"/>
                    <a:pt x="38" y="76"/>
                  </a:cubicBezTo>
                  <a:cubicBezTo>
                    <a:pt x="34" y="59"/>
                    <a:pt x="44" y="43"/>
                    <a:pt x="61" y="39"/>
                  </a:cubicBezTo>
                  <a:cubicBezTo>
                    <a:pt x="63" y="39"/>
                    <a:pt x="65" y="39"/>
                    <a:pt x="67" y="39"/>
                  </a:cubicBezTo>
                  <a:cubicBezTo>
                    <a:pt x="68" y="39"/>
                    <a:pt x="69" y="39"/>
                    <a:pt x="71" y="39"/>
                  </a:cubicBezTo>
                  <a:cubicBezTo>
                    <a:pt x="72" y="23"/>
                    <a:pt x="82" y="10"/>
                    <a:pt x="96" y="3"/>
                  </a:cubicBezTo>
                  <a:cubicBezTo>
                    <a:pt x="92" y="2"/>
                    <a:pt x="8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61A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95" name="グループ化 1494"/>
          <p:cNvGrpSpPr/>
          <p:nvPr/>
        </p:nvGrpSpPr>
        <p:grpSpPr>
          <a:xfrm>
            <a:off x="4787901" y="2974975"/>
            <a:ext cx="574675" cy="527050"/>
            <a:chOff x="4787901" y="2974975"/>
            <a:chExt cx="574675" cy="527050"/>
          </a:xfrm>
        </p:grpSpPr>
        <p:sp>
          <p:nvSpPr>
            <p:cNvPr id="404" name="Freeform 1183"/>
            <p:cNvSpPr>
              <a:spLocks/>
            </p:cNvSpPr>
            <p:nvPr/>
          </p:nvSpPr>
          <p:spPr bwMode="auto">
            <a:xfrm>
              <a:off x="4787901" y="2974975"/>
              <a:ext cx="574675" cy="527050"/>
            </a:xfrm>
            <a:custGeom>
              <a:avLst/>
              <a:gdLst>
                <a:gd name="T0" fmla="*/ 188 w 200"/>
                <a:gd name="T1" fmla="*/ 0 h 184"/>
                <a:gd name="T2" fmla="*/ 11 w 200"/>
                <a:gd name="T3" fmla="*/ 0 h 184"/>
                <a:gd name="T4" fmla="*/ 0 w 200"/>
                <a:gd name="T5" fmla="*/ 11 h 184"/>
                <a:gd name="T6" fmla="*/ 0 w 200"/>
                <a:gd name="T7" fmla="*/ 135 h 184"/>
                <a:gd name="T8" fmla="*/ 11 w 200"/>
                <a:gd name="T9" fmla="*/ 146 h 184"/>
                <a:gd name="T10" fmla="*/ 75 w 200"/>
                <a:gd name="T11" fmla="*/ 146 h 184"/>
                <a:gd name="T12" fmla="*/ 34 w 200"/>
                <a:gd name="T13" fmla="*/ 172 h 184"/>
                <a:gd name="T14" fmla="*/ 34 w 200"/>
                <a:gd name="T15" fmla="*/ 184 h 184"/>
                <a:gd name="T16" fmla="*/ 83 w 200"/>
                <a:gd name="T17" fmla="*/ 184 h 184"/>
                <a:gd name="T18" fmla="*/ 119 w 200"/>
                <a:gd name="T19" fmla="*/ 184 h 184"/>
                <a:gd name="T20" fmla="*/ 165 w 200"/>
                <a:gd name="T21" fmla="*/ 184 h 184"/>
                <a:gd name="T22" fmla="*/ 165 w 200"/>
                <a:gd name="T23" fmla="*/ 172 h 184"/>
                <a:gd name="T24" fmla="*/ 129 w 200"/>
                <a:gd name="T25" fmla="*/ 146 h 184"/>
                <a:gd name="T26" fmla="*/ 188 w 200"/>
                <a:gd name="T27" fmla="*/ 146 h 184"/>
                <a:gd name="T28" fmla="*/ 200 w 200"/>
                <a:gd name="T29" fmla="*/ 135 h 184"/>
                <a:gd name="T30" fmla="*/ 200 w 200"/>
                <a:gd name="T31" fmla="*/ 11 h 184"/>
                <a:gd name="T32" fmla="*/ 188 w 200"/>
                <a:gd name="T3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84">
                  <a:moveTo>
                    <a:pt x="18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82" y="169"/>
                    <a:pt x="73" y="172"/>
                    <a:pt x="34" y="172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119" y="184"/>
                    <a:pt x="119" y="184"/>
                    <a:pt x="119" y="184"/>
                  </a:cubicBezTo>
                  <a:cubicBezTo>
                    <a:pt x="165" y="184"/>
                    <a:pt x="165" y="184"/>
                    <a:pt x="165" y="184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26" y="172"/>
                    <a:pt x="122" y="169"/>
                    <a:pt x="129" y="14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4" y="146"/>
                    <a:pt x="200" y="141"/>
                    <a:pt x="200" y="135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0" y="5"/>
                    <a:pt x="194" y="0"/>
                    <a:pt x="188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5" name="Rectangle 1184"/>
            <p:cNvSpPr>
              <a:spLocks noChangeArrowheads="1"/>
            </p:cNvSpPr>
            <p:nvPr/>
          </p:nvSpPr>
          <p:spPr bwMode="auto">
            <a:xfrm>
              <a:off x="4830763" y="3017838"/>
              <a:ext cx="485775" cy="331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6" name="Freeform 1185"/>
            <p:cNvSpPr>
              <a:spLocks/>
            </p:cNvSpPr>
            <p:nvPr/>
          </p:nvSpPr>
          <p:spPr bwMode="auto">
            <a:xfrm>
              <a:off x="4978401" y="3051175"/>
              <a:ext cx="206375" cy="120650"/>
            </a:xfrm>
            <a:custGeom>
              <a:avLst/>
              <a:gdLst>
                <a:gd name="T0" fmla="*/ 36 w 72"/>
                <a:gd name="T1" fmla="*/ 42 h 42"/>
                <a:gd name="T2" fmla="*/ 36 w 72"/>
                <a:gd name="T3" fmla="*/ 42 h 42"/>
                <a:gd name="T4" fmla="*/ 0 w 72"/>
                <a:gd name="T5" fmla="*/ 22 h 42"/>
                <a:gd name="T6" fmla="*/ 0 w 72"/>
                <a:gd name="T7" fmla="*/ 21 h 42"/>
                <a:gd name="T8" fmla="*/ 0 w 72"/>
                <a:gd name="T9" fmla="*/ 20 h 42"/>
                <a:gd name="T10" fmla="*/ 36 w 72"/>
                <a:gd name="T11" fmla="*/ 0 h 42"/>
                <a:gd name="T12" fmla="*/ 37 w 72"/>
                <a:gd name="T13" fmla="*/ 0 h 42"/>
                <a:gd name="T14" fmla="*/ 72 w 72"/>
                <a:gd name="T15" fmla="*/ 21 h 42"/>
                <a:gd name="T16" fmla="*/ 72 w 72"/>
                <a:gd name="T17" fmla="*/ 22 h 42"/>
                <a:gd name="T18" fmla="*/ 72 w 72"/>
                <a:gd name="T19" fmla="*/ 22 h 42"/>
                <a:gd name="T20" fmla="*/ 37 w 72"/>
                <a:gd name="T21" fmla="*/ 42 h 42"/>
                <a:gd name="T22" fmla="*/ 36 w 7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2">
                  <a:moveTo>
                    <a:pt x="36" y="42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7" y="0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7" name="Freeform 1186"/>
            <p:cNvSpPr>
              <a:spLocks/>
            </p:cNvSpPr>
            <p:nvPr/>
          </p:nvSpPr>
          <p:spPr bwMode="auto">
            <a:xfrm>
              <a:off x="4964113" y="3135313"/>
              <a:ext cx="104775" cy="180975"/>
            </a:xfrm>
            <a:custGeom>
              <a:avLst/>
              <a:gdLst>
                <a:gd name="T0" fmla="*/ 36 w 37"/>
                <a:gd name="T1" fmla="*/ 63 h 63"/>
                <a:gd name="T2" fmla="*/ 36 w 37"/>
                <a:gd name="T3" fmla="*/ 63 h 63"/>
                <a:gd name="T4" fmla="*/ 1 w 37"/>
                <a:gd name="T5" fmla="*/ 42 h 63"/>
                <a:gd name="T6" fmla="*/ 0 w 37"/>
                <a:gd name="T7" fmla="*/ 41 h 63"/>
                <a:gd name="T8" fmla="*/ 0 w 37"/>
                <a:gd name="T9" fmla="*/ 1 h 63"/>
                <a:gd name="T10" fmla="*/ 1 w 37"/>
                <a:gd name="T11" fmla="*/ 0 h 63"/>
                <a:gd name="T12" fmla="*/ 2 w 37"/>
                <a:gd name="T13" fmla="*/ 0 h 63"/>
                <a:gd name="T14" fmla="*/ 37 w 37"/>
                <a:gd name="T15" fmla="*/ 20 h 63"/>
                <a:gd name="T16" fmla="*/ 37 w 37"/>
                <a:gd name="T17" fmla="*/ 21 h 63"/>
                <a:gd name="T18" fmla="*/ 37 w 37"/>
                <a:gd name="T19" fmla="*/ 62 h 63"/>
                <a:gd name="T20" fmla="*/ 37 w 37"/>
                <a:gd name="T21" fmla="*/ 63 h 63"/>
                <a:gd name="T22" fmla="*/ 36 w 37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3">
                  <a:moveTo>
                    <a:pt x="36" y="63"/>
                  </a:moveTo>
                  <a:cubicBezTo>
                    <a:pt x="36" y="63"/>
                    <a:pt x="36" y="63"/>
                    <a:pt x="36" y="6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3"/>
                    <a:pt x="37" y="63"/>
                  </a:cubicBezTo>
                  <a:cubicBezTo>
                    <a:pt x="37" y="63"/>
                    <a:pt x="36" y="63"/>
                    <a:pt x="36" y="63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8" name="Freeform 1187"/>
            <p:cNvSpPr>
              <a:spLocks/>
            </p:cNvSpPr>
            <p:nvPr/>
          </p:nvSpPr>
          <p:spPr bwMode="auto">
            <a:xfrm>
              <a:off x="5092701" y="3135313"/>
              <a:ext cx="107950" cy="180975"/>
            </a:xfrm>
            <a:custGeom>
              <a:avLst/>
              <a:gdLst>
                <a:gd name="T0" fmla="*/ 1 w 38"/>
                <a:gd name="T1" fmla="*/ 63 h 63"/>
                <a:gd name="T2" fmla="*/ 1 w 38"/>
                <a:gd name="T3" fmla="*/ 63 h 63"/>
                <a:gd name="T4" fmla="*/ 0 w 38"/>
                <a:gd name="T5" fmla="*/ 62 h 63"/>
                <a:gd name="T6" fmla="*/ 0 w 38"/>
                <a:gd name="T7" fmla="*/ 21 h 63"/>
                <a:gd name="T8" fmla="*/ 1 w 38"/>
                <a:gd name="T9" fmla="*/ 21 h 63"/>
                <a:gd name="T10" fmla="*/ 36 w 38"/>
                <a:gd name="T11" fmla="*/ 0 h 63"/>
                <a:gd name="T12" fmla="*/ 37 w 38"/>
                <a:gd name="T13" fmla="*/ 0 h 63"/>
                <a:gd name="T14" fmla="*/ 38 w 38"/>
                <a:gd name="T15" fmla="*/ 1 h 63"/>
                <a:gd name="T16" fmla="*/ 38 w 38"/>
                <a:gd name="T17" fmla="*/ 41 h 63"/>
                <a:gd name="T18" fmla="*/ 37 w 38"/>
                <a:gd name="T19" fmla="*/ 42 h 63"/>
                <a:gd name="T20" fmla="*/ 2 w 38"/>
                <a:gd name="T21" fmla="*/ 63 h 63"/>
                <a:gd name="T22" fmla="*/ 1 w 38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3">
                  <a:moveTo>
                    <a:pt x="1" y="63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8" y="1"/>
                    <a:pt x="38" y="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7" y="42"/>
                    <a:pt x="37" y="4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1" y="63"/>
                    <a:pt x="1" y="63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97" name="グループ化 1496"/>
          <p:cNvGrpSpPr/>
          <p:nvPr/>
        </p:nvGrpSpPr>
        <p:grpSpPr>
          <a:xfrm>
            <a:off x="5711826" y="3071813"/>
            <a:ext cx="579437" cy="333375"/>
            <a:chOff x="5711826" y="3071813"/>
            <a:chExt cx="579437" cy="333375"/>
          </a:xfrm>
        </p:grpSpPr>
        <p:sp>
          <p:nvSpPr>
            <p:cNvPr id="409" name="Freeform 1188"/>
            <p:cNvSpPr>
              <a:spLocks/>
            </p:cNvSpPr>
            <p:nvPr/>
          </p:nvSpPr>
          <p:spPr bwMode="auto">
            <a:xfrm>
              <a:off x="6107113" y="3071813"/>
              <a:ext cx="184150" cy="333375"/>
            </a:xfrm>
            <a:custGeom>
              <a:avLst/>
              <a:gdLst>
                <a:gd name="T0" fmla="*/ 62 w 64"/>
                <a:gd name="T1" fmla="*/ 61 h 116"/>
                <a:gd name="T2" fmla="*/ 62 w 64"/>
                <a:gd name="T3" fmla="*/ 54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4 h 116"/>
                <a:gd name="T14" fmla="*/ 48 w 64"/>
                <a:gd name="T15" fmla="*/ 61 h 116"/>
                <a:gd name="T16" fmla="*/ 2 w 64"/>
                <a:gd name="T17" fmla="*/ 107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2 h 116"/>
                <a:gd name="T24" fmla="*/ 52 w 64"/>
                <a:gd name="T25" fmla="*/ 71 h 116"/>
                <a:gd name="T26" fmla="*/ 62 w 64"/>
                <a:gd name="T2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1"/>
                  </a:moveTo>
                  <a:cubicBezTo>
                    <a:pt x="64" y="59"/>
                    <a:pt x="64" y="56"/>
                    <a:pt x="62" y="5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0" y="56"/>
                    <a:pt x="50" y="59"/>
                    <a:pt x="48" y="61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9"/>
                    <a:pt x="0" y="112"/>
                    <a:pt x="2" y="114"/>
                  </a:cubicBezTo>
                  <a:cubicBezTo>
                    <a:pt x="4" y="116"/>
                    <a:pt x="7" y="116"/>
                    <a:pt x="8" y="11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2" y="71"/>
                  </a:cubicBezTo>
                  <a:lnTo>
                    <a:pt x="62" y="61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" name="Freeform 1189"/>
            <p:cNvSpPr>
              <a:spLocks/>
            </p:cNvSpPr>
            <p:nvPr/>
          </p:nvSpPr>
          <p:spPr bwMode="auto">
            <a:xfrm>
              <a:off x="5711826" y="3071813"/>
              <a:ext cx="185738" cy="333375"/>
            </a:xfrm>
            <a:custGeom>
              <a:avLst/>
              <a:gdLst>
                <a:gd name="T0" fmla="*/ 2 w 65"/>
                <a:gd name="T1" fmla="*/ 61 h 116"/>
                <a:gd name="T2" fmla="*/ 2 w 65"/>
                <a:gd name="T3" fmla="*/ 54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4 h 116"/>
                <a:gd name="T14" fmla="*/ 18 w 65"/>
                <a:gd name="T15" fmla="*/ 61 h 116"/>
                <a:gd name="T16" fmla="*/ 63 w 65"/>
                <a:gd name="T17" fmla="*/ 107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2 h 116"/>
                <a:gd name="T26" fmla="*/ 2 w 65"/>
                <a:gd name="T2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1"/>
                  </a:moveTo>
                  <a:cubicBezTo>
                    <a:pt x="0" y="59"/>
                    <a:pt x="1" y="56"/>
                    <a:pt x="2" y="5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6" y="56"/>
                    <a:pt x="16" y="59"/>
                    <a:pt x="18" y="61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5" y="109"/>
                    <a:pt x="65" y="112"/>
                    <a:pt x="63" y="114"/>
                  </a:cubicBezTo>
                  <a:cubicBezTo>
                    <a:pt x="61" y="116"/>
                    <a:pt x="58" y="116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lnTo>
                    <a:pt x="2" y="61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" name="Freeform 1190"/>
            <p:cNvSpPr>
              <a:spLocks/>
            </p:cNvSpPr>
            <p:nvPr/>
          </p:nvSpPr>
          <p:spPr bwMode="auto">
            <a:xfrm>
              <a:off x="5846763" y="3197225"/>
              <a:ext cx="77788" cy="77788"/>
            </a:xfrm>
            <a:custGeom>
              <a:avLst/>
              <a:gdLst>
                <a:gd name="T0" fmla="*/ 27 w 27"/>
                <a:gd name="T1" fmla="*/ 13 h 27"/>
                <a:gd name="T2" fmla="*/ 14 w 27"/>
                <a:gd name="T3" fmla="*/ 27 h 27"/>
                <a:gd name="T4" fmla="*/ 0 w 27"/>
                <a:gd name="T5" fmla="*/ 13 h 27"/>
                <a:gd name="T6" fmla="*/ 14 w 27"/>
                <a:gd name="T7" fmla="*/ 0 h 27"/>
                <a:gd name="T8" fmla="*/ 27 w 27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3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7" y="27"/>
                    <a:pt x="0" y="20"/>
                    <a:pt x="0" y="13"/>
                  </a:cubicBezTo>
                  <a:cubicBezTo>
                    <a:pt x="0" y="7"/>
                    <a:pt x="5" y="0"/>
                    <a:pt x="14" y="0"/>
                  </a:cubicBezTo>
                  <a:cubicBezTo>
                    <a:pt x="22" y="0"/>
                    <a:pt x="27" y="7"/>
                    <a:pt x="27" y="1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" name="Freeform 1191"/>
            <p:cNvSpPr>
              <a:spLocks/>
            </p:cNvSpPr>
            <p:nvPr/>
          </p:nvSpPr>
          <p:spPr bwMode="auto">
            <a:xfrm>
              <a:off x="5961063" y="3197225"/>
              <a:ext cx="77788" cy="77788"/>
            </a:xfrm>
            <a:custGeom>
              <a:avLst/>
              <a:gdLst>
                <a:gd name="T0" fmla="*/ 27 w 27"/>
                <a:gd name="T1" fmla="*/ 13 h 27"/>
                <a:gd name="T2" fmla="*/ 14 w 27"/>
                <a:gd name="T3" fmla="*/ 27 h 27"/>
                <a:gd name="T4" fmla="*/ 0 w 27"/>
                <a:gd name="T5" fmla="*/ 13 h 27"/>
                <a:gd name="T6" fmla="*/ 14 w 27"/>
                <a:gd name="T7" fmla="*/ 0 h 27"/>
                <a:gd name="T8" fmla="*/ 27 w 27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3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7" y="27"/>
                    <a:pt x="0" y="20"/>
                    <a:pt x="0" y="13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7" y="7"/>
                    <a:pt x="27" y="1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3" name="Oval 1192"/>
            <p:cNvSpPr>
              <a:spLocks noChangeArrowheads="1"/>
            </p:cNvSpPr>
            <p:nvPr/>
          </p:nvSpPr>
          <p:spPr bwMode="auto">
            <a:xfrm>
              <a:off x="6081713" y="3197225"/>
              <a:ext cx="74613" cy="77788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99" name="グループ化 1498"/>
          <p:cNvGrpSpPr/>
          <p:nvPr/>
        </p:nvGrpSpPr>
        <p:grpSpPr>
          <a:xfrm>
            <a:off x="6654801" y="2994025"/>
            <a:ext cx="573088" cy="487363"/>
            <a:chOff x="6654801" y="2994025"/>
            <a:chExt cx="573088" cy="487363"/>
          </a:xfrm>
        </p:grpSpPr>
        <p:sp>
          <p:nvSpPr>
            <p:cNvPr id="414" name="Freeform 1193"/>
            <p:cNvSpPr>
              <a:spLocks/>
            </p:cNvSpPr>
            <p:nvPr/>
          </p:nvSpPr>
          <p:spPr bwMode="auto">
            <a:xfrm>
              <a:off x="6654801" y="2994025"/>
              <a:ext cx="573088" cy="487363"/>
            </a:xfrm>
            <a:custGeom>
              <a:avLst/>
              <a:gdLst>
                <a:gd name="T0" fmla="*/ 174 w 200"/>
                <a:gd name="T1" fmla="*/ 59 h 170"/>
                <a:gd name="T2" fmla="*/ 175 w 200"/>
                <a:gd name="T3" fmla="*/ 48 h 170"/>
                <a:gd name="T4" fmla="*/ 127 w 200"/>
                <a:gd name="T5" fmla="*/ 0 h 170"/>
                <a:gd name="T6" fmla="*/ 84 w 200"/>
                <a:gd name="T7" fmla="*/ 27 h 170"/>
                <a:gd name="T8" fmla="*/ 59 w 200"/>
                <a:gd name="T9" fmla="*/ 17 h 170"/>
                <a:gd name="T10" fmla="*/ 24 w 200"/>
                <a:gd name="T11" fmla="*/ 52 h 170"/>
                <a:gd name="T12" fmla="*/ 25 w 200"/>
                <a:gd name="T13" fmla="*/ 59 h 170"/>
                <a:gd name="T14" fmla="*/ 0 w 200"/>
                <a:gd name="T15" fmla="*/ 95 h 170"/>
                <a:gd name="T16" fmla="*/ 41 w 200"/>
                <a:gd name="T17" fmla="*/ 134 h 170"/>
                <a:gd name="T18" fmla="*/ 43 w 200"/>
                <a:gd name="T19" fmla="*/ 134 h 170"/>
                <a:gd name="T20" fmla="*/ 80 w 200"/>
                <a:gd name="T21" fmla="*/ 170 h 170"/>
                <a:gd name="T22" fmla="*/ 112 w 200"/>
                <a:gd name="T23" fmla="*/ 151 h 170"/>
                <a:gd name="T24" fmla="*/ 129 w 200"/>
                <a:gd name="T25" fmla="*/ 158 h 170"/>
                <a:gd name="T26" fmla="*/ 156 w 200"/>
                <a:gd name="T27" fmla="*/ 134 h 170"/>
                <a:gd name="T28" fmla="*/ 160 w 200"/>
                <a:gd name="T29" fmla="*/ 134 h 170"/>
                <a:gd name="T30" fmla="*/ 200 w 200"/>
                <a:gd name="T31" fmla="*/ 95 h 170"/>
                <a:gd name="T32" fmla="*/ 174 w 200"/>
                <a:gd name="T33" fmla="*/ 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70">
                  <a:moveTo>
                    <a:pt x="174" y="59"/>
                  </a:moveTo>
                  <a:cubicBezTo>
                    <a:pt x="175" y="55"/>
                    <a:pt x="175" y="52"/>
                    <a:pt x="175" y="48"/>
                  </a:cubicBezTo>
                  <a:cubicBezTo>
                    <a:pt x="175" y="22"/>
                    <a:pt x="153" y="0"/>
                    <a:pt x="127" y="0"/>
                  </a:cubicBezTo>
                  <a:cubicBezTo>
                    <a:pt x="108" y="0"/>
                    <a:pt x="92" y="11"/>
                    <a:pt x="84" y="27"/>
                  </a:cubicBezTo>
                  <a:cubicBezTo>
                    <a:pt x="77" y="21"/>
                    <a:pt x="68" y="17"/>
                    <a:pt x="59" y="17"/>
                  </a:cubicBezTo>
                  <a:cubicBezTo>
                    <a:pt x="40" y="17"/>
                    <a:pt x="24" y="33"/>
                    <a:pt x="24" y="52"/>
                  </a:cubicBezTo>
                  <a:cubicBezTo>
                    <a:pt x="24" y="54"/>
                    <a:pt x="25" y="57"/>
                    <a:pt x="25" y="59"/>
                  </a:cubicBezTo>
                  <a:cubicBezTo>
                    <a:pt x="10" y="66"/>
                    <a:pt x="0" y="79"/>
                    <a:pt x="0" y="95"/>
                  </a:cubicBezTo>
                  <a:cubicBezTo>
                    <a:pt x="0" y="117"/>
                    <a:pt x="18" y="134"/>
                    <a:pt x="41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4" y="154"/>
                    <a:pt x="60" y="170"/>
                    <a:pt x="80" y="170"/>
                  </a:cubicBezTo>
                  <a:cubicBezTo>
                    <a:pt x="93" y="170"/>
                    <a:pt x="106" y="163"/>
                    <a:pt x="112" y="151"/>
                  </a:cubicBezTo>
                  <a:cubicBezTo>
                    <a:pt x="117" y="155"/>
                    <a:pt x="123" y="158"/>
                    <a:pt x="129" y="158"/>
                  </a:cubicBezTo>
                  <a:cubicBezTo>
                    <a:pt x="143" y="158"/>
                    <a:pt x="154" y="147"/>
                    <a:pt x="156" y="134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83" y="134"/>
                    <a:pt x="200" y="117"/>
                    <a:pt x="200" y="95"/>
                  </a:cubicBezTo>
                  <a:cubicBezTo>
                    <a:pt x="200" y="78"/>
                    <a:pt x="190" y="65"/>
                    <a:pt x="174" y="59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5" name="Freeform 1194"/>
            <p:cNvSpPr>
              <a:spLocks noEditPoints="1"/>
            </p:cNvSpPr>
            <p:nvPr/>
          </p:nvSpPr>
          <p:spPr bwMode="auto">
            <a:xfrm>
              <a:off x="6932613" y="3078163"/>
              <a:ext cx="184150" cy="182563"/>
            </a:xfrm>
            <a:custGeom>
              <a:avLst/>
              <a:gdLst>
                <a:gd name="T0" fmla="*/ 61 w 64"/>
                <a:gd name="T1" fmla="*/ 48 h 64"/>
                <a:gd name="T2" fmla="*/ 64 w 64"/>
                <a:gd name="T3" fmla="*/ 41 h 64"/>
                <a:gd name="T4" fmla="*/ 63 w 64"/>
                <a:gd name="T5" fmla="*/ 40 h 64"/>
                <a:gd name="T6" fmla="*/ 57 w 64"/>
                <a:gd name="T7" fmla="*/ 35 h 64"/>
                <a:gd name="T8" fmla="*/ 57 w 64"/>
                <a:gd name="T9" fmla="*/ 29 h 64"/>
                <a:gd name="T10" fmla="*/ 64 w 64"/>
                <a:gd name="T11" fmla="*/ 23 h 64"/>
                <a:gd name="T12" fmla="*/ 61 w 64"/>
                <a:gd name="T13" fmla="*/ 16 h 64"/>
                <a:gd name="T14" fmla="*/ 60 w 64"/>
                <a:gd name="T15" fmla="*/ 16 h 64"/>
                <a:gd name="T16" fmla="*/ 52 w 64"/>
                <a:gd name="T17" fmla="*/ 16 h 64"/>
                <a:gd name="T18" fmla="*/ 48 w 64"/>
                <a:gd name="T19" fmla="*/ 12 h 64"/>
                <a:gd name="T20" fmla="*/ 48 w 64"/>
                <a:gd name="T21" fmla="*/ 2 h 64"/>
                <a:gd name="T22" fmla="*/ 41 w 64"/>
                <a:gd name="T23" fmla="*/ 0 h 64"/>
                <a:gd name="T24" fmla="*/ 40 w 64"/>
                <a:gd name="T25" fmla="*/ 0 h 64"/>
                <a:gd name="T26" fmla="*/ 35 w 64"/>
                <a:gd name="T27" fmla="*/ 7 h 64"/>
                <a:gd name="T28" fmla="*/ 29 w 64"/>
                <a:gd name="T29" fmla="*/ 7 h 64"/>
                <a:gd name="T30" fmla="*/ 23 w 64"/>
                <a:gd name="T31" fmla="*/ 0 h 64"/>
                <a:gd name="T32" fmla="*/ 16 w 64"/>
                <a:gd name="T33" fmla="*/ 2 h 64"/>
                <a:gd name="T34" fmla="*/ 16 w 64"/>
                <a:gd name="T35" fmla="*/ 4 h 64"/>
                <a:gd name="T36" fmla="*/ 16 w 64"/>
                <a:gd name="T37" fmla="*/ 12 h 64"/>
                <a:gd name="T38" fmla="*/ 12 w 64"/>
                <a:gd name="T39" fmla="*/ 16 h 64"/>
                <a:gd name="T40" fmla="*/ 3 w 64"/>
                <a:gd name="T41" fmla="*/ 15 h 64"/>
                <a:gd name="T42" fmla="*/ 0 w 64"/>
                <a:gd name="T43" fmla="*/ 22 h 64"/>
                <a:gd name="T44" fmla="*/ 1 w 64"/>
                <a:gd name="T45" fmla="*/ 23 h 64"/>
                <a:gd name="T46" fmla="*/ 7 w 64"/>
                <a:gd name="T47" fmla="*/ 29 h 64"/>
                <a:gd name="T48" fmla="*/ 7 w 64"/>
                <a:gd name="T49" fmla="*/ 34 h 64"/>
                <a:gd name="T50" fmla="*/ 0 w 64"/>
                <a:gd name="T51" fmla="*/ 41 h 64"/>
                <a:gd name="T52" fmla="*/ 3 w 64"/>
                <a:gd name="T53" fmla="*/ 48 h 64"/>
                <a:gd name="T54" fmla="*/ 4 w 64"/>
                <a:gd name="T55" fmla="*/ 48 h 64"/>
                <a:gd name="T56" fmla="*/ 12 w 64"/>
                <a:gd name="T57" fmla="*/ 47 h 64"/>
                <a:gd name="T58" fmla="*/ 16 w 64"/>
                <a:gd name="T59" fmla="*/ 51 h 64"/>
                <a:gd name="T60" fmla="*/ 16 w 64"/>
                <a:gd name="T61" fmla="*/ 61 h 64"/>
                <a:gd name="T62" fmla="*/ 23 w 64"/>
                <a:gd name="T63" fmla="*/ 64 h 64"/>
                <a:gd name="T64" fmla="*/ 23 w 64"/>
                <a:gd name="T65" fmla="*/ 63 h 64"/>
                <a:gd name="T66" fmla="*/ 29 w 64"/>
                <a:gd name="T67" fmla="*/ 57 h 64"/>
                <a:gd name="T68" fmla="*/ 35 w 64"/>
                <a:gd name="T69" fmla="*/ 57 h 64"/>
                <a:gd name="T70" fmla="*/ 41 w 64"/>
                <a:gd name="T71" fmla="*/ 64 h 64"/>
                <a:gd name="T72" fmla="*/ 48 w 64"/>
                <a:gd name="T73" fmla="*/ 61 h 64"/>
                <a:gd name="T74" fmla="*/ 48 w 64"/>
                <a:gd name="T75" fmla="*/ 60 h 64"/>
                <a:gd name="T76" fmla="*/ 47 w 64"/>
                <a:gd name="T77" fmla="*/ 51 h 64"/>
                <a:gd name="T78" fmla="*/ 51 w 64"/>
                <a:gd name="T79" fmla="*/ 47 h 64"/>
                <a:gd name="T80" fmla="*/ 61 w 64"/>
                <a:gd name="T81" fmla="*/ 48 h 64"/>
                <a:gd name="T82" fmla="*/ 26 w 64"/>
                <a:gd name="T83" fmla="*/ 46 h 64"/>
                <a:gd name="T84" fmla="*/ 18 w 64"/>
                <a:gd name="T85" fmla="*/ 26 h 64"/>
                <a:gd name="T86" fmla="*/ 38 w 64"/>
                <a:gd name="T87" fmla="*/ 17 h 64"/>
                <a:gd name="T88" fmla="*/ 46 w 64"/>
                <a:gd name="T89" fmla="*/ 38 h 64"/>
                <a:gd name="T90" fmla="*/ 26 w 64"/>
                <a:gd name="T91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" h="64">
                  <a:moveTo>
                    <a:pt x="61" y="48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1" y="47"/>
                    <a:pt x="51" y="47"/>
                    <a:pt x="51" y="47"/>
                  </a:cubicBezTo>
                  <a:lnTo>
                    <a:pt x="61" y="48"/>
                  </a:lnTo>
                  <a:close/>
                  <a:moveTo>
                    <a:pt x="26" y="46"/>
                  </a:moveTo>
                  <a:cubicBezTo>
                    <a:pt x="18" y="43"/>
                    <a:pt x="14" y="34"/>
                    <a:pt x="18" y="26"/>
                  </a:cubicBezTo>
                  <a:cubicBezTo>
                    <a:pt x="21" y="18"/>
                    <a:pt x="30" y="14"/>
                    <a:pt x="38" y="17"/>
                  </a:cubicBezTo>
                  <a:cubicBezTo>
                    <a:pt x="46" y="21"/>
                    <a:pt x="49" y="30"/>
                    <a:pt x="46" y="38"/>
                  </a:cubicBezTo>
                  <a:cubicBezTo>
                    <a:pt x="43" y="46"/>
                    <a:pt x="34" y="49"/>
                    <a:pt x="26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6" name="Freeform 1195"/>
            <p:cNvSpPr>
              <a:spLocks noEditPoints="1"/>
            </p:cNvSpPr>
            <p:nvPr/>
          </p:nvSpPr>
          <p:spPr bwMode="auto">
            <a:xfrm>
              <a:off x="6789738" y="3209925"/>
              <a:ext cx="192088" cy="192088"/>
            </a:xfrm>
            <a:custGeom>
              <a:avLst/>
              <a:gdLst>
                <a:gd name="T0" fmla="*/ 67 w 67"/>
                <a:gd name="T1" fmla="*/ 37 h 67"/>
                <a:gd name="T2" fmla="*/ 67 w 67"/>
                <a:gd name="T3" fmla="*/ 29 h 67"/>
                <a:gd name="T4" fmla="*/ 66 w 67"/>
                <a:gd name="T5" fmla="*/ 29 h 67"/>
                <a:gd name="T6" fmla="*/ 58 w 67"/>
                <a:gd name="T7" fmla="*/ 26 h 67"/>
                <a:gd name="T8" fmla="*/ 55 w 67"/>
                <a:gd name="T9" fmla="*/ 21 h 67"/>
                <a:gd name="T10" fmla="*/ 60 w 67"/>
                <a:gd name="T11" fmla="*/ 12 h 67"/>
                <a:gd name="T12" fmla="*/ 54 w 67"/>
                <a:gd name="T13" fmla="*/ 7 h 67"/>
                <a:gd name="T14" fmla="*/ 53 w 67"/>
                <a:gd name="T15" fmla="*/ 8 h 67"/>
                <a:gd name="T16" fmla="*/ 46 w 67"/>
                <a:gd name="T17" fmla="*/ 11 h 67"/>
                <a:gd name="T18" fmla="*/ 40 w 67"/>
                <a:gd name="T19" fmla="*/ 9 h 67"/>
                <a:gd name="T20" fmla="*/ 37 w 67"/>
                <a:gd name="T21" fmla="*/ 0 h 67"/>
                <a:gd name="T22" fmla="*/ 30 w 67"/>
                <a:gd name="T23" fmla="*/ 0 h 67"/>
                <a:gd name="T24" fmla="*/ 29 w 67"/>
                <a:gd name="T25" fmla="*/ 1 h 67"/>
                <a:gd name="T26" fmla="*/ 27 w 67"/>
                <a:gd name="T27" fmla="*/ 9 h 67"/>
                <a:gd name="T28" fmla="*/ 21 w 67"/>
                <a:gd name="T29" fmla="*/ 11 h 67"/>
                <a:gd name="T30" fmla="*/ 13 w 67"/>
                <a:gd name="T31" fmla="*/ 7 h 67"/>
                <a:gd name="T32" fmla="*/ 7 w 67"/>
                <a:gd name="T33" fmla="*/ 13 h 67"/>
                <a:gd name="T34" fmla="*/ 8 w 67"/>
                <a:gd name="T35" fmla="*/ 14 h 67"/>
                <a:gd name="T36" fmla="*/ 12 w 67"/>
                <a:gd name="T37" fmla="*/ 21 h 67"/>
                <a:gd name="T38" fmla="*/ 9 w 67"/>
                <a:gd name="T39" fmla="*/ 26 h 67"/>
                <a:gd name="T40" fmla="*/ 0 w 67"/>
                <a:gd name="T41" fmla="*/ 30 h 67"/>
                <a:gd name="T42" fmla="*/ 0 w 67"/>
                <a:gd name="T43" fmla="*/ 37 h 67"/>
                <a:gd name="T44" fmla="*/ 1 w 67"/>
                <a:gd name="T45" fmla="*/ 38 h 67"/>
                <a:gd name="T46" fmla="*/ 9 w 67"/>
                <a:gd name="T47" fmla="*/ 40 h 67"/>
                <a:gd name="T48" fmla="*/ 12 w 67"/>
                <a:gd name="T49" fmla="*/ 45 h 67"/>
                <a:gd name="T50" fmla="*/ 7 w 67"/>
                <a:gd name="T51" fmla="*/ 54 h 67"/>
                <a:gd name="T52" fmla="*/ 13 w 67"/>
                <a:gd name="T53" fmla="*/ 60 h 67"/>
                <a:gd name="T54" fmla="*/ 14 w 67"/>
                <a:gd name="T55" fmla="*/ 59 h 67"/>
                <a:gd name="T56" fmla="*/ 21 w 67"/>
                <a:gd name="T57" fmla="*/ 55 h 67"/>
                <a:gd name="T58" fmla="*/ 27 w 67"/>
                <a:gd name="T59" fmla="*/ 57 h 67"/>
                <a:gd name="T60" fmla="*/ 30 w 67"/>
                <a:gd name="T61" fmla="*/ 67 h 67"/>
                <a:gd name="T62" fmla="*/ 37 w 67"/>
                <a:gd name="T63" fmla="*/ 67 h 67"/>
                <a:gd name="T64" fmla="*/ 38 w 67"/>
                <a:gd name="T65" fmla="*/ 66 h 67"/>
                <a:gd name="T66" fmla="*/ 40 w 67"/>
                <a:gd name="T67" fmla="*/ 57 h 67"/>
                <a:gd name="T68" fmla="*/ 46 w 67"/>
                <a:gd name="T69" fmla="*/ 55 h 67"/>
                <a:gd name="T70" fmla="*/ 54 w 67"/>
                <a:gd name="T71" fmla="*/ 59 h 67"/>
                <a:gd name="T72" fmla="*/ 60 w 67"/>
                <a:gd name="T73" fmla="*/ 54 h 67"/>
                <a:gd name="T74" fmla="*/ 59 w 67"/>
                <a:gd name="T75" fmla="*/ 53 h 67"/>
                <a:gd name="T76" fmla="*/ 55 w 67"/>
                <a:gd name="T77" fmla="*/ 45 h 67"/>
                <a:gd name="T78" fmla="*/ 58 w 67"/>
                <a:gd name="T79" fmla="*/ 40 h 67"/>
                <a:gd name="T80" fmla="*/ 67 w 67"/>
                <a:gd name="T81" fmla="*/ 37 h 67"/>
                <a:gd name="T82" fmla="*/ 34 w 67"/>
                <a:gd name="T83" fmla="*/ 49 h 67"/>
                <a:gd name="T84" fmla="*/ 18 w 67"/>
                <a:gd name="T85" fmla="*/ 33 h 67"/>
                <a:gd name="T86" fmla="*/ 34 w 67"/>
                <a:gd name="T87" fmla="*/ 18 h 67"/>
                <a:gd name="T88" fmla="*/ 49 w 67"/>
                <a:gd name="T89" fmla="*/ 33 h 67"/>
                <a:gd name="T90" fmla="*/ 34 w 67"/>
                <a:gd name="T91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" h="67">
                  <a:moveTo>
                    <a:pt x="67" y="37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8" y="40"/>
                    <a:pt x="58" y="40"/>
                    <a:pt x="58" y="40"/>
                  </a:cubicBezTo>
                  <a:lnTo>
                    <a:pt x="67" y="37"/>
                  </a:lnTo>
                  <a:close/>
                  <a:moveTo>
                    <a:pt x="34" y="49"/>
                  </a:moveTo>
                  <a:cubicBezTo>
                    <a:pt x="25" y="49"/>
                    <a:pt x="18" y="42"/>
                    <a:pt x="18" y="33"/>
                  </a:cubicBezTo>
                  <a:cubicBezTo>
                    <a:pt x="18" y="25"/>
                    <a:pt x="25" y="18"/>
                    <a:pt x="34" y="18"/>
                  </a:cubicBezTo>
                  <a:cubicBezTo>
                    <a:pt x="42" y="18"/>
                    <a:pt x="49" y="25"/>
                    <a:pt x="49" y="33"/>
                  </a:cubicBezTo>
                  <a:cubicBezTo>
                    <a:pt x="49" y="42"/>
                    <a:pt x="42" y="49"/>
                    <a:pt x="34" y="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7" name="Freeform 1196"/>
            <p:cNvSpPr>
              <a:spLocks/>
            </p:cNvSpPr>
            <p:nvPr/>
          </p:nvSpPr>
          <p:spPr bwMode="auto">
            <a:xfrm>
              <a:off x="6991351" y="3135313"/>
              <a:ext cx="65088" cy="65088"/>
            </a:xfrm>
            <a:custGeom>
              <a:avLst/>
              <a:gdLst>
                <a:gd name="T0" fmla="*/ 21 w 23"/>
                <a:gd name="T1" fmla="*/ 16 h 23"/>
                <a:gd name="T2" fmla="*/ 8 w 23"/>
                <a:gd name="T3" fmla="*/ 21 h 23"/>
                <a:gd name="T4" fmla="*/ 3 w 23"/>
                <a:gd name="T5" fmla="*/ 8 h 23"/>
                <a:gd name="T6" fmla="*/ 16 w 23"/>
                <a:gd name="T7" fmla="*/ 2 h 23"/>
                <a:gd name="T8" fmla="*/ 21 w 23"/>
                <a:gd name="T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1" y="16"/>
                  </a:moveTo>
                  <a:cubicBezTo>
                    <a:pt x="19" y="21"/>
                    <a:pt x="13" y="23"/>
                    <a:pt x="8" y="21"/>
                  </a:cubicBezTo>
                  <a:cubicBezTo>
                    <a:pt x="3" y="19"/>
                    <a:pt x="0" y="13"/>
                    <a:pt x="3" y="8"/>
                  </a:cubicBezTo>
                  <a:cubicBezTo>
                    <a:pt x="5" y="3"/>
                    <a:pt x="11" y="0"/>
                    <a:pt x="16" y="2"/>
                  </a:cubicBezTo>
                  <a:cubicBezTo>
                    <a:pt x="21" y="5"/>
                    <a:pt x="23" y="10"/>
                    <a:pt x="21" y="16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" name="Oval 1197"/>
            <p:cNvSpPr>
              <a:spLocks noChangeArrowheads="1"/>
            </p:cNvSpPr>
            <p:nvPr/>
          </p:nvSpPr>
          <p:spPr bwMode="auto">
            <a:xfrm>
              <a:off x="6858001" y="3275013"/>
              <a:ext cx="58738" cy="57150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01" name="グループ化 1500"/>
          <p:cNvGrpSpPr/>
          <p:nvPr/>
        </p:nvGrpSpPr>
        <p:grpSpPr>
          <a:xfrm>
            <a:off x="7583488" y="2951163"/>
            <a:ext cx="574675" cy="573088"/>
            <a:chOff x="7583488" y="2951163"/>
            <a:chExt cx="574675" cy="573088"/>
          </a:xfrm>
        </p:grpSpPr>
        <p:sp>
          <p:nvSpPr>
            <p:cNvPr id="419" name="Rectangle 1198"/>
            <p:cNvSpPr>
              <a:spLocks noChangeArrowheads="1"/>
            </p:cNvSpPr>
            <p:nvPr/>
          </p:nvSpPr>
          <p:spPr bwMode="auto">
            <a:xfrm>
              <a:off x="7583488" y="2951163"/>
              <a:ext cx="574675" cy="573088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" name="Freeform 1199"/>
            <p:cNvSpPr>
              <a:spLocks/>
            </p:cNvSpPr>
            <p:nvPr/>
          </p:nvSpPr>
          <p:spPr bwMode="auto">
            <a:xfrm>
              <a:off x="7670801" y="3108325"/>
              <a:ext cx="398463" cy="261938"/>
            </a:xfrm>
            <a:custGeom>
              <a:avLst/>
              <a:gdLst>
                <a:gd name="T0" fmla="*/ 96 w 139"/>
                <a:gd name="T1" fmla="*/ 8 h 91"/>
                <a:gd name="T2" fmla="*/ 59 w 139"/>
                <a:gd name="T3" fmla="*/ 3 h 91"/>
                <a:gd name="T4" fmla="*/ 0 w 139"/>
                <a:gd name="T5" fmla="*/ 45 h 91"/>
                <a:gd name="T6" fmla="*/ 43 w 139"/>
                <a:gd name="T7" fmla="*/ 82 h 91"/>
                <a:gd name="T8" fmla="*/ 94 w 139"/>
                <a:gd name="T9" fmla="*/ 83 h 91"/>
                <a:gd name="T10" fmla="*/ 137 w 139"/>
                <a:gd name="T11" fmla="*/ 47 h 91"/>
                <a:gd name="T12" fmla="*/ 139 w 139"/>
                <a:gd name="T13" fmla="*/ 45 h 91"/>
                <a:gd name="T14" fmla="*/ 96 w 139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91">
                  <a:moveTo>
                    <a:pt x="96" y="8"/>
                  </a:moveTo>
                  <a:cubicBezTo>
                    <a:pt x="84" y="2"/>
                    <a:pt x="72" y="0"/>
                    <a:pt x="59" y="3"/>
                  </a:cubicBezTo>
                  <a:cubicBezTo>
                    <a:pt x="33" y="8"/>
                    <a:pt x="16" y="25"/>
                    <a:pt x="0" y="45"/>
                  </a:cubicBezTo>
                  <a:cubicBezTo>
                    <a:pt x="12" y="61"/>
                    <a:pt x="26" y="74"/>
                    <a:pt x="43" y="82"/>
                  </a:cubicBezTo>
                  <a:cubicBezTo>
                    <a:pt x="60" y="90"/>
                    <a:pt x="77" y="91"/>
                    <a:pt x="94" y="83"/>
                  </a:cubicBezTo>
                  <a:cubicBezTo>
                    <a:pt x="112" y="75"/>
                    <a:pt x="126" y="63"/>
                    <a:pt x="137" y="47"/>
                  </a:cubicBezTo>
                  <a:cubicBezTo>
                    <a:pt x="138" y="47"/>
                    <a:pt x="138" y="46"/>
                    <a:pt x="139" y="45"/>
                  </a:cubicBezTo>
                  <a:cubicBezTo>
                    <a:pt x="127" y="29"/>
                    <a:pt x="113" y="16"/>
                    <a:pt x="9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" name="Freeform 1200"/>
            <p:cNvSpPr>
              <a:spLocks noEditPoints="1"/>
            </p:cNvSpPr>
            <p:nvPr/>
          </p:nvSpPr>
          <p:spPr bwMode="auto">
            <a:xfrm>
              <a:off x="7785101" y="3154363"/>
              <a:ext cx="171450" cy="173038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29 h 60"/>
                <a:gd name="T4" fmla="*/ 29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26 w 60"/>
                <a:gd name="T11" fmla="*/ 44 h 60"/>
                <a:gd name="T12" fmla="*/ 15 w 60"/>
                <a:gd name="T13" fmla="*/ 44 h 60"/>
                <a:gd name="T14" fmla="*/ 15 w 60"/>
                <a:gd name="T15" fmla="*/ 33 h 60"/>
                <a:gd name="T16" fmla="*/ 26 w 60"/>
                <a:gd name="T17" fmla="*/ 33 h 60"/>
                <a:gd name="T18" fmla="*/ 26 w 60"/>
                <a:gd name="T19" fmla="*/ 44 h 60"/>
                <a:gd name="T20" fmla="*/ 26 w 60"/>
                <a:gd name="T21" fmla="*/ 26 h 60"/>
                <a:gd name="T22" fmla="*/ 15 w 60"/>
                <a:gd name="T23" fmla="*/ 26 h 60"/>
                <a:gd name="T24" fmla="*/ 15 w 60"/>
                <a:gd name="T25" fmla="*/ 15 h 60"/>
                <a:gd name="T26" fmla="*/ 26 w 60"/>
                <a:gd name="T27" fmla="*/ 15 h 60"/>
                <a:gd name="T28" fmla="*/ 26 w 60"/>
                <a:gd name="T29" fmla="*/ 26 h 60"/>
                <a:gd name="T30" fmla="*/ 44 w 60"/>
                <a:gd name="T31" fmla="*/ 44 h 60"/>
                <a:gd name="T32" fmla="*/ 33 w 60"/>
                <a:gd name="T33" fmla="*/ 44 h 60"/>
                <a:gd name="T34" fmla="*/ 33 w 60"/>
                <a:gd name="T35" fmla="*/ 33 h 60"/>
                <a:gd name="T36" fmla="*/ 44 w 60"/>
                <a:gd name="T37" fmla="*/ 33 h 60"/>
                <a:gd name="T38" fmla="*/ 44 w 60"/>
                <a:gd name="T39" fmla="*/ 44 h 60"/>
                <a:gd name="T40" fmla="*/ 44 w 60"/>
                <a:gd name="T41" fmla="*/ 26 h 60"/>
                <a:gd name="T42" fmla="*/ 33 w 60"/>
                <a:gd name="T43" fmla="*/ 26 h 60"/>
                <a:gd name="T44" fmla="*/ 33 w 60"/>
                <a:gd name="T45" fmla="*/ 15 h 60"/>
                <a:gd name="T46" fmla="*/ 44 w 60"/>
                <a:gd name="T47" fmla="*/ 15 h 60"/>
                <a:gd name="T48" fmla="*/ 44 w 60"/>
                <a:gd name="T49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46" y="60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lose/>
                  <a:moveTo>
                    <a:pt x="26" y="44"/>
                  </a:moveTo>
                  <a:cubicBezTo>
                    <a:pt x="22" y="44"/>
                    <a:pt x="19" y="44"/>
                    <a:pt x="15" y="44"/>
                  </a:cubicBezTo>
                  <a:cubicBezTo>
                    <a:pt x="15" y="41"/>
                    <a:pt x="15" y="37"/>
                    <a:pt x="15" y="33"/>
                  </a:cubicBezTo>
                  <a:cubicBezTo>
                    <a:pt x="19" y="33"/>
                    <a:pt x="22" y="33"/>
                    <a:pt x="26" y="33"/>
                  </a:cubicBezTo>
                  <a:cubicBezTo>
                    <a:pt x="26" y="37"/>
                    <a:pt x="26" y="41"/>
                    <a:pt x="26" y="44"/>
                  </a:cubicBezTo>
                  <a:close/>
                  <a:moveTo>
                    <a:pt x="26" y="26"/>
                  </a:moveTo>
                  <a:cubicBezTo>
                    <a:pt x="22" y="26"/>
                    <a:pt x="19" y="26"/>
                    <a:pt x="15" y="26"/>
                  </a:cubicBezTo>
                  <a:cubicBezTo>
                    <a:pt x="15" y="22"/>
                    <a:pt x="15" y="19"/>
                    <a:pt x="15" y="15"/>
                  </a:cubicBezTo>
                  <a:cubicBezTo>
                    <a:pt x="19" y="15"/>
                    <a:pt x="22" y="15"/>
                    <a:pt x="26" y="15"/>
                  </a:cubicBezTo>
                  <a:cubicBezTo>
                    <a:pt x="26" y="19"/>
                    <a:pt x="26" y="22"/>
                    <a:pt x="26" y="26"/>
                  </a:cubicBezTo>
                  <a:close/>
                  <a:moveTo>
                    <a:pt x="44" y="44"/>
                  </a:moveTo>
                  <a:cubicBezTo>
                    <a:pt x="41" y="44"/>
                    <a:pt x="37" y="44"/>
                    <a:pt x="33" y="44"/>
                  </a:cubicBezTo>
                  <a:cubicBezTo>
                    <a:pt x="33" y="41"/>
                    <a:pt x="33" y="37"/>
                    <a:pt x="33" y="33"/>
                  </a:cubicBezTo>
                  <a:cubicBezTo>
                    <a:pt x="37" y="33"/>
                    <a:pt x="41" y="33"/>
                    <a:pt x="44" y="33"/>
                  </a:cubicBezTo>
                  <a:cubicBezTo>
                    <a:pt x="44" y="37"/>
                    <a:pt x="44" y="41"/>
                    <a:pt x="44" y="44"/>
                  </a:cubicBezTo>
                  <a:close/>
                  <a:moveTo>
                    <a:pt x="44" y="26"/>
                  </a:moveTo>
                  <a:cubicBezTo>
                    <a:pt x="41" y="26"/>
                    <a:pt x="37" y="26"/>
                    <a:pt x="33" y="26"/>
                  </a:cubicBezTo>
                  <a:cubicBezTo>
                    <a:pt x="33" y="22"/>
                    <a:pt x="33" y="19"/>
                    <a:pt x="33" y="15"/>
                  </a:cubicBezTo>
                  <a:cubicBezTo>
                    <a:pt x="37" y="15"/>
                    <a:pt x="41" y="15"/>
                    <a:pt x="44" y="15"/>
                  </a:cubicBezTo>
                  <a:cubicBezTo>
                    <a:pt x="44" y="19"/>
                    <a:pt x="44" y="22"/>
                    <a:pt x="44" y="26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03" name="グループ化 1502"/>
          <p:cNvGrpSpPr/>
          <p:nvPr/>
        </p:nvGrpSpPr>
        <p:grpSpPr>
          <a:xfrm>
            <a:off x="8528051" y="2951163"/>
            <a:ext cx="573088" cy="573088"/>
            <a:chOff x="8528051" y="2951163"/>
            <a:chExt cx="573088" cy="573088"/>
          </a:xfrm>
        </p:grpSpPr>
        <p:sp>
          <p:nvSpPr>
            <p:cNvPr id="422" name="Rectangle 1201"/>
            <p:cNvSpPr>
              <a:spLocks noChangeArrowheads="1"/>
            </p:cNvSpPr>
            <p:nvPr/>
          </p:nvSpPr>
          <p:spPr bwMode="auto">
            <a:xfrm>
              <a:off x="8528051" y="2951163"/>
              <a:ext cx="573088" cy="573088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" name="Freeform 1202"/>
            <p:cNvSpPr>
              <a:spLocks/>
            </p:cNvSpPr>
            <p:nvPr/>
          </p:nvSpPr>
          <p:spPr bwMode="auto">
            <a:xfrm>
              <a:off x="8616951" y="3106738"/>
              <a:ext cx="395288" cy="263525"/>
            </a:xfrm>
            <a:custGeom>
              <a:avLst/>
              <a:gdLst>
                <a:gd name="T0" fmla="*/ 95 w 138"/>
                <a:gd name="T1" fmla="*/ 8 h 92"/>
                <a:gd name="T2" fmla="*/ 58 w 138"/>
                <a:gd name="T3" fmla="*/ 4 h 92"/>
                <a:gd name="T4" fmla="*/ 0 w 138"/>
                <a:gd name="T5" fmla="*/ 46 h 92"/>
                <a:gd name="T6" fmla="*/ 42 w 138"/>
                <a:gd name="T7" fmla="*/ 83 h 92"/>
                <a:gd name="T8" fmla="*/ 94 w 138"/>
                <a:gd name="T9" fmla="*/ 84 h 92"/>
                <a:gd name="T10" fmla="*/ 137 w 138"/>
                <a:gd name="T11" fmla="*/ 48 h 92"/>
                <a:gd name="T12" fmla="*/ 138 w 138"/>
                <a:gd name="T13" fmla="*/ 45 h 92"/>
                <a:gd name="T14" fmla="*/ 95 w 138"/>
                <a:gd name="T15" fmla="*/ 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92">
                  <a:moveTo>
                    <a:pt x="95" y="8"/>
                  </a:moveTo>
                  <a:cubicBezTo>
                    <a:pt x="83" y="3"/>
                    <a:pt x="71" y="0"/>
                    <a:pt x="58" y="4"/>
                  </a:cubicBezTo>
                  <a:cubicBezTo>
                    <a:pt x="32" y="9"/>
                    <a:pt x="15" y="26"/>
                    <a:pt x="0" y="46"/>
                  </a:cubicBezTo>
                  <a:cubicBezTo>
                    <a:pt x="12" y="62"/>
                    <a:pt x="25" y="75"/>
                    <a:pt x="42" y="83"/>
                  </a:cubicBezTo>
                  <a:cubicBezTo>
                    <a:pt x="59" y="91"/>
                    <a:pt x="76" y="92"/>
                    <a:pt x="94" y="84"/>
                  </a:cubicBezTo>
                  <a:cubicBezTo>
                    <a:pt x="111" y="76"/>
                    <a:pt x="125" y="63"/>
                    <a:pt x="137" y="48"/>
                  </a:cubicBezTo>
                  <a:cubicBezTo>
                    <a:pt x="137" y="47"/>
                    <a:pt x="138" y="46"/>
                    <a:pt x="138" y="45"/>
                  </a:cubicBezTo>
                  <a:cubicBezTo>
                    <a:pt x="126" y="30"/>
                    <a:pt x="113" y="17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" name="Freeform 1203"/>
            <p:cNvSpPr>
              <a:spLocks noEditPoints="1"/>
            </p:cNvSpPr>
            <p:nvPr/>
          </p:nvSpPr>
          <p:spPr bwMode="auto">
            <a:xfrm>
              <a:off x="8728076" y="3154363"/>
              <a:ext cx="171450" cy="173038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2 h 60"/>
                <a:gd name="T12" fmla="*/ 22 w 60"/>
                <a:gd name="T13" fmla="*/ 43 h 60"/>
                <a:gd name="T14" fmla="*/ 30 w 60"/>
                <a:gd name="T15" fmla="*/ 35 h 60"/>
                <a:gd name="T16" fmla="*/ 38 w 60"/>
                <a:gd name="T17" fmla="*/ 43 h 60"/>
                <a:gd name="T18" fmla="*/ 30 w 60"/>
                <a:gd name="T1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47" y="60"/>
                    <a:pt x="60" y="46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2"/>
                  </a:moveTo>
                  <a:cubicBezTo>
                    <a:pt x="26" y="52"/>
                    <a:pt x="22" y="48"/>
                    <a:pt x="22" y="43"/>
                  </a:cubicBezTo>
                  <a:cubicBezTo>
                    <a:pt x="22" y="39"/>
                    <a:pt x="25" y="35"/>
                    <a:pt x="30" y="35"/>
                  </a:cubicBezTo>
                  <a:cubicBezTo>
                    <a:pt x="34" y="35"/>
                    <a:pt x="38" y="39"/>
                    <a:pt x="38" y="43"/>
                  </a:cubicBezTo>
                  <a:cubicBezTo>
                    <a:pt x="38" y="48"/>
                    <a:pt x="34" y="52"/>
                    <a:pt x="30" y="52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" name="Oval 1204"/>
            <p:cNvSpPr>
              <a:spLocks noChangeArrowheads="1"/>
            </p:cNvSpPr>
            <p:nvPr/>
          </p:nvSpPr>
          <p:spPr bwMode="auto">
            <a:xfrm>
              <a:off x="8834438" y="3206750"/>
              <a:ext cx="28575" cy="2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" name="Oval 1205"/>
            <p:cNvSpPr>
              <a:spLocks noChangeArrowheads="1"/>
            </p:cNvSpPr>
            <p:nvPr/>
          </p:nvSpPr>
          <p:spPr bwMode="auto">
            <a:xfrm>
              <a:off x="8766176" y="3206750"/>
              <a:ext cx="28575" cy="2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05" name="グループ化 1504"/>
          <p:cNvGrpSpPr/>
          <p:nvPr/>
        </p:nvGrpSpPr>
        <p:grpSpPr>
          <a:xfrm>
            <a:off x="109538" y="4284663"/>
            <a:ext cx="573088" cy="574675"/>
            <a:chOff x="109538" y="4284663"/>
            <a:chExt cx="573088" cy="574675"/>
          </a:xfrm>
        </p:grpSpPr>
        <p:sp>
          <p:nvSpPr>
            <p:cNvPr id="427" name="Rectangle 1206"/>
            <p:cNvSpPr>
              <a:spLocks noChangeArrowheads="1"/>
            </p:cNvSpPr>
            <p:nvPr/>
          </p:nvSpPr>
          <p:spPr bwMode="auto">
            <a:xfrm>
              <a:off x="109538" y="4284663"/>
              <a:ext cx="573088" cy="574675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" name="Freeform 1207"/>
            <p:cNvSpPr>
              <a:spLocks/>
            </p:cNvSpPr>
            <p:nvPr/>
          </p:nvSpPr>
          <p:spPr bwMode="auto">
            <a:xfrm>
              <a:off x="198438" y="4443413"/>
              <a:ext cx="395288" cy="260350"/>
            </a:xfrm>
            <a:custGeom>
              <a:avLst/>
              <a:gdLst>
                <a:gd name="T0" fmla="*/ 95 w 138"/>
                <a:gd name="T1" fmla="*/ 8 h 91"/>
                <a:gd name="T2" fmla="*/ 58 w 138"/>
                <a:gd name="T3" fmla="*/ 3 h 91"/>
                <a:gd name="T4" fmla="*/ 0 w 138"/>
                <a:gd name="T5" fmla="*/ 45 h 91"/>
                <a:gd name="T6" fmla="*/ 42 w 138"/>
                <a:gd name="T7" fmla="*/ 82 h 91"/>
                <a:gd name="T8" fmla="*/ 93 w 138"/>
                <a:gd name="T9" fmla="*/ 83 h 91"/>
                <a:gd name="T10" fmla="*/ 137 w 138"/>
                <a:gd name="T11" fmla="*/ 47 h 91"/>
                <a:gd name="T12" fmla="*/ 138 w 138"/>
                <a:gd name="T13" fmla="*/ 45 h 91"/>
                <a:gd name="T14" fmla="*/ 95 w 138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91">
                  <a:moveTo>
                    <a:pt x="95" y="8"/>
                  </a:moveTo>
                  <a:cubicBezTo>
                    <a:pt x="83" y="2"/>
                    <a:pt x="71" y="0"/>
                    <a:pt x="58" y="3"/>
                  </a:cubicBezTo>
                  <a:cubicBezTo>
                    <a:pt x="33" y="8"/>
                    <a:pt x="16" y="25"/>
                    <a:pt x="0" y="45"/>
                  </a:cubicBezTo>
                  <a:cubicBezTo>
                    <a:pt x="12" y="61"/>
                    <a:pt x="25" y="74"/>
                    <a:pt x="42" y="82"/>
                  </a:cubicBezTo>
                  <a:cubicBezTo>
                    <a:pt x="59" y="90"/>
                    <a:pt x="76" y="91"/>
                    <a:pt x="93" y="83"/>
                  </a:cubicBezTo>
                  <a:cubicBezTo>
                    <a:pt x="111" y="75"/>
                    <a:pt x="125" y="63"/>
                    <a:pt x="137" y="47"/>
                  </a:cubicBezTo>
                  <a:cubicBezTo>
                    <a:pt x="137" y="47"/>
                    <a:pt x="138" y="46"/>
                    <a:pt x="138" y="45"/>
                  </a:cubicBezTo>
                  <a:cubicBezTo>
                    <a:pt x="127" y="29"/>
                    <a:pt x="113" y="16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9" name="Freeform 1208"/>
            <p:cNvSpPr>
              <a:spLocks noEditPoints="1"/>
            </p:cNvSpPr>
            <p:nvPr/>
          </p:nvSpPr>
          <p:spPr bwMode="auto">
            <a:xfrm>
              <a:off x="309563" y="4489450"/>
              <a:ext cx="171450" cy="17145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13 w 60"/>
                <a:gd name="T13" fmla="*/ 38 h 60"/>
                <a:gd name="T14" fmla="*/ 30 w 60"/>
                <a:gd name="T15" fmla="*/ 44 h 60"/>
                <a:gd name="T16" fmla="*/ 47 w 60"/>
                <a:gd name="T17" fmla="*/ 38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47" y="60"/>
                    <a:pt x="60" y="46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22" y="51"/>
                    <a:pt x="15" y="45"/>
                    <a:pt x="13" y="38"/>
                  </a:cubicBezTo>
                  <a:cubicBezTo>
                    <a:pt x="20" y="42"/>
                    <a:pt x="25" y="44"/>
                    <a:pt x="30" y="44"/>
                  </a:cubicBezTo>
                  <a:cubicBezTo>
                    <a:pt x="36" y="44"/>
                    <a:pt x="42" y="42"/>
                    <a:pt x="47" y="38"/>
                  </a:cubicBezTo>
                  <a:cubicBezTo>
                    <a:pt x="46" y="45"/>
                    <a:pt x="38" y="51"/>
                    <a:pt x="30" y="5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0" name="Oval 1209"/>
            <p:cNvSpPr>
              <a:spLocks noChangeArrowheads="1"/>
            </p:cNvSpPr>
            <p:nvPr/>
          </p:nvSpPr>
          <p:spPr bwMode="auto">
            <a:xfrm>
              <a:off x="415926" y="4540250"/>
              <a:ext cx="28575" cy="2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1211"/>
            <p:cNvSpPr>
              <a:spLocks/>
            </p:cNvSpPr>
            <p:nvPr/>
          </p:nvSpPr>
          <p:spPr bwMode="auto">
            <a:xfrm>
              <a:off x="346075" y="4540250"/>
              <a:ext cx="30163" cy="25400"/>
            </a:xfrm>
            <a:custGeom>
              <a:avLst/>
              <a:gdLst>
                <a:gd name="T0" fmla="*/ 5 w 10"/>
                <a:gd name="T1" fmla="*/ 9 h 9"/>
                <a:gd name="T2" fmla="*/ 0 w 10"/>
                <a:gd name="T3" fmla="*/ 5 h 9"/>
                <a:gd name="T4" fmla="*/ 5 w 10"/>
                <a:gd name="T5" fmla="*/ 0 h 9"/>
                <a:gd name="T6" fmla="*/ 1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3" y="9"/>
                    <a:pt x="0" y="7"/>
                    <a:pt x="0" y="5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7"/>
                    <a:pt x="8" y="9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07" name="グループ化 1506"/>
          <p:cNvGrpSpPr/>
          <p:nvPr/>
        </p:nvGrpSpPr>
        <p:grpSpPr>
          <a:xfrm>
            <a:off x="1041400" y="4284663"/>
            <a:ext cx="573088" cy="574675"/>
            <a:chOff x="1041400" y="4284663"/>
            <a:chExt cx="573088" cy="574675"/>
          </a:xfrm>
        </p:grpSpPr>
        <p:sp>
          <p:nvSpPr>
            <p:cNvPr id="32" name="Rectangle 1212"/>
            <p:cNvSpPr>
              <a:spLocks noChangeArrowheads="1"/>
            </p:cNvSpPr>
            <p:nvPr/>
          </p:nvSpPr>
          <p:spPr bwMode="auto">
            <a:xfrm>
              <a:off x="1041400" y="4284663"/>
              <a:ext cx="573088" cy="574675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1213"/>
            <p:cNvSpPr>
              <a:spLocks/>
            </p:cNvSpPr>
            <p:nvPr/>
          </p:nvSpPr>
          <p:spPr bwMode="auto">
            <a:xfrm>
              <a:off x="1184275" y="4397375"/>
              <a:ext cx="285750" cy="358775"/>
            </a:xfrm>
            <a:custGeom>
              <a:avLst/>
              <a:gdLst>
                <a:gd name="T0" fmla="*/ 100 w 100"/>
                <a:gd name="T1" fmla="*/ 45 h 125"/>
                <a:gd name="T2" fmla="*/ 54 w 100"/>
                <a:gd name="T3" fmla="*/ 0 h 125"/>
                <a:gd name="T4" fmla="*/ 9 w 100"/>
                <a:gd name="T5" fmla="*/ 45 h 125"/>
                <a:gd name="T6" fmla="*/ 36 w 100"/>
                <a:gd name="T7" fmla="*/ 87 h 125"/>
                <a:gd name="T8" fmla="*/ 27 w 100"/>
                <a:gd name="T9" fmla="*/ 95 h 125"/>
                <a:gd name="T10" fmla="*/ 4 w 100"/>
                <a:gd name="T11" fmla="*/ 105 h 125"/>
                <a:gd name="T12" fmla="*/ 1 w 100"/>
                <a:gd name="T13" fmla="*/ 107 h 125"/>
                <a:gd name="T14" fmla="*/ 0 w 100"/>
                <a:gd name="T15" fmla="*/ 120 h 125"/>
                <a:gd name="T16" fmla="*/ 2 w 100"/>
                <a:gd name="T17" fmla="*/ 121 h 125"/>
                <a:gd name="T18" fmla="*/ 61 w 100"/>
                <a:gd name="T19" fmla="*/ 109 h 125"/>
                <a:gd name="T20" fmla="*/ 100 w 100"/>
                <a:gd name="T2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125">
                  <a:moveTo>
                    <a:pt x="100" y="45"/>
                  </a:moveTo>
                  <a:cubicBezTo>
                    <a:pt x="100" y="20"/>
                    <a:pt x="79" y="0"/>
                    <a:pt x="54" y="0"/>
                  </a:cubicBezTo>
                  <a:cubicBezTo>
                    <a:pt x="29" y="0"/>
                    <a:pt x="9" y="20"/>
                    <a:pt x="9" y="45"/>
                  </a:cubicBezTo>
                  <a:cubicBezTo>
                    <a:pt x="9" y="64"/>
                    <a:pt x="20" y="80"/>
                    <a:pt x="36" y="87"/>
                  </a:cubicBezTo>
                  <a:cubicBezTo>
                    <a:pt x="34" y="89"/>
                    <a:pt x="31" y="93"/>
                    <a:pt x="27" y="95"/>
                  </a:cubicBezTo>
                  <a:cubicBezTo>
                    <a:pt x="20" y="99"/>
                    <a:pt x="12" y="102"/>
                    <a:pt x="4" y="105"/>
                  </a:cubicBezTo>
                  <a:cubicBezTo>
                    <a:pt x="3" y="106"/>
                    <a:pt x="1" y="107"/>
                    <a:pt x="1" y="107"/>
                  </a:cubicBezTo>
                  <a:cubicBezTo>
                    <a:pt x="0" y="112"/>
                    <a:pt x="0" y="116"/>
                    <a:pt x="0" y="120"/>
                  </a:cubicBezTo>
                  <a:cubicBezTo>
                    <a:pt x="1" y="121"/>
                    <a:pt x="2" y="121"/>
                    <a:pt x="2" y="121"/>
                  </a:cubicBezTo>
                  <a:cubicBezTo>
                    <a:pt x="24" y="125"/>
                    <a:pt x="43" y="120"/>
                    <a:pt x="61" y="109"/>
                  </a:cubicBezTo>
                  <a:cubicBezTo>
                    <a:pt x="79" y="97"/>
                    <a:pt x="100" y="78"/>
                    <a:pt x="10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Freeform 1214"/>
            <p:cNvSpPr>
              <a:spLocks/>
            </p:cNvSpPr>
            <p:nvPr/>
          </p:nvSpPr>
          <p:spPr bwMode="auto">
            <a:xfrm>
              <a:off x="1255713" y="4440238"/>
              <a:ext cx="171450" cy="17145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29 h 60"/>
                <a:gd name="T4" fmla="*/ 29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46" y="60"/>
                    <a:pt x="60" y="47"/>
                    <a:pt x="60" y="30"/>
                  </a:cubicBezTo>
                  <a:cubicBezTo>
                    <a:pt x="60" y="14"/>
                    <a:pt x="46" y="0"/>
                    <a:pt x="30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Freeform 1215"/>
            <p:cNvSpPr>
              <a:spLocks/>
            </p:cNvSpPr>
            <p:nvPr/>
          </p:nvSpPr>
          <p:spPr bwMode="auto">
            <a:xfrm>
              <a:off x="1298575" y="4479925"/>
              <a:ext cx="25400" cy="92075"/>
            </a:xfrm>
            <a:custGeom>
              <a:avLst/>
              <a:gdLst>
                <a:gd name="T0" fmla="*/ 9 w 9"/>
                <a:gd name="T1" fmla="*/ 32 h 32"/>
                <a:gd name="T2" fmla="*/ 4 w 9"/>
                <a:gd name="T3" fmla="*/ 31 h 32"/>
                <a:gd name="T4" fmla="*/ 3 w 9"/>
                <a:gd name="T5" fmla="*/ 26 h 32"/>
                <a:gd name="T6" fmla="*/ 3 w 9"/>
                <a:gd name="T7" fmla="*/ 21 h 32"/>
                <a:gd name="T8" fmla="*/ 0 w 9"/>
                <a:gd name="T9" fmla="*/ 17 h 32"/>
                <a:gd name="T10" fmla="*/ 0 w 9"/>
                <a:gd name="T11" fmla="*/ 15 h 32"/>
                <a:gd name="T12" fmla="*/ 3 w 9"/>
                <a:gd name="T13" fmla="*/ 11 h 32"/>
                <a:gd name="T14" fmla="*/ 3 w 9"/>
                <a:gd name="T15" fmla="*/ 6 h 32"/>
                <a:gd name="T16" fmla="*/ 4 w 9"/>
                <a:gd name="T17" fmla="*/ 2 h 32"/>
                <a:gd name="T18" fmla="*/ 9 w 9"/>
                <a:gd name="T19" fmla="*/ 0 h 32"/>
                <a:gd name="T20" fmla="*/ 9 w 9"/>
                <a:gd name="T21" fmla="*/ 3 h 32"/>
                <a:gd name="T22" fmla="*/ 6 w 9"/>
                <a:gd name="T23" fmla="*/ 6 h 32"/>
                <a:gd name="T24" fmla="*/ 6 w 9"/>
                <a:gd name="T25" fmla="*/ 11 h 32"/>
                <a:gd name="T26" fmla="*/ 4 w 9"/>
                <a:gd name="T27" fmla="*/ 16 h 32"/>
                <a:gd name="T28" fmla="*/ 4 w 9"/>
                <a:gd name="T29" fmla="*/ 16 h 32"/>
                <a:gd name="T30" fmla="*/ 6 w 9"/>
                <a:gd name="T31" fmla="*/ 21 h 32"/>
                <a:gd name="T32" fmla="*/ 6 w 9"/>
                <a:gd name="T33" fmla="*/ 26 h 32"/>
                <a:gd name="T34" fmla="*/ 7 w 9"/>
                <a:gd name="T35" fmla="*/ 28 h 32"/>
                <a:gd name="T36" fmla="*/ 9 w 9"/>
                <a:gd name="T37" fmla="*/ 29 h 32"/>
                <a:gd name="T38" fmla="*/ 9 w 9"/>
                <a:gd name="T3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32">
                  <a:moveTo>
                    <a:pt x="9" y="32"/>
                  </a:moveTo>
                  <a:cubicBezTo>
                    <a:pt x="7" y="32"/>
                    <a:pt x="5" y="32"/>
                    <a:pt x="4" y="31"/>
                  </a:cubicBezTo>
                  <a:cubicBezTo>
                    <a:pt x="3" y="30"/>
                    <a:pt x="3" y="28"/>
                    <a:pt x="3" y="2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2" y="17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5"/>
                    <a:pt x="3" y="13"/>
                    <a:pt x="3" y="1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6" y="4"/>
                    <a:pt x="6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4"/>
                    <a:pt x="5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7"/>
                    <a:pt x="6" y="18"/>
                    <a:pt x="6" y="21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8"/>
                    <a:pt x="7" y="28"/>
                  </a:cubicBezTo>
                  <a:cubicBezTo>
                    <a:pt x="7" y="29"/>
                    <a:pt x="8" y="29"/>
                    <a:pt x="9" y="29"/>
                  </a:cubicBezTo>
                  <a:lnTo>
                    <a:pt x="9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Freeform 1216"/>
            <p:cNvSpPr>
              <a:spLocks/>
            </p:cNvSpPr>
            <p:nvPr/>
          </p:nvSpPr>
          <p:spPr bwMode="auto">
            <a:xfrm>
              <a:off x="1355725" y="4479925"/>
              <a:ext cx="25400" cy="92075"/>
            </a:xfrm>
            <a:custGeom>
              <a:avLst/>
              <a:gdLst>
                <a:gd name="T0" fmla="*/ 0 w 9"/>
                <a:gd name="T1" fmla="*/ 29 h 32"/>
                <a:gd name="T2" fmla="*/ 2 w 9"/>
                <a:gd name="T3" fmla="*/ 28 h 32"/>
                <a:gd name="T4" fmla="*/ 3 w 9"/>
                <a:gd name="T5" fmla="*/ 26 h 32"/>
                <a:gd name="T6" fmla="*/ 3 w 9"/>
                <a:gd name="T7" fmla="*/ 21 h 32"/>
                <a:gd name="T8" fmla="*/ 6 w 9"/>
                <a:gd name="T9" fmla="*/ 16 h 32"/>
                <a:gd name="T10" fmla="*/ 6 w 9"/>
                <a:gd name="T11" fmla="*/ 16 h 32"/>
                <a:gd name="T12" fmla="*/ 3 w 9"/>
                <a:gd name="T13" fmla="*/ 11 h 32"/>
                <a:gd name="T14" fmla="*/ 3 w 9"/>
                <a:gd name="T15" fmla="*/ 6 h 32"/>
                <a:gd name="T16" fmla="*/ 0 w 9"/>
                <a:gd name="T17" fmla="*/ 3 h 32"/>
                <a:gd name="T18" fmla="*/ 0 w 9"/>
                <a:gd name="T19" fmla="*/ 0 h 32"/>
                <a:gd name="T20" fmla="*/ 5 w 9"/>
                <a:gd name="T21" fmla="*/ 2 h 32"/>
                <a:gd name="T22" fmla="*/ 7 w 9"/>
                <a:gd name="T23" fmla="*/ 6 h 32"/>
                <a:gd name="T24" fmla="*/ 7 w 9"/>
                <a:gd name="T25" fmla="*/ 11 h 32"/>
                <a:gd name="T26" fmla="*/ 9 w 9"/>
                <a:gd name="T27" fmla="*/ 15 h 32"/>
                <a:gd name="T28" fmla="*/ 9 w 9"/>
                <a:gd name="T29" fmla="*/ 18 h 32"/>
                <a:gd name="T30" fmla="*/ 7 w 9"/>
                <a:gd name="T31" fmla="*/ 21 h 32"/>
                <a:gd name="T32" fmla="*/ 7 w 9"/>
                <a:gd name="T33" fmla="*/ 26 h 32"/>
                <a:gd name="T34" fmla="*/ 5 w 9"/>
                <a:gd name="T35" fmla="*/ 31 h 32"/>
                <a:gd name="T36" fmla="*/ 0 w 9"/>
                <a:gd name="T37" fmla="*/ 32 h 32"/>
                <a:gd name="T38" fmla="*/ 0 w 9"/>
                <a:gd name="T3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32">
                  <a:moveTo>
                    <a:pt x="0" y="29"/>
                  </a:moveTo>
                  <a:cubicBezTo>
                    <a:pt x="1" y="29"/>
                    <a:pt x="2" y="29"/>
                    <a:pt x="2" y="28"/>
                  </a:cubicBezTo>
                  <a:cubicBezTo>
                    <a:pt x="3" y="28"/>
                    <a:pt x="3" y="27"/>
                    <a:pt x="3" y="2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8"/>
                    <a:pt x="4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5"/>
                    <a:pt x="3" y="14"/>
                    <a:pt x="3" y="1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7" y="4"/>
                    <a:pt x="7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8" y="15"/>
                    <a:pt x="9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7" y="19"/>
                    <a:pt x="7" y="2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8"/>
                    <a:pt x="6" y="30"/>
                    <a:pt x="5" y="31"/>
                  </a:cubicBezTo>
                  <a:cubicBezTo>
                    <a:pt x="4" y="32"/>
                    <a:pt x="2" y="32"/>
                    <a:pt x="0" y="32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09" name="グループ化 1508"/>
          <p:cNvGrpSpPr/>
          <p:nvPr/>
        </p:nvGrpSpPr>
        <p:grpSpPr>
          <a:xfrm>
            <a:off x="1974850" y="4284663"/>
            <a:ext cx="574675" cy="574675"/>
            <a:chOff x="1974850" y="4284663"/>
            <a:chExt cx="574675" cy="574675"/>
          </a:xfrm>
        </p:grpSpPr>
        <p:sp>
          <p:nvSpPr>
            <p:cNvPr id="37" name="Rectangle 1217"/>
            <p:cNvSpPr>
              <a:spLocks noChangeArrowheads="1"/>
            </p:cNvSpPr>
            <p:nvPr/>
          </p:nvSpPr>
          <p:spPr bwMode="auto">
            <a:xfrm>
              <a:off x="1974850" y="4284663"/>
              <a:ext cx="574675" cy="574675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1218"/>
            <p:cNvSpPr>
              <a:spLocks/>
            </p:cNvSpPr>
            <p:nvPr/>
          </p:nvSpPr>
          <p:spPr bwMode="auto">
            <a:xfrm>
              <a:off x="2087563" y="4397375"/>
              <a:ext cx="352425" cy="349250"/>
            </a:xfrm>
            <a:custGeom>
              <a:avLst/>
              <a:gdLst>
                <a:gd name="T0" fmla="*/ 88 w 222"/>
                <a:gd name="T1" fmla="*/ 0 h 220"/>
                <a:gd name="T2" fmla="*/ 132 w 222"/>
                <a:gd name="T3" fmla="*/ 0 h 220"/>
                <a:gd name="T4" fmla="*/ 132 w 222"/>
                <a:gd name="T5" fmla="*/ 23 h 220"/>
                <a:gd name="T6" fmla="*/ 157 w 222"/>
                <a:gd name="T7" fmla="*/ 34 h 220"/>
                <a:gd name="T8" fmla="*/ 171 w 222"/>
                <a:gd name="T9" fmla="*/ 16 h 220"/>
                <a:gd name="T10" fmla="*/ 204 w 222"/>
                <a:gd name="T11" fmla="*/ 49 h 220"/>
                <a:gd name="T12" fmla="*/ 188 w 222"/>
                <a:gd name="T13" fmla="*/ 65 h 220"/>
                <a:gd name="T14" fmla="*/ 197 w 222"/>
                <a:gd name="T15" fmla="*/ 88 h 220"/>
                <a:gd name="T16" fmla="*/ 222 w 222"/>
                <a:gd name="T17" fmla="*/ 88 h 220"/>
                <a:gd name="T18" fmla="*/ 222 w 222"/>
                <a:gd name="T19" fmla="*/ 132 h 220"/>
                <a:gd name="T20" fmla="*/ 197 w 222"/>
                <a:gd name="T21" fmla="*/ 132 h 220"/>
                <a:gd name="T22" fmla="*/ 188 w 222"/>
                <a:gd name="T23" fmla="*/ 157 h 220"/>
                <a:gd name="T24" fmla="*/ 204 w 222"/>
                <a:gd name="T25" fmla="*/ 172 h 220"/>
                <a:gd name="T26" fmla="*/ 171 w 222"/>
                <a:gd name="T27" fmla="*/ 204 h 220"/>
                <a:gd name="T28" fmla="*/ 157 w 222"/>
                <a:gd name="T29" fmla="*/ 188 h 220"/>
                <a:gd name="T30" fmla="*/ 132 w 222"/>
                <a:gd name="T31" fmla="*/ 197 h 220"/>
                <a:gd name="T32" fmla="*/ 132 w 222"/>
                <a:gd name="T33" fmla="*/ 220 h 220"/>
                <a:gd name="T34" fmla="*/ 88 w 222"/>
                <a:gd name="T35" fmla="*/ 220 h 220"/>
                <a:gd name="T36" fmla="*/ 88 w 222"/>
                <a:gd name="T37" fmla="*/ 197 h 220"/>
                <a:gd name="T38" fmla="*/ 65 w 222"/>
                <a:gd name="T39" fmla="*/ 188 h 220"/>
                <a:gd name="T40" fmla="*/ 49 w 222"/>
                <a:gd name="T41" fmla="*/ 204 h 220"/>
                <a:gd name="T42" fmla="*/ 16 w 222"/>
                <a:gd name="T43" fmla="*/ 172 h 220"/>
                <a:gd name="T44" fmla="*/ 34 w 222"/>
                <a:gd name="T45" fmla="*/ 157 h 220"/>
                <a:gd name="T46" fmla="*/ 23 w 222"/>
                <a:gd name="T47" fmla="*/ 132 h 220"/>
                <a:gd name="T48" fmla="*/ 0 w 222"/>
                <a:gd name="T49" fmla="*/ 132 h 220"/>
                <a:gd name="T50" fmla="*/ 0 w 222"/>
                <a:gd name="T51" fmla="*/ 88 h 220"/>
                <a:gd name="T52" fmla="*/ 23 w 222"/>
                <a:gd name="T53" fmla="*/ 88 h 220"/>
                <a:gd name="T54" fmla="*/ 34 w 222"/>
                <a:gd name="T55" fmla="*/ 65 h 220"/>
                <a:gd name="T56" fmla="*/ 16 w 222"/>
                <a:gd name="T57" fmla="*/ 49 h 220"/>
                <a:gd name="T58" fmla="*/ 49 w 222"/>
                <a:gd name="T59" fmla="*/ 16 h 220"/>
                <a:gd name="T60" fmla="*/ 65 w 222"/>
                <a:gd name="T61" fmla="*/ 34 h 220"/>
                <a:gd name="T62" fmla="*/ 88 w 222"/>
                <a:gd name="T63" fmla="*/ 23 h 220"/>
                <a:gd name="T64" fmla="*/ 88 w 222"/>
                <a:gd name="T65" fmla="*/ 0 h 220"/>
                <a:gd name="T66" fmla="*/ 88 w 222"/>
                <a:gd name="T6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2" h="220">
                  <a:moveTo>
                    <a:pt x="88" y="0"/>
                  </a:moveTo>
                  <a:lnTo>
                    <a:pt x="132" y="0"/>
                  </a:lnTo>
                  <a:lnTo>
                    <a:pt x="132" y="23"/>
                  </a:lnTo>
                  <a:lnTo>
                    <a:pt x="157" y="34"/>
                  </a:lnTo>
                  <a:lnTo>
                    <a:pt x="171" y="16"/>
                  </a:lnTo>
                  <a:lnTo>
                    <a:pt x="204" y="49"/>
                  </a:lnTo>
                  <a:lnTo>
                    <a:pt x="188" y="65"/>
                  </a:lnTo>
                  <a:lnTo>
                    <a:pt x="197" y="88"/>
                  </a:lnTo>
                  <a:lnTo>
                    <a:pt x="222" y="88"/>
                  </a:lnTo>
                  <a:lnTo>
                    <a:pt x="222" y="132"/>
                  </a:lnTo>
                  <a:lnTo>
                    <a:pt x="197" y="132"/>
                  </a:lnTo>
                  <a:lnTo>
                    <a:pt x="188" y="157"/>
                  </a:lnTo>
                  <a:lnTo>
                    <a:pt x="204" y="172"/>
                  </a:lnTo>
                  <a:lnTo>
                    <a:pt x="171" y="204"/>
                  </a:lnTo>
                  <a:lnTo>
                    <a:pt x="157" y="188"/>
                  </a:lnTo>
                  <a:lnTo>
                    <a:pt x="132" y="197"/>
                  </a:lnTo>
                  <a:lnTo>
                    <a:pt x="132" y="220"/>
                  </a:lnTo>
                  <a:lnTo>
                    <a:pt x="88" y="220"/>
                  </a:lnTo>
                  <a:lnTo>
                    <a:pt x="88" y="197"/>
                  </a:lnTo>
                  <a:lnTo>
                    <a:pt x="65" y="188"/>
                  </a:lnTo>
                  <a:lnTo>
                    <a:pt x="49" y="204"/>
                  </a:lnTo>
                  <a:lnTo>
                    <a:pt x="16" y="172"/>
                  </a:lnTo>
                  <a:lnTo>
                    <a:pt x="34" y="157"/>
                  </a:lnTo>
                  <a:lnTo>
                    <a:pt x="23" y="132"/>
                  </a:lnTo>
                  <a:lnTo>
                    <a:pt x="0" y="132"/>
                  </a:lnTo>
                  <a:lnTo>
                    <a:pt x="0" y="88"/>
                  </a:lnTo>
                  <a:lnTo>
                    <a:pt x="23" y="88"/>
                  </a:lnTo>
                  <a:lnTo>
                    <a:pt x="34" y="65"/>
                  </a:lnTo>
                  <a:lnTo>
                    <a:pt x="16" y="49"/>
                  </a:lnTo>
                  <a:lnTo>
                    <a:pt x="49" y="16"/>
                  </a:lnTo>
                  <a:lnTo>
                    <a:pt x="65" y="34"/>
                  </a:lnTo>
                  <a:lnTo>
                    <a:pt x="88" y="23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Oval 1219"/>
            <p:cNvSpPr>
              <a:spLocks noChangeArrowheads="1"/>
            </p:cNvSpPr>
            <p:nvPr/>
          </p:nvSpPr>
          <p:spPr bwMode="auto">
            <a:xfrm>
              <a:off x="2116138" y="4425950"/>
              <a:ext cx="292100" cy="29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1220"/>
            <p:cNvSpPr>
              <a:spLocks/>
            </p:cNvSpPr>
            <p:nvPr/>
          </p:nvSpPr>
          <p:spPr bwMode="auto">
            <a:xfrm>
              <a:off x="2170113" y="4479925"/>
              <a:ext cx="184150" cy="184150"/>
            </a:xfrm>
            <a:custGeom>
              <a:avLst/>
              <a:gdLst>
                <a:gd name="T0" fmla="*/ 33 w 64"/>
                <a:gd name="T1" fmla="*/ 0 h 64"/>
                <a:gd name="T2" fmla="*/ 0 w 64"/>
                <a:gd name="T3" fmla="*/ 31 h 64"/>
                <a:gd name="T4" fmla="*/ 32 w 64"/>
                <a:gd name="T5" fmla="*/ 64 h 64"/>
                <a:gd name="T6" fmla="*/ 64 w 64"/>
                <a:gd name="T7" fmla="*/ 32 h 64"/>
                <a:gd name="T8" fmla="*/ 33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3" y="0"/>
                  </a:moveTo>
                  <a:cubicBezTo>
                    <a:pt x="15" y="0"/>
                    <a:pt x="1" y="14"/>
                    <a:pt x="0" y="31"/>
                  </a:cubicBezTo>
                  <a:cubicBezTo>
                    <a:pt x="0" y="49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" name="Freeform 1221"/>
            <p:cNvSpPr>
              <a:spLocks/>
            </p:cNvSpPr>
            <p:nvPr/>
          </p:nvSpPr>
          <p:spPr bwMode="auto">
            <a:xfrm>
              <a:off x="2208213" y="4511675"/>
              <a:ext cx="107950" cy="112713"/>
            </a:xfrm>
            <a:custGeom>
              <a:avLst/>
              <a:gdLst>
                <a:gd name="T0" fmla="*/ 38 w 38"/>
                <a:gd name="T1" fmla="*/ 17 h 39"/>
                <a:gd name="T2" fmla="*/ 38 w 38"/>
                <a:gd name="T3" fmla="*/ 16 h 39"/>
                <a:gd name="T4" fmla="*/ 37 w 38"/>
                <a:gd name="T5" fmla="*/ 16 h 39"/>
                <a:gd name="T6" fmla="*/ 36 w 38"/>
                <a:gd name="T7" fmla="*/ 15 h 39"/>
                <a:gd name="T8" fmla="*/ 24 w 38"/>
                <a:gd name="T9" fmla="*/ 15 h 39"/>
                <a:gd name="T10" fmla="*/ 24 w 38"/>
                <a:gd name="T11" fmla="*/ 13 h 39"/>
                <a:gd name="T12" fmla="*/ 25 w 38"/>
                <a:gd name="T13" fmla="*/ 12 h 39"/>
                <a:gd name="T14" fmla="*/ 25 w 38"/>
                <a:gd name="T15" fmla="*/ 11 h 39"/>
                <a:gd name="T16" fmla="*/ 26 w 38"/>
                <a:gd name="T17" fmla="*/ 10 h 39"/>
                <a:gd name="T18" fmla="*/ 26 w 38"/>
                <a:gd name="T19" fmla="*/ 9 h 39"/>
                <a:gd name="T20" fmla="*/ 27 w 38"/>
                <a:gd name="T21" fmla="*/ 8 h 39"/>
                <a:gd name="T22" fmla="*/ 28 w 38"/>
                <a:gd name="T23" fmla="*/ 6 h 39"/>
                <a:gd name="T24" fmla="*/ 29 w 38"/>
                <a:gd name="T25" fmla="*/ 5 h 39"/>
                <a:gd name="T26" fmla="*/ 29 w 38"/>
                <a:gd name="T27" fmla="*/ 2 h 39"/>
                <a:gd name="T28" fmla="*/ 29 w 38"/>
                <a:gd name="T29" fmla="*/ 1 h 39"/>
                <a:gd name="T30" fmla="*/ 28 w 38"/>
                <a:gd name="T31" fmla="*/ 0 h 39"/>
                <a:gd name="T32" fmla="*/ 27 w 38"/>
                <a:gd name="T33" fmla="*/ 0 h 39"/>
                <a:gd name="T34" fmla="*/ 26 w 38"/>
                <a:gd name="T35" fmla="*/ 0 h 39"/>
                <a:gd name="T36" fmla="*/ 25 w 38"/>
                <a:gd name="T37" fmla="*/ 0 h 39"/>
                <a:gd name="T38" fmla="*/ 24 w 38"/>
                <a:gd name="T39" fmla="*/ 1 h 39"/>
                <a:gd name="T40" fmla="*/ 24 w 38"/>
                <a:gd name="T41" fmla="*/ 3 h 39"/>
                <a:gd name="T42" fmla="*/ 22 w 38"/>
                <a:gd name="T43" fmla="*/ 5 h 39"/>
                <a:gd name="T44" fmla="*/ 20 w 38"/>
                <a:gd name="T45" fmla="*/ 8 h 39"/>
                <a:gd name="T46" fmla="*/ 18 w 38"/>
                <a:gd name="T47" fmla="*/ 9 h 39"/>
                <a:gd name="T48" fmla="*/ 15 w 38"/>
                <a:gd name="T49" fmla="*/ 11 h 39"/>
                <a:gd name="T50" fmla="*/ 12 w 38"/>
                <a:gd name="T51" fmla="*/ 13 h 39"/>
                <a:gd name="T52" fmla="*/ 10 w 38"/>
                <a:gd name="T53" fmla="*/ 16 h 39"/>
                <a:gd name="T54" fmla="*/ 9 w 38"/>
                <a:gd name="T55" fmla="*/ 18 h 39"/>
                <a:gd name="T56" fmla="*/ 9 w 38"/>
                <a:gd name="T57" fmla="*/ 19 h 39"/>
                <a:gd name="T58" fmla="*/ 0 w 38"/>
                <a:gd name="T59" fmla="*/ 19 h 39"/>
                <a:gd name="T60" fmla="*/ 0 w 38"/>
                <a:gd name="T61" fmla="*/ 39 h 39"/>
                <a:gd name="T62" fmla="*/ 9 w 38"/>
                <a:gd name="T63" fmla="*/ 39 h 39"/>
                <a:gd name="T64" fmla="*/ 9 w 38"/>
                <a:gd name="T65" fmla="*/ 36 h 39"/>
                <a:gd name="T66" fmla="*/ 9 w 38"/>
                <a:gd name="T67" fmla="*/ 37 h 39"/>
                <a:gd name="T68" fmla="*/ 11 w 38"/>
                <a:gd name="T69" fmla="*/ 37 h 39"/>
                <a:gd name="T70" fmla="*/ 13 w 38"/>
                <a:gd name="T71" fmla="*/ 38 h 39"/>
                <a:gd name="T72" fmla="*/ 16 w 38"/>
                <a:gd name="T73" fmla="*/ 38 h 39"/>
                <a:gd name="T74" fmla="*/ 18 w 38"/>
                <a:gd name="T75" fmla="*/ 38 h 39"/>
                <a:gd name="T76" fmla="*/ 21 w 38"/>
                <a:gd name="T77" fmla="*/ 39 h 39"/>
                <a:gd name="T78" fmla="*/ 26 w 38"/>
                <a:gd name="T79" fmla="*/ 39 h 39"/>
                <a:gd name="T80" fmla="*/ 28 w 38"/>
                <a:gd name="T81" fmla="*/ 38 h 39"/>
                <a:gd name="T82" fmla="*/ 29 w 38"/>
                <a:gd name="T83" fmla="*/ 38 h 39"/>
                <a:gd name="T84" fmla="*/ 30 w 38"/>
                <a:gd name="T85" fmla="*/ 36 h 39"/>
                <a:gd name="T86" fmla="*/ 32 w 38"/>
                <a:gd name="T87" fmla="*/ 35 h 39"/>
                <a:gd name="T88" fmla="*/ 32 w 38"/>
                <a:gd name="T89" fmla="*/ 34 h 39"/>
                <a:gd name="T90" fmla="*/ 32 w 38"/>
                <a:gd name="T91" fmla="*/ 33 h 39"/>
                <a:gd name="T92" fmla="*/ 32 w 38"/>
                <a:gd name="T93" fmla="*/ 32 h 39"/>
                <a:gd name="T94" fmla="*/ 33 w 38"/>
                <a:gd name="T95" fmla="*/ 31 h 39"/>
                <a:gd name="T96" fmla="*/ 33 w 38"/>
                <a:gd name="T97" fmla="*/ 30 h 39"/>
                <a:gd name="T98" fmla="*/ 34 w 38"/>
                <a:gd name="T99" fmla="*/ 29 h 39"/>
                <a:gd name="T100" fmla="*/ 35 w 38"/>
                <a:gd name="T101" fmla="*/ 28 h 39"/>
                <a:gd name="T102" fmla="*/ 35 w 38"/>
                <a:gd name="T103" fmla="*/ 27 h 39"/>
                <a:gd name="T104" fmla="*/ 35 w 38"/>
                <a:gd name="T105" fmla="*/ 26 h 39"/>
                <a:gd name="T106" fmla="*/ 35 w 38"/>
                <a:gd name="T107" fmla="*/ 24 h 39"/>
                <a:gd name="T108" fmla="*/ 35 w 38"/>
                <a:gd name="T109" fmla="*/ 23 h 39"/>
                <a:gd name="T110" fmla="*/ 36 w 38"/>
                <a:gd name="T111" fmla="*/ 22 h 39"/>
                <a:gd name="T112" fmla="*/ 37 w 38"/>
                <a:gd name="T113" fmla="*/ 21 h 39"/>
                <a:gd name="T114" fmla="*/ 37 w 38"/>
                <a:gd name="T115" fmla="*/ 20 h 39"/>
                <a:gd name="T116" fmla="*/ 37 w 38"/>
                <a:gd name="T117" fmla="*/ 20 h 39"/>
                <a:gd name="T118" fmla="*/ 38 w 38"/>
                <a:gd name="T119" fmla="*/ 19 h 39"/>
                <a:gd name="T120" fmla="*/ 38 w 38"/>
                <a:gd name="T121" fmla="*/ 18 h 39"/>
                <a:gd name="T122" fmla="*/ 38 w 38"/>
                <a:gd name="T123" fmla="*/ 18 h 39"/>
                <a:gd name="T124" fmla="*/ 38 w 38"/>
                <a:gd name="T125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39">
                  <a:moveTo>
                    <a:pt x="38" y="17"/>
                  </a:move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6" y="15"/>
                    <a:pt x="36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7"/>
                    <a:pt x="28" y="7"/>
                    <a:pt x="28" y="6"/>
                  </a:cubicBezTo>
                  <a:cubicBezTo>
                    <a:pt x="28" y="6"/>
                    <a:pt x="29" y="5"/>
                    <a:pt x="29" y="5"/>
                  </a:cubicBezTo>
                  <a:cubicBezTo>
                    <a:pt x="29" y="4"/>
                    <a:pt x="29" y="3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3" y="4"/>
                    <a:pt x="23" y="5"/>
                    <a:pt x="22" y="5"/>
                  </a:cubicBezTo>
                  <a:cubicBezTo>
                    <a:pt x="22" y="6"/>
                    <a:pt x="21" y="7"/>
                    <a:pt x="20" y="8"/>
                  </a:cubicBezTo>
                  <a:cubicBezTo>
                    <a:pt x="20" y="8"/>
                    <a:pt x="19" y="9"/>
                    <a:pt x="18" y="9"/>
                  </a:cubicBezTo>
                  <a:cubicBezTo>
                    <a:pt x="17" y="10"/>
                    <a:pt x="16" y="11"/>
                    <a:pt x="15" y="11"/>
                  </a:cubicBezTo>
                  <a:cubicBezTo>
                    <a:pt x="14" y="12"/>
                    <a:pt x="13" y="12"/>
                    <a:pt x="12" y="13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9" y="17"/>
                    <a:pt x="9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1" y="37"/>
                  </a:cubicBezTo>
                  <a:cubicBezTo>
                    <a:pt x="11" y="37"/>
                    <a:pt x="12" y="38"/>
                    <a:pt x="13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7" y="39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30" y="37"/>
                    <a:pt x="30" y="37"/>
                    <a:pt x="30" y="36"/>
                  </a:cubicBezTo>
                  <a:cubicBezTo>
                    <a:pt x="31" y="36"/>
                    <a:pt x="31" y="36"/>
                    <a:pt x="32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3" y="31"/>
                    <a:pt x="33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7"/>
                    <a:pt x="38" y="17"/>
                    <a:pt x="38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11" name="グループ化 1510"/>
          <p:cNvGrpSpPr/>
          <p:nvPr/>
        </p:nvGrpSpPr>
        <p:grpSpPr>
          <a:xfrm>
            <a:off x="2913063" y="4284663"/>
            <a:ext cx="573088" cy="574675"/>
            <a:chOff x="2913063" y="4284663"/>
            <a:chExt cx="573088" cy="574675"/>
          </a:xfrm>
        </p:grpSpPr>
        <p:sp>
          <p:nvSpPr>
            <p:cNvPr id="42" name="Rectangle 1222"/>
            <p:cNvSpPr>
              <a:spLocks noChangeArrowheads="1"/>
            </p:cNvSpPr>
            <p:nvPr/>
          </p:nvSpPr>
          <p:spPr bwMode="auto">
            <a:xfrm>
              <a:off x="2913063" y="4284663"/>
              <a:ext cx="573088" cy="574675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" name="Freeform 1223"/>
            <p:cNvSpPr>
              <a:spLocks/>
            </p:cNvSpPr>
            <p:nvPr/>
          </p:nvSpPr>
          <p:spPr bwMode="auto">
            <a:xfrm>
              <a:off x="3027363" y="4422775"/>
              <a:ext cx="347663" cy="306388"/>
            </a:xfrm>
            <a:custGeom>
              <a:avLst/>
              <a:gdLst>
                <a:gd name="T0" fmla="*/ 0 w 121"/>
                <a:gd name="T1" fmla="*/ 54 h 107"/>
                <a:gd name="T2" fmla="*/ 0 w 121"/>
                <a:gd name="T3" fmla="*/ 37 h 107"/>
                <a:gd name="T4" fmla="*/ 1 w 121"/>
                <a:gd name="T5" fmla="*/ 29 h 107"/>
                <a:gd name="T6" fmla="*/ 24 w 121"/>
                <a:gd name="T7" fmla="*/ 4 h 107"/>
                <a:gd name="T8" fmla="*/ 96 w 121"/>
                <a:gd name="T9" fmla="*/ 4 h 107"/>
                <a:gd name="T10" fmla="*/ 119 w 121"/>
                <a:gd name="T11" fmla="*/ 27 h 107"/>
                <a:gd name="T12" fmla="*/ 119 w 121"/>
                <a:gd name="T13" fmla="*/ 63 h 107"/>
                <a:gd name="T14" fmla="*/ 95 w 121"/>
                <a:gd name="T15" fmla="*/ 87 h 107"/>
                <a:gd name="T16" fmla="*/ 66 w 121"/>
                <a:gd name="T17" fmla="*/ 90 h 107"/>
                <a:gd name="T18" fmla="*/ 62 w 121"/>
                <a:gd name="T19" fmla="*/ 91 h 107"/>
                <a:gd name="T20" fmla="*/ 46 w 121"/>
                <a:gd name="T21" fmla="*/ 102 h 107"/>
                <a:gd name="T22" fmla="*/ 26 w 121"/>
                <a:gd name="T23" fmla="*/ 107 h 107"/>
                <a:gd name="T24" fmla="*/ 36 w 121"/>
                <a:gd name="T25" fmla="*/ 89 h 107"/>
                <a:gd name="T26" fmla="*/ 28 w 121"/>
                <a:gd name="T27" fmla="*/ 88 h 107"/>
                <a:gd name="T28" fmla="*/ 1 w 121"/>
                <a:gd name="T29" fmla="*/ 63 h 107"/>
                <a:gd name="T30" fmla="*/ 0 w 121"/>
                <a:gd name="T31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07">
                  <a:moveTo>
                    <a:pt x="0" y="54"/>
                  </a:moveTo>
                  <a:cubicBezTo>
                    <a:pt x="0" y="48"/>
                    <a:pt x="0" y="42"/>
                    <a:pt x="0" y="37"/>
                  </a:cubicBezTo>
                  <a:cubicBezTo>
                    <a:pt x="0" y="34"/>
                    <a:pt x="1" y="32"/>
                    <a:pt x="1" y="29"/>
                  </a:cubicBezTo>
                  <a:cubicBezTo>
                    <a:pt x="2" y="18"/>
                    <a:pt x="10" y="6"/>
                    <a:pt x="24" y="4"/>
                  </a:cubicBezTo>
                  <a:cubicBezTo>
                    <a:pt x="48" y="0"/>
                    <a:pt x="72" y="0"/>
                    <a:pt x="96" y="4"/>
                  </a:cubicBezTo>
                  <a:cubicBezTo>
                    <a:pt x="109" y="6"/>
                    <a:pt x="116" y="15"/>
                    <a:pt x="119" y="27"/>
                  </a:cubicBezTo>
                  <a:cubicBezTo>
                    <a:pt x="121" y="39"/>
                    <a:pt x="121" y="51"/>
                    <a:pt x="119" y="63"/>
                  </a:cubicBezTo>
                  <a:cubicBezTo>
                    <a:pt x="117" y="74"/>
                    <a:pt x="109" y="85"/>
                    <a:pt x="95" y="87"/>
                  </a:cubicBezTo>
                  <a:cubicBezTo>
                    <a:pt x="85" y="88"/>
                    <a:pt x="76" y="89"/>
                    <a:pt x="66" y="90"/>
                  </a:cubicBezTo>
                  <a:cubicBezTo>
                    <a:pt x="65" y="90"/>
                    <a:pt x="63" y="90"/>
                    <a:pt x="62" y="91"/>
                  </a:cubicBezTo>
                  <a:cubicBezTo>
                    <a:pt x="57" y="95"/>
                    <a:pt x="54" y="99"/>
                    <a:pt x="46" y="102"/>
                  </a:cubicBezTo>
                  <a:cubicBezTo>
                    <a:pt x="40" y="104"/>
                    <a:pt x="27" y="107"/>
                    <a:pt x="26" y="107"/>
                  </a:cubicBezTo>
                  <a:cubicBezTo>
                    <a:pt x="25" y="106"/>
                    <a:pt x="35" y="95"/>
                    <a:pt x="36" y="89"/>
                  </a:cubicBezTo>
                  <a:cubicBezTo>
                    <a:pt x="33" y="88"/>
                    <a:pt x="30" y="88"/>
                    <a:pt x="28" y="88"/>
                  </a:cubicBezTo>
                  <a:cubicBezTo>
                    <a:pt x="13" y="85"/>
                    <a:pt x="4" y="77"/>
                    <a:pt x="1" y="63"/>
                  </a:cubicBezTo>
                  <a:cubicBezTo>
                    <a:pt x="1" y="60"/>
                    <a:pt x="0" y="57"/>
                    <a:pt x="0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1224"/>
            <p:cNvSpPr>
              <a:spLocks/>
            </p:cNvSpPr>
            <p:nvPr/>
          </p:nvSpPr>
          <p:spPr bwMode="auto">
            <a:xfrm>
              <a:off x="3076575" y="4465638"/>
              <a:ext cx="244475" cy="169863"/>
            </a:xfrm>
            <a:custGeom>
              <a:avLst/>
              <a:gdLst>
                <a:gd name="T0" fmla="*/ 59 w 85"/>
                <a:gd name="T1" fmla="*/ 58 h 59"/>
                <a:gd name="T2" fmla="*/ 65 w 85"/>
                <a:gd name="T3" fmla="*/ 57 h 59"/>
                <a:gd name="T4" fmla="*/ 84 w 85"/>
                <a:gd name="T5" fmla="*/ 41 h 59"/>
                <a:gd name="T6" fmla="*/ 85 w 85"/>
                <a:gd name="T7" fmla="*/ 35 h 59"/>
                <a:gd name="T8" fmla="*/ 85 w 85"/>
                <a:gd name="T9" fmla="*/ 24 h 59"/>
                <a:gd name="T10" fmla="*/ 84 w 85"/>
                <a:gd name="T11" fmla="*/ 20 h 59"/>
                <a:gd name="T12" fmla="*/ 68 w 85"/>
                <a:gd name="T13" fmla="*/ 3 h 59"/>
                <a:gd name="T14" fmla="*/ 17 w 85"/>
                <a:gd name="T15" fmla="*/ 3 h 59"/>
                <a:gd name="T16" fmla="*/ 1 w 85"/>
                <a:gd name="T17" fmla="*/ 19 h 59"/>
                <a:gd name="T18" fmla="*/ 1 w 85"/>
                <a:gd name="T19" fmla="*/ 41 h 59"/>
                <a:gd name="T20" fmla="*/ 18 w 85"/>
                <a:gd name="T21" fmla="*/ 57 h 59"/>
                <a:gd name="T22" fmla="*/ 59 w 85"/>
                <a:gd name="T2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59">
                  <a:moveTo>
                    <a:pt x="59" y="58"/>
                  </a:moveTo>
                  <a:cubicBezTo>
                    <a:pt x="62" y="58"/>
                    <a:pt x="63" y="57"/>
                    <a:pt x="65" y="57"/>
                  </a:cubicBezTo>
                  <a:cubicBezTo>
                    <a:pt x="76" y="56"/>
                    <a:pt x="82" y="50"/>
                    <a:pt x="84" y="41"/>
                  </a:cubicBezTo>
                  <a:cubicBezTo>
                    <a:pt x="84" y="39"/>
                    <a:pt x="84" y="37"/>
                    <a:pt x="85" y="35"/>
                  </a:cubicBezTo>
                  <a:cubicBezTo>
                    <a:pt x="85" y="32"/>
                    <a:pt x="85" y="28"/>
                    <a:pt x="85" y="24"/>
                  </a:cubicBezTo>
                  <a:cubicBezTo>
                    <a:pt x="84" y="23"/>
                    <a:pt x="84" y="21"/>
                    <a:pt x="84" y="20"/>
                  </a:cubicBezTo>
                  <a:cubicBezTo>
                    <a:pt x="83" y="12"/>
                    <a:pt x="77" y="5"/>
                    <a:pt x="68" y="3"/>
                  </a:cubicBezTo>
                  <a:cubicBezTo>
                    <a:pt x="51" y="1"/>
                    <a:pt x="34" y="0"/>
                    <a:pt x="17" y="3"/>
                  </a:cubicBezTo>
                  <a:cubicBezTo>
                    <a:pt x="8" y="5"/>
                    <a:pt x="3" y="10"/>
                    <a:pt x="1" y="19"/>
                  </a:cubicBezTo>
                  <a:cubicBezTo>
                    <a:pt x="0" y="26"/>
                    <a:pt x="0" y="34"/>
                    <a:pt x="1" y="41"/>
                  </a:cubicBezTo>
                  <a:cubicBezTo>
                    <a:pt x="2" y="48"/>
                    <a:pt x="8" y="56"/>
                    <a:pt x="18" y="57"/>
                  </a:cubicBezTo>
                  <a:cubicBezTo>
                    <a:pt x="33" y="59"/>
                    <a:pt x="59" y="58"/>
                    <a:pt x="59" y="58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1225"/>
            <p:cNvSpPr>
              <a:spLocks/>
            </p:cNvSpPr>
            <p:nvPr/>
          </p:nvSpPr>
          <p:spPr bwMode="auto">
            <a:xfrm>
              <a:off x="3130550" y="4537075"/>
              <a:ext cx="26988" cy="28575"/>
            </a:xfrm>
            <a:custGeom>
              <a:avLst/>
              <a:gdLst>
                <a:gd name="T0" fmla="*/ 0 w 9"/>
                <a:gd name="T1" fmla="*/ 5 h 10"/>
                <a:gd name="T2" fmla="*/ 5 w 9"/>
                <a:gd name="T3" fmla="*/ 0 h 10"/>
                <a:gd name="T4" fmla="*/ 9 w 9"/>
                <a:gd name="T5" fmla="*/ 5 h 10"/>
                <a:gd name="T6" fmla="*/ 5 w 9"/>
                <a:gd name="T7" fmla="*/ 9 h 10"/>
                <a:gd name="T8" fmla="*/ 0 w 9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9"/>
                    <a:pt x="5" y="9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Oval 1226"/>
            <p:cNvSpPr>
              <a:spLocks noChangeArrowheads="1"/>
            </p:cNvSpPr>
            <p:nvPr/>
          </p:nvSpPr>
          <p:spPr bwMode="auto">
            <a:xfrm>
              <a:off x="3243263" y="4537075"/>
              <a:ext cx="25400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1227"/>
            <p:cNvSpPr>
              <a:spLocks/>
            </p:cNvSpPr>
            <p:nvPr/>
          </p:nvSpPr>
          <p:spPr bwMode="auto">
            <a:xfrm>
              <a:off x="3186113" y="4537075"/>
              <a:ext cx="28575" cy="28575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7"/>
                    <a:pt x="0" y="5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7"/>
                    <a:pt x="8" y="10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13" name="グループ化 1512"/>
          <p:cNvGrpSpPr/>
          <p:nvPr/>
        </p:nvGrpSpPr>
        <p:grpSpPr>
          <a:xfrm>
            <a:off x="3851275" y="4284663"/>
            <a:ext cx="573088" cy="574675"/>
            <a:chOff x="3851275" y="4284663"/>
            <a:chExt cx="573088" cy="574675"/>
          </a:xfrm>
        </p:grpSpPr>
        <p:sp>
          <p:nvSpPr>
            <p:cNvPr id="48" name="Rectangle 1228"/>
            <p:cNvSpPr>
              <a:spLocks noChangeArrowheads="1"/>
            </p:cNvSpPr>
            <p:nvPr/>
          </p:nvSpPr>
          <p:spPr bwMode="auto">
            <a:xfrm>
              <a:off x="3851275" y="4284663"/>
              <a:ext cx="573088" cy="574675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Freeform 1229"/>
            <p:cNvSpPr>
              <a:spLocks/>
            </p:cNvSpPr>
            <p:nvPr/>
          </p:nvSpPr>
          <p:spPr bwMode="auto">
            <a:xfrm>
              <a:off x="3997325" y="4397375"/>
              <a:ext cx="284163" cy="358775"/>
            </a:xfrm>
            <a:custGeom>
              <a:avLst/>
              <a:gdLst>
                <a:gd name="T0" fmla="*/ 99 w 99"/>
                <a:gd name="T1" fmla="*/ 45 h 125"/>
                <a:gd name="T2" fmla="*/ 54 w 99"/>
                <a:gd name="T3" fmla="*/ 0 h 125"/>
                <a:gd name="T4" fmla="*/ 8 w 99"/>
                <a:gd name="T5" fmla="*/ 45 h 125"/>
                <a:gd name="T6" fmla="*/ 36 w 99"/>
                <a:gd name="T7" fmla="*/ 87 h 125"/>
                <a:gd name="T8" fmla="*/ 27 w 99"/>
                <a:gd name="T9" fmla="*/ 95 h 125"/>
                <a:gd name="T10" fmla="*/ 4 w 99"/>
                <a:gd name="T11" fmla="*/ 105 h 125"/>
                <a:gd name="T12" fmla="*/ 1 w 99"/>
                <a:gd name="T13" fmla="*/ 107 h 125"/>
                <a:gd name="T14" fmla="*/ 0 w 99"/>
                <a:gd name="T15" fmla="*/ 120 h 125"/>
                <a:gd name="T16" fmla="*/ 2 w 99"/>
                <a:gd name="T17" fmla="*/ 121 h 125"/>
                <a:gd name="T18" fmla="*/ 60 w 99"/>
                <a:gd name="T19" fmla="*/ 109 h 125"/>
                <a:gd name="T20" fmla="*/ 99 w 99"/>
                <a:gd name="T2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25">
                  <a:moveTo>
                    <a:pt x="99" y="45"/>
                  </a:moveTo>
                  <a:cubicBezTo>
                    <a:pt x="99" y="20"/>
                    <a:pt x="79" y="0"/>
                    <a:pt x="54" y="0"/>
                  </a:cubicBezTo>
                  <a:cubicBezTo>
                    <a:pt x="29" y="0"/>
                    <a:pt x="8" y="20"/>
                    <a:pt x="8" y="45"/>
                  </a:cubicBezTo>
                  <a:cubicBezTo>
                    <a:pt x="8" y="64"/>
                    <a:pt x="20" y="80"/>
                    <a:pt x="36" y="87"/>
                  </a:cubicBezTo>
                  <a:cubicBezTo>
                    <a:pt x="34" y="89"/>
                    <a:pt x="30" y="93"/>
                    <a:pt x="27" y="95"/>
                  </a:cubicBezTo>
                  <a:cubicBezTo>
                    <a:pt x="20" y="99"/>
                    <a:pt x="12" y="102"/>
                    <a:pt x="4" y="105"/>
                  </a:cubicBezTo>
                  <a:cubicBezTo>
                    <a:pt x="3" y="106"/>
                    <a:pt x="1" y="106"/>
                    <a:pt x="1" y="107"/>
                  </a:cubicBezTo>
                  <a:cubicBezTo>
                    <a:pt x="0" y="112"/>
                    <a:pt x="0" y="116"/>
                    <a:pt x="0" y="120"/>
                  </a:cubicBezTo>
                  <a:cubicBezTo>
                    <a:pt x="1" y="121"/>
                    <a:pt x="1" y="121"/>
                    <a:pt x="2" y="121"/>
                  </a:cubicBezTo>
                  <a:cubicBezTo>
                    <a:pt x="23" y="125"/>
                    <a:pt x="43" y="120"/>
                    <a:pt x="60" y="109"/>
                  </a:cubicBezTo>
                  <a:cubicBezTo>
                    <a:pt x="79" y="97"/>
                    <a:pt x="99" y="78"/>
                    <a:pt x="99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1230"/>
            <p:cNvSpPr>
              <a:spLocks/>
            </p:cNvSpPr>
            <p:nvPr/>
          </p:nvSpPr>
          <p:spPr bwMode="auto">
            <a:xfrm>
              <a:off x="4065588" y="4440238"/>
              <a:ext cx="173038" cy="169863"/>
            </a:xfrm>
            <a:custGeom>
              <a:avLst/>
              <a:gdLst>
                <a:gd name="T0" fmla="*/ 30 w 60"/>
                <a:gd name="T1" fmla="*/ 0 h 59"/>
                <a:gd name="T2" fmla="*/ 0 w 60"/>
                <a:gd name="T3" fmla="*/ 29 h 59"/>
                <a:gd name="T4" fmla="*/ 30 w 60"/>
                <a:gd name="T5" fmla="*/ 59 h 59"/>
                <a:gd name="T6" fmla="*/ 60 w 60"/>
                <a:gd name="T7" fmla="*/ 29 h 59"/>
                <a:gd name="T8" fmla="*/ 30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3" y="59"/>
                    <a:pt x="30" y="59"/>
                  </a:cubicBezTo>
                  <a:cubicBezTo>
                    <a:pt x="46" y="59"/>
                    <a:pt x="60" y="46"/>
                    <a:pt x="60" y="29"/>
                  </a:cubicBezTo>
                  <a:cubicBezTo>
                    <a:pt x="60" y="13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1231"/>
            <p:cNvSpPr>
              <a:spLocks noEditPoints="1"/>
            </p:cNvSpPr>
            <p:nvPr/>
          </p:nvSpPr>
          <p:spPr bwMode="auto">
            <a:xfrm>
              <a:off x="4103688" y="4465638"/>
              <a:ext cx="100013" cy="106363"/>
            </a:xfrm>
            <a:custGeom>
              <a:avLst/>
              <a:gdLst>
                <a:gd name="T0" fmla="*/ 45 w 63"/>
                <a:gd name="T1" fmla="*/ 20 h 67"/>
                <a:gd name="T2" fmla="*/ 45 w 63"/>
                <a:gd name="T3" fmla="*/ 7 h 67"/>
                <a:gd name="T4" fmla="*/ 48 w 63"/>
                <a:gd name="T5" fmla="*/ 7 h 67"/>
                <a:gd name="T6" fmla="*/ 48 w 63"/>
                <a:gd name="T7" fmla="*/ 0 h 67"/>
                <a:gd name="T8" fmla="*/ 16 w 63"/>
                <a:gd name="T9" fmla="*/ 0 h 67"/>
                <a:gd name="T10" fmla="*/ 16 w 63"/>
                <a:gd name="T11" fmla="*/ 7 h 67"/>
                <a:gd name="T12" fmla="*/ 19 w 63"/>
                <a:gd name="T13" fmla="*/ 7 h 67"/>
                <a:gd name="T14" fmla="*/ 19 w 63"/>
                <a:gd name="T15" fmla="*/ 20 h 67"/>
                <a:gd name="T16" fmla="*/ 0 w 63"/>
                <a:gd name="T17" fmla="*/ 58 h 67"/>
                <a:gd name="T18" fmla="*/ 5 w 63"/>
                <a:gd name="T19" fmla="*/ 67 h 67"/>
                <a:gd name="T20" fmla="*/ 57 w 63"/>
                <a:gd name="T21" fmla="*/ 67 h 67"/>
                <a:gd name="T22" fmla="*/ 63 w 63"/>
                <a:gd name="T23" fmla="*/ 58 h 67"/>
                <a:gd name="T24" fmla="*/ 45 w 63"/>
                <a:gd name="T25" fmla="*/ 20 h 67"/>
                <a:gd name="T26" fmla="*/ 29 w 63"/>
                <a:gd name="T27" fmla="*/ 29 h 67"/>
                <a:gd name="T28" fmla="*/ 14 w 63"/>
                <a:gd name="T29" fmla="*/ 60 h 67"/>
                <a:gd name="T30" fmla="*/ 10 w 63"/>
                <a:gd name="T31" fmla="*/ 60 h 67"/>
                <a:gd name="T32" fmla="*/ 7 w 63"/>
                <a:gd name="T33" fmla="*/ 58 h 67"/>
                <a:gd name="T34" fmla="*/ 27 w 63"/>
                <a:gd name="T35" fmla="*/ 22 h 67"/>
                <a:gd name="T36" fmla="*/ 27 w 63"/>
                <a:gd name="T37" fmla="*/ 7 h 67"/>
                <a:gd name="T38" fmla="*/ 36 w 63"/>
                <a:gd name="T39" fmla="*/ 7 h 67"/>
                <a:gd name="T40" fmla="*/ 36 w 63"/>
                <a:gd name="T41" fmla="*/ 22 h 67"/>
                <a:gd name="T42" fmla="*/ 39 w 63"/>
                <a:gd name="T43" fmla="*/ 29 h 67"/>
                <a:gd name="T44" fmla="*/ 29 w 63"/>
                <a:gd name="T45" fmla="*/ 29 h 67"/>
                <a:gd name="T46" fmla="*/ 29 w 63"/>
                <a:gd name="T47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67">
                  <a:moveTo>
                    <a:pt x="45" y="20"/>
                  </a:moveTo>
                  <a:lnTo>
                    <a:pt x="45" y="7"/>
                  </a:lnTo>
                  <a:lnTo>
                    <a:pt x="48" y="7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20"/>
                  </a:lnTo>
                  <a:lnTo>
                    <a:pt x="0" y="58"/>
                  </a:lnTo>
                  <a:lnTo>
                    <a:pt x="5" y="67"/>
                  </a:lnTo>
                  <a:lnTo>
                    <a:pt x="57" y="67"/>
                  </a:lnTo>
                  <a:lnTo>
                    <a:pt x="63" y="58"/>
                  </a:lnTo>
                  <a:lnTo>
                    <a:pt x="45" y="20"/>
                  </a:lnTo>
                  <a:close/>
                  <a:moveTo>
                    <a:pt x="29" y="29"/>
                  </a:moveTo>
                  <a:lnTo>
                    <a:pt x="14" y="60"/>
                  </a:lnTo>
                  <a:lnTo>
                    <a:pt x="10" y="60"/>
                  </a:lnTo>
                  <a:lnTo>
                    <a:pt x="7" y="58"/>
                  </a:lnTo>
                  <a:lnTo>
                    <a:pt x="27" y="22"/>
                  </a:lnTo>
                  <a:lnTo>
                    <a:pt x="27" y="7"/>
                  </a:lnTo>
                  <a:lnTo>
                    <a:pt x="36" y="7"/>
                  </a:lnTo>
                  <a:lnTo>
                    <a:pt x="36" y="22"/>
                  </a:lnTo>
                  <a:lnTo>
                    <a:pt x="39" y="29"/>
                  </a:lnTo>
                  <a:lnTo>
                    <a:pt x="29" y="29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15" name="グループ化 1514"/>
          <p:cNvGrpSpPr/>
          <p:nvPr/>
        </p:nvGrpSpPr>
        <p:grpSpPr>
          <a:xfrm>
            <a:off x="4787900" y="4284663"/>
            <a:ext cx="574675" cy="574675"/>
            <a:chOff x="4787900" y="4284663"/>
            <a:chExt cx="574675" cy="574675"/>
          </a:xfrm>
        </p:grpSpPr>
        <p:sp>
          <p:nvSpPr>
            <p:cNvPr id="52" name="Rectangle 1232"/>
            <p:cNvSpPr>
              <a:spLocks noChangeArrowheads="1"/>
            </p:cNvSpPr>
            <p:nvPr/>
          </p:nvSpPr>
          <p:spPr bwMode="auto">
            <a:xfrm>
              <a:off x="4787900" y="4284663"/>
              <a:ext cx="574675" cy="574675"/>
            </a:xfrm>
            <a:prstGeom prst="rect">
              <a:avLst/>
            </a:prstGeom>
            <a:solidFill>
              <a:srgbClr val="0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1233"/>
            <p:cNvSpPr>
              <a:spLocks/>
            </p:cNvSpPr>
            <p:nvPr/>
          </p:nvSpPr>
          <p:spPr bwMode="auto">
            <a:xfrm>
              <a:off x="4933950" y="4397375"/>
              <a:ext cx="284163" cy="358775"/>
            </a:xfrm>
            <a:custGeom>
              <a:avLst/>
              <a:gdLst>
                <a:gd name="T0" fmla="*/ 99 w 99"/>
                <a:gd name="T1" fmla="*/ 45 h 125"/>
                <a:gd name="T2" fmla="*/ 54 w 99"/>
                <a:gd name="T3" fmla="*/ 0 h 125"/>
                <a:gd name="T4" fmla="*/ 9 w 99"/>
                <a:gd name="T5" fmla="*/ 45 h 125"/>
                <a:gd name="T6" fmla="*/ 36 w 99"/>
                <a:gd name="T7" fmla="*/ 87 h 125"/>
                <a:gd name="T8" fmla="*/ 27 w 99"/>
                <a:gd name="T9" fmla="*/ 95 h 125"/>
                <a:gd name="T10" fmla="*/ 4 w 99"/>
                <a:gd name="T11" fmla="*/ 105 h 125"/>
                <a:gd name="T12" fmla="*/ 1 w 99"/>
                <a:gd name="T13" fmla="*/ 107 h 125"/>
                <a:gd name="T14" fmla="*/ 0 w 99"/>
                <a:gd name="T15" fmla="*/ 120 h 125"/>
                <a:gd name="T16" fmla="*/ 2 w 99"/>
                <a:gd name="T17" fmla="*/ 121 h 125"/>
                <a:gd name="T18" fmla="*/ 60 w 99"/>
                <a:gd name="T19" fmla="*/ 109 h 125"/>
                <a:gd name="T20" fmla="*/ 99 w 99"/>
                <a:gd name="T2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25">
                  <a:moveTo>
                    <a:pt x="99" y="45"/>
                  </a:moveTo>
                  <a:cubicBezTo>
                    <a:pt x="99" y="20"/>
                    <a:pt x="79" y="0"/>
                    <a:pt x="54" y="0"/>
                  </a:cubicBezTo>
                  <a:cubicBezTo>
                    <a:pt x="29" y="0"/>
                    <a:pt x="9" y="20"/>
                    <a:pt x="9" y="45"/>
                  </a:cubicBezTo>
                  <a:cubicBezTo>
                    <a:pt x="9" y="64"/>
                    <a:pt x="20" y="80"/>
                    <a:pt x="36" y="87"/>
                  </a:cubicBezTo>
                  <a:cubicBezTo>
                    <a:pt x="34" y="89"/>
                    <a:pt x="31" y="93"/>
                    <a:pt x="27" y="95"/>
                  </a:cubicBezTo>
                  <a:cubicBezTo>
                    <a:pt x="20" y="99"/>
                    <a:pt x="12" y="102"/>
                    <a:pt x="4" y="105"/>
                  </a:cubicBezTo>
                  <a:cubicBezTo>
                    <a:pt x="3" y="106"/>
                    <a:pt x="1" y="107"/>
                    <a:pt x="1" y="107"/>
                  </a:cubicBezTo>
                  <a:cubicBezTo>
                    <a:pt x="0" y="112"/>
                    <a:pt x="0" y="116"/>
                    <a:pt x="0" y="120"/>
                  </a:cubicBezTo>
                  <a:cubicBezTo>
                    <a:pt x="1" y="121"/>
                    <a:pt x="1" y="121"/>
                    <a:pt x="2" y="121"/>
                  </a:cubicBezTo>
                  <a:cubicBezTo>
                    <a:pt x="23" y="125"/>
                    <a:pt x="43" y="120"/>
                    <a:pt x="60" y="109"/>
                  </a:cubicBezTo>
                  <a:cubicBezTo>
                    <a:pt x="79" y="97"/>
                    <a:pt x="99" y="78"/>
                    <a:pt x="99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1234"/>
            <p:cNvSpPr>
              <a:spLocks/>
            </p:cNvSpPr>
            <p:nvPr/>
          </p:nvSpPr>
          <p:spPr bwMode="auto">
            <a:xfrm>
              <a:off x="5003800" y="4440238"/>
              <a:ext cx="171450" cy="17145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29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46" y="60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1235"/>
            <p:cNvSpPr>
              <a:spLocks/>
            </p:cNvSpPr>
            <p:nvPr/>
          </p:nvSpPr>
          <p:spPr bwMode="auto">
            <a:xfrm>
              <a:off x="5032375" y="4491038"/>
              <a:ext cx="46038" cy="73025"/>
            </a:xfrm>
            <a:custGeom>
              <a:avLst/>
              <a:gdLst>
                <a:gd name="T0" fmla="*/ 0 w 29"/>
                <a:gd name="T1" fmla="*/ 26 h 46"/>
                <a:gd name="T2" fmla="*/ 0 w 29"/>
                <a:gd name="T3" fmla="*/ 22 h 46"/>
                <a:gd name="T4" fmla="*/ 29 w 29"/>
                <a:gd name="T5" fmla="*/ 0 h 46"/>
                <a:gd name="T6" fmla="*/ 29 w 29"/>
                <a:gd name="T7" fmla="*/ 10 h 46"/>
                <a:gd name="T8" fmla="*/ 7 w 29"/>
                <a:gd name="T9" fmla="*/ 24 h 46"/>
                <a:gd name="T10" fmla="*/ 7 w 29"/>
                <a:gd name="T11" fmla="*/ 24 h 46"/>
                <a:gd name="T12" fmla="*/ 29 w 29"/>
                <a:gd name="T13" fmla="*/ 37 h 46"/>
                <a:gd name="T14" fmla="*/ 29 w 29"/>
                <a:gd name="T15" fmla="*/ 46 h 46"/>
                <a:gd name="T16" fmla="*/ 0 w 29"/>
                <a:gd name="T1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6">
                  <a:moveTo>
                    <a:pt x="0" y="26"/>
                  </a:moveTo>
                  <a:lnTo>
                    <a:pt x="0" y="22"/>
                  </a:lnTo>
                  <a:lnTo>
                    <a:pt x="29" y="0"/>
                  </a:lnTo>
                  <a:lnTo>
                    <a:pt x="29" y="10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9" y="37"/>
                  </a:lnTo>
                  <a:lnTo>
                    <a:pt x="29" y="4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1236"/>
            <p:cNvSpPr>
              <a:spLocks/>
            </p:cNvSpPr>
            <p:nvPr/>
          </p:nvSpPr>
          <p:spPr bwMode="auto">
            <a:xfrm>
              <a:off x="5100638" y="4491038"/>
              <a:ext cx="46038" cy="73025"/>
            </a:xfrm>
            <a:custGeom>
              <a:avLst/>
              <a:gdLst>
                <a:gd name="T0" fmla="*/ 0 w 29"/>
                <a:gd name="T1" fmla="*/ 46 h 46"/>
                <a:gd name="T2" fmla="*/ 0 w 29"/>
                <a:gd name="T3" fmla="*/ 37 h 46"/>
                <a:gd name="T4" fmla="*/ 22 w 29"/>
                <a:gd name="T5" fmla="*/ 24 h 46"/>
                <a:gd name="T6" fmla="*/ 22 w 29"/>
                <a:gd name="T7" fmla="*/ 24 h 46"/>
                <a:gd name="T8" fmla="*/ 0 w 29"/>
                <a:gd name="T9" fmla="*/ 10 h 46"/>
                <a:gd name="T10" fmla="*/ 0 w 29"/>
                <a:gd name="T11" fmla="*/ 0 h 46"/>
                <a:gd name="T12" fmla="*/ 29 w 29"/>
                <a:gd name="T13" fmla="*/ 22 h 46"/>
                <a:gd name="T14" fmla="*/ 29 w 29"/>
                <a:gd name="T15" fmla="*/ 26 h 46"/>
                <a:gd name="T16" fmla="*/ 0 w 29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6">
                  <a:moveTo>
                    <a:pt x="0" y="46"/>
                  </a:moveTo>
                  <a:lnTo>
                    <a:pt x="0" y="37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9" y="22"/>
                  </a:lnTo>
                  <a:lnTo>
                    <a:pt x="29" y="2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17" name="グループ化 1516"/>
          <p:cNvGrpSpPr/>
          <p:nvPr/>
        </p:nvGrpSpPr>
        <p:grpSpPr>
          <a:xfrm>
            <a:off x="5654675" y="4311650"/>
            <a:ext cx="701675" cy="522288"/>
            <a:chOff x="5654675" y="4311650"/>
            <a:chExt cx="701675" cy="522288"/>
          </a:xfrm>
        </p:grpSpPr>
        <p:sp>
          <p:nvSpPr>
            <p:cNvPr id="57" name="Freeform 1237"/>
            <p:cNvSpPr>
              <a:spLocks/>
            </p:cNvSpPr>
            <p:nvPr/>
          </p:nvSpPr>
          <p:spPr bwMode="auto">
            <a:xfrm>
              <a:off x="5868988" y="4657725"/>
              <a:ext cx="109538" cy="173038"/>
            </a:xfrm>
            <a:custGeom>
              <a:avLst/>
              <a:gdLst>
                <a:gd name="T0" fmla="*/ 0 w 38"/>
                <a:gd name="T1" fmla="*/ 60 h 60"/>
                <a:gd name="T2" fmla="*/ 0 w 38"/>
                <a:gd name="T3" fmla="*/ 50 h 60"/>
                <a:gd name="T4" fmla="*/ 0 w 38"/>
                <a:gd name="T5" fmla="*/ 3 h 60"/>
                <a:gd name="T6" fmla="*/ 2 w 38"/>
                <a:gd name="T7" fmla="*/ 1 h 60"/>
                <a:gd name="T8" fmla="*/ 36 w 38"/>
                <a:gd name="T9" fmla="*/ 12 h 60"/>
                <a:gd name="T10" fmla="*/ 38 w 38"/>
                <a:gd name="T11" fmla="*/ 15 h 60"/>
                <a:gd name="T12" fmla="*/ 38 w 38"/>
                <a:gd name="T13" fmla="*/ 44 h 60"/>
                <a:gd name="T14" fmla="*/ 36 w 38"/>
                <a:gd name="T15" fmla="*/ 46 h 60"/>
                <a:gd name="T16" fmla="*/ 1 w 38"/>
                <a:gd name="T17" fmla="*/ 60 h 60"/>
                <a:gd name="T18" fmla="*/ 0 w 38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0">
                  <a:moveTo>
                    <a:pt x="0" y="60"/>
                  </a:moveTo>
                  <a:cubicBezTo>
                    <a:pt x="0" y="57"/>
                    <a:pt x="0" y="53"/>
                    <a:pt x="0" y="50"/>
                  </a:cubicBezTo>
                  <a:cubicBezTo>
                    <a:pt x="0" y="34"/>
                    <a:pt x="0" y="18"/>
                    <a:pt x="0" y="3"/>
                  </a:cubicBezTo>
                  <a:cubicBezTo>
                    <a:pt x="0" y="0"/>
                    <a:pt x="0" y="0"/>
                    <a:pt x="2" y="1"/>
                  </a:cubicBezTo>
                  <a:cubicBezTo>
                    <a:pt x="13" y="5"/>
                    <a:pt x="24" y="8"/>
                    <a:pt x="36" y="12"/>
                  </a:cubicBezTo>
                  <a:cubicBezTo>
                    <a:pt x="37" y="13"/>
                    <a:pt x="38" y="14"/>
                    <a:pt x="38" y="15"/>
                  </a:cubicBezTo>
                  <a:cubicBezTo>
                    <a:pt x="38" y="25"/>
                    <a:pt x="38" y="34"/>
                    <a:pt x="38" y="44"/>
                  </a:cubicBezTo>
                  <a:cubicBezTo>
                    <a:pt x="38" y="45"/>
                    <a:pt x="37" y="46"/>
                    <a:pt x="36" y="46"/>
                  </a:cubicBezTo>
                  <a:cubicBezTo>
                    <a:pt x="24" y="51"/>
                    <a:pt x="13" y="55"/>
                    <a:pt x="1" y="60"/>
                  </a:cubicBezTo>
                  <a:cubicBezTo>
                    <a:pt x="1" y="60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98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1238"/>
            <p:cNvSpPr>
              <a:spLocks/>
            </p:cNvSpPr>
            <p:nvPr/>
          </p:nvSpPr>
          <p:spPr bwMode="auto">
            <a:xfrm>
              <a:off x="5868988" y="4311650"/>
              <a:ext cx="109538" cy="174625"/>
            </a:xfrm>
            <a:custGeom>
              <a:avLst/>
              <a:gdLst>
                <a:gd name="T0" fmla="*/ 0 w 38"/>
                <a:gd name="T1" fmla="*/ 31 h 61"/>
                <a:gd name="T2" fmla="*/ 0 w 38"/>
                <a:gd name="T3" fmla="*/ 3 h 61"/>
                <a:gd name="T4" fmla="*/ 2 w 38"/>
                <a:gd name="T5" fmla="*/ 1 h 61"/>
                <a:gd name="T6" fmla="*/ 36 w 38"/>
                <a:gd name="T7" fmla="*/ 13 h 61"/>
                <a:gd name="T8" fmla="*/ 38 w 38"/>
                <a:gd name="T9" fmla="*/ 15 h 61"/>
                <a:gd name="T10" fmla="*/ 38 w 38"/>
                <a:gd name="T11" fmla="*/ 44 h 61"/>
                <a:gd name="T12" fmla="*/ 36 w 38"/>
                <a:gd name="T13" fmla="*/ 47 h 61"/>
                <a:gd name="T14" fmla="*/ 2 w 38"/>
                <a:gd name="T15" fmla="*/ 60 h 61"/>
                <a:gd name="T16" fmla="*/ 0 w 38"/>
                <a:gd name="T17" fmla="*/ 59 h 61"/>
                <a:gd name="T18" fmla="*/ 0 w 38"/>
                <a:gd name="T1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1">
                  <a:moveTo>
                    <a:pt x="0" y="31"/>
                  </a:moveTo>
                  <a:cubicBezTo>
                    <a:pt x="0" y="21"/>
                    <a:pt x="0" y="12"/>
                    <a:pt x="0" y="3"/>
                  </a:cubicBezTo>
                  <a:cubicBezTo>
                    <a:pt x="0" y="1"/>
                    <a:pt x="0" y="0"/>
                    <a:pt x="2" y="1"/>
                  </a:cubicBezTo>
                  <a:cubicBezTo>
                    <a:pt x="13" y="5"/>
                    <a:pt x="24" y="9"/>
                    <a:pt x="36" y="13"/>
                  </a:cubicBezTo>
                  <a:cubicBezTo>
                    <a:pt x="37" y="13"/>
                    <a:pt x="38" y="14"/>
                    <a:pt x="38" y="15"/>
                  </a:cubicBezTo>
                  <a:cubicBezTo>
                    <a:pt x="37" y="25"/>
                    <a:pt x="37" y="35"/>
                    <a:pt x="38" y="44"/>
                  </a:cubicBezTo>
                  <a:cubicBezTo>
                    <a:pt x="38" y="46"/>
                    <a:pt x="37" y="47"/>
                    <a:pt x="36" y="47"/>
                  </a:cubicBezTo>
                  <a:cubicBezTo>
                    <a:pt x="24" y="51"/>
                    <a:pt x="13" y="56"/>
                    <a:pt x="2" y="60"/>
                  </a:cubicBezTo>
                  <a:cubicBezTo>
                    <a:pt x="0" y="61"/>
                    <a:pt x="0" y="61"/>
                    <a:pt x="0" y="59"/>
                  </a:cubicBezTo>
                  <a:cubicBezTo>
                    <a:pt x="0" y="50"/>
                    <a:pt x="0" y="40"/>
                    <a:pt x="0" y="31"/>
                  </a:cubicBezTo>
                  <a:close/>
                </a:path>
              </a:pathLst>
            </a:custGeom>
            <a:solidFill>
              <a:srgbClr val="98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1239"/>
            <p:cNvSpPr>
              <a:spLocks/>
            </p:cNvSpPr>
            <p:nvPr/>
          </p:nvSpPr>
          <p:spPr bwMode="auto">
            <a:xfrm>
              <a:off x="6118225" y="4657725"/>
              <a:ext cx="109538" cy="173038"/>
            </a:xfrm>
            <a:custGeom>
              <a:avLst/>
              <a:gdLst>
                <a:gd name="T0" fmla="*/ 1 w 38"/>
                <a:gd name="T1" fmla="*/ 60 h 60"/>
                <a:gd name="T2" fmla="*/ 0 w 38"/>
                <a:gd name="T3" fmla="*/ 58 h 60"/>
                <a:gd name="T4" fmla="*/ 0 w 38"/>
                <a:gd name="T5" fmla="*/ 2 h 60"/>
                <a:gd name="T6" fmla="*/ 3 w 38"/>
                <a:gd name="T7" fmla="*/ 1 h 60"/>
                <a:gd name="T8" fmla="*/ 36 w 38"/>
                <a:gd name="T9" fmla="*/ 12 h 60"/>
                <a:gd name="T10" fmla="*/ 38 w 38"/>
                <a:gd name="T11" fmla="*/ 15 h 60"/>
                <a:gd name="T12" fmla="*/ 38 w 38"/>
                <a:gd name="T13" fmla="*/ 44 h 60"/>
                <a:gd name="T14" fmla="*/ 37 w 38"/>
                <a:gd name="T15" fmla="*/ 46 h 60"/>
                <a:gd name="T16" fmla="*/ 1 w 38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0">
                  <a:moveTo>
                    <a:pt x="1" y="60"/>
                  </a:moveTo>
                  <a:cubicBezTo>
                    <a:pt x="0" y="59"/>
                    <a:pt x="0" y="59"/>
                    <a:pt x="0" y="58"/>
                  </a:cubicBezTo>
                  <a:cubicBezTo>
                    <a:pt x="0" y="40"/>
                    <a:pt x="0" y="21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14" y="5"/>
                    <a:pt x="25" y="8"/>
                    <a:pt x="36" y="12"/>
                  </a:cubicBezTo>
                  <a:cubicBezTo>
                    <a:pt x="37" y="13"/>
                    <a:pt x="38" y="13"/>
                    <a:pt x="38" y="15"/>
                  </a:cubicBezTo>
                  <a:cubicBezTo>
                    <a:pt x="38" y="25"/>
                    <a:pt x="38" y="34"/>
                    <a:pt x="38" y="44"/>
                  </a:cubicBezTo>
                  <a:cubicBezTo>
                    <a:pt x="38" y="45"/>
                    <a:pt x="38" y="46"/>
                    <a:pt x="37" y="46"/>
                  </a:cubicBezTo>
                  <a:cubicBezTo>
                    <a:pt x="25" y="51"/>
                    <a:pt x="13" y="56"/>
                    <a:pt x="1" y="60"/>
                  </a:cubicBezTo>
                  <a:close/>
                </a:path>
              </a:pathLst>
            </a:custGeom>
            <a:solidFill>
              <a:srgbClr val="98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Freeform 1240"/>
            <p:cNvSpPr>
              <a:spLocks/>
            </p:cNvSpPr>
            <p:nvPr/>
          </p:nvSpPr>
          <p:spPr bwMode="auto">
            <a:xfrm>
              <a:off x="6118225" y="4311650"/>
              <a:ext cx="109538" cy="174625"/>
            </a:xfrm>
            <a:custGeom>
              <a:avLst/>
              <a:gdLst>
                <a:gd name="T0" fmla="*/ 0 w 38"/>
                <a:gd name="T1" fmla="*/ 31 h 61"/>
                <a:gd name="T2" fmla="*/ 0 w 38"/>
                <a:gd name="T3" fmla="*/ 3 h 61"/>
                <a:gd name="T4" fmla="*/ 3 w 38"/>
                <a:gd name="T5" fmla="*/ 1 h 61"/>
                <a:gd name="T6" fmla="*/ 36 w 38"/>
                <a:gd name="T7" fmla="*/ 13 h 61"/>
                <a:gd name="T8" fmla="*/ 38 w 38"/>
                <a:gd name="T9" fmla="*/ 16 h 61"/>
                <a:gd name="T10" fmla="*/ 38 w 38"/>
                <a:gd name="T11" fmla="*/ 44 h 61"/>
                <a:gd name="T12" fmla="*/ 36 w 38"/>
                <a:gd name="T13" fmla="*/ 47 h 61"/>
                <a:gd name="T14" fmla="*/ 2 w 38"/>
                <a:gd name="T15" fmla="*/ 60 h 61"/>
                <a:gd name="T16" fmla="*/ 0 w 38"/>
                <a:gd name="T17" fmla="*/ 59 h 61"/>
                <a:gd name="T18" fmla="*/ 0 w 38"/>
                <a:gd name="T1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1">
                  <a:moveTo>
                    <a:pt x="0" y="31"/>
                  </a:moveTo>
                  <a:cubicBezTo>
                    <a:pt x="0" y="21"/>
                    <a:pt x="0" y="12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4" y="5"/>
                    <a:pt x="25" y="9"/>
                    <a:pt x="36" y="13"/>
                  </a:cubicBezTo>
                  <a:cubicBezTo>
                    <a:pt x="38" y="13"/>
                    <a:pt x="38" y="14"/>
                    <a:pt x="38" y="16"/>
                  </a:cubicBezTo>
                  <a:cubicBezTo>
                    <a:pt x="38" y="25"/>
                    <a:pt x="38" y="35"/>
                    <a:pt x="38" y="44"/>
                  </a:cubicBezTo>
                  <a:cubicBezTo>
                    <a:pt x="38" y="46"/>
                    <a:pt x="38" y="47"/>
                    <a:pt x="36" y="47"/>
                  </a:cubicBezTo>
                  <a:cubicBezTo>
                    <a:pt x="25" y="51"/>
                    <a:pt x="14" y="56"/>
                    <a:pt x="2" y="60"/>
                  </a:cubicBezTo>
                  <a:cubicBezTo>
                    <a:pt x="0" y="61"/>
                    <a:pt x="0" y="60"/>
                    <a:pt x="0" y="59"/>
                  </a:cubicBezTo>
                  <a:cubicBezTo>
                    <a:pt x="0" y="49"/>
                    <a:pt x="0" y="40"/>
                    <a:pt x="0" y="31"/>
                  </a:cubicBezTo>
                  <a:close/>
                </a:path>
              </a:pathLst>
            </a:custGeom>
            <a:solidFill>
              <a:srgbClr val="98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Freeform 1241"/>
            <p:cNvSpPr>
              <a:spLocks/>
            </p:cNvSpPr>
            <p:nvPr/>
          </p:nvSpPr>
          <p:spPr bwMode="auto">
            <a:xfrm>
              <a:off x="6251575" y="4483100"/>
              <a:ext cx="104775" cy="174625"/>
            </a:xfrm>
            <a:custGeom>
              <a:avLst/>
              <a:gdLst>
                <a:gd name="T0" fmla="*/ 0 w 37"/>
                <a:gd name="T1" fmla="*/ 31 h 61"/>
                <a:gd name="T2" fmla="*/ 0 w 37"/>
                <a:gd name="T3" fmla="*/ 3 h 61"/>
                <a:gd name="T4" fmla="*/ 2 w 37"/>
                <a:gd name="T5" fmla="*/ 1 h 61"/>
                <a:gd name="T6" fmla="*/ 35 w 37"/>
                <a:gd name="T7" fmla="*/ 13 h 61"/>
                <a:gd name="T8" fmla="*/ 37 w 37"/>
                <a:gd name="T9" fmla="*/ 15 h 61"/>
                <a:gd name="T10" fmla="*/ 37 w 37"/>
                <a:gd name="T11" fmla="*/ 45 h 61"/>
                <a:gd name="T12" fmla="*/ 35 w 37"/>
                <a:gd name="T13" fmla="*/ 47 h 61"/>
                <a:gd name="T14" fmla="*/ 2 w 37"/>
                <a:gd name="T15" fmla="*/ 60 h 61"/>
                <a:gd name="T16" fmla="*/ 0 w 37"/>
                <a:gd name="T17" fmla="*/ 59 h 61"/>
                <a:gd name="T18" fmla="*/ 0 w 37"/>
                <a:gd name="T1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61">
                  <a:moveTo>
                    <a:pt x="0" y="31"/>
                  </a:moveTo>
                  <a:cubicBezTo>
                    <a:pt x="0" y="21"/>
                    <a:pt x="0" y="12"/>
                    <a:pt x="0" y="3"/>
                  </a:cubicBezTo>
                  <a:cubicBezTo>
                    <a:pt x="0" y="1"/>
                    <a:pt x="0" y="0"/>
                    <a:pt x="2" y="1"/>
                  </a:cubicBezTo>
                  <a:cubicBezTo>
                    <a:pt x="13" y="5"/>
                    <a:pt x="24" y="9"/>
                    <a:pt x="35" y="13"/>
                  </a:cubicBezTo>
                  <a:cubicBezTo>
                    <a:pt x="37" y="14"/>
                    <a:pt x="37" y="14"/>
                    <a:pt x="37" y="15"/>
                  </a:cubicBezTo>
                  <a:cubicBezTo>
                    <a:pt x="37" y="25"/>
                    <a:pt x="37" y="35"/>
                    <a:pt x="37" y="45"/>
                  </a:cubicBezTo>
                  <a:cubicBezTo>
                    <a:pt x="37" y="46"/>
                    <a:pt x="37" y="47"/>
                    <a:pt x="35" y="47"/>
                  </a:cubicBezTo>
                  <a:cubicBezTo>
                    <a:pt x="24" y="52"/>
                    <a:pt x="13" y="56"/>
                    <a:pt x="2" y="60"/>
                  </a:cubicBezTo>
                  <a:cubicBezTo>
                    <a:pt x="0" y="61"/>
                    <a:pt x="0" y="60"/>
                    <a:pt x="0" y="59"/>
                  </a:cubicBezTo>
                  <a:cubicBezTo>
                    <a:pt x="0" y="49"/>
                    <a:pt x="0" y="40"/>
                    <a:pt x="0" y="31"/>
                  </a:cubicBezTo>
                  <a:close/>
                </a:path>
              </a:pathLst>
            </a:custGeom>
            <a:solidFill>
              <a:srgbClr val="98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1242"/>
            <p:cNvSpPr>
              <a:spLocks/>
            </p:cNvSpPr>
            <p:nvPr/>
          </p:nvSpPr>
          <p:spPr bwMode="auto">
            <a:xfrm>
              <a:off x="5751513" y="4486275"/>
              <a:ext cx="109538" cy="171450"/>
            </a:xfrm>
            <a:custGeom>
              <a:avLst/>
              <a:gdLst>
                <a:gd name="T0" fmla="*/ 1 w 38"/>
                <a:gd name="T1" fmla="*/ 29 h 60"/>
                <a:gd name="T2" fmla="*/ 0 w 38"/>
                <a:gd name="T3" fmla="*/ 2 h 60"/>
                <a:gd name="T4" fmla="*/ 3 w 38"/>
                <a:gd name="T5" fmla="*/ 0 h 60"/>
                <a:gd name="T6" fmla="*/ 36 w 38"/>
                <a:gd name="T7" fmla="*/ 12 h 60"/>
                <a:gd name="T8" fmla="*/ 38 w 38"/>
                <a:gd name="T9" fmla="*/ 15 h 60"/>
                <a:gd name="T10" fmla="*/ 38 w 38"/>
                <a:gd name="T11" fmla="*/ 44 h 60"/>
                <a:gd name="T12" fmla="*/ 36 w 38"/>
                <a:gd name="T13" fmla="*/ 46 h 60"/>
                <a:gd name="T14" fmla="*/ 3 w 38"/>
                <a:gd name="T15" fmla="*/ 59 h 60"/>
                <a:gd name="T16" fmla="*/ 0 w 38"/>
                <a:gd name="T17" fmla="*/ 57 h 60"/>
                <a:gd name="T18" fmla="*/ 1 w 38"/>
                <a:gd name="T1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0">
                  <a:moveTo>
                    <a:pt x="1" y="29"/>
                  </a:moveTo>
                  <a:cubicBezTo>
                    <a:pt x="1" y="20"/>
                    <a:pt x="1" y="11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14" y="4"/>
                    <a:pt x="25" y="8"/>
                    <a:pt x="36" y="12"/>
                  </a:cubicBezTo>
                  <a:cubicBezTo>
                    <a:pt x="37" y="13"/>
                    <a:pt x="38" y="13"/>
                    <a:pt x="38" y="15"/>
                  </a:cubicBezTo>
                  <a:cubicBezTo>
                    <a:pt x="38" y="24"/>
                    <a:pt x="38" y="34"/>
                    <a:pt x="38" y="44"/>
                  </a:cubicBezTo>
                  <a:cubicBezTo>
                    <a:pt x="38" y="45"/>
                    <a:pt x="37" y="46"/>
                    <a:pt x="36" y="46"/>
                  </a:cubicBezTo>
                  <a:cubicBezTo>
                    <a:pt x="25" y="50"/>
                    <a:pt x="14" y="55"/>
                    <a:pt x="3" y="59"/>
                  </a:cubicBezTo>
                  <a:cubicBezTo>
                    <a:pt x="1" y="60"/>
                    <a:pt x="0" y="59"/>
                    <a:pt x="0" y="57"/>
                  </a:cubicBezTo>
                  <a:cubicBezTo>
                    <a:pt x="1" y="48"/>
                    <a:pt x="1" y="39"/>
                    <a:pt x="1" y="29"/>
                  </a:cubicBezTo>
                  <a:close/>
                </a:path>
              </a:pathLst>
            </a:custGeom>
            <a:solidFill>
              <a:srgbClr val="98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Freeform 1243"/>
            <p:cNvSpPr>
              <a:spLocks/>
            </p:cNvSpPr>
            <p:nvPr/>
          </p:nvSpPr>
          <p:spPr bwMode="auto">
            <a:xfrm>
              <a:off x="6003925" y="4486275"/>
              <a:ext cx="106363" cy="171450"/>
            </a:xfrm>
            <a:custGeom>
              <a:avLst/>
              <a:gdLst>
                <a:gd name="T0" fmla="*/ 0 w 37"/>
                <a:gd name="T1" fmla="*/ 0 h 60"/>
                <a:gd name="T2" fmla="*/ 11 w 37"/>
                <a:gd name="T3" fmla="*/ 3 h 60"/>
                <a:gd name="T4" fmla="*/ 35 w 37"/>
                <a:gd name="T5" fmla="*/ 12 h 60"/>
                <a:gd name="T6" fmla="*/ 37 w 37"/>
                <a:gd name="T7" fmla="*/ 15 h 60"/>
                <a:gd name="T8" fmla="*/ 37 w 37"/>
                <a:gd name="T9" fmla="*/ 44 h 60"/>
                <a:gd name="T10" fmla="*/ 35 w 37"/>
                <a:gd name="T11" fmla="*/ 46 h 60"/>
                <a:gd name="T12" fmla="*/ 2 w 37"/>
                <a:gd name="T13" fmla="*/ 59 h 60"/>
                <a:gd name="T14" fmla="*/ 0 w 37"/>
                <a:gd name="T15" fmla="*/ 58 h 60"/>
                <a:gd name="T16" fmla="*/ 0 w 37"/>
                <a:gd name="T17" fmla="*/ 0 h 60"/>
                <a:gd name="T18" fmla="*/ 0 w 37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60">
                  <a:moveTo>
                    <a:pt x="0" y="0"/>
                  </a:moveTo>
                  <a:cubicBezTo>
                    <a:pt x="4" y="1"/>
                    <a:pt x="7" y="2"/>
                    <a:pt x="11" y="3"/>
                  </a:cubicBezTo>
                  <a:cubicBezTo>
                    <a:pt x="19" y="6"/>
                    <a:pt x="27" y="9"/>
                    <a:pt x="35" y="12"/>
                  </a:cubicBezTo>
                  <a:cubicBezTo>
                    <a:pt x="37" y="13"/>
                    <a:pt x="37" y="13"/>
                    <a:pt x="37" y="15"/>
                  </a:cubicBezTo>
                  <a:cubicBezTo>
                    <a:pt x="37" y="24"/>
                    <a:pt x="37" y="34"/>
                    <a:pt x="37" y="44"/>
                  </a:cubicBezTo>
                  <a:cubicBezTo>
                    <a:pt x="37" y="45"/>
                    <a:pt x="37" y="46"/>
                    <a:pt x="35" y="46"/>
                  </a:cubicBezTo>
                  <a:cubicBezTo>
                    <a:pt x="24" y="50"/>
                    <a:pt x="13" y="55"/>
                    <a:pt x="2" y="59"/>
                  </a:cubicBezTo>
                  <a:cubicBezTo>
                    <a:pt x="1" y="59"/>
                    <a:pt x="0" y="60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8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Freeform 1244"/>
            <p:cNvSpPr>
              <a:spLocks/>
            </p:cNvSpPr>
            <p:nvPr/>
          </p:nvSpPr>
          <p:spPr bwMode="auto">
            <a:xfrm>
              <a:off x="6021388" y="4313238"/>
              <a:ext cx="82550" cy="173038"/>
            </a:xfrm>
            <a:custGeom>
              <a:avLst/>
              <a:gdLst>
                <a:gd name="T0" fmla="*/ 29 w 29"/>
                <a:gd name="T1" fmla="*/ 30 h 60"/>
                <a:gd name="T2" fmla="*/ 29 w 29"/>
                <a:gd name="T3" fmla="*/ 58 h 60"/>
                <a:gd name="T4" fmla="*/ 26 w 29"/>
                <a:gd name="T5" fmla="*/ 59 h 60"/>
                <a:gd name="T6" fmla="*/ 2 w 29"/>
                <a:gd name="T7" fmla="*/ 50 h 60"/>
                <a:gd name="T8" fmla="*/ 0 w 29"/>
                <a:gd name="T9" fmla="*/ 47 h 60"/>
                <a:gd name="T10" fmla="*/ 0 w 29"/>
                <a:gd name="T11" fmla="*/ 12 h 60"/>
                <a:gd name="T12" fmla="*/ 3 w 29"/>
                <a:gd name="T13" fmla="*/ 9 h 60"/>
                <a:gd name="T14" fmla="*/ 26 w 29"/>
                <a:gd name="T15" fmla="*/ 1 h 60"/>
                <a:gd name="T16" fmla="*/ 29 w 29"/>
                <a:gd name="T17" fmla="*/ 2 h 60"/>
                <a:gd name="T18" fmla="*/ 29 w 29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29" y="30"/>
                  </a:moveTo>
                  <a:cubicBezTo>
                    <a:pt x="29" y="39"/>
                    <a:pt x="29" y="48"/>
                    <a:pt x="29" y="58"/>
                  </a:cubicBezTo>
                  <a:cubicBezTo>
                    <a:pt x="29" y="59"/>
                    <a:pt x="28" y="60"/>
                    <a:pt x="26" y="59"/>
                  </a:cubicBezTo>
                  <a:cubicBezTo>
                    <a:pt x="18" y="56"/>
                    <a:pt x="11" y="53"/>
                    <a:pt x="2" y="50"/>
                  </a:cubicBezTo>
                  <a:cubicBezTo>
                    <a:pt x="1" y="49"/>
                    <a:pt x="0" y="49"/>
                    <a:pt x="0" y="47"/>
                  </a:cubicBezTo>
                  <a:cubicBezTo>
                    <a:pt x="1" y="35"/>
                    <a:pt x="1" y="24"/>
                    <a:pt x="0" y="12"/>
                  </a:cubicBezTo>
                  <a:cubicBezTo>
                    <a:pt x="0" y="10"/>
                    <a:pt x="1" y="9"/>
                    <a:pt x="3" y="9"/>
                  </a:cubicBezTo>
                  <a:cubicBezTo>
                    <a:pt x="11" y="6"/>
                    <a:pt x="18" y="3"/>
                    <a:pt x="26" y="1"/>
                  </a:cubicBezTo>
                  <a:cubicBezTo>
                    <a:pt x="28" y="0"/>
                    <a:pt x="29" y="0"/>
                    <a:pt x="29" y="2"/>
                  </a:cubicBezTo>
                  <a:cubicBezTo>
                    <a:pt x="29" y="12"/>
                    <a:pt x="29" y="21"/>
                    <a:pt x="29" y="30"/>
                  </a:cubicBezTo>
                  <a:close/>
                </a:path>
              </a:pathLst>
            </a:custGeom>
            <a:solidFill>
              <a:srgbClr val="814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" name="Freeform 1245"/>
            <p:cNvSpPr>
              <a:spLocks/>
            </p:cNvSpPr>
            <p:nvPr/>
          </p:nvSpPr>
          <p:spPr bwMode="auto">
            <a:xfrm>
              <a:off x="6021388" y="4657725"/>
              <a:ext cx="82550" cy="173038"/>
            </a:xfrm>
            <a:custGeom>
              <a:avLst/>
              <a:gdLst>
                <a:gd name="T0" fmla="*/ 29 w 29"/>
                <a:gd name="T1" fmla="*/ 30 h 60"/>
                <a:gd name="T2" fmla="*/ 29 w 29"/>
                <a:gd name="T3" fmla="*/ 58 h 60"/>
                <a:gd name="T4" fmla="*/ 26 w 29"/>
                <a:gd name="T5" fmla="*/ 60 h 60"/>
                <a:gd name="T6" fmla="*/ 2 w 29"/>
                <a:gd name="T7" fmla="*/ 50 h 60"/>
                <a:gd name="T8" fmla="*/ 0 w 29"/>
                <a:gd name="T9" fmla="*/ 48 h 60"/>
                <a:gd name="T10" fmla="*/ 0 w 29"/>
                <a:gd name="T11" fmla="*/ 12 h 60"/>
                <a:gd name="T12" fmla="*/ 2 w 29"/>
                <a:gd name="T13" fmla="*/ 9 h 60"/>
                <a:gd name="T14" fmla="*/ 27 w 29"/>
                <a:gd name="T15" fmla="*/ 1 h 60"/>
                <a:gd name="T16" fmla="*/ 29 w 29"/>
                <a:gd name="T17" fmla="*/ 2 h 60"/>
                <a:gd name="T18" fmla="*/ 29 w 29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29" y="30"/>
                  </a:moveTo>
                  <a:cubicBezTo>
                    <a:pt x="29" y="40"/>
                    <a:pt x="29" y="49"/>
                    <a:pt x="29" y="58"/>
                  </a:cubicBezTo>
                  <a:cubicBezTo>
                    <a:pt x="29" y="60"/>
                    <a:pt x="28" y="60"/>
                    <a:pt x="26" y="60"/>
                  </a:cubicBezTo>
                  <a:cubicBezTo>
                    <a:pt x="18" y="56"/>
                    <a:pt x="10" y="53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1" y="36"/>
                    <a:pt x="1" y="24"/>
                    <a:pt x="0" y="12"/>
                  </a:cubicBezTo>
                  <a:cubicBezTo>
                    <a:pt x="0" y="10"/>
                    <a:pt x="1" y="10"/>
                    <a:pt x="2" y="9"/>
                  </a:cubicBezTo>
                  <a:cubicBezTo>
                    <a:pt x="10" y="7"/>
                    <a:pt x="18" y="4"/>
                    <a:pt x="27" y="1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12"/>
                    <a:pt x="29" y="21"/>
                    <a:pt x="29" y="30"/>
                  </a:cubicBezTo>
                  <a:close/>
                </a:path>
              </a:pathLst>
            </a:custGeom>
            <a:solidFill>
              <a:srgbClr val="814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" name="Freeform 1246"/>
            <p:cNvSpPr>
              <a:spLocks/>
            </p:cNvSpPr>
            <p:nvPr/>
          </p:nvSpPr>
          <p:spPr bwMode="auto">
            <a:xfrm>
              <a:off x="5772150" y="4657725"/>
              <a:ext cx="79375" cy="176213"/>
            </a:xfrm>
            <a:custGeom>
              <a:avLst/>
              <a:gdLst>
                <a:gd name="T0" fmla="*/ 28 w 28"/>
                <a:gd name="T1" fmla="*/ 31 h 61"/>
                <a:gd name="T2" fmla="*/ 28 w 28"/>
                <a:gd name="T3" fmla="*/ 58 h 61"/>
                <a:gd name="T4" fmla="*/ 26 w 28"/>
                <a:gd name="T5" fmla="*/ 60 h 61"/>
                <a:gd name="T6" fmla="*/ 2 w 28"/>
                <a:gd name="T7" fmla="*/ 50 h 61"/>
                <a:gd name="T8" fmla="*/ 0 w 28"/>
                <a:gd name="T9" fmla="*/ 48 h 61"/>
                <a:gd name="T10" fmla="*/ 0 w 28"/>
                <a:gd name="T11" fmla="*/ 12 h 61"/>
                <a:gd name="T12" fmla="*/ 2 w 28"/>
                <a:gd name="T13" fmla="*/ 9 h 61"/>
                <a:gd name="T14" fmla="*/ 26 w 28"/>
                <a:gd name="T15" fmla="*/ 1 h 61"/>
                <a:gd name="T16" fmla="*/ 28 w 28"/>
                <a:gd name="T17" fmla="*/ 2 h 61"/>
                <a:gd name="T18" fmla="*/ 28 w 28"/>
                <a:gd name="T1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61">
                  <a:moveTo>
                    <a:pt x="28" y="31"/>
                  </a:moveTo>
                  <a:cubicBezTo>
                    <a:pt x="28" y="40"/>
                    <a:pt x="28" y="49"/>
                    <a:pt x="28" y="58"/>
                  </a:cubicBezTo>
                  <a:cubicBezTo>
                    <a:pt x="28" y="60"/>
                    <a:pt x="28" y="61"/>
                    <a:pt x="26" y="60"/>
                  </a:cubicBezTo>
                  <a:cubicBezTo>
                    <a:pt x="18" y="57"/>
                    <a:pt x="10" y="53"/>
                    <a:pt x="2" y="50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36"/>
                    <a:pt x="0" y="24"/>
                    <a:pt x="0" y="12"/>
                  </a:cubicBezTo>
                  <a:cubicBezTo>
                    <a:pt x="0" y="10"/>
                    <a:pt x="0" y="10"/>
                    <a:pt x="2" y="9"/>
                  </a:cubicBezTo>
                  <a:cubicBezTo>
                    <a:pt x="10" y="7"/>
                    <a:pt x="18" y="4"/>
                    <a:pt x="26" y="1"/>
                  </a:cubicBezTo>
                  <a:cubicBezTo>
                    <a:pt x="28" y="0"/>
                    <a:pt x="28" y="1"/>
                    <a:pt x="28" y="2"/>
                  </a:cubicBezTo>
                  <a:cubicBezTo>
                    <a:pt x="28" y="12"/>
                    <a:pt x="28" y="21"/>
                    <a:pt x="28" y="31"/>
                  </a:cubicBezTo>
                  <a:close/>
                </a:path>
              </a:pathLst>
            </a:custGeom>
            <a:solidFill>
              <a:srgbClr val="814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" name="Freeform 1247"/>
            <p:cNvSpPr>
              <a:spLocks/>
            </p:cNvSpPr>
            <p:nvPr/>
          </p:nvSpPr>
          <p:spPr bwMode="auto">
            <a:xfrm>
              <a:off x="5907088" y="4486275"/>
              <a:ext cx="77788" cy="171450"/>
            </a:xfrm>
            <a:custGeom>
              <a:avLst/>
              <a:gdLst>
                <a:gd name="T0" fmla="*/ 27 w 27"/>
                <a:gd name="T1" fmla="*/ 0 h 60"/>
                <a:gd name="T2" fmla="*/ 27 w 27"/>
                <a:gd name="T3" fmla="*/ 41 h 60"/>
                <a:gd name="T4" fmla="*/ 27 w 27"/>
                <a:gd name="T5" fmla="*/ 58 h 60"/>
                <a:gd name="T6" fmla="*/ 26 w 27"/>
                <a:gd name="T7" fmla="*/ 59 h 60"/>
                <a:gd name="T8" fmla="*/ 1 w 27"/>
                <a:gd name="T9" fmla="*/ 50 h 60"/>
                <a:gd name="T10" fmla="*/ 0 w 27"/>
                <a:gd name="T11" fmla="*/ 47 h 60"/>
                <a:gd name="T12" fmla="*/ 0 w 27"/>
                <a:gd name="T13" fmla="*/ 11 h 60"/>
                <a:gd name="T14" fmla="*/ 1 w 27"/>
                <a:gd name="T15" fmla="*/ 9 h 60"/>
                <a:gd name="T16" fmla="*/ 27 w 27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0">
                  <a:moveTo>
                    <a:pt x="27" y="0"/>
                  </a:moveTo>
                  <a:cubicBezTo>
                    <a:pt x="27" y="14"/>
                    <a:pt x="27" y="27"/>
                    <a:pt x="27" y="41"/>
                  </a:cubicBezTo>
                  <a:cubicBezTo>
                    <a:pt x="27" y="46"/>
                    <a:pt x="27" y="52"/>
                    <a:pt x="27" y="58"/>
                  </a:cubicBezTo>
                  <a:cubicBezTo>
                    <a:pt x="27" y="59"/>
                    <a:pt x="27" y="60"/>
                    <a:pt x="26" y="59"/>
                  </a:cubicBezTo>
                  <a:cubicBezTo>
                    <a:pt x="17" y="56"/>
                    <a:pt x="9" y="53"/>
                    <a:pt x="1" y="50"/>
                  </a:cubicBezTo>
                  <a:cubicBezTo>
                    <a:pt x="0" y="49"/>
                    <a:pt x="0" y="49"/>
                    <a:pt x="0" y="47"/>
                  </a:cubicBezTo>
                  <a:cubicBezTo>
                    <a:pt x="0" y="35"/>
                    <a:pt x="0" y="23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9" y="6"/>
                    <a:pt x="18" y="3"/>
                    <a:pt x="27" y="0"/>
                  </a:cubicBezTo>
                  <a:close/>
                </a:path>
              </a:pathLst>
            </a:custGeom>
            <a:solidFill>
              <a:srgbClr val="814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" name="Freeform 1248"/>
            <p:cNvSpPr>
              <a:spLocks/>
            </p:cNvSpPr>
            <p:nvPr/>
          </p:nvSpPr>
          <p:spPr bwMode="auto">
            <a:xfrm>
              <a:off x="5772150" y="4313238"/>
              <a:ext cx="79375" cy="173038"/>
            </a:xfrm>
            <a:custGeom>
              <a:avLst/>
              <a:gdLst>
                <a:gd name="T0" fmla="*/ 28 w 28"/>
                <a:gd name="T1" fmla="*/ 60 h 60"/>
                <a:gd name="T2" fmla="*/ 21 w 28"/>
                <a:gd name="T3" fmla="*/ 57 h 60"/>
                <a:gd name="T4" fmla="*/ 2 w 28"/>
                <a:gd name="T5" fmla="*/ 50 h 60"/>
                <a:gd name="T6" fmla="*/ 0 w 28"/>
                <a:gd name="T7" fmla="*/ 48 h 60"/>
                <a:gd name="T8" fmla="*/ 0 w 28"/>
                <a:gd name="T9" fmla="*/ 11 h 60"/>
                <a:gd name="T10" fmla="*/ 2 w 28"/>
                <a:gd name="T11" fmla="*/ 9 h 60"/>
                <a:gd name="T12" fmla="*/ 26 w 28"/>
                <a:gd name="T13" fmla="*/ 0 h 60"/>
                <a:gd name="T14" fmla="*/ 28 w 28"/>
                <a:gd name="T15" fmla="*/ 2 h 60"/>
                <a:gd name="T16" fmla="*/ 28 w 28"/>
                <a:gd name="T17" fmla="*/ 59 h 60"/>
                <a:gd name="T18" fmla="*/ 28 w 28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60">
                  <a:moveTo>
                    <a:pt x="28" y="60"/>
                  </a:moveTo>
                  <a:cubicBezTo>
                    <a:pt x="25" y="59"/>
                    <a:pt x="23" y="58"/>
                    <a:pt x="21" y="57"/>
                  </a:cubicBezTo>
                  <a:cubicBezTo>
                    <a:pt x="15" y="55"/>
                    <a:pt x="8" y="52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6"/>
                    <a:pt x="0" y="23"/>
                    <a:pt x="0" y="11"/>
                  </a:cubicBezTo>
                  <a:cubicBezTo>
                    <a:pt x="0" y="10"/>
                    <a:pt x="0" y="9"/>
                    <a:pt x="2" y="9"/>
                  </a:cubicBezTo>
                  <a:cubicBezTo>
                    <a:pt x="10" y="6"/>
                    <a:pt x="18" y="3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21"/>
                    <a:pt x="28" y="40"/>
                    <a:pt x="28" y="59"/>
                  </a:cubicBezTo>
                  <a:cubicBezTo>
                    <a:pt x="28" y="59"/>
                    <a:pt x="28" y="59"/>
                    <a:pt x="28" y="60"/>
                  </a:cubicBezTo>
                  <a:close/>
                </a:path>
              </a:pathLst>
            </a:custGeom>
            <a:solidFill>
              <a:srgbClr val="814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" name="Freeform 1249"/>
            <p:cNvSpPr>
              <a:spLocks/>
            </p:cNvSpPr>
            <p:nvPr/>
          </p:nvSpPr>
          <p:spPr bwMode="auto">
            <a:xfrm>
              <a:off x="5654675" y="4486275"/>
              <a:ext cx="79375" cy="171450"/>
            </a:xfrm>
            <a:custGeom>
              <a:avLst/>
              <a:gdLst>
                <a:gd name="T0" fmla="*/ 28 w 28"/>
                <a:gd name="T1" fmla="*/ 0 h 60"/>
                <a:gd name="T2" fmla="*/ 28 w 28"/>
                <a:gd name="T3" fmla="*/ 2 h 60"/>
                <a:gd name="T4" fmla="*/ 28 w 28"/>
                <a:gd name="T5" fmla="*/ 57 h 60"/>
                <a:gd name="T6" fmla="*/ 26 w 28"/>
                <a:gd name="T7" fmla="*/ 59 h 60"/>
                <a:gd name="T8" fmla="*/ 2 w 28"/>
                <a:gd name="T9" fmla="*/ 50 h 60"/>
                <a:gd name="T10" fmla="*/ 0 w 28"/>
                <a:gd name="T11" fmla="*/ 47 h 60"/>
                <a:gd name="T12" fmla="*/ 0 w 28"/>
                <a:gd name="T13" fmla="*/ 11 h 60"/>
                <a:gd name="T14" fmla="*/ 2 w 28"/>
                <a:gd name="T15" fmla="*/ 9 h 60"/>
                <a:gd name="T16" fmla="*/ 28 w 28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60">
                  <a:moveTo>
                    <a:pt x="28" y="0"/>
                  </a:moveTo>
                  <a:cubicBezTo>
                    <a:pt x="28" y="1"/>
                    <a:pt x="28" y="1"/>
                    <a:pt x="28" y="2"/>
                  </a:cubicBezTo>
                  <a:cubicBezTo>
                    <a:pt x="28" y="20"/>
                    <a:pt x="28" y="39"/>
                    <a:pt x="28" y="57"/>
                  </a:cubicBezTo>
                  <a:cubicBezTo>
                    <a:pt x="28" y="59"/>
                    <a:pt x="28" y="60"/>
                    <a:pt x="26" y="59"/>
                  </a:cubicBezTo>
                  <a:cubicBezTo>
                    <a:pt x="18" y="56"/>
                    <a:pt x="10" y="53"/>
                    <a:pt x="2" y="50"/>
                  </a:cubicBezTo>
                  <a:cubicBezTo>
                    <a:pt x="1" y="49"/>
                    <a:pt x="0" y="48"/>
                    <a:pt x="0" y="47"/>
                  </a:cubicBezTo>
                  <a:cubicBezTo>
                    <a:pt x="0" y="35"/>
                    <a:pt x="0" y="23"/>
                    <a:pt x="0" y="11"/>
                  </a:cubicBezTo>
                  <a:cubicBezTo>
                    <a:pt x="0" y="10"/>
                    <a:pt x="0" y="9"/>
                    <a:pt x="2" y="9"/>
                  </a:cubicBezTo>
                  <a:cubicBezTo>
                    <a:pt x="10" y="6"/>
                    <a:pt x="19" y="3"/>
                    <a:pt x="28" y="0"/>
                  </a:cubicBezTo>
                  <a:close/>
                </a:path>
              </a:pathLst>
            </a:custGeom>
            <a:solidFill>
              <a:srgbClr val="814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0" name="Freeform 1250"/>
            <p:cNvSpPr>
              <a:spLocks/>
            </p:cNvSpPr>
            <p:nvPr/>
          </p:nvSpPr>
          <p:spPr bwMode="auto">
            <a:xfrm>
              <a:off x="6153150" y="4486275"/>
              <a:ext cx="80963" cy="171450"/>
            </a:xfrm>
            <a:custGeom>
              <a:avLst/>
              <a:gdLst>
                <a:gd name="T0" fmla="*/ 27 w 28"/>
                <a:gd name="T1" fmla="*/ 0 h 60"/>
                <a:gd name="T2" fmla="*/ 27 w 28"/>
                <a:gd name="T3" fmla="*/ 2 h 60"/>
                <a:gd name="T4" fmla="*/ 28 w 28"/>
                <a:gd name="T5" fmla="*/ 57 h 60"/>
                <a:gd name="T6" fmla="*/ 25 w 28"/>
                <a:gd name="T7" fmla="*/ 59 h 60"/>
                <a:gd name="T8" fmla="*/ 2 w 28"/>
                <a:gd name="T9" fmla="*/ 50 h 60"/>
                <a:gd name="T10" fmla="*/ 0 w 28"/>
                <a:gd name="T11" fmla="*/ 47 h 60"/>
                <a:gd name="T12" fmla="*/ 0 w 28"/>
                <a:gd name="T13" fmla="*/ 11 h 60"/>
                <a:gd name="T14" fmla="*/ 1 w 28"/>
                <a:gd name="T15" fmla="*/ 9 h 60"/>
                <a:gd name="T16" fmla="*/ 26 w 28"/>
                <a:gd name="T17" fmla="*/ 0 h 60"/>
                <a:gd name="T18" fmla="*/ 27 w 28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60">
                  <a:moveTo>
                    <a:pt x="27" y="0"/>
                  </a:moveTo>
                  <a:cubicBezTo>
                    <a:pt x="27" y="1"/>
                    <a:pt x="27" y="1"/>
                    <a:pt x="27" y="2"/>
                  </a:cubicBezTo>
                  <a:cubicBezTo>
                    <a:pt x="27" y="20"/>
                    <a:pt x="27" y="39"/>
                    <a:pt x="28" y="57"/>
                  </a:cubicBezTo>
                  <a:cubicBezTo>
                    <a:pt x="28" y="59"/>
                    <a:pt x="27" y="60"/>
                    <a:pt x="25" y="59"/>
                  </a:cubicBezTo>
                  <a:cubicBezTo>
                    <a:pt x="17" y="56"/>
                    <a:pt x="10" y="53"/>
                    <a:pt x="2" y="50"/>
                  </a:cubicBezTo>
                  <a:cubicBezTo>
                    <a:pt x="0" y="49"/>
                    <a:pt x="0" y="49"/>
                    <a:pt x="0" y="47"/>
                  </a:cubicBezTo>
                  <a:cubicBezTo>
                    <a:pt x="0" y="35"/>
                    <a:pt x="0" y="23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9" y="6"/>
                    <a:pt x="18" y="3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814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" name="Freeform 1251"/>
            <p:cNvSpPr>
              <a:spLocks/>
            </p:cNvSpPr>
            <p:nvPr/>
          </p:nvSpPr>
          <p:spPr bwMode="auto">
            <a:xfrm>
              <a:off x="6070600" y="4330700"/>
              <a:ext cx="22225" cy="134938"/>
            </a:xfrm>
            <a:custGeom>
              <a:avLst/>
              <a:gdLst>
                <a:gd name="T0" fmla="*/ 8 w 8"/>
                <a:gd name="T1" fmla="*/ 23 h 47"/>
                <a:gd name="T2" fmla="*/ 8 w 8"/>
                <a:gd name="T3" fmla="*/ 45 h 47"/>
                <a:gd name="T4" fmla="*/ 6 w 8"/>
                <a:gd name="T5" fmla="*/ 46 h 47"/>
                <a:gd name="T6" fmla="*/ 0 w 8"/>
                <a:gd name="T7" fmla="*/ 38 h 47"/>
                <a:gd name="T8" fmla="*/ 0 w 8"/>
                <a:gd name="T9" fmla="*/ 5 h 47"/>
                <a:gd name="T10" fmla="*/ 2 w 8"/>
                <a:gd name="T11" fmla="*/ 2 h 47"/>
                <a:gd name="T12" fmla="*/ 5 w 8"/>
                <a:gd name="T13" fmla="*/ 1 h 47"/>
                <a:gd name="T14" fmla="*/ 8 w 8"/>
                <a:gd name="T15" fmla="*/ 3 h 47"/>
                <a:gd name="T16" fmla="*/ 8 w 8"/>
                <a:gd name="T17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7">
                  <a:moveTo>
                    <a:pt x="8" y="23"/>
                  </a:moveTo>
                  <a:cubicBezTo>
                    <a:pt x="8" y="30"/>
                    <a:pt x="8" y="37"/>
                    <a:pt x="8" y="45"/>
                  </a:cubicBezTo>
                  <a:cubicBezTo>
                    <a:pt x="8" y="46"/>
                    <a:pt x="8" y="47"/>
                    <a:pt x="6" y="46"/>
                  </a:cubicBezTo>
                  <a:cubicBezTo>
                    <a:pt x="0" y="44"/>
                    <a:pt x="0" y="44"/>
                    <a:pt x="0" y="38"/>
                  </a:cubicBezTo>
                  <a:cubicBezTo>
                    <a:pt x="0" y="27"/>
                    <a:pt x="0" y="16"/>
                    <a:pt x="0" y="5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8" y="0"/>
                    <a:pt x="8" y="0"/>
                    <a:pt x="8" y="3"/>
                  </a:cubicBezTo>
                  <a:cubicBezTo>
                    <a:pt x="8" y="10"/>
                    <a:pt x="8" y="17"/>
                    <a:pt x="8" y="2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" name="Freeform 1252"/>
            <p:cNvSpPr>
              <a:spLocks/>
            </p:cNvSpPr>
            <p:nvPr/>
          </p:nvSpPr>
          <p:spPr bwMode="auto">
            <a:xfrm>
              <a:off x="6046788" y="4340225"/>
              <a:ext cx="17463" cy="117475"/>
            </a:xfrm>
            <a:custGeom>
              <a:avLst/>
              <a:gdLst>
                <a:gd name="T0" fmla="*/ 6 w 6"/>
                <a:gd name="T1" fmla="*/ 21 h 41"/>
                <a:gd name="T2" fmla="*/ 6 w 6"/>
                <a:gd name="T3" fmla="*/ 39 h 41"/>
                <a:gd name="T4" fmla="*/ 4 w 6"/>
                <a:gd name="T5" fmla="*/ 40 h 41"/>
                <a:gd name="T6" fmla="*/ 1 w 6"/>
                <a:gd name="T7" fmla="*/ 39 h 41"/>
                <a:gd name="T8" fmla="*/ 0 w 6"/>
                <a:gd name="T9" fmla="*/ 37 h 41"/>
                <a:gd name="T10" fmla="*/ 0 w 6"/>
                <a:gd name="T11" fmla="*/ 4 h 41"/>
                <a:gd name="T12" fmla="*/ 2 w 6"/>
                <a:gd name="T13" fmla="*/ 2 h 41"/>
                <a:gd name="T14" fmla="*/ 3 w 6"/>
                <a:gd name="T15" fmla="*/ 1 h 41"/>
                <a:gd name="T16" fmla="*/ 6 w 6"/>
                <a:gd name="T17" fmla="*/ 3 h 41"/>
                <a:gd name="T18" fmla="*/ 6 w 6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1">
                  <a:moveTo>
                    <a:pt x="6" y="21"/>
                  </a:moveTo>
                  <a:cubicBezTo>
                    <a:pt x="6" y="27"/>
                    <a:pt x="6" y="33"/>
                    <a:pt x="6" y="39"/>
                  </a:cubicBezTo>
                  <a:cubicBezTo>
                    <a:pt x="6" y="41"/>
                    <a:pt x="5" y="41"/>
                    <a:pt x="4" y="40"/>
                  </a:cubicBezTo>
                  <a:cubicBezTo>
                    <a:pt x="3" y="40"/>
                    <a:pt x="2" y="39"/>
                    <a:pt x="1" y="39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0" y="26"/>
                    <a:pt x="0" y="15"/>
                    <a:pt x="0" y="4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9"/>
                    <a:pt x="6" y="15"/>
                    <a:pt x="6" y="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" name="Freeform 1253"/>
            <p:cNvSpPr>
              <a:spLocks/>
            </p:cNvSpPr>
            <p:nvPr/>
          </p:nvSpPr>
          <p:spPr bwMode="auto">
            <a:xfrm>
              <a:off x="6027738" y="4348163"/>
              <a:ext cx="14288" cy="100013"/>
            </a:xfrm>
            <a:custGeom>
              <a:avLst/>
              <a:gdLst>
                <a:gd name="T0" fmla="*/ 5 w 5"/>
                <a:gd name="T1" fmla="*/ 17 h 35"/>
                <a:gd name="T2" fmla="*/ 4 w 5"/>
                <a:gd name="T3" fmla="*/ 33 h 35"/>
                <a:gd name="T4" fmla="*/ 4 w 5"/>
                <a:gd name="T5" fmla="*/ 35 h 35"/>
                <a:gd name="T6" fmla="*/ 0 w 5"/>
                <a:gd name="T7" fmla="*/ 33 h 35"/>
                <a:gd name="T8" fmla="*/ 0 w 5"/>
                <a:gd name="T9" fmla="*/ 32 h 35"/>
                <a:gd name="T10" fmla="*/ 0 w 5"/>
                <a:gd name="T11" fmla="*/ 3 h 35"/>
                <a:gd name="T12" fmla="*/ 4 w 5"/>
                <a:gd name="T13" fmla="*/ 0 h 35"/>
                <a:gd name="T14" fmla="*/ 4 w 5"/>
                <a:gd name="T15" fmla="*/ 1 h 35"/>
                <a:gd name="T16" fmla="*/ 5 w 5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5">
                  <a:moveTo>
                    <a:pt x="5" y="17"/>
                  </a:moveTo>
                  <a:cubicBezTo>
                    <a:pt x="5" y="23"/>
                    <a:pt x="5" y="28"/>
                    <a:pt x="4" y="33"/>
                  </a:cubicBezTo>
                  <a:cubicBezTo>
                    <a:pt x="4" y="34"/>
                    <a:pt x="5" y="35"/>
                    <a:pt x="4" y="35"/>
                  </a:cubicBezTo>
                  <a:cubicBezTo>
                    <a:pt x="2" y="35"/>
                    <a:pt x="1" y="35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22"/>
                    <a:pt x="0" y="1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5" y="7"/>
                    <a:pt x="5" y="12"/>
                    <a:pt x="5" y="17"/>
                  </a:cubicBez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Freeform 1254"/>
            <p:cNvSpPr>
              <a:spLocks/>
            </p:cNvSpPr>
            <p:nvPr/>
          </p:nvSpPr>
          <p:spPr bwMode="auto">
            <a:xfrm>
              <a:off x="6070600" y="4678363"/>
              <a:ext cx="22225" cy="131763"/>
            </a:xfrm>
            <a:custGeom>
              <a:avLst/>
              <a:gdLst>
                <a:gd name="T0" fmla="*/ 8 w 8"/>
                <a:gd name="T1" fmla="*/ 23 h 46"/>
                <a:gd name="T2" fmla="*/ 8 w 8"/>
                <a:gd name="T3" fmla="*/ 44 h 46"/>
                <a:gd name="T4" fmla="*/ 6 w 8"/>
                <a:gd name="T5" fmla="*/ 45 h 46"/>
                <a:gd name="T6" fmla="*/ 0 w 8"/>
                <a:gd name="T7" fmla="*/ 38 h 46"/>
                <a:gd name="T8" fmla="*/ 0 w 8"/>
                <a:gd name="T9" fmla="*/ 4 h 46"/>
                <a:gd name="T10" fmla="*/ 2 w 8"/>
                <a:gd name="T11" fmla="*/ 2 h 46"/>
                <a:gd name="T12" fmla="*/ 6 w 8"/>
                <a:gd name="T13" fmla="*/ 0 h 46"/>
                <a:gd name="T14" fmla="*/ 8 w 8"/>
                <a:gd name="T15" fmla="*/ 2 h 46"/>
                <a:gd name="T16" fmla="*/ 8 w 8"/>
                <a:gd name="T1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6">
                  <a:moveTo>
                    <a:pt x="8" y="23"/>
                  </a:moveTo>
                  <a:cubicBezTo>
                    <a:pt x="8" y="30"/>
                    <a:pt x="8" y="37"/>
                    <a:pt x="8" y="44"/>
                  </a:cubicBezTo>
                  <a:cubicBezTo>
                    <a:pt x="8" y="46"/>
                    <a:pt x="8" y="46"/>
                    <a:pt x="6" y="45"/>
                  </a:cubicBezTo>
                  <a:cubicBezTo>
                    <a:pt x="0" y="44"/>
                    <a:pt x="0" y="44"/>
                    <a:pt x="0" y="38"/>
                  </a:cubicBezTo>
                  <a:cubicBezTo>
                    <a:pt x="0" y="27"/>
                    <a:pt x="0" y="15"/>
                    <a:pt x="0" y="4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6"/>
                    <a:pt x="8" y="2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" name="Freeform 1255"/>
            <p:cNvSpPr>
              <a:spLocks/>
            </p:cNvSpPr>
            <p:nvPr/>
          </p:nvSpPr>
          <p:spPr bwMode="auto">
            <a:xfrm>
              <a:off x="6046788" y="4686300"/>
              <a:ext cx="17463" cy="115888"/>
            </a:xfrm>
            <a:custGeom>
              <a:avLst/>
              <a:gdLst>
                <a:gd name="T0" fmla="*/ 6 w 6"/>
                <a:gd name="T1" fmla="*/ 20 h 40"/>
                <a:gd name="T2" fmla="*/ 6 w 6"/>
                <a:gd name="T3" fmla="*/ 38 h 40"/>
                <a:gd name="T4" fmla="*/ 4 w 6"/>
                <a:gd name="T5" fmla="*/ 40 h 40"/>
                <a:gd name="T6" fmla="*/ 1 w 6"/>
                <a:gd name="T7" fmla="*/ 39 h 40"/>
                <a:gd name="T8" fmla="*/ 0 w 6"/>
                <a:gd name="T9" fmla="*/ 37 h 40"/>
                <a:gd name="T10" fmla="*/ 0 w 6"/>
                <a:gd name="T11" fmla="*/ 3 h 40"/>
                <a:gd name="T12" fmla="*/ 2 w 6"/>
                <a:gd name="T13" fmla="*/ 1 h 40"/>
                <a:gd name="T14" fmla="*/ 6 w 6"/>
                <a:gd name="T15" fmla="*/ 4 h 40"/>
                <a:gd name="T16" fmla="*/ 6 w 6"/>
                <a:gd name="T1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0">
                  <a:moveTo>
                    <a:pt x="6" y="20"/>
                  </a:moveTo>
                  <a:cubicBezTo>
                    <a:pt x="6" y="26"/>
                    <a:pt x="6" y="32"/>
                    <a:pt x="6" y="38"/>
                  </a:cubicBezTo>
                  <a:cubicBezTo>
                    <a:pt x="6" y="40"/>
                    <a:pt x="5" y="40"/>
                    <a:pt x="4" y="40"/>
                  </a:cubicBezTo>
                  <a:cubicBezTo>
                    <a:pt x="3" y="39"/>
                    <a:pt x="2" y="39"/>
                    <a:pt x="1" y="39"/>
                  </a:cubicBezTo>
                  <a:cubicBezTo>
                    <a:pt x="0" y="38"/>
                    <a:pt x="0" y="38"/>
                    <a:pt x="0" y="37"/>
                  </a:cubicBezTo>
                  <a:cubicBezTo>
                    <a:pt x="0" y="26"/>
                    <a:pt x="0" y="14"/>
                    <a:pt x="0" y="3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6" y="0"/>
                    <a:pt x="6" y="0"/>
                    <a:pt x="6" y="4"/>
                  </a:cubicBezTo>
                  <a:cubicBezTo>
                    <a:pt x="6" y="9"/>
                    <a:pt x="6" y="15"/>
                    <a:pt x="6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" name="Freeform 1256"/>
            <p:cNvSpPr>
              <a:spLocks/>
            </p:cNvSpPr>
            <p:nvPr/>
          </p:nvSpPr>
          <p:spPr bwMode="auto">
            <a:xfrm>
              <a:off x="6027738" y="4692650"/>
              <a:ext cx="14288" cy="103188"/>
            </a:xfrm>
            <a:custGeom>
              <a:avLst/>
              <a:gdLst>
                <a:gd name="T0" fmla="*/ 5 w 5"/>
                <a:gd name="T1" fmla="*/ 18 h 36"/>
                <a:gd name="T2" fmla="*/ 4 w 5"/>
                <a:gd name="T3" fmla="*/ 33 h 36"/>
                <a:gd name="T4" fmla="*/ 4 w 5"/>
                <a:gd name="T5" fmla="*/ 35 h 36"/>
                <a:gd name="T6" fmla="*/ 0 w 5"/>
                <a:gd name="T7" fmla="*/ 33 h 36"/>
                <a:gd name="T8" fmla="*/ 0 w 5"/>
                <a:gd name="T9" fmla="*/ 2 h 36"/>
                <a:gd name="T10" fmla="*/ 4 w 5"/>
                <a:gd name="T11" fmla="*/ 0 h 36"/>
                <a:gd name="T12" fmla="*/ 4 w 5"/>
                <a:gd name="T13" fmla="*/ 2 h 36"/>
                <a:gd name="T14" fmla="*/ 5 w 5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6">
                  <a:moveTo>
                    <a:pt x="5" y="18"/>
                  </a:moveTo>
                  <a:cubicBezTo>
                    <a:pt x="5" y="23"/>
                    <a:pt x="5" y="28"/>
                    <a:pt x="4" y="33"/>
                  </a:cubicBezTo>
                  <a:cubicBezTo>
                    <a:pt x="4" y="34"/>
                    <a:pt x="5" y="36"/>
                    <a:pt x="4" y="35"/>
                  </a:cubicBezTo>
                  <a:cubicBezTo>
                    <a:pt x="2" y="35"/>
                    <a:pt x="0" y="35"/>
                    <a:pt x="0" y="33"/>
                  </a:cubicBezTo>
                  <a:cubicBezTo>
                    <a:pt x="0" y="23"/>
                    <a:pt x="0" y="13"/>
                    <a:pt x="0" y="2"/>
                  </a:cubicBezTo>
                  <a:cubicBezTo>
                    <a:pt x="0" y="0"/>
                    <a:pt x="3" y="1"/>
                    <a:pt x="4" y="0"/>
                  </a:cubicBezTo>
                  <a:cubicBezTo>
                    <a:pt x="5" y="0"/>
                    <a:pt x="4" y="2"/>
                    <a:pt x="4" y="2"/>
                  </a:cubicBezTo>
                  <a:cubicBezTo>
                    <a:pt x="5" y="8"/>
                    <a:pt x="5" y="13"/>
                    <a:pt x="5" y="18"/>
                  </a:cubicBez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Freeform 1257"/>
            <p:cNvSpPr>
              <a:spLocks/>
            </p:cNvSpPr>
            <p:nvPr/>
          </p:nvSpPr>
          <p:spPr bwMode="auto">
            <a:xfrm>
              <a:off x="5818188" y="4678363"/>
              <a:ext cx="25400" cy="131763"/>
            </a:xfrm>
            <a:custGeom>
              <a:avLst/>
              <a:gdLst>
                <a:gd name="T0" fmla="*/ 9 w 9"/>
                <a:gd name="T1" fmla="*/ 23 h 46"/>
                <a:gd name="T2" fmla="*/ 9 w 9"/>
                <a:gd name="T3" fmla="*/ 44 h 46"/>
                <a:gd name="T4" fmla="*/ 6 w 9"/>
                <a:gd name="T5" fmla="*/ 45 h 46"/>
                <a:gd name="T6" fmla="*/ 1 w 9"/>
                <a:gd name="T7" fmla="*/ 38 h 46"/>
                <a:gd name="T8" fmla="*/ 1 w 9"/>
                <a:gd name="T9" fmla="*/ 4 h 46"/>
                <a:gd name="T10" fmla="*/ 3 w 9"/>
                <a:gd name="T11" fmla="*/ 2 h 46"/>
                <a:gd name="T12" fmla="*/ 7 w 9"/>
                <a:gd name="T13" fmla="*/ 0 h 46"/>
                <a:gd name="T14" fmla="*/ 9 w 9"/>
                <a:gd name="T15" fmla="*/ 2 h 46"/>
                <a:gd name="T16" fmla="*/ 9 w 9"/>
                <a:gd name="T1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6">
                  <a:moveTo>
                    <a:pt x="9" y="23"/>
                  </a:moveTo>
                  <a:cubicBezTo>
                    <a:pt x="9" y="30"/>
                    <a:pt x="8" y="37"/>
                    <a:pt x="9" y="44"/>
                  </a:cubicBezTo>
                  <a:cubicBezTo>
                    <a:pt x="9" y="46"/>
                    <a:pt x="8" y="46"/>
                    <a:pt x="6" y="45"/>
                  </a:cubicBezTo>
                  <a:cubicBezTo>
                    <a:pt x="1" y="44"/>
                    <a:pt x="1" y="44"/>
                    <a:pt x="1" y="38"/>
                  </a:cubicBezTo>
                  <a:cubicBezTo>
                    <a:pt x="1" y="27"/>
                    <a:pt x="1" y="15"/>
                    <a:pt x="1" y="4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4" y="1"/>
                    <a:pt x="5" y="1"/>
                    <a:pt x="7" y="0"/>
                  </a:cubicBezTo>
                  <a:cubicBezTo>
                    <a:pt x="8" y="0"/>
                    <a:pt x="9" y="0"/>
                    <a:pt x="9" y="2"/>
                  </a:cubicBezTo>
                  <a:cubicBezTo>
                    <a:pt x="8" y="9"/>
                    <a:pt x="9" y="16"/>
                    <a:pt x="9" y="23"/>
                  </a:cubicBez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" name="Freeform 1258"/>
            <p:cNvSpPr>
              <a:spLocks/>
            </p:cNvSpPr>
            <p:nvPr/>
          </p:nvSpPr>
          <p:spPr bwMode="auto">
            <a:xfrm>
              <a:off x="5794375" y="4686300"/>
              <a:ext cx="17463" cy="115888"/>
            </a:xfrm>
            <a:custGeom>
              <a:avLst/>
              <a:gdLst>
                <a:gd name="T0" fmla="*/ 6 w 6"/>
                <a:gd name="T1" fmla="*/ 0 h 40"/>
                <a:gd name="T2" fmla="*/ 6 w 6"/>
                <a:gd name="T3" fmla="*/ 4 h 40"/>
                <a:gd name="T4" fmla="*/ 6 w 6"/>
                <a:gd name="T5" fmla="*/ 38 h 40"/>
                <a:gd name="T6" fmla="*/ 4 w 6"/>
                <a:gd name="T7" fmla="*/ 40 h 40"/>
                <a:gd name="T8" fmla="*/ 0 w 6"/>
                <a:gd name="T9" fmla="*/ 34 h 40"/>
                <a:gd name="T10" fmla="*/ 0 w 6"/>
                <a:gd name="T11" fmla="*/ 5 h 40"/>
                <a:gd name="T12" fmla="*/ 3 w 6"/>
                <a:gd name="T13" fmla="*/ 1 h 40"/>
                <a:gd name="T14" fmla="*/ 6 w 6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0">
                  <a:moveTo>
                    <a:pt x="6" y="0"/>
                  </a:moveTo>
                  <a:cubicBezTo>
                    <a:pt x="6" y="2"/>
                    <a:pt x="6" y="3"/>
                    <a:pt x="6" y="4"/>
                  </a:cubicBezTo>
                  <a:cubicBezTo>
                    <a:pt x="6" y="16"/>
                    <a:pt x="6" y="27"/>
                    <a:pt x="6" y="38"/>
                  </a:cubicBezTo>
                  <a:cubicBezTo>
                    <a:pt x="6" y="40"/>
                    <a:pt x="6" y="40"/>
                    <a:pt x="4" y="40"/>
                  </a:cubicBezTo>
                  <a:cubicBezTo>
                    <a:pt x="1" y="39"/>
                    <a:pt x="0" y="37"/>
                    <a:pt x="0" y="34"/>
                  </a:cubicBezTo>
                  <a:cubicBezTo>
                    <a:pt x="0" y="24"/>
                    <a:pt x="0" y="14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" name="Freeform 1259"/>
            <p:cNvSpPr>
              <a:spLocks/>
            </p:cNvSpPr>
            <p:nvPr/>
          </p:nvSpPr>
          <p:spPr bwMode="auto">
            <a:xfrm>
              <a:off x="5775325" y="4692650"/>
              <a:ext cx="14288" cy="103188"/>
            </a:xfrm>
            <a:custGeom>
              <a:avLst/>
              <a:gdLst>
                <a:gd name="T0" fmla="*/ 5 w 5"/>
                <a:gd name="T1" fmla="*/ 0 h 36"/>
                <a:gd name="T2" fmla="*/ 5 w 5"/>
                <a:gd name="T3" fmla="*/ 34 h 36"/>
                <a:gd name="T4" fmla="*/ 3 w 5"/>
                <a:gd name="T5" fmla="*/ 35 h 36"/>
                <a:gd name="T6" fmla="*/ 0 w 5"/>
                <a:gd name="T7" fmla="*/ 31 h 36"/>
                <a:gd name="T8" fmla="*/ 0 w 5"/>
                <a:gd name="T9" fmla="*/ 5 h 36"/>
                <a:gd name="T10" fmla="*/ 5 w 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5" y="0"/>
                  </a:moveTo>
                  <a:cubicBezTo>
                    <a:pt x="5" y="12"/>
                    <a:pt x="5" y="23"/>
                    <a:pt x="5" y="34"/>
                  </a:cubicBezTo>
                  <a:cubicBezTo>
                    <a:pt x="5" y="35"/>
                    <a:pt x="5" y="36"/>
                    <a:pt x="3" y="35"/>
                  </a:cubicBezTo>
                  <a:cubicBezTo>
                    <a:pt x="1" y="35"/>
                    <a:pt x="0" y="34"/>
                    <a:pt x="0" y="31"/>
                  </a:cubicBezTo>
                  <a:cubicBezTo>
                    <a:pt x="1" y="23"/>
                    <a:pt x="0" y="14"/>
                    <a:pt x="0" y="5"/>
                  </a:cubicBezTo>
                  <a:cubicBezTo>
                    <a:pt x="0" y="1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1260"/>
            <p:cNvSpPr>
              <a:spLocks/>
            </p:cNvSpPr>
            <p:nvPr/>
          </p:nvSpPr>
          <p:spPr bwMode="auto">
            <a:xfrm>
              <a:off x="5953125" y="4503738"/>
              <a:ext cx="22225" cy="134938"/>
            </a:xfrm>
            <a:custGeom>
              <a:avLst/>
              <a:gdLst>
                <a:gd name="T0" fmla="*/ 8 w 8"/>
                <a:gd name="T1" fmla="*/ 24 h 47"/>
                <a:gd name="T2" fmla="*/ 8 w 8"/>
                <a:gd name="T3" fmla="*/ 45 h 47"/>
                <a:gd name="T4" fmla="*/ 6 w 8"/>
                <a:gd name="T5" fmla="*/ 46 h 47"/>
                <a:gd name="T6" fmla="*/ 0 w 8"/>
                <a:gd name="T7" fmla="*/ 38 h 47"/>
                <a:gd name="T8" fmla="*/ 0 w 8"/>
                <a:gd name="T9" fmla="*/ 5 h 47"/>
                <a:gd name="T10" fmla="*/ 2 w 8"/>
                <a:gd name="T11" fmla="*/ 2 h 47"/>
                <a:gd name="T12" fmla="*/ 6 w 8"/>
                <a:gd name="T13" fmla="*/ 1 h 47"/>
                <a:gd name="T14" fmla="*/ 8 w 8"/>
                <a:gd name="T15" fmla="*/ 2 h 47"/>
                <a:gd name="T16" fmla="*/ 8 w 8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7">
                  <a:moveTo>
                    <a:pt x="8" y="24"/>
                  </a:moveTo>
                  <a:cubicBezTo>
                    <a:pt x="8" y="31"/>
                    <a:pt x="8" y="38"/>
                    <a:pt x="8" y="45"/>
                  </a:cubicBezTo>
                  <a:cubicBezTo>
                    <a:pt x="8" y="46"/>
                    <a:pt x="8" y="47"/>
                    <a:pt x="6" y="46"/>
                  </a:cubicBezTo>
                  <a:cubicBezTo>
                    <a:pt x="0" y="44"/>
                    <a:pt x="0" y="44"/>
                    <a:pt x="0" y="38"/>
                  </a:cubicBezTo>
                  <a:cubicBezTo>
                    <a:pt x="0" y="27"/>
                    <a:pt x="0" y="16"/>
                    <a:pt x="0" y="5"/>
                  </a:cubicBezTo>
                  <a:cubicBezTo>
                    <a:pt x="0" y="4"/>
                    <a:pt x="0" y="3"/>
                    <a:pt x="2" y="2"/>
                  </a:cubicBezTo>
                  <a:cubicBezTo>
                    <a:pt x="3" y="2"/>
                    <a:pt x="5" y="2"/>
                    <a:pt x="6" y="1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10"/>
                    <a:pt x="8" y="17"/>
                    <a:pt x="8" y="24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" name="Freeform 1261"/>
            <p:cNvSpPr>
              <a:spLocks/>
            </p:cNvSpPr>
            <p:nvPr/>
          </p:nvSpPr>
          <p:spPr bwMode="auto">
            <a:xfrm>
              <a:off x="5929313" y="4514850"/>
              <a:ext cx="17463" cy="114300"/>
            </a:xfrm>
            <a:custGeom>
              <a:avLst/>
              <a:gdLst>
                <a:gd name="T0" fmla="*/ 6 w 6"/>
                <a:gd name="T1" fmla="*/ 40 h 40"/>
                <a:gd name="T2" fmla="*/ 0 w 6"/>
                <a:gd name="T3" fmla="*/ 38 h 40"/>
                <a:gd name="T4" fmla="*/ 0 w 6"/>
                <a:gd name="T5" fmla="*/ 37 h 40"/>
                <a:gd name="T6" fmla="*/ 0 w 6"/>
                <a:gd name="T7" fmla="*/ 3 h 40"/>
                <a:gd name="T8" fmla="*/ 1 w 6"/>
                <a:gd name="T9" fmla="*/ 1 h 40"/>
                <a:gd name="T10" fmla="*/ 4 w 6"/>
                <a:gd name="T11" fmla="*/ 0 h 40"/>
                <a:gd name="T12" fmla="*/ 6 w 6"/>
                <a:gd name="T13" fmla="*/ 1 h 40"/>
                <a:gd name="T14" fmla="*/ 6 w 6"/>
                <a:gd name="T15" fmla="*/ 3 h 40"/>
                <a:gd name="T16" fmla="*/ 6 w 6"/>
                <a:gd name="T17" fmla="*/ 37 h 40"/>
                <a:gd name="T18" fmla="*/ 6 w 6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0">
                  <a:moveTo>
                    <a:pt x="6" y="40"/>
                  </a:moveTo>
                  <a:cubicBezTo>
                    <a:pt x="4" y="40"/>
                    <a:pt x="2" y="39"/>
                    <a:pt x="0" y="38"/>
                  </a:cubicBezTo>
                  <a:cubicBezTo>
                    <a:pt x="0" y="38"/>
                    <a:pt x="0" y="37"/>
                    <a:pt x="0" y="37"/>
                  </a:cubicBezTo>
                  <a:cubicBezTo>
                    <a:pt x="0" y="25"/>
                    <a:pt x="0" y="1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15"/>
                    <a:pt x="6" y="26"/>
                    <a:pt x="6" y="37"/>
                  </a:cubicBezTo>
                  <a:cubicBezTo>
                    <a:pt x="6" y="38"/>
                    <a:pt x="6" y="39"/>
                    <a:pt x="6" y="4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" name="Freeform 1262"/>
            <p:cNvSpPr>
              <a:spLocks/>
            </p:cNvSpPr>
            <p:nvPr/>
          </p:nvSpPr>
          <p:spPr bwMode="auto">
            <a:xfrm>
              <a:off x="5910263" y="4518025"/>
              <a:ext cx="14288" cy="103188"/>
            </a:xfrm>
            <a:custGeom>
              <a:avLst/>
              <a:gdLst>
                <a:gd name="T0" fmla="*/ 4 w 5"/>
                <a:gd name="T1" fmla="*/ 18 h 36"/>
                <a:gd name="T2" fmla="*/ 4 w 5"/>
                <a:gd name="T3" fmla="*/ 34 h 36"/>
                <a:gd name="T4" fmla="*/ 4 w 5"/>
                <a:gd name="T5" fmla="*/ 36 h 36"/>
                <a:gd name="T6" fmla="*/ 0 w 5"/>
                <a:gd name="T7" fmla="*/ 33 h 36"/>
                <a:gd name="T8" fmla="*/ 0 w 5"/>
                <a:gd name="T9" fmla="*/ 29 h 36"/>
                <a:gd name="T10" fmla="*/ 0 w 5"/>
                <a:gd name="T11" fmla="*/ 4 h 36"/>
                <a:gd name="T12" fmla="*/ 4 w 5"/>
                <a:gd name="T13" fmla="*/ 1 h 36"/>
                <a:gd name="T14" fmla="*/ 4 w 5"/>
                <a:gd name="T15" fmla="*/ 2 h 36"/>
                <a:gd name="T16" fmla="*/ 4 w 5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6">
                  <a:moveTo>
                    <a:pt x="4" y="18"/>
                  </a:moveTo>
                  <a:cubicBezTo>
                    <a:pt x="4" y="23"/>
                    <a:pt x="4" y="28"/>
                    <a:pt x="4" y="34"/>
                  </a:cubicBezTo>
                  <a:cubicBezTo>
                    <a:pt x="4" y="34"/>
                    <a:pt x="5" y="36"/>
                    <a:pt x="4" y="36"/>
                  </a:cubicBezTo>
                  <a:cubicBezTo>
                    <a:pt x="2" y="35"/>
                    <a:pt x="0" y="36"/>
                    <a:pt x="0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0"/>
                    <a:pt x="0" y="12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8"/>
                    <a:pt x="4" y="13"/>
                    <a:pt x="4" y="18"/>
                  </a:cubicBez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" name="Freeform 1263"/>
            <p:cNvSpPr>
              <a:spLocks/>
            </p:cNvSpPr>
            <p:nvPr/>
          </p:nvSpPr>
          <p:spPr bwMode="auto">
            <a:xfrm>
              <a:off x="5818188" y="4330700"/>
              <a:ext cx="25400" cy="134938"/>
            </a:xfrm>
            <a:custGeom>
              <a:avLst/>
              <a:gdLst>
                <a:gd name="T0" fmla="*/ 9 w 9"/>
                <a:gd name="T1" fmla="*/ 0 h 47"/>
                <a:gd name="T2" fmla="*/ 9 w 9"/>
                <a:gd name="T3" fmla="*/ 10 h 47"/>
                <a:gd name="T4" fmla="*/ 9 w 9"/>
                <a:gd name="T5" fmla="*/ 44 h 47"/>
                <a:gd name="T6" fmla="*/ 6 w 9"/>
                <a:gd name="T7" fmla="*/ 46 h 47"/>
                <a:gd name="T8" fmla="*/ 1 w 9"/>
                <a:gd name="T9" fmla="*/ 38 h 47"/>
                <a:gd name="T10" fmla="*/ 1 w 9"/>
                <a:gd name="T11" fmla="*/ 5 h 47"/>
                <a:gd name="T12" fmla="*/ 3 w 9"/>
                <a:gd name="T13" fmla="*/ 2 h 47"/>
                <a:gd name="T14" fmla="*/ 9 w 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7">
                  <a:moveTo>
                    <a:pt x="9" y="0"/>
                  </a:moveTo>
                  <a:cubicBezTo>
                    <a:pt x="9" y="4"/>
                    <a:pt x="9" y="7"/>
                    <a:pt x="9" y="10"/>
                  </a:cubicBezTo>
                  <a:cubicBezTo>
                    <a:pt x="9" y="22"/>
                    <a:pt x="8" y="33"/>
                    <a:pt x="9" y="44"/>
                  </a:cubicBezTo>
                  <a:cubicBezTo>
                    <a:pt x="9" y="46"/>
                    <a:pt x="8" y="47"/>
                    <a:pt x="6" y="46"/>
                  </a:cubicBezTo>
                  <a:cubicBezTo>
                    <a:pt x="1" y="44"/>
                    <a:pt x="1" y="44"/>
                    <a:pt x="1" y="38"/>
                  </a:cubicBezTo>
                  <a:cubicBezTo>
                    <a:pt x="1" y="27"/>
                    <a:pt x="1" y="16"/>
                    <a:pt x="1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5" y="2"/>
                    <a:pt x="6" y="1"/>
                    <a:pt x="9" y="0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" name="Freeform 1264"/>
            <p:cNvSpPr>
              <a:spLocks/>
            </p:cNvSpPr>
            <p:nvPr/>
          </p:nvSpPr>
          <p:spPr bwMode="auto">
            <a:xfrm>
              <a:off x="5794375" y="4343400"/>
              <a:ext cx="17463" cy="114300"/>
            </a:xfrm>
            <a:custGeom>
              <a:avLst/>
              <a:gdLst>
                <a:gd name="T0" fmla="*/ 6 w 6"/>
                <a:gd name="T1" fmla="*/ 20 h 40"/>
                <a:gd name="T2" fmla="*/ 6 w 6"/>
                <a:gd name="T3" fmla="*/ 38 h 40"/>
                <a:gd name="T4" fmla="*/ 4 w 6"/>
                <a:gd name="T5" fmla="*/ 39 h 40"/>
                <a:gd name="T6" fmla="*/ 0 w 6"/>
                <a:gd name="T7" fmla="*/ 34 h 40"/>
                <a:gd name="T8" fmla="*/ 0 w 6"/>
                <a:gd name="T9" fmla="*/ 4 h 40"/>
                <a:gd name="T10" fmla="*/ 3 w 6"/>
                <a:gd name="T11" fmla="*/ 0 h 40"/>
                <a:gd name="T12" fmla="*/ 6 w 6"/>
                <a:gd name="T13" fmla="*/ 2 h 40"/>
                <a:gd name="T14" fmla="*/ 6 w 6"/>
                <a:gd name="T1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0">
                  <a:moveTo>
                    <a:pt x="6" y="20"/>
                  </a:moveTo>
                  <a:cubicBezTo>
                    <a:pt x="6" y="26"/>
                    <a:pt x="6" y="32"/>
                    <a:pt x="6" y="38"/>
                  </a:cubicBezTo>
                  <a:cubicBezTo>
                    <a:pt x="6" y="40"/>
                    <a:pt x="5" y="40"/>
                    <a:pt x="4" y="39"/>
                  </a:cubicBezTo>
                  <a:cubicBezTo>
                    <a:pt x="0" y="38"/>
                    <a:pt x="0" y="38"/>
                    <a:pt x="0" y="34"/>
                  </a:cubicBezTo>
                  <a:cubicBezTo>
                    <a:pt x="0" y="24"/>
                    <a:pt x="0" y="1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6" y="0"/>
                    <a:pt x="6" y="0"/>
                    <a:pt x="6" y="2"/>
                  </a:cubicBezTo>
                  <a:cubicBezTo>
                    <a:pt x="6" y="8"/>
                    <a:pt x="6" y="14"/>
                    <a:pt x="6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" name="Freeform 1265"/>
            <p:cNvSpPr>
              <a:spLocks/>
            </p:cNvSpPr>
            <p:nvPr/>
          </p:nvSpPr>
          <p:spPr bwMode="auto">
            <a:xfrm>
              <a:off x="5775325" y="4348163"/>
              <a:ext cx="14288" cy="100013"/>
            </a:xfrm>
            <a:custGeom>
              <a:avLst/>
              <a:gdLst>
                <a:gd name="T0" fmla="*/ 5 w 5"/>
                <a:gd name="T1" fmla="*/ 0 h 35"/>
                <a:gd name="T2" fmla="*/ 5 w 5"/>
                <a:gd name="T3" fmla="*/ 34 h 35"/>
                <a:gd name="T4" fmla="*/ 3 w 5"/>
                <a:gd name="T5" fmla="*/ 35 h 35"/>
                <a:gd name="T6" fmla="*/ 0 w 5"/>
                <a:gd name="T7" fmla="*/ 31 h 35"/>
                <a:gd name="T8" fmla="*/ 0 w 5"/>
                <a:gd name="T9" fmla="*/ 5 h 35"/>
                <a:gd name="T10" fmla="*/ 5 w 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5">
                  <a:moveTo>
                    <a:pt x="5" y="0"/>
                  </a:moveTo>
                  <a:cubicBezTo>
                    <a:pt x="5" y="11"/>
                    <a:pt x="5" y="23"/>
                    <a:pt x="5" y="34"/>
                  </a:cubicBezTo>
                  <a:cubicBezTo>
                    <a:pt x="5" y="35"/>
                    <a:pt x="4" y="35"/>
                    <a:pt x="3" y="35"/>
                  </a:cubicBezTo>
                  <a:cubicBezTo>
                    <a:pt x="1" y="34"/>
                    <a:pt x="0" y="33"/>
                    <a:pt x="0" y="31"/>
                  </a:cubicBezTo>
                  <a:cubicBezTo>
                    <a:pt x="1" y="22"/>
                    <a:pt x="0" y="14"/>
                    <a:pt x="0" y="5"/>
                  </a:cubicBezTo>
                  <a:cubicBezTo>
                    <a:pt x="0" y="1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" name="Freeform 1266"/>
            <p:cNvSpPr>
              <a:spLocks/>
            </p:cNvSpPr>
            <p:nvPr/>
          </p:nvSpPr>
          <p:spPr bwMode="auto">
            <a:xfrm>
              <a:off x="5703888" y="4503738"/>
              <a:ext cx="22225" cy="134938"/>
            </a:xfrm>
            <a:custGeom>
              <a:avLst/>
              <a:gdLst>
                <a:gd name="T0" fmla="*/ 8 w 8"/>
                <a:gd name="T1" fmla="*/ 24 h 47"/>
                <a:gd name="T2" fmla="*/ 8 w 8"/>
                <a:gd name="T3" fmla="*/ 45 h 47"/>
                <a:gd name="T4" fmla="*/ 6 w 8"/>
                <a:gd name="T5" fmla="*/ 46 h 47"/>
                <a:gd name="T6" fmla="*/ 0 w 8"/>
                <a:gd name="T7" fmla="*/ 38 h 47"/>
                <a:gd name="T8" fmla="*/ 0 w 8"/>
                <a:gd name="T9" fmla="*/ 5 h 47"/>
                <a:gd name="T10" fmla="*/ 2 w 8"/>
                <a:gd name="T11" fmla="*/ 2 h 47"/>
                <a:gd name="T12" fmla="*/ 3 w 8"/>
                <a:gd name="T13" fmla="*/ 2 h 47"/>
                <a:gd name="T14" fmla="*/ 7 w 8"/>
                <a:gd name="T15" fmla="*/ 1 h 47"/>
                <a:gd name="T16" fmla="*/ 8 w 8"/>
                <a:gd name="T17" fmla="*/ 6 h 47"/>
                <a:gd name="T18" fmla="*/ 8 w 8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47">
                  <a:moveTo>
                    <a:pt x="8" y="24"/>
                  </a:moveTo>
                  <a:cubicBezTo>
                    <a:pt x="8" y="31"/>
                    <a:pt x="8" y="38"/>
                    <a:pt x="8" y="45"/>
                  </a:cubicBezTo>
                  <a:cubicBezTo>
                    <a:pt x="8" y="47"/>
                    <a:pt x="7" y="47"/>
                    <a:pt x="6" y="46"/>
                  </a:cubicBezTo>
                  <a:cubicBezTo>
                    <a:pt x="0" y="44"/>
                    <a:pt x="0" y="45"/>
                    <a:pt x="0" y="38"/>
                  </a:cubicBezTo>
                  <a:cubicBezTo>
                    <a:pt x="0" y="27"/>
                    <a:pt x="0" y="16"/>
                    <a:pt x="0" y="5"/>
                  </a:cubicBezTo>
                  <a:cubicBezTo>
                    <a:pt x="0" y="4"/>
                    <a:pt x="0" y="3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4"/>
                    <a:pt x="8" y="6"/>
                  </a:cubicBezTo>
                  <a:cubicBezTo>
                    <a:pt x="8" y="12"/>
                    <a:pt x="8" y="18"/>
                    <a:pt x="8" y="2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" name="Freeform 1267"/>
            <p:cNvSpPr>
              <a:spLocks/>
            </p:cNvSpPr>
            <p:nvPr/>
          </p:nvSpPr>
          <p:spPr bwMode="auto">
            <a:xfrm>
              <a:off x="5680075" y="4511675"/>
              <a:ext cx="17463" cy="117475"/>
            </a:xfrm>
            <a:custGeom>
              <a:avLst/>
              <a:gdLst>
                <a:gd name="T0" fmla="*/ 6 w 6"/>
                <a:gd name="T1" fmla="*/ 21 h 41"/>
                <a:gd name="T2" fmla="*/ 6 w 6"/>
                <a:gd name="T3" fmla="*/ 39 h 41"/>
                <a:gd name="T4" fmla="*/ 4 w 6"/>
                <a:gd name="T5" fmla="*/ 40 h 41"/>
                <a:gd name="T6" fmla="*/ 1 w 6"/>
                <a:gd name="T7" fmla="*/ 39 h 41"/>
                <a:gd name="T8" fmla="*/ 0 w 6"/>
                <a:gd name="T9" fmla="*/ 38 h 41"/>
                <a:gd name="T10" fmla="*/ 0 w 6"/>
                <a:gd name="T11" fmla="*/ 4 h 41"/>
                <a:gd name="T12" fmla="*/ 2 w 6"/>
                <a:gd name="T13" fmla="*/ 2 h 41"/>
                <a:gd name="T14" fmla="*/ 6 w 6"/>
                <a:gd name="T15" fmla="*/ 5 h 41"/>
                <a:gd name="T16" fmla="*/ 6 w 6"/>
                <a:gd name="T1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1">
                  <a:moveTo>
                    <a:pt x="6" y="21"/>
                  </a:moveTo>
                  <a:cubicBezTo>
                    <a:pt x="6" y="27"/>
                    <a:pt x="6" y="33"/>
                    <a:pt x="6" y="39"/>
                  </a:cubicBezTo>
                  <a:cubicBezTo>
                    <a:pt x="6" y="41"/>
                    <a:pt x="5" y="41"/>
                    <a:pt x="4" y="40"/>
                  </a:cubicBezTo>
                  <a:cubicBezTo>
                    <a:pt x="3" y="40"/>
                    <a:pt x="2" y="40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26"/>
                    <a:pt x="0" y="15"/>
                    <a:pt x="0" y="4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6" y="1"/>
                    <a:pt x="6" y="0"/>
                    <a:pt x="6" y="5"/>
                  </a:cubicBezTo>
                  <a:cubicBezTo>
                    <a:pt x="6" y="10"/>
                    <a:pt x="6" y="16"/>
                    <a:pt x="6" y="2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8" name="Freeform 1268"/>
            <p:cNvSpPr>
              <a:spLocks/>
            </p:cNvSpPr>
            <p:nvPr/>
          </p:nvSpPr>
          <p:spPr bwMode="auto">
            <a:xfrm>
              <a:off x="5659438" y="4518025"/>
              <a:ext cx="14288" cy="103188"/>
            </a:xfrm>
            <a:custGeom>
              <a:avLst/>
              <a:gdLst>
                <a:gd name="T0" fmla="*/ 4 w 5"/>
                <a:gd name="T1" fmla="*/ 36 h 36"/>
                <a:gd name="T2" fmla="*/ 0 w 5"/>
                <a:gd name="T3" fmla="*/ 31 h 36"/>
                <a:gd name="T4" fmla="*/ 0 w 5"/>
                <a:gd name="T5" fmla="*/ 4 h 36"/>
                <a:gd name="T6" fmla="*/ 4 w 5"/>
                <a:gd name="T7" fmla="*/ 1 h 36"/>
                <a:gd name="T8" fmla="*/ 4 w 5"/>
                <a:gd name="T9" fmla="*/ 2 h 36"/>
                <a:gd name="T10" fmla="*/ 4 w 5"/>
                <a:gd name="T11" fmla="*/ 28 h 36"/>
                <a:gd name="T12" fmla="*/ 4 w 5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6">
                  <a:moveTo>
                    <a:pt x="4" y="36"/>
                  </a:moveTo>
                  <a:cubicBezTo>
                    <a:pt x="0" y="35"/>
                    <a:pt x="0" y="35"/>
                    <a:pt x="0" y="31"/>
                  </a:cubicBezTo>
                  <a:cubicBezTo>
                    <a:pt x="0" y="22"/>
                    <a:pt x="0" y="13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11"/>
                    <a:pt x="4" y="19"/>
                    <a:pt x="4" y="28"/>
                  </a:cubicBezTo>
                  <a:cubicBezTo>
                    <a:pt x="4" y="30"/>
                    <a:pt x="4" y="33"/>
                    <a:pt x="4" y="36"/>
                  </a:cubicBez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9" name="Freeform 1269"/>
            <p:cNvSpPr>
              <a:spLocks/>
            </p:cNvSpPr>
            <p:nvPr/>
          </p:nvSpPr>
          <p:spPr bwMode="auto">
            <a:xfrm>
              <a:off x="6199188" y="4506913"/>
              <a:ext cx="22225" cy="131763"/>
            </a:xfrm>
            <a:custGeom>
              <a:avLst/>
              <a:gdLst>
                <a:gd name="T0" fmla="*/ 8 w 8"/>
                <a:gd name="T1" fmla="*/ 23 h 46"/>
                <a:gd name="T2" fmla="*/ 8 w 8"/>
                <a:gd name="T3" fmla="*/ 44 h 46"/>
                <a:gd name="T4" fmla="*/ 6 w 8"/>
                <a:gd name="T5" fmla="*/ 45 h 46"/>
                <a:gd name="T6" fmla="*/ 0 w 8"/>
                <a:gd name="T7" fmla="*/ 37 h 46"/>
                <a:gd name="T8" fmla="*/ 0 w 8"/>
                <a:gd name="T9" fmla="*/ 4 h 46"/>
                <a:gd name="T10" fmla="*/ 2 w 8"/>
                <a:gd name="T11" fmla="*/ 1 h 46"/>
                <a:gd name="T12" fmla="*/ 3 w 8"/>
                <a:gd name="T13" fmla="*/ 1 h 46"/>
                <a:gd name="T14" fmla="*/ 8 w 8"/>
                <a:gd name="T15" fmla="*/ 5 h 46"/>
                <a:gd name="T16" fmla="*/ 8 w 8"/>
                <a:gd name="T1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6">
                  <a:moveTo>
                    <a:pt x="8" y="23"/>
                  </a:moveTo>
                  <a:cubicBezTo>
                    <a:pt x="8" y="30"/>
                    <a:pt x="8" y="37"/>
                    <a:pt x="8" y="44"/>
                  </a:cubicBezTo>
                  <a:cubicBezTo>
                    <a:pt x="8" y="46"/>
                    <a:pt x="8" y="46"/>
                    <a:pt x="6" y="45"/>
                  </a:cubicBezTo>
                  <a:cubicBezTo>
                    <a:pt x="0" y="43"/>
                    <a:pt x="0" y="44"/>
                    <a:pt x="0" y="37"/>
                  </a:cubicBezTo>
                  <a:cubicBezTo>
                    <a:pt x="0" y="26"/>
                    <a:pt x="0" y="1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8" y="0"/>
                    <a:pt x="8" y="0"/>
                    <a:pt x="8" y="5"/>
                  </a:cubicBezTo>
                  <a:cubicBezTo>
                    <a:pt x="8" y="11"/>
                    <a:pt x="8" y="17"/>
                    <a:pt x="8" y="2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0" name="Freeform 1270"/>
            <p:cNvSpPr>
              <a:spLocks/>
            </p:cNvSpPr>
            <p:nvPr/>
          </p:nvSpPr>
          <p:spPr bwMode="auto">
            <a:xfrm>
              <a:off x="6176963" y="4514850"/>
              <a:ext cx="15875" cy="114300"/>
            </a:xfrm>
            <a:custGeom>
              <a:avLst/>
              <a:gdLst>
                <a:gd name="T0" fmla="*/ 6 w 6"/>
                <a:gd name="T1" fmla="*/ 40 h 40"/>
                <a:gd name="T2" fmla="*/ 1 w 6"/>
                <a:gd name="T3" fmla="*/ 38 h 40"/>
                <a:gd name="T4" fmla="*/ 0 w 6"/>
                <a:gd name="T5" fmla="*/ 37 h 40"/>
                <a:gd name="T6" fmla="*/ 0 w 6"/>
                <a:gd name="T7" fmla="*/ 3 h 40"/>
                <a:gd name="T8" fmla="*/ 2 w 6"/>
                <a:gd name="T9" fmla="*/ 1 h 40"/>
                <a:gd name="T10" fmla="*/ 3 w 6"/>
                <a:gd name="T11" fmla="*/ 0 h 40"/>
                <a:gd name="T12" fmla="*/ 6 w 6"/>
                <a:gd name="T13" fmla="*/ 2 h 40"/>
                <a:gd name="T14" fmla="*/ 6 w 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0">
                  <a:moveTo>
                    <a:pt x="6" y="40"/>
                  </a:moveTo>
                  <a:cubicBezTo>
                    <a:pt x="4" y="40"/>
                    <a:pt x="2" y="39"/>
                    <a:pt x="1" y="38"/>
                  </a:cubicBezTo>
                  <a:cubicBezTo>
                    <a:pt x="0" y="38"/>
                    <a:pt x="0" y="37"/>
                    <a:pt x="0" y="37"/>
                  </a:cubicBezTo>
                  <a:cubicBezTo>
                    <a:pt x="0" y="25"/>
                    <a:pt x="0" y="14"/>
                    <a:pt x="0" y="3"/>
                  </a:cubicBezTo>
                  <a:cubicBezTo>
                    <a:pt x="0" y="2"/>
                    <a:pt x="0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5" y="0"/>
                    <a:pt x="6" y="0"/>
                    <a:pt x="6" y="2"/>
                  </a:cubicBezTo>
                  <a:cubicBezTo>
                    <a:pt x="6" y="15"/>
                    <a:pt x="6" y="27"/>
                    <a:pt x="6" y="4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1" name="Freeform 1271"/>
            <p:cNvSpPr>
              <a:spLocks/>
            </p:cNvSpPr>
            <p:nvPr/>
          </p:nvSpPr>
          <p:spPr bwMode="auto">
            <a:xfrm>
              <a:off x="6156325" y="4518025"/>
              <a:ext cx="14288" cy="103188"/>
            </a:xfrm>
            <a:custGeom>
              <a:avLst/>
              <a:gdLst>
                <a:gd name="T0" fmla="*/ 4 w 5"/>
                <a:gd name="T1" fmla="*/ 18 h 36"/>
                <a:gd name="T2" fmla="*/ 4 w 5"/>
                <a:gd name="T3" fmla="*/ 33 h 36"/>
                <a:gd name="T4" fmla="*/ 4 w 5"/>
                <a:gd name="T5" fmla="*/ 36 h 36"/>
                <a:gd name="T6" fmla="*/ 0 w 5"/>
                <a:gd name="T7" fmla="*/ 33 h 36"/>
                <a:gd name="T8" fmla="*/ 0 w 5"/>
                <a:gd name="T9" fmla="*/ 23 h 36"/>
                <a:gd name="T10" fmla="*/ 0 w 5"/>
                <a:gd name="T11" fmla="*/ 4 h 36"/>
                <a:gd name="T12" fmla="*/ 4 w 5"/>
                <a:gd name="T13" fmla="*/ 1 h 36"/>
                <a:gd name="T14" fmla="*/ 4 w 5"/>
                <a:gd name="T15" fmla="*/ 2 h 36"/>
                <a:gd name="T16" fmla="*/ 4 w 5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6">
                  <a:moveTo>
                    <a:pt x="4" y="18"/>
                  </a:moveTo>
                  <a:cubicBezTo>
                    <a:pt x="4" y="23"/>
                    <a:pt x="5" y="28"/>
                    <a:pt x="4" y="33"/>
                  </a:cubicBezTo>
                  <a:cubicBezTo>
                    <a:pt x="4" y="34"/>
                    <a:pt x="5" y="36"/>
                    <a:pt x="4" y="36"/>
                  </a:cubicBezTo>
                  <a:cubicBezTo>
                    <a:pt x="2" y="35"/>
                    <a:pt x="0" y="36"/>
                    <a:pt x="0" y="33"/>
                  </a:cubicBezTo>
                  <a:cubicBezTo>
                    <a:pt x="0" y="30"/>
                    <a:pt x="0" y="27"/>
                    <a:pt x="0" y="23"/>
                  </a:cubicBezTo>
                  <a:cubicBezTo>
                    <a:pt x="0" y="17"/>
                    <a:pt x="0" y="10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8"/>
                    <a:pt x="4" y="13"/>
                    <a:pt x="4" y="1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19" name="グループ化 1518"/>
          <p:cNvGrpSpPr/>
          <p:nvPr/>
        </p:nvGrpSpPr>
        <p:grpSpPr>
          <a:xfrm>
            <a:off x="6661150" y="4402138"/>
            <a:ext cx="579438" cy="339725"/>
            <a:chOff x="6661150" y="4402138"/>
            <a:chExt cx="579438" cy="339725"/>
          </a:xfrm>
        </p:grpSpPr>
        <p:sp>
          <p:nvSpPr>
            <p:cNvPr id="92" name="Freeform 1272"/>
            <p:cNvSpPr>
              <a:spLocks/>
            </p:cNvSpPr>
            <p:nvPr/>
          </p:nvSpPr>
          <p:spPr bwMode="auto">
            <a:xfrm>
              <a:off x="6661150" y="4402138"/>
              <a:ext cx="579438" cy="339725"/>
            </a:xfrm>
            <a:custGeom>
              <a:avLst/>
              <a:gdLst>
                <a:gd name="T0" fmla="*/ 199 w 202"/>
                <a:gd name="T1" fmla="*/ 59 h 118"/>
                <a:gd name="T2" fmla="*/ 178 w 202"/>
                <a:gd name="T3" fmla="*/ 38 h 118"/>
                <a:gd name="T4" fmla="*/ 142 w 202"/>
                <a:gd name="T5" fmla="*/ 8 h 118"/>
                <a:gd name="T6" fmla="*/ 141 w 202"/>
                <a:gd name="T7" fmla="*/ 8 h 118"/>
                <a:gd name="T8" fmla="*/ 117 w 202"/>
                <a:gd name="T9" fmla="*/ 0 h 118"/>
                <a:gd name="T10" fmla="*/ 103 w 202"/>
                <a:gd name="T11" fmla="*/ 3 h 118"/>
                <a:gd name="T12" fmla="*/ 91 w 202"/>
                <a:gd name="T13" fmla="*/ 0 h 118"/>
                <a:gd name="T14" fmla="*/ 67 w 202"/>
                <a:gd name="T15" fmla="*/ 10 h 118"/>
                <a:gd name="T16" fmla="*/ 62 w 202"/>
                <a:gd name="T17" fmla="*/ 9 h 118"/>
                <a:gd name="T18" fmla="*/ 29 w 202"/>
                <a:gd name="T19" fmla="*/ 35 h 118"/>
                <a:gd name="T20" fmla="*/ 4 w 202"/>
                <a:gd name="T21" fmla="*/ 58 h 118"/>
                <a:gd name="T22" fmla="*/ 6 w 202"/>
                <a:gd name="T23" fmla="*/ 90 h 118"/>
                <a:gd name="T24" fmla="*/ 33 w 202"/>
                <a:gd name="T25" fmla="*/ 105 h 118"/>
                <a:gd name="T26" fmla="*/ 45 w 202"/>
                <a:gd name="T27" fmla="*/ 103 h 118"/>
                <a:gd name="T28" fmla="*/ 68 w 202"/>
                <a:gd name="T29" fmla="*/ 112 h 118"/>
                <a:gd name="T30" fmla="*/ 76 w 202"/>
                <a:gd name="T31" fmla="*/ 111 h 118"/>
                <a:gd name="T32" fmla="*/ 100 w 202"/>
                <a:gd name="T33" fmla="*/ 118 h 118"/>
                <a:gd name="T34" fmla="*/ 124 w 202"/>
                <a:gd name="T35" fmla="*/ 111 h 118"/>
                <a:gd name="T36" fmla="*/ 135 w 202"/>
                <a:gd name="T37" fmla="*/ 114 h 118"/>
                <a:gd name="T38" fmla="*/ 135 w 202"/>
                <a:gd name="T39" fmla="*/ 114 h 118"/>
                <a:gd name="T40" fmla="*/ 162 w 202"/>
                <a:gd name="T41" fmla="*/ 101 h 118"/>
                <a:gd name="T42" fmla="*/ 172 w 202"/>
                <a:gd name="T43" fmla="*/ 103 h 118"/>
                <a:gd name="T44" fmla="*/ 172 w 202"/>
                <a:gd name="T45" fmla="*/ 103 h 118"/>
                <a:gd name="T46" fmla="*/ 198 w 202"/>
                <a:gd name="T47" fmla="*/ 84 h 118"/>
                <a:gd name="T48" fmla="*/ 199 w 202"/>
                <a:gd name="T4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18">
                  <a:moveTo>
                    <a:pt x="199" y="59"/>
                  </a:moveTo>
                  <a:cubicBezTo>
                    <a:pt x="195" y="50"/>
                    <a:pt x="188" y="43"/>
                    <a:pt x="178" y="38"/>
                  </a:cubicBezTo>
                  <a:cubicBezTo>
                    <a:pt x="174" y="23"/>
                    <a:pt x="161" y="8"/>
                    <a:pt x="142" y="8"/>
                  </a:cubicBezTo>
                  <a:cubicBezTo>
                    <a:pt x="142" y="8"/>
                    <a:pt x="141" y="8"/>
                    <a:pt x="141" y="8"/>
                  </a:cubicBezTo>
                  <a:cubicBezTo>
                    <a:pt x="133" y="3"/>
                    <a:pt x="125" y="0"/>
                    <a:pt x="117" y="0"/>
                  </a:cubicBezTo>
                  <a:cubicBezTo>
                    <a:pt x="113" y="0"/>
                    <a:pt x="108" y="1"/>
                    <a:pt x="103" y="3"/>
                  </a:cubicBezTo>
                  <a:cubicBezTo>
                    <a:pt x="100" y="1"/>
                    <a:pt x="96" y="0"/>
                    <a:pt x="91" y="0"/>
                  </a:cubicBezTo>
                  <a:cubicBezTo>
                    <a:pt x="82" y="0"/>
                    <a:pt x="73" y="4"/>
                    <a:pt x="67" y="10"/>
                  </a:cubicBezTo>
                  <a:cubicBezTo>
                    <a:pt x="65" y="9"/>
                    <a:pt x="64" y="9"/>
                    <a:pt x="62" y="9"/>
                  </a:cubicBezTo>
                  <a:cubicBezTo>
                    <a:pt x="47" y="9"/>
                    <a:pt x="33" y="21"/>
                    <a:pt x="29" y="35"/>
                  </a:cubicBezTo>
                  <a:cubicBezTo>
                    <a:pt x="17" y="40"/>
                    <a:pt x="8" y="48"/>
                    <a:pt x="4" y="58"/>
                  </a:cubicBezTo>
                  <a:cubicBezTo>
                    <a:pt x="0" y="68"/>
                    <a:pt x="1" y="80"/>
                    <a:pt x="6" y="90"/>
                  </a:cubicBezTo>
                  <a:cubicBezTo>
                    <a:pt x="12" y="99"/>
                    <a:pt x="22" y="105"/>
                    <a:pt x="33" y="105"/>
                  </a:cubicBezTo>
                  <a:cubicBezTo>
                    <a:pt x="37" y="105"/>
                    <a:pt x="41" y="104"/>
                    <a:pt x="45" y="103"/>
                  </a:cubicBezTo>
                  <a:cubicBezTo>
                    <a:pt x="51" y="109"/>
                    <a:pt x="60" y="112"/>
                    <a:pt x="68" y="112"/>
                  </a:cubicBezTo>
                  <a:cubicBezTo>
                    <a:pt x="70" y="112"/>
                    <a:pt x="73" y="112"/>
                    <a:pt x="76" y="111"/>
                  </a:cubicBezTo>
                  <a:cubicBezTo>
                    <a:pt x="82" y="116"/>
                    <a:pt x="92" y="118"/>
                    <a:pt x="100" y="118"/>
                  </a:cubicBezTo>
                  <a:cubicBezTo>
                    <a:pt x="110" y="118"/>
                    <a:pt x="118" y="116"/>
                    <a:pt x="124" y="111"/>
                  </a:cubicBezTo>
                  <a:cubicBezTo>
                    <a:pt x="127" y="113"/>
                    <a:pt x="131" y="114"/>
                    <a:pt x="135" y="114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45" y="114"/>
                    <a:pt x="156" y="108"/>
                    <a:pt x="162" y="101"/>
                  </a:cubicBezTo>
                  <a:cubicBezTo>
                    <a:pt x="165" y="102"/>
                    <a:pt x="168" y="103"/>
                    <a:pt x="172" y="103"/>
                  </a:cubicBezTo>
                  <a:cubicBezTo>
                    <a:pt x="172" y="103"/>
                    <a:pt x="172" y="103"/>
                    <a:pt x="172" y="103"/>
                  </a:cubicBezTo>
                  <a:cubicBezTo>
                    <a:pt x="183" y="103"/>
                    <a:pt x="194" y="95"/>
                    <a:pt x="198" y="84"/>
                  </a:cubicBezTo>
                  <a:cubicBezTo>
                    <a:pt x="202" y="76"/>
                    <a:pt x="202" y="67"/>
                    <a:pt x="199" y="59"/>
                  </a:cubicBezTo>
                  <a:close/>
                </a:path>
              </a:pathLst>
            </a:custGeom>
            <a:solidFill>
              <a:srgbClr val="009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3" name="Freeform 1273"/>
            <p:cNvSpPr>
              <a:spLocks/>
            </p:cNvSpPr>
            <p:nvPr/>
          </p:nvSpPr>
          <p:spPr bwMode="auto">
            <a:xfrm>
              <a:off x="6789738" y="4600575"/>
              <a:ext cx="60325" cy="123825"/>
            </a:xfrm>
            <a:custGeom>
              <a:avLst/>
              <a:gdLst>
                <a:gd name="T0" fmla="*/ 21 w 21"/>
                <a:gd name="T1" fmla="*/ 43 h 43"/>
                <a:gd name="T2" fmla="*/ 21 w 21"/>
                <a:gd name="T3" fmla="*/ 8 h 43"/>
                <a:gd name="T4" fmla="*/ 13 w 21"/>
                <a:gd name="T5" fmla="*/ 0 h 43"/>
                <a:gd name="T6" fmla="*/ 0 w 21"/>
                <a:gd name="T7" fmla="*/ 0 h 43"/>
                <a:gd name="T8" fmla="*/ 0 w 21"/>
                <a:gd name="T9" fmla="*/ 5 h 43"/>
                <a:gd name="T10" fmla="*/ 13 w 21"/>
                <a:gd name="T11" fmla="*/ 5 h 43"/>
                <a:gd name="T12" fmla="*/ 15 w 21"/>
                <a:gd name="T13" fmla="*/ 8 h 43"/>
                <a:gd name="T14" fmla="*/ 15 w 21"/>
                <a:gd name="T15" fmla="*/ 42 h 43"/>
                <a:gd name="T16" fmla="*/ 21 w 21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3">
                  <a:moveTo>
                    <a:pt x="21" y="43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5" y="7"/>
                    <a:pt x="15" y="8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3"/>
                    <a:pt x="19" y="43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4" name="Freeform 1274"/>
            <p:cNvSpPr>
              <a:spLocks/>
            </p:cNvSpPr>
            <p:nvPr/>
          </p:nvSpPr>
          <p:spPr bwMode="auto">
            <a:xfrm>
              <a:off x="6843713" y="4422775"/>
              <a:ext cx="98425" cy="188913"/>
            </a:xfrm>
            <a:custGeom>
              <a:avLst/>
              <a:gdLst>
                <a:gd name="T0" fmla="*/ 26 w 34"/>
                <a:gd name="T1" fmla="*/ 45 h 66"/>
                <a:gd name="T2" fmla="*/ 8 w 34"/>
                <a:gd name="T3" fmla="*/ 45 h 66"/>
                <a:gd name="T4" fmla="*/ 6 w 34"/>
                <a:gd name="T5" fmla="*/ 42 h 66"/>
                <a:gd name="T6" fmla="*/ 6 w 34"/>
                <a:gd name="T7" fmla="*/ 0 h 66"/>
                <a:gd name="T8" fmla="*/ 3 w 34"/>
                <a:gd name="T9" fmla="*/ 3 h 66"/>
                <a:gd name="T10" fmla="*/ 0 w 34"/>
                <a:gd name="T11" fmla="*/ 2 h 66"/>
                <a:gd name="T12" fmla="*/ 0 w 34"/>
                <a:gd name="T13" fmla="*/ 42 h 66"/>
                <a:gd name="T14" fmla="*/ 8 w 34"/>
                <a:gd name="T15" fmla="*/ 50 h 66"/>
                <a:gd name="T16" fmla="*/ 26 w 34"/>
                <a:gd name="T17" fmla="*/ 50 h 66"/>
                <a:gd name="T18" fmla="*/ 28 w 34"/>
                <a:gd name="T19" fmla="*/ 53 h 66"/>
                <a:gd name="T20" fmla="*/ 28 w 34"/>
                <a:gd name="T21" fmla="*/ 66 h 66"/>
                <a:gd name="T22" fmla="*/ 34 w 34"/>
                <a:gd name="T23" fmla="*/ 66 h 66"/>
                <a:gd name="T24" fmla="*/ 34 w 34"/>
                <a:gd name="T25" fmla="*/ 53 h 66"/>
                <a:gd name="T26" fmla="*/ 26 w 34"/>
                <a:gd name="T2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66">
                  <a:moveTo>
                    <a:pt x="26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7" y="45"/>
                    <a:pt x="6" y="44"/>
                    <a:pt x="6" y="4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0"/>
                    <a:pt x="8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7" y="50"/>
                    <a:pt x="28" y="51"/>
                    <a:pt x="28" y="5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0" y="45"/>
                    <a:pt x="26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Freeform 1275"/>
            <p:cNvSpPr>
              <a:spLocks/>
            </p:cNvSpPr>
            <p:nvPr/>
          </p:nvSpPr>
          <p:spPr bwMode="auto">
            <a:xfrm>
              <a:off x="6978650" y="4483100"/>
              <a:ext cx="155575" cy="246063"/>
            </a:xfrm>
            <a:custGeom>
              <a:avLst/>
              <a:gdLst>
                <a:gd name="T0" fmla="*/ 54 w 54"/>
                <a:gd name="T1" fmla="*/ 46 h 86"/>
                <a:gd name="T2" fmla="*/ 54 w 54"/>
                <a:gd name="T3" fmla="*/ 41 h 86"/>
                <a:gd name="T4" fmla="*/ 48 w 54"/>
                <a:gd name="T5" fmla="*/ 41 h 86"/>
                <a:gd name="T6" fmla="*/ 48 w 54"/>
                <a:gd name="T7" fmla="*/ 46 h 86"/>
                <a:gd name="T8" fmla="*/ 46 w 54"/>
                <a:gd name="T9" fmla="*/ 49 h 86"/>
                <a:gd name="T10" fmla="*/ 23 w 54"/>
                <a:gd name="T11" fmla="*/ 49 h 86"/>
                <a:gd name="T12" fmla="*/ 23 w 54"/>
                <a:gd name="T13" fmla="*/ 8 h 86"/>
                <a:gd name="T14" fmla="*/ 15 w 54"/>
                <a:gd name="T15" fmla="*/ 0 h 86"/>
                <a:gd name="T16" fmla="*/ 0 w 54"/>
                <a:gd name="T17" fmla="*/ 0 h 86"/>
                <a:gd name="T18" fmla="*/ 0 w 54"/>
                <a:gd name="T19" fmla="*/ 6 h 86"/>
                <a:gd name="T20" fmla="*/ 15 w 54"/>
                <a:gd name="T21" fmla="*/ 6 h 86"/>
                <a:gd name="T22" fmla="*/ 18 w 54"/>
                <a:gd name="T23" fmla="*/ 8 h 86"/>
                <a:gd name="T24" fmla="*/ 18 w 54"/>
                <a:gd name="T25" fmla="*/ 85 h 86"/>
                <a:gd name="T26" fmla="*/ 23 w 54"/>
                <a:gd name="T27" fmla="*/ 86 h 86"/>
                <a:gd name="T28" fmla="*/ 23 w 54"/>
                <a:gd name="T29" fmla="*/ 54 h 86"/>
                <a:gd name="T30" fmla="*/ 46 w 54"/>
                <a:gd name="T31" fmla="*/ 54 h 86"/>
                <a:gd name="T32" fmla="*/ 54 w 54"/>
                <a:gd name="T33" fmla="*/ 4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86">
                  <a:moveTo>
                    <a:pt x="54" y="46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7" y="49"/>
                    <a:pt x="46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0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6"/>
                    <a:pt x="18" y="7"/>
                    <a:pt x="18" y="8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21" y="86"/>
                    <a:pt x="23" y="86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0" y="54"/>
                    <a:pt x="54" y="51"/>
                    <a:pt x="54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6" name="Freeform 1276"/>
            <p:cNvSpPr>
              <a:spLocks noEditPoints="1"/>
            </p:cNvSpPr>
            <p:nvPr/>
          </p:nvSpPr>
          <p:spPr bwMode="auto">
            <a:xfrm>
              <a:off x="6899275" y="4606925"/>
              <a:ext cx="71438" cy="71438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5 h 25"/>
                <a:gd name="T12" fmla="*/ 5 w 25"/>
                <a:gd name="T13" fmla="*/ 13 h 25"/>
                <a:gd name="T14" fmla="*/ 12 w 25"/>
                <a:gd name="T15" fmla="*/ 20 h 25"/>
                <a:gd name="T16" fmla="*/ 19 w 25"/>
                <a:gd name="T17" fmla="*/ 13 h 25"/>
                <a:gd name="T18" fmla="*/ 12 w 25"/>
                <a:gd name="T1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19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19"/>
                    <a:pt x="19" y="25"/>
                    <a:pt x="12" y="25"/>
                  </a:cubicBezTo>
                  <a:close/>
                  <a:moveTo>
                    <a:pt x="12" y="5"/>
                  </a:moveTo>
                  <a:cubicBezTo>
                    <a:pt x="8" y="5"/>
                    <a:pt x="5" y="9"/>
                    <a:pt x="5" y="13"/>
                  </a:cubicBezTo>
                  <a:cubicBezTo>
                    <a:pt x="5" y="17"/>
                    <a:pt x="8" y="20"/>
                    <a:pt x="12" y="20"/>
                  </a:cubicBezTo>
                  <a:cubicBezTo>
                    <a:pt x="16" y="20"/>
                    <a:pt x="19" y="17"/>
                    <a:pt x="19" y="13"/>
                  </a:cubicBezTo>
                  <a:cubicBezTo>
                    <a:pt x="19" y="9"/>
                    <a:pt x="16" y="5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7" name="Freeform 1277"/>
            <p:cNvSpPr>
              <a:spLocks noEditPoints="1"/>
            </p:cNvSpPr>
            <p:nvPr/>
          </p:nvSpPr>
          <p:spPr bwMode="auto">
            <a:xfrm>
              <a:off x="6726238" y="4572000"/>
              <a:ext cx="73025" cy="71438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5 h 25"/>
                <a:gd name="T12" fmla="*/ 5 w 25"/>
                <a:gd name="T13" fmla="*/ 13 h 25"/>
                <a:gd name="T14" fmla="*/ 12 w 25"/>
                <a:gd name="T15" fmla="*/ 20 h 25"/>
                <a:gd name="T16" fmla="*/ 20 w 25"/>
                <a:gd name="T17" fmla="*/ 13 h 25"/>
                <a:gd name="T18" fmla="*/ 12 w 25"/>
                <a:gd name="T1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5"/>
                  </a:moveTo>
                  <a:cubicBezTo>
                    <a:pt x="8" y="5"/>
                    <a:pt x="5" y="9"/>
                    <a:pt x="5" y="13"/>
                  </a:cubicBezTo>
                  <a:cubicBezTo>
                    <a:pt x="5" y="17"/>
                    <a:pt x="8" y="20"/>
                    <a:pt x="12" y="20"/>
                  </a:cubicBezTo>
                  <a:cubicBezTo>
                    <a:pt x="16" y="20"/>
                    <a:pt x="20" y="17"/>
                    <a:pt x="20" y="13"/>
                  </a:cubicBezTo>
                  <a:cubicBezTo>
                    <a:pt x="20" y="9"/>
                    <a:pt x="16" y="5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8" name="Freeform 1278"/>
            <p:cNvSpPr>
              <a:spLocks noEditPoints="1"/>
            </p:cNvSpPr>
            <p:nvPr/>
          </p:nvSpPr>
          <p:spPr bwMode="auto">
            <a:xfrm>
              <a:off x="7088188" y="4537075"/>
              <a:ext cx="71438" cy="73025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5 h 25"/>
                <a:gd name="T12" fmla="*/ 6 w 25"/>
                <a:gd name="T13" fmla="*/ 13 h 25"/>
                <a:gd name="T14" fmla="*/ 13 w 25"/>
                <a:gd name="T15" fmla="*/ 20 h 25"/>
                <a:gd name="T16" fmla="*/ 20 w 25"/>
                <a:gd name="T17" fmla="*/ 13 h 25"/>
                <a:gd name="T18" fmla="*/ 13 w 25"/>
                <a:gd name="T1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5"/>
                  </a:moveTo>
                  <a:cubicBezTo>
                    <a:pt x="9" y="5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5"/>
                    <a:pt x="1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9" name="Freeform 1279"/>
            <p:cNvSpPr>
              <a:spLocks noEditPoints="1"/>
            </p:cNvSpPr>
            <p:nvPr/>
          </p:nvSpPr>
          <p:spPr bwMode="auto">
            <a:xfrm>
              <a:off x="6916738" y="4457700"/>
              <a:ext cx="71438" cy="71438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2 h 25"/>
                <a:gd name="T4" fmla="*/ 13 w 25"/>
                <a:gd name="T5" fmla="*/ 0 h 25"/>
                <a:gd name="T6" fmla="*/ 25 w 25"/>
                <a:gd name="T7" fmla="*/ 12 h 25"/>
                <a:gd name="T8" fmla="*/ 13 w 25"/>
                <a:gd name="T9" fmla="*/ 25 h 25"/>
                <a:gd name="T10" fmla="*/ 13 w 25"/>
                <a:gd name="T11" fmla="*/ 5 h 25"/>
                <a:gd name="T12" fmla="*/ 6 w 25"/>
                <a:gd name="T13" fmla="*/ 12 h 25"/>
                <a:gd name="T14" fmla="*/ 13 w 25"/>
                <a:gd name="T15" fmla="*/ 19 h 25"/>
                <a:gd name="T16" fmla="*/ 20 w 25"/>
                <a:gd name="T17" fmla="*/ 12 h 25"/>
                <a:gd name="T18" fmla="*/ 13 w 25"/>
                <a:gd name="T1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5" y="5"/>
                    <a:pt x="25" y="12"/>
                  </a:cubicBezTo>
                  <a:cubicBezTo>
                    <a:pt x="25" y="19"/>
                    <a:pt x="20" y="25"/>
                    <a:pt x="13" y="25"/>
                  </a:cubicBezTo>
                  <a:close/>
                  <a:moveTo>
                    <a:pt x="13" y="5"/>
                  </a:moveTo>
                  <a:cubicBezTo>
                    <a:pt x="9" y="5"/>
                    <a:pt x="6" y="8"/>
                    <a:pt x="6" y="12"/>
                  </a:cubicBezTo>
                  <a:cubicBezTo>
                    <a:pt x="6" y="16"/>
                    <a:pt x="9" y="19"/>
                    <a:pt x="13" y="19"/>
                  </a:cubicBezTo>
                  <a:cubicBezTo>
                    <a:pt x="17" y="19"/>
                    <a:pt x="20" y="16"/>
                    <a:pt x="20" y="12"/>
                  </a:cubicBezTo>
                  <a:cubicBezTo>
                    <a:pt x="20" y="8"/>
                    <a:pt x="17" y="5"/>
                    <a:pt x="1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21" name="グループ化 1520"/>
          <p:cNvGrpSpPr/>
          <p:nvPr/>
        </p:nvGrpSpPr>
        <p:grpSpPr>
          <a:xfrm>
            <a:off x="7597775" y="4359275"/>
            <a:ext cx="574675" cy="425451"/>
            <a:chOff x="7597775" y="4359275"/>
            <a:chExt cx="574675" cy="425451"/>
          </a:xfrm>
        </p:grpSpPr>
        <p:sp>
          <p:nvSpPr>
            <p:cNvPr id="100" name="Freeform 1280"/>
            <p:cNvSpPr>
              <a:spLocks/>
            </p:cNvSpPr>
            <p:nvPr/>
          </p:nvSpPr>
          <p:spPr bwMode="auto">
            <a:xfrm>
              <a:off x="7773988" y="4359275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1" name="Freeform 1281"/>
            <p:cNvSpPr>
              <a:spLocks/>
            </p:cNvSpPr>
            <p:nvPr/>
          </p:nvSpPr>
          <p:spPr bwMode="auto">
            <a:xfrm>
              <a:off x="7773988" y="4359275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Freeform 1282"/>
            <p:cNvSpPr>
              <a:spLocks noEditPoints="1"/>
            </p:cNvSpPr>
            <p:nvPr/>
          </p:nvSpPr>
          <p:spPr bwMode="auto">
            <a:xfrm>
              <a:off x="7693025" y="4359275"/>
              <a:ext cx="66675" cy="144463"/>
            </a:xfrm>
            <a:custGeom>
              <a:avLst/>
              <a:gdLst>
                <a:gd name="T0" fmla="*/ 0 w 42"/>
                <a:gd name="T1" fmla="*/ 15 h 91"/>
                <a:gd name="T2" fmla="*/ 0 w 42"/>
                <a:gd name="T3" fmla="*/ 74 h 91"/>
                <a:gd name="T4" fmla="*/ 42 w 42"/>
                <a:gd name="T5" fmla="*/ 91 h 91"/>
                <a:gd name="T6" fmla="*/ 42 w 42"/>
                <a:gd name="T7" fmla="*/ 0 h 91"/>
                <a:gd name="T8" fmla="*/ 0 w 42"/>
                <a:gd name="T9" fmla="*/ 15 h 91"/>
                <a:gd name="T10" fmla="*/ 5 w 42"/>
                <a:gd name="T11" fmla="*/ 69 h 91"/>
                <a:gd name="T12" fmla="*/ 2 w 42"/>
                <a:gd name="T13" fmla="*/ 69 h 91"/>
                <a:gd name="T14" fmla="*/ 2 w 42"/>
                <a:gd name="T15" fmla="*/ 20 h 91"/>
                <a:gd name="T16" fmla="*/ 5 w 42"/>
                <a:gd name="T17" fmla="*/ 20 h 91"/>
                <a:gd name="T18" fmla="*/ 7 w 42"/>
                <a:gd name="T19" fmla="*/ 18 h 91"/>
                <a:gd name="T20" fmla="*/ 9 w 42"/>
                <a:gd name="T21" fmla="*/ 18 h 91"/>
                <a:gd name="T22" fmla="*/ 9 w 42"/>
                <a:gd name="T23" fmla="*/ 71 h 91"/>
                <a:gd name="T24" fmla="*/ 7 w 42"/>
                <a:gd name="T25" fmla="*/ 71 h 91"/>
                <a:gd name="T26" fmla="*/ 5 w 42"/>
                <a:gd name="T27" fmla="*/ 69 h 91"/>
                <a:gd name="T28" fmla="*/ 16 w 42"/>
                <a:gd name="T29" fmla="*/ 73 h 91"/>
                <a:gd name="T30" fmla="*/ 13 w 42"/>
                <a:gd name="T31" fmla="*/ 73 h 91"/>
                <a:gd name="T32" fmla="*/ 13 w 42"/>
                <a:gd name="T33" fmla="*/ 18 h 91"/>
                <a:gd name="T34" fmla="*/ 16 w 42"/>
                <a:gd name="T35" fmla="*/ 17 h 91"/>
                <a:gd name="T36" fmla="*/ 18 w 42"/>
                <a:gd name="T37" fmla="*/ 17 h 91"/>
                <a:gd name="T38" fmla="*/ 22 w 42"/>
                <a:gd name="T39" fmla="*/ 15 h 91"/>
                <a:gd name="T40" fmla="*/ 22 w 42"/>
                <a:gd name="T41" fmla="*/ 74 h 91"/>
                <a:gd name="T42" fmla="*/ 18 w 42"/>
                <a:gd name="T43" fmla="*/ 74 h 91"/>
                <a:gd name="T44" fmla="*/ 16 w 42"/>
                <a:gd name="T45" fmla="*/ 73 h 91"/>
                <a:gd name="T46" fmla="*/ 29 w 42"/>
                <a:gd name="T47" fmla="*/ 76 h 91"/>
                <a:gd name="T48" fmla="*/ 25 w 42"/>
                <a:gd name="T49" fmla="*/ 76 h 91"/>
                <a:gd name="T50" fmla="*/ 25 w 42"/>
                <a:gd name="T51" fmla="*/ 15 h 91"/>
                <a:gd name="T52" fmla="*/ 29 w 42"/>
                <a:gd name="T53" fmla="*/ 13 h 91"/>
                <a:gd name="T54" fmla="*/ 33 w 42"/>
                <a:gd name="T55" fmla="*/ 11 h 91"/>
                <a:gd name="T56" fmla="*/ 36 w 42"/>
                <a:gd name="T57" fmla="*/ 11 h 91"/>
                <a:gd name="T58" fmla="*/ 36 w 42"/>
                <a:gd name="T59" fmla="*/ 80 h 91"/>
                <a:gd name="T60" fmla="*/ 33 w 42"/>
                <a:gd name="T61" fmla="*/ 78 h 91"/>
                <a:gd name="T62" fmla="*/ 29 w 42"/>
                <a:gd name="T63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91">
                  <a:moveTo>
                    <a:pt x="0" y="15"/>
                  </a:moveTo>
                  <a:lnTo>
                    <a:pt x="0" y="74"/>
                  </a:lnTo>
                  <a:lnTo>
                    <a:pt x="42" y="91"/>
                  </a:lnTo>
                  <a:lnTo>
                    <a:pt x="42" y="0"/>
                  </a:lnTo>
                  <a:lnTo>
                    <a:pt x="0" y="15"/>
                  </a:lnTo>
                  <a:close/>
                  <a:moveTo>
                    <a:pt x="5" y="69"/>
                  </a:moveTo>
                  <a:lnTo>
                    <a:pt x="2" y="69"/>
                  </a:lnTo>
                  <a:lnTo>
                    <a:pt x="2" y="20"/>
                  </a:lnTo>
                  <a:lnTo>
                    <a:pt x="5" y="20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71"/>
                  </a:lnTo>
                  <a:lnTo>
                    <a:pt x="7" y="71"/>
                  </a:lnTo>
                  <a:lnTo>
                    <a:pt x="5" y="69"/>
                  </a:lnTo>
                  <a:close/>
                  <a:moveTo>
                    <a:pt x="16" y="73"/>
                  </a:moveTo>
                  <a:lnTo>
                    <a:pt x="13" y="73"/>
                  </a:lnTo>
                  <a:lnTo>
                    <a:pt x="13" y="18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22" y="15"/>
                  </a:lnTo>
                  <a:lnTo>
                    <a:pt x="22" y="74"/>
                  </a:lnTo>
                  <a:lnTo>
                    <a:pt x="18" y="74"/>
                  </a:lnTo>
                  <a:lnTo>
                    <a:pt x="16" y="73"/>
                  </a:lnTo>
                  <a:close/>
                  <a:moveTo>
                    <a:pt x="29" y="76"/>
                  </a:moveTo>
                  <a:lnTo>
                    <a:pt x="25" y="76"/>
                  </a:lnTo>
                  <a:lnTo>
                    <a:pt x="25" y="15"/>
                  </a:lnTo>
                  <a:lnTo>
                    <a:pt x="29" y="13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80"/>
                  </a:lnTo>
                  <a:lnTo>
                    <a:pt x="33" y="78"/>
                  </a:lnTo>
                  <a:lnTo>
                    <a:pt x="29" y="76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" name="Freeform 1283"/>
            <p:cNvSpPr>
              <a:spLocks/>
            </p:cNvSpPr>
            <p:nvPr/>
          </p:nvSpPr>
          <p:spPr bwMode="auto">
            <a:xfrm>
              <a:off x="7977188" y="4359275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" name="Freeform 1284"/>
            <p:cNvSpPr>
              <a:spLocks/>
            </p:cNvSpPr>
            <p:nvPr/>
          </p:nvSpPr>
          <p:spPr bwMode="auto">
            <a:xfrm>
              <a:off x="7977188" y="4359275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" name="Freeform 1285"/>
            <p:cNvSpPr>
              <a:spLocks noEditPoints="1"/>
            </p:cNvSpPr>
            <p:nvPr/>
          </p:nvSpPr>
          <p:spPr bwMode="auto">
            <a:xfrm>
              <a:off x="7899400" y="4359275"/>
              <a:ext cx="66675" cy="144463"/>
            </a:xfrm>
            <a:custGeom>
              <a:avLst/>
              <a:gdLst>
                <a:gd name="T0" fmla="*/ 0 w 42"/>
                <a:gd name="T1" fmla="*/ 15 h 91"/>
                <a:gd name="T2" fmla="*/ 0 w 42"/>
                <a:gd name="T3" fmla="*/ 74 h 91"/>
                <a:gd name="T4" fmla="*/ 42 w 42"/>
                <a:gd name="T5" fmla="*/ 91 h 91"/>
                <a:gd name="T6" fmla="*/ 42 w 42"/>
                <a:gd name="T7" fmla="*/ 0 h 91"/>
                <a:gd name="T8" fmla="*/ 0 w 42"/>
                <a:gd name="T9" fmla="*/ 15 h 91"/>
                <a:gd name="T10" fmla="*/ 4 w 42"/>
                <a:gd name="T11" fmla="*/ 69 h 91"/>
                <a:gd name="T12" fmla="*/ 2 w 42"/>
                <a:gd name="T13" fmla="*/ 69 h 91"/>
                <a:gd name="T14" fmla="*/ 2 w 42"/>
                <a:gd name="T15" fmla="*/ 20 h 91"/>
                <a:gd name="T16" fmla="*/ 4 w 42"/>
                <a:gd name="T17" fmla="*/ 20 h 91"/>
                <a:gd name="T18" fmla="*/ 6 w 42"/>
                <a:gd name="T19" fmla="*/ 18 h 91"/>
                <a:gd name="T20" fmla="*/ 9 w 42"/>
                <a:gd name="T21" fmla="*/ 18 h 91"/>
                <a:gd name="T22" fmla="*/ 9 w 42"/>
                <a:gd name="T23" fmla="*/ 71 h 91"/>
                <a:gd name="T24" fmla="*/ 6 w 42"/>
                <a:gd name="T25" fmla="*/ 71 h 91"/>
                <a:gd name="T26" fmla="*/ 4 w 42"/>
                <a:gd name="T27" fmla="*/ 69 h 91"/>
                <a:gd name="T28" fmla="*/ 15 w 42"/>
                <a:gd name="T29" fmla="*/ 73 h 91"/>
                <a:gd name="T30" fmla="*/ 13 w 42"/>
                <a:gd name="T31" fmla="*/ 73 h 91"/>
                <a:gd name="T32" fmla="*/ 13 w 42"/>
                <a:gd name="T33" fmla="*/ 18 h 91"/>
                <a:gd name="T34" fmla="*/ 15 w 42"/>
                <a:gd name="T35" fmla="*/ 17 h 91"/>
                <a:gd name="T36" fmla="*/ 18 w 42"/>
                <a:gd name="T37" fmla="*/ 17 h 91"/>
                <a:gd name="T38" fmla="*/ 20 w 42"/>
                <a:gd name="T39" fmla="*/ 15 h 91"/>
                <a:gd name="T40" fmla="*/ 20 w 42"/>
                <a:gd name="T41" fmla="*/ 74 h 91"/>
                <a:gd name="T42" fmla="*/ 18 w 42"/>
                <a:gd name="T43" fmla="*/ 74 h 91"/>
                <a:gd name="T44" fmla="*/ 15 w 42"/>
                <a:gd name="T45" fmla="*/ 73 h 91"/>
                <a:gd name="T46" fmla="*/ 27 w 42"/>
                <a:gd name="T47" fmla="*/ 76 h 91"/>
                <a:gd name="T48" fmla="*/ 24 w 42"/>
                <a:gd name="T49" fmla="*/ 76 h 91"/>
                <a:gd name="T50" fmla="*/ 24 w 42"/>
                <a:gd name="T51" fmla="*/ 15 h 91"/>
                <a:gd name="T52" fmla="*/ 27 w 42"/>
                <a:gd name="T53" fmla="*/ 13 h 91"/>
                <a:gd name="T54" fmla="*/ 31 w 42"/>
                <a:gd name="T55" fmla="*/ 11 h 91"/>
                <a:gd name="T56" fmla="*/ 36 w 42"/>
                <a:gd name="T57" fmla="*/ 11 h 91"/>
                <a:gd name="T58" fmla="*/ 36 w 42"/>
                <a:gd name="T59" fmla="*/ 80 h 91"/>
                <a:gd name="T60" fmla="*/ 31 w 42"/>
                <a:gd name="T61" fmla="*/ 78 h 91"/>
                <a:gd name="T62" fmla="*/ 27 w 42"/>
                <a:gd name="T63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91">
                  <a:moveTo>
                    <a:pt x="0" y="15"/>
                  </a:moveTo>
                  <a:lnTo>
                    <a:pt x="0" y="74"/>
                  </a:lnTo>
                  <a:lnTo>
                    <a:pt x="42" y="91"/>
                  </a:lnTo>
                  <a:lnTo>
                    <a:pt x="42" y="0"/>
                  </a:lnTo>
                  <a:lnTo>
                    <a:pt x="0" y="15"/>
                  </a:lnTo>
                  <a:close/>
                  <a:moveTo>
                    <a:pt x="4" y="69"/>
                  </a:moveTo>
                  <a:lnTo>
                    <a:pt x="2" y="69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9" y="71"/>
                  </a:lnTo>
                  <a:lnTo>
                    <a:pt x="6" y="71"/>
                  </a:lnTo>
                  <a:lnTo>
                    <a:pt x="4" y="69"/>
                  </a:lnTo>
                  <a:close/>
                  <a:moveTo>
                    <a:pt x="15" y="73"/>
                  </a:moveTo>
                  <a:lnTo>
                    <a:pt x="13" y="73"/>
                  </a:lnTo>
                  <a:lnTo>
                    <a:pt x="13" y="18"/>
                  </a:lnTo>
                  <a:lnTo>
                    <a:pt x="15" y="17"/>
                  </a:lnTo>
                  <a:lnTo>
                    <a:pt x="18" y="17"/>
                  </a:lnTo>
                  <a:lnTo>
                    <a:pt x="20" y="15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5" y="73"/>
                  </a:lnTo>
                  <a:close/>
                  <a:moveTo>
                    <a:pt x="27" y="76"/>
                  </a:moveTo>
                  <a:lnTo>
                    <a:pt x="24" y="76"/>
                  </a:lnTo>
                  <a:lnTo>
                    <a:pt x="24" y="15"/>
                  </a:lnTo>
                  <a:lnTo>
                    <a:pt x="27" y="13"/>
                  </a:lnTo>
                  <a:lnTo>
                    <a:pt x="31" y="11"/>
                  </a:lnTo>
                  <a:lnTo>
                    <a:pt x="36" y="11"/>
                  </a:lnTo>
                  <a:lnTo>
                    <a:pt x="36" y="80"/>
                  </a:lnTo>
                  <a:lnTo>
                    <a:pt x="31" y="78"/>
                  </a:lnTo>
                  <a:lnTo>
                    <a:pt x="27" y="76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" name="Freeform 1286"/>
            <p:cNvSpPr>
              <a:spLocks/>
            </p:cNvSpPr>
            <p:nvPr/>
          </p:nvSpPr>
          <p:spPr bwMode="auto">
            <a:xfrm>
              <a:off x="7773988" y="4640263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" name="Freeform 1287"/>
            <p:cNvSpPr>
              <a:spLocks/>
            </p:cNvSpPr>
            <p:nvPr/>
          </p:nvSpPr>
          <p:spPr bwMode="auto">
            <a:xfrm>
              <a:off x="7773988" y="4640263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" name="Freeform 1288"/>
            <p:cNvSpPr>
              <a:spLocks noEditPoints="1"/>
            </p:cNvSpPr>
            <p:nvPr/>
          </p:nvSpPr>
          <p:spPr bwMode="auto">
            <a:xfrm>
              <a:off x="7693025" y="4643438"/>
              <a:ext cx="66675" cy="141288"/>
            </a:xfrm>
            <a:custGeom>
              <a:avLst/>
              <a:gdLst>
                <a:gd name="T0" fmla="*/ 0 w 42"/>
                <a:gd name="T1" fmla="*/ 15 h 89"/>
                <a:gd name="T2" fmla="*/ 0 w 42"/>
                <a:gd name="T3" fmla="*/ 73 h 89"/>
                <a:gd name="T4" fmla="*/ 42 w 42"/>
                <a:gd name="T5" fmla="*/ 89 h 89"/>
                <a:gd name="T6" fmla="*/ 42 w 42"/>
                <a:gd name="T7" fmla="*/ 0 h 89"/>
                <a:gd name="T8" fmla="*/ 0 w 42"/>
                <a:gd name="T9" fmla="*/ 15 h 89"/>
                <a:gd name="T10" fmla="*/ 5 w 42"/>
                <a:gd name="T11" fmla="*/ 69 h 89"/>
                <a:gd name="T12" fmla="*/ 2 w 42"/>
                <a:gd name="T13" fmla="*/ 67 h 89"/>
                <a:gd name="T14" fmla="*/ 2 w 42"/>
                <a:gd name="T15" fmla="*/ 20 h 89"/>
                <a:gd name="T16" fmla="*/ 5 w 42"/>
                <a:gd name="T17" fmla="*/ 18 h 89"/>
                <a:gd name="T18" fmla="*/ 7 w 42"/>
                <a:gd name="T19" fmla="*/ 18 h 89"/>
                <a:gd name="T20" fmla="*/ 9 w 42"/>
                <a:gd name="T21" fmla="*/ 17 h 89"/>
                <a:gd name="T22" fmla="*/ 9 w 42"/>
                <a:gd name="T23" fmla="*/ 71 h 89"/>
                <a:gd name="T24" fmla="*/ 7 w 42"/>
                <a:gd name="T25" fmla="*/ 69 h 89"/>
                <a:gd name="T26" fmla="*/ 5 w 42"/>
                <a:gd name="T27" fmla="*/ 69 h 89"/>
                <a:gd name="T28" fmla="*/ 16 w 42"/>
                <a:gd name="T29" fmla="*/ 71 h 89"/>
                <a:gd name="T30" fmla="*/ 13 w 42"/>
                <a:gd name="T31" fmla="*/ 71 h 89"/>
                <a:gd name="T32" fmla="*/ 13 w 42"/>
                <a:gd name="T33" fmla="*/ 17 h 89"/>
                <a:gd name="T34" fmla="*/ 16 w 42"/>
                <a:gd name="T35" fmla="*/ 17 h 89"/>
                <a:gd name="T36" fmla="*/ 18 w 42"/>
                <a:gd name="T37" fmla="*/ 15 h 89"/>
                <a:gd name="T38" fmla="*/ 22 w 42"/>
                <a:gd name="T39" fmla="*/ 15 h 89"/>
                <a:gd name="T40" fmla="*/ 22 w 42"/>
                <a:gd name="T41" fmla="*/ 74 h 89"/>
                <a:gd name="T42" fmla="*/ 18 w 42"/>
                <a:gd name="T43" fmla="*/ 73 h 89"/>
                <a:gd name="T44" fmla="*/ 16 w 42"/>
                <a:gd name="T45" fmla="*/ 71 h 89"/>
                <a:gd name="T46" fmla="*/ 29 w 42"/>
                <a:gd name="T47" fmla="*/ 76 h 89"/>
                <a:gd name="T48" fmla="*/ 25 w 42"/>
                <a:gd name="T49" fmla="*/ 74 h 89"/>
                <a:gd name="T50" fmla="*/ 25 w 42"/>
                <a:gd name="T51" fmla="*/ 13 h 89"/>
                <a:gd name="T52" fmla="*/ 29 w 42"/>
                <a:gd name="T53" fmla="*/ 13 h 89"/>
                <a:gd name="T54" fmla="*/ 33 w 42"/>
                <a:gd name="T55" fmla="*/ 11 h 89"/>
                <a:gd name="T56" fmla="*/ 36 w 42"/>
                <a:gd name="T57" fmla="*/ 9 h 89"/>
                <a:gd name="T58" fmla="*/ 36 w 42"/>
                <a:gd name="T59" fmla="*/ 78 h 89"/>
                <a:gd name="T60" fmla="*/ 33 w 42"/>
                <a:gd name="T61" fmla="*/ 76 h 89"/>
                <a:gd name="T62" fmla="*/ 29 w 42"/>
                <a:gd name="T63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89">
                  <a:moveTo>
                    <a:pt x="0" y="15"/>
                  </a:moveTo>
                  <a:lnTo>
                    <a:pt x="0" y="73"/>
                  </a:lnTo>
                  <a:lnTo>
                    <a:pt x="42" y="89"/>
                  </a:lnTo>
                  <a:lnTo>
                    <a:pt x="42" y="0"/>
                  </a:lnTo>
                  <a:lnTo>
                    <a:pt x="0" y="15"/>
                  </a:lnTo>
                  <a:close/>
                  <a:moveTo>
                    <a:pt x="5" y="69"/>
                  </a:moveTo>
                  <a:lnTo>
                    <a:pt x="2" y="67"/>
                  </a:lnTo>
                  <a:lnTo>
                    <a:pt x="2" y="20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71"/>
                  </a:lnTo>
                  <a:lnTo>
                    <a:pt x="7" y="69"/>
                  </a:lnTo>
                  <a:lnTo>
                    <a:pt x="5" y="69"/>
                  </a:lnTo>
                  <a:close/>
                  <a:moveTo>
                    <a:pt x="16" y="71"/>
                  </a:moveTo>
                  <a:lnTo>
                    <a:pt x="13" y="71"/>
                  </a:lnTo>
                  <a:lnTo>
                    <a:pt x="13" y="17"/>
                  </a:lnTo>
                  <a:lnTo>
                    <a:pt x="16" y="17"/>
                  </a:lnTo>
                  <a:lnTo>
                    <a:pt x="18" y="15"/>
                  </a:lnTo>
                  <a:lnTo>
                    <a:pt x="22" y="15"/>
                  </a:lnTo>
                  <a:lnTo>
                    <a:pt x="22" y="74"/>
                  </a:lnTo>
                  <a:lnTo>
                    <a:pt x="18" y="73"/>
                  </a:lnTo>
                  <a:lnTo>
                    <a:pt x="16" y="71"/>
                  </a:lnTo>
                  <a:close/>
                  <a:moveTo>
                    <a:pt x="29" y="76"/>
                  </a:moveTo>
                  <a:lnTo>
                    <a:pt x="25" y="74"/>
                  </a:lnTo>
                  <a:lnTo>
                    <a:pt x="25" y="13"/>
                  </a:lnTo>
                  <a:lnTo>
                    <a:pt x="29" y="13"/>
                  </a:lnTo>
                  <a:lnTo>
                    <a:pt x="33" y="11"/>
                  </a:lnTo>
                  <a:lnTo>
                    <a:pt x="36" y="9"/>
                  </a:lnTo>
                  <a:lnTo>
                    <a:pt x="36" y="78"/>
                  </a:lnTo>
                  <a:lnTo>
                    <a:pt x="33" y="76"/>
                  </a:lnTo>
                  <a:lnTo>
                    <a:pt x="29" y="76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" name="Freeform 1289"/>
            <p:cNvSpPr>
              <a:spLocks/>
            </p:cNvSpPr>
            <p:nvPr/>
          </p:nvSpPr>
          <p:spPr bwMode="auto">
            <a:xfrm>
              <a:off x="7977188" y="4640263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" name="Freeform 1290"/>
            <p:cNvSpPr>
              <a:spLocks/>
            </p:cNvSpPr>
            <p:nvPr/>
          </p:nvSpPr>
          <p:spPr bwMode="auto">
            <a:xfrm>
              <a:off x="7977188" y="4640263"/>
              <a:ext cx="88900" cy="144463"/>
            </a:xfrm>
            <a:custGeom>
              <a:avLst/>
              <a:gdLst>
                <a:gd name="T0" fmla="*/ 56 w 56"/>
                <a:gd name="T1" fmla="*/ 69 h 91"/>
                <a:gd name="T2" fmla="*/ 0 w 56"/>
                <a:gd name="T3" fmla="*/ 91 h 91"/>
                <a:gd name="T4" fmla="*/ 0 w 56"/>
                <a:gd name="T5" fmla="*/ 0 h 91"/>
                <a:gd name="T6" fmla="*/ 56 w 56"/>
                <a:gd name="T7" fmla="*/ 20 h 91"/>
                <a:gd name="T8" fmla="*/ 56 w 56"/>
                <a:gd name="T9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56" y="69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" name="Freeform 1291"/>
            <p:cNvSpPr>
              <a:spLocks noEditPoints="1"/>
            </p:cNvSpPr>
            <p:nvPr/>
          </p:nvSpPr>
          <p:spPr bwMode="auto">
            <a:xfrm>
              <a:off x="7899400" y="4643438"/>
              <a:ext cx="66675" cy="141288"/>
            </a:xfrm>
            <a:custGeom>
              <a:avLst/>
              <a:gdLst>
                <a:gd name="T0" fmla="*/ 0 w 42"/>
                <a:gd name="T1" fmla="*/ 15 h 89"/>
                <a:gd name="T2" fmla="*/ 0 w 42"/>
                <a:gd name="T3" fmla="*/ 73 h 89"/>
                <a:gd name="T4" fmla="*/ 42 w 42"/>
                <a:gd name="T5" fmla="*/ 89 h 89"/>
                <a:gd name="T6" fmla="*/ 42 w 42"/>
                <a:gd name="T7" fmla="*/ 0 h 89"/>
                <a:gd name="T8" fmla="*/ 0 w 42"/>
                <a:gd name="T9" fmla="*/ 15 h 89"/>
                <a:gd name="T10" fmla="*/ 4 w 42"/>
                <a:gd name="T11" fmla="*/ 69 h 89"/>
                <a:gd name="T12" fmla="*/ 2 w 42"/>
                <a:gd name="T13" fmla="*/ 67 h 89"/>
                <a:gd name="T14" fmla="*/ 2 w 42"/>
                <a:gd name="T15" fmla="*/ 20 h 89"/>
                <a:gd name="T16" fmla="*/ 4 w 42"/>
                <a:gd name="T17" fmla="*/ 18 h 89"/>
                <a:gd name="T18" fmla="*/ 6 w 42"/>
                <a:gd name="T19" fmla="*/ 18 h 89"/>
                <a:gd name="T20" fmla="*/ 9 w 42"/>
                <a:gd name="T21" fmla="*/ 17 h 89"/>
                <a:gd name="T22" fmla="*/ 9 w 42"/>
                <a:gd name="T23" fmla="*/ 71 h 89"/>
                <a:gd name="T24" fmla="*/ 6 w 42"/>
                <a:gd name="T25" fmla="*/ 69 h 89"/>
                <a:gd name="T26" fmla="*/ 4 w 42"/>
                <a:gd name="T27" fmla="*/ 69 h 89"/>
                <a:gd name="T28" fmla="*/ 15 w 42"/>
                <a:gd name="T29" fmla="*/ 71 h 89"/>
                <a:gd name="T30" fmla="*/ 13 w 42"/>
                <a:gd name="T31" fmla="*/ 71 h 89"/>
                <a:gd name="T32" fmla="*/ 13 w 42"/>
                <a:gd name="T33" fmla="*/ 17 h 89"/>
                <a:gd name="T34" fmla="*/ 15 w 42"/>
                <a:gd name="T35" fmla="*/ 17 h 89"/>
                <a:gd name="T36" fmla="*/ 18 w 42"/>
                <a:gd name="T37" fmla="*/ 15 h 89"/>
                <a:gd name="T38" fmla="*/ 20 w 42"/>
                <a:gd name="T39" fmla="*/ 15 h 89"/>
                <a:gd name="T40" fmla="*/ 20 w 42"/>
                <a:gd name="T41" fmla="*/ 74 h 89"/>
                <a:gd name="T42" fmla="*/ 18 w 42"/>
                <a:gd name="T43" fmla="*/ 73 h 89"/>
                <a:gd name="T44" fmla="*/ 15 w 42"/>
                <a:gd name="T45" fmla="*/ 71 h 89"/>
                <a:gd name="T46" fmla="*/ 27 w 42"/>
                <a:gd name="T47" fmla="*/ 76 h 89"/>
                <a:gd name="T48" fmla="*/ 24 w 42"/>
                <a:gd name="T49" fmla="*/ 74 h 89"/>
                <a:gd name="T50" fmla="*/ 24 w 42"/>
                <a:gd name="T51" fmla="*/ 13 h 89"/>
                <a:gd name="T52" fmla="*/ 27 w 42"/>
                <a:gd name="T53" fmla="*/ 13 h 89"/>
                <a:gd name="T54" fmla="*/ 31 w 42"/>
                <a:gd name="T55" fmla="*/ 11 h 89"/>
                <a:gd name="T56" fmla="*/ 36 w 42"/>
                <a:gd name="T57" fmla="*/ 9 h 89"/>
                <a:gd name="T58" fmla="*/ 36 w 42"/>
                <a:gd name="T59" fmla="*/ 78 h 89"/>
                <a:gd name="T60" fmla="*/ 31 w 42"/>
                <a:gd name="T61" fmla="*/ 76 h 89"/>
                <a:gd name="T62" fmla="*/ 27 w 42"/>
                <a:gd name="T63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89">
                  <a:moveTo>
                    <a:pt x="0" y="15"/>
                  </a:moveTo>
                  <a:lnTo>
                    <a:pt x="0" y="73"/>
                  </a:lnTo>
                  <a:lnTo>
                    <a:pt x="42" y="89"/>
                  </a:lnTo>
                  <a:lnTo>
                    <a:pt x="42" y="0"/>
                  </a:lnTo>
                  <a:lnTo>
                    <a:pt x="0" y="15"/>
                  </a:lnTo>
                  <a:close/>
                  <a:moveTo>
                    <a:pt x="4" y="69"/>
                  </a:moveTo>
                  <a:lnTo>
                    <a:pt x="2" y="67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9" y="17"/>
                  </a:lnTo>
                  <a:lnTo>
                    <a:pt x="9" y="71"/>
                  </a:lnTo>
                  <a:lnTo>
                    <a:pt x="6" y="69"/>
                  </a:lnTo>
                  <a:lnTo>
                    <a:pt x="4" y="69"/>
                  </a:lnTo>
                  <a:close/>
                  <a:moveTo>
                    <a:pt x="15" y="71"/>
                  </a:moveTo>
                  <a:lnTo>
                    <a:pt x="13" y="71"/>
                  </a:lnTo>
                  <a:lnTo>
                    <a:pt x="13" y="17"/>
                  </a:lnTo>
                  <a:lnTo>
                    <a:pt x="15" y="17"/>
                  </a:lnTo>
                  <a:lnTo>
                    <a:pt x="18" y="15"/>
                  </a:lnTo>
                  <a:lnTo>
                    <a:pt x="20" y="15"/>
                  </a:lnTo>
                  <a:lnTo>
                    <a:pt x="20" y="74"/>
                  </a:lnTo>
                  <a:lnTo>
                    <a:pt x="18" y="73"/>
                  </a:lnTo>
                  <a:lnTo>
                    <a:pt x="15" y="71"/>
                  </a:lnTo>
                  <a:close/>
                  <a:moveTo>
                    <a:pt x="27" y="76"/>
                  </a:moveTo>
                  <a:lnTo>
                    <a:pt x="24" y="74"/>
                  </a:lnTo>
                  <a:lnTo>
                    <a:pt x="24" y="13"/>
                  </a:lnTo>
                  <a:lnTo>
                    <a:pt x="27" y="13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36" y="78"/>
                  </a:lnTo>
                  <a:lnTo>
                    <a:pt x="31" y="76"/>
                  </a:lnTo>
                  <a:lnTo>
                    <a:pt x="27" y="76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" name="Freeform 1292"/>
            <p:cNvSpPr>
              <a:spLocks/>
            </p:cNvSpPr>
            <p:nvPr/>
          </p:nvSpPr>
          <p:spPr bwMode="auto">
            <a:xfrm>
              <a:off x="7881938" y="4500563"/>
              <a:ext cx="88900" cy="139700"/>
            </a:xfrm>
            <a:custGeom>
              <a:avLst/>
              <a:gdLst>
                <a:gd name="T0" fmla="*/ 56 w 56"/>
                <a:gd name="T1" fmla="*/ 69 h 88"/>
                <a:gd name="T2" fmla="*/ 0 w 56"/>
                <a:gd name="T3" fmla="*/ 88 h 88"/>
                <a:gd name="T4" fmla="*/ 0 w 56"/>
                <a:gd name="T5" fmla="*/ 0 h 88"/>
                <a:gd name="T6" fmla="*/ 56 w 56"/>
                <a:gd name="T7" fmla="*/ 20 h 88"/>
                <a:gd name="T8" fmla="*/ 56 w 56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8">
                  <a:moveTo>
                    <a:pt x="56" y="6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3" name="Freeform 1293"/>
            <p:cNvSpPr>
              <a:spLocks/>
            </p:cNvSpPr>
            <p:nvPr/>
          </p:nvSpPr>
          <p:spPr bwMode="auto">
            <a:xfrm>
              <a:off x="7881938" y="4500563"/>
              <a:ext cx="88900" cy="139700"/>
            </a:xfrm>
            <a:custGeom>
              <a:avLst/>
              <a:gdLst>
                <a:gd name="T0" fmla="*/ 56 w 56"/>
                <a:gd name="T1" fmla="*/ 69 h 88"/>
                <a:gd name="T2" fmla="*/ 0 w 56"/>
                <a:gd name="T3" fmla="*/ 88 h 88"/>
                <a:gd name="T4" fmla="*/ 0 w 56"/>
                <a:gd name="T5" fmla="*/ 0 h 88"/>
                <a:gd name="T6" fmla="*/ 56 w 56"/>
                <a:gd name="T7" fmla="*/ 20 h 88"/>
                <a:gd name="T8" fmla="*/ 56 w 56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8">
                  <a:moveTo>
                    <a:pt x="56" y="6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56" y="20"/>
                  </a:lnTo>
                  <a:lnTo>
                    <a:pt x="56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4" name="Freeform 1294"/>
            <p:cNvSpPr>
              <a:spLocks noEditPoints="1"/>
            </p:cNvSpPr>
            <p:nvPr/>
          </p:nvSpPr>
          <p:spPr bwMode="auto">
            <a:xfrm>
              <a:off x="7802563" y="4500563"/>
              <a:ext cx="65088" cy="139700"/>
            </a:xfrm>
            <a:custGeom>
              <a:avLst/>
              <a:gdLst>
                <a:gd name="T0" fmla="*/ 0 w 41"/>
                <a:gd name="T1" fmla="*/ 14 h 88"/>
                <a:gd name="T2" fmla="*/ 0 w 41"/>
                <a:gd name="T3" fmla="*/ 74 h 88"/>
                <a:gd name="T4" fmla="*/ 41 w 41"/>
                <a:gd name="T5" fmla="*/ 88 h 88"/>
                <a:gd name="T6" fmla="*/ 41 w 41"/>
                <a:gd name="T7" fmla="*/ 0 h 88"/>
                <a:gd name="T8" fmla="*/ 0 w 41"/>
                <a:gd name="T9" fmla="*/ 14 h 88"/>
                <a:gd name="T10" fmla="*/ 5 w 41"/>
                <a:gd name="T11" fmla="*/ 69 h 88"/>
                <a:gd name="T12" fmla="*/ 1 w 41"/>
                <a:gd name="T13" fmla="*/ 69 h 88"/>
                <a:gd name="T14" fmla="*/ 1 w 41"/>
                <a:gd name="T15" fmla="*/ 20 h 88"/>
                <a:gd name="T16" fmla="*/ 5 w 41"/>
                <a:gd name="T17" fmla="*/ 20 h 88"/>
                <a:gd name="T18" fmla="*/ 7 w 41"/>
                <a:gd name="T19" fmla="*/ 18 h 88"/>
                <a:gd name="T20" fmla="*/ 9 w 41"/>
                <a:gd name="T21" fmla="*/ 18 h 88"/>
                <a:gd name="T22" fmla="*/ 9 w 41"/>
                <a:gd name="T23" fmla="*/ 70 h 88"/>
                <a:gd name="T24" fmla="*/ 7 w 41"/>
                <a:gd name="T25" fmla="*/ 70 h 88"/>
                <a:gd name="T26" fmla="*/ 5 w 41"/>
                <a:gd name="T27" fmla="*/ 69 h 88"/>
                <a:gd name="T28" fmla="*/ 16 w 41"/>
                <a:gd name="T29" fmla="*/ 72 h 88"/>
                <a:gd name="T30" fmla="*/ 12 w 41"/>
                <a:gd name="T31" fmla="*/ 72 h 88"/>
                <a:gd name="T32" fmla="*/ 12 w 41"/>
                <a:gd name="T33" fmla="*/ 18 h 88"/>
                <a:gd name="T34" fmla="*/ 16 w 41"/>
                <a:gd name="T35" fmla="*/ 16 h 88"/>
                <a:gd name="T36" fmla="*/ 18 w 41"/>
                <a:gd name="T37" fmla="*/ 16 h 88"/>
                <a:gd name="T38" fmla="*/ 21 w 41"/>
                <a:gd name="T39" fmla="*/ 16 h 88"/>
                <a:gd name="T40" fmla="*/ 21 w 41"/>
                <a:gd name="T41" fmla="*/ 74 h 88"/>
                <a:gd name="T42" fmla="*/ 18 w 41"/>
                <a:gd name="T43" fmla="*/ 74 h 88"/>
                <a:gd name="T44" fmla="*/ 16 w 41"/>
                <a:gd name="T45" fmla="*/ 72 h 88"/>
                <a:gd name="T46" fmla="*/ 29 w 41"/>
                <a:gd name="T47" fmla="*/ 78 h 88"/>
                <a:gd name="T48" fmla="*/ 25 w 41"/>
                <a:gd name="T49" fmla="*/ 76 h 88"/>
                <a:gd name="T50" fmla="*/ 25 w 41"/>
                <a:gd name="T51" fmla="*/ 14 h 88"/>
                <a:gd name="T52" fmla="*/ 29 w 41"/>
                <a:gd name="T53" fmla="*/ 13 h 88"/>
                <a:gd name="T54" fmla="*/ 32 w 41"/>
                <a:gd name="T55" fmla="*/ 13 h 88"/>
                <a:gd name="T56" fmla="*/ 36 w 41"/>
                <a:gd name="T57" fmla="*/ 11 h 88"/>
                <a:gd name="T58" fmla="*/ 36 w 41"/>
                <a:gd name="T59" fmla="*/ 79 h 88"/>
                <a:gd name="T60" fmla="*/ 32 w 41"/>
                <a:gd name="T61" fmla="*/ 78 h 88"/>
                <a:gd name="T62" fmla="*/ 29 w 41"/>
                <a:gd name="T63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88">
                  <a:moveTo>
                    <a:pt x="0" y="14"/>
                  </a:moveTo>
                  <a:lnTo>
                    <a:pt x="0" y="74"/>
                  </a:lnTo>
                  <a:lnTo>
                    <a:pt x="41" y="88"/>
                  </a:lnTo>
                  <a:lnTo>
                    <a:pt x="41" y="0"/>
                  </a:lnTo>
                  <a:lnTo>
                    <a:pt x="0" y="14"/>
                  </a:lnTo>
                  <a:close/>
                  <a:moveTo>
                    <a:pt x="5" y="69"/>
                  </a:moveTo>
                  <a:lnTo>
                    <a:pt x="1" y="69"/>
                  </a:lnTo>
                  <a:lnTo>
                    <a:pt x="1" y="20"/>
                  </a:lnTo>
                  <a:lnTo>
                    <a:pt x="5" y="20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5" y="69"/>
                  </a:lnTo>
                  <a:close/>
                  <a:moveTo>
                    <a:pt x="16" y="72"/>
                  </a:moveTo>
                  <a:lnTo>
                    <a:pt x="12" y="72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21" y="16"/>
                  </a:lnTo>
                  <a:lnTo>
                    <a:pt x="21" y="74"/>
                  </a:lnTo>
                  <a:lnTo>
                    <a:pt x="18" y="74"/>
                  </a:lnTo>
                  <a:lnTo>
                    <a:pt x="16" y="72"/>
                  </a:lnTo>
                  <a:close/>
                  <a:moveTo>
                    <a:pt x="29" y="78"/>
                  </a:moveTo>
                  <a:lnTo>
                    <a:pt x="25" y="76"/>
                  </a:lnTo>
                  <a:lnTo>
                    <a:pt x="25" y="14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6" y="11"/>
                  </a:lnTo>
                  <a:lnTo>
                    <a:pt x="36" y="79"/>
                  </a:lnTo>
                  <a:lnTo>
                    <a:pt x="32" y="78"/>
                  </a:lnTo>
                  <a:lnTo>
                    <a:pt x="29" y="78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5" name="Freeform 1295"/>
            <p:cNvSpPr>
              <a:spLocks/>
            </p:cNvSpPr>
            <p:nvPr/>
          </p:nvSpPr>
          <p:spPr bwMode="auto">
            <a:xfrm>
              <a:off x="7678738" y="4500563"/>
              <a:ext cx="85725" cy="139700"/>
            </a:xfrm>
            <a:custGeom>
              <a:avLst/>
              <a:gdLst>
                <a:gd name="T0" fmla="*/ 54 w 54"/>
                <a:gd name="T1" fmla="*/ 69 h 88"/>
                <a:gd name="T2" fmla="*/ 0 w 54"/>
                <a:gd name="T3" fmla="*/ 88 h 88"/>
                <a:gd name="T4" fmla="*/ 0 w 54"/>
                <a:gd name="T5" fmla="*/ 0 h 88"/>
                <a:gd name="T6" fmla="*/ 54 w 54"/>
                <a:gd name="T7" fmla="*/ 20 h 88"/>
                <a:gd name="T8" fmla="*/ 54 w 54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54" y="6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54" y="20"/>
                  </a:lnTo>
                  <a:lnTo>
                    <a:pt x="54" y="69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6" name="Freeform 1296"/>
            <p:cNvSpPr>
              <a:spLocks/>
            </p:cNvSpPr>
            <p:nvPr/>
          </p:nvSpPr>
          <p:spPr bwMode="auto">
            <a:xfrm>
              <a:off x="7678738" y="4500563"/>
              <a:ext cx="85725" cy="139700"/>
            </a:xfrm>
            <a:custGeom>
              <a:avLst/>
              <a:gdLst>
                <a:gd name="T0" fmla="*/ 54 w 54"/>
                <a:gd name="T1" fmla="*/ 69 h 88"/>
                <a:gd name="T2" fmla="*/ 0 w 54"/>
                <a:gd name="T3" fmla="*/ 88 h 88"/>
                <a:gd name="T4" fmla="*/ 0 w 54"/>
                <a:gd name="T5" fmla="*/ 0 h 88"/>
                <a:gd name="T6" fmla="*/ 54 w 54"/>
                <a:gd name="T7" fmla="*/ 20 h 88"/>
                <a:gd name="T8" fmla="*/ 54 w 54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54" y="6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54" y="20"/>
                  </a:lnTo>
                  <a:lnTo>
                    <a:pt x="54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7" name="Freeform 1297"/>
            <p:cNvSpPr>
              <a:spLocks noEditPoints="1"/>
            </p:cNvSpPr>
            <p:nvPr/>
          </p:nvSpPr>
          <p:spPr bwMode="auto">
            <a:xfrm>
              <a:off x="7597775" y="4500563"/>
              <a:ext cx="66675" cy="139700"/>
            </a:xfrm>
            <a:custGeom>
              <a:avLst/>
              <a:gdLst>
                <a:gd name="T0" fmla="*/ 0 w 42"/>
                <a:gd name="T1" fmla="*/ 14 h 88"/>
                <a:gd name="T2" fmla="*/ 0 w 42"/>
                <a:gd name="T3" fmla="*/ 74 h 88"/>
                <a:gd name="T4" fmla="*/ 42 w 42"/>
                <a:gd name="T5" fmla="*/ 88 h 88"/>
                <a:gd name="T6" fmla="*/ 42 w 42"/>
                <a:gd name="T7" fmla="*/ 0 h 88"/>
                <a:gd name="T8" fmla="*/ 0 w 42"/>
                <a:gd name="T9" fmla="*/ 14 h 88"/>
                <a:gd name="T10" fmla="*/ 4 w 42"/>
                <a:gd name="T11" fmla="*/ 69 h 88"/>
                <a:gd name="T12" fmla="*/ 2 w 42"/>
                <a:gd name="T13" fmla="*/ 69 h 88"/>
                <a:gd name="T14" fmla="*/ 2 w 42"/>
                <a:gd name="T15" fmla="*/ 20 h 88"/>
                <a:gd name="T16" fmla="*/ 4 w 42"/>
                <a:gd name="T17" fmla="*/ 20 h 88"/>
                <a:gd name="T18" fmla="*/ 8 w 42"/>
                <a:gd name="T19" fmla="*/ 18 h 88"/>
                <a:gd name="T20" fmla="*/ 9 w 42"/>
                <a:gd name="T21" fmla="*/ 18 h 88"/>
                <a:gd name="T22" fmla="*/ 9 w 42"/>
                <a:gd name="T23" fmla="*/ 70 h 88"/>
                <a:gd name="T24" fmla="*/ 8 w 42"/>
                <a:gd name="T25" fmla="*/ 70 h 88"/>
                <a:gd name="T26" fmla="*/ 4 w 42"/>
                <a:gd name="T27" fmla="*/ 69 h 88"/>
                <a:gd name="T28" fmla="*/ 15 w 42"/>
                <a:gd name="T29" fmla="*/ 72 h 88"/>
                <a:gd name="T30" fmla="*/ 13 w 42"/>
                <a:gd name="T31" fmla="*/ 72 h 88"/>
                <a:gd name="T32" fmla="*/ 13 w 42"/>
                <a:gd name="T33" fmla="*/ 18 h 88"/>
                <a:gd name="T34" fmla="*/ 15 w 42"/>
                <a:gd name="T35" fmla="*/ 16 h 88"/>
                <a:gd name="T36" fmla="*/ 19 w 42"/>
                <a:gd name="T37" fmla="*/ 16 h 88"/>
                <a:gd name="T38" fmla="*/ 22 w 42"/>
                <a:gd name="T39" fmla="*/ 16 h 88"/>
                <a:gd name="T40" fmla="*/ 22 w 42"/>
                <a:gd name="T41" fmla="*/ 74 h 88"/>
                <a:gd name="T42" fmla="*/ 19 w 42"/>
                <a:gd name="T43" fmla="*/ 74 h 88"/>
                <a:gd name="T44" fmla="*/ 15 w 42"/>
                <a:gd name="T45" fmla="*/ 72 h 88"/>
                <a:gd name="T46" fmla="*/ 29 w 42"/>
                <a:gd name="T47" fmla="*/ 78 h 88"/>
                <a:gd name="T48" fmla="*/ 26 w 42"/>
                <a:gd name="T49" fmla="*/ 76 h 88"/>
                <a:gd name="T50" fmla="*/ 26 w 42"/>
                <a:gd name="T51" fmla="*/ 14 h 88"/>
                <a:gd name="T52" fmla="*/ 29 w 42"/>
                <a:gd name="T53" fmla="*/ 13 h 88"/>
                <a:gd name="T54" fmla="*/ 33 w 42"/>
                <a:gd name="T55" fmla="*/ 13 h 88"/>
                <a:gd name="T56" fmla="*/ 37 w 42"/>
                <a:gd name="T57" fmla="*/ 11 h 88"/>
                <a:gd name="T58" fmla="*/ 37 w 42"/>
                <a:gd name="T59" fmla="*/ 79 h 88"/>
                <a:gd name="T60" fmla="*/ 33 w 42"/>
                <a:gd name="T61" fmla="*/ 78 h 88"/>
                <a:gd name="T62" fmla="*/ 29 w 42"/>
                <a:gd name="T63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88">
                  <a:moveTo>
                    <a:pt x="0" y="14"/>
                  </a:moveTo>
                  <a:lnTo>
                    <a:pt x="0" y="74"/>
                  </a:lnTo>
                  <a:lnTo>
                    <a:pt x="42" y="88"/>
                  </a:lnTo>
                  <a:lnTo>
                    <a:pt x="42" y="0"/>
                  </a:lnTo>
                  <a:lnTo>
                    <a:pt x="0" y="14"/>
                  </a:lnTo>
                  <a:close/>
                  <a:moveTo>
                    <a:pt x="4" y="69"/>
                  </a:moveTo>
                  <a:lnTo>
                    <a:pt x="2" y="69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8" y="18"/>
                  </a:lnTo>
                  <a:lnTo>
                    <a:pt x="9" y="18"/>
                  </a:lnTo>
                  <a:lnTo>
                    <a:pt x="9" y="70"/>
                  </a:lnTo>
                  <a:lnTo>
                    <a:pt x="8" y="70"/>
                  </a:lnTo>
                  <a:lnTo>
                    <a:pt x="4" y="69"/>
                  </a:lnTo>
                  <a:close/>
                  <a:moveTo>
                    <a:pt x="15" y="72"/>
                  </a:moveTo>
                  <a:lnTo>
                    <a:pt x="13" y="72"/>
                  </a:lnTo>
                  <a:lnTo>
                    <a:pt x="13" y="18"/>
                  </a:lnTo>
                  <a:lnTo>
                    <a:pt x="15" y="16"/>
                  </a:lnTo>
                  <a:lnTo>
                    <a:pt x="19" y="16"/>
                  </a:lnTo>
                  <a:lnTo>
                    <a:pt x="22" y="16"/>
                  </a:lnTo>
                  <a:lnTo>
                    <a:pt x="22" y="74"/>
                  </a:lnTo>
                  <a:lnTo>
                    <a:pt x="19" y="74"/>
                  </a:lnTo>
                  <a:lnTo>
                    <a:pt x="15" y="72"/>
                  </a:lnTo>
                  <a:close/>
                  <a:moveTo>
                    <a:pt x="29" y="78"/>
                  </a:moveTo>
                  <a:lnTo>
                    <a:pt x="26" y="76"/>
                  </a:lnTo>
                  <a:lnTo>
                    <a:pt x="26" y="14"/>
                  </a:lnTo>
                  <a:lnTo>
                    <a:pt x="29" y="13"/>
                  </a:lnTo>
                  <a:lnTo>
                    <a:pt x="33" y="13"/>
                  </a:lnTo>
                  <a:lnTo>
                    <a:pt x="37" y="11"/>
                  </a:lnTo>
                  <a:lnTo>
                    <a:pt x="37" y="79"/>
                  </a:lnTo>
                  <a:lnTo>
                    <a:pt x="33" y="78"/>
                  </a:lnTo>
                  <a:lnTo>
                    <a:pt x="29" y="78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8" name="Freeform 1298"/>
            <p:cNvSpPr>
              <a:spLocks/>
            </p:cNvSpPr>
            <p:nvPr/>
          </p:nvSpPr>
          <p:spPr bwMode="auto">
            <a:xfrm>
              <a:off x="8086725" y="4500563"/>
              <a:ext cx="85725" cy="139700"/>
            </a:xfrm>
            <a:custGeom>
              <a:avLst/>
              <a:gdLst>
                <a:gd name="T0" fmla="*/ 54 w 54"/>
                <a:gd name="T1" fmla="*/ 69 h 88"/>
                <a:gd name="T2" fmla="*/ 0 w 54"/>
                <a:gd name="T3" fmla="*/ 88 h 88"/>
                <a:gd name="T4" fmla="*/ 0 w 54"/>
                <a:gd name="T5" fmla="*/ 0 h 88"/>
                <a:gd name="T6" fmla="*/ 54 w 54"/>
                <a:gd name="T7" fmla="*/ 20 h 88"/>
                <a:gd name="T8" fmla="*/ 54 w 54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54" y="6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54" y="20"/>
                  </a:lnTo>
                  <a:lnTo>
                    <a:pt x="54" y="69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9" name="Freeform 1299"/>
            <p:cNvSpPr>
              <a:spLocks/>
            </p:cNvSpPr>
            <p:nvPr/>
          </p:nvSpPr>
          <p:spPr bwMode="auto">
            <a:xfrm>
              <a:off x="8086725" y="4500563"/>
              <a:ext cx="85725" cy="139700"/>
            </a:xfrm>
            <a:custGeom>
              <a:avLst/>
              <a:gdLst>
                <a:gd name="T0" fmla="*/ 54 w 54"/>
                <a:gd name="T1" fmla="*/ 69 h 88"/>
                <a:gd name="T2" fmla="*/ 0 w 54"/>
                <a:gd name="T3" fmla="*/ 88 h 88"/>
                <a:gd name="T4" fmla="*/ 0 w 54"/>
                <a:gd name="T5" fmla="*/ 0 h 88"/>
                <a:gd name="T6" fmla="*/ 54 w 54"/>
                <a:gd name="T7" fmla="*/ 20 h 88"/>
                <a:gd name="T8" fmla="*/ 54 w 54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54" y="6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54" y="20"/>
                  </a:lnTo>
                  <a:lnTo>
                    <a:pt x="54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0" name="Freeform 1300"/>
            <p:cNvSpPr>
              <a:spLocks/>
            </p:cNvSpPr>
            <p:nvPr/>
          </p:nvSpPr>
          <p:spPr bwMode="auto">
            <a:xfrm>
              <a:off x="7773988" y="4359275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1" name="Freeform 1301"/>
            <p:cNvSpPr>
              <a:spLocks/>
            </p:cNvSpPr>
            <p:nvPr/>
          </p:nvSpPr>
          <p:spPr bwMode="auto">
            <a:xfrm>
              <a:off x="7773988" y="4359275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2" name="Freeform 1302"/>
            <p:cNvSpPr>
              <a:spLocks/>
            </p:cNvSpPr>
            <p:nvPr/>
          </p:nvSpPr>
          <p:spPr bwMode="auto">
            <a:xfrm>
              <a:off x="7977188" y="4359275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3" name="Freeform 1303"/>
            <p:cNvSpPr>
              <a:spLocks/>
            </p:cNvSpPr>
            <p:nvPr/>
          </p:nvSpPr>
          <p:spPr bwMode="auto">
            <a:xfrm>
              <a:off x="7977188" y="4359275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4" name="Freeform 1304"/>
            <p:cNvSpPr>
              <a:spLocks/>
            </p:cNvSpPr>
            <p:nvPr/>
          </p:nvSpPr>
          <p:spPr bwMode="auto">
            <a:xfrm>
              <a:off x="7773988" y="4640263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" name="Freeform 1305"/>
            <p:cNvSpPr>
              <a:spLocks/>
            </p:cNvSpPr>
            <p:nvPr/>
          </p:nvSpPr>
          <p:spPr bwMode="auto">
            <a:xfrm>
              <a:off x="7773988" y="4640263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" name="Freeform 1306"/>
            <p:cNvSpPr>
              <a:spLocks/>
            </p:cNvSpPr>
            <p:nvPr/>
          </p:nvSpPr>
          <p:spPr bwMode="auto">
            <a:xfrm>
              <a:off x="7977188" y="4640263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" name="Freeform 1307"/>
            <p:cNvSpPr>
              <a:spLocks/>
            </p:cNvSpPr>
            <p:nvPr/>
          </p:nvSpPr>
          <p:spPr bwMode="auto">
            <a:xfrm>
              <a:off x="7977188" y="4640263"/>
              <a:ext cx="88900" cy="144463"/>
            </a:xfrm>
            <a:custGeom>
              <a:avLst/>
              <a:gdLst>
                <a:gd name="T0" fmla="*/ 0 w 56"/>
                <a:gd name="T1" fmla="*/ 0 h 91"/>
                <a:gd name="T2" fmla="*/ 0 w 56"/>
                <a:gd name="T3" fmla="*/ 91 h 91"/>
                <a:gd name="T4" fmla="*/ 56 w 56"/>
                <a:gd name="T5" fmla="*/ 69 h 91"/>
                <a:gd name="T6" fmla="*/ 56 w 56"/>
                <a:gd name="T7" fmla="*/ 20 h 91"/>
                <a:gd name="T8" fmla="*/ 0 w 5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0" y="0"/>
                  </a:moveTo>
                  <a:lnTo>
                    <a:pt x="0" y="91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" name="Freeform 1308"/>
            <p:cNvSpPr>
              <a:spLocks/>
            </p:cNvSpPr>
            <p:nvPr/>
          </p:nvSpPr>
          <p:spPr bwMode="auto">
            <a:xfrm>
              <a:off x="7881938" y="4500563"/>
              <a:ext cx="88900" cy="139700"/>
            </a:xfrm>
            <a:custGeom>
              <a:avLst/>
              <a:gdLst>
                <a:gd name="T0" fmla="*/ 0 w 56"/>
                <a:gd name="T1" fmla="*/ 0 h 88"/>
                <a:gd name="T2" fmla="*/ 0 w 56"/>
                <a:gd name="T3" fmla="*/ 88 h 88"/>
                <a:gd name="T4" fmla="*/ 56 w 56"/>
                <a:gd name="T5" fmla="*/ 69 h 88"/>
                <a:gd name="T6" fmla="*/ 56 w 56"/>
                <a:gd name="T7" fmla="*/ 20 h 88"/>
                <a:gd name="T8" fmla="*/ 0 w 56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8">
                  <a:moveTo>
                    <a:pt x="0" y="0"/>
                  </a:moveTo>
                  <a:lnTo>
                    <a:pt x="0" y="88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" name="Freeform 1309"/>
            <p:cNvSpPr>
              <a:spLocks/>
            </p:cNvSpPr>
            <p:nvPr/>
          </p:nvSpPr>
          <p:spPr bwMode="auto">
            <a:xfrm>
              <a:off x="7881938" y="4500563"/>
              <a:ext cx="88900" cy="139700"/>
            </a:xfrm>
            <a:custGeom>
              <a:avLst/>
              <a:gdLst>
                <a:gd name="T0" fmla="*/ 0 w 56"/>
                <a:gd name="T1" fmla="*/ 0 h 88"/>
                <a:gd name="T2" fmla="*/ 0 w 56"/>
                <a:gd name="T3" fmla="*/ 88 h 88"/>
                <a:gd name="T4" fmla="*/ 56 w 56"/>
                <a:gd name="T5" fmla="*/ 69 h 88"/>
                <a:gd name="T6" fmla="*/ 56 w 56"/>
                <a:gd name="T7" fmla="*/ 20 h 88"/>
                <a:gd name="T8" fmla="*/ 0 w 56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8">
                  <a:moveTo>
                    <a:pt x="0" y="0"/>
                  </a:moveTo>
                  <a:lnTo>
                    <a:pt x="0" y="88"/>
                  </a:lnTo>
                  <a:lnTo>
                    <a:pt x="56" y="69"/>
                  </a:lnTo>
                  <a:lnTo>
                    <a:pt x="5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" name="Freeform 1310"/>
            <p:cNvSpPr>
              <a:spLocks/>
            </p:cNvSpPr>
            <p:nvPr/>
          </p:nvSpPr>
          <p:spPr bwMode="auto">
            <a:xfrm>
              <a:off x="7678738" y="4500563"/>
              <a:ext cx="85725" cy="139700"/>
            </a:xfrm>
            <a:custGeom>
              <a:avLst/>
              <a:gdLst>
                <a:gd name="T0" fmla="*/ 0 w 54"/>
                <a:gd name="T1" fmla="*/ 0 h 88"/>
                <a:gd name="T2" fmla="*/ 0 w 54"/>
                <a:gd name="T3" fmla="*/ 88 h 88"/>
                <a:gd name="T4" fmla="*/ 54 w 54"/>
                <a:gd name="T5" fmla="*/ 69 h 88"/>
                <a:gd name="T6" fmla="*/ 54 w 54"/>
                <a:gd name="T7" fmla="*/ 20 h 88"/>
                <a:gd name="T8" fmla="*/ 0 w 5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0" y="0"/>
                  </a:moveTo>
                  <a:lnTo>
                    <a:pt x="0" y="88"/>
                  </a:lnTo>
                  <a:lnTo>
                    <a:pt x="54" y="69"/>
                  </a:lnTo>
                  <a:lnTo>
                    <a:pt x="5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" name="Freeform 1311"/>
            <p:cNvSpPr>
              <a:spLocks/>
            </p:cNvSpPr>
            <p:nvPr/>
          </p:nvSpPr>
          <p:spPr bwMode="auto">
            <a:xfrm>
              <a:off x="7678738" y="4500563"/>
              <a:ext cx="85725" cy="139700"/>
            </a:xfrm>
            <a:custGeom>
              <a:avLst/>
              <a:gdLst>
                <a:gd name="T0" fmla="*/ 0 w 54"/>
                <a:gd name="T1" fmla="*/ 0 h 88"/>
                <a:gd name="T2" fmla="*/ 0 w 54"/>
                <a:gd name="T3" fmla="*/ 88 h 88"/>
                <a:gd name="T4" fmla="*/ 54 w 54"/>
                <a:gd name="T5" fmla="*/ 69 h 88"/>
                <a:gd name="T6" fmla="*/ 54 w 54"/>
                <a:gd name="T7" fmla="*/ 20 h 88"/>
                <a:gd name="T8" fmla="*/ 0 w 5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0" y="0"/>
                  </a:moveTo>
                  <a:lnTo>
                    <a:pt x="0" y="88"/>
                  </a:lnTo>
                  <a:lnTo>
                    <a:pt x="54" y="69"/>
                  </a:lnTo>
                  <a:lnTo>
                    <a:pt x="54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" name="Freeform 1312"/>
            <p:cNvSpPr>
              <a:spLocks/>
            </p:cNvSpPr>
            <p:nvPr/>
          </p:nvSpPr>
          <p:spPr bwMode="auto">
            <a:xfrm>
              <a:off x="8086725" y="4500563"/>
              <a:ext cx="85725" cy="139700"/>
            </a:xfrm>
            <a:custGeom>
              <a:avLst/>
              <a:gdLst>
                <a:gd name="T0" fmla="*/ 0 w 54"/>
                <a:gd name="T1" fmla="*/ 0 h 88"/>
                <a:gd name="T2" fmla="*/ 0 w 54"/>
                <a:gd name="T3" fmla="*/ 88 h 88"/>
                <a:gd name="T4" fmla="*/ 54 w 54"/>
                <a:gd name="T5" fmla="*/ 69 h 88"/>
                <a:gd name="T6" fmla="*/ 54 w 54"/>
                <a:gd name="T7" fmla="*/ 20 h 88"/>
                <a:gd name="T8" fmla="*/ 0 w 5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0" y="0"/>
                  </a:moveTo>
                  <a:lnTo>
                    <a:pt x="0" y="88"/>
                  </a:lnTo>
                  <a:lnTo>
                    <a:pt x="54" y="69"/>
                  </a:lnTo>
                  <a:lnTo>
                    <a:pt x="5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" name="Freeform 1313"/>
            <p:cNvSpPr>
              <a:spLocks/>
            </p:cNvSpPr>
            <p:nvPr/>
          </p:nvSpPr>
          <p:spPr bwMode="auto">
            <a:xfrm>
              <a:off x="8086725" y="4500563"/>
              <a:ext cx="85725" cy="139700"/>
            </a:xfrm>
            <a:custGeom>
              <a:avLst/>
              <a:gdLst>
                <a:gd name="T0" fmla="*/ 0 w 54"/>
                <a:gd name="T1" fmla="*/ 0 h 88"/>
                <a:gd name="T2" fmla="*/ 0 w 54"/>
                <a:gd name="T3" fmla="*/ 88 h 88"/>
                <a:gd name="T4" fmla="*/ 54 w 54"/>
                <a:gd name="T5" fmla="*/ 69 h 88"/>
                <a:gd name="T6" fmla="*/ 54 w 54"/>
                <a:gd name="T7" fmla="*/ 20 h 88"/>
                <a:gd name="T8" fmla="*/ 0 w 5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8">
                  <a:moveTo>
                    <a:pt x="0" y="0"/>
                  </a:moveTo>
                  <a:lnTo>
                    <a:pt x="0" y="88"/>
                  </a:lnTo>
                  <a:lnTo>
                    <a:pt x="54" y="69"/>
                  </a:lnTo>
                  <a:lnTo>
                    <a:pt x="54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" name="Freeform 1314"/>
            <p:cNvSpPr>
              <a:spLocks noEditPoints="1"/>
            </p:cNvSpPr>
            <p:nvPr/>
          </p:nvSpPr>
          <p:spPr bwMode="auto">
            <a:xfrm>
              <a:off x="8005763" y="4500563"/>
              <a:ext cx="63500" cy="139700"/>
            </a:xfrm>
            <a:custGeom>
              <a:avLst/>
              <a:gdLst>
                <a:gd name="T0" fmla="*/ 0 w 40"/>
                <a:gd name="T1" fmla="*/ 14 h 88"/>
                <a:gd name="T2" fmla="*/ 0 w 40"/>
                <a:gd name="T3" fmla="*/ 74 h 88"/>
                <a:gd name="T4" fmla="*/ 40 w 40"/>
                <a:gd name="T5" fmla="*/ 88 h 88"/>
                <a:gd name="T6" fmla="*/ 40 w 40"/>
                <a:gd name="T7" fmla="*/ 0 h 88"/>
                <a:gd name="T8" fmla="*/ 0 w 40"/>
                <a:gd name="T9" fmla="*/ 14 h 88"/>
                <a:gd name="T10" fmla="*/ 4 w 40"/>
                <a:gd name="T11" fmla="*/ 69 h 88"/>
                <a:gd name="T12" fmla="*/ 2 w 40"/>
                <a:gd name="T13" fmla="*/ 69 h 88"/>
                <a:gd name="T14" fmla="*/ 2 w 40"/>
                <a:gd name="T15" fmla="*/ 20 h 88"/>
                <a:gd name="T16" fmla="*/ 4 w 40"/>
                <a:gd name="T17" fmla="*/ 20 h 88"/>
                <a:gd name="T18" fmla="*/ 5 w 40"/>
                <a:gd name="T19" fmla="*/ 18 h 88"/>
                <a:gd name="T20" fmla="*/ 7 w 40"/>
                <a:gd name="T21" fmla="*/ 18 h 88"/>
                <a:gd name="T22" fmla="*/ 7 w 40"/>
                <a:gd name="T23" fmla="*/ 70 h 88"/>
                <a:gd name="T24" fmla="*/ 5 w 40"/>
                <a:gd name="T25" fmla="*/ 70 h 88"/>
                <a:gd name="T26" fmla="*/ 4 w 40"/>
                <a:gd name="T27" fmla="*/ 69 h 88"/>
                <a:gd name="T28" fmla="*/ 14 w 40"/>
                <a:gd name="T29" fmla="*/ 72 h 88"/>
                <a:gd name="T30" fmla="*/ 11 w 40"/>
                <a:gd name="T31" fmla="*/ 72 h 88"/>
                <a:gd name="T32" fmla="*/ 11 w 40"/>
                <a:gd name="T33" fmla="*/ 18 h 88"/>
                <a:gd name="T34" fmla="*/ 14 w 40"/>
                <a:gd name="T35" fmla="*/ 16 h 88"/>
                <a:gd name="T36" fmla="*/ 18 w 40"/>
                <a:gd name="T37" fmla="*/ 16 h 88"/>
                <a:gd name="T38" fmla="*/ 20 w 40"/>
                <a:gd name="T39" fmla="*/ 16 h 88"/>
                <a:gd name="T40" fmla="*/ 20 w 40"/>
                <a:gd name="T41" fmla="*/ 74 h 88"/>
                <a:gd name="T42" fmla="*/ 18 w 40"/>
                <a:gd name="T43" fmla="*/ 74 h 88"/>
                <a:gd name="T44" fmla="*/ 14 w 40"/>
                <a:gd name="T45" fmla="*/ 72 h 88"/>
                <a:gd name="T46" fmla="*/ 27 w 40"/>
                <a:gd name="T47" fmla="*/ 78 h 88"/>
                <a:gd name="T48" fmla="*/ 23 w 40"/>
                <a:gd name="T49" fmla="*/ 76 h 88"/>
                <a:gd name="T50" fmla="*/ 23 w 40"/>
                <a:gd name="T51" fmla="*/ 14 h 88"/>
                <a:gd name="T52" fmla="*/ 27 w 40"/>
                <a:gd name="T53" fmla="*/ 13 h 88"/>
                <a:gd name="T54" fmla="*/ 31 w 40"/>
                <a:gd name="T55" fmla="*/ 13 h 88"/>
                <a:gd name="T56" fmla="*/ 36 w 40"/>
                <a:gd name="T57" fmla="*/ 11 h 88"/>
                <a:gd name="T58" fmla="*/ 36 w 40"/>
                <a:gd name="T59" fmla="*/ 79 h 88"/>
                <a:gd name="T60" fmla="*/ 31 w 40"/>
                <a:gd name="T61" fmla="*/ 78 h 88"/>
                <a:gd name="T62" fmla="*/ 27 w 40"/>
                <a:gd name="T63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88">
                  <a:moveTo>
                    <a:pt x="0" y="14"/>
                  </a:moveTo>
                  <a:lnTo>
                    <a:pt x="0" y="74"/>
                  </a:lnTo>
                  <a:lnTo>
                    <a:pt x="40" y="88"/>
                  </a:lnTo>
                  <a:lnTo>
                    <a:pt x="40" y="0"/>
                  </a:lnTo>
                  <a:lnTo>
                    <a:pt x="0" y="14"/>
                  </a:lnTo>
                  <a:close/>
                  <a:moveTo>
                    <a:pt x="4" y="69"/>
                  </a:moveTo>
                  <a:lnTo>
                    <a:pt x="2" y="69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7" y="70"/>
                  </a:lnTo>
                  <a:lnTo>
                    <a:pt x="5" y="70"/>
                  </a:lnTo>
                  <a:lnTo>
                    <a:pt x="4" y="69"/>
                  </a:lnTo>
                  <a:close/>
                  <a:moveTo>
                    <a:pt x="14" y="72"/>
                  </a:moveTo>
                  <a:lnTo>
                    <a:pt x="11" y="72"/>
                  </a:lnTo>
                  <a:lnTo>
                    <a:pt x="11" y="18"/>
                  </a:lnTo>
                  <a:lnTo>
                    <a:pt x="14" y="16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4" y="72"/>
                  </a:lnTo>
                  <a:close/>
                  <a:moveTo>
                    <a:pt x="27" y="78"/>
                  </a:moveTo>
                  <a:lnTo>
                    <a:pt x="23" y="76"/>
                  </a:lnTo>
                  <a:lnTo>
                    <a:pt x="23" y="14"/>
                  </a:lnTo>
                  <a:lnTo>
                    <a:pt x="27" y="13"/>
                  </a:lnTo>
                  <a:lnTo>
                    <a:pt x="31" y="13"/>
                  </a:lnTo>
                  <a:lnTo>
                    <a:pt x="36" y="11"/>
                  </a:lnTo>
                  <a:lnTo>
                    <a:pt x="36" y="79"/>
                  </a:lnTo>
                  <a:lnTo>
                    <a:pt x="31" y="78"/>
                  </a:lnTo>
                  <a:lnTo>
                    <a:pt x="27" y="78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23" name="グループ化 1522"/>
          <p:cNvGrpSpPr/>
          <p:nvPr/>
        </p:nvGrpSpPr>
        <p:grpSpPr>
          <a:xfrm>
            <a:off x="8489950" y="4222750"/>
            <a:ext cx="657226" cy="701675"/>
            <a:chOff x="8489950" y="4222750"/>
            <a:chExt cx="657226" cy="701675"/>
          </a:xfrm>
        </p:grpSpPr>
        <p:sp>
          <p:nvSpPr>
            <p:cNvPr id="135" name="Freeform 1315"/>
            <p:cNvSpPr>
              <a:spLocks/>
            </p:cNvSpPr>
            <p:nvPr/>
          </p:nvSpPr>
          <p:spPr bwMode="auto">
            <a:xfrm>
              <a:off x="8529638" y="4222750"/>
              <a:ext cx="482600" cy="547688"/>
            </a:xfrm>
            <a:custGeom>
              <a:avLst/>
              <a:gdLst>
                <a:gd name="T0" fmla="*/ 0 w 168"/>
                <a:gd name="T1" fmla="*/ 96 h 191"/>
                <a:gd name="T2" fmla="*/ 0 w 168"/>
                <a:gd name="T3" fmla="*/ 60 h 191"/>
                <a:gd name="T4" fmla="*/ 3 w 168"/>
                <a:gd name="T5" fmla="*/ 59 h 191"/>
                <a:gd name="T6" fmla="*/ 15 w 168"/>
                <a:gd name="T7" fmla="*/ 59 h 191"/>
                <a:gd name="T8" fmla="*/ 21 w 168"/>
                <a:gd name="T9" fmla="*/ 53 h 191"/>
                <a:gd name="T10" fmla="*/ 15 w 168"/>
                <a:gd name="T11" fmla="*/ 47 h 191"/>
                <a:gd name="T12" fmla="*/ 3 w 168"/>
                <a:gd name="T13" fmla="*/ 47 h 191"/>
                <a:gd name="T14" fmla="*/ 0 w 168"/>
                <a:gd name="T15" fmla="*/ 46 h 191"/>
                <a:gd name="T16" fmla="*/ 0 w 168"/>
                <a:gd name="T17" fmla="*/ 16 h 191"/>
                <a:gd name="T18" fmla="*/ 1 w 168"/>
                <a:gd name="T19" fmla="*/ 12 h 191"/>
                <a:gd name="T20" fmla="*/ 10 w 168"/>
                <a:gd name="T21" fmla="*/ 2 h 191"/>
                <a:gd name="T22" fmla="*/ 18 w 168"/>
                <a:gd name="T23" fmla="*/ 0 h 191"/>
                <a:gd name="T24" fmla="*/ 165 w 168"/>
                <a:gd name="T25" fmla="*/ 0 h 191"/>
                <a:gd name="T26" fmla="*/ 168 w 168"/>
                <a:gd name="T27" fmla="*/ 2 h 191"/>
                <a:gd name="T28" fmla="*/ 168 w 168"/>
                <a:gd name="T29" fmla="*/ 84 h 191"/>
                <a:gd name="T30" fmla="*/ 165 w 168"/>
                <a:gd name="T31" fmla="*/ 87 h 191"/>
                <a:gd name="T32" fmla="*/ 160 w 168"/>
                <a:gd name="T33" fmla="*/ 86 h 191"/>
                <a:gd name="T34" fmla="*/ 159 w 168"/>
                <a:gd name="T35" fmla="*/ 82 h 191"/>
                <a:gd name="T36" fmla="*/ 159 w 168"/>
                <a:gd name="T37" fmla="*/ 12 h 191"/>
                <a:gd name="T38" fmla="*/ 155 w 168"/>
                <a:gd name="T39" fmla="*/ 8 h 191"/>
                <a:gd name="T40" fmla="*/ 24 w 168"/>
                <a:gd name="T41" fmla="*/ 8 h 191"/>
                <a:gd name="T42" fmla="*/ 21 w 168"/>
                <a:gd name="T43" fmla="*/ 8 h 191"/>
                <a:gd name="T44" fmla="*/ 11 w 168"/>
                <a:gd name="T45" fmla="*/ 13 h 191"/>
                <a:gd name="T46" fmla="*/ 13 w 168"/>
                <a:gd name="T47" fmla="*/ 18 h 191"/>
                <a:gd name="T48" fmla="*/ 15 w 168"/>
                <a:gd name="T49" fmla="*/ 18 h 191"/>
                <a:gd name="T50" fmla="*/ 19 w 168"/>
                <a:gd name="T51" fmla="*/ 18 h 191"/>
                <a:gd name="T52" fmla="*/ 143 w 168"/>
                <a:gd name="T53" fmla="*/ 18 h 191"/>
                <a:gd name="T54" fmla="*/ 149 w 168"/>
                <a:gd name="T55" fmla="*/ 23 h 191"/>
                <a:gd name="T56" fmla="*/ 149 w 168"/>
                <a:gd name="T57" fmla="*/ 82 h 191"/>
                <a:gd name="T58" fmla="*/ 149 w 168"/>
                <a:gd name="T59" fmla="*/ 85 h 191"/>
                <a:gd name="T60" fmla="*/ 146 w 168"/>
                <a:gd name="T61" fmla="*/ 87 h 191"/>
                <a:gd name="T62" fmla="*/ 107 w 168"/>
                <a:gd name="T63" fmla="*/ 95 h 191"/>
                <a:gd name="T64" fmla="*/ 100 w 168"/>
                <a:gd name="T65" fmla="*/ 101 h 191"/>
                <a:gd name="T66" fmla="*/ 96 w 168"/>
                <a:gd name="T67" fmla="*/ 110 h 191"/>
                <a:gd name="T68" fmla="*/ 97 w 168"/>
                <a:gd name="T69" fmla="*/ 116 h 191"/>
                <a:gd name="T70" fmla="*/ 97 w 168"/>
                <a:gd name="T71" fmla="*/ 186 h 191"/>
                <a:gd name="T72" fmla="*/ 97 w 168"/>
                <a:gd name="T73" fmla="*/ 188 h 191"/>
                <a:gd name="T74" fmla="*/ 94 w 168"/>
                <a:gd name="T75" fmla="*/ 191 h 191"/>
                <a:gd name="T76" fmla="*/ 11 w 168"/>
                <a:gd name="T77" fmla="*/ 191 h 191"/>
                <a:gd name="T78" fmla="*/ 9 w 168"/>
                <a:gd name="T79" fmla="*/ 191 h 191"/>
                <a:gd name="T80" fmla="*/ 0 w 168"/>
                <a:gd name="T81" fmla="*/ 182 h 191"/>
                <a:gd name="T82" fmla="*/ 0 w 168"/>
                <a:gd name="T83" fmla="*/ 160 h 191"/>
                <a:gd name="T84" fmla="*/ 3 w 168"/>
                <a:gd name="T85" fmla="*/ 159 h 191"/>
                <a:gd name="T86" fmla="*/ 15 w 168"/>
                <a:gd name="T87" fmla="*/ 159 h 191"/>
                <a:gd name="T88" fmla="*/ 21 w 168"/>
                <a:gd name="T89" fmla="*/ 152 h 191"/>
                <a:gd name="T90" fmla="*/ 15 w 168"/>
                <a:gd name="T91" fmla="*/ 147 h 191"/>
                <a:gd name="T92" fmla="*/ 3 w 168"/>
                <a:gd name="T93" fmla="*/ 147 h 191"/>
                <a:gd name="T94" fmla="*/ 0 w 168"/>
                <a:gd name="T95" fmla="*/ 146 h 191"/>
                <a:gd name="T96" fmla="*/ 0 w 168"/>
                <a:gd name="T97" fmla="*/ 110 h 191"/>
                <a:gd name="T98" fmla="*/ 3 w 168"/>
                <a:gd name="T99" fmla="*/ 109 h 191"/>
                <a:gd name="T100" fmla="*/ 12 w 168"/>
                <a:gd name="T101" fmla="*/ 109 h 191"/>
                <a:gd name="T102" fmla="*/ 16 w 168"/>
                <a:gd name="T103" fmla="*/ 109 h 191"/>
                <a:gd name="T104" fmla="*/ 21 w 168"/>
                <a:gd name="T105" fmla="*/ 102 h 191"/>
                <a:gd name="T106" fmla="*/ 15 w 168"/>
                <a:gd name="T107" fmla="*/ 97 h 191"/>
                <a:gd name="T108" fmla="*/ 3 w 168"/>
                <a:gd name="T109" fmla="*/ 97 h 191"/>
                <a:gd name="T110" fmla="*/ 0 w 168"/>
                <a:gd name="T111" fmla="*/ 9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91">
                  <a:moveTo>
                    <a:pt x="0" y="96"/>
                  </a:moveTo>
                  <a:cubicBezTo>
                    <a:pt x="0" y="84"/>
                    <a:pt x="0" y="72"/>
                    <a:pt x="0" y="60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7" y="59"/>
                    <a:pt x="11" y="59"/>
                    <a:pt x="15" y="59"/>
                  </a:cubicBezTo>
                  <a:cubicBezTo>
                    <a:pt x="19" y="59"/>
                    <a:pt x="21" y="57"/>
                    <a:pt x="21" y="53"/>
                  </a:cubicBezTo>
                  <a:cubicBezTo>
                    <a:pt x="21" y="50"/>
                    <a:pt x="19" y="47"/>
                    <a:pt x="15" y="47"/>
                  </a:cubicBezTo>
                  <a:cubicBezTo>
                    <a:pt x="11" y="47"/>
                    <a:pt x="7" y="47"/>
                    <a:pt x="3" y="47"/>
                  </a:cubicBezTo>
                  <a:cubicBezTo>
                    <a:pt x="2" y="47"/>
                    <a:pt x="0" y="47"/>
                    <a:pt x="0" y="46"/>
                  </a:cubicBezTo>
                  <a:cubicBezTo>
                    <a:pt x="0" y="36"/>
                    <a:pt x="0" y="26"/>
                    <a:pt x="0" y="16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4" y="8"/>
                    <a:pt x="7" y="5"/>
                    <a:pt x="10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67" y="0"/>
                    <a:pt x="116" y="0"/>
                    <a:pt x="165" y="0"/>
                  </a:cubicBezTo>
                  <a:cubicBezTo>
                    <a:pt x="167" y="0"/>
                    <a:pt x="168" y="0"/>
                    <a:pt x="168" y="2"/>
                  </a:cubicBezTo>
                  <a:cubicBezTo>
                    <a:pt x="168" y="30"/>
                    <a:pt x="168" y="57"/>
                    <a:pt x="168" y="84"/>
                  </a:cubicBezTo>
                  <a:cubicBezTo>
                    <a:pt x="168" y="87"/>
                    <a:pt x="167" y="87"/>
                    <a:pt x="165" y="87"/>
                  </a:cubicBezTo>
                  <a:cubicBezTo>
                    <a:pt x="163" y="87"/>
                    <a:pt x="162" y="87"/>
                    <a:pt x="160" y="86"/>
                  </a:cubicBezTo>
                  <a:cubicBezTo>
                    <a:pt x="159" y="85"/>
                    <a:pt x="159" y="84"/>
                    <a:pt x="159" y="82"/>
                  </a:cubicBezTo>
                  <a:cubicBezTo>
                    <a:pt x="159" y="59"/>
                    <a:pt x="159" y="35"/>
                    <a:pt x="159" y="12"/>
                  </a:cubicBezTo>
                  <a:cubicBezTo>
                    <a:pt x="159" y="8"/>
                    <a:pt x="159" y="8"/>
                    <a:pt x="155" y="8"/>
                  </a:cubicBezTo>
                  <a:cubicBezTo>
                    <a:pt x="111" y="8"/>
                    <a:pt x="68" y="8"/>
                    <a:pt x="24" y="8"/>
                  </a:cubicBezTo>
                  <a:cubicBezTo>
                    <a:pt x="23" y="8"/>
                    <a:pt x="22" y="8"/>
                    <a:pt x="21" y="8"/>
                  </a:cubicBezTo>
                  <a:cubicBezTo>
                    <a:pt x="17" y="8"/>
                    <a:pt x="14" y="10"/>
                    <a:pt x="11" y="13"/>
                  </a:cubicBezTo>
                  <a:cubicBezTo>
                    <a:pt x="9" y="16"/>
                    <a:pt x="10" y="17"/>
                    <a:pt x="13" y="18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7" y="18"/>
                    <a:pt x="19" y="18"/>
                  </a:cubicBezTo>
                  <a:cubicBezTo>
                    <a:pt x="60" y="18"/>
                    <a:pt x="102" y="18"/>
                    <a:pt x="143" y="18"/>
                  </a:cubicBezTo>
                  <a:cubicBezTo>
                    <a:pt x="149" y="18"/>
                    <a:pt x="149" y="18"/>
                    <a:pt x="149" y="23"/>
                  </a:cubicBezTo>
                  <a:cubicBezTo>
                    <a:pt x="149" y="43"/>
                    <a:pt x="149" y="62"/>
                    <a:pt x="149" y="82"/>
                  </a:cubicBezTo>
                  <a:cubicBezTo>
                    <a:pt x="149" y="83"/>
                    <a:pt x="149" y="84"/>
                    <a:pt x="149" y="85"/>
                  </a:cubicBezTo>
                  <a:cubicBezTo>
                    <a:pt x="148" y="86"/>
                    <a:pt x="148" y="87"/>
                    <a:pt x="146" y="87"/>
                  </a:cubicBezTo>
                  <a:cubicBezTo>
                    <a:pt x="133" y="88"/>
                    <a:pt x="120" y="90"/>
                    <a:pt x="107" y="95"/>
                  </a:cubicBezTo>
                  <a:cubicBezTo>
                    <a:pt x="105" y="97"/>
                    <a:pt x="102" y="98"/>
                    <a:pt x="100" y="101"/>
                  </a:cubicBezTo>
                  <a:cubicBezTo>
                    <a:pt x="97" y="103"/>
                    <a:pt x="96" y="106"/>
                    <a:pt x="96" y="110"/>
                  </a:cubicBezTo>
                  <a:cubicBezTo>
                    <a:pt x="97" y="112"/>
                    <a:pt x="97" y="114"/>
                    <a:pt x="97" y="116"/>
                  </a:cubicBezTo>
                  <a:cubicBezTo>
                    <a:pt x="97" y="139"/>
                    <a:pt x="97" y="163"/>
                    <a:pt x="97" y="186"/>
                  </a:cubicBezTo>
                  <a:cubicBezTo>
                    <a:pt x="97" y="187"/>
                    <a:pt x="97" y="187"/>
                    <a:pt x="97" y="188"/>
                  </a:cubicBezTo>
                  <a:cubicBezTo>
                    <a:pt x="97" y="191"/>
                    <a:pt x="96" y="191"/>
                    <a:pt x="94" y="191"/>
                  </a:cubicBezTo>
                  <a:cubicBezTo>
                    <a:pt x="66" y="191"/>
                    <a:pt x="39" y="191"/>
                    <a:pt x="11" y="191"/>
                  </a:cubicBezTo>
                  <a:cubicBezTo>
                    <a:pt x="10" y="191"/>
                    <a:pt x="10" y="191"/>
                    <a:pt x="9" y="191"/>
                  </a:cubicBezTo>
                  <a:cubicBezTo>
                    <a:pt x="4" y="191"/>
                    <a:pt x="0" y="187"/>
                    <a:pt x="0" y="182"/>
                  </a:cubicBezTo>
                  <a:cubicBezTo>
                    <a:pt x="0" y="175"/>
                    <a:pt x="0" y="167"/>
                    <a:pt x="0" y="160"/>
                  </a:cubicBezTo>
                  <a:cubicBezTo>
                    <a:pt x="0" y="158"/>
                    <a:pt x="2" y="159"/>
                    <a:pt x="3" y="159"/>
                  </a:cubicBezTo>
                  <a:cubicBezTo>
                    <a:pt x="7" y="159"/>
                    <a:pt x="11" y="159"/>
                    <a:pt x="15" y="159"/>
                  </a:cubicBezTo>
                  <a:cubicBezTo>
                    <a:pt x="19" y="159"/>
                    <a:pt x="21" y="156"/>
                    <a:pt x="21" y="152"/>
                  </a:cubicBezTo>
                  <a:cubicBezTo>
                    <a:pt x="21" y="149"/>
                    <a:pt x="18" y="147"/>
                    <a:pt x="15" y="147"/>
                  </a:cubicBezTo>
                  <a:cubicBezTo>
                    <a:pt x="11" y="147"/>
                    <a:pt x="7" y="147"/>
                    <a:pt x="3" y="147"/>
                  </a:cubicBezTo>
                  <a:cubicBezTo>
                    <a:pt x="2" y="147"/>
                    <a:pt x="1" y="147"/>
                    <a:pt x="0" y="146"/>
                  </a:cubicBezTo>
                  <a:cubicBezTo>
                    <a:pt x="0" y="134"/>
                    <a:pt x="0" y="122"/>
                    <a:pt x="0" y="110"/>
                  </a:cubicBezTo>
                  <a:cubicBezTo>
                    <a:pt x="1" y="109"/>
                    <a:pt x="2" y="109"/>
                    <a:pt x="3" y="109"/>
                  </a:cubicBezTo>
                  <a:cubicBezTo>
                    <a:pt x="6" y="109"/>
                    <a:pt x="9" y="109"/>
                    <a:pt x="12" y="109"/>
                  </a:cubicBezTo>
                  <a:cubicBezTo>
                    <a:pt x="14" y="109"/>
                    <a:pt x="15" y="109"/>
                    <a:pt x="16" y="109"/>
                  </a:cubicBezTo>
                  <a:cubicBezTo>
                    <a:pt x="20" y="108"/>
                    <a:pt x="21" y="106"/>
                    <a:pt x="21" y="102"/>
                  </a:cubicBezTo>
                  <a:cubicBezTo>
                    <a:pt x="21" y="99"/>
                    <a:pt x="19" y="97"/>
                    <a:pt x="15" y="97"/>
                  </a:cubicBezTo>
                  <a:cubicBezTo>
                    <a:pt x="11" y="97"/>
                    <a:pt x="7" y="97"/>
                    <a:pt x="3" y="97"/>
                  </a:cubicBezTo>
                  <a:cubicBezTo>
                    <a:pt x="2" y="97"/>
                    <a:pt x="1" y="97"/>
                    <a:pt x="0" y="96"/>
                  </a:cubicBezTo>
                  <a:close/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" name="Freeform 1316"/>
            <p:cNvSpPr>
              <a:spLocks/>
            </p:cNvSpPr>
            <p:nvPr/>
          </p:nvSpPr>
          <p:spPr bwMode="auto">
            <a:xfrm>
              <a:off x="8958263" y="4537075"/>
              <a:ext cx="188913" cy="387350"/>
            </a:xfrm>
            <a:custGeom>
              <a:avLst/>
              <a:gdLst>
                <a:gd name="T0" fmla="*/ 0 w 66"/>
                <a:gd name="T1" fmla="*/ 19 h 135"/>
                <a:gd name="T2" fmla="*/ 21 w 66"/>
                <a:gd name="T3" fmla="*/ 19 h 135"/>
                <a:gd name="T4" fmla="*/ 58 w 66"/>
                <a:gd name="T5" fmla="*/ 9 h 135"/>
                <a:gd name="T6" fmla="*/ 66 w 66"/>
                <a:gd name="T7" fmla="*/ 0 h 135"/>
                <a:gd name="T8" fmla="*/ 66 w 66"/>
                <a:gd name="T9" fmla="*/ 1 h 135"/>
                <a:gd name="T10" fmla="*/ 66 w 66"/>
                <a:gd name="T11" fmla="*/ 110 h 135"/>
                <a:gd name="T12" fmla="*/ 60 w 66"/>
                <a:gd name="T13" fmla="*/ 122 h 135"/>
                <a:gd name="T14" fmla="*/ 37 w 66"/>
                <a:gd name="T15" fmla="*/ 131 h 135"/>
                <a:gd name="T16" fmla="*/ 8 w 66"/>
                <a:gd name="T17" fmla="*/ 134 h 135"/>
                <a:gd name="T18" fmla="*/ 6 w 66"/>
                <a:gd name="T19" fmla="*/ 134 h 135"/>
                <a:gd name="T20" fmla="*/ 5 w 66"/>
                <a:gd name="T21" fmla="*/ 130 h 135"/>
                <a:gd name="T22" fmla="*/ 5 w 66"/>
                <a:gd name="T23" fmla="*/ 27 h 135"/>
                <a:gd name="T24" fmla="*/ 5 w 66"/>
                <a:gd name="T25" fmla="*/ 24 h 135"/>
                <a:gd name="T26" fmla="*/ 2 w 66"/>
                <a:gd name="T27" fmla="*/ 20 h 135"/>
                <a:gd name="T28" fmla="*/ 0 w 66"/>
                <a:gd name="T29" fmla="*/ 1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135">
                  <a:moveTo>
                    <a:pt x="0" y="19"/>
                  </a:moveTo>
                  <a:cubicBezTo>
                    <a:pt x="7" y="19"/>
                    <a:pt x="14" y="20"/>
                    <a:pt x="21" y="19"/>
                  </a:cubicBezTo>
                  <a:cubicBezTo>
                    <a:pt x="34" y="17"/>
                    <a:pt x="46" y="15"/>
                    <a:pt x="58" y="9"/>
                  </a:cubicBezTo>
                  <a:cubicBezTo>
                    <a:pt x="61" y="7"/>
                    <a:pt x="64" y="4"/>
                    <a:pt x="66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37"/>
                    <a:pt x="66" y="74"/>
                    <a:pt x="66" y="110"/>
                  </a:cubicBezTo>
                  <a:cubicBezTo>
                    <a:pt x="66" y="116"/>
                    <a:pt x="64" y="119"/>
                    <a:pt x="60" y="122"/>
                  </a:cubicBezTo>
                  <a:cubicBezTo>
                    <a:pt x="53" y="127"/>
                    <a:pt x="45" y="130"/>
                    <a:pt x="37" y="131"/>
                  </a:cubicBezTo>
                  <a:cubicBezTo>
                    <a:pt x="27" y="133"/>
                    <a:pt x="18" y="134"/>
                    <a:pt x="8" y="134"/>
                  </a:cubicBezTo>
                  <a:cubicBezTo>
                    <a:pt x="7" y="134"/>
                    <a:pt x="6" y="135"/>
                    <a:pt x="6" y="134"/>
                  </a:cubicBezTo>
                  <a:cubicBezTo>
                    <a:pt x="5" y="133"/>
                    <a:pt x="5" y="131"/>
                    <a:pt x="5" y="130"/>
                  </a:cubicBezTo>
                  <a:cubicBezTo>
                    <a:pt x="5" y="95"/>
                    <a:pt x="5" y="61"/>
                    <a:pt x="5" y="27"/>
                  </a:cubicBezTo>
                  <a:cubicBezTo>
                    <a:pt x="5" y="26"/>
                    <a:pt x="5" y="25"/>
                    <a:pt x="5" y="24"/>
                  </a:cubicBezTo>
                  <a:cubicBezTo>
                    <a:pt x="5" y="21"/>
                    <a:pt x="5" y="21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" name="Freeform 1317"/>
            <p:cNvSpPr>
              <a:spLocks/>
            </p:cNvSpPr>
            <p:nvPr/>
          </p:nvSpPr>
          <p:spPr bwMode="auto">
            <a:xfrm>
              <a:off x="8556625" y="4537075"/>
              <a:ext cx="417513" cy="385763"/>
            </a:xfrm>
            <a:custGeom>
              <a:avLst/>
              <a:gdLst>
                <a:gd name="T0" fmla="*/ 140 w 146"/>
                <a:gd name="T1" fmla="*/ 19 h 134"/>
                <a:gd name="T2" fmla="*/ 142 w 146"/>
                <a:gd name="T3" fmla="*/ 20 h 134"/>
                <a:gd name="T4" fmla="*/ 146 w 146"/>
                <a:gd name="T5" fmla="*/ 24 h 134"/>
                <a:gd name="T6" fmla="*/ 146 w 146"/>
                <a:gd name="T7" fmla="*/ 134 h 134"/>
                <a:gd name="T8" fmla="*/ 109 w 146"/>
                <a:gd name="T9" fmla="*/ 129 h 134"/>
                <a:gd name="T10" fmla="*/ 92 w 146"/>
                <a:gd name="T11" fmla="*/ 121 h 134"/>
                <a:gd name="T12" fmla="*/ 87 w 146"/>
                <a:gd name="T13" fmla="*/ 110 h 134"/>
                <a:gd name="T14" fmla="*/ 87 w 146"/>
                <a:gd name="T15" fmla="*/ 84 h 134"/>
                <a:gd name="T16" fmla="*/ 84 w 146"/>
                <a:gd name="T17" fmla="*/ 81 h 134"/>
                <a:gd name="T18" fmla="*/ 3 w 146"/>
                <a:gd name="T19" fmla="*/ 81 h 134"/>
                <a:gd name="T20" fmla="*/ 0 w 146"/>
                <a:gd name="T21" fmla="*/ 81 h 134"/>
                <a:gd name="T22" fmla="*/ 3 w 146"/>
                <a:gd name="T23" fmla="*/ 81 h 134"/>
                <a:gd name="T24" fmla="*/ 84 w 146"/>
                <a:gd name="T25" fmla="*/ 81 h 134"/>
                <a:gd name="T26" fmla="*/ 87 w 146"/>
                <a:gd name="T27" fmla="*/ 78 h 134"/>
                <a:gd name="T28" fmla="*/ 87 w 146"/>
                <a:gd name="T29" fmla="*/ 3 h 134"/>
                <a:gd name="T30" fmla="*/ 87 w 146"/>
                <a:gd name="T31" fmla="*/ 0 h 134"/>
                <a:gd name="T32" fmla="*/ 98 w 146"/>
                <a:gd name="T33" fmla="*/ 10 h 134"/>
                <a:gd name="T34" fmla="*/ 127 w 146"/>
                <a:gd name="T35" fmla="*/ 18 h 134"/>
                <a:gd name="T36" fmla="*/ 140 w 146"/>
                <a:gd name="T37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34">
                  <a:moveTo>
                    <a:pt x="140" y="19"/>
                  </a:moveTo>
                  <a:cubicBezTo>
                    <a:pt x="141" y="20"/>
                    <a:pt x="141" y="20"/>
                    <a:pt x="142" y="20"/>
                  </a:cubicBezTo>
                  <a:cubicBezTo>
                    <a:pt x="146" y="20"/>
                    <a:pt x="146" y="20"/>
                    <a:pt x="146" y="24"/>
                  </a:cubicBezTo>
                  <a:cubicBezTo>
                    <a:pt x="146" y="60"/>
                    <a:pt x="146" y="97"/>
                    <a:pt x="146" y="134"/>
                  </a:cubicBezTo>
                  <a:cubicBezTo>
                    <a:pt x="133" y="134"/>
                    <a:pt x="121" y="133"/>
                    <a:pt x="109" y="129"/>
                  </a:cubicBezTo>
                  <a:cubicBezTo>
                    <a:pt x="103" y="127"/>
                    <a:pt x="97" y="125"/>
                    <a:pt x="92" y="121"/>
                  </a:cubicBezTo>
                  <a:cubicBezTo>
                    <a:pt x="89" y="119"/>
                    <a:pt x="87" y="115"/>
                    <a:pt x="87" y="110"/>
                  </a:cubicBezTo>
                  <a:cubicBezTo>
                    <a:pt x="87" y="101"/>
                    <a:pt x="87" y="93"/>
                    <a:pt x="87" y="84"/>
                  </a:cubicBezTo>
                  <a:cubicBezTo>
                    <a:pt x="87" y="82"/>
                    <a:pt x="86" y="81"/>
                    <a:pt x="84" y="81"/>
                  </a:cubicBezTo>
                  <a:cubicBezTo>
                    <a:pt x="57" y="82"/>
                    <a:pt x="30" y="82"/>
                    <a:pt x="3" y="81"/>
                  </a:cubicBezTo>
                  <a:cubicBezTo>
                    <a:pt x="2" y="81"/>
                    <a:pt x="1" y="82"/>
                    <a:pt x="0" y="81"/>
                  </a:cubicBezTo>
                  <a:cubicBezTo>
                    <a:pt x="1" y="81"/>
                    <a:pt x="2" y="81"/>
                    <a:pt x="3" y="81"/>
                  </a:cubicBezTo>
                  <a:cubicBezTo>
                    <a:pt x="30" y="81"/>
                    <a:pt x="57" y="81"/>
                    <a:pt x="84" y="81"/>
                  </a:cubicBezTo>
                  <a:cubicBezTo>
                    <a:pt x="86" y="81"/>
                    <a:pt x="87" y="81"/>
                    <a:pt x="87" y="78"/>
                  </a:cubicBezTo>
                  <a:cubicBezTo>
                    <a:pt x="87" y="53"/>
                    <a:pt x="87" y="28"/>
                    <a:pt x="87" y="3"/>
                  </a:cubicBezTo>
                  <a:cubicBezTo>
                    <a:pt x="87" y="2"/>
                    <a:pt x="87" y="1"/>
                    <a:pt x="87" y="0"/>
                  </a:cubicBezTo>
                  <a:cubicBezTo>
                    <a:pt x="89" y="5"/>
                    <a:pt x="93" y="8"/>
                    <a:pt x="98" y="10"/>
                  </a:cubicBezTo>
                  <a:cubicBezTo>
                    <a:pt x="107" y="15"/>
                    <a:pt x="117" y="17"/>
                    <a:pt x="127" y="18"/>
                  </a:cubicBezTo>
                  <a:cubicBezTo>
                    <a:pt x="132" y="19"/>
                    <a:pt x="136" y="19"/>
                    <a:pt x="140" y="19"/>
                  </a:cubicBezTo>
                  <a:close/>
                </a:path>
              </a:pathLst>
            </a:custGeom>
            <a:solidFill>
              <a:srgbClr val="3898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" name="Freeform 1318"/>
            <p:cNvSpPr>
              <a:spLocks/>
            </p:cNvSpPr>
            <p:nvPr/>
          </p:nvSpPr>
          <p:spPr bwMode="auto">
            <a:xfrm>
              <a:off x="8837613" y="4486275"/>
              <a:ext cx="277813" cy="65088"/>
            </a:xfrm>
            <a:custGeom>
              <a:avLst/>
              <a:gdLst>
                <a:gd name="T0" fmla="*/ 12 w 97"/>
                <a:gd name="T1" fmla="*/ 23 h 23"/>
                <a:gd name="T2" fmla="*/ 3 w 97"/>
                <a:gd name="T3" fmla="*/ 18 h 23"/>
                <a:gd name="T4" fmla="*/ 3 w 97"/>
                <a:gd name="T5" fmla="*/ 11 h 23"/>
                <a:gd name="T6" fmla="*/ 13 w 97"/>
                <a:gd name="T7" fmla="*/ 5 h 23"/>
                <a:gd name="T8" fmla="*/ 39 w 97"/>
                <a:gd name="T9" fmla="*/ 1 h 23"/>
                <a:gd name="T10" fmla="*/ 81 w 97"/>
                <a:gd name="T11" fmla="*/ 4 h 23"/>
                <a:gd name="T12" fmla="*/ 93 w 97"/>
                <a:gd name="T13" fmla="*/ 9 h 23"/>
                <a:gd name="T14" fmla="*/ 93 w 97"/>
                <a:gd name="T15" fmla="*/ 19 h 23"/>
                <a:gd name="T16" fmla="*/ 85 w 97"/>
                <a:gd name="T17" fmla="*/ 23 h 23"/>
                <a:gd name="T18" fmla="*/ 72 w 97"/>
                <a:gd name="T19" fmla="*/ 20 h 23"/>
                <a:gd name="T20" fmla="*/ 17 w 97"/>
                <a:gd name="T21" fmla="*/ 22 h 23"/>
                <a:gd name="T22" fmla="*/ 12 w 97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">
                  <a:moveTo>
                    <a:pt x="12" y="23"/>
                  </a:moveTo>
                  <a:cubicBezTo>
                    <a:pt x="8" y="22"/>
                    <a:pt x="5" y="21"/>
                    <a:pt x="3" y="18"/>
                  </a:cubicBezTo>
                  <a:cubicBezTo>
                    <a:pt x="0" y="16"/>
                    <a:pt x="0" y="13"/>
                    <a:pt x="3" y="11"/>
                  </a:cubicBezTo>
                  <a:cubicBezTo>
                    <a:pt x="6" y="8"/>
                    <a:pt x="9" y="6"/>
                    <a:pt x="13" y="5"/>
                  </a:cubicBezTo>
                  <a:cubicBezTo>
                    <a:pt x="21" y="2"/>
                    <a:pt x="30" y="1"/>
                    <a:pt x="39" y="1"/>
                  </a:cubicBezTo>
                  <a:cubicBezTo>
                    <a:pt x="53" y="0"/>
                    <a:pt x="67" y="0"/>
                    <a:pt x="81" y="4"/>
                  </a:cubicBezTo>
                  <a:cubicBezTo>
                    <a:pt x="85" y="5"/>
                    <a:pt x="89" y="7"/>
                    <a:pt x="93" y="9"/>
                  </a:cubicBezTo>
                  <a:cubicBezTo>
                    <a:pt x="97" y="12"/>
                    <a:pt x="97" y="16"/>
                    <a:pt x="93" y="19"/>
                  </a:cubicBezTo>
                  <a:cubicBezTo>
                    <a:pt x="91" y="21"/>
                    <a:pt x="88" y="23"/>
                    <a:pt x="85" y="23"/>
                  </a:cubicBezTo>
                  <a:cubicBezTo>
                    <a:pt x="81" y="23"/>
                    <a:pt x="76" y="21"/>
                    <a:pt x="72" y="20"/>
                  </a:cubicBezTo>
                  <a:cubicBezTo>
                    <a:pt x="53" y="18"/>
                    <a:pt x="35" y="18"/>
                    <a:pt x="17" y="22"/>
                  </a:cubicBezTo>
                  <a:cubicBezTo>
                    <a:pt x="15" y="22"/>
                    <a:pt x="14" y="23"/>
                    <a:pt x="12" y="23"/>
                  </a:cubicBezTo>
                  <a:close/>
                </a:path>
              </a:pathLst>
            </a:custGeom>
            <a:solidFill>
              <a:srgbClr val="B9D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" name="Freeform 1319"/>
            <p:cNvSpPr>
              <a:spLocks/>
            </p:cNvSpPr>
            <p:nvPr/>
          </p:nvSpPr>
          <p:spPr bwMode="auto">
            <a:xfrm>
              <a:off x="8570913" y="4241800"/>
              <a:ext cx="417513" cy="230188"/>
            </a:xfrm>
            <a:custGeom>
              <a:avLst/>
              <a:gdLst>
                <a:gd name="T0" fmla="*/ 6 w 146"/>
                <a:gd name="T1" fmla="*/ 1 h 80"/>
                <a:gd name="T2" fmla="*/ 8 w 146"/>
                <a:gd name="T3" fmla="*/ 0 h 80"/>
                <a:gd name="T4" fmla="*/ 143 w 146"/>
                <a:gd name="T5" fmla="*/ 0 h 80"/>
                <a:gd name="T6" fmla="*/ 146 w 146"/>
                <a:gd name="T7" fmla="*/ 3 h 80"/>
                <a:gd name="T8" fmla="*/ 146 w 146"/>
                <a:gd name="T9" fmla="*/ 79 h 80"/>
                <a:gd name="T10" fmla="*/ 132 w 146"/>
                <a:gd name="T11" fmla="*/ 80 h 80"/>
                <a:gd name="T12" fmla="*/ 134 w 146"/>
                <a:gd name="T13" fmla="*/ 78 h 80"/>
                <a:gd name="T14" fmla="*/ 134 w 146"/>
                <a:gd name="T15" fmla="*/ 14 h 80"/>
                <a:gd name="T16" fmla="*/ 131 w 146"/>
                <a:gd name="T17" fmla="*/ 12 h 80"/>
                <a:gd name="T18" fmla="*/ 4 w 146"/>
                <a:gd name="T19" fmla="*/ 12 h 80"/>
                <a:gd name="T20" fmla="*/ 0 w 146"/>
                <a:gd name="T21" fmla="*/ 11 h 80"/>
                <a:gd name="T22" fmla="*/ 4 w 146"/>
                <a:gd name="T23" fmla="*/ 11 h 80"/>
                <a:gd name="T24" fmla="*/ 87 w 146"/>
                <a:gd name="T25" fmla="*/ 11 h 80"/>
                <a:gd name="T26" fmla="*/ 130 w 146"/>
                <a:gd name="T27" fmla="*/ 11 h 80"/>
                <a:gd name="T28" fmla="*/ 137 w 146"/>
                <a:gd name="T29" fmla="*/ 8 h 80"/>
                <a:gd name="T30" fmla="*/ 143 w 146"/>
                <a:gd name="T31" fmla="*/ 2 h 80"/>
                <a:gd name="T32" fmla="*/ 141 w 146"/>
                <a:gd name="T33" fmla="*/ 2 h 80"/>
                <a:gd name="T34" fmla="*/ 10 w 146"/>
                <a:gd name="T35" fmla="*/ 2 h 80"/>
                <a:gd name="T36" fmla="*/ 6 w 146"/>
                <a:gd name="T37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80">
                  <a:moveTo>
                    <a:pt x="6" y="1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53" y="0"/>
                    <a:pt x="98" y="0"/>
                    <a:pt x="143" y="0"/>
                  </a:cubicBezTo>
                  <a:cubicBezTo>
                    <a:pt x="145" y="0"/>
                    <a:pt x="146" y="1"/>
                    <a:pt x="146" y="3"/>
                  </a:cubicBezTo>
                  <a:cubicBezTo>
                    <a:pt x="146" y="29"/>
                    <a:pt x="146" y="54"/>
                    <a:pt x="146" y="79"/>
                  </a:cubicBezTo>
                  <a:cubicBezTo>
                    <a:pt x="141" y="80"/>
                    <a:pt x="137" y="79"/>
                    <a:pt x="132" y="80"/>
                  </a:cubicBezTo>
                  <a:cubicBezTo>
                    <a:pt x="134" y="80"/>
                    <a:pt x="134" y="79"/>
                    <a:pt x="134" y="78"/>
                  </a:cubicBezTo>
                  <a:cubicBezTo>
                    <a:pt x="134" y="56"/>
                    <a:pt x="134" y="35"/>
                    <a:pt x="134" y="14"/>
                  </a:cubicBezTo>
                  <a:cubicBezTo>
                    <a:pt x="134" y="12"/>
                    <a:pt x="133" y="12"/>
                    <a:pt x="131" y="12"/>
                  </a:cubicBezTo>
                  <a:cubicBezTo>
                    <a:pt x="89" y="12"/>
                    <a:pt x="46" y="12"/>
                    <a:pt x="4" y="12"/>
                  </a:cubicBezTo>
                  <a:cubicBezTo>
                    <a:pt x="3" y="12"/>
                    <a:pt x="1" y="12"/>
                    <a:pt x="0" y="11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32" y="11"/>
                    <a:pt x="59" y="11"/>
                    <a:pt x="87" y="11"/>
                  </a:cubicBezTo>
                  <a:cubicBezTo>
                    <a:pt x="101" y="11"/>
                    <a:pt x="115" y="11"/>
                    <a:pt x="130" y="11"/>
                  </a:cubicBezTo>
                  <a:cubicBezTo>
                    <a:pt x="133" y="11"/>
                    <a:pt x="135" y="10"/>
                    <a:pt x="137" y="8"/>
                  </a:cubicBezTo>
                  <a:cubicBezTo>
                    <a:pt x="139" y="6"/>
                    <a:pt x="142" y="4"/>
                    <a:pt x="143" y="2"/>
                  </a:cubicBezTo>
                  <a:cubicBezTo>
                    <a:pt x="142" y="1"/>
                    <a:pt x="142" y="2"/>
                    <a:pt x="141" y="2"/>
                  </a:cubicBezTo>
                  <a:cubicBezTo>
                    <a:pt x="97" y="2"/>
                    <a:pt x="54" y="2"/>
                    <a:pt x="10" y="2"/>
                  </a:cubicBezTo>
                  <a:cubicBezTo>
                    <a:pt x="9" y="2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C1C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" name="Freeform 1320"/>
            <p:cNvSpPr>
              <a:spLocks/>
            </p:cNvSpPr>
            <p:nvPr/>
          </p:nvSpPr>
          <p:spPr bwMode="auto">
            <a:xfrm>
              <a:off x="8870950" y="4537075"/>
              <a:ext cx="209550" cy="31750"/>
            </a:xfrm>
            <a:custGeom>
              <a:avLst/>
              <a:gdLst>
                <a:gd name="T0" fmla="*/ 0 w 73"/>
                <a:gd name="T1" fmla="*/ 5 h 11"/>
                <a:gd name="T2" fmla="*/ 17 w 73"/>
                <a:gd name="T3" fmla="*/ 1 h 11"/>
                <a:gd name="T4" fmla="*/ 45 w 73"/>
                <a:gd name="T5" fmla="*/ 0 h 11"/>
                <a:gd name="T6" fmla="*/ 73 w 73"/>
                <a:gd name="T7" fmla="*/ 5 h 11"/>
                <a:gd name="T8" fmla="*/ 51 w 73"/>
                <a:gd name="T9" fmla="*/ 10 h 11"/>
                <a:gd name="T10" fmla="*/ 10 w 73"/>
                <a:gd name="T11" fmla="*/ 8 h 11"/>
                <a:gd name="T12" fmla="*/ 0 w 73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">
                  <a:moveTo>
                    <a:pt x="0" y="5"/>
                  </a:moveTo>
                  <a:cubicBezTo>
                    <a:pt x="5" y="3"/>
                    <a:pt x="11" y="2"/>
                    <a:pt x="17" y="1"/>
                  </a:cubicBezTo>
                  <a:cubicBezTo>
                    <a:pt x="27" y="0"/>
                    <a:pt x="36" y="0"/>
                    <a:pt x="45" y="0"/>
                  </a:cubicBezTo>
                  <a:cubicBezTo>
                    <a:pt x="55" y="1"/>
                    <a:pt x="64" y="2"/>
                    <a:pt x="73" y="5"/>
                  </a:cubicBezTo>
                  <a:cubicBezTo>
                    <a:pt x="66" y="8"/>
                    <a:pt x="58" y="9"/>
                    <a:pt x="51" y="10"/>
                  </a:cubicBezTo>
                  <a:cubicBezTo>
                    <a:pt x="37" y="11"/>
                    <a:pt x="24" y="11"/>
                    <a:pt x="10" y="8"/>
                  </a:cubicBezTo>
                  <a:cubicBezTo>
                    <a:pt x="7" y="7"/>
                    <a:pt x="3" y="7"/>
                    <a:pt x="0" y="5"/>
                  </a:cubicBezTo>
                  <a:close/>
                </a:path>
              </a:pathLst>
            </a:custGeom>
            <a:solidFill>
              <a:srgbClr val="7D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" name="Freeform 1321"/>
            <p:cNvSpPr>
              <a:spLocks/>
            </p:cNvSpPr>
            <p:nvPr/>
          </p:nvSpPr>
          <p:spPr bwMode="auto">
            <a:xfrm>
              <a:off x="8489950" y="4497388"/>
              <a:ext cx="103188" cy="39688"/>
            </a:xfrm>
            <a:custGeom>
              <a:avLst/>
              <a:gdLst>
                <a:gd name="T0" fmla="*/ 14 w 36"/>
                <a:gd name="T1" fmla="*/ 0 h 14"/>
                <a:gd name="T2" fmla="*/ 28 w 36"/>
                <a:gd name="T3" fmla="*/ 0 h 14"/>
                <a:gd name="T4" fmla="*/ 36 w 36"/>
                <a:gd name="T5" fmla="*/ 7 h 14"/>
                <a:gd name="T6" fmla="*/ 29 w 36"/>
                <a:gd name="T7" fmla="*/ 14 h 14"/>
                <a:gd name="T8" fmla="*/ 14 w 36"/>
                <a:gd name="T9" fmla="*/ 14 h 14"/>
                <a:gd name="T10" fmla="*/ 5 w 36"/>
                <a:gd name="T11" fmla="*/ 14 h 14"/>
                <a:gd name="T12" fmla="*/ 0 w 36"/>
                <a:gd name="T13" fmla="*/ 7 h 14"/>
                <a:gd name="T14" fmla="*/ 5 w 36"/>
                <a:gd name="T15" fmla="*/ 0 h 14"/>
                <a:gd name="T16" fmla="*/ 14 w 3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4">
                  <a:moveTo>
                    <a:pt x="14" y="0"/>
                  </a:moveTo>
                  <a:cubicBezTo>
                    <a:pt x="19" y="0"/>
                    <a:pt x="24" y="0"/>
                    <a:pt x="28" y="0"/>
                  </a:cubicBezTo>
                  <a:cubicBezTo>
                    <a:pt x="33" y="0"/>
                    <a:pt x="36" y="2"/>
                    <a:pt x="36" y="7"/>
                  </a:cubicBezTo>
                  <a:cubicBezTo>
                    <a:pt x="36" y="11"/>
                    <a:pt x="33" y="14"/>
                    <a:pt x="29" y="14"/>
                  </a:cubicBezTo>
                  <a:cubicBezTo>
                    <a:pt x="24" y="14"/>
                    <a:pt x="19" y="14"/>
                    <a:pt x="14" y="14"/>
                  </a:cubicBezTo>
                  <a:cubicBezTo>
                    <a:pt x="11" y="14"/>
                    <a:pt x="8" y="14"/>
                    <a:pt x="5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" name="Freeform 1322"/>
            <p:cNvSpPr>
              <a:spLocks/>
            </p:cNvSpPr>
            <p:nvPr/>
          </p:nvSpPr>
          <p:spPr bwMode="auto">
            <a:xfrm>
              <a:off x="8489950" y="4640263"/>
              <a:ext cx="103188" cy="41275"/>
            </a:xfrm>
            <a:custGeom>
              <a:avLst/>
              <a:gdLst>
                <a:gd name="T0" fmla="*/ 14 w 36"/>
                <a:gd name="T1" fmla="*/ 0 h 14"/>
                <a:gd name="T2" fmla="*/ 28 w 36"/>
                <a:gd name="T3" fmla="*/ 0 h 14"/>
                <a:gd name="T4" fmla="*/ 36 w 36"/>
                <a:gd name="T5" fmla="*/ 7 h 14"/>
                <a:gd name="T6" fmla="*/ 28 w 36"/>
                <a:gd name="T7" fmla="*/ 14 h 14"/>
                <a:gd name="T8" fmla="*/ 16 w 36"/>
                <a:gd name="T9" fmla="*/ 14 h 14"/>
                <a:gd name="T10" fmla="*/ 14 w 36"/>
                <a:gd name="T11" fmla="*/ 14 h 14"/>
                <a:gd name="T12" fmla="*/ 7 w 36"/>
                <a:gd name="T13" fmla="*/ 14 h 14"/>
                <a:gd name="T14" fmla="*/ 0 w 36"/>
                <a:gd name="T15" fmla="*/ 7 h 14"/>
                <a:gd name="T16" fmla="*/ 7 w 36"/>
                <a:gd name="T17" fmla="*/ 0 h 14"/>
                <a:gd name="T18" fmla="*/ 14 w 36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4">
                  <a:moveTo>
                    <a:pt x="14" y="0"/>
                  </a:moveTo>
                  <a:cubicBezTo>
                    <a:pt x="19" y="0"/>
                    <a:pt x="23" y="0"/>
                    <a:pt x="28" y="0"/>
                  </a:cubicBezTo>
                  <a:cubicBezTo>
                    <a:pt x="33" y="0"/>
                    <a:pt x="36" y="2"/>
                    <a:pt x="36" y="7"/>
                  </a:cubicBezTo>
                  <a:cubicBezTo>
                    <a:pt x="36" y="11"/>
                    <a:pt x="33" y="14"/>
                    <a:pt x="28" y="14"/>
                  </a:cubicBezTo>
                  <a:cubicBezTo>
                    <a:pt x="24" y="14"/>
                    <a:pt x="20" y="14"/>
                    <a:pt x="16" y="14"/>
                  </a:cubicBezTo>
                  <a:cubicBezTo>
                    <a:pt x="15" y="14"/>
                    <a:pt x="15" y="13"/>
                    <a:pt x="14" y="14"/>
                  </a:cubicBezTo>
                  <a:cubicBezTo>
                    <a:pt x="12" y="13"/>
                    <a:pt x="9" y="14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12" y="0"/>
                    <a:pt x="14" y="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" name="Freeform 1323"/>
            <p:cNvSpPr>
              <a:spLocks/>
            </p:cNvSpPr>
            <p:nvPr/>
          </p:nvSpPr>
          <p:spPr bwMode="auto">
            <a:xfrm>
              <a:off x="8489950" y="4354513"/>
              <a:ext cx="103188" cy="39688"/>
            </a:xfrm>
            <a:custGeom>
              <a:avLst/>
              <a:gdLst>
                <a:gd name="T0" fmla="*/ 14 w 36"/>
                <a:gd name="T1" fmla="*/ 0 h 14"/>
                <a:gd name="T2" fmla="*/ 19 w 36"/>
                <a:gd name="T3" fmla="*/ 0 h 14"/>
                <a:gd name="T4" fmla="*/ 28 w 36"/>
                <a:gd name="T5" fmla="*/ 0 h 14"/>
                <a:gd name="T6" fmla="*/ 36 w 36"/>
                <a:gd name="T7" fmla="*/ 7 h 14"/>
                <a:gd name="T8" fmla="*/ 28 w 36"/>
                <a:gd name="T9" fmla="*/ 14 h 14"/>
                <a:gd name="T10" fmla="*/ 14 w 36"/>
                <a:gd name="T11" fmla="*/ 14 h 14"/>
                <a:gd name="T12" fmla="*/ 7 w 36"/>
                <a:gd name="T13" fmla="*/ 14 h 14"/>
                <a:gd name="T14" fmla="*/ 0 w 36"/>
                <a:gd name="T15" fmla="*/ 7 h 14"/>
                <a:gd name="T16" fmla="*/ 7 w 36"/>
                <a:gd name="T17" fmla="*/ 0 h 14"/>
                <a:gd name="T18" fmla="*/ 14 w 36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4">
                  <a:moveTo>
                    <a:pt x="14" y="0"/>
                  </a:moveTo>
                  <a:cubicBezTo>
                    <a:pt x="16" y="1"/>
                    <a:pt x="17" y="0"/>
                    <a:pt x="19" y="0"/>
                  </a:cubicBezTo>
                  <a:cubicBezTo>
                    <a:pt x="22" y="0"/>
                    <a:pt x="25" y="0"/>
                    <a:pt x="28" y="0"/>
                  </a:cubicBezTo>
                  <a:cubicBezTo>
                    <a:pt x="33" y="0"/>
                    <a:pt x="36" y="3"/>
                    <a:pt x="36" y="7"/>
                  </a:cubicBezTo>
                  <a:cubicBezTo>
                    <a:pt x="36" y="11"/>
                    <a:pt x="33" y="14"/>
                    <a:pt x="28" y="14"/>
                  </a:cubicBezTo>
                  <a:cubicBezTo>
                    <a:pt x="24" y="14"/>
                    <a:pt x="19" y="14"/>
                    <a:pt x="14" y="14"/>
                  </a:cubicBezTo>
                  <a:cubicBezTo>
                    <a:pt x="12" y="14"/>
                    <a:pt x="9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12" y="1"/>
                    <a:pt x="14" y="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" name="Freeform 1324"/>
            <p:cNvSpPr>
              <a:spLocks/>
            </p:cNvSpPr>
            <p:nvPr/>
          </p:nvSpPr>
          <p:spPr bwMode="auto">
            <a:xfrm>
              <a:off x="9144000" y="4535488"/>
              <a:ext cx="3175" cy="476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1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C0E2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" name="Freeform 1325"/>
            <p:cNvSpPr>
              <a:spLocks/>
            </p:cNvSpPr>
            <p:nvPr/>
          </p:nvSpPr>
          <p:spPr bwMode="auto">
            <a:xfrm>
              <a:off x="8553450" y="4244975"/>
              <a:ext cx="433388" cy="28575"/>
            </a:xfrm>
            <a:custGeom>
              <a:avLst/>
              <a:gdLst>
                <a:gd name="T0" fmla="*/ 12 w 151"/>
                <a:gd name="T1" fmla="*/ 0 h 10"/>
                <a:gd name="T2" fmla="*/ 15 w 151"/>
                <a:gd name="T3" fmla="*/ 0 h 10"/>
                <a:gd name="T4" fmla="*/ 148 w 151"/>
                <a:gd name="T5" fmla="*/ 0 h 10"/>
                <a:gd name="T6" fmla="*/ 151 w 151"/>
                <a:gd name="T7" fmla="*/ 0 h 10"/>
                <a:gd name="T8" fmla="*/ 144 w 151"/>
                <a:gd name="T9" fmla="*/ 7 h 10"/>
                <a:gd name="T10" fmla="*/ 136 w 151"/>
                <a:gd name="T11" fmla="*/ 10 h 10"/>
                <a:gd name="T12" fmla="*/ 7 w 151"/>
                <a:gd name="T13" fmla="*/ 10 h 10"/>
                <a:gd name="T14" fmla="*/ 6 w 151"/>
                <a:gd name="T15" fmla="*/ 10 h 10"/>
                <a:gd name="T16" fmla="*/ 1 w 151"/>
                <a:gd name="T17" fmla="*/ 9 h 10"/>
                <a:gd name="T18" fmla="*/ 4 w 151"/>
                <a:gd name="T19" fmla="*/ 4 h 10"/>
                <a:gd name="T20" fmla="*/ 12 w 15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0">
                  <a:moveTo>
                    <a:pt x="12" y="0"/>
                  </a:moveTo>
                  <a:cubicBezTo>
                    <a:pt x="13" y="0"/>
                    <a:pt x="14" y="0"/>
                    <a:pt x="15" y="0"/>
                  </a:cubicBezTo>
                  <a:cubicBezTo>
                    <a:pt x="59" y="0"/>
                    <a:pt x="104" y="0"/>
                    <a:pt x="148" y="0"/>
                  </a:cubicBezTo>
                  <a:cubicBezTo>
                    <a:pt x="149" y="0"/>
                    <a:pt x="150" y="0"/>
                    <a:pt x="151" y="0"/>
                  </a:cubicBezTo>
                  <a:cubicBezTo>
                    <a:pt x="149" y="3"/>
                    <a:pt x="146" y="4"/>
                    <a:pt x="144" y="7"/>
                  </a:cubicBezTo>
                  <a:cubicBezTo>
                    <a:pt x="142" y="10"/>
                    <a:pt x="139" y="10"/>
                    <a:pt x="136" y="10"/>
                  </a:cubicBezTo>
                  <a:cubicBezTo>
                    <a:pt x="93" y="10"/>
                    <a:pt x="50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4" y="10"/>
                    <a:pt x="2" y="10"/>
                    <a:pt x="1" y="9"/>
                  </a:cubicBezTo>
                  <a:cubicBezTo>
                    <a:pt x="0" y="6"/>
                    <a:pt x="2" y="5"/>
                    <a:pt x="4" y="4"/>
                  </a:cubicBezTo>
                  <a:cubicBezTo>
                    <a:pt x="6" y="2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33" name="グループ化 1532"/>
          <p:cNvGrpSpPr/>
          <p:nvPr/>
        </p:nvGrpSpPr>
        <p:grpSpPr>
          <a:xfrm>
            <a:off x="82550" y="5634038"/>
            <a:ext cx="590550" cy="587375"/>
            <a:chOff x="82550" y="5634038"/>
            <a:chExt cx="590550" cy="587375"/>
          </a:xfrm>
        </p:grpSpPr>
        <p:sp>
          <p:nvSpPr>
            <p:cNvPr id="146" name="Freeform 1326"/>
            <p:cNvSpPr>
              <a:spLocks noEditPoints="1"/>
            </p:cNvSpPr>
            <p:nvPr/>
          </p:nvSpPr>
          <p:spPr bwMode="auto">
            <a:xfrm>
              <a:off x="134938" y="5681663"/>
              <a:ext cx="487363" cy="490538"/>
            </a:xfrm>
            <a:custGeom>
              <a:avLst/>
              <a:gdLst>
                <a:gd name="T0" fmla="*/ 152 w 170"/>
                <a:gd name="T1" fmla="*/ 171 h 171"/>
                <a:gd name="T2" fmla="*/ 18 w 170"/>
                <a:gd name="T3" fmla="*/ 171 h 171"/>
                <a:gd name="T4" fmla="*/ 0 w 170"/>
                <a:gd name="T5" fmla="*/ 152 h 171"/>
                <a:gd name="T6" fmla="*/ 0 w 170"/>
                <a:gd name="T7" fmla="*/ 19 h 171"/>
                <a:gd name="T8" fmla="*/ 18 w 170"/>
                <a:gd name="T9" fmla="*/ 0 h 171"/>
                <a:gd name="T10" fmla="*/ 152 w 170"/>
                <a:gd name="T11" fmla="*/ 0 h 171"/>
                <a:gd name="T12" fmla="*/ 170 w 170"/>
                <a:gd name="T13" fmla="*/ 19 h 171"/>
                <a:gd name="T14" fmla="*/ 170 w 170"/>
                <a:gd name="T15" fmla="*/ 152 h 171"/>
                <a:gd name="T16" fmla="*/ 152 w 170"/>
                <a:gd name="T17" fmla="*/ 171 h 171"/>
                <a:gd name="T18" fmla="*/ 18 w 170"/>
                <a:gd name="T19" fmla="*/ 12 h 171"/>
                <a:gd name="T20" fmla="*/ 12 w 170"/>
                <a:gd name="T21" fmla="*/ 18 h 171"/>
                <a:gd name="T22" fmla="*/ 12 w 170"/>
                <a:gd name="T23" fmla="*/ 152 h 171"/>
                <a:gd name="T24" fmla="*/ 18 w 170"/>
                <a:gd name="T25" fmla="*/ 158 h 171"/>
                <a:gd name="T26" fmla="*/ 152 w 170"/>
                <a:gd name="T27" fmla="*/ 158 h 171"/>
                <a:gd name="T28" fmla="*/ 158 w 170"/>
                <a:gd name="T29" fmla="*/ 152 h 171"/>
                <a:gd name="T30" fmla="*/ 158 w 170"/>
                <a:gd name="T31" fmla="*/ 18 h 171"/>
                <a:gd name="T32" fmla="*/ 152 w 170"/>
                <a:gd name="T33" fmla="*/ 12 h 171"/>
                <a:gd name="T34" fmla="*/ 18 w 170"/>
                <a:gd name="T35" fmla="*/ 1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171">
                  <a:moveTo>
                    <a:pt x="152" y="171"/>
                  </a:moveTo>
                  <a:cubicBezTo>
                    <a:pt x="18" y="171"/>
                    <a:pt x="18" y="171"/>
                    <a:pt x="18" y="171"/>
                  </a:cubicBezTo>
                  <a:cubicBezTo>
                    <a:pt x="8" y="171"/>
                    <a:pt x="0" y="162"/>
                    <a:pt x="0" y="15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2" y="0"/>
                    <a:pt x="170" y="8"/>
                    <a:pt x="170" y="19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70" y="162"/>
                    <a:pt x="162" y="171"/>
                    <a:pt x="152" y="171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6"/>
                    <a:pt x="15" y="158"/>
                    <a:pt x="18" y="158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5" y="158"/>
                    <a:pt x="158" y="155"/>
                    <a:pt x="158" y="152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5"/>
                    <a:pt x="155" y="12"/>
                    <a:pt x="152" y="12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" name="Freeform 1327"/>
            <p:cNvSpPr>
              <a:spLocks/>
            </p:cNvSpPr>
            <p:nvPr/>
          </p:nvSpPr>
          <p:spPr bwMode="auto">
            <a:xfrm>
              <a:off x="246063" y="5634038"/>
              <a:ext cx="173038" cy="47625"/>
            </a:xfrm>
            <a:custGeom>
              <a:avLst/>
              <a:gdLst>
                <a:gd name="T0" fmla="*/ 28 w 60"/>
                <a:gd name="T1" fmla="*/ 2 h 17"/>
                <a:gd name="T2" fmla="*/ 13 w 60"/>
                <a:gd name="T3" fmla="*/ 2 h 17"/>
                <a:gd name="T4" fmla="*/ 3 w 60"/>
                <a:gd name="T5" fmla="*/ 11 h 17"/>
                <a:gd name="T6" fmla="*/ 0 w 60"/>
                <a:gd name="T7" fmla="*/ 17 h 17"/>
                <a:gd name="T8" fmla="*/ 60 w 60"/>
                <a:gd name="T9" fmla="*/ 17 h 17"/>
                <a:gd name="T10" fmla="*/ 28 w 60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7">
                  <a:moveTo>
                    <a:pt x="28" y="2"/>
                  </a:moveTo>
                  <a:cubicBezTo>
                    <a:pt x="23" y="0"/>
                    <a:pt x="18" y="0"/>
                    <a:pt x="13" y="2"/>
                  </a:cubicBezTo>
                  <a:cubicBezTo>
                    <a:pt x="9" y="3"/>
                    <a:pt x="5" y="7"/>
                    <a:pt x="3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0" y="17"/>
                    <a:pt x="60" y="17"/>
                    <a:pt x="60" y="17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" name="Freeform 1328"/>
            <p:cNvSpPr>
              <a:spLocks/>
            </p:cNvSpPr>
            <p:nvPr/>
          </p:nvSpPr>
          <p:spPr bwMode="auto">
            <a:xfrm>
              <a:off x="622300" y="5794375"/>
              <a:ext cx="50800" cy="174625"/>
            </a:xfrm>
            <a:custGeom>
              <a:avLst/>
              <a:gdLst>
                <a:gd name="T0" fmla="*/ 16 w 18"/>
                <a:gd name="T1" fmla="*/ 14 h 61"/>
                <a:gd name="T2" fmla="*/ 6 w 18"/>
                <a:gd name="T3" fmla="*/ 3 h 61"/>
                <a:gd name="T4" fmla="*/ 0 w 18"/>
                <a:gd name="T5" fmla="*/ 0 h 61"/>
                <a:gd name="T6" fmla="*/ 0 w 18"/>
                <a:gd name="T7" fmla="*/ 61 h 61"/>
                <a:gd name="T8" fmla="*/ 15 w 18"/>
                <a:gd name="T9" fmla="*/ 29 h 61"/>
                <a:gd name="T10" fmla="*/ 16 w 18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1">
                  <a:moveTo>
                    <a:pt x="16" y="14"/>
                  </a:moveTo>
                  <a:cubicBezTo>
                    <a:pt x="14" y="9"/>
                    <a:pt x="11" y="5"/>
                    <a:pt x="6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8" y="24"/>
                    <a:pt x="18" y="19"/>
                    <a:pt x="16" y="14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" name="Freeform 1329"/>
            <p:cNvSpPr>
              <a:spLocks/>
            </p:cNvSpPr>
            <p:nvPr/>
          </p:nvSpPr>
          <p:spPr bwMode="auto">
            <a:xfrm>
              <a:off x="82550" y="5926138"/>
              <a:ext cx="52388" cy="174625"/>
            </a:xfrm>
            <a:custGeom>
              <a:avLst/>
              <a:gdLst>
                <a:gd name="T0" fmla="*/ 3 w 18"/>
                <a:gd name="T1" fmla="*/ 33 h 61"/>
                <a:gd name="T2" fmla="*/ 2 w 18"/>
                <a:gd name="T3" fmla="*/ 47 h 61"/>
                <a:gd name="T4" fmla="*/ 12 w 18"/>
                <a:gd name="T5" fmla="*/ 58 h 61"/>
                <a:gd name="T6" fmla="*/ 18 w 18"/>
                <a:gd name="T7" fmla="*/ 61 h 61"/>
                <a:gd name="T8" fmla="*/ 18 w 18"/>
                <a:gd name="T9" fmla="*/ 0 h 61"/>
                <a:gd name="T10" fmla="*/ 3 w 18"/>
                <a:gd name="T11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1">
                  <a:moveTo>
                    <a:pt x="3" y="33"/>
                  </a:moveTo>
                  <a:cubicBezTo>
                    <a:pt x="1" y="37"/>
                    <a:pt x="0" y="42"/>
                    <a:pt x="2" y="47"/>
                  </a:cubicBezTo>
                  <a:cubicBezTo>
                    <a:pt x="4" y="52"/>
                    <a:pt x="7" y="56"/>
                    <a:pt x="12" y="58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3" y="33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" name="Freeform 1330"/>
            <p:cNvSpPr>
              <a:spLocks/>
            </p:cNvSpPr>
            <p:nvPr/>
          </p:nvSpPr>
          <p:spPr bwMode="auto">
            <a:xfrm>
              <a:off x="377825" y="6172200"/>
              <a:ext cx="173038" cy="49213"/>
            </a:xfrm>
            <a:custGeom>
              <a:avLst/>
              <a:gdLst>
                <a:gd name="T0" fmla="*/ 32 w 60"/>
                <a:gd name="T1" fmla="*/ 15 h 17"/>
                <a:gd name="T2" fmla="*/ 40 w 60"/>
                <a:gd name="T3" fmla="*/ 17 h 17"/>
                <a:gd name="T4" fmla="*/ 47 w 60"/>
                <a:gd name="T5" fmla="*/ 15 h 17"/>
                <a:gd name="T6" fmla="*/ 57 w 60"/>
                <a:gd name="T7" fmla="*/ 6 h 17"/>
                <a:gd name="T8" fmla="*/ 60 w 60"/>
                <a:gd name="T9" fmla="*/ 0 h 17"/>
                <a:gd name="T10" fmla="*/ 0 w 60"/>
                <a:gd name="T11" fmla="*/ 0 h 17"/>
                <a:gd name="T12" fmla="*/ 32 w 60"/>
                <a:gd name="T1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7">
                  <a:moveTo>
                    <a:pt x="32" y="15"/>
                  </a:moveTo>
                  <a:cubicBezTo>
                    <a:pt x="35" y="16"/>
                    <a:pt x="37" y="17"/>
                    <a:pt x="40" y="17"/>
                  </a:cubicBezTo>
                  <a:cubicBezTo>
                    <a:pt x="42" y="17"/>
                    <a:pt x="44" y="16"/>
                    <a:pt x="47" y="15"/>
                  </a:cubicBezTo>
                  <a:cubicBezTo>
                    <a:pt x="51" y="14"/>
                    <a:pt x="55" y="10"/>
                    <a:pt x="57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15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" name="Freeform 1331"/>
            <p:cNvSpPr>
              <a:spLocks/>
            </p:cNvSpPr>
            <p:nvPr/>
          </p:nvSpPr>
          <p:spPr bwMode="auto">
            <a:xfrm>
              <a:off x="168275" y="5716588"/>
              <a:ext cx="419100" cy="419100"/>
            </a:xfrm>
            <a:custGeom>
              <a:avLst/>
              <a:gdLst>
                <a:gd name="T0" fmla="*/ 6 w 146"/>
                <a:gd name="T1" fmla="*/ 0 h 146"/>
                <a:gd name="T2" fmla="*/ 0 w 146"/>
                <a:gd name="T3" fmla="*/ 6 h 146"/>
                <a:gd name="T4" fmla="*/ 0 w 146"/>
                <a:gd name="T5" fmla="*/ 140 h 146"/>
                <a:gd name="T6" fmla="*/ 6 w 146"/>
                <a:gd name="T7" fmla="*/ 146 h 146"/>
                <a:gd name="T8" fmla="*/ 140 w 146"/>
                <a:gd name="T9" fmla="*/ 146 h 146"/>
                <a:gd name="T10" fmla="*/ 146 w 146"/>
                <a:gd name="T11" fmla="*/ 140 h 146"/>
                <a:gd name="T12" fmla="*/ 146 w 146"/>
                <a:gd name="T13" fmla="*/ 6 h 146"/>
                <a:gd name="T14" fmla="*/ 140 w 146"/>
                <a:gd name="T15" fmla="*/ 0 h 146"/>
                <a:gd name="T16" fmla="*/ 6 w 146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3" y="146"/>
                    <a:pt x="6" y="146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43" y="146"/>
                    <a:pt x="146" y="143"/>
                    <a:pt x="146" y="140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46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" name="Freeform 1332"/>
            <p:cNvSpPr>
              <a:spLocks/>
            </p:cNvSpPr>
            <p:nvPr/>
          </p:nvSpPr>
          <p:spPr bwMode="auto">
            <a:xfrm>
              <a:off x="288925" y="5780088"/>
              <a:ext cx="177800" cy="298450"/>
            </a:xfrm>
            <a:custGeom>
              <a:avLst/>
              <a:gdLst>
                <a:gd name="T0" fmla="*/ 60 w 62"/>
                <a:gd name="T1" fmla="*/ 39 h 104"/>
                <a:gd name="T2" fmla="*/ 60 w 62"/>
                <a:gd name="T3" fmla="*/ 39 h 104"/>
                <a:gd name="T4" fmla="*/ 35 w 62"/>
                <a:gd name="T5" fmla="*/ 39 h 104"/>
                <a:gd name="T6" fmla="*/ 45 w 62"/>
                <a:gd name="T7" fmla="*/ 3 h 104"/>
                <a:gd name="T8" fmla="*/ 44 w 62"/>
                <a:gd name="T9" fmla="*/ 0 h 104"/>
                <a:gd name="T10" fmla="*/ 43 w 62"/>
                <a:gd name="T11" fmla="*/ 0 h 104"/>
                <a:gd name="T12" fmla="*/ 42 w 62"/>
                <a:gd name="T13" fmla="*/ 1 h 104"/>
                <a:gd name="T14" fmla="*/ 0 w 62"/>
                <a:gd name="T15" fmla="*/ 62 h 104"/>
                <a:gd name="T16" fmla="*/ 0 w 62"/>
                <a:gd name="T17" fmla="*/ 64 h 104"/>
                <a:gd name="T18" fmla="*/ 2 w 62"/>
                <a:gd name="T19" fmla="*/ 65 h 104"/>
                <a:gd name="T20" fmla="*/ 27 w 62"/>
                <a:gd name="T21" fmla="*/ 65 h 104"/>
                <a:gd name="T22" fmla="*/ 16 w 62"/>
                <a:gd name="T23" fmla="*/ 102 h 104"/>
                <a:gd name="T24" fmla="*/ 17 w 62"/>
                <a:gd name="T25" fmla="*/ 104 h 104"/>
                <a:gd name="T26" fmla="*/ 17 w 62"/>
                <a:gd name="T27" fmla="*/ 104 h 104"/>
                <a:gd name="T28" fmla="*/ 19 w 62"/>
                <a:gd name="T29" fmla="*/ 103 h 104"/>
                <a:gd name="T30" fmla="*/ 62 w 62"/>
                <a:gd name="T31" fmla="*/ 42 h 104"/>
                <a:gd name="T32" fmla="*/ 62 w 62"/>
                <a:gd name="T33" fmla="*/ 41 h 104"/>
                <a:gd name="T34" fmla="*/ 60 w 62"/>
                <a:gd name="T35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10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2"/>
                    <a:pt x="45" y="1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2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3"/>
                    <a:pt x="0" y="64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5" y="103"/>
                    <a:pt x="16" y="104"/>
                    <a:pt x="17" y="104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8" y="104"/>
                    <a:pt x="19" y="104"/>
                    <a:pt x="19" y="10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39"/>
                    <a:pt x="61" y="39"/>
                    <a:pt x="60" y="39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35" name="グループ化 1534"/>
          <p:cNvGrpSpPr/>
          <p:nvPr/>
        </p:nvGrpSpPr>
        <p:grpSpPr>
          <a:xfrm>
            <a:off x="1009650" y="5688013"/>
            <a:ext cx="609600" cy="479425"/>
            <a:chOff x="1009650" y="5688013"/>
            <a:chExt cx="609600" cy="479425"/>
          </a:xfrm>
        </p:grpSpPr>
        <p:sp>
          <p:nvSpPr>
            <p:cNvPr id="153" name="Freeform 1333"/>
            <p:cNvSpPr>
              <a:spLocks/>
            </p:cNvSpPr>
            <p:nvPr/>
          </p:nvSpPr>
          <p:spPr bwMode="auto">
            <a:xfrm>
              <a:off x="1009650" y="5688013"/>
              <a:ext cx="366713" cy="57150"/>
            </a:xfrm>
            <a:custGeom>
              <a:avLst/>
              <a:gdLst>
                <a:gd name="T0" fmla="*/ 126 w 128"/>
                <a:gd name="T1" fmla="*/ 17 h 20"/>
                <a:gd name="T2" fmla="*/ 120 w 128"/>
                <a:gd name="T3" fmla="*/ 7 h 20"/>
                <a:gd name="T4" fmla="*/ 108 w 128"/>
                <a:gd name="T5" fmla="*/ 0 h 20"/>
                <a:gd name="T6" fmla="*/ 14 w 128"/>
                <a:gd name="T7" fmla="*/ 0 h 20"/>
                <a:gd name="T8" fmla="*/ 0 w 128"/>
                <a:gd name="T9" fmla="*/ 13 h 20"/>
                <a:gd name="T10" fmla="*/ 0 w 128"/>
                <a:gd name="T11" fmla="*/ 19 h 20"/>
                <a:gd name="T12" fmla="*/ 0 w 128"/>
                <a:gd name="T13" fmla="*/ 20 h 20"/>
                <a:gd name="T14" fmla="*/ 128 w 128"/>
                <a:gd name="T15" fmla="*/ 20 h 20"/>
                <a:gd name="T16" fmla="*/ 126 w 1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0">
                  <a:moveTo>
                    <a:pt x="126" y="17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18" y="3"/>
                    <a:pt x="113" y="0"/>
                    <a:pt x="10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7" y="19"/>
                    <a:pt x="127" y="18"/>
                    <a:pt x="126" y="17"/>
                  </a:cubicBez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" name="Freeform 1334"/>
            <p:cNvSpPr>
              <a:spLocks noEditPoints="1"/>
            </p:cNvSpPr>
            <p:nvPr/>
          </p:nvSpPr>
          <p:spPr bwMode="auto">
            <a:xfrm>
              <a:off x="1009650" y="5765800"/>
              <a:ext cx="609600" cy="401638"/>
            </a:xfrm>
            <a:custGeom>
              <a:avLst/>
              <a:gdLst>
                <a:gd name="T0" fmla="*/ 205 w 213"/>
                <a:gd name="T1" fmla="*/ 0 h 140"/>
                <a:gd name="T2" fmla="*/ 0 w 213"/>
                <a:gd name="T3" fmla="*/ 0 h 140"/>
                <a:gd name="T4" fmla="*/ 0 w 213"/>
                <a:gd name="T5" fmla="*/ 10 h 140"/>
                <a:gd name="T6" fmla="*/ 0 w 213"/>
                <a:gd name="T7" fmla="*/ 127 h 140"/>
                <a:gd name="T8" fmla="*/ 14 w 213"/>
                <a:gd name="T9" fmla="*/ 140 h 140"/>
                <a:gd name="T10" fmla="*/ 200 w 213"/>
                <a:gd name="T11" fmla="*/ 140 h 140"/>
                <a:gd name="T12" fmla="*/ 213 w 213"/>
                <a:gd name="T13" fmla="*/ 127 h 140"/>
                <a:gd name="T14" fmla="*/ 213 w 213"/>
                <a:gd name="T15" fmla="*/ 12 h 140"/>
                <a:gd name="T16" fmla="*/ 205 w 213"/>
                <a:gd name="T17" fmla="*/ 0 h 140"/>
                <a:gd name="T18" fmla="*/ 134 w 213"/>
                <a:gd name="T19" fmla="*/ 64 h 140"/>
                <a:gd name="T20" fmla="*/ 96 w 213"/>
                <a:gd name="T21" fmla="*/ 117 h 140"/>
                <a:gd name="T22" fmla="*/ 95 w 213"/>
                <a:gd name="T23" fmla="*/ 118 h 140"/>
                <a:gd name="T24" fmla="*/ 94 w 213"/>
                <a:gd name="T25" fmla="*/ 118 h 140"/>
                <a:gd name="T26" fmla="*/ 93 w 213"/>
                <a:gd name="T27" fmla="*/ 116 h 140"/>
                <a:gd name="T28" fmla="*/ 103 w 213"/>
                <a:gd name="T29" fmla="*/ 84 h 140"/>
                <a:gd name="T30" fmla="*/ 81 w 213"/>
                <a:gd name="T31" fmla="*/ 84 h 140"/>
                <a:gd name="T32" fmla="*/ 79 w 213"/>
                <a:gd name="T33" fmla="*/ 83 h 140"/>
                <a:gd name="T34" fmla="*/ 79 w 213"/>
                <a:gd name="T35" fmla="*/ 81 h 140"/>
                <a:gd name="T36" fmla="*/ 116 w 213"/>
                <a:gd name="T37" fmla="*/ 28 h 140"/>
                <a:gd name="T38" fmla="*/ 117 w 213"/>
                <a:gd name="T39" fmla="*/ 27 h 140"/>
                <a:gd name="T40" fmla="*/ 118 w 213"/>
                <a:gd name="T41" fmla="*/ 27 h 140"/>
                <a:gd name="T42" fmla="*/ 119 w 213"/>
                <a:gd name="T43" fmla="*/ 29 h 140"/>
                <a:gd name="T44" fmla="*/ 110 w 213"/>
                <a:gd name="T45" fmla="*/ 61 h 140"/>
                <a:gd name="T46" fmla="*/ 132 w 213"/>
                <a:gd name="T47" fmla="*/ 61 h 140"/>
                <a:gd name="T48" fmla="*/ 134 w 213"/>
                <a:gd name="T49" fmla="*/ 63 h 140"/>
                <a:gd name="T50" fmla="*/ 134 w 213"/>
                <a:gd name="T51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3" h="140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6" y="140"/>
                    <a:pt x="14" y="14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7" y="140"/>
                    <a:pt x="213" y="134"/>
                    <a:pt x="213" y="127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3" y="7"/>
                    <a:pt x="210" y="2"/>
                    <a:pt x="205" y="0"/>
                  </a:cubicBezTo>
                  <a:close/>
                  <a:moveTo>
                    <a:pt x="134" y="64"/>
                  </a:move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5" y="118"/>
                    <a:pt x="95" y="118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3" y="118"/>
                    <a:pt x="92" y="117"/>
                    <a:pt x="93" y="11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0" y="84"/>
                    <a:pt x="80" y="83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27"/>
                    <a:pt x="117" y="27"/>
                    <a:pt x="117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8"/>
                    <a:pt x="119" y="28"/>
                    <a:pt x="119" y="2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3" y="61"/>
                    <a:pt x="134" y="62"/>
                    <a:pt x="134" y="63"/>
                  </a:cubicBezTo>
                  <a:cubicBezTo>
                    <a:pt x="134" y="63"/>
                    <a:pt x="134" y="63"/>
                    <a:pt x="134" y="6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37" name="グループ化 1536"/>
          <p:cNvGrpSpPr/>
          <p:nvPr/>
        </p:nvGrpSpPr>
        <p:grpSpPr>
          <a:xfrm>
            <a:off x="2052638" y="5641975"/>
            <a:ext cx="430213" cy="571501"/>
            <a:chOff x="2052638" y="5641975"/>
            <a:chExt cx="430213" cy="571501"/>
          </a:xfrm>
        </p:grpSpPr>
        <p:sp>
          <p:nvSpPr>
            <p:cNvPr id="155" name="Freeform 1335"/>
            <p:cNvSpPr>
              <a:spLocks/>
            </p:cNvSpPr>
            <p:nvPr/>
          </p:nvSpPr>
          <p:spPr bwMode="auto">
            <a:xfrm>
              <a:off x="2052638" y="5719763"/>
              <a:ext cx="215900" cy="493713"/>
            </a:xfrm>
            <a:custGeom>
              <a:avLst/>
              <a:gdLst>
                <a:gd name="T0" fmla="*/ 0 w 75"/>
                <a:gd name="T1" fmla="*/ 0 h 172"/>
                <a:gd name="T2" fmla="*/ 0 w 75"/>
                <a:gd name="T3" fmla="*/ 145 h 172"/>
                <a:gd name="T4" fmla="*/ 75 w 75"/>
                <a:gd name="T5" fmla="*/ 172 h 172"/>
                <a:gd name="T6" fmla="*/ 75 w 75"/>
                <a:gd name="T7" fmla="*/ 0 h 172"/>
                <a:gd name="T8" fmla="*/ 0 w 7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3" y="172"/>
                    <a:pt x="75" y="172"/>
                  </a:cubicBezTo>
                  <a:cubicBezTo>
                    <a:pt x="75" y="0"/>
                    <a:pt x="75" y="0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" name="Freeform 1336"/>
            <p:cNvSpPr>
              <a:spLocks/>
            </p:cNvSpPr>
            <p:nvPr/>
          </p:nvSpPr>
          <p:spPr bwMode="auto">
            <a:xfrm>
              <a:off x="2265363" y="5719763"/>
              <a:ext cx="217488" cy="493713"/>
            </a:xfrm>
            <a:custGeom>
              <a:avLst/>
              <a:gdLst>
                <a:gd name="T0" fmla="*/ 0 w 76"/>
                <a:gd name="T1" fmla="*/ 172 h 172"/>
                <a:gd name="T2" fmla="*/ 1 w 76"/>
                <a:gd name="T3" fmla="*/ 172 h 172"/>
                <a:gd name="T4" fmla="*/ 76 w 76"/>
                <a:gd name="T5" fmla="*/ 145 h 172"/>
                <a:gd name="T6" fmla="*/ 76 w 76"/>
                <a:gd name="T7" fmla="*/ 0 h 172"/>
                <a:gd name="T8" fmla="*/ 0 w 76"/>
                <a:gd name="T9" fmla="*/ 0 h 172"/>
                <a:gd name="T10" fmla="*/ 0 w 76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0" y="172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42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" name="Oval 1337"/>
            <p:cNvSpPr>
              <a:spLocks noChangeArrowheads="1"/>
            </p:cNvSpPr>
            <p:nvPr/>
          </p:nvSpPr>
          <p:spPr bwMode="auto">
            <a:xfrm>
              <a:off x="2052638" y="5641975"/>
              <a:ext cx="430213" cy="155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" name="Oval 1338"/>
            <p:cNvSpPr>
              <a:spLocks noChangeArrowheads="1"/>
            </p:cNvSpPr>
            <p:nvPr/>
          </p:nvSpPr>
          <p:spPr bwMode="auto">
            <a:xfrm>
              <a:off x="2095500" y="5665788"/>
              <a:ext cx="341313" cy="1031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" name="Freeform 1339"/>
            <p:cNvSpPr>
              <a:spLocks/>
            </p:cNvSpPr>
            <p:nvPr/>
          </p:nvSpPr>
          <p:spPr bwMode="auto">
            <a:xfrm>
              <a:off x="2095500" y="5665788"/>
              <a:ext cx="341313" cy="82550"/>
            </a:xfrm>
            <a:custGeom>
              <a:avLst/>
              <a:gdLst>
                <a:gd name="T0" fmla="*/ 107 w 119"/>
                <a:gd name="T1" fmla="*/ 29 h 29"/>
                <a:gd name="T2" fmla="*/ 119 w 119"/>
                <a:gd name="T3" fmla="*/ 18 h 29"/>
                <a:gd name="T4" fmla="*/ 60 w 119"/>
                <a:gd name="T5" fmla="*/ 0 h 29"/>
                <a:gd name="T6" fmla="*/ 0 w 119"/>
                <a:gd name="T7" fmla="*/ 18 h 29"/>
                <a:gd name="T8" fmla="*/ 13 w 119"/>
                <a:gd name="T9" fmla="*/ 29 h 29"/>
                <a:gd name="T10" fmla="*/ 60 w 119"/>
                <a:gd name="T11" fmla="*/ 22 h 29"/>
                <a:gd name="T12" fmla="*/ 107 w 11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9">
                  <a:moveTo>
                    <a:pt x="107" y="29"/>
                  </a:moveTo>
                  <a:cubicBezTo>
                    <a:pt x="115" y="26"/>
                    <a:pt x="119" y="22"/>
                    <a:pt x="119" y="18"/>
                  </a:cubicBezTo>
                  <a:cubicBezTo>
                    <a:pt x="119" y="8"/>
                    <a:pt x="93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22"/>
                    <a:pt x="5" y="26"/>
                    <a:pt x="13" y="29"/>
                  </a:cubicBezTo>
                  <a:cubicBezTo>
                    <a:pt x="24" y="24"/>
                    <a:pt x="41" y="22"/>
                    <a:pt x="60" y="22"/>
                  </a:cubicBezTo>
                  <a:cubicBezTo>
                    <a:pt x="79" y="22"/>
                    <a:pt x="96" y="24"/>
                    <a:pt x="107" y="29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" name="Freeform 1340"/>
            <p:cNvSpPr>
              <a:spLocks noEditPoints="1"/>
            </p:cNvSpPr>
            <p:nvPr/>
          </p:nvSpPr>
          <p:spPr bwMode="auto">
            <a:xfrm>
              <a:off x="2109788" y="5894388"/>
              <a:ext cx="312738" cy="174625"/>
            </a:xfrm>
            <a:custGeom>
              <a:avLst/>
              <a:gdLst>
                <a:gd name="T0" fmla="*/ 103 w 109"/>
                <a:gd name="T1" fmla="*/ 56 h 61"/>
                <a:gd name="T2" fmla="*/ 87 w 109"/>
                <a:gd name="T3" fmla="*/ 61 h 61"/>
                <a:gd name="T4" fmla="*/ 63 w 109"/>
                <a:gd name="T5" fmla="*/ 61 h 61"/>
                <a:gd name="T6" fmla="*/ 63 w 109"/>
                <a:gd name="T7" fmla="*/ 0 h 61"/>
                <a:gd name="T8" fmla="*/ 86 w 109"/>
                <a:gd name="T9" fmla="*/ 0 h 61"/>
                <a:gd name="T10" fmla="*/ 102 w 109"/>
                <a:gd name="T11" fmla="*/ 4 h 61"/>
                <a:gd name="T12" fmla="*/ 107 w 109"/>
                <a:gd name="T13" fmla="*/ 14 h 61"/>
                <a:gd name="T14" fmla="*/ 103 w 109"/>
                <a:gd name="T15" fmla="*/ 24 h 61"/>
                <a:gd name="T16" fmla="*/ 95 w 109"/>
                <a:gd name="T17" fmla="*/ 28 h 61"/>
                <a:gd name="T18" fmla="*/ 95 w 109"/>
                <a:gd name="T19" fmla="*/ 28 h 61"/>
                <a:gd name="T20" fmla="*/ 106 w 109"/>
                <a:gd name="T21" fmla="*/ 33 h 61"/>
                <a:gd name="T22" fmla="*/ 109 w 109"/>
                <a:gd name="T23" fmla="*/ 43 h 61"/>
                <a:gd name="T24" fmla="*/ 103 w 109"/>
                <a:gd name="T25" fmla="*/ 56 h 61"/>
                <a:gd name="T26" fmla="*/ 46 w 109"/>
                <a:gd name="T27" fmla="*/ 53 h 61"/>
                <a:gd name="T28" fmla="*/ 22 w 109"/>
                <a:gd name="T29" fmla="*/ 61 h 61"/>
                <a:gd name="T30" fmla="*/ 0 w 109"/>
                <a:gd name="T31" fmla="*/ 61 h 61"/>
                <a:gd name="T32" fmla="*/ 0 w 109"/>
                <a:gd name="T33" fmla="*/ 0 h 61"/>
                <a:gd name="T34" fmla="*/ 22 w 109"/>
                <a:gd name="T35" fmla="*/ 0 h 61"/>
                <a:gd name="T36" fmla="*/ 55 w 109"/>
                <a:gd name="T37" fmla="*/ 30 h 61"/>
                <a:gd name="T38" fmla="*/ 46 w 109"/>
                <a:gd name="T3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1">
                  <a:moveTo>
                    <a:pt x="103" y="56"/>
                  </a:moveTo>
                  <a:cubicBezTo>
                    <a:pt x="99" y="60"/>
                    <a:pt x="94" y="61"/>
                    <a:pt x="8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3" y="0"/>
                    <a:pt x="98" y="1"/>
                    <a:pt x="102" y="4"/>
                  </a:cubicBezTo>
                  <a:cubicBezTo>
                    <a:pt x="105" y="6"/>
                    <a:pt x="107" y="10"/>
                    <a:pt x="107" y="14"/>
                  </a:cubicBezTo>
                  <a:cubicBezTo>
                    <a:pt x="107" y="18"/>
                    <a:pt x="106" y="21"/>
                    <a:pt x="103" y="24"/>
                  </a:cubicBezTo>
                  <a:cubicBezTo>
                    <a:pt x="101" y="26"/>
                    <a:pt x="98" y="27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9" y="29"/>
                    <a:pt x="103" y="31"/>
                    <a:pt x="106" y="33"/>
                  </a:cubicBezTo>
                  <a:cubicBezTo>
                    <a:pt x="108" y="36"/>
                    <a:pt x="109" y="39"/>
                    <a:pt x="109" y="43"/>
                  </a:cubicBezTo>
                  <a:cubicBezTo>
                    <a:pt x="109" y="49"/>
                    <a:pt x="107" y="53"/>
                    <a:pt x="103" y="56"/>
                  </a:cubicBezTo>
                  <a:moveTo>
                    <a:pt x="46" y="53"/>
                  </a:moveTo>
                  <a:cubicBezTo>
                    <a:pt x="40" y="59"/>
                    <a:pt x="32" y="61"/>
                    <a:pt x="2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4" y="0"/>
                    <a:pt x="55" y="10"/>
                    <a:pt x="55" y="30"/>
                  </a:cubicBezTo>
                  <a:cubicBezTo>
                    <a:pt x="55" y="40"/>
                    <a:pt x="52" y="47"/>
                    <a:pt x="46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" name="Freeform 1341"/>
            <p:cNvSpPr>
              <a:spLocks/>
            </p:cNvSpPr>
            <p:nvPr/>
          </p:nvSpPr>
          <p:spPr bwMode="auto">
            <a:xfrm>
              <a:off x="2151063" y="5926138"/>
              <a:ext cx="74613" cy="111125"/>
            </a:xfrm>
            <a:custGeom>
              <a:avLst/>
              <a:gdLst>
                <a:gd name="T0" fmla="*/ 7 w 26"/>
                <a:gd name="T1" fmla="*/ 0 h 39"/>
                <a:gd name="T2" fmla="*/ 0 w 26"/>
                <a:gd name="T3" fmla="*/ 0 h 39"/>
                <a:gd name="T4" fmla="*/ 0 w 26"/>
                <a:gd name="T5" fmla="*/ 39 h 39"/>
                <a:gd name="T6" fmla="*/ 7 w 26"/>
                <a:gd name="T7" fmla="*/ 39 h 39"/>
                <a:gd name="T8" fmla="*/ 21 w 26"/>
                <a:gd name="T9" fmla="*/ 34 h 39"/>
                <a:gd name="T10" fmla="*/ 26 w 26"/>
                <a:gd name="T11" fmla="*/ 19 h 39"/>
                <a:gd name="T12" fmla="*/ 21 w 26"/>
                <a:gd name="T13" fmla="*/ 5 h 39"/>
                <a:gd name="T14" fmla="*/ 7 w 26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3" y="39"/>
                    <a:pt x="18" y="37"/>
                    <a:pt x="21" y="34"/>
                  </a:cubicBezTo>
                  <a:cubicBezTo>
                    <a:pt x="25" y="30"/>
                    <a:pt x="26" y="25"/>
                    <a:pt x="26" y="19"/>
                  </a:cubicBezTo>
                  <a:cubicBezTo>
                    <a:pt x="26" y="13"/>
                    <a:pt x="25" y="9"/>
                    <a:pt x="21" y="5"/>
                  </a:cubicBezTo>
                  <a:cubicBezTo>
                    <a:pt x="18" y="2"/>
                    <a:pt x="13" y="0"/>
                    <a:pt x="7" y="0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" name="Freeform 1342"/>
            <p:cNvSpPr>
              <a:spLocks/>
            </p:cNvSpPr>
            <p:nvPr/>
          </p:nvSpPr>
          <p:spPr bwMode="auto">
            <a:xfrm>
              <a:off x="2330450" y="5922963"/>
              <a:ext cx="42863" cy="42863"/>
            </a:xfrm>
            <a:custGeom>
              <a:avLst/>
              <a:gdLst>
                <a:gd name="T0" fmla="*/ 13 w 15"/>
                <a:gd name="T1" fmla="*/ 13 h 15"/>
                <a:gd name="T2" fmla="*/ 15 w 15"/>
                <a:gd name="T3" fmla="*/ 7 h 15"/>
                <a:gd name="T4" fmla="*/ 5 w 15"/>
                <a:gd name="T5" fmla="*/ 0 h 15"/>
                <a:gd name="T6" fmla="*/ 0 w 15"/>
                <a:gd name="T7" fmla="*/ 0 h 15"/>
                <a:gd name="T8" fmla="*/ 0 w 15"/>
                <a:gd name="T9" fmla="*/ 15 h 15"/>
                <a:gd name="T10" fmla="*/ 6 w 15"/>
                <a:gd name="T11" fmla="*/ 15 h 15"/>
                <a:gd name="T12" fmla="*/ 13 w 15"/>
                <a:gd name="T1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cubicBezTo>
                    <a:pt x="14" y="11"/>
                    <a:pt x="15" y="9"/>
                    <a:pt x="15" y="7"/>
                  </a:cubicBezTo>
                  <a:cubicBezTo>
                    <a:pt x="15" y="2"/>
                    <a:pt x="12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11" y="14"/>
                    <a:pt x="13" y="13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" name="Freeform 1343"/>
            <p:cNvSpPr>
              <a:spLocks/>
            </p:cNvSpPr>
            <p:nvPr/>
          </p:nvSpPr>
          <p:spPr bwMode="auto">
            <a:xfrm>
              <a:off x="2330450" y="5994400"/>
              <a:ext cx="52388" cy="46038"/>
            </a:xfrm>
            <a:custGeom>
              <a:avLst/>
              <a:gdLst>
                <a:gd name="T0" fmla="*/ 15 w 18"/>
                <a:gd name="T1" fmla="*/ 2 h 16"/>
                <a:gd name="T2" fmla="*/ 8 w 18"/>
                <a:gd name="T3" fmla="*/ 0 h 16"/>
                <a:gd name="T4" fmla="*/ 0 w 18"/>
                <a:gd name="T5" fmla="*/ 0 h 16"/>
                <a:gd name="T6" fmla="*/ 0 w 18"/>
                <a:gd name="T7" fmla="*/ 16 h 16"/>
                <a:gd name="T8" fmla="*/ 7 w 18"/>
                <a:gd name="T9" fmla="*/ 16 h 16"/>
                <a:gd name="T10" fmla="*/ 15 w 18"/>
                <a:gd name="T11" fmla="*/ 14 h 16"/>
                <a:gd name="T12" fmla="*/ 18 w 18"/>
                <a:gd name="T13" fmla="*/ 8 h 16"/>
                <a:gd name="T14" fmla="*/ 15 w 18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15" y="2"/>
                  </a:moveTo>
                  <a:cubicBezTo>
                    <a:pt x="13" y="1"/>
                    <a:pt x="11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2"/>
                    <a:pt x="18" y="10"/>
                    <a:pt x="18" y="8"/>
                  </a:cubicBezTo>
                  <a:cubicBezTo>
                    <a:pt x="18" y="5"/>
                    <a:pt x="17" y="4"/>
                    <a:pt x="15" y="2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39" name="グループ化 1538"/>
          <p:cNvGrpSpPr/>
          <p:nvPr/>
        </p:nvGrpSpPr>
        <p:grpSpPr>
          <a:xfrm>
            <a:off x="2935288" y="5638800"/>
            <a:ext cx="539750" cy="577851"/>
            <a:chOff x="2935288" y="5638800"/>
            <a:chExt cx="539750" cy="577851"/>
          </a:xfrm>
        </p:grpSpPr>
        <p:sp>
          <p:nvSpPr>
            <p:cNvPr id="164" name="Freeform 1344"/>
            <p:cNvSpPr>
              <a:spLocks/>
            </p:cNvSpPr>
            <p:nvPr/>
          </p:nvSpPr>
          <p:spPr bwMode="auto">
            <a:xfrm>
              <a:off x="2970213" y="5638800"/>
              <a:ext cx="393700" cy="450850"/>
            </a:xfrm>
            <a:custGeom>
              <a:avLst/>
              <a:gdLst>
                <a:gd name="T0" fmla="*/ 131 w 137"/>
                <a:gd name="T1" fmla="*/ 143 h 157"/>
                <a:gd name="T2" fmla="*/ 137 w 137"/>
                <a:gd name="T3" fmla="*/ 143 h 157"/>
                <a:gd name="T4" fmla="*/ 137 w 137"/>
                <a:gd name="T5" fmla="*/ 0 h 157"/>
                <a:gd name="T6" fmla="*/ 21 w 137"/>
                <a:gd name="T7" fmla="*/ 0 h 157"/>
                <a:gd name="T8" fmla="*/ 12 w 137"/>
                <a:gd name="T9" fmla="*/ 0 h 157"/>
                <a:gd name="T10" fmla="*/ 0 w 137"/>
                <a:gd name="T11" fmla="*/ 12 h 157"/>
                <a:gd name="T12" fmla="*/ 0 w 137"/>
                <a:gd name="T13" fmla="*/ 150 h 157"/>
                <a:gd name="T14" fmla="*/ 7 w 137"/>
                <a:gd name="T15" fmla="*/ 157 h 157"/>
                <a:gd name="T16" fmla="*/ 121 w 137"/>
                <a:gd name="T17" fmla="*/ 157 h 157"/>
                <a:gd name="T18" fmla="*/ 121 w 137"/>
                <a:gd name="T19" fmla="*/ 155 h 157"/>
                <a:gd name="T20" fmla="*/ 131 w 137"/>
                <a:gd name="T21" fmla="*/ 14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57">
                  <a:moveTo>
                    <a:pt x="131" y="143"/>
                  </a:moveTo>
                  <a:cubicBezTo>
                    <a:pt x="137" y="143"/>
                    <a:pt x="137" y="143"/>
                    <a:pt x="137" y="143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0" y="11"/>
                    <a:pt x="0" y="12"/>
                  </a:cubicBezTo>
                  <a:cubicBezTo>
                    <a:pt x="0" y="12"/>
                    <a:pt x="0" y="150"/>
                    <a:pt x="0" y="150"/>
                  </a:cubicBezTo>
                  <a:cubicBezTo>
                    <a:pt x="0" y="154"/>
                    <a:pt x="3" y="157"/>
                    <a:pt x="7" y="157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31" y="143"/>
                    <a:pt x="131" y="143"/>
                    <a:pt x="131" y="143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" name="Freeform 1345"/>
            <p:cNvSpPr>
              <a:spLocks/>
            </p:cNvSpPr>
            <p:nvPr/>
          </p:nvSpPr>
          <p:spPr bwMode="auto">
            <a:xfrm>
              <a:off x="2979738" y="5659438"/>
              <a:ext cx="366713" cy="423863"/>
            </a:xfrm>
            <a:custGeom>
              <a:avLst/>
              <a:gdLst>
                <a:gd name="T0" fmla="*/ 15 w 128"/>
                <a:gd name="T1" fmla="*/ 0 h 148"/>
                <a:gd name="T2" fmla="*/ 7 w 128"/>
                <a:gd name="T3" fmla="*/ 3 h 148"/>
                <a:gd name="T4" fmla="*/ 12 w 128"/>
                <a:gd name="T5" fmla="*/ 9 h 148"/>
                <a:gd name="T6" fmla="*/ 118 w 128"/>
                <a:gd name="T7" fmla="*/ 9 h 148"/>
                <a:gd name="T8" fmla="*/ 118 w 128"/>
                <a:gd name="T9" fmla="*/ 148 h 148"/>
                <a:gd name="T10" fmla="*/ 128 w 128"/>
                <a:gd name="T11" fmla="*/ 136 h 148"/>
                <a:gd name="T12" fmla="*/ 128 w 128"/>
                <a:gd name="T13" fmla="*/ 0 h 148"/>
                <a:gd name="T14" fmla="*/ 15 w 128"/>
                <a:gd name="T1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48">
                  <a:moveTo>
                    <a:pt x="15" y="0"/>
                  </a:moveTo>
                  <a:cubicBezTo>
                    <a:pt x="11" y="0"/>
                    <a:pt x="10" y="0"/>
                    <a:pt x="7" y="3"/>
                  </a:cubicBezTo>
                  <a:cubicBezTo>
                    <a:pt x="0" y="9"/>
                    <a:pt x="8" y="9"/>
                    <a:pt x="12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" name="Freeform 1346"/>
            <p:cNvSpPr>
              <a:spLocks/>
            </p:cNvSpPr>
            <p:nvPr/>
          </p:nvSpPr>
          <p:spPr bwMode="auto">
            <a:xfrm>
              <a:off x="3317875" y="5659438"/>
              <a:ext cx="28575" cy="423863"/>
            </a:xfrm>
            <a:custGeom>
              <a:avLst/>
              <a:gdLst>
                <a:gd name="T0" fmla="*/ 18 w 18"/>
                <a:gd name="T1" fmla="*/ 0 h 267"/>
                <a:gd name="T2" fmla="*/ 18 w 18"/>
                <a:gd name="T3" fmla="*/ 0 h 267"/>
                <a:gd name="T4" fmla="*/ 18 w 18"/>
                <a:gd name="T5" fmla="*/ 246 h 267"/>
                <a:gd name="T6" fmla="*/ 0 w 18"/>
                <a:gd name="T7" fmla="*/ 267 h 267"/>
                <a:gd name="T8" fmla="*/ 18 w 18"/>
                <a:gd name="T9" fmla="*/ 246 h 267"/>
                <a:gd name="T10" fmla="*/ 18 w 18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7">
                  <a:moveTo>
                    <a:pt x="18" y="0"/>
                  </a:moveTo>
                  <a:lnTo>
                    <a:pt x="18" y="0"/>
                  </a:lnTo>
                  <a:lnTo>
                    <a:pt x="18" y="246"/>
                  </a:lnTo>
                  <a:lnTo>
                    <a:pt x="0" y="267"/>
                  </a:lnTo>
                  <a:lnTo>
                    <a:pt x="18" y="24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08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" name="Freeform 1347"/>
            <p:cNvSpPr>
              <a:spLocks/>
            </p:cNvSpPr>
            <p:nvPr/>
          </p:nvSpPr>
          <p:spPr bwMode="auto">
            <a:xfrm>
              <a:off x="3317875" y="5659438"/>
              <a:ext cx="28575" cy="423863"/>
            </a:xfrm>
            <a:custGeom>
              <a:avLst/>
              <a:gdLst>
                <a:gd name="T0" fmla="*/ 18 w 18"/>
                <a:gd name="T1" fmla="*/ 0 h 267"/>
                <a:gd name="T2" fmla="*/ 18 w 18"/>
                <a:gd name="T3" fmla="*/ 0 h 267"/>
                <a:gd name="T4" fmla="*/ 18 w 18"/>
                <a:gd name="T5" fmla="*/ 246 h 267"/>
                <a:gd name="T6" fmla="*/ 0 w 18"/>
                <a:gd name="T7" fmla="*/ 267 h 267"/>
                <a:gd name="T8" fmla="*/ 18 w 18"/>
                <a:gd name="T9" fmla="*/ 246 h 267"/>
                <a:gd name="T10" fmla="*/ 18 w 18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7">
                  <a:moveTo>
                    <a:pt x="18" y="0"/>
                  </a:moveTo>
                  <a:lnTo>
                    <a:pt x="18" y="0"/>
                  </a:lnTo>
                  <a:lnTo>
                    <a:pt x="18" y="246"/>
                  </a:lnTo>
                  <a:lnTo>
                    <a:pt x="0" y="267"/>
                  </a:lnTo>
                  <a:lnTo>
                    <a:pt x="18" y="246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" name="Freeform 1348"/>
            <p:cNvSpPr>
              <a:spLocks/>
            </p:cNvSpPr>
            <p:nvPr/>
          </p:nvSpPr>
          <p:spPr bwMode="auto">
            <a:xfrm>
              <a:off x="3317875" y="5659438"/>
              <a:ext cx="28575" cy="423863"/>
            </a:xfrm>
            <a:custGeom>
              <a:avLst/>
              <a:gdLst>
                <a:gd name="T0" fmla="*/ 18 w 18"/>
                <a:gd name="T1" fmla="*/ 0 h 267"/>
                <a:gd name="T2" fmla="*/ 18 w 18"/>
                <a:gd name="T3" fmla="*/ 0 h 267"/>
                <a:gd name="T4" fmla="*/ 0 w 18"/>
                <a:gd name="T5" fmla="*/ 16 h 267"/>
                <a:gd name="T6" fmla="*/ 0 w 18"/>
                <a:gd name="T7" fmla="*/ 267 h 267"/>
                <a:gd name="T8" fmla="*/ 18 w 18"/>
                <a:gd name="T9" fmla="*/ 246 h 267"/>
                <a:gd name="T10" fmla="*/ 18 w 18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7">
                  <a:moveTo>
                    <a:pt x="18" y="0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0" y="267"/>
                  </a:lnTo>
                  <a:lnTo>
                    <a:pt x="18" y="24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2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" name="Freeform 1349"/>
            <p:cNvSpPr>
              <a:spLocks/>
            </p:cNvSpPr>
            <p:nvPr/>
          </p:nvSpPr>
          <p:spPr bwMode="auto">
            <a:xfrm>
              <a:off x="3317875" y="5659438"/>
              <a:ext cx="28575" cy="423863"/>
            </a:xfrm>
            <a:custGeom>
              <a:avLst/>
              <a:gdLst>
                <a:gd name="T0" fmla="*/ 18 w 18"/>
                <a:gd name="T1" fmla="*/ 0 h 267"/>
                <a:gd name="T2" fmla="*/ 18 w 18"/>
                <a:gd name="T3" fmla="*/ 0 h 267"/>
                <a:gd name="T4" fmla="*/ 0 w 18"/>
                <a:gd name="T5" fmla="*/ 16 h 267"/>
                <a:gd name="T6" fmla="*/ 0 w 18"/>
                <a:gd name="T7" fmla="*/ 267 h 267"/>
                <a:gd name="T8" fmla="*/ 18 w 18"/>
                <a:gd name="T9" fmla="*/ 246 h 267"/>
                <a:gd name="T10" fmla="*/ 18 w 18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7">
                  <a:moveTo>
                    <a:pt x="18" y="0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0" y="267"/>
                  </a:lnTo>
                  <a:lnTo>
                    <a:pt x="18" y="246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" name="Freeform 1350"/>
            <p:cNvSpPr>
              <a:spLocks/>
            </p:cNvSpPr>
            <p:nvPr/>
          </p:nvSpPr>
          <p:spPr bwMode="auto">
            <a:xfrm>
              <a:off x="2935288" y="5865813"/>
              <a:ext cx="87313" cy="34925"/>
            </a:xfrm>
            <a:custGeom>
              <a:avLst/>
              <a:gdLst>
                <a:gd name="T0" fmla="*/ 30 w 30"/>
                <a:gd name="T1" fmla="*/ 6 h 12"/>
                <a:gd name="T2" fmla="*/ 24 w 30"/>
                <a:gd name="T3" fmla="*/ 12 h 12"/>
                <a:gd name="T4" fmla="*/ 6 w 30"/>
                <a:gd name="T5" fmla="*/ 12 h 12"/>
                <a:gd name="T6" fmla="*/ 0 w 30"/>
                <a:gd name="T7" fmla="*/ 6 h 12"/>
                <a:gd name="T8" fmla="*/ 6 w 30"/>
                <a:gd name="T9" fmla="*/ 0 h 12"/>
                <a:gd name="T10" fmla="*/ 24 w 30"/>
                <a:gd name="T11" fmla="*/ 0 h 12"/>
                <a:gd name="T12" fmla="*/ 30 w 3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30" y="6"/>
                  </a:moveTo>
                  <a:cubicBezTo>
                    <a:pt x="30" y="9"/>
                    <a:pt x="27" y="12"/>
                    <a:pt x="2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3"/>
                    <a:pt x="30" y="6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" name="Freeform 1351"/>
            <p:cNvSpPr>
              <a:spLocks/>
            </p:cNvSpPr>
            <p:nvPr/>
          </p:nvSpPr>
          <p:spPr bwMode="auto">
            <a:xfrm>
              <a:off x="2935288" y="5748338"/>
              <a:ext cx="87313" cy="31750"/>
            </a:xfrm>
            <a:custGeom>
              <a:avLst/>
              <a:gdLst>
                <a:gd name="T0" fmla="*/ 30 w 30"/>
                <a:gd name="T1" fmla="*/ 6 h 11"/>
                <a:gd name="T2" fmla="*/ 24 w 30"/>
                <a:gd name="T3" fmla="*/ 11 h 11"/>
                <a:gd name="T4" fmla="*/ 6 w 30"/>
                <a:gd name="T5" fmla="*/ 11 h 11"/>
                <a:gd name="T6" fmla="*/ 0 w 30"/>
                <a:gd name="T7" fmla="*/ 6 h 11"/>
                <a:gd name="T8" fmla="*/ 6 w 30"/>
                <a:gd name="T9" fmla="*/ 0 h 11"/>
                <a:gd name="T10" fmla="*/ 24 w 30"/>
                <a:gd name="T11" fmla="*/ 0 h 11"/>
                <a:gd name="T12" fmla="*/ 30 w 30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30" y="6"/>
                  </a:moveTo>
                  <a:cubicBezTo>
                    <a:pt x="30" y="9"/>
                    <a:pt x="27" y="11"/>
                    <a:pt x="24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3"/>
                    <a:pt x="30" y="6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" name="Freeform 1352"/>
            <p:cNvSpPr>
              <a:spLocks/>
            </p:cNvSpPr>
            <p:nvPr/>
          </p:nvSpPr>
          <p:spPr bwMode="auto">
            <a:xfrm>
              <a:off x="2935288" y="5983288"/>
              <a:ext cx="87313" cy="31750"/>
            </a:xfrm>
            <a:custGeom>
              <a:avLst/>
              <a:gdLst>
                <a:gd name="T0" fmla="*/ 30 w 30"/>
                <a:gd name="T1" fmla="*/ 6 h 11"/>
                <a:gd name="T2" fmla="*/ 24 w 30"/>
                <a:gd name="T3" fmla="*/ 11 h 11"/>
                <a:gd name="T4" fmla="*/ 6 w 30"/>
                <a:gd name="T5" fmla="*/ 11 h 11"/>
                <a:gd name="T6" fmla="*/ 0 w 30"/>
                <a:gd name="T7" fmla="*/ 6 h 11"/>
                <a:gd name="T8" fmla="*/ 6 w 30"/>
                <a:gd name="T9" fmla="*/ 0 h 11"/>
                <a:gd name="T10" fmla="*/ 24 w 30"/>
                <a:gd name="T11" fmla="*/ 0 h 11"/>
                <a:gd name="T12" fmla="*/ 30 w 30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30" y="6"/>
                  </a:moveTo>
                  <a:cubicBezTo>
                    <a:pt x="30" y="9"/>
                    <a:pt x="27" y="11"/>
                    <a:pt x="24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3"/>
                    <a:pt x="30" y="6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" name="Freeform 1353"/>
            <p:cNvSpPr>
              <a:spLocks/>
            </p:cNvSpPr>
            <p:nvPr/>
          </p:nvSpPr>
          <p:spPr bwMode="auto">
            <a:xfrm>
              <a:off x="3197225" y="5894388"/>
              <a:ext cx="138113" cy="322263"/>
            </a:xfrm>
            <a:custGeom>
              <a:avLst/>
              <a:gdLst>
                <a:gd name="T0" fmla="*/ 0 w 48"/>
                <a:gd name="T1" fmla="*/ 0 h 112"/>
                <a:gd name="T2" fmla="*/ 0 w 48"/>
                <a:gd name="T3" fmla="*/ 94 h 112"/>
                <a:gd name="T4" fmla="*/ 48 w 48"/>
                <a:gd name="T5" fmla="*/ 112 h 112"/>
                <a:gd name="T6" fmla="*/ 48 w 48"/>
                <a:gd name="T7" fmla="*/ 0 h 112"/>
                <a:gd name="T8" fmla="*/ 0 w 48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2">
                  <a:moveTo>
                    <a:pt x="0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104"/>
                    <a:pt x="22" y="112"/>
                    <a:pt x="48" y="1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" name="Freeform 1354"/>
            <p:cNvSpPr>
              <a:spLocks/>
            </p:cNvSpPr>
            <p:nvPr/>
          </p:nvSpPr>
          <p:spPr bwMode="auto">
            <a:xfrm>
              <a:off x="3335338" y="5894388"/>
              <a:ext cx="139700" cy="322263"/>
            </a:xfrm>
            <a:custGeom>
              <a:avLst/>
              <a:gdLst>
                <a:gd name="T0" fmla="*/ 0 w 49"/>
                <a:gd name="T1" fmla="*/ 112 h 112"/>
                <a:gd name="T2" fmla="*/ 0 w 49"/>
                <a:gd name="T3" fmla="*/ 112 h 112"/>
                <a:gd name="T4" fmla="*/ 49 w 49"/>
                <a:gd name="T5" fmla="*/ 94 h 112"/>
                <a:gd name="T6" fmla="*/ 49 w 49"/>
                <a:gd name="T7" fmla="*/ 0 h 112"/>
                <a:gd name="T8" fmla="*/ 0 w 49"/>
                <a:gd name="T9" fmla="*/ 0 h 112"/>
                <a:gd name="T10" fmla="*/ 0 w 49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12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27" y="112"/>
                    <a:pt x="49" y="104"/>
                    <a:pt x="49" y="9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" name="Oval 1355"/>
            <p:cNvSpPr>
              <a:spLocks noChangeArrowheads="1"/>
            </p:cNvSpPr>
            <p:nvPr/>
          </p:nvSpPr>
          <p:spPr bwMode="auto">
            <a:xfrm>
              <a:off x="3197225" y="5843588"/>
              <a:ext cx="277813" cy="103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" name="Oval 1356"/>
            <p:cNvSpPr>
              <a:spLocks noChangeArrowheads="1"/>
            </p:cNvSpPr>
            <p:nvPr/>
          </p:nvSpPr>
          <p:spPr bwMode="auto">
            <a:xfrm>
              <a:off x="3225800" y="5857875"/>
              <a:ext cx="220663" cy="650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" name="Freeform 1357"/>
            <p:cNvSpPr>
              <a:spLocks/>
            </p:cNvSpPr>
            <p:nvPr/>
          </p:nvSpPr>
          <p:spPr bwMode="auto">
            <a:xfrm>
              <a:off x="3225800" y="5857875"/>
              <a:ext cx="220663" cy="53975"/>
            </a:xfrm>
            <a:custGeom>
              <a:avLst/>
              <a:gdLst>
                <a:gd name="T0" fmla="*/ 69 w 77"/>
                <a:gd name="T1" fmla="*/ 19 h 19"/>
                <a:gd name="T2" fmla="*/ 77 w 77"/>
                <a:gd name="T3" fmla="*/ 12 h 19"/>
                <a:gd name="T4" fmla="*/ 38 w 77"/>
                <a:gd name="T5" fmla="*/ 0 h 19"/>
                <a:gd name="T6" fmla="*/ 0 w 77"/>
                <a:gd name="T7" fmla="*/ 12 h 19"/>
                <a:gd name="T8" fmla="*/ 8 w 77"/>
                <a:gd name="T9" fmla="*/ 19 h 19"/>
                <a:gd name="T10" fmla="*/ 38 w 77"/>
                <a:gd name="T11" fmla="*/ 15 h 19"/>
                <a:gd name="T12" fmla="*/ 69 w 7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9">
                  <a:moveTo>
                    <a:pt x="69" y="19"/>
                  </a:moveTo>
                  <a:cubicBezTo>
                    <a:pt x="74" y="17"/>
                    <a:pt x="77" y="15"/>
                    <a:pt x="77" y="12"/>
                  </a:cubicBezTo>
                  <a:cubicBezTo>
                    <a:pt x="77" y="5"/>
                    <a:pt x="60" y="0"/>
                    <a:pt x="38" y="0"/>
                  </a:cubicBezTo>
                  <a:cubicBezTo>
                    <a:pt x="17" y="0"/>
                    <a:pt x="0" y="5"/>
                    <a:pt x="0" y="12"/>
                  </a:cubicBezTo>
                  <a:cubicBezTo>
                    <a:pt x="0" y="15"/>
                    <a:pt x="3" y="17"/>
                    <a:pt x="8" y="19"/>
                  </a:cubicBezTo>
                  <a:cubicBezTo>
                    <a:pt x="15" y="16"/>
                    <a:pt x="26" y="15"/>
                    <a:pt x="38" y="15"/>
                  </a:cubicBezTo>
                  <a:cubicBezTo>
                    <a:pt x="51" y="15"/>
                    <a:pt x="62" y="16"/>
                    <a:pt x="69" y="19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41" name="グループ化 1540"/>
          <p:cNvGrpSpPr/>
          <p:nvPr/>
        </p:nvGrpSpPr>
        <p:grpSpPr>
          <a:xfrm>
            <a:off x="3865563" y="5641975"/>
            <a:ext cx="573088" cy="571501"/>
            <a:chOff x="3865563" y="5641975"/>
            <a:chExt cx="573088" cy="571501"/>
          </a:xfrm>
        </p:grpSpPr>
        <p:sp>
          <p:nvSpPr>
            <p:cNvPr id="178" name="Freeform 1358"/>
            <p:cNvSpPr>
              <a:spLocks noEditPoints="1"/>
            </p:cNvSpPr>
            <p:nvPr/>
          </p:nvSpPr>
          <p:spPr bwMode="auto">
            <a:xfrm>
              <a:off x="3865563" y="5641975"/>
              <a:ext cx="573088" cy="571500"/>
            </a:xfrm>
            <a:custGeom>
              <a:avLst/>
              <a:gdLst>
                <a:gd name="T0" fmla="*/ 200 w 200"/>
                <a:gd name="T1" fmla="*/ 117 h 199"/>
                <a:gd name="T2" fmla="*/ 200 w 200"/>
                <a:gd name="T3" fmla="*/ 117 h 199"/>
                <a:gd name="T4" fmla="*/ 200 w 200"/>
                <a:gd name="T5" fmla="*/ 69 h 199"/>
                <a:gd name="T6" fmla="*/ 145 w 200"/>
                <a:gd name="T7" fmla="*/ 117 h 199"/>
                <a:gd name="T8" fmla="*/ 144 w 200"/>
                <a:gd name="T9" fmla="*/ 117 h 199"/>
                <a:gd name="T10" fmla="*/ 144 w 200"/>
                <a:gd name="T11" fmla="*/ 69 h 199"/>
                <a:gd name="T12" fmla="*/ 89 w 200"/>
                <a:gd name="T13" fmla="*/ 117 h 199"/>
                <a:gd name="T14" fmla="*/ 89 w 200"/>
                <a:gd name="T15" fmla="*/ 17 h 199"/>
                <a:gd name="T16" fmla="*/ 45 w 200"/>
                <a:gd name="T17" fmla="*/ 0 h 199"/>
                <a:gd name="T18" fmla="*/ 0 w 200"/>
                <a:gd name="T19" fmla="*/ 17 h 199"/>
                <a:gd name="T20" fmla="*/ 0 w 200"/>
                <a:gd name="T21" fmla="*/ 199 h 199"/>
                <a:gd name="T22" fmla="*/ 200 w 200"/>
                <a:gd name="T23" fmla="*/ 199 h 199"/>
                <a:gd name="T24" fmla="*/ 200 w 200"/>
                <a:gd name="T25" fmla="*/ 117 h 199"/>
                <a:gd name="T26" fmla="*/ 45 w 200"/>
                <a:gd name="T27" fmla="*/ 25 h 199"/>
                <a:gd name="T28" fmla="*/ 13 w 200"/>
                <a:gd name="T29" fmla="*/ 16 h 199"/>
                <a:gd name="T30" fmla="*/ 45 w 200"/>
                <a:gd name="T31" fmla="*/ 7 h 199"/>
                <a:gd name="T32" fmla="*/ 78 w 200"/>
                <a:gd name="T33" fmla="*/ 16 h 199"/>
                <a:gd name="T34" fmla="*/ 45 w 200"/>
                <a:gd name="T35" fmla="*/ 25 h 199"/>
                <a:gd name="T36" fmla="*/ 140 w 200"/>
                <a:gd name="T37" fmla="*/ 167 h 199"/>
                <a:gd name="T38" fmla="*/ 118 w 200"/>
                <a:gd name="T39" fmla="*/ 167 h 199"/>
                <a:gd name="T40" fmla="*/ 118 w 200"/>
                <a:gd name="T41" fmla="*/ 145 h 199"/>
                <a:gd name="T42" fmla="*/ 140 w 200"/>
                <a:gd name="T43" fmla="*/ 145 h 199"/>
                <a:gd name="T44" fmla="*/ 140 w 200"/>
                <a:gd name="T45" fmla="*/ 167 h 199"/>
                <a:gd name="T46" fmla="*/ 101 w 200"/>
                <a:gd name="T47" fmla="*/ 167 h 199"/>
                <a:gd name="T48" fmla="*/ 79 w 200"/>
                <a:gd name="T49" fmla="*/ 167 h 199"/>
                <a:gd name="T50" fmla="*/ 79 w 200"/>
                <a:gd name="T51" fmla="*/ 145 h 199"/>
                <a:gd name="T52" fmla="*/ 101 w 200"/>
                <a:gd name="T53" fmla="*/ 145 h 199"/>
                <a:gd name="T54" fmla="*/ 101 w 200"/>
                <a:gd name="T55" fmla="*/ 167 h 199"/>
                <a:gd name="T56" fmla="*/ 157 w 200"/>
                <a:gd name="T57" fmla="*/ 167 h 199"/>
                <a:gd name="T58" fmla="*/ 157 w 200"/>
                <a:gd name="T59" fmla="*/ 145 h 199"/>
                <a:gd name="T60" fmla="*/ 179 w 200"/>
                <a:gd name="T61" fmla="*/ 145 h 199"/>
                <a:gd name="T62" fmla="*/ 179 w 200"/>
                <a:gd name="T63" fmla="*/ 167 h 199"/>
                <a:gd name="T64" fmla="*/ 157 w 200"/>
                <a:gd name="T65" fmla="*/ 1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200" y="117"/>
                  </a:moveTo>
                  <a:cubicBezTo>
                    <a:pt x="200" y="117"/>
                    <a:pt x="200" y="117"/>
                    <a:pt x="200" y="117"/>
                  </a:cubicBezTo>
                  <a:cubicBezTo>
                    <a:pt x="200" y="69"/>
                    <a:pt x="200" y="69"/>
                    <a:pt x="200" y="69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9"/>
                    <a:pt x="70" y="0"/>
                    <a:pt x="45" y="0"/>
                  </a:cubicBezTo>
                  <a:cubicBezTo>
                    <a:pt x="20" y="0"/>
                    <a:pt x="0" y="8"/>
                    <a:pt x="0" y="17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00" y="199"/>
                    <a:pt x="200" y="199"/>
                    <a:pt x="200" y="199"/>
                  </a:cubicBezTo>
                  <a:lnTo>
                    <a:pt x="200" y="117"/>
                  </a:lnTo>
                  <a:close/>
                  <a:moveTo>
                    <a:pt x="45" y="25"/>
                  </a:moveTo>
                  <a:cubicBezTo>
                    <a:pt x="27" y="25"/>
                    <a:pt x="13" y="21"/>
                    <a:pt x="13" y="16"/>
                  </a:cubicBezTo>
                  <a:cubicBezTo>
                    <a:pt x="13" y="11"/>
                    <a:pt x="27" y="7"/>
                    <a:pt x="45" y="7"/>
                  </a:cubicBezTo>
                  <a:cubicBezTo>
                    <a:pt x="63" y="7"/>
                    <a:pt x="78" y="11"/>
                    <a:pt x="78" y="16"/>
                  </a:cubicBezTo>
                  <a:cubicBezTo>
                    <a:pt x="77" y="21"/>
                    <a:pt x="63" y="25"/>
                    <a:pt x="45" y="25"/>
                  </a:cubicBezTo>
                  <a:close/>
                  <a:moveTo>
                    <a:pt x="140" y="167"/>
                  </a:moveTo>
                  <a:cubicBezTo>
                    <a:pt x="118" y="167"/>
                    <a:pt x="118" y="167"/>
                    <a:pt x="118" y="167"/>
                  </a:cubicBezTo>
                  <a:cubicBezTo>
                    <a:pt x="118" y="145"/>
                    <a:pt x="118" y="145"/>
                    <a:pt x="118" y="145"/>
                  </a:cubicBezTo>
                  <a:cubicBezTo>
                    <a:pt x="140" y="145"/>
                    <a:pt x="140" y="145"/>
                    <a:pt x="140" y="145"/>
                  </a:cubicBezTo>
                  <a:lnTo>
                    <a:pt x="140" y="167"/>
                  </a:lnTo>
                  <a:close/>
                  <a:moveTo>
                    <a:pt x="101" y="167"/>
                  </a:moveTo>
                  <a:cubicBezTo>
                    <a:pt x="79" y="167"/>
                    <a:pt x="79" y="167"/>
                    <a:pt x="79" y="167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101" y="145"/>
                    <a:pt x="101" y="145"/>
                    <a:pt x="101" y="145"/>
                  </a:cubicBezTo>
                  <a:lnTo>
                    <a:pt x="101" y="167"/>
                  </a:lnTo>
                  <a:close/>
                  <a:moveTo>
                    <a:pt x="157" y="167"/>
                  </a:moveTo>
                  <a:cubicBezTo>
                    <a:pt x="157" y="145"/>
                    <a:pt x="157" y="145"/>
                    <a:pt x="157" y="145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79" y="167"/>
                    <a:pt x="179" y="167"/>
                    <a:pt x="179" y="167"/>
                  </a:cubicBezTo>
                  <a:lnTo>
                    <a:pt x="157" y="167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" name="Rectangle 1359"/>
            <p:cNvSpPr>
              <a:spLocks noChangeArrowheads="1"/>
            </p:cNvSpPr>
            <p:nvPr/>
          </p:nvSpPr>
          <p:spPr bwMode="auto">
            <a:xfrm>
              <a:off x="3865563" y="5688013"/>
              <a:ext cx="125413" cy="525463"/>
            </a:xfrm>
            <a:prstGeom prst="rect">
              <a:avLst/>
            </a:pr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" name="Freeform 1360"/>
            <p:cNvSpPr>
              <a:spLocks/>
            </p:cNvSpPr>
            <p:nvPr/>
          </p:nvSpPr>
          <p:spPr bwMode="auto">
            <a:xfrm>
              <a:off x="3865563" y="5641975"/>
              <a:ext cx="252413" cy="92075"/>
            </a:xfrm>
            <a:custGeom>
              <a:avLst/>
              <a:gdLst>
                <a:gd name="T0" fmla="*/ 88 w 88"/>
                <a:gd name="T1" fmla="*/ 16 h 32"/>
                <a:gd name="T2" fmla="*/ 44 w 88"/>
                <a:gd name="T3" fmla="*/ 32 h 32"/>
                <a:gd name="T4" fmla="*/ 0 w 88"/>
                <a:gd name="T5" fmla="*/ 16 h 32"/>
                <a:gd name="T6" fmla="*/ 44 w 88"/>
                <a:gd name="T7" fmla="*/ 0 h 32"/>
                <a:gd name="T8" fmla="*/ 88 w 8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32">
                  <a:moveTo>
                    <a:pt x="88" y="16"/>
                  </a:moveTo>
                  <a:cubicBezTo>
                    <a:pt x="88" y="25"/>
                    <a:pt x="68" y="32"/>
                    <a:pt x="44" y="32"/>
                  </a:cubicBezTo>
                  <a:cubicBezTo>
                    <a:pt x="20" y="32"/>
                    <a:pt x="0" y="25"/>
                    <a:pt x="0" y="16"/>
                  </a:cubicBezTo>
                  <a:cubicBezTo>
                    <a:pt x="0" y="7"/>
                    <a:pt x="20" y="0"/>
                    <a:pt x="44" y="0"/>
                  </a:cubicBezTo>
                  <a:cubicBezTo>
                    <a:pt x="69" y="0"/>
                    <a:pt x="88" y="7"/>
                    <a:pt x="8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" name="Oval 1361"/>
            <p:cNvSpPr>
              <a:spLocks noChangeArrowheads="1"/>
            </p:cNvSpPr>
            <p:nvPr/>
          </p:nvSpPr>
          <p:spPr bwMode="auto">
            <a:xfrm>
              <a:off x="3890963" y="5653088"/>
              <a:ext cx="203200" cy="60325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" name="Freeform 1362"/>
            <p:cNvSpPr>
              <a:spLocks/>
            </p:cNvSpPr>
            <p:nvPr/>
          </p:nvSpPr>
          <p:spPr bwMode="auto">
            <a:xfrm>
              <a:off x="3890963" y="5653088"/>
              <a:ext cx="200025" cy="49213"/>
            </a:xfrm>
            <a:custGeom>
              <a:avLst/>
              <a:gdLst>
                <a:gd name="T0" fmla="*/ 63 w 70"/>
                <a:gd name="T1" fmla="*/ 17 h 17"/>
                <a:gd name="T2" fmla="*/ 70 w 70"/>
                <a:gd name="T3" fmla="*/ 11 h 17"/>
                <a:gd name="T4" fmla="*/ 35 w 70"/>
                <a:gd name="T5" fmla="*/ 0 h 17"/>
                <a:gd name="T6" fmla="*/ 0 w 70"/>
                <a:gd name="T7" fmla="*/ 11 h 17"/>
                <a:gd name="T8" fmla="*/ 7 w 70"/>
                <a:gd name="T9" fmla="*/ 17 h 17"/>
                <a:gd name="T10" fmla="*/ 35 w 70"/>
                <a:gd name="T11" fmla="*/ 13 h 17"/>
                <a:gd name="T12" fmla="*/ 63 w 70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7">
                  <a:moveTo>
                    <a:pt x="63" y="17"/>
                  </a:moveTo>
                  <a:cubicBezTo>
                    <a:pt x="68" y="15"/>
                    <a:pt x="70" y="13"/>
                    <a:pt x="70" y="11"/>
                  </a:cubicBezTo>
                  <a:cubicBezTo>
                    <a:pt x="70" y="5"/>
                    <a:pt x="55" y="0"/>
                    <a:pt x="35" y="0"/>
                  </a:cubicBezTo>
                  <a:cubicBezTo>
                    <a:pt x="15" y="0"/>
                    <a:pt x="0" y="5"/>
                    <a:pt x="0" y="11"/>
                  </a:cubicBezTo>
                  <a:cubicBezTo>
                    <a:pt x="0" y="13"/>
                    <a:pt x="3" y="15"/>
                    <a:pt x="7" y="17"/>
                  </a:cubicBezTo>
                  <a:cubicBezTo>
                    <a:pt x="14" y="15"/>
                    <a:pt x="24" y="13"/>
                    <a:pt x="35" y="13"/>
                  </a:cubicBezTo>
                  <a:cubicBezTo>
                    <a:pt x="47" y="13"/>
                    <a:pt x="57" y="15"/>
                    <a:pt x="63" y="17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43" name="グループ化 1542"/>
          <p:cNvGrpSpPr/>
          <p:nvPr/>
        </p:nvGrpSpPr>
        <p:grpSpPr>
          <a:xfrm>
            <a:off x="4802188" y="5641975"/>
            <a:ext cx="574675" cy="574676"/>
            <a:chOff x="4802188" y="5641975"/>
            <a:chExt cx="574675" cy="574676"/>
          </a:xfrm>
        </p:grpSpPr>
        <p:sp>
          <p:nvSpPr>
            <p:cNvPr id="183" name="Freeform 1363"/>
            <p:cNvSpPr>
              <a:spLocks/>
            </p:cNvSpPr>
            <p:nvPr/>
          </p:nvSpPr>
          <p:spPr bwMode="auto">
            <a:xfrm>
              <a:off x="4802188" y="5719763"/>
              <a:ext cx="215900" cy="493713"/>
            </a:xfrm>
            <a:custGeom>
              <a:avLst/>
              <a:gdLst>
                <a:gd name="T0" fmla="*/ 0 w 75"/>
                <a:gd name="T1" fmla="*/ 0 h 172"/>
                <a:gd name="T2" fmla="*/ 0 w 75"/>
                <a:gd name="T3" fmla="*/ 145 h 172"/>
                <a:gd name="T4" fmla="*/ 75 w 75"/>
                <a:gd name="T5" fmla="*/ 172 h 172"/>
                <a:gd name="T6" fmla="*/ 75 w 75"/>
                <a:gd name="T7" fmla="*/ 0 h 172"/>
                <a:gd name="T8" fmla="*/ 0 w 7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3" y="172"/>
                    <a:pt x="75" y="17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" name="Freeform 1364"/>
            <p:cNvSpPr>
              <a:spLocks/>
            </p:cNvSpPr>
            <p:nvPr/>
          </p:nvSpPr>
          <p:spPr bwMode="auto">
            <a:xfrm>
              <a:off x="5014913" y="5719763"/>
              <a:ext cx="220663" cy="496888"/>
            </a:xfrm>
            <a:custGeom>
              <a:avLst/>
              <a:gdLst>
                <a:gd name="T0" fmla="*/ 0 w 77"/>
                <a:gd name="T1" fmla="*/ 173 h 173"/>
                <a:gd name="T2" fmla="*/ 1 w 77"/>
                <a:gd name="T3" fmla="*/ 173 h 173"/>
                <a:gd name="T4" fmla="*/ 77 w 77"/>
                <a:gd name="T5" fmla="*/ 145 h 173"/>
                <a:gd name="T6" fmla="*/ 77 w 77"/>
                <a:gd name="T7" fmla="*/ 0 h 173"/>
                <a:gd name="T8" fmla="*/ 0 w 77"/>
                <a:gd name="T9" fmla="*/ 0 h 173"/>
                <a:gd name="T10" fmla="*/ 0 w 77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73">
                  <a:moveTo>
                    <a:pt x="0" y="173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43" y="173"/>
                    <a:pt x="77" y="160"/>
                    <a:pt x="77" y="14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" name="Freeform 1365"/>
            <p:cNvSpPr>
              <a:spLocks/>
            </p:cNvSpPr>
            <p:nvPr/>
          </p:nvSpPr>
          <p:spPr bwMode="auto">
            <a:xfrm>
              <a:off x="4802188" y="5641975"/>
              <a:ext cx="433388" cy="155575"/>
            </a:xfrm>
            <a:custGeom>
              <a:avLst/>
              <a:gdLst>
                <a:gd name="T0" fmla="*/ 151 w 151"/>
                <a:gd name="T1" fmla="*/ 27 h 54"/>
                <a:gd name="T2" fmla="*/ 75 w 151"/>
                <a:gd name="T3" fmla="*/ 54 h 54"/>
                <a:gd name="T4" fmla="*/ 0 w 151"/>
                <a:gd name="T5" fmla="*/ 27 h 54"/>
                <a:gd name="T6" fmla="*/ 75 w 151"/>
                <a:gd name="T7" fmla="*/ 0 h 54"/>
                <a:gd name="T8" fmla="*/ 151 w 151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4">
                  <a:moveTo>
                    <a:pt x="151" y="27"/>
                  </a:moveTo>
                  <a:cubicBezTo>
                    <a:pt x="151" y="42"/>
                    <a:pt x="117" y="54"/>
                    <a:pt x="75" y="54"/>
                  </a:cubicBezTo>
                  <a:cubicBezTo>
                    <a:pt x="33" y="54"/>
                    <a:pt x="0" y="42"/>
                    <a:pt x="0" y="27"/>
                  </a:cubicBezTo>
                  <a:cubicBezTo>
                    <a:pt x="0" y="12"/>
                    <a:pt x="34" y="0"/>
                    <a:pt x="75" y="0"/>
                  </a:cubicBezTo>
                  <a:cubicBezTo>
                    <a:pt x="117" y="0"/>
                    <a:pt x="151" y="12"/>
                    <a:pt x="15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" name="Oval 1366"/>
            <p:cNvSpPr>
              <a:spLocks noChangeArrowheads="1"/>
            </p:cNvSpPr>
            <p:nvPr/>
          </p:nvSpPr>
          <p:spPr bwMode="auto">
            <a:xfrm>
              <a:off x="4845050" y="5662613"/>
              <a:ext cx="344488" cy="1031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" name="Freeform 1367"/>
            <p:cNvSpPr>
              <a:spLocks/>
            </p:cNvSpPr>
            <p:nvPr/>
          </p:nvSpPr>
          <p:spPr bwMode="auto">
            <a:xfrm>
              <a:off x="4845050" y="5662613"/>
              <a:ext cx="344488" cy="82550"/>
            </a:xfrm>
            <a:custGeom>
              <a:avLst/>
              <a:gdLst>
                <a:gd name="T0" fmla="*/ 108 w 120"/>
                <a:gd name="T1" fmla="*/ 29 h 29"/>
                <a:gd name="T2" fmla="*/ 120 w 120"/>
                <a:gd name="T3" fmla="*/ 18 h 29"/>
                <a:gd name="T4" fmla="*/ 60 w 120"/>
                <a:gd name="T5" fmla="*/ 0 h 29"/>
                <a:gd name="T6" fmla="*/ 0 w 120"/>
                <a:gd name="T7" fmla="*/ 18 h 29"/>
                <a:gd name="T8" fmla="*/ 13 w 120"/>
                <a:gd name="T9" fmla="*/ 29 h 29"/>
                <a:gd name="T10" fmla="*/ 60 w 120"/>
                <a:gd name="T11" fmla="*/ 22 h 29"/>
                <a:gd name="T12" fmla="*/ 108 w 120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9">
                  <a:moveTo>
                    <a:pt x="108" y="29"/>
                  </a:moveTo>
                  <a:cubicBezTo>
                    <a:pt x="116" y="26"/>
                    <a:pt x="120" y="23"/>
                    <a:pt x="120" y="18"/>
                  </a:cubicBezTo>
                  <a:cubicBezTo>
                    <a:pt x="120" y="8"/>
                    <a:pt x="93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22"/>
                    <a:pt x="5" y="26"/>
                    <a:pt x="13" y="29"/>
                  </a:cubicBezTo>
                  <a:cubicBezTo>
                    <a:pt x="23" y="25"/>
                    <a:pt x="41" y="22"/>
                    <a:pt x="60" y="22"/>
                  </a:cubicBezTo>
                  <a:cubicBezTo>
                    <a:pt x="79" y="22"/>
                    <a:pt x="97" y="25"/>
                    <a:pt x="108" y="29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" name="Freeform 1368"/>
            <p:cNvSpPr>
              <a:spLocks/>
            </p:cNvSpPr>
            <p:nvPr/>
          </p:nvSpPr>
          <p:spPr bwMode="auto">
            <a:xfrm>
              <a:off x="4802188" y="5965825"/>
              <a:ext cx="212725" cy="250825"/>
            </a:xfrm>
            <a:custGeom>
              <a:avLst/>
              <a:gdLst>
                <a:gd name="T0" fmla="*/ 74 w 74"/>
                <a:gd name="T1" fmla="*/ 87 h 87"/>
                <a:gd name="T2" fmla="*/ 74 w 74"/>
                <a:gd name="T3" fmla="*/ 15 h 87"/>
                <a:gd name="T4" fmla="*/ 48 w 74"/>
                <a:gd name="T5" fmla="*/ 0 h 87"/>
                <a:gd name="T6" fmla="*/ 22 w 74"/>
                <a:gd name="T7" fmla="*/ 15 h 87"/>
                <a:gd name="T8" fmla="*/ 0 w 74"/>
                <a:gd name="T9" fmla="*/ 5 h 87"/>
                <a:gd name="T10" fmla="*/ 0 w 74"/>
                <a:gd name="T11" fmla="*/ 59 h 87"/>
                <a:gd name="T12" fmla="*/ 74 w 74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87">
                  <a:moveTo>
                    <a:pt x="74" y="87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63" y="15"/>
                    <a:pt x="53" y="9"/>
                    <a:pt x="48" y="0"/>
                  </a:cubicBezTo>
                  <a:cubicBezTo>
                    <a:pt x="42" y="9"/>
                    <a:pt x="33" y="15"/>
                    <a:pt x="22" y="15"/>
                  </a:cubicBezTo>
                  <a:cubicBezTo>
                    <a:pt x="13" y="15"/>
                    <a:pt x="5" y="11"/>
                    <a:pt x="0" y="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74"/>
                    <a:pt x="33" y="86"/>
                    <a:pt x="74" y="87"/>
                  </a:cubicBez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" name="Line 1369"/>
            <p:cNvSpPr>
              <a:spLocks noChangeShapeType="1"/>
            </p:cNvSpPr>
            <p:nvPr/>
          </p:nvSpPr>
          <p:spPr bwMode="auto">
            <a:xfrm>
              <a:off x="5018088" y="62166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" name="Line 1370"/>
            <p:cNvSpPr>
              <a:spLocks noChangeShapeType="1"/>
            </p:cNvSpPr>
            <p:nvPr/>
          </p:nvSpPr>
          <p:spPr bwMode="auto">
            <a:xfrm>
              <a:off x="5018088" y="62166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" name="Freeform 1371"/>
            <p:cNvSpPr>
              <a:spLocks/>
            </p:cNvSpPr>
            <p:nvPr/>
          </p:nvSpPr>
          <p:spPr bwMode="auto">
            <a:xfrm>
              <a:off x="5014913" y="621665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" name="Freeform 1372"/>
            <p:cNvSpPr>
              <a:spLocks/>
            </p:cNvSpPr>
            <p:nvPr/>
          </p:nvSpPr>
          <p:spPr bwMode="auto">
            <a:xfrm>
              <a:off x="5018088" y="5965825"/>
              <a:ext cx="214313" cy="250825"/>
            </a:xfrm>
            <a:custGeom>
              <a:avLst/>
              <a:gdLst>
                <a:gd name="T0" fmla="*/ 53 w 75"/>
                <a:gd name="T1" fmla="*/ 15 h 87"/>
                <a:gd name="T2" fmla="*/ 26 w 75"/>
                <a:gd name="T3" fmla="*/ 0 h 87"/>
                <a:gd name="T4" fmla="*/ 0 w 75"/>
                <a:gd name="T5" fmla="*/ 15 h 87"/>
                <a:gd name="T6" fmla="*/ 0 w 75"/>
                <a:gd name="T7" fmla="*/ 87 h 87"/>
                <a:gd name="T8" fmla="*/ 75 w 75"/>
                <a:gd name="T9" fmla="*/ 59 h 87"/>
                <a:gd name="T10" fmla="*/ 75 w 75"/>
                <a:gd name="T11" fmla="*/ 5 h 87"/>
                <a:gd name="T12" fmla="*/ 53 w 75"/>
                <a:gd name="T1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7">
                  <a:moveTo>
                    <a:pt x="53" y="15"/>
                  </a:moveTo>
                  <a:cubicBezTo>
                    <a:pt x="41" y="15"/>
                    <a:pt x="31" y="9"/>
                    <a:pt x="26" y="0"/>
                  </a:cubicBezTo>
                  <a:cubicBezTo>
                    <a:pt x="21" y="9"/>
                    <a:pt x="11" y="14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1" y="87"/>
                    <a:pt x="75" y="74"/>
                    <a:pt x="75" y="59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11"/>
                    <a:pt x="62" y="15"/>
                    <a:pt x="53" y="15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3" name="Freeform 1373"/>
            <p:cNvSpPr>
              <a:spLocks/>
            </p:cNvSpPr>
            <p:nvPr/>
          </p:nvSpPr>
          <p:spPr bwMode="auto">
            <a:xfrm>
              <a:off x="5014913" y="6008688"/>
              <a:ext cx="3175" cy="207963"/>
            </a:xfrm>
            <a:custGeom>
              <a:avLst/>
              <a:gdLst>
                <a:gd name="T0" fmla="*/ 0 w 1"/>
                <a:gd name="T1" fmla="*/ 0 h 72"/>
                <a:gd name="T2" fmla="*/ 0 w 1"/>
                <a:gd name="T3" fmla="*/ 0 h 72"/>
                <a:gd name="T4" fmla="*/ 0 w 1"/>
                <a:gd name="T5" fmla="*/ 72 h 72"/>
                <a:gd name="T6" fmla="*/ 1 w 1"/>
                <a:gd name="T7" fmla="*/ 72 h 72"/>
                <a:gd name="T8" fmla="*/ 1 w 1"/>
                <a:gd name="T9" fmla="*/ 0 h 72"/>
                <a:gd name="T10" fmla="*/ 0 w 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1" y="7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4" name="Rectangle 1374"/>
            <p:cNvSpPr>
              <a:spLocks noChangeArrowheads="1"/>
            </p:cNvSpPr>
            <p:nvPr/>
          </p:nvSpPr>
          <p:spPr bwMode="auto">
            <a:xfrm>
              <a:off x="5064125" y="6053138"/>
              <a:ext cx="57150" cy="1635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5" name="Rectangle 1375"/>
            <p:cNvSpPr>
              <a:spLocks noChangeArrowheads="1"/>
            </p:cNvSpPr>
            <p:nvPr/>
          </p:nvSpPr>
          <p:spPr bwMode="auto">
            <a:xfrm>
              <a:off x="5146675" y="6015038"/>
              <a:ext cx="57150" cy="2016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" name="Rectangle 1376"/>
            <p:cNvSpPr>
              <a:spLocks noChangeArrowheads="1"/>
            </p:cNvSpPr>
            <p:nvPr/>
          </p:nvSpPr>
          <p:spPr bwMode="auto">
            <a:xfrm>
              <a:off x="5232400" y="6078538"/>
              <a:ext cx="55563" cy="1381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" name="Rectangle 1377"/>
            <p:cNvSpPr>
              <a:spLocks noChangeArrowheads="1"/>
            </p:cNvSpPr>
            <p:nvPr/>
          </p:nvSpPr>
          <p:spPr bwMode="auto">
            <a:xfrm>
              <a:off x="5316538" y="6029325"/>
              <a:ext cx="53975" cy="187325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" name="Freeform 1378"/>
            <p:cNvSpPr>
              <a:spLocks/>
            </p:cNvSpPr>
            <p:nvPr/>
          </p:nvSpPr>
          <p:spPr bwMode="auto">
            <a:xfrm>
              <a:off x="5075238" y="5915025"/>
              <a:ext cx="284163" cy="107950"/>
            </a:xfrm>
            <a:custGeom>
              <a:avLst/>
              <a:gdLst>
                <a:gd name="T0" fmla="*/ 112 w 179"/>
                <a:gd name="T1" fmla="*/ 68 h 68"/>
                <a:gd name="T2" fmla="*/ 74 w 179"/>
                <a:gd name="T3" fmla="*/ 12 h 68"/>
                <a:gd name="T4" fmla="*/ 5 w 179"/>
                <a:gd name="T5" fmla="*/ 61 h 68"/>
                <a:gd name="T6" fmla="*/ 0 w 179"/>
                <a:gd name="T7" fmla="*/ 54 h 68"/>
                <a:gd name="T8" fmla="*/ 76 w 179"/>
                <a:gd name="T9" fmla="*/ 0 h 68"/>
                <a:gd name="T10" fmla="*/ 114 w 179"/>
                <a:gd name="T11" fmla="*/ 56 h 68"/>
                <a:gd name="T12" fmla="*/ 175 w 179"/>
                <a:gd name="T13" fmla="*/ 3 h 68"/>
                <a:gd name="T14" fmla="*/ 179 w 179"/>
                <a:gd name="T15" fmla="*/ 7 h 68"/>
                <a:gd name="T16" fmla="*/ 175 w 179"/>
                <a:gd name="T17" fmla="*/ 11 h 68"/>
                <a:gd name="T18" fmla="*/ 177 w 179"/>
                <a:gd name="T19" fmla="*/ 12 h 68"/>
                <a:gd name="T20" fmla="*/ 112 w 179"/>
                <a:gd name="T2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68">
                  <a:moveTo>
                    <a:pt x="112" y="68"/>
                  </a:moveTo>
                  <a:lnTo>
                    <a:pt x="74" y="12"/>
                  </a:lnTo>
                  <a:lnTo>
                    <a:pt x="5" y="61"/>
                  </a:lnTo>
                  <a:lnTo>
                    <a:pt x="0" y="54"/>
                  </a:lnTo>
                  <a:lnTo>
                    <a:pt x="76" y="0"/>
                  </a:lnTo>
                  <a:lnTo>
                    <a:pt x="114" y="56"/>
                  </a:lnTo>
                  <a:lnTo>
                    <a:pt x="175" y="3"/>
                  </a:lnTo>
                  <a:lnTo>
                    <a:pt x="179" y="7"/>
                  </a:lnTo>
                  <a:lnTo>
                    <a:pt x="175" y="11"/>
                  </a:lnTo>
                  <a:lnTo>
                    <a:pt x="177" y="12"/>
                  </a:lnTo>
                  <a:lnTo>
                    <a:pt x="112" y="6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" name="Oval 1379"/>
            <p:cNvSpPr>
              <a:spLocks noChangeArrowheads="1"/>
            </p:cNvSpPr>
            <p:nvPr/>
          </p:nvSpPr>
          <p:spPr bwMode="auto">
            <a:xfrm>
              <a:off x="5054600" y="5986463"/>
              <a:ext cx="42863" cy="42863"/>
            </a:xfrm>
            <a:prstGeom prst="ellipse">
              <a:avLst/>
            </a:pr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" name="Oval 1380"/>
            <p:cNvSpPr>
              <a:spLocks noChangeArrowheads="1"/>
            </p:cNvSpPr>
            <p:nvPr/>
          </p:nvSpPr>
          <p:spPr bwMode="auto">
            <a:xfrm>
              <a:off x="5172075" y="5905500"/>
              <a:ext cx="42863" cy="42863"/>
            </a:xfrm>
            <a:prstGeom prst="ellipse">
              <a:avLst/>
            </a:pr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" name="Oval 1381"/>
            <p:cNvSpPr>
              <a:spLocks noChangeArrowheads="1"/>
            </p:cNvSpPr>
            <p:nvPr/>
          </p:nvSpPr>
          <p:spPr bwMode="auto">
            <a:xfrm>
              <a:off x="5232400" y="5992813"/>
              <a:ext cx="42863" cy="42863"/>
            </a:xfrm>
            <a:prstGeom prst="ellipse">
              <a:avLst/>
            </a:pr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" name="Oval 1382"/>
            <p:cNvSpPr>
              <a:spLocks noChangeArrowheads="1"/>
            </p:cNvSpPr>
            <p:nvPr/>
          </p:nvSpPr>
          <p:spPr bwMode="auto">
            <a:xfrm>
              <a:off x="5334000" y="5908675"/>
              <a:ext cx="42863" cy="42863"/>
            </a:xfrm>
            <a:prstGeom prst="ellipse">
              <a:avLst/>
            </a:pr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45" name="グループ化 1544"/>
          <p:cNvGrpSpPr/>
          <p:nvPr/>
        </p:nvGrpSpPr>
        <p:grpSpPr>
          <a:xfrm>
            <a:off x="5729288" y="5641975"/>
            <a:ext cx="573088" cy="574676"/>
            <a:chOff x="5729288" y="5641975"/>
            <a:chExt cx="573088" cy="574676"/>
          </a:xfrm>
        </p:grpSpPr>
        <p:sp>
          <p:nvSpPr>
            <p:cNvPr id="203" name="Freeform 1383"/>
            <p:cNvSpPr>
              <a:spLocks/>
            </p:cNvSpPr>
            <p:nvPr/>
          </p:nvSpPr>
          <p:spPr bwMode="auto">
            <a:xfrm>
              <a:off x="5729288" y="5719763"/>
              <a:ext cx="214313" cy="493713"/>
            </a:xfrm>
            <a:custGeom>
              <a:avLst/>
              <a:gdLst>
                <a:gd name="T0" fmla="*/ 0 w 75"/>
                <a:gd name="T1" fmla="*/ 0 h 172"/>
                <a:gd name="T2" fmla="*/ 0 w 75"/>
                <a:gd name="T3" fmla="*/ 145 h 172"/>
                <a:gd name="T4" fmla="*/ 75 w 75"/>
                <a:gd name="T5" fmla="*/ 172 h 172"/>
                <a:gd name="T6" fmla="*/ 75 w 75"/>
                <a:gd name="T7" fmla="*/ 0 h 172"/>
                <a:gd name="T8" fmla="*/ 0 w 7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3" y="172"/>
                    <a:pt x="75" y="17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" name="Freeform 1384"/>
            <p:cNvSpPr>
              <a:spLocks/>
            </p:cNvSpPr>
            <p:nvPr/>
          </p:nvSpPr>
          <p:spPr bwMode="auto">
            <a:xfrm>
              <a:off x="5940425" y="5719763"/>
              <a:ext cx="222250" cy="496888"/>
            </a:xfrm>
            <a:custGeom>
              <a:avLst/>
              <a:gdLst>
                <a:gd name="T0" fmla="*/ 0 w 77"/>
                <a:gd name="T1" fmla="*/ 173 h 173"/>
                <a:gd name="T2" fmla="*/ 1 w 77"/>
                <a:gd name="T3" fmla="*/ 173 h 173"/>
                <a:gd name="T4" fmla="*/ 77 w 77"/>
                <a:gd name="T5" fmla="*/ 145 h 173"/>
                <a:gd name="T6" fmla="*/ 77 w 77"/>
                <a:gd name="T7" fmla="*/ 0 h 173"/>
                <a:gd name="T8" fmla="*/ 0 w 77"/>
                <a:gd name="T9" fmla="*/ 0 h 173"/>
                <a:gd name="T10" fmla="*/ 0 w 77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73">
                  <a:moveTo>
                    <a:pt x="0" y="173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43" y="173"/>
                    <a:pt x="77" y="160"/>
                    <a:pt x="77" y="14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"/>
                    <a:pt x="0" y="173"/>
                    <a:pt x="0" y="173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" name="Freeform 1385"/>
            <p:cNvSpPr>
              <a:spLocks/>
            </p:cNvSpPr>
            <p:nvPr/>
          </p:nvSpPr>
          <p:spPr bwMode="auto">
            <a:xfrm>
              <a:off x="5729288" y="5641975"/>
              <a:ext cx="433388" cy="155575"/>
            </a:xfrm>
            <a:custGeom>
              <a:avLst/>
              <a:gdLst>
                <a:gd name="T0" fmla="*/ 151 w 151"/>
                <a:gd name="T1" fmla="*/ 27 h 54"/>
                <a:gd name="T2" fmla="*/ 75 w 151"/>
                <a:gd name="T3" fmla="*/ 54 h 54"/>
                <a:gd name="T4" fmla="*/ 0 w 151"/>
                <a:gd name="T5" fmla="*/ 27 h 54"/>
                <a:gd name="T6" fmla="*/ 75 w 151"/>
                <a:gd name="T7" fmla="*/ 0 h 54"/>
                <a:gd name="T8" fmla="*/ 151 w 151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4">
                  <a:moveTo>
                    <a:pt x="151" y="27"/>
                  </a:moveTo>
                  <a:cubicBezTo>
                    <a:pt x="151" y="42"/>
                    <a:pt x="117" y="54"/>
                    <a:pt x="75" y="54"/>
                  </a:cubicBezTo>
                  <a:cubicBezTo>
                    <a:pt x="33" y="54"/>
                    <a:pt x="0" y="42"/>
                    <a:pt x="0" y="27"/>
                  </a:cubicBezTo>
                  <a:cubicBezTo>
                    <a:pt x="0" y="12"/>
                    <a:pt x="34" y="0"/>
                    <a:pt x="75" y="0"/>
                  </a:cubicBezTo>
                  <a:cubicBezTo>
                    <a:pt x="117" y="0"/>
                    <a:pt x="151" y="12"/>
                    <a:pt x="15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" name="Oval 1386"/>
            <p:cNvSpPr>
              <a:spLocks noChangeArrowheads="1"/>
            </p:cNvSpPr>
            <p:nvPr/>
          </p:nvSpPr>
          <p:spPr bwMode="auto">
            <a:xfrm>
              <a:off x="5772150" y="5662613"/>
              <a:ext cx="344488" cy="1031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" name="Freeform 1387"/>
            <p:cNvSpPr>
              <a:spLocks/>
            </p:cNvSpPr>
            <p:nvPr/>
          </p:nvSpPr>
          <p:spPr bwMode="auto">
            <a:xfrm>
              <a:off x="5772150" y="5662613"/>
              <a:ext cx="344488" cy="82550"/>
            </a:xfrm>
            <a:custGeom>
              <a:avLst/>
              <a:gdLst>
                <a:gd name="T0" fmla="*/ 108 w 120"/>
                <a:gd name="T1" fmla="*/ 29 h 29"/>
                <a:gd name="T2" fmla="*/ 120 w 120"/>
                <a:gd name="T3" fmla="*/ 18 h 29"/>
                <a:gd name="T4" fmla="*/ 60 w 120"/>
                <a:gd name="T5" fmla="*/ 0 h 29"/>
                <a:gd name="T6" fmla="*/ 0 w 120"/>
                <a:gd name="T7" fmla="*/ 18 h 29"/>
                <a:gd name="T8" fmla="*/ 13 w 120"/>
                <a:gd name="T9" fmla="*/ 29 h 29"/>
                <a:gd name="T10" fmla="*/ 60 w 120"/>
                <a:gd name="T11" fmla="*/ 22 h 29"/>
                <a:gd name="T12" fmla="*/ 108 w 120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9">
                  <a:moveTo>
                    <a:pt x="108" y="29"/>
                  </a:moveTo>
                  <a:cubicBezTo>
                    <a:pt x="116" y="26"/>
                    <a:pt x="120" y="23"/>
                    <a:pt x="120" y="18"/>
                  </a:cubicBezTo>
                  <a:cubicBezTo>
                    <a:pt x="120" y="8"/>
                    <a:pt x="94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22"/>
                    <a:pt x="5" y="26"/>
                    <a:pt x="13" y="29"/>
                  </a:cubicBezTo>
                  <a:cubicBezTo>
                    <a:pt x="24" y="25"/>
                    <a:pt x="41" y="22"/>
                    <a:pt x="60" y="22"/>
                  </a:cubicBezTo>
                  <a:cubicBezTo>
                    <a:pt x="80" y="22"/>
                    <a:pt x="97" y="25"/>
                    <a:pt x="108" y="29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" name="Freeform 1388"/>
            <p:cNvSpPr>
              <a:spLocks/>
            </p:cNvSpPr>
            <p:nvPr/>
          </p:nvSpPr>
          <p:spPr bwMode="auto">
            <a:xfrm>
              <a:off x="5729288" y="5965825"/>
              <a:ext cx="211138" cy="250825"/>
            </a:xfrm>
            <a:custGeom>
              <a:avLst/>
              <a:gdLst>
                <a:gd name="T0" fmla="*/ 74 w 74"/>
                <a:gd name="T1" fmla="*/ 87 h 87"/>
                <a:gd name="T2" fmla="*/ 74 w 74"/>
                <a:gd name="T3" fmla="*/ 15 h 87"/>
                <a:gd name="T4" fmla="*/ 48 w 74"/>
                <a:gd name="T5" fmla="*/ 0 h 87"/>
                <a:gd name="T6" fmla="*/ 22 w 74"/>
                <a:gd name="T7" fmla="*/ 15 h 87"/>
                <a:gd name="T8" fmla="*/ 0 w 74"/>
                <a:gd name="T9" fmla="*/ 5 h 87"/>
                <a:gd name="T10" fmla="*/ 0 w 74"/>
                <a:gd name="T11" fmla="*/ 59 h 87"/>
                <a:gd name="T12" fmla="*/ 74 w 74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87">
                  <a:moveTo>
                    <a:pt x="74" y="87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63" y="15"/>
                    <a:pt x="53" y="9"/>
                    <a:pt x="48" y="0"/>
                  </a:cubicBezTo>
                  <a:cubicBezTo>
                    <a:pt x="42" y="9"/>
                    <a:pt x="33" y="15"/>
                    <a:pt x="22" y="15"/>
                  </a:cubicBezTo>
                  <a:cubicBezTo>
                    <a:pt x="13" y="15"/>
                    <a:pt x="5" y="11"/>
                    <a:pt x="0" y="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74"/>
                    <a:pt x="33" y="86"/>
                    <a:pt x="74" y="87"/>
                  </a:cubicBez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" name="Line 1389"/>
            <p:cNvSpPr>
              <a:spLocks noChangeShapeType="1"/>
            </p:cNvSpPr>
            <p:nvPr/>
          </p:nvSpPr>
          <p:spPr bwMode="auto">
            <a:xfrm>
              <a:off x="5943600" y="62166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" name="Line 1390"/>
            <p:cNvSpPr>
              <a:spLocks noChangeShapeType="1"/>
            </p:cNvSpPr>
            <p:nvPr/>
          </p:nvSpPr>
          <p:spPr bwMode="auto">
            <a:xfrm>
              <a:off x="5943600" y="62166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" name="Freeform 1391"/>
            <p:cNvSpPr>
              <a:spLocks/>
            </p:cNvSpPr>
            <p:nvPr/>
          </p:nvSpPr>
          <p:spPr bwMode="auto">
            <a:xfrm>
              <a:off x="5940425" y="621665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" name="Freeform 1392"/>
            <p:cNvSpPr>
              <a:spLocks/>
            </p:cNvSpPr>
            <p:nvPr/>
          </p:nvSpPr>
          <p:spPr bwMode="auto">
            <a:xfrm>
              <a:off x="5943600" y="5965825"/>
              <a:ext cx="219075" cy="250825"/>
            </a:xfrm>
            <a:custGeom>
              <a:avLst/>
              <a:gdLst>
                <a:gd name="T0" fmla="*/ 53 w 76"/>
                <a:gd name="T1" fmla="*/ 15 h 87"/>
                <a:gd name="T2" fmla="*/ 26 w 76"/>
                <a:gd name="T3" fmla="*/ 0 h 87"/>
                <a:gd name="T4" fmla="*/ 0 w 76"/>
                <a:gd name="T5" fmla="*/ 15 h 87"/>
                <a:gd name="T6" fmla="*/ 0 w 76"/>
                <a:gd name="T7" fmla="*/ 87 h 87"/>
                <a:gd name="T8" fmla="*/ 76 w 76"/>
                <a:gd name="T9" fmla="*/ 59 h 87"/>
                <a:gd name="T10" fmla="*/ 76 w 76"/>
                <a:gd name="T11" fmla="*/ 5 h 87"/>
                <a:gd name="T12" fmla="*/ 53 w 76"/>
                <a:gd name="T1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53" y="15"/>
                  </a:moveTo>
                  <a:cubicBezTo>
                    <a:pt x="42" y="15"/>
                    <a:pt x="32" y="9"/>
                    <a:pt x="26" y="0"/>
                  </a:cubicBezTo>
                  <a:cubicBezTo>
                    <a:pt x="21" y="9"/>
                    <a:pt x="11" y="14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76" y="74"/>
                    <a:pt x="76" y="59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0" y="11"/>
                    <a:pt x="62" y="15"/>
                    <a:pt x="53" y="1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" name="Freeform 1393"/>
            <p:cNvSpPr>
              <a:spLocks/>
            </p:cNvSpPr>
            <p:nvPr/>
          </p:nvSpPr>
          <p:spPr bwMode="auto">
            <a:xfrm>
              <a:off x="5940425" y="6008688"/>
              <a:ext cx="3175" cy="207963"/>
            </a:xfrm>
            <a:custGeom>
              <a:avLst/>
              <a:gdLst>
                <a:gd name="T0" fmla="*/ 1 w 1"/>
                <a:gd name="T1" fmla="*/ 0 h 72"/>
                <a:gd name="T2" fmla="*/ 1 w 1"/>
                <a:gd name="T3" fmla="*/ 0 h 72"/>
                <a:gd name="T4" fmla="*/ 0 w 1"/>
                <a:gd name="T5" fmla="*/ 72 h 72"/>
                <a:gd name="T6" fmla="*/ 1 w 1"/>
                <a:gd name="T7" fmla="*/ 72 h 72"/>
                <a:gd name="T8" fmla="*/ 1 w 1"/>
                <a:gd name="T9" fmla="*/ 0 h 72"/>
                <a:gd name="T10" fmla="*/ 1 w 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" name="Freeform 1394"/>
            <p:cNvSpPr>
              <a:spLocks/>
            </p:cNvSpPr>
            <p:nvPr/>
          </p:nvSpPr>
          <p:spPr bwMode="auto">
            <a:xfrm>
              <a:off x="5989638" y="5929313"/>
              <a:ext cx="312738" cy="287338"/>
            </a:xfrm>
            <a:custGeom>
              <a:avLst/>
              <a:gdLst>
                <a:gd name="T0" fmla="*/ 105 w 109"/>
                <a:gd name="T1" fmla="*/ 21 h 100"/>
                <a:gd name="T2" fmla="*/ 105 w 109"/>
                <a:gd name="T3" fmla="*/ 12 h 100"/>
                <a:gd name="T4" fmla="*/ 48 w 109"/>
                <a:gd name="T5" fmla="*/ 12 h 100"/>
                <a:gd name="T6" fmla="*/ 35 w 109"/>
                <a:gd name="T7" fmla="*/ 0 h 100"/>
                <a:gd name="T8" fmla="*/ 0 w 109"/>
                <a:gd name="T9" fmla="*/ 0 h 100"/>
                <a:gd name="T10" fmla="*/ 0 w 109"/>
                <a:gd name="T11" fmla="*/ 94 h 100"/>
                <a:gd name="T12" fmla="*/ 5 w 109"/>
                <a:gd name="T13" fmla="*/ 100 h 100"/>
                <a:gd name="T14" fmla="*/ 104 w 109"/>
                <a:gd name="T15" fmla="*/ 100 h 100"/>
                <a:gd name="T16" fmla="*/ 109 w 109"/>
                <a:gd name="T17" fmla="*/ 94 h 100"/>
                <a:gd name="T18" fmla="*/ 109 w 109"/>
                <a:gd name="T19" fmla="*/ 21 h 100"/>
                <a:gd name="T20" fmla="*/ 105 w 109"/>
                <a:gd name="T21" fmla="*/ 21 h 100"/>
                <a:gd name="T22" fmla="*/ 105 w 109"/>
                <a:gd name="T23" fmla="*/ 2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00">
                  <a:moveTo>
                    <a:pt x="105" y="21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3" y="100"/>
                    <a:pt x="5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0"/>
                    <a:pt x="109" y="97"/>
                    <a:pt x="109" y="94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</a:path>
              </a:pathLst>
            </a:custGeom>
            <a:solidFill>
              <a:srgbClr val="FEE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" name="Freeform 1395"/>
            <p:cNvSpPr>
              <a:spLocks/>
            </p:cNvSpPr>
            <p:nvPr/>
          </p:nvSpPr>
          <p:spPr bwMode="auto">
            <a:xfrm>
              <a:off x="6162675" y="5962650"/>
              <a:ext cx="128588" cy="26988"/>
            </a:xfrm>
            <a:custGeom>
              <a:avLst/>
              <a:gdLst>
                <a:gd name="T0" fmla="*/ 81 w 81"/>
                <a:gd name="T1" fmla="*/ 0 h 17"/>
                <a:gd name="T2" fmla="*/ 0 w 81"/>
                <a:gd name="T3" fmla="*/ 0 h 17"/>
                <a:gd name="T4" fmla="*/ 81 w 81"/>
                <a:gd name="T5" fmla="*/ 0 h 17"/>
                <a:gd name="T6" fmla="*/ 81 w 81"/>
                <a:gd name="T7" fmla="*/ 17 h 17"/>
                <a:gd name="T8" fmla="*/ 81 w 81"/>
                <a:gd name="T9" fmla="*/ 17 h 17"/>
                <a:gd name="T10" fmla="*/ 81 w 8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7">
                  <a:moveTo>
                    <a:pt x="81" y="0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" name="Freeform 1396"/>
            <p:cNvSpPr>
              <a:spLocks/>
            </p:cNvSpPr>
            <p:nvPr/>
          </p:nvSpPr>
          <p:spPr bwMode="auto">
            <a:xfrm>
              <a:off x="6162675" y="5962650"/>
              <a:ext cx="128588" cy="26988"/>
            </a:xfrm>
            <a:custGeom>
              <a:avLst/>
              <a:gdLst>
                <a:gd name="T0" fmla="*/ 81 w 81"/>
                <a:gd name="T1" fmla="*/ 0 h 17"/>
                <a:gd name="T2" fmla="*/ 0 w 81"/>
                <a:gd name="T3" fmla="*/ 0 h 17"/>
                <a:gd name="T4" fmla="*/ 81 w 81"/>
                <a:gd name="T5" fmla="*/ 0 h 17"/>
                <a:gd name="T6" fmla="*/ 81 w 81"/>
                <a:gd name="T7" fmla="*/ 17 h 17"/>
                <a:gd name="T8" fmla="*/ 81 w 81"/>
                <a:gd name="T9" fmla="*/ 17 h 17"/>
                <a:gd name="T10" fmla="*/ 81 w 8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7">
                  <a:moveTo>
                    <a:pt x="81" y="0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" name="Freeform 1397"/>
            <p:cNvSpPr>
              <a:spLocks/>
            </p:cNvSpPr>
            <p:nvPr/>
          </p:nvSpPr>
          <p:spPr bwMode="auto">
            <a:xfrm>
              <a:off x="5989638" y="5929313"/>
              <a:ext cx="173038" cy="33338"/>
            </a:xfrm>
            <a:custGeom>
              <a:avLst/>
              <a:gdLst>
                <a:gd name="T0" fmla="*/ 63 w 109"/>
                <a:gd name="T1" fmla="*/ 0 h 21"/>
                <a:gd name="T2" fmla="*/ 0 w 109"/>
                <a:gd name="T3" fmla="*/ 0 h 21"/>
                <a:gd name="T4" fmla="*/ 63 w 109"/>
                <a:gd name="T5" fmla="*/ 0 h 21"/>
                <a:gd name="T6" fmla="*/ 87 w 109"/>
                <a:gd name="T7" fmla="*/ 21 h 21"/>
                <a:gd name="T8" fmla="*/ 109 w 109"/>
                <a:gd name="T9" fmla="*/ 21 h 21"/>
                <a:gd name="T10" fmla="*/ 87 w 109"/>
                <a:gd name="T11" fmla="*/ 21 h 21"/>
                <a:gd name="T12" fmla="*/ 63 w 10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1">
                  <a:moveTo>
                    <a:pt x="63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87" y="21"/>
                  </a:lnTo>
                  <a:lnTo>
                    <a:pt x="109" y="21"/>
                  </a:lnTo>
                  <a:lnTo>
                    <a:pt x="87" y="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68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8" name="Freeform 1398"/>
            <p:cNvSpPr>
              <a:spLocks/>
            </p:cNvSpPr>
            <p:nvPr/>
          </p:nvSpPr>
          <p:spPr bwMode="auto">
            <a:xfrm>
              <a:off x="5989638" y="5929313"/>
              <a:ext cx="173038" cy="33338"/>
            </a:xfrm>
            <a:custGeom>
              <a:avLst/>
              <a:gdLst>
                <a:gd name="T0" fmla="*/ 63 w 109"/>
                <a:gd name="T1" fmla="*/ 0 h 21"/>
                <a:gd name="T2" fmla="*/ 0 w 109"/>
                <a:gd name="T3" fmla="*/ 0 h 21"/>
                <a:gd name="T4" fmla="*/ 63 w 109"/>
                <a:gd name="T5" fmla="*/ 0 h 21"/>
                <a:gd name="T6" fmla="*/ 87 w 109"/>
                <a:gd name="T7" fmla="*/ 21 h 21"/>
                <a:gd name="T8" fmla="*/ 109 w 109"/>
                <a:gd name="T9" fmla="*/ 21 h 21"/>
                <a:gd name="T10" fmla="*/ 87 w 109"/>
                <a:gd name="T11" fmla="*/ 21 h 21"/>
                <a:gd name="T12" fmla="*/ 63 w 10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1">
                  <a:moveTo>
                    <a:pt x="63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87" y="21"/>
                  </a:lnTo>
                  <a:lnTo>
                    <a:pt x="109" y="21"/>
                  </a:lnTo>
                  <a:lnTo>
                    <a:pt x="87" y="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9" name="Freeform 1399"/>
            <p:cNvSpPr>
              <a:spLocks/>
            </p:cNvSpPr>
            <p:nvPr/>
          </p:nvSpPr>
          <p:spPr bwMode="auto">
            <a:xfrm>
              <a:off x="5989638" y="5929313"/>
              <a:ext cx="301625" cy="287338"/>
            </a:xfrm>
            <a:custGeom>
              <a:avLst/>
              <a:gdLst>
                <a:gd name="T0" fmla="*/ 35 w 105"/>
                <a:gd name="T1" fmla="*/ 0 h 100"/>
                <a:gd name="T2" fmla="*/ 0 w 105"/>
                <a:gd name="T3" fmla="*/ 0 h 100"/>
                <a:gd name="T4" fmla="*/ 0 w 105"/>
                <a:gd name="T5" fmla="*/ 94 h 100"/>
                <a:gd name="T6" fmla="*/ 5 w 105"/>
                <a:gd name="T7" fmla="*/ 100 h 100"/>
                <a:gd name="T8" fmla="*/ 10 w 105"/>
                <a:gd name="T9" fmla="*/ 94 h 100"/>
                <a:gd name="T10" fmla="*/ 10 w 105"/>
                <a:gd name="T11" fmla="*/ 21 h 100"/>
                <a:gd name="T12" fmla="*/ 105 w 105"/>
                <a:gd name="T13" fmla="*/ 21 h 100"/>
                <a:gd name="T14" fmla="*/ 105 w 105"/>
                <a:gd name="T15" fmla="*/ 21 h 100"/>
                <a:gd name="T16" fmla="*/ 105 w 105"/>
                <a:gd name="T17" fmla="*/ 21 h 100"/>
                <a:gd name="T18" fmla="*/ 105 w 105"/>
                <a:gd name="T19" fmla="*/ 12 h 100"/>
                <a:gd name="T20" fmla="*/ 60 w 105"/>
                <a:gd name="T21" fmla="*/ 12 h 100"/>
                <a:gd name="T22" fmla="*/ 48 w 105"/>
                <a:gd name="T23" fmla="*/ 12 h 100"/>
                <a:gd name="T24" fmla="*/ 35 w 105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3" y="100"/>
                    <a:pt x="5" y="100"/>
                  </a:cubicBezTo>
                  <a:cubicBezTo>
                    <a:pt x="8" y="100"/>
                    <a:pt x="10" y="97"/>
                    <a:pt x="10" y="94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D1B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47" name="グループ化 1546"/>
          <p:cNvGrpSpPr/>
          <p:nvPr/>
        </p:nvGrpSpPr>
        <p:grpSpPr>
          <a:xfrm>
            <a:off x="6743700" y="5641975"/>
            <a:ext cx="430213" cy="571501"/>
            <a:chOff x="6743700" y="5641975"/>
            <a:chExt cx="430213" cy="571501"/>
          </a:xfrm>
        </p:grpSpPr>
        <p:sp>
          <p:nvSpPr>
            <p:cNvPr id="220" name="Freeform 1400"/>
            <p:cNvSpPr>
              <a:spLocks/>
            </p:cNvSpPr>
            <p:nvPr/>
          </p:nvSpPr>
          <p:spPr bwMode="auto">
            <a:xfrm>
              <a:off x="6743700" y="5719763"/>
              <a:ext cx="215900" cy="493713"/>
            </a:xfrm>
            <a:custGeom>
              <a:avLst/>
              <a:gdLst>
                <a:gd name="T0" fmla="*/ 0 w 75"/>
                <a:gd name="T1" fmla="*/ 0 h 172"/>
                <a:gd name="T2" fmla="*/ 0 w 75"/>
                <a:gd name="T3" fmla="*/ 145 h 172"/>
                <a:gd name="T4" fmla="*/ 75 w 75"/>
                <a:gd name="T5" fmla="*/ 172 h 172"/>
                <a:gd name="T6" fmla="*/ 75 w 75"/>
                <a:gd name="T7" fmla="*/ 0 h 172"/>
                <a:gd name="T8" fmla="*/ 0 w 7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4" y="172"/>
                    <a:pt x="75" y="172"/>
                  </a:cubicBezTo>
                  <a:cubicBezTo>
                    <a:pt x="75" y="0"/>
                    <a:pt x="75" y="0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1" name="Freeform 1401"/>
            <p:cNvSpPr>
              <a:spLocks/>
            </p:cNvSpPr>
            <p:nvPr/>
          </p:nvSpPr>
          <p:spPr bwMode="auto">
            <a:xfrm>
              <a:off x="6956425" y="5719763"/>
              <a:ext cx="217488" cy="493713"/>
            </a:xfrm>
            <a:custGeom>
              <a:avLst/>
              <a:gdLst>
                <a:gd name="T0" fmla="*/ 0 w 76"/>
                <a:gd name="T1" fmla="*/ 172 h 172"/>
                <a:gd name="T2" fmla="*/ 1 w 76"/>
                <a:gd name="T3" fmla="*/ 172 h 172"/>
                <a:gd name="T4" fmla="*/ 76 w 76"/>
                <a:gd name="T5" fmla="*/ 145 h 172"/>
                <a:gd name="T6" fmla="*/ 76 w 76"/>
                <a:gd name="T7" fmla="*/ 0 h 172"/>
                <a:gd name="T8" fmla="*/ 0 w 76"/>
                <a:gd name="T9" fmla="*/ 0 h 172"/>
                <a:gd name="T10" fmla="*/ 0 w 76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0" y="172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43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2" name="Oval 1402"/>
            <p:cNvSpPr>
              <a:spLocks noChangeArrowheads="1"/>
            </p:cNvSpPr>
            <p:nvPr/>
          </p:nvSpPr>
          <p:spPr bwMode="auto">
            <a:xfrm>
              <a:off x="6743700" y="5641975"/>
              <a:ext cx="430213" cy="155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3" name="Oval 1403"/>
            <p:cNvSpPr>
              <a:spLocks noChangeArrowheads="1"/>
            </p:cNvSpPr>
            <p:nvPr/>
          </p:nvSpPr>
          <p:spPr bwMode="auto">
            <a:xfrm>
              <a:off x="6789738" y="5665788"/>
              <a:ext cx="341313" cy="1031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4" name="Freeform 1404"/>
            <p:cNvSpPr>
              <a:spLocks/>
            </p:cNvSpPr>
            <p:nvPr/>
          </p:nvSpPr>
          <p:spPr bwMode="auto">
            <a:xfrm>
              <a:off x="6789738" y="5665788"/>
              <a:ext cx="341313" cy="82550"/>
            </a:xfrm>
            <a:custGeom>
              <a:avLst/>
              <a:gdLst>
                <a:gd name="T0" fmla="*/ 106 w 119"/>
                <a:gd name="T1" fmla="*/ 29 h 29"/>
                <a:gd name="T2" fmla="*/ 119 w 119"/>
                <a:gd name="T3" fmla="*/ 18 h 29"/>
                <a:gd name="T4" fmla="*/ 59 w 119"/>
                <a:gd name="T5" fmla="*/ 0 h 29"/>
                <a:gd name="T6" fmla="*/ 0 w 119"/>
                <a:gd name="T7" fmla="*/ 18 h 29"/>
                <a:gd name="T8" fmla="*/ 12 w 119"/>
                <a:gd name="T9" fmla="*/ 29 h 29"/>
                <a:gd name="T10" fmla="*/ 59 w 119"/>
                <a:gd name="T11" fmla="*/ 22 h 29"/>
                <a:gd name="T12" fmla="*/ 106 w 11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9">
                  <a:moveTo>
                    <a:pt x="106" y="29"/>
                  </a:moveTo>
                  <a:cubicBezTo>
                    <a:pt x="114" y="26"/>
                    <a:pt x="119" y="22"/>
                    <a:pt x="119" y="18"/>
                  </a:cubicBezTo>
                  <a:cubicBezTo>
                    <a:pt x="119" y="8"/>
                    <a:pt x="92" y="0"/>
                    <a:pt x="59" y="0"/>
                  </a:cubicBezTo>
                  <a:cubicBezTo>
                    <a:pt x="26" y="0"/>
                    <a:pt x="0" y="8"/>
                    <a:pt x="0" y="18"/>
                  </a:cubicBezTo>
                  <a:cubicBezTo>
                    <a:pt x="0" y="22"/>
                    <a:pt x="4" y="26"/>
                    <a:pt x="12" y="29"/>
                  </a:cubicBezTo>
                  <a:cubicBezTo>
                    <a:pt x="23" y="24"/>
                    <a:pt x="40" y="22"/>
                    <a:pt x="59" y="22"/>
                  </a:cubicBezTo>
                  <a:cubicBezTo>
                    <a:pt x="79" y="22"/>
                    <a:pt x="96" y="24"/>
                    <a:pt x="106" y="29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5" name="Freeform 1405"/>
            <p:cNvSpPr>
              <a:spLocks/>
            </p:cNvSpPr>
            <p:nvPr/>
          </p:nvSpPr>
          <p:spPr bwMode="auto">
            <a:xfrm>
              <a:off x="6843713" y="5926138"/>
              <a:ext cx="74613" cy="111125"/>
            </a:xfrm>
            <a:custGeom>
              <a:avLst/>
              <a:gdLst>
                <a:gd name="T0" fmla="*/ 6 w 26"/>
                <a:gd name="T1" fmla="*/ 0 h 39"/>
                <a:gd name="T2" fmla="*/ 0 w 26"/>
                <a:gd name="T3" fmla="*/ 0 h 39"/>
                <a:gd name="T4" fmla="*/ 0 w 26"/>
                <a:gd name="T5" fmla="*/ 39 h 39"/>
                <a:gd name="T6" fmla="*/ 7 w 26"/>
                <a:gd name="T7" fmla="*/ 39 h 39"/>
                <a:gd name="T8" fmla="*/ 21 w 26"/>
                <a:gd name="T9" fmla="*/ 34 h 39"/>
                <a:gd name="T10" fmla="*/ 26 w 26"/>
                <a:gd name="T11" fmla="*/ 19 h 39"/>
                <a:gd name="T12" fmla="*/ 21 w 26"/>
                <a:gd name="T13" fmla="*/ 5 h 39"/>
                <a:gd name="T14" fmla="*/ 6 w 26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9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3" y="39"/>
                    <a:pt x="17" y="37"/>
                    <a:pt x="21" y="34"/>
                  </a:cubicBezTo>
                  <a:cubicBezTo>
                    <a:pt x="24" y="30"/>
                    <a:pt x="26" y="25"/>
                    <a:pt x="26" y="19"/>
                  </a:cubicBezTo>
                  <a:cubicBezTo>
                    <a:pt x="26" y="13"/>
                    <a:pt x="24" y="9"/>
                    <a:pt x="21" y="5"/>
                  </a:cubicBezTo>
                  <a:cubicBezTo>
                    <a:pt x="17" y="2"/>
                    <a:pt x="13" y="0"/>
                    <a:pt x="6" y="0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6" name="Freeform 1406"/>
            <p:cNvSpPr>
              <a:spLocks/>
            </p:cNvSpPr>
            <p:nvPr/>
          </p:nvSpPr>
          <p:spPr bwMode="auto">
            <a:xfrm>
              <a:off x="7024688" y="5922963"/>
              <a:ext cx="42863" cy="42863"/>
            </a:xfrm>
            <a:custGeom>
              <a:avLst/>
              <a:gdLst>
                <a:gd name="T0" fmla="*/ 12 w 15"/>
                <a:gd name="T1" fmla="*/ 13 h 15"/>
                <a:gd name="T2" fmla="*/ 15 w 15"/>
                <a:gd name="T3" fmla="*/ 7 h 15"/>
                <a:gd name="T4" fmla="*/ 5 w 15"/>
                <a:gd name="T5" fmla="*/ 0 h 15"/>
                <a:gd name="T6" fmla="*/ 0 w 15"/>
                <a:gd name="T7" fmla="*/ 0 h 15"/>
                <a:gd name="T8" fmla="*/ 0 w 15"/>
                <a:gd name="T9" fmla="*/ 15 h 15"/>
                <a:gd name="T10" fmla="*/ 6 w 15"/>
                <a:gd name="T11" fmla="*/ 15 h 15"/>
                <a:gd name="T12" fmla="*/ 12 w 15"/>
                <a:gd name="T1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2" y="13"/>
                  </a:moveTo>
                  <a:cubicBezTo>
                    <a:pt x="14" y="11"/>
                    <a:pt x="15" y="9"/>
                    <a:pt x="15" y="7"/>
                  </a:cubicBezTo>
                  <a:cubicBezTo>
                    <a:pt x="15" y="2"/>
                    <a:pt x="11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15"/>
                    <a:pt x="11" y="14"/>
                    <a:pt x="12" y="13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7" name="Freeform 1407"/>
            <p:cNvSpPr>
              <a:spLocks/>
            </p:cNvSpPr>
            <p:nvPr/>
          </p:nvSpPr>
          <p:spPr bwMode="auto">
            <a:xfrm>
              <a:off x="7021513" y="5994400"/>
              <a:ext cx="52388" cy="46038"/>
            </a:xfrm>
            <a:custGeom>
              <a:avLst/>
              <a:gdLst>
                <a:gd name="T0" fmla="*/ 16 w 18"/>
                <a:gd name="T1" fmla="*/ 2 h 16"/>
                <a:gd name="T2" fmla="*/ 8 w 18"/>
                <a:gd name="T3" fmla="*/ 0 h 16"/>
                <a:gd name="T4" fmla="*/ 0 w 18"/>
                <a:gd name="T5" fmla="*/ 0 h 16"/>
                <a:gd name="T6" fmla="*/ 0 w 18"/>
                <a:gd name="T7" fmla="*/ 16 h 16"/>
                <a:gd name="T8" fmla="*/ 8 w 18"/>
                <a:gd name="T9" fmla="*/ 16 h 16"/>
                <a:gd name="T10" fmla="*/ 16 w 18"/>
                <a:gd name="T11" fmla="*/ 14 h 16"/>
                <a:gd name="T12" fmla="*/ 18 w 18"/>
                <a:gd name="T13" fmla="*/ 8 h 16"/>
                <a:gd name="T14" fmla="*/ 16 w 18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16" y="2"/>
                  </a:moveTo>
                  <a:cubicBezTo>
                    <a:pt x="14" y="1"/>
                    <a:pt x="11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1" y="16"/>
                    <a:pt x="14" y="15"/>
                    <a:pt x="16" y="14"/>
                  </a:cubicBezTo>
                  <a:cubicBezTo>
                    <a:pt x="17" y="12"/>
                    <a:pt x="18" y="10"/>
                    <a:pt x="18" y="8"/>
                  </a:cubicBezTo>
                  <a:cubicBezTo>
                    <a:pt x="18" y="5"/>
                    <a:pt x="17" y="4"/>
                    <a:pt x="16" y="2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8" name="Freeform 1408"/>
            <p:cNvSpPr>
              <a:spLocks/>
            </p:cNvSpPr>
            <p:nvPr/>
          </p:nvSpPr>
          <p:spPr bwMode="auto">
            <a:xfrm>
              <a:off x="6838950" y="5876925"/>
              <a:ext cx="231775" cy="227013"/>
            </a:xfrm>
            <a:custGeom>
              <a:avLst/>
              <a:gdLst>
                <a:gd name="T0" fmla="*/ 36 w 81"/>
                <a:gd name="T1" fmla="*/ 0 h 79"/>
                <a:gd name="T2" fmla="*/ 42 w 81"/>
                <a:gd name="T3" fmla="*/ 9 h 79"/>
                <a:gd name="T4" fmla="*/ 47 w 81"/>
                <a:gd name="T5" fmla="*/ 25 h 79"/>
                <a:gd name="T6" fmla="*/ 54 w 81"/>
                <a:gd name="T7" fmla="*/ 14 h 79"/>
                <a:gd name="T8" fmla="*/ 61 w 81"/>
                <a:gd name="T9" fmla="*/ 6 h 79"/>
                <a:gd name="T10" fmla="*/ 69 w 81"/>
                <a:gd name="T11" fmla="*/ 1 h 79"/>
                <a:gd name="T12" fmla="*/ 73 w 81"/>
                <a:gd name="T13" fmla="*/ 0 h 79"/>
                <a:gd name="T14" fmla="*/ 79 w 81"/>
                <a:gd name="T15" fmla="*/ 2 h 79"/>
                <a:gd name="T16" fmla="*/ 81 w 81"/>
                <a:gd name="T17" fmla="*/ 7 h 79"/>
                <a:gd name="T18" fmla="*/ 80 w 81"/>
                <a:gd name="T19" fmla="*/ 11 h 79"/>
                <a:gd name="T20" fmla="*/ 75 w 81"/>
                <a:gd name="T21" fmla="*/ 14 h 79"/>
                <a:gd name="T22" fmla="*/ 71 w 81"/>
                <a:gd name="T23" fmla="*/ 13 h 79"/>
                <a:gd name="T24" fmla="*/ 65 w 81"/>
                <a:gd name="T25" fmla="*/ 11 h 79"/>
                <a:gd name="T26" fmla="*/ 61 w 81"/>
                <a:gd name="T27" fmla="*/ 14 h 79"/>
                <a:gd name="T28" fmla="*/ 48 w 81"/>
                <a:gd name="T29" fmla="*/ 31 h 79"/>
                <a:gd name="T30" fmla="*/ 55 w 81"/>
                <a:gd name="T31" fmla="*/ 60 h 79"/>
                <a:gd name="T32" fmla="*/ 58 w 81"/>
                <a:gd name="T33" fmla="*/ 68 h 79"/>
                <a:gd name="T34" fmla="*/ 60 w 81"/>
                <a:gd name="T35" fmla="*/ 69 h 79"/>
                <a:gd name="T36" fmla="*/ 64 w 81"/>
                <a:gd name="T37" fmla="*/ 67 h 79"/>
                <a:gd name="T38" fmla="*/ 72 w 81"/>
                <a:gd name="T39" fmla="*/ 57 h 79"/>
                <a:gd name="T40" fmla="*/ 75 w 81"/>
                <a:gd name="T41" fmla="*/ 58 h 79"/>
                <a:gd name="T42" fmla="*/ 62 w 81"/>
                <a:gd name="T43" fmla="*/ 75 h 79"/>
                <a:gd name="T44" fmla="*/ 54 w 81"/>
                <a:gd name="T45" fmla="*/ 79 h 79"/>
                <a:gd name="T46" fmla="*/ 46 w 81"/>
                <a:gd name="T47" fmla="*/ 73 h 79"/>
                <a:gd name="T48" fmla="*/ 39 w 81"/>
                <a:gd name="T49" fmla="*/ 45 h 79"/>
                <a:gd name="T50" fmla="*/ 18 w 81"/>
                <a:gd name="T51" fmla="*/ 74 h 79"/>
                <a:gd name="T52" fmla="*/ 8 w 81"/>
                <a:gd name="T53" fmla="*/ 79 h 79"/>
                <a:gd name="T54" fmla="*/ 2 w 81"/>
                <a:gd name="T55" fmla="*/ 76 h 79"/>
                <a:gd name="T56" fmla="*/ 0 w 81"/>
                <a:gd name="T57" fmla="*/ 71 h 79"/>
                <a:gd name="T58" fmla="*/ 2 w 81"/>
                <a:gd name="T59" fmla="*/ 67 h 79"/>
                <a:gd name="T60" fmla="*/ 6 w 81"/>
                <a:gd name="T61" fmla="*/ 65 h 79"/>
                <a:gd name="T62" fmla="*/ 12 w 81"/>
                <a:gd name="T63" fmla="*/ 67 h 79"/>
                <a:gd name="T64" fmla="*/ 15 w 81"/>
                <a:gd name="T65" fmla="*/ 69 h 79"/>
                <a:gd name="T66" fmla="*/ 18 w 81"/>
                <a:gd name="T67" fmla="*/ 68 h 79"/>
                <a:gd name="T68" fmla="*/ 29 w 81"/>
                <a:gd name="T69" fmla="*/ 54 h 79"/>
                <a:gd name="T70" fmla="*/ 38 w 81"/>
                <a:gd name="T71" fmla="*/ 39 h 79"/>
                <a:gd name="T72" fmla="*/ 32 w 81"/>
                <a:gd name="T73" fmla="*/ 17 h 79"/>
                <a:gd name="T74" fmla="*/ 27 w 81"/>
                <a:gd name="T75" fmla="*/ 10 h 79"/>
                <a:gd name="T76" fmla="*/ 18 w 81"/>
                <a:gd name="T77" fmla="*/ 7 h 79"/>
                <a:gd name="T78" fmla="*/ 13 w 81"/>
                <a:gd name="T79" fmla="*/ 7 h 79"/>
                <a:gd name="T80" fmla="*/ 13 w 81"/>
                <a:gd name="T81" fmla="*/ 4 h 79"/>
                <a:gd name="T82" fmla="*/ 36 w 81"/>
                <a:gd name="T8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79">
                  <a:moveTo>
                    <a:pt x="36" y="0"/>
                  </a:moveTo>
                  <a:cubicBezTo>
                    <a:pt x="38" y="3"/>
                    <a:pt x="41" y="6"/>
                    <a:pt x="42" y="9"/>
                  </a:cubicBezTo>
                  <a:cubicBezTo>
                    <a:pt x="43" y="11"/>
                    <a:pt x="45" y="16"/>
                    <a:pt x="47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6" y="11"/>
                    <a:pt x="59" y="9"/>
                    <a:pt x="61" y="6"/>
                  </a:cubicBezTo>
                  <a:cubicBezTo>
                    <a:pt x="64" y="4"/>
                    <a:pt x="67" y="2"/>
                    <a:pt x="69" y="1"/>
                  </a:cubicBezTo>
                  <a:cubicBezTo>
                    <a:pt x="70" y="1"/>
                    <a:pt x="72" y="0"/>
                    <a:pt x="73" y="0"/>
                  </a:cubicBezTo>
                  <a:cubicBezTo>
                    <a:pt x="76" y="0"/>
                    <a:pt x="78" y="1"/>
                    <a:pt x="79" y="2"/>
                  </a:cubicBezTo>
                  <a:cubicBezTo>
                    <a:pt x="80" y="4"/>
                    <a:pt x="81" y="5"/>
                    <a:pt x="81" y="7"/>
                  </a:cubicBezTo>
                  <a:cubicBezTo>
                    <a:pt x="81" y="9"/>
                    <a:pt x="81" y="11"/>
                    <a:pt x="80" y="11"/>
                  </a:cubicBezTo>
                  <a:cubicBezTo>
                    <a:pt x="78" y="13"/>
                    <a:pt x="77" y="14"/>
                    <a:pt x="75" y="14"/>
                  </a:cubicBezTo>
                  <a:cubicBezTo>
                    <a:pt x="73" y="14"/>
                    <a:pt x="72" y="13"/>
                    <a:pt x="71" y="13"/>
                  </a:cubicBezTo>
                  <a:cubicBezTo>
                    <a:pt x="68" y="12"/>
                    <a:pt x="66" y="11"/>
                    <a:pt x="65" y="11"/>
                  </a:cubicBezTo>
                  <a:cubicBezTo>
                    <a:pt x="64" y="11"/>
                    <a:pt x="63" y="12"/>
                    <a:pt x="61" y="14"/>
                  </a:cubicBezTo>
                  <a:cubicBezTo>
                    <a:pt x="57" y="17"/>
                    <a:pt x="53" y="22"/>
                    <a:pt x="48" y="31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4"/>
                    <a:pt x="57" y="67"/>
                    <a:pt x="58" y="68"/>
                  </a:cubicBezTo>
                  <a:cubicBezTo>
                    <a:pt x="59" y="68"/>
                    <a:pt x="59" y="69"/>
                    <a:pt x="60" y="69"/>
                  </a:cubicBezTo>
                  <a:cubicBezTo>
                    <a:pt x="61" y="69"/>
                    <a:pt x="63" y="68"/>
                    <a:pt x="64" y="67"/>
                  </a:cubicBezTo>
                  <a:cubicBezTo>
                    <a:pt x="67" y="64"/>
                    <a:pt x="70" y="61"/>
                    <a:pt x="72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1" y="65"/>
                    <a:pt x="67" y="70"/>
                    <a:pt x="62" y="75"/>
                  </a:cubicBezTo>
                  <a:cubicBezTo>
                    <a:pt x="58" y="77"/>
                    <a:pt x="56" y="79"/>
                    <a:pt x="54" y="79"/>
                  </a:cubicBezTo>
                  <a:cubicBezTo>
                    <a:pt x="51" y="79"/>
                    <a:pt x="48" y="77"/>
                    <a:pt x="46" y="73"/>
                  </a:cubicBezTo>
                  <a:cubicBezTo>
                    <a:pt x="45" y="71"/>
                    <a:pt x="43" y="62"/>
                    <a:pt x="39" y="45"/>
                  </a:cubicBezTo>
                  <a:cubicBezTo>
                    <a:pt x="30" y="60"/>
                    <a:pt x="23" y="70"/>
                    <a:pt x="18" y="74"/>
                  </a:cubicBezTo>
                  <a:cubicBezTo>
                    <a:pt x="14" y="77"/>
                    <a:pt x="11" y="79"/>
                    <a:pt x="8" y="79"/>
                  </a:cubicBezTo>
                  <a:cubicBezTo>
                    <a:pt x="6" y="79"/>
                    <a:pt x="4" y="78"/>
                    <a:pt x="2" y="76"/>
                  </a:cubicBezTo>
                  <a:cubicBezTo>
                    <a:pt x="0" y="75"/>
                    <a:pt x="0" y="73"/>
                    <a:pt x="0" y="71"/>
                  </a:cubicBezTo>
                  <a:cubicBezTo>
                    <a:pt x="0" y="69"/>
                    <a:pt x="0" y="68"/>
                    <a:pt x="2" y="67"/>
                  </a:cubicBezTo>
                  <a:cubicBezTo>
                    <a:pt x="3" y="65"/>
                    <a:pt x="4" y="65"/>
                    <a:pt x="6" y="65"/>
                  </a:cubicBezTo>
                  <a:cubicBezTo>
                    <a:pt x="8" y="65"/>
                    <a:pt x="10" y="66"/>
                    <a:pt x="12" y="67"/>
                  </a:cubicBezTo>
                  <a:cubicBezTo>
                    <a:pt x="13" y="69"/>
                    <a:pt x="14" y="69"/>
                    <a:pt x="15" y="69"/>
                  </a:cubicBezTo>
                  <a:cubicBezTo>
                    <a:pt x="16" y="69"/>
                    <a:pt x="17" y="69"/>
                    <a:pt x="18" y="68"/>
                  </a:cubicBezTo>
                  <a:cubicBezTo>
                    <a:pt x="21" y="66"/>
                    <a:pt x="24" y="61"/>
                    <a:pt x="29" y="54"/>
                  </a:cubicBezTo>
                  <a:cubicBezTo>
                    <a:pt x="33" y="47"/>
                    <a:pt x="36" y="42"/>
                    <a:pt x="38" y="39"/>
                  </a:cubicBezTo>
                  <a:cubicBezTo>
                    <a:pt x="34" y="25"/>
                    <a:pt x="32" y="18"/>
                    <a:pt x="32" y="17"/>
                  </a:cubicBezTo>
                  <a:cubicBezTo>
                    <a:pt x="31" y="14"/>
                    <a:pt x="29" y="11"/>
                    <a:pt x="27" y="10"/>
                  </a:cubicBezTo>
                  <a:cubicBezTo>
                    <a:pt x="25" y="8"/>
                    <a:pt x="22" y="7"/>
                    <a:pt x="18" y="7"/>
                  </a:cubicBezTo>
                  <a:cubicBezTo>
                    <a:pt x="16" y="7"/>
                    <a:pt x="15" y="7"/>
                    <a:pt x="13" y="7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49" name="グループ化 1548"/>
          <p:cNvGrpSpPr/>
          <p:nvPr/>
        </p:nvGrpSpPr>
        <p:grpSpPr>
          <a:xfrm>
            <a:off x="7596188" y="5641975"/>
            <a:ext cx="573088" cy="574675"/>
            <a:chOff x="7596188" y="5641975"/>
            <a:chExt cx="573088" cy="574675"/>
          </a:xfrm>
        </p:grpSpPr>
        <p:sp>
          <p:nvSpPr>
            <p:cNvPr id="229" name="Freeform 1409"/>
            <p:cNvSpPr>
              <a:spLocks/>
            </p:cNvSpPr>
            <p:nvPr/>
          </p:nvSpPr>
          <p:spPr bwMode="auto">
            <a:xfrm>
              <a:off x="7596188" y="5641975"/>
              <a:ext cx="573088" cy="358775"/>
            </a:xfrm>
            <a:custGeom>
              <a:avLst/>
              <a:gdLst>
                <a:gd name="T0" fmla="*/ 200 w 200"/>
                <a:gd name="T1" fmla="*/ 102 h 125"/>
                <a:gd name="T2" fmla="*/ 177 w 200"/>
                <a:gd name="T3" fmla="*/ 78 h 125"/>
                <a:gd name="T4" fmla="*/ 174 w 200"/>
                <a:gd name="T5" fmla="*/ 78 h 125"/>
                <a:gd name="T6" fmla="*/ 176 w 200"/>
                <a:gd name="T7" fmla="*/ 62 h 125"/>
                <a:gd name="T8" fmla="*/ 115 w 200"/>
                <a:gd name="T9" fmla="*/ 0 h 125"/>
                <a:gd name="T10" fmla="*/ 56 w 200"/>
                <a:gd name="T11" fmla="*/ 42 h 125"/>
                <a:gd name="T12" fmla="*/ 43 w 200"/>
                <a:gd name="T13" fmla="*/ 40 h 125"/>
                <a:gd name="T14" fmla="*/ 0 w 200"/>
                <a:gd name="T15" fmla="*/ 82 h 125"/>
                <a:gd name="T16" fmla="*/ 42 w 200"/>
                <a:gd name="T17" fmla="*/ 125 h 125"/>
                <a:gd name="T18" fmla="*/ 179 w 200"/>
                <a:gd name="T19" fmla="*/ 125 h 125"/>
                <a:gd name="T20" fmla="*/ 200 w 200"/>
                <a:gd name="T21" fmla="*/ 10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25">
                  <a:moveTo>
                    <a:pt x="200" y="102"/>
                  </a:moveTo>
                  <a:cubicBezTo>
                    <a:pt x="200" y="89"/>
                    <a:pt x="190" y="78"/>
                    <a:pt x="177" y="78"/>
                  </a:cubicBezTo>
                  <a:cubicBezTo>
                    <a:pt x="176" y="78"/>
                    <a:pt x="175" y="78"/>
                    <a:pt x="174" y="78"/>
                  </a:cubicBezTo>
                  <a:cubicBezTo>
                    <a:pt x="176" y="73"/>
                    <a:pt x="176" y="68"/>
                    <a:pt x="176" y="62"/>
                  </a:cubicBezTo>
                  <a:cubicBezTo>
                    <a:pt x="177" y="28"/>
                    <a:pt x="149" y="0"/>
                    <a:pt x="115" y="0"/>
                  </a:cubicBezTo>
                  <a:cubicBezTo>
                    <a:pt x="88" y="0"/>
                    <a:pt x="64" y="17"/>
                    <a:pt x="56" y="42"/>
                  </a:cubicBezTo>
                  <a:cubicBezTo>
                    <a:pt x="52" y="40"/>
                    <a:pt x="48" y="40"/>
                    <a:pt x="43" y="40"/>
                  </a:cubicBezTo>
                  <a:cubicBezTo>
                    <a:pt x="19" y="40"/>
                    <a:pt x="0" y="59"/>
                    <a:pt x="0" y="82"/>
                  </a:cubicBezTo>
                  <a:cubicBezTo>
                    <a:pt x="0" y="106"/>
                    <a:pt x="19" y="125"/>
                    <a:pt x="42" y="125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91" y="124"/>
                    <a:pt x="200" y="114"/>
                    <a:pt x="200" y="102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0" name="Freeform 1410"/>
            <p:cNvSpPr>
              <a:spLocks noEditPoints="1"/>
            </p:cNvSpPr>
            <p:nvPr/>
          </p:nvSpPr>
          <p:spPr bwMode="auto">
            <a:xfrm>
              <a:off x="7596188" y="5641975"/>
              <a:ext cx="384175" cy="234950"/>
            </a:xfrm>
            <a:custGeom>
              <a:avLst/>
              <a:gdLst>
                <a:gd name="T0" fmla="*/ 129 w 134"/>
                <a:gd name="T1" fmla="*/ 1 h 82"/>
                <a:gd name="T2" fmla="*/ 133 w 134"/>
                <a:gd name="T3" fmla="*/ 2 h 82"/>
                <a:gd name="T4" fmla="*/ 134 w 134"/>
                <a:gd name="T5" fmla="*/ 2 h 82"/>
                <a:gd name="T6" fmla="*/ 129 w 134"/>
                <a:gd name="T7" fmla="*/ 1 h 82"/>
                <a:gd name="T8" fmla="*/ 115 w 134"/>
                <a:gd name="T9" fmla="*/ 0 h 82"/>
                <a:gd name="T10" fmla="*/ 115 w 134"/>
                <a:gd name="T11" fmla="*/ 0 h 82"/>
                <a:gd name="T12" fmla="*/ 115 w 134"/>
                <a:gd name="T13" fmla="*/ 0 h 82"/>
                <a:gd name="T14" fmla="*/ 115 w 134"/>
                <a:gd name="T15" fmla="*/ 0 h 82"/>
                <a:gd name="T16" fmla="*/ 56 w 134"/>
                <a:gd name="T17" fmla="*/ 42 h 82"/>
                <a:gd name="T18" fmla="*/ 43 w 134"/>
                <a:gd name="T19" fmla="*/ 40 h 82"/>
                <a:gd name="T20" fmla="*/ 0 w 134"/>
                <a:gd name="T21" fmla="*/ 82 h 82"/>
                <a:gd name="T22" fmla="*/ 0 w 134"/>
                <a:gd name="T23" fmla="*/ 82 h 82"/>
                <a:gd name="T24" fmla="*/ 43 w 134"/>
                <a:gd name="T25" fmla="*/ 40 h 82"/>
                <a:gd name="T26" fmla="*/ 56 w 134"/>
                <a:gd name="T27" fmla="*/ 42 h 82"/>
                <a:gd name="T28" fmla="*/ 115 w 134"/>
                <a:gd name="T29" fmla="*/ 0 h 82"/>
                <a:gd name="T30" fmla="*/ 115 w 134"/>
                <a:gd name="T31" fmla="*/ 0 h 82"/>
                <a:gd name="T32" fmla="*/ 115 w 134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82">
                  <a:moveTo>
                    <a:pt x="129" y="1"/>
                  </a:moveTo>
                  <a:cubicBezTo>
                    <a:pt x="130" y="2"/>
                    <a:pt x="132" y="2"/>
                    <a:pt x="133" y="2"/>
                  </a:cubicBezTo>
                  <a:cubicBezTo>
                    <a:pt x="133" y="2"/>
                    <a:pt x="133" y="2"/>
                    <a:pt x="134" y="2"/>
                  </a:cubicBezTo>
                  <a:cubicBezTo>
                    <a:pt x="132" y="2"/>
                    <a:pt x="131" y="2"/>
                    <a:pt x="129" y="1"/>
                  </a:cubicBezTo>
                  <a:moveTo>
                    <a:pt x="115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moveTo>
                    <a:pt x="115" y="0"/>
                  </a:moveTo>
                  <a:cubicBezTo>
                    <a:pt x="88" y="0"/>
                    <a:pt x="64" y="17"/>
                    <a:pt x="56" y="42"/>
                  </a:cubicBezTo>
                  <a:cubicBezTo>
                    <a:pt x="52" y="40"/>
                    <a:pt x="48" y="40"/>
                    <a:pt x="43" y="40"/>
                  </a:cubicBezTo>
                  <a:cubicBezTo>
                    <a:pt x="19" y="40"/>
                    <a:pt x="0" y="59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59"/>
                    <a:pt x="19" y="40"/>
                    <a:pt x="43" y="40"/>
                  </a:cubicBezTo>
                  <a:cubicBezTo>
                    <a:pt x="48" y="40"/>
                    <a:pt x="52" y="40"/>
                    <a:pt x="56" y="42"/>
                  </a:cubicBezTo>
                  <a:cubicBezTo>
                    <a:pt x="64" y="17"/>
                    <a:pt x="88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412"/>
            <p:cNvSpPr>
              <a:spLocks/>
            </p:cNvSpPr>
            <p:nvPr/>
          </p:nvSpPr>
          <p:spPr bwMode="auto">
            <a:xfrm>
              <a:off x="7596188" y="5641975"/>
              <a:ext cx="381000" cy="358775"/>
            </a:xfrm>
            <a:custGeom>
              <a:avLst/>
              <a:gdLst>
                <a:gd name="T0" fmla="*/ 115 w 133"/>
                <a:gd name="T1" fmla="*/ 0 h 125"/>
                <a:gd name="T2" fmla="*/ 56 w 133"/>
                <a:gd name="T3" fmla="*/ 42 h 125"/>
                <a:gd name="T4" fmla="*/ 43 w 133"/>
                <a:gd name="T5" fmla="*/ 40 h 125"/>
                <a:gd name="T6" fmla="*/ 0 w 133"/>
                <a:gd name="T7" fmla="*/ 82 h 125"/>
                <a:gd name="T8" fmla="*/ 42 w 133"/>
                <a:gd name="T9" fmla="*/ 125 h 125"/>
                <a:gd name="T10" fmla="*/ 65 w 133"/>
                <a:gd name="T11" fmla="*/ 125 h 125"/>
                <a:gd name="T12" fmla="*/ 54 w 133"/>
                <a:gd name="T13" fmla="*/ 104 h 125"/>
                <a:gd name="T14" fmla="*/ 85 w 133"/>
                <a:gd name="T15" fmla="*/ 53 h 125"/>
                <a:gd name="T16" fmla="*/ 94 w 133"/>
                <a:gd name="T17" fmla="*/ 52 h 125"/>
                <a:gd name="T18" fmla="*/ 99 w 133"/>
                <a:gd name="T19" fmla="*/ 52 h 125"/>
                <a:gd name="T20" fmla="*/ 133 w 133"/>
                <a:gd name="T21" fmla="*/ 2 h 125"/>
                <a:gd name="T22" fmla="*/ 129 w 133"/>
                <a:gd name="T23" fmla="*/ 1 h 125"/>
                <a:gd name="T24" fmla="*/ 115 w 133"/>
                <a:gd name="T25" fmla="*/ 0 h 125"/>
                <a:gd name="T26" fmla="*/ 115 w 133"/>
                <a:gd name="T27" fmla="*/ 0 h 125"/>
                <a:gd name="T28" fmla="*/ 115 w 133"/>
                <a:gd name="T29" fmla="*/ 0 h 125"/>
                <a:gd name="T30" fmla="*/ 115 w 133"/>
                <a:gd name="T3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25">
                  <a:moveTo>
                    <a:pt x="115" y="0"/>
                  </a:moveTo>
                  <a:cubicBezTo>
                    <a:pt x="88" y="0"/>
                    <a:pt x="64" y="17"/>
                    <a:pt x="56" y="42"/>
                  </a:cubicBezTo>
                  <a:cubicBezTo>
                    <a:pt x="52" y="40"/>
                    <a:pt x="48" y="40"/>
                    <a:pt x="43" y="40"/>
                  </a:cubicBezTo>
                  <a:cubicBezTo>
                    <a:pt x="19" y="40"/>
                    <a:pt x="0" y="59"/>
                    <a:pt x="0" y="82"/>
                  </a:cubicBezTo>
                  <a:cubicBezTo>
                    <a:pt x="0" y="106"/>
                    <a:pt x="19" y="125"/>
                    <a:pt x="42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0" y="119"/>
                    <a:pt x="56" y="112"/>
                    <a:pt x="54" y="104"/>
                  </a:cubicBezTo>
                  <a:cubicBezTo>
                    <a:pt x="48" y="81"/>
                    <a:pt x="62" y="58"/>
                    <a:pt x="85" y="53"/>
                  </a:cubicBezTo>
                  <a:cubicBezTo>
                    <a:pt x="88" y="52"/>
                    <a:pt x="91" y="52"/>
                    <a:pt x="94" y="52"/>
                  </a:cubicBezTo>
                  <a:cubicBezTo>
                    <a:pt x="96" y="52"/>
                    <a:pt x="98" y="52"/>
                    <a:pt x="99" y="52"/>
                  </a:cubicBezTo>
                  <a:cubicBezTo>
                    <a:pt x="101" y="31"/>
                    <a:pt x="114" y="12"/>
                    <a:pt x="133" y="2"/>
                  </a:cubicBezTo>
                  <a:cubicBezTo>
                    <a:pt x="132" y="2"/>
                    <a:pt x="130" y="2"/>
                    <a:pt x="129" y="1"/>
                  </a:cubicBezTo>
                  <a:cubicBezTo>
                    <a:pt x="125" y="0"/>
                    <a:pt x="120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1A8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413"/>
            <p:cNvSpPr>
              <a:spLocks/>
            </p:cNvSpPr>
            <p:nvPr/>
          </p:nvSpPr>
          <p:spPr bwMode="auto">
            <a:xfrm>
              <a:off x="7745413" y="5826125"/>
              <a:ext cx="395288" cy="390525"/>
            </a:xfrm>
            <a:custGeom>
              <a:avLst/>
              <a:gdLst>
                <a:gd name="T0" fmla="*/ 134 w 138"/>
                <a:gd name="T1" fmla="*/ 121 h 136"/>
                <a:gd name="T2" fmla="*/ 92 w 138"/>
                <a:gd name="T3" fmla="*/ 48 h 136"/>
                <a:gd name="T4" fmla="*/ 92 w 138"/>
                <a:gd name="T5" fmla="*/ 18 h 136"/>
                <a:gd name="T6" fmla="*/ 92 w 138"/>
                <a:gd name="T7" fmla="*/ 18 h 136"/>
                <a:gd name="T8" fmla="*/ 102 w 138"/>
                <a:gd name="T9" fmla="*/ 9 h 136"/>
                <a:gd name="T10" fmla="*/ 92 w 138"/>
                <a:gd name="T11" fmla="*/ 0 h 136"/>
                <a:gd name="T12" fmla="*/ 46 w 138"/>
                <a:gd name="T13" fmla="*/ 0 h 136"/>
                <a:gd name="T14" fmla="*/ 37 w 138"/>
                <a:gd name="T15" fmla="*/ 9 h 136"/>
                <a:gd name="T16" fmla="*/ 46 w 138"/>
                <a:gd name="T17" fmla="*/ 18 h 136"/>
                <a:gd name="T18" fmla="*/ 47 w 138"/>
                <a:gd name="T19" fmla="*/ 18 h 136"/>
                <a:gd name="T20" fmla="*/ 47 w 138"/>
                <a:gd name="T21" fmla="*/ 48 h 136"/>
                <a:gd name="T22" fmla="*/ 4 w 138"/>
                <a:gd name="T23" fmla="*/ 121 h 136"/>
                <a:gd name="T24" fmla="*/ 13 w 138"/>
                <a:gd name="T25" fmla="*/ 136 h 136"/>
                <a:gd name="T26" fmla="*/ 125 w 138"/>
                <a:gd name="T27" fmla="*/ 136 h 136"/>
                <a:gd name="T28" fmla="*/ 134 w 138"/>
                <a:gd name="T29" fmla="*/ 12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36">
                  <a:moveTo>
                    <a:pt x="134" y="121"/>
                  </a:moveTo>
                  <a:cubicBezTo>
                    <a:pt x="92" y="48"/>
                    <a:pt x="92" y="48"/>
                    <a:pt x="92" y="4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8" y="18"/>
                    <a:pt x="102" y="14"/>
                    <a:pt x="102" y="9"/>
                  </a:cubicBezTo>
                  <a:cubicBezTo>
                    <a:pt x="102" y="4"/>
                    <a:pt x="97" y="0"/>
                    <a:pt x="9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0"/>
                    <a:pt x="37" y="4"/>
                    <a:pt x="37" y="9"/>
                  </a:cubicBezTo>
                  <a:cubicBezTo>
                    <a:pt x="37" y="14"/>
                    <a:pt x="41" y="18"/>
                    <a:pt x="46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0" y="129"/>
                    <a:pt x="4" y="136"/>
                    <a:pt x="13" y="136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35" y="136"/>
                    <a:pt x="138" y="129"/>
                    <a:pt x="134" y="121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414"/>
            <p:cNvSpPr>
              <a:spLocks/>
            </p:cNvSpPr>
            <p:nvPr/>
          </p:nvSpPr>
          <p:spPr bwMode="auto">
            <a:xfrm>
              <a:off x="7807325" y="6083300"/>
              <a:ext cx="269875" cy="87313"/>
            </a:xfrm>
            <a:custGeom>
              <a:avLst/>
              <a:gdLst>
                <a:gd name="T0" fmla="*/ 77 w 94"/>
                <a:gd name="T1" fmla="*/ 0 h 30"/>
                <a:gd name="T2" fmla="*/ 57 w 94"/>
                <a:gd name="T3" fmla="*/ 0 h 30"/>
                <a:gd name="T4" fmla="*/ 58 w 94"/>
                <a:gd name="T5" fmla="*/ 3 h 30"/>
                <a:gd name="T6" fmla="*/ 49 w 94"/>
                <a:gd name="T7" fmla="*/ 12 h 30"/>
                <a:gd name="T8" fmla="*/ 41 w 94"/>
                <a:gd name="T9" fmla="*/ 3 h 30"/>
                <a:gd name="T10" fmla="*/ 42 w 94"/>
                <a:gd name="T11" fmla="*/ 0 h 30"/>
                <a:gd name="T12" fmla="*/ 17 w 94"/>
                <a:gd name="T13" fmla="*/ 0 h 30"/>
                <a:gd name="T14" fmla="*/ 0 w 94"/>
                <a:gd name="T15" fmla="*/ 30 h 30"/>
                <a:gd name="T16" fmla="*/ 94 w 94"/>
                <a:gd name="T17" fmla="*/ 30 h 30"/>
                <a:gd name="T18" fmla="*/ 77 w 9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0">
                  <a:moveTo>
                    <a:pt x="7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8" y="2"/>
                    <a:pt x="58" y="3"/>
                  </a:cubicBezTo>
                  <a:cubicBezTo>
                    <a:pt x="58" y="8"/>
                    <a:pt x="54" y="12"/>
                    <a:pt x="49" y="12"/>
                  </a:cubicBezTo>
                  <a:cubicBezTo>
                    <a:pt x="45" y="12"/>
                    <a:pt x="41" y="8"/>
                    <a:pt x="41" y="3"/>
                  </a:cubicBezTo>
                  <a:cubicBezTo>
                    <a:pt x="41" y="2"/>
                    <a:pt x="41" y="0"/>
                    <a:pt x="4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415"/>
            <p:cNvSpPr>
              <a:spLocks/>
            </p:cNvSpPr>
            <p:nvPr/>
          </p:nvSpPr>
          <p:spPr bwMode="auto">
            <a:xfrm>
              <a:off x="7924800" y="6083300"/>
              <a:ext cx="49213" cy="34925"/>
            </a:xfrm>
            <a:custGeom>
              <a:avLst/>
              <a:gdLst>
                <a:gd name="T0" fmla="*/ 8 w 17"/>
                <a:gd name="T1" fmla="*/ 12 h 12"/>
                <a:gd name="T2" fmla="*/ 17 w 17"/>
                <a:gd name="T3" fmla="*/ 3 h 12"/>
                <a:gd name="T4" fmla="*/ 16 w 17"/>
                <a:gd name="T5" fmla="*/ 0 h 12"/>
                <a:gd name="T6" fmla="*/ 1 w 17"/>
                <a:gd name="T7" fmla="*/ 0 h 12"/>
                <a:gd name="T8" fmla="*/ 0 w 17"/>
                <a:gd name="T9" fmla="*/ 3 h 12"/>
                <a:gd name="T10" fmla="*/ 8 w 1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8" y="12"/>
                  </a:moveTo>
                  <a:cubicBezTo>
                    <a:pt x="13" y="12"/>
                    <a:pt x="17" y="8"/>
                    <a:pt x="17" y="3"/>
                  </a:cubicBezTo>
                  <a:cubicBezTo>
                    <a:pt x="17" y="2"/>
                    <a:pt x="16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8"/>
                    <a:pt x="4" y="12"/>
                    <a:pt x="8" y="1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Oval 1416"/>
            <p:cNvSpPr>
              <a:spLocks noChangeArrowheads="1"/>
            </p:cNvSpPr>
            <p:nvPr/>
          </p:nvSpPr>
          <p:spPr bwMode="auto">
            <a:xfrm>
              <a:off x="7967663" y="6124575"/>
              <a:ext cx="23813" cy="22225"/>
            </a:xfrm>
            <a:prstGeom prst="ellipse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1417"/>
            <p:cNvSpPr>
              <a:spLocks/>
            </p:cNvSpPr>
            <p:nvPr/>
          </p:nvSpPr>
          <p:spPr bwMode="auto">
            <a:xfrm>
              <a:off x="7759700" y="6207125"/>
              <a:ext cx="22225" cy="9525"/>
            </a:xfrm>
            <a:custGeom>
              <a:avLst/>
              <a:gdLst>
                <a:gd name="T0" fmla="*/ 0 w 8"/>
                <a:gd name="T1" fmla="*/ 0 h 3"/>
                <a:gd name="T2" fmla="*/ 8 w 8"/>
                <a:gd name="T3" fmla="*/ 3 h 3"/>
                <a:gd name="T4" fmla="*/ 0 w 8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1" y="2"/>
                    <a:pt x="4" y="3"/>
                    <a:pt x="8" y="3"/>
                  </a:cubicBezTo>
                  <a:cubicBezTo>
                    <a:pt x="4" y="3"/>
                    <a:pt x="1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1418"/>
            <p:cNvSpPr>
              <a:spLocks/>
            </p:cNvSpPr>
            <p:nvPr/>
          </p:nvSpPr>
          <p:spPr bwMode="auto">
            <a:xfrm>
              <a:off x="7750175" y="5826125"/>
              <a:ext cx="184150" cy="390525"/>
            </a:xfrm>
            <a:custGeom>
              <a:avLst/>
              <a:gdLst>
                <a:gd name="T0" fmla="*/ 64 w 64"/>
                <a:gd name="T1" fmla="*/ 0 h 136"/>
                <a:gd name="T2" fmla="*/ 44 w 64"/>
                <a:gd name="T3" fmla="*/ 0 h 136"/>
                <a:gd name="T4" fmla="*/ 35 w 64"/>
                <a:gd name="T5" fmla="*/ 9 h 136"/>
                <a:gd name="T6" fmla="*/ 44 w 64"/>
                <a:gd name="T7" fmla="*/ 18 h 136"/>
                <a:gd name="T8" fmla="*/ 45 w 64"/>
                <a:gd name="T9" fmla="*/ 18 h 136"/>
                <a:gd name="T10" fmla="*/ 45 w 64"/>
                <a:gd name="T11" fmla="*/ 48 h 136"/>
                <a:gd name="T12" fmla="*/ 2 w 64"/>
                <a:gd name="T13" fmla="*/ 121 h 136"/>
                <a:gd name="T14" fmla="*/ 2 w 64"/>
                <a:gd name="T15" fmla="*/ 121 h 136"/>
                <a:gd name="T16" fmla="*/ 3 w 64"/>
                <a:gd name="T17" fmla="*/ 133 h 136"/>
                <a:gd name="T18" fmla="*/ 11 w 64"/>
                <a:gd name="T19" fmla="*/ 136 h 136"/>
                <a:gd name="T20" fmla="*/ 11 w 64"/>
                <a:gd name="T21" fmla="*/ 136 h 136"/>
                <a:gd name="T22" fmla="*/ 42 w 64"/>
                <a:gd name="T23" fmla="*/ 136 h 136"/>
                <a:gd name="T24" fmla="*/ 46 w 64"/>
                <a:gd name="T25" fmla="*/ 120 h 136"/>
                <a:gd name="T26" fmla="*/ 20 w 64"/>
                <a:gd name="T27" fmla="*/ 120 h 136"/>
                <a:gd name="T28" fmla="*/ 37 w 64"/>
                <a:gd name="T29" fmla="*/ 90 h 136"/>
                <a:gd name="T30" fmla="*/ 53 w 64"/>
                <a:gd name="T31" fmla="*/ 90 h 136"/>
                <a:gd name="T32" fmla="*/ 64 w 64"/>
                <a:gd name="T33" fmla="*/ 48 h 136"/>
                <a:gd name="T34" fmla="*/ 64 w 64"/>
                <a:gd name="T3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136">
                  <a:moveTo>
                    <a:pt x="6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9" y="0"/>
                    <a:pt x="35" y="4"/>
                    <a:pt x="35" y="9"/>
                  </a:cubicBezTo>
                  <a:cubicBezTo>
                    <a:pt x="35" y="14"/>
                    <a:pt x="39" y="18"/>
                    <a:pt x="44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0" y="126"/>
                    <a:pt x="0" y="130"/>
                    <a:pt x="3" y="133"/>
                  </a:cubicBezTo>
                  <a:cubicBezTo>
                    <a:pt x="4" y="135"/>
                    <a:pt x="7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1419"/>
            <p:cNvSpPr>
              <a:spLocks/>
            </p:cNvSpPr>
            <p:nvPr/>
          </p:nvSpPr>
          <p:spPr bwMode="auto">
            <a:xfrm>
              <a:off x="7807325" y="6083300"/>
              <a:ext cx="95250" cy="87313"/>
            </a:xfrm>
            <a:custGeom>
              <a:avLst/>
              <a:gdLst>
                <a:gd name="T0" fmla="*/ 60 w 60"/>
                <a:gd name="T1" fmla="*/ 0 h 55"/>
                <a:gd name="T2" fmla="*/ 31 w 60"/>
                <a:gd name="T3" fmla="*/ 0 h 55"/>
                <a:gd name="T4" fmla="*/ 0 w 60"/>
                <a:gd name="T5" fmla="*/ 55 h 55"/>
                <a:gd name="T6" fmla="*/ 47 w 60"/>
                <a:gd name="T7" fmla="*/ 55 h 55"/>
                <a:gd name="T8" fmla="*/ 60 w 6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lnTo>
                    <a:pt x="31" y="0"/>
                  </a:lnTo>
                  <a:lnTo>
                    <a:pt x="0" y="55"/>
                  </a:lnTo>
                  <a:lnTo>
                    <a:pt x="47" y="5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07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1420"/>
            <p:cNvSpPr>
              <a:spLocks/>
            </p:cNvSpPr>
            <p:nvPr/>
          </p:nvSpPr>
          <p:spPr bwMode="auto">
            <a:xfrm>
              <a:off x="7807325" y="6083300"/>
              <a:ext cx="95250" cy="87313"/>
            </a:xfrm>
            <a:custGeom>
              <a:avLst/>
              <a:gdLst>
                <a:gd name="T0" fmla="*/ 60 w 60"/>
                <a:gd name="T1" fmla="*/ 0 h 55"/>
                <a:gd name="T2" fmla="*/ 31 w 60"/>
                <a:gd name="T3" fmla="*/ 0 h 55"/>
                <a:gd name="T4" fmla="*/ 0 w 60"/>
                <a:gd name="T5" fmla="*/ 55 h 55"/>
                <a:gd name="T6" fmla="*/ 47 w 60"/>
                <a:gd name="T7" fmla="*/ 55 h 55"/>
                <a:gd name="T8" fmla="*/ 60 w 6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lnTo>
                    <a:pt x="31" y="0"/>
                  </a:lnTo>
                  <a:lnTo>
                    <a:pt x="0" y="55"/>
                  </a:lnTo>
                  <a:lnTo>
                    <a:pt x="47" y="55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51" name="グループ化 1550"/>
          <p:cNvGrpSpPr/>
          <p:nvPr/>
        </p:nvGrpSpPr>
        <p:grpSpPr>
          <a:xfrm>
            <a:off x="8528050" y="5641975"/>
            <a:ext cx="573088" cy="574675"/>
            <a:chOff x="8528050" y="5641975"/>
            <a:chExt cx="573088" cy="574675"/>
          </a:xfrm>
        </p:grpSpPr>
        <p:sp>
          <p:nvSpPr>
            <p:cNvPr id="23" name="Oval 1421"/>
            <p:cNvSpPr>
              <a:spLocks noChangeArrowheads="1"/>
            </p:cNvSpPr>
            <p:nvPr/>
          </p:nvSpPr>
          <p:spPr bwMode="auto">
            <a:xfrm>
              <a:off x="8528050" y="5641975"/>
              <a:ext cx="573088" cy="574675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1422"/>
            <p:cNvSpPr>
              <a:spLocks noEditPoints="1"/>
            </p:cNvSpPr>
            <p:nvPr/>
          </p:nvSpPr>
          <p:spPr bwMode="auto">
            <a:xfrm>
              <a:off x="8528050" y="5665788"/>
              <a:ext cx="469900" cy="463550"/>
            </a:xfrm>
            <a:custGeom>
              <a:avLst/>
              <a:gdLst>
                <a:gd name="T0" fmla="*/ 7 w 164"/>
                <a:gd name="T1" fmla="*/ 128 h 162"/>
                <a:gd name="T2" fmla="*/ 29 w 164"/>
                <a:gd name="T3" fmla="*/ 162 h 162"/>
                <a:gd name="T4" fmla="*/ 29 w 164"/>
                <a:gd name="T5" fmla="*/ 162 h 162"/>
                <a:gd name="T6" fmla="*/ 7 w 164"/>
                <a:gd name="T7" fmla="*/ 128 h 162"/>
                <a:gd name="T8" fmla="*/ 0 w 164"/>
                <a:gd name="T9" fmla="*/ 88 h 162"/>
                <a:gd name="T10" fmla="*/ 0 w 164"/>
                <a:gd name="T11" fmla="*/ 95 h 162"/>
                <a:gd name="T12" fmla="*/ 0 w 164"/>
                <a:gd name="T13" fmla="*/ 92 h 162"/>
                <a:gd name="T14" fmla="*/ 0 w 164"/>
                <a:gd name="T15" fmla="*/ 88 h 162"/>
                <a:gd name="T16" fmla="*/ 0 w 164"/>
                <a:gd name="T17" fmla="*/ 88 h 162"/>
                <a:gd name="T18" fmla="*/ 0 w 164"/>
                <a:gd name="T19" fmla="*/ 88 h 162"/>
                <a:gd name="T20" fmla="*/ 0 w 164"/>
                <a:gd name="T21" fmla="*/ 88 h 162"/>
                <a:gd name="T22" fmla="*/ 27 w 164"/>
                <a:gd name="T23" fmla="*/ 23 h 162"/>
                <a:gd name="T24" fmla="*/ 8 w 164"/>
                <a:gd name="T25" fmla="*/ 53 h 162"/>
                <a:gd name="T26" fmla="*/ 27 w 164"/>
                <a:gd name="T27" fmla="*/ 23 h 162"/>
                <a:gd name="T28" fmla="*/ 142 w 164"/>
                <a:gd name="T29" fmla="*/ 1 h 162"/>
                <a:gd name="T30" fmla="*/ 164 w 164"/>
                <a:gd name="T31" fmla="*/ 15 h 162"/>
                <a:gd name="T32" fmla="*/ 142 w 164"/>
                <a:gd name="T33" fmla="*/ 1 h 162"/>
                <a:gd name="T34" fmla="*/ 60 w 164"/>
                <a:gd name="T35" fmla="*/ 0 h 162"/>
                <a:gd name="T36" fmla="*/ 32 w 164"/>
                <a:gd name="T37" fmla="*/ 18 h 162"/>
                <a:gd name="T38" fmla="*/ 60 w 164"/>
                <a:gd name="T3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62">
                  <a:moveTo>
                    <a:pt x="7" y="128"/>
                  </a:moveTo>
                  <a:cubicBezTo>
                    <a:pt x="12" y="141"/>
                    <a:pt x="19" y="152"/>
                    <a:pt x="29" y="162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0" y="153"/>
                    <a:pt x="12" y="141"/>
                    <a:pt x="7" y="128"/>
                  </a:cubicBezTo>
                  <a:moveTo>
                    <a:pt x="0" y="88"/>
                  </a:moveTo>
                  <a:cubicBezTo>
                    <a:pt x="0" y="91"/>
                    <a:pt x="0" y="93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0"/>
                    <a:pt x="0" y="89"/>
                    <a:pt x="0" y="88"/>
                  </a:cubicBezTo>
                  <a:moveTo>
                    <a:pt x="0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moveTo>
                    <a:pt x="27" y="23"/>
                  </a:moveTo>
                  <a:cubicBezTo>
                    <a:pt x="18" y="32"/>
                    <a:pt x="12" y="42"/>
                    <a:pt x="8" y="53"/>
                  </a:cubicBezTo>
                  <a:cubicBezTo>
                    <a:pt x="12" y="42"/>
                    <a:pt x="19" y="32"/>
                    <a:pt x="27" y="23"/>
                  </a:cubicBezTo>
                  <a:moveTo>
                    <a:pt x="142" y="1"/>
                  </a:moveTo>
                  <a:cubicBezTo>
                    <a:pt x="150" y="5"/>
                    <a:pt x="158" y="9"/>
                    <a:pt x="164" y="15"/>
                  </a:cubicBezTo>
                  <a:cubicBezTo>
                    <a:pt x="158" y="9"/>
                    <a:pt x="150" y="5"/>
                    <a:pt x="142" y="1"/>
                  </a:cubicBezTo>
                  <a:moveTo>
                    <a:pt x="60" y="0"/>
                  </a:moveTo>
                  <a:cubicBezTo>
                    <a:pt x="50" y="4"/>
                    <a:pt x="40" y="10"/>
                    <a:pt x="32" y="18"/>
                  </a:cubicBezTo>
                  <a:cubicBezTo>
                    <a:pt x="40" y="11"/>
                    <a:pt x="50" y="4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1423"/>
            <p:cNvSpPr>
              <a:spLocks noEditPoints="1"/>
            </p:cNvSpPr>
            <p:nvPr/>
          </p:nvSpPr>
          <p:spPr bwMode="auto">
            <a:xfrm>
              <a:off x="8528050" y="5641975"/>
              <a:ext cx="490538" cy="487363"/>
            </a:xfrm>
            <a:custGeom>
              <a:avLst/>
              <a:gdLst>
                <a:gd name="T0" fmla="*/ 142 w 171"/>
                <a:gd name="T1" fmla="*/ 55 h 170"/>
                <a:gd name="T2" fmla="*/ 145 w 171"/>
                <a:gd name="T3" fmla="*/ 54 h 170"/>
                <a:gd name="T4" fmla="*/ 37 w 171"/>
                <a:gd name="T5" fmla="*/ 48 h 170"/>
                <a:gd name="T6" fmla="*/ 28 w 171"/>
                <a:gd name="T7" fmla="*/ 94 h 170"/>
                <a:gd name="T8" fmla="*/ 19 w 171"/>
                <a:gd name="T9" fmla="*/ 105 h 170"/>
                <a:gd name="T10" fmla="*/ 40 w 171"/>
                <a:gd name="T11" fmla="*/ 151 h 170"/>
                <a:gd name="T12" fmla="*/ 45 w 171"/>
                <a:gd name="T13" fmla="*/ 148 h 170"/>
                <a:gd name="T14" fmla="*/ 57 w 171"/>
                <a:gd name="T15" fmla="*/ 142 h 170"/>
                <a:gd name="T16" fmla="*/ 66 w 171"/>
                <a:gd name="T17" fmla="*/ 131 h 170"/>
                <a:gd name="T18" fmla="*/ 133 w 171"/>
                <a:gd name="T19" fmla="*/ 67 h 170"/>
                <a:gd name="T20" fmla="*/ 100 w 171"/>
                <a:gd name="T21" fmla="*/ 60 h 170"/>
                <a:gd name="T22" fmla="*/ 67 w 171"/>
                <a:gd name="T23" fmla="*/ 67 h 170"/>
                <a:gd name="T24" fmla="*/ 58 w 171"/>
                <a:gd name="T25" fmla="*/ 55 h 170"/>
                <a:gd name="T26" fmla="*/ 44 w 171"/>
                <a:gd name="T27" fmla="*/ 51 h 170"/>
                <a:gd name="T28" fmla="*/ 37 w 171"/>
                <a:gd name="T29" fmla="*/ 48 h 170"/>
                <a:gd name="T30" fmla="*/ 45 w 171"/>
                <a:gd name="T31" fmla="*/ 39 h 170"/>
                <a:gd name="T32" fmla="*/ 48 w 171"/>
                <a:gd name="T33" fmla="*/ 41 h 170"/>
                <a:gd name="T34" fmla="*/ 54 w 171"/>
                <a:gd name="T35" fmla="*/ 43 h 170"/>
                <a:gd name="T36" fmla="*/ 61 w 171"/>
                <a:gd name="T37" fmla="*/ 45 h 170"/>
                <a:gd name="T38" fmla="*/ 126 w 171"/>
                <a:gd name="T39" fmla="*/ 23 h 170"/>
                <a:gd name="T40" fmla="*/ 139 w 171"/>
                <a:gd name="T41" fmla="*/ 45 h 170"/>
                <a:gd name="T42" fmla="*/ 147 w 171"/>
                <a:gd name="T43" fmla="*/ 43 h 170"/>
                <a:gd name="T44" fmla="*/ 154 w 171"/>
                <a:gd name="T45" fmla="*/ 40 h 170"/>
                <a:gd name="T46" fmla="*/ 126 w 171"/>
                <a:gd name="T47" fmla="*/ 23 h 170"/>
                <a:gd name="T48" fmla="*/ 99 w 171"/>
                <a:gd name="T49" fmla="*/ 18 h 170"/>
                <a:gd name="T50" fmla="*/ 100 w 171"/>
                <a:gd name="T51" fmla="*/ 49 h 170"/>
                <a:gd name="T52" fmla="*/ 100 w 171"/>
                <a:gd name="T53" fmla="*/ 18 h 170"/>
                <a:gd name="T54" fmla="*/ 60 w 171"/>
                <a:gd name="T55" fmla="*/ 8 h 170"/>
                <a:gd name="T56" fmla="*/ 29 w 171"/>
                <a:gd name="T57" fmla="*/ 29 h 170"/>
                <a:gd name="T58" fmla="*/ 8 w 171"/>
                <a:gd name="T59" fmla="*/ 61 h 170"/>
                <a:gd name="T60" fmla="*/ 0 w 171"/>
                <a:gd name="T61" fmla="*/ 96 h 170"/>
                <a:gd name="T62" fmla="*/ 0 w 171"/>
                <a:gd name="T63" fmla="*/ 100 h 170"/>
                <a:gd name="T64" fmla="*/ 7 w 171"/>
                <a:gd name="T65" fmla="*/ 136 h 170"/>
                <a:gd name="T66" fmla="*/ 35 w 171"/>
                <a:gd name="T67" fmla="*/ 164 h 170"/>
                <a:gd name="T68" fmla="*/ 29 w 171"/>
                <a:gd name="T69" fmla="*/ 158 h 170"/>
                <a:gd name="T70" fmla="*/ 28 w 171"/>
                <a:gd name="T71" fmla="*/ 156 h 170"/>
                <a:gd name="T72" fmla="*/ 27 w 171"/>
                <a:gd name="T73" fmla="*/ 43 h 170"/>
                <a:gd name="T74" fmla="*/ 29 w 171"/>
                <a:gd name="T75" fmla="*/ 41 h 170"/>
                <a:gd name="T76" fmla="*/ 99 w 171"/>
                <a:gd name="T77" fmla="*/ 8 h 170"/>
                <a:gd name="T78" fmla="*/ 100 w 171"/>
                <a:gd name="T79" fmla="*/ 8 h 170"/>
                <a:gd name="T80" fmla="*/ 165 w 171"/>
                <a:gd name="T81" fmla="*/ 35 h 170"/>
                <a:gd name="T82" fmla="*/ 164 w 171"/>
                <a:gd name="T83" fmla="*/ 23 h 170"/>
                <a:gd name="T84" fmla="*/ 100 w 171"/>
                <a:gd name="T8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170">
                  <a:moveTo>
                    <a:pt x="145" y="54"/>
                  </a:moveTo>
                  <a:cubicBezTo>
                    <a:pt x="144" y="55"/>
                    <a:pt x="143" y="55"/>
                    <a:pt x="142" y="55"/>
                  </a:cubicBezTo>
                  <a:cubicBezTo>
                    <a:pt x="142" y="56"/>
                    <a:pt x="142" y="57"/>
                    <a:pt x="142" y="57"/>
                  </a:cubicBezTo>
                  <a:cubicBezTo>
                    <a:pt x="145" y="54"/>
                    <a:pt x="145" y="54"/>
                    <a:pt x="145" y="54"/>
                  </a:cubicBezTo>
                  <a:moveTo>
                    <a:pt x="37" y="48"/>
                  </a:moveTo>
                  <a:cubicBezTo>
                    <a:pt x="37" y="48"/>
                    <a:pt x="37" y="48"/>
                    <a:pt x="37" y="48"/>
                  </a:cubicBezTo>
                  <a:cubicBezTo>
                    <a:pt x="26" y="61"/>
                    <a:pt x="20" y="77"/>
                    <a:pt x="19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105"/>
                    <a:pt x="28" y="105"/>
                    <a:pt x="28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22"/>
                    <a:pt x="26" y="138"/>
                    <a:pt x="37" y="151"/>
                  </a:cubicBezTo>
                  <a:cubicBezTo>
                    <a:pt x="38" y="151"/>
                    <a:pt x="39" y="151"/>
                    <a:pt x="40" y="151"/>
                  </a:cubicBezTo>
                  <a:cubicBezTo>
                    <a:pt x="41" y="150"/>
                    <a:pt x="43" y="150"/>
                    <a:pt x="44" y="149"/>
                  </a:cubicBezTo>
                  <a:cubicBezTo>
                    <a:pt x="44" y="149"/>
                    <a:pt x="45" y="149"/>
                    <a:pt x="45" y="148"/>
                  </a:cubicBezTo>
                  <a:cubicBezTo>
                    <a:pt x="48" y="147"/>
                    <a:pt x="51" y="146"/>
                    <a:pt x="54" y="14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7" y="138"/>
                    <a:pt x="56" y="135"/>
                    <a:pt x="55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2"/>
                    <a:pt x="66" y="132"/>
                    <a:pt x="66" y="133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2" y="63"/>
                    <a:pt x="132" y="60"/>
                    <a:pt x="131" y="58"/>
                  </a:cubicBezTo>
                  <a:cubicBezTo>
                    <a:pt x="121" y="59"/>
                    <a:pt x="111" y="60"/>
                    <a:pt x="100" y="60"/>
                  </a:cubicBezTo>
                  <a:cubicBezTo>
                    <a:pt x="90" y="60"/>
                    <a:pt x="79" y="59"/>
                    <a:pt x="69" y="57"/>
                  </a:cubicBezTo>
                  <a:cubicBezTo>
                    <a:pt x="68" y="60"/>
                    <a:pt x="68" y="64"/>
                    <a:pt x="67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7" y="63"/>
                    <a:pt x="57" y="59"/>
                    <a:pt x="58" y="55"/>
                  </a:cubicBezTo>
                  <a:cubicBezTo>
                    <a:pt x="54" y="54"/>
                    <a:pt x="49" y="52"/>
                    <a:pt x="45" y="51"/>
                  </a:cubicBezTo>
                  <a:cubicBezTo>
                    <a:pt x="45" y="51"/>
                    <a:pt x="44" y="51"/>
                    <a:pt x="44" y="51"/>
                  </a:cubicBezTo>
                  <a:cubicBezTo>
                    <a:pt x="43" y="50"/>
                    <a:pt x="41" y="49"/>
                    <a:pt x="40" y="49"/>
                  </a:cubicBezTo>
                  <a:cubicBezTo>
                    <a:pt x="39" y="48"/>
                    <a:pt x="38" y="48"/>
                    <a:pt x="37" y="48"/>
                  </a:cubicBezTo>
                  <a:moveTo>
                    <a:pt x="73" y="23"/>
                  </a:moveTo>
                  <a:cubicBezTo>
                    <a:pt x="63" y="26"/>
                    <a:pt x="54" y="32"/>
                    <a:pt x="45" y="39"/>
                  </a:cubicBezTo>
                  <a:cubicBezTo>
                    <a:pt x="46" y="40"/>
                    <a:pt x="46" y="40"/>
                    <a:pt x="47" y="40"/>
                  </a:cubicBezTo>
                  <a:cubicBezTo>
                    <a:pt x="47" y="40"/>
                    <a:pt x="48" y="40"/>
                    <a:pt x="48" y="41"/>
                  </a:cubicBezTo>
                  <a:cubicBezTo>
                    <a:pt x="50" y="41"/>
                    <a:pt x="52" y="42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6" y="44"/>
                    <a:pt x="58" y="44"/>
                    <a:pt x="61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5" y="36"/>
                    <a:pt x="69" y="29"/>
                    <a:pt x="73" y="23"/>
                  </a:cubicBezTo>
                  <a:moveTo>
                    <a:pt x="126" y="23"/>
                  </a:moveTo>
                  <a:cubicBezTo>
                    <a:pt x="130" y="29"/>
                    <a:pt x="135" y="36"/>
                    <a:pt x="138" y="45"/>
                  </a:cubicBezTo>
                  <a:cubicBezTo>
                    <a:pt x="138" y="45"/>
                    <a:pt x="139" y="45"/>
                    <a:pt x="139" y="45"/>
                  </a:cubicBezTo>
                  <a:cubicBezTo>
                    <a:pt x="142" y="44"/>
                    <a:pt x="143" y="44"/>
                    <a:pt x="146" y="43"/>
                  </a:cubicBezTo>
                  <a:cubicBezTo>
                    <a:pt x="146" y="43"/>
                    <a:pt x="146" y="43"/>
                    <a:pt x="147" y="43"/>
                  </a:cubicBezTo>
                  <a:cubicBezTo>
                    <a:pt x="149" y="42"/>
                    <a:pt x="150" y="41"/>
                    <a:pt x="152" y="41"/>
                  </a:cubicBezTo>
                  <a:cubicBezTo>
                    <a:pt x="152" y="41"/>
                    <a:pt x="153" y="40"/>
                    <a:pt x="154" y="40"/>
                  </a:cubicBezTo>
                  <a:cubicBezTo>
                    <a:pt x="154" y="40"/>
                    <a:pt x="154" y="40"/>
                    <a:pt x="155" y="40"/>
                  </a:cubicBezTo>
                  <a:cubicBezTo>
                    <a:pt x="146" y="32"/>
                    <a:pt x="136" y="26"/>
                    <a:pt x="126" y="23"/>
                  </a:cubicBezTo>
                  <a:moveTo>
                    <a:pt x="100" y="18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89" y="19"/>
                    <a:pt x="79" y="29"/>
                    <a:pt x="72" y="47"/>
                  </a:cubicBezTo>
                  <a:cubicBezTo>
                    <a:pt x="81" y="49"/>
                    <a:pt x="90" y="49"/>
                    <a:pt x="100" y="49"/>
                  </a:cubicBezTo>
                  <a:cubicBezTo>
                    <a:pt x="110" y="49"/>
                    <a:pt x="119" y="49"/>
                    <a:pt x="127" y="47"/>
                  </a:cubicBezTo>
                  <a:cubicBezTo>
                    <a:pt x="120" y="29"/>
                    <a:pt x="110" y="18"/>
                    <a:pt x="100" y="18"/>
                  </a:cubicBezTo>
                  <a:moveTo>
                    <a:pt x="100" y="0"/>
                  </a:moveTo>
                  <a:cubicBezTo>
                    <a:pt x="86" y="0"/>
                    <a:pt x="73" y="2"/>
                    <a:pt x="60" y="8"/>
                  </a:cubicBezTo>
                  <a:cubicBezTo>
                    <a:pt x="50" y="12"/>
                    <a:pt x="40" y="19"/>
                    <a:pt x="32" y="26"/>
                  </a:cubicBezTo>
                  <a:cubicBezTo>
                    <a:pt x="31" y="27"/>
                    <a:pt x="30" y="28"/>
                    <a:pt x="29" y="29"/>
                  </a:cubicBezTo>
                  <a:cubicBezTo>
                    <a:pt x="28" y="30"/>
                    <a:pt x="28" y="31"/>
                    <a:pt x="27" y="31"/>
                  </a:cubicBezTo>
                  <a:cubicBezTo>
                    <a:pt x="19" y="40"/>
                    <a:pt x="12" y="50"/>
                    <a:pt x="8" y="61"/>
                  </a:cubicBezTo>
                  <a:cubicBezTo>
                    <a:pt x="3" y="72"/>
                    <a:pt x="0" y="84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0" y="98"/>
                    <a:pt x="0" y="100"/>
                  </a:cubicBezTo>
                  <a:cubicBezTo>
                    <a:pt x="0" y="101"/>
                    <a:pt x="0" y="102"/>
                    <a:pt x="0" y="103"/>
                  </a:cubicBezTo>
                  <a:cubicBezTo>
                    <a:pt x="0" y="115"/>
                    <a:pt x="3" y="126"/>
                    <a:pt x="7" y="136"/>
                  </a:cubicBezTo>
                  <a:cubicBezTo>
                    <a:pt x="12" y="149"/>
                    <a:pt x="20" y="161"/>
                    <a:pt x="29" y="170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29" y="158"/>
                    <a:pt x="29" y="158"/>
                    <a:pt x="29" y="158"/>
                  </a:cubicBezTo>
                  <a:cubicBezTo>
                    <a:pt x="29" y="158"/>
                    <a:pt x="29" y="157"/>
                    <a:pt x="29" y="157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15" y="140"/>
                    <a:pt x="8" y="120"/>
                    <a:pt x="8" y="100"/>
                  </a:cubicBezTo>
                  <a:cubicBezTo>
                    <a:pt x="8" y="79"/>
                    <a:pt x="15" y="59"/>
                    <a:pt x="27" y="43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1"/>
                    <a:pt x="29" y="41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52" y="17"/>
                    <a:pt x="75" y="8"/>
                    <a:pt x="99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25" y="8"/>
                    <a:pt x="147" y="1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69" y="27"/>
                    <a:pt x="167" y="25"/>
                    <a:pt x="164" y="23"/>
                  </a:cubicBezTo>
                  <a:cubicBezTo>
                    <a:pt x="158" y="17"/>
                    <a:pt x="150" y="13"/>
                    <a:pt x="142" y="9"/>
                  </a:cubicBezTo>
                  <a:cubicBezTo>
                    <a:pt x="129" y="3"/>
                    <a:pt x="114" y="0"/>
                    <a:pt x="100" y="0"/>
                  </a:cubicBezTo>
                </a:path>
              </a:pathLst>
            </a:custGeom>
            <a:solidFill>
              <a:srgbClr val="338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1424"/>
            <p:cNvSpPr>
              <a:spLocks noEditPoints="1"/>
            </p:cNvSpPr>
            <p:nvPr/>
          </p:nvSpPr>
          <p:spPr bwMode="auto">
            <a:xfrm>
              <a:off x="8628063" y="5741988"/>
              <a:ext cx="449263" cy="447675"/>
            </a:xfrm>
            <a:custGeom>
              <a:avLst/>
              <a:gdLst>
                <a:gd name="T0" fmla="*/ 98 w 157"/>
                <a:gd name="T1" fmla="*/ 32 h 156"/>
                <a:gd name="T2" fmla="*/ 109 w 157"/>
                <a:gd name="T3" fmla="*/ 33 h 156"/>
                <a:gd name="T4" fmla="*/ 38 w 157"/>
                <a:gd name="T5" fmla="*/ 141 h 156"/>
                <a:gd name="T6" fmla="*/ 11 w 157"/>
                <a:gd name="T7" fmla="*/ 124 h 156"/>
                <a:gd name="T8" fmla="*/ 18 w 157"/>
                <a:gd name="T9" fmla="*/ 122 h 156"/>
                <a:gd name="T10" fmla="*/ 26 w 157"/>
                <a:gd name="T11" fmla="*/ 119 h 156"/>
                <a:gd name="T12" fmla="*/ 38 w 157"/>
                <a:gd name="T13" fmla="*/ 141 h 156"/>
                <a:gd name="T14" fmla="*/ 103 w 157"/>
                <a:gd name="T15" fmla="*/ 119 h 156"/>
                <a:gd name="T16" fmla="*/ 111 w 157"/>
                <a:gd name="T17" fmla="*/ 121 h 156"/>
                <a:gd name="T18" fmla="*/ 117 w 157"/>
                <a:gd name="T19" fmla="*/ 123 h 156"/>
                <a:gd name="T20" fmla="*/ 120 w 157"/>
                <a:gd name="T21" fmla="*/ 125 h 156"/>
                <a:gd name="T22" fmla="*/ 64 w 157"/>
                <a:gd name="T23" fmla="*/ 146 h 156"/>
                <a:gd name="T24" fmla="*/ 65 w 157"/>
                <a:gd name="T25" fmla="*/ 115 h 156"/>
                <a:gd name="T26" fmla="*/ 65 w 157"/>
                <a:gd name="T27" fmla="*/ 146 h 156"/>
                <a:gd name="T28" fmla="*/ 130 w 157"/>
                <a:gd name="T29" fmla="*/ 0 h 156"/>
                <a:gd name="T30" fmla="*/ 120 w 157"/>
                <a:gd name="T31" fmla="*/ 16 h 156"/>
                <a:gd name="T32" fmla="*/ 126 w 157"/>
                <a:gd name="T33" fmla="*/ 14 h 156"/>
                <a:gd name="T34" fmla="*/ 147 w 157"/>
                <a:gd name="T35" fmla="*/ 59 h 156"/>
                <a:gd name="T36" fmla="*/ 136 w 157"/>
                <a:gd name="T37" fmla="*/ 70 h 156"/>
                <a:gd name="T38" fmla="*/ 128 w 157"/>
                <a:gd name="T39" fmla="*/ 116 h 156"/>
                <a:gd name="T40" fmla="*/ 121 w 157"/>
                <a:gd name="T41" fmla="*/ 114 h 156"/>
                <a:gd name="T42" fmla="*/ 106 w 157"/>
                <a:gd name="T43" fmla="*/ 109 h 156"/>
                <a:gd name="T44" fmla="*/ 98 w 157"/>
                <a:gd name="T45" fmla="*/ 96 h 156"/>
                <a:gd name="T46" fmla="*/ 65 w 157"/>
                <a:gd name="T47" fmla="*/ 104 h 156"/>
                <a:gd name="T48" fmla="*/ 31 w 157"/>
                <a:gd name="T49" fmla="*/ 98 h 156"/>
                <a:gd name="T50" fmla="*/ 23 w 157"/>
                <a:gd name="T51" fmla="*/ 109 h 156"/>
                <a:gd name="T52" fmla="*/ 0 w 157"/>
                <a:gd name="T53" fmla="*/ 129 h 156"/>
                <a:gd name="T54" fmla="*/ 65 w 157"/>
                <a:gd name="T55" fmla="*/ 156 h 156"/>
                <a:gd name="T56" fmla="*/ 130 w 157"/>
                <a:gd name="T57" fmla="*/ 129 h 156"/>
                <a:gd name="T58" fmla="*/ 136 w 157"/>
                <a:gd name="T59" fmla="*/ 122 h 156"/>
                <a:gd name="T60" fmla="*/ 157 w 157"/>
                <a:gd name="T61" fmla="*/ 65 h 156"/>
                <a:gd name="T62" fmla="*/ 136 w 157"/>
                <a:gd name="T63" fmla="*/ 7 h 156"/>
                <a:gd name="T64" fmla="*/ 130 w 157"/>
                <a:gd name="T6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56">
                  <a:moveTo>
                    <a:pt x="107" y="2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8" y="29"/>
                    <a:pt x="108" y="26"/>
                    <a:pt x="107" y="22"/>
                  </a:cubicBezTo>
                  <a:moveTo>
                    <a:pt x="38" y="141"/>
                  </a:moveTo>
                  <a:cubicBezTo>
                    <a:pt x="28" y="138"/>
                    <a:pt x="18" y="132"/>
                    <a:pt x="10" y="125"/>
                  </a:cubicBezTo>
                  <a:cubicBezTo>
                    <a:pt x="10" y="125"/>
                    <a:pt x="11" y="124"/>
                    <a:pt x="11" y="124"/>
                  </a:cubicBezTo>
                  <a:cubicBezTo>
                    <a:pt x="12" y="124"/>
                    <a:pt x="12" y="124"/>
                    <a:pt x="13" y="123"/>
                  </a:cubicBezTo>
                  <a:cubicBezTo>
                    <a:pt x="15" y="123"/>
                    <a:pt x="16" y="122"/>
                    <a:pt x="18" y="122"/>
                  </a:cubicBezTo>
                  <a:cubicBezTo>
                    <a:pt x="19" y="122"/>
                    <a:pt x="19" y="121"/>
                    <a:pt x="19" y="121"/>
                  </a:cubicBezTo>
                  <a:cubicBezTo>
                    <a:pt x="22" y="120"/>
                    <a:pt x="23" y="120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30" y="128"/>
                    <a:pt x="34" y="136"/>
                    <a:pt x="38" y="141"/>
                  </a:cubicBezTo>
                  <a:moveTo>
                    <a:pt x="91" y="141"/>
                  </a:moveTo>
                  <a:cubicBezTo>
                    <a:pt x="95" y="136"/>
                    <a:pt x="100" y="128"/>
                    <a:pt x="103" y="119"/>
                  </a:cubicBezTo>
                  <a:cubicBezTo>
                    <a:pt x="103" y="119"/>
                    <a:pt x="104" y="119"/>
                    <a:pt x="104" y="119"/>
                  </a:cubicBezTo>
                  <a:cubicBezTo>
                    <a:pt x="107" y="120"/>
                    <a:pt x="109" y="120"/>
                    <a:pt x="111" y="121"/>
                  </a:cubicBezTo>
                  <a:cubicBezTo>
                    <a:pt x="111" y="121"/>
                    <a:pt x="111" y="122"/>
                    <a:pt x="112" y="122"/>
                  </a:cubicBezTo>
                  <a:cubicBezTo>
                    <a:pt x="114" y="122"/>
                    <a:pt x="115" y="123"/>
                    <a:pt x="117" y="123"/>
                  </a:cubicBezTo>
                  <a:cubicBezTo>
                    <a:pt x="118" y="124"/>
                    <a:pt x="118" y="124"/>
                    <a:pt x="119" y="124"/>
                  </a:cubicBezTo>
                  <a:cubicBezTo>
                    <a:pt x="119" y="124"/>
                    <a:pt x="119" y="125"/>
                    <a:pt x="120" y="125"/>
                  </a:cubicBezTo>
                  <a:cubicBezTo>
                    <a:pt x="111" y="132"/>
                    <a:pt x="101" y="138"/>
                    <a:pt x="91" y="141"/>
                  </a:cubicBezTo>
                  <a:moveTo>
                    <a:pt x="64" y="146"/>
                  </a:moveTo>
                  <a:cubicBezTo>
                    <a:pt x="54" y="146"/>
                    <a:pt x="44" y="135"/>
                    <a:pt x="37" y="117"/>
                  </a:cubicBezTo>
                  <a:cubicBezTo>
                    <a:pt x="46" y="116"/>
                    <a:pt x="55" y="115"/>
                    <a:pt x="65" y="115"/>
                  </a:cubicBezTo>
                  <a:cubicBezTo>
                    <a:pt x="75" y="115"/>
                    <a:pt x="83" y="116"/>
                    <a:pt x="92" y="117"/>
                  </a:cubicBezTo>
                  <a:cubicBezTo>
                    <a:pt x="85" y="135"/>
                    <a:pt x="75" y="146"/>
                    <a:pt x="65" y="146"/>
                  </a:cubicBezTo>
                  <a:cubicBezTo>
                    <a:pt x="64" y="146"/>
                    <a:pt x="64" y="146"/>
                    <a:pt x="64" y="146"/>
                  </a:cubicBezTo>
                  <a:moveTo>
                    <a:pt x="130" y="0"/>
                  </a:moveTo>
                  <a:cubicBezTo>
                    <a:pt x="110" y="19"/>
                    <a:pt x="110" y="19"/>
                    <a:pt x="110" y="19"/>
                  </a:cubicBezTo>
                  <a:cubicBezTo>
                    <a:pt x="113" y="19"/>
                    <a:pt x="117" y="17"/>
                    <a:pt x="120" y="16"/>
                  </a:cubicBezTo>
                  <a:cubicBezTo>
                    <a:pt x="121" y="16"/>
                    <a:pt x="121" y="16"/>
                    <a:pt x="122" y="16"/>
                  </a:cubicBezTo>
                  <a:cubicBezTo>
                    <a:pt x="123" y="15"/>
                    <a:pt x="124" y="14"/>
                    <a:pt x="126" y="14"/>
                  </a:cubicBezTo>
                  <a:cubicBezTo>
                    <a:pt x="126" y="14"/>
                    <a:pt x="128" y="13"/>
                    <a:pt x="128" y="13"/>
                  </a:cubicBezTo>
                  <a:cubicBezTo>
                    <a:pt x="139" y="26"/>
                    <a:pt x="146" y="42"/>
                    <a:pt x="14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5" y="87"/>
                    <a:pt x="139" y="103"/>
                    <a:pt x="128" y="116"/>
                  </a:cubicBezTo>
                  <a:cubicBezTo>
                    <a:pt x="127" y="116"/>
                    <a:pt x="126" y="116"/>
                    <a:pt x="125" y="115"/>
                  </a:cubicBezTo>
                  <a:cubicBezTo>
                    <a:pt x="124" y="115"/>
                    <a:pt x="122" y="114"/>
                    <a:pt x="121" y="114"/>
                  </a:cubicBezTo>
                  <a:cubicBezTo>
                    <a:pt x="121" y="114"/>
                    <a:pt x="121" y="113"/>
                    <a:pt x="120" y="113"/>
                  </a:cubicBezTo>
                  <a:cubicBezTo>
                    <a:pt x="116" y="112"/>
                    <a:pt x="111" y="111"/>
                    <a:pt x="106" y="109"/>
                  </a:cubicBezTo>
                  <a:cubicBezTo>
                    <a:pt x="107" y="105"/>
                    <a:pt x="108" y="100"/>
                    <a:pt x="109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7" y="100"/>
                    <a:pt x="97" y="104"/>
                    <a:pt x="95" y="107"/>
                  </a:cubicBezTo>
                  <a:cubicBezTo>
                    <a:pt x="86" y="105"/>
                    <a:pt x="76" y="104"/>
                    <a:pt x="65" y="104"/>
                  </a:cubicBezTo>
                  <a:cubicBezTo>
                    <a:pt x="54" y="104"/>
                    <a:pt x="44" y="105"/>
                    <a:pt x="34" y="107"/>
                  </a:cubicBezTo>
                  <a:cubicBezTo>
                    <a:pt x="33" y="104"/>
                    <a:pt x="32" y="101"/>
                    <a:pt x="31" y="98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8"/>
                    <a:pt x="23" y="109"/>
                    <a:pt x="23" y="109"/>
                  </a:cubicBezTo>
                  <a:cubicBezTo>
                    <a:pt x="22" y="110"/>
                    <a:pt x="20" y="110"/>
                    <a:pt x="19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" y="147"/>
                    <a:pt x="40" y="156"/>
                    <a:pt x="64" y="15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89" y="156"/>
                    <a:pt x="112" y="147"/>
                    <a:pt x="130" y="129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50" y="105"/>
                    <a:pt x="157" y="85"/>
                    <a:pt x="157" y="65"/>
                  </a:cubicBezTo>
                  <a:cubicBezTo>
                    <a:pt x="157" y="44"/>
                    <a:pt x="150" y="24"/>
                    <a:pt x="137" y="8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6"/>
                    <a:pt x="136" y="6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CC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1425"/>
            <p:cNvSpPr>
              <a:spLocks noEditPoints="1"/>
            </p:cNvSpPr>
            <p:nvPr/>
          </p:nvSpPr>
          <p:spPr bwMode="auto">
            <a:xfrm>
              <a:off x="8550275" y="5665788"/>
              <a:ext cx="450850" cy="446088"/>
            </a:xfrm>
            <a:custGeom>
              <a:avLst/>
              <a:gdLst>
                <a:gd name="T0" fmla="*/ 47 w 157"/>
                <a:gd name="T1" fmla="*/ 123 h 156"/>
                <a:gd name="T2" fmla="*/ 58 w 157"/>
                <a:gd name="T3" fmla="*/ 125 h 156"/>
                <a:gd name="T4" fmla="*/ 53 w 157"/>
                <a:gd name="T5" fmla="*/ 37 h 156"/>
                <a:gd name="T6" fmla="*/ 45 w 157"/>
                <a:gd name="T7" fmla="*/ 35 h 156"/>
                <a:gd name="T8" fmla="*/ 39 w 157"/>
                <a:gd name="T9" fmla="*/ 32 h 156"/>
                <a:gd name="T10" fmla="*/ 65 w 157"/>
                <a:gd name="T11" fmla="*/ 15 h 156"/>
                <a:gd name="T12" fmla="*/ 53 w 157"/>
                <a:gd name="T13" fmla="*/ 37 h 156"/>
                <a:gd name="T14" fmla="*/ 118 w 157"/>
                <a:gd name="T15" fmla="*/ 15 h 156"/>
                <a:gd name="T16" fmla="*/ 146 w 157"/>
                <a:gd name="T17" fmla="*/ 32 h 156"/>
                <a:gd name="T18" fmla="*/ 139 w 157"/>
                <a:gd name="T19" fmla="*/ 35 h 156"/>
                <a:gd name="T20" fmla="*/ 131 w 157"/>
                <a:gd name="T21" fmla="*/ 37 h 156"/>
                <a:gd name="T22" fmla="*/ 92 w 157"/>
                <a:gd name="T23" fmla="*/ 41 h 156"/>
                <a:gd name="T24" fmla="*/ 91 w 157"/>
                <a:gd name="T25" fmla="*/ 10 h 156"/>
                <a:gd name="T26" fmla="*/ 119 w 157"/>
                <a:gd name="T27" fmla="*/ 39 h 156"/>
                <a:gd name="T28" fmla="*/ 92 w 157"/>
                <a:gd name="T29" fmla="*/ 0 h 156"/>
                <a:gd name="T30" fmla="*/ 91 w 157"/>
                <a:gd name="T31" fmla="*/ 0 h 156"/>
                <a:gd name="T32" fmla="*/ 21 w 157"/>
                <a:gd name="T33" fmla="*/ 33 h 156"/>
                <a:gd name="T34" fmla="*/ 19 w 157"/>
                <a:gd name="T35" fmla="*/ 35 h 156"/>
                <a:gd name="T36" fmla="*/ 20 w 157"/>
                <a:gd name="T37" fmla="*/ 148 h 156"/>
                <a:gd name="T38" fmla="*/ 21 w 157"/>
                <a:gd name="T39" fmla="*/ 150 h 156"/>
                <a:gd name="T40" fmla="*/ 27 w 157"/>
                <a:gd name="T41" fmla="*/ 156 h 156"/>
                <a:gd name="T42" fmla="*/ 37 w 157"/>
                <a:gd name="T43" fmla="*/ 140 h 156"/>
                <a:gd name="T44" fmla="*/ 32 w 157"/>
                <a:gd name="T45" fmla="*/ 143 h 156"/>
                <a:gd name="T46" fmla="*/ 11 w 157"/>
                <a:gd name="T47" fmla="*/ 97 h 156"/>
                <a:gd name="T48" fmla="*/ 20 w 157"/>
                <a:gd name="T49" fmla="*/ 86 h 156"/>
                <a:gd name="T50" fmla="*/ 29 w 157"/>
                <a:gd name="T51" fmla="*/ 40 h 156"/>
                <a:gd name="T52" fmla="*/ 32 w 157"/>
                <a:gd name="T53" fmla="*/ 41 h 156"/>
                <a:gd name="T54" fmla="*/ 37 w 157"/>
                <a:gd name="T55" fmla="*/ 43 h 156"/>
                <a:gd name="T56" fmla="*/ 48 w 157"/>
                <a:gd name="T57" fmla="*/ 59 h 156"/>
                <a:gd name="T58" fmla="*/ 61 w 157"/>
                <a:gd name="T59" fmla="*/ 49 h 156"/>
                <a:gd name="T60" fmla="*/ 123 w 157"/>
                <a:gd name="T61" fmla="*/ 50 h 156"/>
                <a:gd name="T62" fmla="*/ 134 w 157"/>
                <a:gd name="T63" fmla="*/ 49 h 156"/>
                <a:gd name="T64" fmla="*/ 137 w 157"/>
                <a:gd name="T65" fmla="*/ 46 h 156"/>
                <a:gd name="T66" fmla="*/ 157 w 157"/>
                <a:gd name="T67" fmla="*/ 2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156">
                  <a:moveTo>
                    <a:pt x="58" y="123"/>
                  </a:moveTo>
                  <a:cubicBezTo>
                    <a:pt x="47" y="123"/>
                    <a:pt x="47" y="123"/>
                    <a:pt x="47" y="123"/>
                  </a:cubicBezTo>
                  <a:cubicBezTo>
                    <a:pt x="48" y="127"/>
                    <a:pt x="49" y="130"/>
                    <a:pt x="49" y="134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4"/>
                    <a:pt x="58" y="124"/>
                    <a:pt x="58" y="123"/>
                  </a:cubicBezTo>
                  <a:moveTo>
                    <a:pt x="53" y="37"/>
                  </a:moveTo>
                  <a:cubicBezTo>
                    <a:pt x="50" y="36"/>
                    <a:pt x="48" y="36"/>
                    <a:pt x="46" y="35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4" y="34"/>
                    <a:pt x="42" y="33"/>
                    <a:pt x="40" y="33"/>
                  </a:cubicBezTo>
                  <a:cubicBezTo>
                    <a:pt x="40" y="32"/>
                    <a:pt x="39" y="32"/>
                    <a:pt x="39" y="32"/>
                  </a:cubicBezTo>
                  <a:cubicBezTo>
                    <a:pt x="38" y="32"/>
                    <a:pt x="38" y="32"/>
                    <a:pt x="37" y="31"/>
                  </a:cubicBezTo>
                  <a:cubicBezTo>
                    <a:pt x="46" y="24"/>
                    <a:pt x="55" y="18"/>
                    <a:pt x="65" y="15"/>
                  </a:cubicBezTo>
                  <a:cubicBezTo>
                    <a:pt x="61" y="21"/>
                    <a:pt x="57" y="28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moveTo>
                    <a:pt x="130" y="37"/>
                  </a:moveTo>
                  <a:cubicBezTo>
                    <a:pt x="127" y="28"/>
                    <a:pt x="122" y="21"/>
                    <a:pt x="118" y="15"/>
                  </a:cubicBezTo>
                  <a:cubicBezTo>
                    <a:pt x="128" y="18"/>
                    <a:pt x="138" y="24"/>
                    <a:pt x="147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5" y="32"/>
                    <a:pt x="144" y="33"/>
                    <a:pt x="144" y="33"/>
                  </a:cubicBezTo>
                  <a:cubicBezTo>
                    <a:pt x="142" y="33"/>
                    <a:pt x="141" y="34"/>
                    <a:pt x="139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5" y="36"/>
                    <a:pt x="134" y="36"/>
                    <a:pt x="131" y="37"/>
                  </a:cubicBezTo>
                  <a:cubicBezTo>
                    <a:pt x="131" y="37"/>
                    <a:pt x="130" y="37"/>
                    <a:pt x="130" y="37"/>
                  </a:cubicBezTo>
                  <a:moveTo>
                    <a:pt x="92" y="41"/>
                  </a:moveTo>
                  <a:cubicBezTo>
                    <a:pt x="82" y="41"/>
                    <a:pt x="73" y="41"/>
                    <a:pt x="64" y="39"/>
                  </a:cubicBezTo>
                  <a:cubicBezTo>
                    <a:pt x="71" y="21"/>
                    <a:pt x="81" y="11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102" y="10"/>
                    <a:pt x="112" y="21"/>
                    <a:pt x="119" y="39"/>
                  </a:cubicBezTo>
                  <a:cubicBezTo>
                    <a:pt x="111" y="41"/>
                    <a:pt x="102" y="41"/>
                    <a:pt x="92" y="41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67" y="0"/>
                    <a:pt x="44" y="9"/>
                    <a:pt x="27" y="2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4"/>
                    <a:pt x="20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7" y="51"/>
                    <a:pt x="0" y="71"/>
                    <a:pt x="0" y="92"/>
                  </a:cubicBezTo>
                  <a:cubicBezTo>
                    <a:pt x="0" y="112"/>
                    <a:pt x="7" y="132"/>
                    <a:pt x="20" y="148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149"/>
                    <a:pt x="21" y="150"/>
                    <a:pt x="21" y="15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3" y="138"/>
                    <a:pt x="40" y="139"/>
                    <a:pt x="37" y="140"/>
                  </a:cubicBezTo>
                  <a:cubicBezTo>
                    <a:pt x="37" y="141"/>
                    <a:pt x="36" y="141"/>
                    <a:pt x="36" y="141"/>
                  </a:cubicBezTo>
                  <a:cubicBezTo>
                    <a:pt x="35" y="142"/>
                    <a:pt x="33" y="142"/>
                    <a:pt x="32" y="143"/>
                  </a:cubicBezTo>
                  <a:cubicBezTo>
                    <a:pt x="31" y="143"/>
                    <a:pt x="30" y="143"/>
                    <a:pt x="29" y="143"/>
                  </a:cubicBezTo>
                  <a:cubicBezTo>
                    <a:pt x="18" y="130"/>
                    <a:pt x="12" y="114"/>
                    <a:pt x="11" y="97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2" y="69"/>
                    <a:pt x="18" y="53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1" y="40"/>
                    <a:pt x="32" y="41"/>
                  </a:cubicBezTo>
                  <a:cubicBezTo>
                    <a:pt x="33" y="41"/>
                    <a:pt x="35" y="42"/>
                    <a:pt x="36" y="43"/>
                  </a:cubicBezTo>
                  <a:cubicBezTo>
                    <a:pt x="36" y="43"/>
                    <a:pt x="37" y="43"/>
                    <a:pt x="37" y="43"/>
                  </a:cubicBezTo>
                  <a:cubicBezTo>
                    <a:pt x="41" y="44"/>
                    <a:pt x="46" y="46"/>
                    <a:pt x="50" y="47"/>
                  </a:cubicBezTo>
                  <a:cubicBezTo>
                    <a:pt x="49" y="51"/>
                    <a:pt x="49" y="55"/>
                    <a:pt x="48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0" y="56"/>
                    <a:pt x="60" y="52"/>
                    <a:pt x="61" y="49"/>
                  </a:cubicBezTo>
                  <a:cubicBezTo>
                    <a:pt x="71" y="51"/>
                    <a:pt x="82" y="52"/>
                    <a:pt x="92" y="52"/>
                  </a:cubicBezTo>
                  <a:cubicBezTo>
                    <a:pt x="103" y="52"/>
                    <a:pt x="113" y="51"/>
                    <a:pt x="123" y="50"/>
                  </a:cubicBezTo>
                  <a:cubicBezTo>
                    <a:pt x="124" y="52"/>
                    <a:pt x="124" y="55"/>
                    <a:pt x="125" y="59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9"/>
                    <a:pt x="134" y="48"/>
                    <a:pt x="134" y="47"/>
                  </a:cubicBezTo>
                  <a:cubicBezTo>
                    <a:pt x="135" y="47"/>
                    <a:pt x="136" y="47"/>
                    <a:pt x="137" y="46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9" y="9"/>
                    <a:pt x="117" y="0"/>
                    <a:pt x="92" y="0"/>
                  </a:cubicBezTo>
                </a:path>
              </a:pathLst>
            </a:custGeom>
            <a:solidFill>
              <a:srgbClr val="D6E8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1426"/>
            <p:cNvSpPr>
              <a:spLocks noEditPoints="1"/>
            </p:cNvSpPr>
            <p:nvPr/>
          </p:nvSpPr>
          <p:spPr bwMode="auto">
            <a:xfrm>
              <a:off x="8634413" y="5859463"/>
              <a:ext cx="114300" cy="134938"/>
            </a:xfrm>
            <a:custGeom>
              <a:avLst/>
              <a:gdLst>
                <a:gd name="T0" fmla="*/ 40 w 40"/>
                <a:gd name="T1" fmla="*/ 23 h 47"/>
                <a:gd name="T2" fmla="*/ 38 w 40"/>
                <a:gd name="T3" fmla="*/ 34 h 47"/>
                <a:gd name="T4" fmla="*/ 33 w 40"/>
                <a:gd name="T5" fmla="*/ 42 h 47"/>
                <a:gd name="T6" fmla="*/ 25 w 40"/>
                <a:gd name="T7" fmla="*/ 46 h 47"/>
                <a:gd name="T8" fmla="*/ 15 w 40"/>
                <a:gd name="T9" fmla="*/ 47 h 47"/>
                <a:gd name="T10" fmla="*/ 3 w 40"/>
                <a:gd name="T11" fmla="*/ 47 h 47"/>
                <a:gd name="T12" fmla="*/ 1 w 40"/>
                <a:gd name="T13" fmla="*/ 47 h 47"/>
                <a:gd name="T14" fmla="*/ 0 w 40"/>
                <a:gd name="T15" fmla="*/ 44 h 47"/>
                <a:gd name="T16" fmla="*/ 0 w 40"/>
                <a:gd name="T17" fmla="*/ 3 h 47"/>
                <a:gd name="T18" fmla="*/ 1 w 40"/>
                <a:gd name="T19" fmla="*/ 1 h 47"/>
                <a:gd name="T20" fmla="*/ 3 w 40"/>
                <a:gd name="T21" fmla="*/ 0 h 47"/>
                <a:gd name="T22" fmla="*/ 15 w 40"/>
                <a:gd name="T23" fmla="*/ 0 h 47"/>
                <a:gd name="T24" fmla="*/ 26 w 40"/>
                <a:gd name="T25" fmla="*/ 1 h 47"/>
                <a:gd name="T26" fmla="*/ 34 w 40"/>
                <a:gd name="T27" fmla="*/ 6 h 47"/>
                <a:gd name="T28" fmla="*/ 38 w 40"/>
                <a:gd name="T29" fmla="*/ 13 h 47"/>
                <a:gd name="T30" fmla="*/ 40 w 40"/>
                <a:gd name="T31" fmla="*/ 23 h 47"/>
                <a:gd name="T32" fmla="*/ 30 w 40"/>
                <a:gd name="T33" fmla="*/ 23 h 47"/>
                <a:gd name="T34" fmla="*/ 29 w 40"/>
                <a:gd name="T35" fmla="*/ 17 h 47"/>
                <a:gd name="T36" fmla="*/ 27 w 40"/>
                <a:gd name="T37" fmla="*/ 12 h 47"/>
                <a:gd name="T38" fmla="*/ 22 w 40"/>
                <a:gd name="T39" fmla="*/ 9 h 47"/>
                <a:gd name="T40" fmla="*/ 15 w 40"/>
                <a:gd name="T41" fmla="*/ 7 h 47"/>
                <a:gd name="T42" fmla="*/ 10 w 40"/>
                <a:gd name="T43" fmla="*/ 7 h 47"/>
                <a:gd name="T44" fmla="*/ 10 w 40"/>
                <a:gd name="T45" fmla="*/ 40 h 47"/>
                <a:gd name="T46" fmla="*/ 15 w 40"/>
                <a:gd name="T47" fmla="*/ 40 h 47"/>
                <a:gd name="T48" fmla="*/ 22 w 40"/>
                <a:gd name="T49" fmla="*/ 39 h 47"/>
                <a:gd name="T50" fmla="*/ 26 w 40"/>
                <a:gd name="T51" fmla="*/ 36 h 47"/>
                <a:gd name="T52" fmla="*/ 29 w 40"/>
                <a:gd name="T53" fmla="*/ 31 h 47"/>
                <a:gd name="T54" fmla="*/ 30 w 40"/>
                <a:gd name="T5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7">
                  <a:moveTo>
                    <a:pt x="40" y="23"/>
                  </a:moveTo>
                  <a:cubicBezTo>
                    <a:pt x="40" y="27"/>
                    <a:pt x="39" y="31"/>
                    <a:pt x="38" y="34"/>
                  </a:cubicBezTo>
                  <a:cubicBezTo>
                    <a:pt x="37" y="37"/>
                    <a:pt x="35" y="40"/>
                    <a:pt x="33" y="42"/>
                  </a:cubicBezTo>
                  <a:cubicBezTo>
                    <a:pt x="31" y="44"/>
                    <a:pt x="29" y="45"/>
                    <a:pt x="25" y="46"/>
                  </a:cubicBezTo>
                  <a:cubicBezTo>
                    <a:pt x="22" y="47"/>
                    <a:pt x="19" y="47"/>
                    <a:pt x="15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2" y="47"/>
                    <a:pt x="2" y="47"/>
                    <a:pt x="1" y="47"/>
                  </a:cubicBezTo>
                  <a:cubicBezTo>
                    <a:pt x="1" y="46"/>
                    <a:pt x="0" y="45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0"/>
                    <a:pt x="26" y="1"/>
                  </a:cubicBezTo>
                  <a:cubicBezTo>
                    <a:pt x="29" y="2"/>
                    <a:pt x="32" y="4"/>
                    <a:pt x="34" y="6"/>
                  </a:cubicBezTo>
                  <a:cubicBezTo>
                    <a:pt x="36" y="8"/>
                    <a:pt x="37" y="10"/>
                    <a:pt x="38" y="13"/>
                  </a:cubicBezTo>
                  <a:cubicBezTo>
                    <a:pt x="39" y="16"/>
                    <a:pt x="40" y="19"/>
                    <a:pt x="40" y="23"/>
                  </a:cubicBezTo>
                  <a:close/>
                  <a:moveTo>
                    <a:pt x="30" y="23"/>
                  </a:moveTo>
                  <a:cubicBezTo>
                    <a:pt x="30" y="21"/>
                    <a:pt x="30" y="19"/>
                    <a:pt x="29" y="17"/>
                  </a:cubicBezTo>
                  <a:cubicBezTo>
                    <a:pt x="29" y="15"/>
                    <a:pt x="28" y="13"/>
                    <a:pt x="27" y="12"/>
                  </a:cubicBezTo>
                  <a:cubicBezTo>
                    <a:pt x="25" y="11"/>
                    <a:pt x="24" y="9"/>
                    <a:pt x="22" y="9"/>
                  </a:cubicBezTo>
                  <a:cubicBezTo>
                    <a:pt x="20" y="8"/>
                    <a:pt x="18" y="7"/>
                    <a:pt x="15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8" y="40"/>
                    <a:pt x="20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7" y="34"/>
                    <a:pt x="28" y="33"/>
                    <a:pt x="29" y="31"/>
                  </a:cubicBezTo>
                  <a:cubicBezTo>
                    <a:pt x="30" y="28"/>
                    <a:pt x="30" y="26"/>
                    <a:pt x="3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Freeform 1427"/>
            <p:cNvSpPr>
              <a:spLocks/>
            </p:cNvSpPr>
            <p:nvPr/>
          </p:nvSpPr>
          <p:spPr bwMode="auto">
            <a:xfrm>
              <a:off x="8770938" y="5859463"/>
              <a:ext cx="112713" cy="138113"/>
            </a:xfrm>
            <a:custGeom>
              <a:avLst/>
              <a:gdLst>
                <a:gd name="T0" fmla="*/ 39 w 39"/>
                <a:gd name="T1" fmla="*/ 44 h 48"/>
                <a:gd name="T2" fmla="*/ 39 w 39"/>
                <a:gd name="T3" fmla="*/ 46 h 48"/>
                <a:gd name="T4" fmla="*/ 38 w 39"/>
                <a:gd name="T5" fmla="*/ 47 h 48"/>
                <a:gd name="T6" fmla="*/ 37 w 39"/>
                <a:gd name="T7" fmla="*/ 47 h 48"/>
                <a:gd name="T8" fmla="*/ 35 w 39"/>
                <a:gd name="T9" fmla="*/ 48 h 48"/>
                <a:gd name="T10" fmla="*/ 31 w 39"/>
                <a:gd name="T11" fmla="*/ 48 h 48"/>
                <a:gd name="T12" fmla="*/ 29 w 39"/>
                <a:gd name="T13" fmla="*/ 47 h 48"/>
                <a:gd name="T14" fmla="*/ 27 w 39"/>
                <a:gd name="T15" fmla="*/ 46 h 48"/>
                <a:gd name="T16" fmla="*/ 26 w 39"/>
                <a:gd name="T17" fmla="*/ 44 h 48"/>
                <a:gd name="T18" fmla="*/ 24 w 39"/>
                <a:gd name="T19" fmla="*/ 41 h 48"/>
                <a:gd name="T20" fmla="*/ 12 w 39"/>
                <a:gd name="T21" fmla="*/ 19 h 48"/>
                <a:gd name="T22" fmla="*/ 10 w 39"/>
                <a:gd name="T23" fmla="*/ 15 h 48"/>
                <a:gd name="T24" fmla="*/ 8 w 39"/>
                <a:gd name="T25" fmla="*/ 11 h 48"/>
                <a:gd name="T26" fmla="*/ 8 w 39"/>
                <a:gd name="T27" fmla="*/ 11 h 48"/>
                <a:gd name="T28" fmla="*/ 8 w 39"/>
                <a:gd name="T29" fmla="*/ 16 h 48"/>
                <a:gd name="T30" fmla="*/ 8 w 39"/>
                <a:gd name="T31" fmla="*/ 21 h 48"/>
                <a:gd name="T32" fmla="*/ 8 w 39"/>
                <a:gd name="T33" fmla="*/ 46 h 48"/>
                <a:gd name="T34" fmla="*/ 8 w 39"/>
                <a:gd name="T35" fmla="*/ 47 h 48"/>
                <a:gd name="T36" fmla="*/ 8 w 39"/>
                <a:gd name="T37" fmla="*/ 47 h 48"/>
                <a:gd name="T38" fmla="*/ 6 w 39"/>
                <a:gd name="T39" fmla="*/ 48 h 48"/>
                <a:gd name="T40" fmla="*/ 4 w 39"/>
                <a:gd name="T41" fmla="*/ 48 h 48"/>
                <a:gd name="T42" fmla="*/ 2 w 39"/>
                <a:gd name="T43" fmla="*/ 48 h 48"/>
                <a:gd name="T44" fmla="*/ 1 w 39"/>
                <a:gd name="T45" fmla="*/ 47 h 48"/>
                <a:gd name="T46" fmla="*/ 0 w 39"/>
                <a:gd name="T47" fmla="*/ 47 h 48"/>
                <a:gd name="T48" fmla="*/ 0 w 39"/>
                <a:gd name="T49" fmla="*/ 46 h 48"/>
                <a:gd name="T50" fmla="*/ 0 w 39"/>
                <a:gd name="T51" fmla="*/ 3 h 48"/>
                <a:gd name="T52" fmla="*/ 1 w 39"/>
                <a:gd name="T53" fmla="*/ 1 h 48"/>
                <a:gd name="T54" fmla="*/ 3 w 39"/>
                <a:gd name="T55" fmla="*/ 0 h 48"/>
                <a:gd name="T56" fmla="*/ 8 w 39"/>
                <a:gd name="T57" fmla="*/ 0 h 48"/>
                <a:gd name="T58" fmla="*/ 11 w 39"/>
                <a:gd name="T59" fmla="*/ 0 h 48"/>
                <a:gd name="T60" fmla="*/ 12 w 39"/>
                <a:gd name="T61" fmla="*/ 1 h 48"/>
                <a:gd name="T62" fmla="*/ 14 w 39"/>
                <a:gd name="T63" fmla="*/ 2 h 48"/>
                <a:gd name="T64" fmla="*/ 15 w 39"/>
                <a:gd name="T65" fmla="*/ 5 h 48"/>
                <a:gd name="T66" fmla="*/ 25 w 39"/>
                <a:gd name="T67" fmla="*/ 22 h 48"/>
                <a:gd name="T68" fmla="*/ 26 w 39"/>
                <a:gd name="T69" fmla="*/ 25 h 48"/>
                <a:gd name="T70" fmla="*/ 28 w 39"/>
                <a:gd name="T71" fmla="*/ 28 h 48"/>
                <a:gd name="T72" fmla="*/ 29 w 39"/>
                <a:gd name="T73" fmla="*/ 31 h 48"/>
                <a:gd name="T74" fmla="*/ 30 w 39"/>
                <a:gd name="T75" fmla="*/ 34 h 48"/>
                <a:gd name="T76" fmla="*/ 30 w 39"/>
                <a:gd name="T77" fmla="*/ 34 h 48"/>
                <a:gd name="T78" fmla="*/ 30 w 39"/>
                <a:gd name="T79" fmla="*/ 29 h 48"/>
                <a:gd name="T80" fmla="*/ 30 w 39"/>
                <a:gd name="T81" fmla="*/ 24 h 48"/>
                <a:gd name="T82" fmla="*/ 30 w 39"/>
                <a:gd name="T83" fmla="*/ 1 h 48"/>
                <a:gd name="T84" fmla="*/ 30 w 39"/>
                <a:gd name="T85" fmla="*/ 1 h 48"/>
                <a:gd name="T86" fmla="*/ 31 w 39"/>
                <a:gd name="T87" fmla="*/ 0 h 48"/>
                <a:gd name="T88" fmla="*/ 33 w 39"/>
                <a:gd name="T89" fmla="*/ 0 h 48"/>
                <a:gd name="T90" fmla="*/ 35 w 39"/>
                <a:gd name="T91" fmla="*/ 0 h 48"/>
                <a:gd name="T92" fmla="*/ 37 w 39"/>
                <a:gd name="T93" fmla="*/ 0 h 48"/>
                <a:gd name="T94" fmla="*/ 38 w 39"/>
                <a:gd name="T95" fmla="*/ 0 h 48"/>
                <a:gd name="T96" fmla="*/ 39 w 39"/>
                <a:gd name="T97" fmla="*/ 1 h 48"/>
                <a:gd name="T98" fmla="*/ 39 w 39"/>
                <a:gd name="T99" fmla="*/ 1 h 48"/>
                <a:gd name="T100" fmla="*/ 39 w 39"/>
                <a:gd name="T10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cubicBezTo>
                    <a:pt x="39" y="45"/>
                    <a:pt x="39" y="45"/>
                    <a:pt x="39" y="46"/>
                  </a:cubicBezTo>
                  <a:cubicBezTo>
                    <a:pt x="38" y="46"/>
                    <a:pt x="38" y="46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6" y="47"/>
                    <a:pt x="36" y="48"/>
                    <a:pt x="35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0" y="48"/>
                    <a:pt x="30" y="47"/>
                    <a:pt x="29" y="47"/>
                  </a:cubicBezTo>
                  <a:cubicBezTo>
                    <a:pt x="28" y="47"/>
                    <a:pt x="28" y="47"/>
                    <a:pt x="27" y="46"/>
                  </a:cubicBezTo>
                  <a:cubicBezTo>
                    <a:pt x="27" y="46"/>
                    <a:pt x="26" y="45"/>
                    <a:pt x="26" y="44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1" y="17"/>
                    <a:pt x="10" y="15"/>
                  </a:cubicBezTo>
                  <a:cubicBezTo>
                    <a:pt x="9" y="13"/>
                    <a:pt x="9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4"/>
                    <a:pt x="8" y="16"/>
                  </a:cubicBezTo>
                  <a:cubicBezTo>
                    <a:pt x="8" y="18"/>
                    <a:pt x="8" y="19"/>
                    <a:pt x="8" y="21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47"/>
                    <a:pt x="7" y="47"/>
                    <a:pt x="6" y="48"/>
                  </a:cubicBezTo>
                  <a:cubicBezTo>
                    <a:pt x="6" y="48"/>
                    <a:pt x="5" y="48"/>
                    <a:pt x="4" y="48"/>
                  </a:cubicBezTo>
                  <a:cubicBezTo>
                    <a:pt x="3" y="48"/>
                    <a:pt x="2" y="48"/>
                    <a:pt x="2" y="48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3" y="1"/>
                    <a:pt x="13" y="2"/>
                    <a:pt x="14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3"/>
                    <a:pt x="26" y="24"/>
                    <a:pt x="26" y="25"/>
                  </a:cubicBezTo>
                  <a:cubicBezTo>
                    <a:pt x="27" y="26"/>
                    <a:pt x="27" y="27"/>
                    <a:pt x="28" y="28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2"/>
                    <a:pt x="30" y="33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1"/>
                    <a:pt x="30" y="29"/>
                  </a:cubicBezTo>
                  <a:cubicBezTo>
                    <a:pt x="30" y="27"/>
                    <a:pt x="30" y="25"/>
                    <a:pt x="30" y="2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44"/>
                    <a:pt x="39" y="44"/>
                    <a:pt x="39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1428"/>
            <p:cNvSpPr>
              <a:spLocks/>
            </p:cNvSpPr>
            <p:nvPr/>
          </p:nvSpPr>
          <p:spPr bwMode="auto">
            <a:xfrm>
              <a:off x="8902700" y="5857875"/>
              <a:ext cx="92075" cy="139700"/>
            </a:xfrm>
            <a:custGeom>
              <a:avLst/>
              <a:gdLst>
                <a:gd name="T0" fmla="*/ 32 w 32"/>
                <a:gd name="T1" fmla="*/ 34 h 49"/>
                <a:gd name="T2" fmla="*/ 30 w 32"/>
                <a:gd name="T3" fmla="*/ 41 h 49"/>
                <a:gd name="T4" fmla="*/ 26 w 32"/>
                <a:gd name="T5" fmla="*/ 45 h 49"/>
                <a:gd name="T6" fmla="*/ 21 w 32"/>
                <a:gd name="T7" fmla="*/ 48 h 49"/>
                <a:gd name="T8" fmla="*/ 14 w 32"/>
                <a:gd name="T9" fmla="*/ 49 h 49"/>
                <a:gd name="T10" fmla="*/ 9 w 32"/>
                <a:gd name="T11" fmla="*/ 49 h 49"/>
                <a:gd name="T12" fmla="*/ 6 w 32"/>
                <a:gd name="T13" fmla="*/ 48 h 49"/>
                <a:gd name="T14" fmla="*/ 3 w 32"/>
                <a:gd name="T15" fmla="*/ 47 h 49"/>
                <a:gd name="T16" fmla="*/ 1 w 32"/>
                <a:gd name="T17" fmla="*/ 46 h 49"/>
                <a:gd name="T18" fmla="*/ 1 w 32"/>
                <a:gd name="T19" fmla="*/ 44 h 49"/>
                <a:gd name="T20" fmla="*/ 0 w 32"/>
                <a:gd name="T21" fmla="*/ 42 h 49"/>
                <a:gd name="T22" fmla="*/ 1 w 32"/>
                <a:gd name="T23" fmla="*/ 40 h 49"/>
                <a:gd name="T24" fmla="*/ 1 w 32"/>
                <a:gd name="T25" fmla="*/ 38 h 49"/>
                <a:gd name="T26" fmla="*/ 1 w 32"/>
                <a:gd name="T27" fmla="*/ 38 h 49"/>
                <a:gd name="T28" fmla="*/ 2 w 32"/>
                <a:gd name="T29" fmla="*/ 38 h 49"/>
                <a:gd name="T30" fmla="*/ 3 w 32"/>
                <a:gd name="T31" fmla="*/ 38 h 49"/>
                <a:gd name="T32" fmla="*/ 6 w 32"/>
                <a:gd name="T33" fmla="*/ 40 h 49"/>
                <a:gd name="T34" fmla="*/ 9 w 32"/>
                <a:gd name="T35" fmla="*/ 41 h 49"/>
                <a:gd name="T36" fmla="*/ 14 w 32"/>
                <a:gd name="T37" fmla="*/ 41 h 49"/>
                <a:gd name="T38" fmla="*/ 17 w 32"/>
                <a:gd name="T39" fmla="*/ 41 h 49"/>
                <a:gd name="T40" fmla="*/ 19 w 32"/>
                <a:gd name="T41" fmla="*/ 40 h 49"/>
                <a:gd name="T42" fmla="*/ 21 w 32"/>
                <a:gd name="T43" fmla="*/ 38 h 49"/>
                <a:gd name="T44" fmla="*/ 21 w 32"/>
                <a:gd name="T45" fmla="*/ 35 h 49"/>
                <a:gd name="T46" fmla="*/ 21 w 32"/>
                <a:gd name="T47" fmla="*/ 33 h 49"/>
                <a:gd name="T48" fmla="*/ 18 w 32"/>
                <a:gd name="T49" fmla="*/ 31 h 49"/>
                <a:gd name="T50" fmla="*/ 15 w 32"/>
                <a:gd name="T51" fmla="*/ 29 h 49"/>
                <a:gd name="T52" fmla="*/ 11 w 32"/>
                <a:gd name="T53" fmla="*/ 27 h 49"/>
                <a:gd name="T54" fmla="*/ 8 w 32"/>
                <a:gd name="T55" fmla="*/ 25 h 49"/>
                <a:gd name="T56" fmla="*/ 4 w 32"/>
                <a:gd name="T57" fmla="*/ 23 h 49"/>
                <a:gd name="T58" fmla="*/ 2 w 32"/>
                <a:gd name="T59" fmla="*/ 19 h 49"/>
                <a:gd name="T60" fmla="*/ 1 w 32"/>
                <a:gd name="T61" fmla="*/ 14 h 49"/>
                <a:gd name="T62" fmla="*/ 3 w 32"/>
                <a:gd name="T63" fmla="*/ 8 h 49"/>
                <a:gd name="T64" fmla="*/ 6 w 32"/>
                <a:gd name="T65" fmla="*/ 3 h 49"/>
                <a:gd name="T66" fmla="*/ 11 w 32"/>
                <a:gd name="T67" fmla="*/ 1 h 49"/>
                <a:gd name="T68" fmla="*/ 17 w 32"/>
                <a:gd name="T69" fmla="*/ 0 h 49"/>
                <a:gd name="T70" fmla="*/ 21 w 32"/>
                <a:gd name="T71" fmla="*/ 0 h 49"/>
                <a:gd name="T72" fmla="*/ 24 w 32"/>
                <a:gd name="T73" fmla="*/ 1 h 49"/>
                <a:gd name="T74" fmla="*/ 26 w 32"/>
                <a:gd name="T75" fmla="*/ 2 h 49"/>
                <a:gd name="T76" fmla="*/ 28 w 32"/>
                <a:gd name="T77" fmla="*/ 3 h 49"/>
                <a:gd name="T78" fmla="*/ 28 w 32"/>
                <a:gd name="T79" fmla="*/ 4 h 49"/>
                <a:gd name="T80" fmla="*/ 29 w 32"/>
                <a:gd name="T81" fmla="*/ 4 h 49"/>
                <a:gd name="T82" fmla="*/ 29 w 32"/>
                <a:gd name="T83" fmla="*/ 5 h 49"/>
                <a:gd name="T84" fmla="*/ 29 w 32"/>
                <a:gd name="T85" fmla="*/ 7 h 49"/>
                <a:gd name="T86" fmla="*/ 29 w 32"/>
                <a:gd name="T87" fmla="*/ 9 h 49"/>
                <a:gd name="T88" fmla="*/ 28 w 32"/>
                <a:gd name="T89" fmla="*/ 10 h 49"/>
                <a:gd name="T90" fmla="*/ 28 w 32"/>
                <a:gd name="T91" fmla="*/ 11 h 49"/>
                <a:gd name="T92" fmla="*/ 27 w 32"/>
                <a:gd name="T93" fmla="*/ 11 h 49"/>
                <a:gd name="T94" fmla="*/ 26 w 32"/>
                <a:gd name="T95" fmla="*/ 10 h 49"/>
                <a:gd name="T96" fmla="*/ 24 w 32"/>
                <a:gd name="T97" fmla="*/ 9 h 49"/>
                <a:gd name="T98" fmla="*/ 21 w 32"/>
                <a:gd name="T99" fmla="*/ 8 h 49"/>
                <a:gd name="T100" fmla="*/ 17 w 32"/>
                <a:gd name="T101" fmla="*/ 8 h 49"/>
                <a:gd name="T102" fmla="*/ 15 w 32"/>
                <a:gd name="T103" fmla="*/ 8 h 49"/>
                <a:gd name="T104" fmla="*/ 13 w 32"/>
                <a:gd name="T105" fmla="*/ 9 h 49"/>
                <a:gd name="T106" fmla="*/ 11 w 32"/>
                <a:gd name="T107" fmla="*/ 11 h 49"/>
                <a:gd name="T108" fmla="*/ 11 w 32"/>
                <a:gd name="T109" fmla="*/ 13 h 49"/>
                <a:gd name="T110" fmla="*/ 12 w 32"/>
                <a:gd name="T111" fmla="*/ 15 h 49"/>
                <a:gd name="T112" fmla="*/ 14 w 32"/>
                <a:gd name="T113" fmla="*/ 17 h 49"/>
                <a:gd name="T114" fmla="*/ 18 w 32"/>
                <a:gd name="T115" fmla="*/ 19 h 49"/>
                <a:gd name="T116" fmla="*/ 21 w 32"/>
                <a:gd name="T117" fmla="*/ 21 h 49"/>
                <a:gd name="T118" fmla="*/ 25 w 32"/>
                <a:gd name="T119" fmla="*/ 23 h 49"/>
                <a:gd name="T120" fmla="*/ 28 w 32"/>
                <a:gd name="T121" fmla="*/ 26 h 49"/>
                <a:gd name="T122" fmla="*/ 31 w 32"/>
                <a:gd name="T123" fmla="*/ 29 h 49"/>
                <a:gd name="T124" fmla="*/ 32 w 32"/>
                <a:gd name="T125" fmla="*/ 3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" h="49">
                  <a:moveTo>
                    <a:pt x="32" y="34"/>
                  </a:moveTo>
                  <a:cubicBezTo>
                    <a:pt x="32" y="37"/>
                    <a:pt x="31" y="39"/>
                    <a:pt x="30" y="41"/>
                  </a:cubicBezTo>
                  <a:cubicBezTo>
                    <a:pt x="29" y="43"/>
                    <a:pt x="28" y="44"/>
                    <a:pt x="26" y="45"/>
                  </a:cubicBezTo>
                  <a:cubicBezTo>
                    <a:pt x="25" y="47"/>
                    <a:pt x="23" y="48"/>
                    <a:pt x="21" y="48"/>
                  </a:cubicBezTo>
                  <a:cubicBezTo>
                    <a:pt x="19" y="49"/>
                    <a:pt x="16" y="49"/>
                    <a:pt x="14" y="49"/>
                  </a:cubicBezTo>
                  <a:cubicBezTo>
                    <a:pt x="12" y="49"/>
                    <a:pt x="11" y="49"/>
                    <a:pt x="9" y="49"/>
                  </a:cubicBezTo>
                  <a:cubicBezTo>
                    <a:pt x="8" y="49"/>
                    <a:pt x="7" y="48"/>
                    <a:pt x="6" y="48"/>
                  </a:cubicBezTo>
                  <a:cubicBezTo>
                    <a:pt x="5" y="48"/>
                    <a:pt x="4" y="47"/>
                    <a:pt x="3" y="47"/>
                  </a:cubicBezTo>
                  <a:cubicBezTo>
                    <a:pt x="2" y="46"/>
                    <a:pt x="2" y="46"/>
                    <a:pt x="1" y="46"/>
                  </a:cubicBezTo>
                  <a:cubicBezTo>
                    <a:pt x="1" y="45"/>
                    <a:pt x="1" y="45"/>
                    <a:pt x="1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41"/>
                    <a:pt x="0" y="40"/>
                    <a:pt x="1" y="40"/>
                  </a:cubicBezTo>
                  <a:cubicBezTo>
                    <a:pt x="1" y="39"/>
                    <a:pt x="1" y="3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3" y="38"/>
                    <a:pt x="3" y="38"/>
                  </a:cubicBezTo>
                  <a:cubicBezTo>
                    <a:pt x="4" y="39"/>
                    <a:pt x="5" y="39"/>
                    <a:pt x="6" y="40"/>
                  </a:cubicBezTo>
                  <a:cubicBezTo>
                    <a:pt x="7" y="40"/>
                    <a:pt x="8" y="40"/>
                    <a:pt x="9" y="41"/>
                  </a:cubicBezTo>
                  <a:cubicBezTo>
                    <a:pt x="11" y="41"/>
                    <a:pt x="12" y="41"/>
                    <a:pt x="14" y="41"/>
                  </a:cubicBezTo>
                  <a:cubicBezTo>
                    <a:pt x="15" y="41"/>
                    <a:pt x="16" y="41"/>
                    <a:pt x="17" y="41"/>
                  </a:cubicBezTo>
                  <a:cubicBezTo>
                    <a:pt x="18" y="41"/>
                    <a:pt x="19" y="40"/>
                    <a:pt x="19" y="40"/>
                  </a:cubicBezTo>
                  <a:cubicBezTo>
                    <a:pt x="20" y="39"/>
                    <a:pt x="21" y="39"/>
                    <a:pt x="21" y="38"/>
                  </a:cubicBezTo>
                  <a:cubicBezTo>
                    <a:pt x="21" y="37"/>
                    <a:pt x="21" y="36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ubicBezTo>
                    <a:pt x="20" y="32"/>
                    <a:pt x="19" y="31"/>
                    <a:pt x="18" y="31"/>
                  </a:cubicBezTo>
                  <a:cubicBezTo>
                    <a:pt x="17" y="30"/>
                    <a:pt x="16" y="29"/>
                    <a:pt x="15" y="29"/>
                  </a:cubicBezTo>
                  <a:cubicBezTo>
                    <a:pt x="14" y="28"/>
                    <a:pt x="13" y="28"/>
                    <a:pt x="11" y="27"/>
                  </a:cubicBezTo>
                  <a:cubicBezTo>
                    <a:pt x="10" y="27"/>
                    <a:pt x="9" y="26"/>
                    <a:pt x="8" y="25"/>
                  </a:cubicBezTo>
                  <a:cubicBezTo>
                    <a:pt x="6" y="24"/>
                    <a:pt x="5" y="24"/>
                    <a:pt x="4" y="23"/>
                  </a:cubicBezTo>
                  <a:cubicBezTo>
                    <a:pt x="4" y="22"/>
                    <a:pt x="3" y="20"/>
                    <a:pt x="2" y="19"/>
                  </a:cubicBezTo>
                  <a:cubicBezTo>
                    <a:pt x="2" y="17"/>
                    <a:pt x="1" y="16"/>
                    <a:pt x="1" y="14"/>
                  </a:cubicBezTo>
                  <a:cubicBezTo>
                    <a:pt x="1" y="11"/>
                    <a:pt x="2" y="9"/>
                    <a:pt x="3" y="8"/>
                  </a:cubicBezTo>
                  <a:cubicBezTo>
                    <a:pt x="3" y="6"/>
                    <a:pt x="5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3" y="0"/>
                    <a:pt x="15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5" y="1"/>
                    <a:pt x="26" y="2"/>
                    <a:pt x="26" y="2"/>
                  </a:cubicBezTo>
                  <a:cubicBezTo>
                    <a:pt x="27" y="2"/>
                    <a:pt x="28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5"/>
                    <a:pt x="29" y="5"/>
                  </a:cubicBezTo>
                  <a:cubicBezTo>
                    <a:pt x="29" y="6"/>
                    <a:pt x="29" y="6"/>
                    <a:pt x="29" y="7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9"/>
                    <a:pt x="29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6" y="10"/>
                  </a:cubicBezTo>
                  <a:cubicBezTo>
                    <a:pt x="26" y="10"/>
                    <a:pt x="25" y="10"/>
                    <a:pt x="24" y="9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8"/>
                    <a:pt x="19" y="8"/>
                    <a:pt x="17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4" y="8"/>
                    <a:pt x="13" y="9"/>
                    <a:pt x="13" y="9"/>
                  </a:cubicBezTo>
                  <a:cubicBezTo>
                    <a:pt x="12" y="9"/>
                    <a:pt x="12" y="10"/>
                    <a:pt x="11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5"/>
                    <a:pt x="12" y="15"/>
                  </a:cubicBezTo>
                  <a:cubicBezTo>
                    <a:pt x="13" y="16"/>
                    <a:pt x="13" y="17"/>
                    <a:pt x="14" y="17"/>
                  </a:cubicBezTo>
                  <a:cubicBezTo>
                    <a:pt x="15" y="18"/>
                    <a:pt x="16" y="19"/>
                    <a:pt x="18" y="19"/>
                  </a:cubicBezTo>
                  <a:cubicBezTo>
                    <a:pt x="19" y="20"/>
                    <a:pt x="20" y="20"/>
                    <a:pt x="21" y="21"/>
                  </a:cubicBezTo>
                  <a:cubicBezTo>
                    <a:pt x="23" y="21"/>
                    <a:pt x="24" y="22"/>
                    <a:pt x="25" y="23"/>
                  </a:cubicBezTo>
                  <a:cubicBezTo>
                    <a:pt x="26" y="24"/>
                    <a:pt x="27" y="24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ubicBezTo>
                    <a:pt x="31" y="31"/>
                    <a:pt x="32" y="32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8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0" name="グループ化 5979"/>
          <p:cNvGrpSpPr/>
          <p:nvPr/>
        </p:nvGrpSpPr>
        <p:grpSpPr>
          <a:xfrm>
            <a:off x="139701" y="239713"/>
            <a:ext cx="431800" cy="571500"/>
            <a:chOff x="139701" y="239713"/>
            <a:chExt cx="431800" cy="571500"/>
          </a:xfrm>
        </p:grpSpPr>
        <p:sp>
          <p:nvSpPr>
            <p:cNvPr id="5779" name="Freeform 5"/>
            <p:cNvSpPr>
              <a:spLocks/>
            </p:cNvSpPr>
            <p:nvPr/>
          </p:nvSpPr>
          <p:spPr bwMode="auto">
            <a:xfrm>
              <a:off x="139701" y="315913"/>
              <a:ext cx="217488" cy="492125"/>
            </a:xfrm>
            <a:custGeom>
              <a:avLst/>
              <a:gdLst>
                <a:gd name="T0" fmla="*/ 0 w 76"/>
                <a:gd name="T1" fmla="*/ 0 h 172"/>
                <a:gd name="T2" fmla="*/ 0 w 76"/>
                <a:gd name="T3" fmla="*/ 145 h 172"/>
                <a:gd name="T4" fmla="*/ 76 w 76"/>
                <a:gd name="T5" fmla="*/ 172 h 172"/>
                <a:gd name="T6" fmla="*/ 76 w 76"/>
                <a:gd name="T7" fmla="*/ 0 h 172"/>
                <a:gd name="T8" fmla="*/ 0 w 76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4" y="172"/>
                    <a:pt x="76" y="172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0" name="Freeform 6"/>
            <p:cNvSpPr>
              <a:spLocks/>
            </p:cNvSpPr>
            <p:nvPr/>
          </p:nvSpPr>
          <p:spPr bwMode="auto">
            <a:xfrm>
              <a:off x="354013" y="315913"/>
              <a:ext cx="217488" cy="495300"/>
            </a:xfrm>
            <a:custGeom>
              <a:avLst/>
              <a:gdLst>
                <a:gd name="T0" fmla="*/ 0 w 76"/>
                <a:gd name="T1" fmla="*/ 173 h 173"/>
                <a:gd name="T2" fmla="*/ 1 w 76"/>
                <a:gd name="T3" fmla="*/ 173 h 173"/>
                <a:gd name="T4" fmla="*/ 76 w 76"/>
                <a:gd name="T5" fmla="*/ 146 h 173"/>
                <a:gd name="T6" fmla="*/ 76 w 76"/>
                <a:gd name="T7" fmla="*/ 0 h 173"/>
                <a:gd name="T8" fmla="*/ 0 w 76"/>
                <a:gd name="T9" fmla="*/ 0 h 173"/>
                <a:gd name="T10" fmla="*/ 0 w 76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42" y="173"/>
                    <a:pt x="76" y="160"/>
                    <a:pt x="76" y="14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1" name="Freeform 7"/>
            <p:cNvSpPr>
              <a:spLocks/>
            </p:cNvSpPr>
            <p:nvPr/>
          </p:nvSpPr>
          <p:spPr bwMode="auto">
            <a:xfrm>
              <a:off x="139701" y="239713"/>
              <a:ext cx="431800" cy="153988"/>
            </a:xfrm>
            <a:custGeom>
              <a:avLst/>
              <a:gdLst>
                <a:gd name="T0" fmla="*/ 151 w 151"/>
                <a:gd name="T1" fmla="*/ 27 h 54"/>
                <a:gd name="T2" fmla="*/ 76 w 151"/>
                <a:gd name="T3" fmla="*/ 54 h 54"/>
                <a:gd name="T4" fmla="*/ 0 w 151"/>
                <a:gd name="T5" fmla="*/ 27 h 54"/>
                <a:gd name="T6" fmla="*/ 76 w 151"/>
                <a:gd name="T7" fmla="*/ 0 h 54"/>
                <a:gd name="T8" fmla="*/ 151 w 151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4">
                  <a:moveTo>
                    <a:pt x="151" y="27"/>
                  </a:moveTo>
                  <a:cubicBezTo>
                    <a:pt x="151" y="42"/>
                    <a:pt x="118" y="54"/>
                    <a:pt x="76" y="54"/>
                  </a:cubicBezTo>
                  <a:cubicBezTo>
                    <a:pt x="34" y="54"/>
                    <a:pt x="0" y="42"/>
                    <a:pt x="0" y="27"/>
                  </a:cubicBezTo>
                  <a:cubicBezTo>
                    <a:pt x="0" y="12"/>
                    <a:pt x="34" y="0"/>
                    <a:pt x="76" y="0"/>
                  </a:cubicBezTo>
                  <a:cubicBezTo>
                    <a:pt x="117" y="0"/>
                    <a:pt x="151" y="12"/>
                    <a:pt x="15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2" name="Oval 8"/>
            <p:cNvSpPr>
              <a:spLocks noChangeArrowheads="1"/>
            </p:cNvSpPr>
            <p:nvPr/>
          </p:nvSpPr>
          <p:spPr bwMode="auto">
            <a:xfrm>
              <a:off x="185738" y="258763"/>
              <a:ext cx="342900" cy="1031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3" name="Freeform 9"/>
            <p:cNvSpPr>
              <a:spLocks/>
            </p:cNvSpPr>
            <p:nvPr/>
          </p:nvSpPr>
          <p:spPr bwMode="auto">
            <a:xfrm>
              <a:off x="185738" y="258763"/>
              <a:ext cx="342900" cy="85725"/>
            </a:xfrm>
            <a:custGeom>
              <a:avLst/>
              <a:gdLst>
                <a:gd name="T0" fmla="*/ 107 w 120"/>
                <a:gd name="T1" fmla="*/ 30 h 30"/>
                <a:gd name="T2" fmla="*/ 120 w 120"/>
                <a:gd name="T3" fmla="*/ 18 h 30"/>
                <a:gd name="T4" fmla="*/ 60 w 120"/>
                <a:gd name="T5" fmla="*/ 0 h 30"/>
                <a:gd name="T6" fmla="*/ 0 w 120"/>
                <a:gd name="T7" fmla="*/ 18 h 30"/>
                <a:gd name="T8" fmla="*/ 12 w 120"/>
                <a:gd name="T9" fmla="*/ 30 h 30"/>
                <a:gd name="T10" fmla="*/ 60 w 120"/>
                <a:gd name="T11" fmla="*/ 22 h 30"/>
                <a:gd name="T12" fmla="*/ 107 w 12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30">
                  <a:moveTo>
                    <a:pt x="107" y="30"/>
                  </a:moveTo>
                  <a:cubicBezTo>
                    <a:pt x="115" y="26"/>
                    <a:pt x="120" y="23"/>
                    <a:pt x="120" y="18"/>
                  </a:cubicBezTo>
                  <a:cubicBezTo>
                    <a:pt x="120" y="8"/>
                    <a:pt x="93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22"/>
                    <a:pt x="5" y="26"/>
                    <a:pt x="12" y="30"/>
                  </a:cubicBezTo>
                  <a:cubicBezTo>
                    <a:pt x="23" y="25"/>
                    <a:pt x="40" y="22"/>
                    <a:pt x="60" y="22"/>
                  </a:cubicBezTo>
                  <a:cubicBezTo>
                    <a:pt x="79" y="22"/>
                    <a:pt x="96" y="25"/>
                    <a:pt x="107" y="30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4" name="Freeform 10"/>
            <p:cNvSpPr>
              <a:spLocks/>
            </p:cNvSpPr>
            <p:nvPr/>
          </p:nvSpPr>
          <p:spPr bwMode="auto">
            <a:xfrm>
              <a:off x="206376" y="474663"/>
              <a:ext cx="88900" cy="242888"/>
            </a:xfrm>
            <a:custGeom>
              <a:avLst/>
              <a:gdLst>
                <a:gd name="T0" fmla="*/ 31 w 31"/>
                <a:gd name="T1" fmla="*/ 85 h 85"/>
                <a:gd name="T2" fmla="*/ 17 w 31"/>
                <a:gd name="T3" fmla="*/ 83 h 85"/>
                <a:gd name="T4" fmla="*/ 10 w 31"/>
                <a:gd name="T5" fmla="*/ 77 h 85"/>
                <a:gd name="T6" fmla="*/ 7 w 31"/>
                <a:gd name="T7" fmla="*/ 65 h 85"/>
                <a:gd name="T8" fmla="*/ 7 w 31"/>
                <a:gd name="T9" fmla="*/ 57 h 85"/>
                <a:gd name="T10" fmla="*/ 0 w 31"/>
                <a:gd name="T11" fmla="*/ 48 h 85"/>
                <a:gd name="T12" fmla="*/ 0 w 31"/>
                <a:gd name="T13" fmla="*/ 37 h 85"/>
                <a:gd name="T14" fmla="*/ 7 w 31"/>
                <a:gd name="T15" fmla="*/ 28 h 85"/>
                <a:gd name="T16" fmla="*/ 7 w 31"/>
                <a:gd name="T17" fmla="*/ 20 h 85"/>
                <a:gd name="T18" fmla="*/ 10 w 31"/>
                <a:gd name="T19" fmla="*/ 8 h 85"/>
                <a:gd name="T20" fmla="*/ 17 w 31"/>
                <a:gd name="T21" fmla="*/ 2 h 85"/>
                <a:gd name="T22" fmla="*/ 31 w 31"/>
                <a:gd name="T23" fmla="*/ 0 h 85"/>
                <a:gd name="T24" fmla="*/ 31 w 31"/>
                <a:gd name="T25" fmla="*/ 11 h 85"/>
                <a:gd name="T26" fmla="*/ 25 w 31"/>
                <a:gd name="T27" fmla="*/ 12 h 85"/>
                <a:gd name="T28" fmla="*/ 23 w 31"/>
                <a:gd name="T29" fmla="*/ 18 h 85"/>
                <a:gd name="T30" fmla="*/ 23 w 31"/>
                <a:gd name="T31" fmla="*/ 25 h 85"/>
                <a:gd name="T32" fmla="*/ 21 w 31"/>
                <a:gd name="T33" fmla="*/ 36 h 85"/>
                <a:gd name="T34" fmla="*/ 15 w 31"/>
                <a:gd name="T35" fmla="*/ 42 h 85"/>
                <a:gd name="T36" fmla="*/ 21 w 31"/>
                <a:gd name="T37" fmla="*/ 48 h 85"/>
                <a:gd name="T38" fmla="*/ 23 w 31"/>
                <a:gd name="T39" fmla="*/ 59 h 85"/>
                <a:gd name="T40" fmla="*/ 23 w 31"/>
                <a:gd name="T41" fmla="*/ 65 h 85"/>
                <a:gd name="T42" fmla="*/ 25 w 31"/>
                <a:gd name="T43" fmla="*/ 71 h 85"/>
                <a:gd name="T44" fmla="*/ 31 w 31"/>
                <a:gd name="T45" fmla="*/ 73 h 85"/>
                <a:gd name="T46" fmla="*/ 31 w 31"/>
                <a:gd name="T4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85">
                  <a:moveTo>
                    <a:pt x="31" y="85"/>
                  </a:moveTo>
                  <a:cubicBezTo>
                    <a:pt x="25" y="85"/>
                    <a:pt x="20" y="84"/>
                    <a:pt x="17" y="83"/>
                  </a:cubicBezTo>
                  <a:cubicBezTo>
                    <a:pt x="14" y="82"/>
                    <a:pt x="11" y="80"/>
                    <a:pt x="10" y="77"/>
                  </a:cubicBezTo>
                  <a:cubicBezTo>
                    <a:pt x="8" y="75"/>
                    <a:pt x="7" y="71"/>
                    <a:pt x="7" y="6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1"/>
                    <a:pt x="5" y="48"/>
                    <a:pt x="0" y="4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7"/>
                    <a:pt x="7" y="34"/>
                    <a:pt x="7" y="2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5"/>
                    <a:pt x="8" y="10"/>
                    <a:pt x="10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8" y="11"/>
                    <a:pt x="26" y="11"/>
                    <a:pt x="25" y="12"/>
                  </a:cubicBezTo>
                  <a:cubicBezTo>
                    <a:pt x="24" y="13"/>
                    <a:pt x="23" y="15"/>
                    <a:pt x="23" y="1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9"/>
                    <a:pt x="22" y="33"/>
                    <a:pt x="21" y="36"/>
                  </a:cubicBezTo>
                  <a:cubicBezTo>
                    <a:pt x="20" y="39"/>
                    <a:pt x="18" y="41"/>
                    <a:pt x="15" y="42"/>
                  </a:cubicBezTo>
                  <a:cubicBezTo>
                    <a:pt x="18" y="43"/>
                    <a:pt x="20" y="45"/>
                    <a:pt x="21" y="48"/>
                  </a:cubicBezTo>
                  <a:cubicBezTo>
                    <a:pt x="22" y="51"/>
                    <a:pt x="23" y="55"/>
                    <a:pt x="23" y="5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8"/>
                    <a:pt x="24" y="70"/>
                    <a:pt x="25" y="71"/>
                  </a:cubicBezTo>
                  <a:cubicBezTo>
                    <a:pt x="26" y="73"/>
                    <a:pt x="28" y="73"/>
                    <a:pt x="31" y="73"/>
                  </a:cubicBezTo>
                  <a:cubicBezTo>
                    <a:pt x="31" y="85"/>
                    <a:pt x="31" y="85"/>
                    <a:pt x="3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5" name="Freeform 11"/>
            <p:cNvSpPr>
              <a:spLocks/>
            </p:cNvSpPr>
            <p:nvPr/>
          </p:nvSpPr>
          <p:spPr bwMode="auto">
            <a:xfrm>
              <a:off x="400051" y="476251"/>
              <a:ext cx="92075" cy="241300"/>
            </a:xfrm>
            <a:custGeom>
              <a:avLst/>
              <a:gdLst>
                <a:gd name="T0" fmla="*/ 31 w 32"/>
                <a:gd name="T1" fmla="*/ 47 h 84"/>
                <a:gd name="T2" fmla="*/ 24 w 32"/>
                <a:gd name="T3" fmla="*/ 56 h 84"/>
                <a:gd name="T4" fmla="*/ 24 w 32"/>
                <a:gd name="T5" fmla="*/ 64 h 84"/>
                <a:gd name="T6" fmla="*/ 22 w 32"/>
                <a:gd name="T7" fmla="*/ 76 h 84"/>
                <a:gd name="T8" fmla="*/ 14 w 32"/>
                <a:gd name="T9" fmla="*/ 82 h 84"/>
                <a:gd name="T10" fmla="*/ 0 w 32"/>
                <a:gd name="T11" fmla="*/ 84 h 84"/>
                <a:gd name="T12" fmla="*/ 0 w 32"/>
                <a:gd name="T13" fmla="*/ 73 h 84"/>
                <a:gd name="T14" fmla="*/ 6 w 32"/>
                <a:gd name="T15" fmla="*/ 72 h 84"/>
                <a:gd name="T16" fmla="*/ 8 w 32"/>
                <a:gd name="T17" fmla="*/ 66 h 84"/>
                <a:gd name="T18" fmla="*/ 8 w 32"/>
                <a:gd name="T19" fmla="*/ 59 h 84"/>
                <a:gd name="T20" fmla="*/ 10 w 32"/>
                <a:gd name="T21" fmla="*/ 48 h 84"/>
                <a:gd name="T22" fmla="*/ 16 w 32"/>
                <a:gd name="T23" fmla="*/ 42 h 84"/>
                <a:gd name="T24" fmla="*/ 10 w 32"/>
                <a:gd name="T25" fmla="*/ 36 h 84"/>
                <a:gd name="T26" fmla="*/ 8 w 32"/>
                <a:gd name="T27" fmla="*/ 24 h 84"/>
                <a:gd name="T28" fmla="*/ 8 w 32"/>
                <a:gd name="T29" fmla="*/ 18 h 84"/>
                <a:gd name="T30" fmla="*/ 6 w 32"/>
                <a:gd name="T31" fmla="*/ 12 h 84"/>
                <a:gd name="T32" fmla="*/ 0 w 32"/>
                <a:gd name="T33" fmla="*/ 10 h 84"/>
                <a:gd name="T34" fmla="*/ 0 w 32"/>
                <a:gd name="T35" fmla="*/ 0 h 84"/>
                <a:gd name="T36" fmla="*/ 14 w 32"/>
                <a:gd name="T37" fmla="*/ 2 h 84"/>
                <a:gd name="T38" fmla="*/ 22 w 32"/>
                <a:gd name="T39" fmla="*/ 7 h 84"/>
                <a:gd name="T40" fmla="*/ 24 w 32"/>
                <a:gd name="T41" fmla="*/ 19 h 84"/>
                <a:gd name="T42" fmla="*/ 24 w 32"/>
                <a:gd name="T43" fmla="*/ 28 h 84"/>
                <a:gd name="T44" fmla="*/ 32 w 32"/>
                <a:gd name="T45" fmla="*/ 37 h 84"/>
                <a:gd name="T46" fmla="*/ 32 w 32"/>
                <a:gd name="T47" fmla="*/ 47 h 84"/>
                <a:gd name="T48" fmla="*/ 31 w 32"/>
                <a:gd name="T49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84">
                  <a:moveTo>
                    <a:pt x="31" y="47"/>
                  </a:moveTo>
                  <a:cubicBezTo>
                    <a:pt x="26" y="47"/>
                    <a:pt x="24" y="50"/>
                    <a:pt x="24" y="56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9"/>
                    <a:pt x="23" y="74"/>
                    <a:pt x="22" y="76"/>
                  </a:cubicBezTo>
                  <a:cubicBezTo>
                    <a:pt x="20" y="79"/>
                    <a:pt x="18" y="80"/>
                    <a:pt x="14" y="82"/>
                  </a:cubicBezTo>
                  <a:cubicBezTo>
                    <a:pt x="11" y="83"/>
                    <a:pt x="6" y="84"/>
                    <a:pt x="0" y="8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5" y="73"/>
                    <a:pt x="6" y="72"/>
                  </a:cubicBezTo>
                  <a:cubicBezTo>
                    <a:pt x="8" y="70"/>
                    <a:pt x="8" y="68"/>
                    <a:pt x="8" y="66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4"/>
                    <a:pt x="9" y="51"/>
                    <a:pt x="10" y="48"/>
                  </a:cubicBezTo>
                  <a:cubicBezTo>
                    <a:pt x="11" y="45"/>
                    <a:pt x="13" y="43"/>
                    <a:pt x="16" y="42"/>
                  </a:cubicBezTo>
                  <a:cubicBezTo>
                    <a:pt x="13" y="41"/>
                    <a:pt x="11" y="38"/>
                    <a:pt x="10" y="36"/>
                  </a:cubicBezTo>
                  <a:cubicBezTo>
                    <a:pt x="9" y="33"/>
                    <a:pt x="8" y="29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6"/>
                    <a:pt x="8" y="14"/>
                    <a:pt x="6" y="12"/>
                  </a:cubicBezTo>
                  <a:cubicBezTo>
                    <a:pt x="5" y="11"/>
                    <a:pt x="3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4" y="2"/>
                  </a:cubicBezTo>
                  <a:cubicBezTo>
                    <a:pt x="18" y="3"/>
                    <a:pt x="20" y="5"/>
                    <a:pt x="22" y="7"/>
                  </a:cubicBezTo>
                  <a:cubicBezTo>
                    <a:pt x="24" y="10"/>
                    <a:pt x="24" y="14"/>
                    <a:pt x="24" y="1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34"/>
                    <a:pt x="27" y="37"/>
                    <a:pt x="32" y="37"/>
                  </a:cubicBezTo>
                  <a:cubicBezTo>
                    <a:pt x="32" y="47"/>
                    <a:pt x="32" y="47"/>
                    <a:pt x="32" y="47"/>
                  </a:cubicBezTo>
                  <a:lnTo>
                    <a:pt x="31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82" name="グループ化 5981"/>
          <p:cNvGrpSpPr/>
          <p:nvPr/>
        </p:nvGrpSpPr>
        <p:grpSpPr>
          <a:xfrm>
            <a:off x="1035051" y="250826"/>
            <a:ext cx="525463" cy="546100"/>
            <a:chOff x="1035051" y="250826"/>
            <a:chExt cx="525463" cy="546100"/>
          </a:xfrm>
        </p:grpSpPr>
        <p:sp>
          <p:nvSpPr>
            <p:cNvPr id="5786" name="Freeform 12"/>
            <p:cNvSpPr>
              <a:spLocks/>
            </p:cNvSpPr>
            <p:nvPr/>
          </p:nvSpPr>
          <p:spPr bwMode="auto">
            <a:xfrm>
              <a:off x="1273176" y="436563"/>
              <a:ext cx="87313" cy="68263"/>
            </a:xfrm>
            <a:custGeom>
              <a:avLst/>
              <a:gdLst>
                <a:gd name="T0" fmla="*/ 31 w 31"/>
                <a:gd name="T1" fmla="*/ 21 h 24"/>
                <a:gd name="T2" fmla="*/ 28 w 31"/>
                <a:gd name="T3" fmla="*/ 24 h 24"/>
                <a:gd name="T4" fmla="*/ 3 w 31"/>
                <a:gd name="T5" fmla="*/ 24 h 24"/>
                <a:gd name="T6" fmla="*/ 0 w 31"/>
                <a:gd name="T7" fmla="*/ 21 h 24"/>
                <a:gd name="T8" fmla="*/ 0 w 31"/>
                <a:gd name="T9" fmla="*/ 3 h 24"/>
                <a:gd name="T10" fmla="*/ 3 w 31"/>
                <a:gd name="T11" fmla="*/ 0 h 24"/>
                <a:gd name="T12" fmla="*/ 28 w 31"/>
                <a:gd name="T13" fmla="*/ 0 h 24"/>
                <a:gd name="T14" fmla="*/ 31 w 31"/>
                <a:gd name="T15" fmla="*/ 3 h 24"/>
                <a:gd name="T16" fmla="*/ 31 w 31"/>
                <a:gd name="T1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4">
                  <a:moveTo>
                    <a:pt x="31" y="21"/>
                  </a:moveTo>
                  <a:cubicBezTo>
                    <a:pt x="31" y="23"/>
                    <a:pt x="30" y="24"/>
                    <a:pt x="28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lnTo>
                    <a:pt x="31" y="21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7" name="Freeform 13"/>
            <p:cNvSpPr>
              <a:spLocks/>
            </p:cNvSpPr>
            <p:nvPr/>
          </p:nvSpPr>
          <p:spPr bwMode="auto">
            <a:xfrm>
              <a:off x="1401763" y="490538"/>
              <a:ext cx="87313" cy="71438"/>
            </a:xfrm>
            <a:custGeom>
              <a:avLst/>
              <a:gdLst>
                <a:gd name="T0" fmla="*/ 31 w 31"/>
                <a:gd name="T1" fmla="*/ 21 h 25"/>
                <a:gd name="T2" fmla="*/ 28 w 31"/>
                <a:gd name="T3" fmla="*/ 25 h 25"/>
                <a:gd name="T4" fmla="*/ 3 w 31"/>
                <a:gd name="T5" fmla="*/ 25 h 25"/>
                <a:gd name="T6" fmla="*/ 0 w 31"/>
                <a:gd name="T7" fmla="*/ 21 h 25"/>
                <a:gd name="T8" fmla="*/ 0 w 31"/>
                <a:gd name="T9" fmla="*/ 3 h 25"/>
                <a:gd name="T10" fmla="*/ 3 w 31"/>
                <a:gd name="T11" fmla="*/ 0 h 25"/>
                <a:gd name="T12" fmla="*/ 28 w 31"/>
                <a:gd name="T13" fmla="*/ 0 h 25"/>
                <a:gd name="T14" fmla="*/ 31 w 31"/>
                <a:gd name="T15" fmla="*/ 3 h 25"/>
                <a:gd name="T16" fmla="*/ 31 w 31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21"/>
                  </a:moveTo>
                  <a:cubicBezTo>
                    <a:pt x="31" y="23"/>
                    <a:pt x="30" y="25"/>
                    <a:pt x="28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lnTo>
                    <a:pt x="31" y="21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8" name="Freeform 14"/>
            <p:cNvSpPr>
              <a:spLocks/>
            </p:cNvSpPr>
            <p:nvPr/>
          </p:nvSpPr>
          <p:spPr bwMode="auto">
            <a:xfrm>
              <a:off x="1273176" y="546101"/>
              <a:ext cx="87313" cy="71438"/>
            </a:xfrm>
            <a:custGeom>
              <a:avLst/>
              <a:gdLst>
                <a:gd name="T0" fmla="*/ 31 w 31"/>
                <a:gd name="T1" fmla="*/ 21 h 25"/>
                <a:gd name="T2" fmla="*/ 28 w 31"/>
                <a:gd name="T3" fmla="*/ 25 h 25"/>
                <a:gd name="T4" fmla="*/ 3 w 31"/>
                <a:gd name="T5" fmla="*/ 25 h 25"/>
                <a:gd name="T6" fmla="*/ 0 w 31"/>
                <a:gd name="T7" fmla="*/ 21 h 25"/>
                <a:gd name="T8" fmla="*/ 0 w 31"/>
                <a:gd name="T9" fmla="*/ 3 h 25"/>
                <a:gd name="T10" fmla="*/ 3 w 31"/>
                <a:gd name="T11" fmla="*/ 0 h 25"/>
                <a:gd name="T12" fmla="*/ 28 w 31"/>
                <a:gd name="T13" fmla="*/ 0 h 25"/>
                <a:gd name="T14" fmla="*/ 31 w 31"/>
                <a:gd name="T15" fmla="*/ 3 h 25"/>
                <a:gd name="T16" fmla="*/ 31 w 31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21"/>
                  </a:moveTo>
                  <a:cubicBezTo>
                    <a:pt x="31" y="23"/>
                    <a:pt x="30" y="25"/>
                    <a:pt x="28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lnTo>
                    <a:pt x="31" y="21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89" name="Freeform 15"/>
            <p:cNvSpPr>
              <a:spLocks/>
            </p:cNvSpPr>
            <p:nvPr/>
          </p:nvSpPr>
          <p:spPr bwMode="auto">
            <a:xfrm>
              <a:off x="1143001" y="379413"/>
              <a:ext cx="92075" cy="71438"/>
            </a:xfrm>
            <a:custGeom>
              <a:avLst/>
              <a:gdLst>
                <a:gd name="T0" fmla="*/ 32 w 32"/>
                <a:gd name="T1" fmla="*/ 22 h 25"/>
                <a:gd name="T2" fmla="*/ 29 w 32"/>
                <a:gd name="T3" fmla="*/ 25 h 25"/>
                <a:gd name="T4" fmla="*/ 3 w 32"/>
                <a:gd name="T5" fmla="*/ 25 h 25"/>
                <a:gd name="T6" fmla="*/ 0 w 32"/>
                <a:gd name="T7" fmla="*/ 22 h 25"/>
                <a:gd name="T8" fmla="*/ 0 w 32"/>
                <a:gd name="T9" fmla="*/ 3 h 25"/>
                <a:gd name="T10" fmla="*/ 3 w 32"/>
                <a:gd name="T11" fmla="*/ 0 h 25"/>
                <a:gd name="T12" fmla="*/ 28 w 32"/>
                <a:gd name="T13" fmla="*/ 0 h 25"/>
                <a:gd name="T14" fmla="*/ 32 w 32"/>
                <a:gd name="T15" fmla="*/ 3 h 25"/>
                <a:gd name="T16" fmla="*/ 32 w 32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">
                  <a:moveTo>
                    <a:pt x="32" y="22"/>
                  </a:moveTo>
                  <a:cubicBezTo>
                    <a:pt x="32" y="24"/>
                    <a:pt x="30" y="25"/>
                    <a:pt x="29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5"/>
                    <a:pt x="0" y="24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1"/>
                    <a:pt x="32" y="3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0" name="Freeform 16"/>
            <p:cNvSpPr>
              <a:spLocks/>
            </p:cNvSpPr>
            <p:nvPr/>
          </p:nvSpPr>
          <p:spPr bwMode="auto">
            <a:xfrm>
              <a:off x="1035051" y="250826"/>
              <a:ext cx="525463" cy="128588"/>
            </a:xfrm>
            <a:custGeom>
              <a:avLst/>
              <a:gdLst>
                <a:gd name="T0" fmla="*/ 181 w 184"/>
                <a:gd name="T1" fmla="*/ 0 h 45"/>
                <a:gd name="T2" fmla="*/ 181 w 184"/>
                <a:gd name="T3" fmla="*/ 0 h 45"/>
                <a:gd name="T4" fmla="*/ 162 w 184"/>
                <a:gd name="T5" fmla="*/ 0 h 45"/>
                <a:gd name="T6" fmla="*/ 21 w 184"/>
                <a:gd name="T7" fmla="*/ 0 h 45"/>
                <a:gd name="T8" fmla="*/ 9 w 184"/>
                <a:gd name="T9" fmla="*/ 0 h 45"/>
                <a:gd name="T10" fmla="*/ 3 w 184"/>
                <a:gd name="T11" fmla="*/ 0 h 45"/>
                <a:gd name="T12" fmla="*/ 0 w 184"/>
                <a:gd name="T13" fmla="*/ 4 h 45"/>
                <a:gd name="T14" fmla="*/ 0 w 184"/>
                <a:gd name="T15" fmla="*/ 42 h 45"/>
                <a:gd name="T16" fmla="*/ 3 w 184"/>
                <a:gd name="T17" fmla="*/ 45 h 45"/>
                <a:gd name="T18" fmla="*/ 22 w 184"/>
                <a:gd name="T19" fmla="*/ 45 h 45"/>
                <a:gd name="T20" fmla="*/ 25 w 184"/>
                <a:gd name="T21" fmla="*/ 42 h 45"/>
                <a:gd name="T22" fmla="*/ 25 w 184"/>
                <a:gd name="T23" fmla="*/ 26 h 45"/>
                <a:gd name="T24" fmla="*/ 159 w 184"/>
                <a:gd name="T25" fmla="*/ 26 h 45"/>
                <a:gd name="T26" fmla="*/ 159 w 184"/>
                <a:gd name="T27" fmla="*/ 42 h 45"/>
                <a:gd name="T28" fmla="*/ 163 w 184"/>
                <a:gd name="T29" fmla="*/ 45 h 45"/>
                <a:gd name="T30" fmla="*/ 181 w 184"/>
                <a:gd name="T31" fmla="*/ 45 h 45"/>
                <a:gd name="T32" fmla="*/ 184 w 184"/>
                <a:gd name="T33" fmla="*/ 42 h 45"/>
                <a:gd name="T34" fmla="*/ 184 w 184"/>
                <a:gd name="T35" fmla="*/ 23 h 45"/>
                <a:gd name="T36" fmla="*/ 184 w 184"/>
                <a:gd name="T37" fmla="*/ 4 h 45"/>
                <a:gd name="T38" fmla="*/ 181 w 184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45">
                  <a:moveTo>
                    <a:pt x="181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5"/>
                    <a:pt x="3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5"/>
                    <a:pt x="25" y="44"/>
                    <a:pt x="25" y="4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4"/>
                    <a:pt x="160" y="45"/>
                    <a:pt x="163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3" y="45"/>
                    <a:pt x="184" y="44"/>
                    <a:pt x="184" y="42"/>
                  </a:cubicBezTo>
                  <a:cubicBezTo>
                    <a:pt x="184" y="23"/>
                    <a:pt x="184" y="23"/>
                    <a:pt x="184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3" y="0"/>
                    <a:pt x="181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1" name="Freeform 17"/>
            <p:cNvSpPr>
              <a:spLocks/>
            </p:cNvSpPr>
            <p:nvPr/>
          </p:nvSpPr>
          <p:spPr bwMode="auto">
            <a:xfrm>
              <a:off x="1035051" y="671513"/>
              <a:ext cx="525463" cy="125413"/>
            </a:xfrm>
            <a:custGeom>
              <a:avLst/>
              <a:gdLst>
                <a:gd name="T0" fmla="*/ 181 w 184"/>
                <a:gd name="T1" fmla="*/ 0 h 44"/>
                <a:gd name="T2" fmla="*/ 163 w 184"/>
                <a:gd name="T3" fmla="*/ 0 h 44"/>
                <a:gd name="T4" fmla="*/ 160 w 184"/>
                <a:gd name="T5" fmla="*/ 4 h 44"/>
                <a:gd name="T6" fmla="*/ 160 w 184"/>
                <a:gd name="T7" fmla="*/ 19 h 44"/>
                <a:gd name="T8" fmla="*/ 25 w 184"/>
                <a:gd name="T9" fmla="*/ 19 h 44"/>
                <a:gd name="T10" fmla="*/ 25 w 184"/>
                <a:gd name="T11" fmla="*/ 3 h 44"/>
                <a:gd name="T12" fmla="*/ 21 w 184"/>
                <a:gd name="T13" fmla="*/ 0 h 44"/>
                <a:gd name="T14" fmla="*/ 3 w 184"/>
                <a:gd name="T15" fmla="*/ 0 h 44"/>
                <a:gd name="T16" fmla="*/ 0 w 184"/>
                <a:gd name="T17" fmla="*/ 4 h 44"/>
                <a:gd name="T18" fmla="*/ 0 w 184"/>
                <a:gd name="T19" fmla="*/ 41 h 44"/>
                <a:gd name="T20" fmla="*/ 3 w 184"/>
                <a:gd name="T21" fmla="*/ 44 h 44"/>
                <a:gd name="T22" fmla="*/ 9 w 184"/>
                <a:gd name="T23" fmla="*/ 44 h 44"/>
                <a:gd name="T24" fmla="*/ 22 w 184"/>
                <a:gd name="T25" fmla="*/ 44 h 44"/>
                <a:gd name="T26" fmla="*/ 163 w 184"/>
                <a:gd name="T27" fmla="*/ 44 h 44"/>
                <a:gd name="T28" fmla="*/ 181 w 184"/>
                <a:gd name="T29" fmla="*/ 44 h 44"/>
                <a:gd name="T30" fmla="*/ 181 w 184"/>
                <a:gd name="T31" fmla="*/ 44 h 44"/>
                <a:gd name="T32" fmla="*/ 184 w 184"/>
                <a:gd name="T33" fmla="*/ 41 h 44"/>
                <a:gd name="T34" fmla="*/ 184 w 184"/>
                <a:gd name="T35" fmla="*/ 4 h 44"/>
                <a:gd name="T36" fmla="*/ 181 w 184"/>
                <a:gd name="T3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44">
                  <a:moveTo>
                    <a:pt x="181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61" y="0"/>
                    <a:pt x="160" y="2"/>
                    <a:pt x="160" y="4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3" y="44"/>
                    <a:pt x="184" y="43"/>
                    <a:pt x="184" y="41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3" y="0"/>
                    <a:pt x="181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2" name="Freeform 18"/>
            <p:cNvSpPr>
              <a:spLocks/>
            </p:cNvSpPr>
            <p:nvPr/>
          </p:nvSpPr>
          <p:spPr bwMode="auto">
            <a:xfrm>
              <a:off x="1143001" y="488951"/>
              <a:ext cx="92075" cy="73025"/>
            </a:xfrm>
            <a:custGeom>
              <a:avLst/>
              <a:gdLst>
                <a:gd name="T0" fmla="*/ 32 w 32"/>
                <a:gd name="T1" fmla="*/ 22 h 26"/>
                <a:gd name="T2" fmla="*/ 29 w 32"/>
                <a:gd name="T3" fmla="*/ 26 h 26"/>
                <a:gd name="T4" fmla="*/ 3 w 32"/>
                <a:gd name="T5" fmla="*/ 26 h 26"/>
                <a:gd name="T6" fmla="*/ 0 w 32"/>
                <a:gd name="T7" fmla="*/ 22 h 26"/>
                <a:gd name="T8" fmla="*/ 0 w 32"/>
                <a:gd name="T9" fmla="*/ 3 h 26"/>
                <a:gd name="T10" fmla="*/ 3 w 32"/>
                <a:gd name="T11" fmla="*/ 0 h 26"/>
                <a:gd name="T12" fmla="*/ 28 w 32"/>
                <a:gd name="T13" fmla="*/ 0 h 26"/>
                <a:gd name="T14" fmla="*/ 32 w 32"/>
                <a:gd name="T15" fmla="*/ 3 h 26"/>
                <a:gd name="T16" fmla="*/ 32 w 32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6">
                  <a:moveTo>
                    <a:pt x="32" y="22"/>
                  </a:moveTo>
                  <a:cubicBezTo>
                    <a:pt x="32" y="24"/>
                    <a:pt x="30" y="26"/>
                    <a:pt x="29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1"/>
                    <a:pt x="32" y="3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3" name="Freeform 19"/>
            <p:cNvSpPr>
              <a:spLocks/>
            </p:cNvSpPr>
            <p:nvPr/>
          </p:nvSpPr>
          <p:spPr bwMode="auto">
            <a:xfrm>
              <a:off x="1143001" y="596901"/>
              <a:ext cx="92075" cy="74613"/>
            </a:xfrm>
            <a:custGeom>
              <a:avLst/>
              <a:gdLst>
                <a:gd name="T0" fmla="*/ 32 w 32"/>
                <a:gd name="T1" fmla="*/ 23 h 26"/>
                <a:gd name="T2" fmla="*/ 29 w 32"/>
                <a:gd name="T3" fmla="*/ 26 h 26"/>
                <a:gd name="T4" fmla="*/ 3 w 32"/>
                <a:gd name="T5" fmla="*/ 26 h 26"/>
                <a:gd name="T6" fmla="*/ 0 w 32"/>
                <a:gd name="T7" fmla="*/ 23 h 26"/>
                <a:gd name="T8" fmla="*/ 0 w 32"/>
                <a:gd name="T9" fmla="*/ 3 h 26"/>
                <a:gd name="T10" fmla="*/ 3 w 32"/>
                <a:gd name="T11" fmla="*/ 0 h 26"/>
                <a:gd name="T12" fmla="*/ 28 w 32"/>
                <a:gd name="T13" fmla="*/ 0 h 26"/>
                <a:gd name="T14" fmla="*/ 32 w 32"/>
                <a:gd name="T15" fmla="*/ 3 h 26"/>
                <a:gd name="T16" fmla="*/ 32 w 32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6">
                  <a:moveTo>
                    <a:pt x="32" y="23"/>
                  </a:moveTo>
                  <a:cubicBezTo>
                    <a:pt x="32" y="24"/>
                    <a:pt x="30" y="26"/>
                    <a:pt x="29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3"/>
                  </a:cubicBezTo>
                  <a:lnTo>
                    <a:pt x="32" y="23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84" name="グループ化 5983"/>
          <p:cNvGrpSpPr/>
          <p:nvPr/>
        </p:nvGrpSpPr>
        <p:grpSpPr>
          <a:xfrm>
            <a:off x="1944688" y="350838"/>
            <a:ext cx="571501" cy="349251"/>
            <a:chOff x="1944688" y="350838"/>
            <a:chExt cx="571501" cy="349251"/>
          </a:xfrm>
        </p:grpSpPr>
        <p:sp>
          <p:nvSpPr>
            <p:cNvPr id="5794" name="Rectangle 20"/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5" name="Freeform 21"/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6" name="Freeform 22"/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7" name="Freeform 23"/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8" name="Freeform 24"/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99" name="Freeform 25"/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86" name="グループ化 5985"/>
          <p:cNvGrpSpPr/>
          <p:nvPr/>
        </p:nvGrpSpPr>
        <p:grpSpPr>
          <a:xfrm>
            <a:off x="2901951" y="276226"/>
            <a:ext cx="541338" cy="495300"/>
            <a:chOff x="2901951" y="276226"/>
            <a:chExt cx="541338" cy="495300"/>
          </a:xfrm>
        </p:grpSpPr>
        <p:sp>
          <p:nvSpPr>
            <p:cNvPr id="5800" name="Freeform 26"/>
            <p:cNvSpPr>
              <a:spLocks/>
            </p:cNvSpPr>
            <p:nvPr/>
          </p:nvSpPr>
          <p:spPr bwMode="auto">
            <a:xfrm>
              <a:off x="3270251" y="365126"/>
              <a:ext cx="173038" cy="311150"/>
            </a:xfrm>
            <a:custGeom>
              <a:avLst/>
              <a:gdLst>
                <a:gd name="T0" fmla="*/ 58 w 60"/>
                <a:gd name="T1" fmla="*/ 57 h 109"/>
                <a:gd name="T2" fmla="*/ 58 w 60"/>
                <a:gd name="T3" fmla="*/ 50 h 109"/>
                <a:gd name="T4" fmla="*/ 49 w 60"/>
                <a:gd name="T5" fmla="*/ 41 h 109"/>
                <a:gd name="T6" fmla="*/ 9 w 60"/>
                <a:gd name="T7" fmla="*/ 2 h 109"/>
                <a:gd name="T8" fmla="*/ 2 w 60"/>
                <a:gd name="T9" fmla="*/ 2 h 109"/>
                <a:gd name="T10" fmla="*/ 2 w 60"/>
                <a:gd name="T11" fmla="*/ 9 h 109"/>
                <a:gd name="T12" fmla="*/ 45 w 60"/>
                <a:gd name="T13" fmla="*/ 50 h 109"/>
                <a:gd name="T14" fmla="*/ 45 w 60"/>
                <a:gd name="T15" fmla="*/ 57 h 109"/>
                <a:gd name="T16" fmla="*/ 1 w 60"/>
                <a:gd name="T17" fmla="*/ 100 h 109"/>
                <a:gd name="T18" fmla="*/ 1 w 60"/>
                <a:gd name="T19" fmla="*/ 107 h 109"/>
                <a:gd name="T20" fmla="*/ 8 w 60"/>
                <a:gd name="T21" fmla="*/ 107 h 109"/>
                <a:gd name="T22" fmla="*/ 48 w 60"/>
                <a:gd name="T23" fmla="*/ 67 h 109"/>
                <a:gd name="T24" fmla="*/ 48 w 60"/>
                <a:gd name="T25" fmla="*/ 67 h 109"/>
                <a:gd name="T26" fmla="*/ 58 w 60"/>
                <a:gd name="T27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9">
                  <a:moveTo>
                    <a:pt x="58" y="57"/>
                  </a:moveTo>
                  <a:cubicBezTo>
                    <a:pt x="60" y="55"/>
                    <a:pt x="60" y="52"/>
                    <a:pt x="58" y="5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2"/>
                    <a:pt x="46" y="55"/>
                    <a:pt x="45" y="57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0" y="102"/>
                    <a:pt x="0" y="105"/>
                    <a:pt x="1" y="107"/>
                  </a:cubicBezTo>
                  <a:cubicBezTo>
                    <a:pt x="3" y="109"/>
                    <a:pt x="6" y="108"/>
                    <a:pt x="8" y="10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1" name="Freeform 27"/>
            <p:cNvSpPr>
              <a:spLocks/>
            </p:cNvSpPr>
            <p:nvPr/>
          </p:nvSpPr>
          <p:spPr bwMode="auto">
            <a:xfrm>
              <a:off x="2901951" y="365126"/>
              <a:ext cx="174625" cy="311150"/>
            </a:xfrm>
            <a:custGeom>
              <a:avLst/>
              <a:gdLst>
                <a:gd name="T0" fmla="*/ 2 w 61"/>
                <a:gd name="T1" fmla="*/ 57 h 109"/>
                <a:gd name="T2" fmla="*/ 2 w 61"/>
                <a:gd name="T3" fmla="*/ 50 h 109"/>
                <a:gd name="T4" fmla="*/ 11 w 61"/>
                <a:gd name="T5" fmla="*/ 41 h 109"/>
                <a:gd name="T6" fmla="*/ 52 w 61"/>
                <a:gd name="T7" fmla="*/ 2 h 109"/>
                <a:gd name="T8" fmla="*/ 58 w 61"/>
                <a:gd name="T9" fmla="*/ 2 h 109"/>
                <a:gd name="T10" fmla="*/ 58 w 61"/>
                <a:gd name="T11" fmla="*/ 9 h 109"/>
                <a:gd name="T12" fmla="*/ 16 w 61"/>
                <a:gd name="T13" fmla="*/ 50 h 109"/>
                <a:gd name="T14" fmla="*/ 16 w 61"/>
                <a:gd name="T15" fmla="*/ 57 h 109"/>
                <a:gd name="T16" fmla="*/ 59 w 61"/>
                <a:gd name="T17" fmla="*/ 100 h 109"/>
                <a:gd name="T18" fmla="*/ 59 w 61"/>
                <a:gd name="T19" fmla="*/ 107 h 109"/>
                <a:gd name="T20" fmla="*/ 52 w 61"/>
                <a:gd name="T21" fmla="*/ 107 h 109"/>
                <a:gd name="T22" fmla="*/ 11 w 61"/>
                <a:gd name="T23" fmla="*/ 68 h 109"/>
                <a:gd name="T24" fmla="*/ 11 w 61"/>
                <a:gd name="T25" fmla="*/ 67 h 109"/>
                <a:gd name="T26" fmla="*/ 2 w 61"/>
                <a:gd name="T27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09">
                  <a:moveTo>
                    <a:pt x="2" y="57"/>
                  </a:moveTo>
                  <a:cubicBezTo>
                    <a:pt x="0" y="55"/>
                    <a:pt x="1" y="52"/>
                    <a:pt x="2" y="5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0"/>
                    <a:pt x="56" y="0"/>
                    <a:pt x="58" y="2"/>
                  </a:cubicBezTo>
                  <a:cubicBezTo>
                    <a:pt x="60" y="4"/>
                    <a:pt x="60" y="7"/>
                    <a:pt x="58" y="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52"/>
                    <a:pt x="15" y="55"/>
                    <a:pt x="16" y="57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2"/>
                    <a:pt x="61" y="105"/>
                    <a:pt x="59" y="107"/>
                  </a:cubicBezTo>
                  <a:cubicBezTo>
                    <a:pt x="57" y="109"/>
                    <a:pt x="54" y="108"/>
                    <a:pt x="52" y="10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7"/>
                    <a:pt x="11" y="67"/>
                    <a:pt x="11" y="67"/>
                  </a:cubicBezTo>
                  <a:lnTo>
                    <a:pt x="2" y="57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2" name="Freeform 28"/>
            <p:cNvSpPr>
              <a:spLocks/>
            </p:cNvSpPr>
            <p:nvPr/>
          </p:nvSpPr>
          <p:spPr bwMode="auto">
            <a:xfrm>
              <a:off x="3051176" y="276226"/>
              <a:ext cx="254000" cy="495300"/>
            </a:xfrm>
            <a:custGeom>
              <a:avLst/>
              <a:gdLst>
                <a:gd name="T0" fmla="*/ 158 w 160"/>
                <a:gd name="T1" fmla="*/ 0 h 312"/>
                <a:gd name="T2" fmla="*/ 56 w 160"/>
                <a:gd name="T3" fmla="*/ 0 h 312"/>
                <a:gd name="T4" fmla="*/ 0 w 160"/>
                <a:gd name="T5" fmla="*/ 157 h 312"/>
                <a:gd name="T6" fmla="*/ 68 w 160"/>
                <a:gd name="T7" fmla="*/ 157 h 312"/>
                <a:gd name="T8" fmla="*/ 16 w 160"/>
                <a:gd name="T9" fmla="*/ 312 h 312"/>
                <a:gd name="T10" fmla="*/ 160 w 160"/>
                <a:gd name="T11" fmla="*/ 107 h 312"/>
                <a:gd name="T12" fmla="*/ 90 w 160"/>
                <a:gd name="T13" fmla="*/ 107 h 312"/>
                <a:gd name="T14" fmla="*/ 158 w 160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12">
                  <a:moveTo>
                    <a:pt x="158" y="0"/>
                  </a:moveTo>
                  <a:lnTo>
                    <a:pt x="56" y="0"/>
                  </a:lnTo>
                  <a:lnTo>
                    <a:pt x="0" y="157"/>
                  </a:lnTo>
                  <a:lnTo>
                    <a:pt x="68" y="157"/>
                  </a:lnTo>
                  <a:lnTo>
                    <a:pt x="16" y="312"/>
                  </a:lnTo>
                  <a:lnTo>
                    <a:pt x="160" y="107"/>
                  </a:lnTo>
                  <a:lnTo>
                    <a:pt x="90" y="10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3" name="Freeform 29"/>
            <p:cNvSpPr>
              <a:spLocks/>
            </p:cNvSpPr>
            <p:nvPr/>
          </p:nvSpPr>
          <p:spPr bwMode="auto">
            <a:xfrm>
              <a:off x="3051176" y="276226"/>
              <a:ext cx="254000" cy="495300"/>
            </a:xfrm>
            <a:custGeom>
              <a:avLst/>
              <a:gdLst>
                <a:gd name="T0" fmla="*/ 158 w 160"/>
                <a:gd name="T1" fmla="*/ 0 h 312"/>
                <a:gd name="T2" fmla="*/ 56 w 160"/>
                <a:gd name="T3" fmla="*/ 0 h 312"/>
                <a:gd name="T4" fmla="*/ 0 w 160"/>
                <a:gd name="T5" fmla="*/ 157 h 312"/>
                <a:gd name="T6" fmla="*/ 68 w 160"/>
                <a:gd name="T7" fmla="*/ 157 h 312"/>
                <a:gd name="T8" fmla="*/ 16 w 160"/>
                <a:gd name="T9" fmla="*/ 312 h 312"/>
                <a:gd name="T10" fmla="*/ 160 w 160"/>
                <a:gd name="T11" fmla="*/ 107 h 312"/>
                <a:gd name="T12" fmla="*/ 90 w 160"/>
                <a:gd name="T13" fmla="*/ 107 h 312"/>
                <a:gd name="T14" fmla="*/ 158 w 160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12">
                  <a:moveTo>
                    <a:pt x="158" y="0"/>
                  </a:moveTo>
                  <a:lnTo>
                    <a:pt x="56" y="0"/>
                  </a:lnTo>
                  <a:lnTo>
                    <a:pt x="0" y="157"/>
                  </a:lnTo>
                  <a:lnTo>
                    <a:pt x="68" y="157"/>
                  </a:lnTo>
                  <a:lnTo>
                    <a:pt x="16" y="312"/>
                  </a:lnTo>
                  <a:lnTo>
                    <a:pt x="160" y="107"/>
                  </a:lnTo>
                  <a:lnTo>
                    <a:pt x="90" y="107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4" name="Freeform 30"/>
            <p:cNvSpPr>
              <a:spLocks/>
            </p:cNvSpPr>
            <p:nvPr/>
          </p:nvSpPr>
          <p:spPr bwMode="auto">
            <a:xfrm>
              <a:off x="3076576" y="276226"/>
              <a:ext cx="228600" cy="495300"/>
            </a:xfrm>
            <a:custGeom>
              <a:avLst/>
              <a:gdLst>
                <a:gd name="T0" fmla="*/ 142 w 144"/>
                <a:gd name="T1" fmla="*/ 0 h 312"/>
                <a:gd name="T2" fmla="*/ 88 w 144"/>
                <a:gd name="T3" fmla="*/ 0 h 312"/>
                <a:gd name="T4" fmla="*/ 32 w 144"/>
                <a:gd name="T5" fmla="*/ 130 h 312"/>
                <a:gd name="T6" fmla="*/ 99 w 144"/>
                <a:gd name="T7" fmla="*/ 132 h 312"/>
                <a:gd name="T8" fmla="*/ 0 w 144"/>
                <a:gd name="T9" fmla="*/ 312 h 312"/>
                <a:gd name="T10" fmla="*/ 144 w 144"/>
                <a:gd name="T11" fmla="*/ 107 h 312"/>
                <a:gd name="T12" fmla="*/ 74 w 144"/>
                <a:gd name="T13" fmla="*/ 107 h 312"/>
                <a:gd name="T14" fmla="*/ 142 w 144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12">
                  <a:moveTo>
                    <a:pt x="142" y="0"/>
                  </a:moveTo>
                  <a:lnTo>
                    <a:pt x="88" y="0"/>
                  </a:lnTo>
                  <a:lnTo>
                    <a:pt x="32" y="130"/>
                  </a:lnTo>
                  <a:lnTo>
                    <a:pt x="99" y="132"/>
                  </a:lnTo>
                  <a:lnTo>
                    <a:pt x="0" y="312"/>
                  </a:lnTo>
                  <a:lnTo>
                    <a:pt x="144" y="107"/>
                  </a:lnTo>
                  <a:lnTo>
                    <a:pt x="74" y="10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5" name="Freeform 31"/>
            <p:cNvSpPr>
              <a:spLocks/>
            </p:cNvSpPr>
            <p:nvPr/>
          </p:nvSpPr>
          <p:spPr bwMode="auto">
            <a:xfrm>
              <a:off x="3076576" y="276226"/>
              <a:ext cx="228600" cy="495300"/>
            </a:xfrm>
            <a:custGeom>
              <a:avLst/>
              <a:gdLst>
                <a:gd name="T0" fmla="*/ 142 w 144"/>
                <a:gd name="T1" fmla="*/ 0 h 312"/>
                <a:gd name="T2" fmla="*/ 88 w 144"/>
                <a:gd name="T3" fmla="*/ 0 h 312"/>
                <a:gd name="T4" fmla="*/ 32 w 144"/>
                <a:gd name="T5" fmla="*/ 130 h 312"/>
                <a:gd name="T6" fmla="*/ 99 w 144"/>
                <a:gd name="T7" fmla="*/ 132 h 312"/>
                <a:gd name="T8" fmla="*/ 0 w 144"/>
                <a:gd name="T9" fmla="*/ 312 h 312"/>
                <a:gd name="T10" fmla="*/ 144 w 144"/>
                <a:gd name="T11" fmla="*/ 107 h 312"/>
                <a:gd name="T12" fmla="*/ 74 w 144"/>
                <a:gd name="T13" fmla="*/ 107 h 312"/>
                <a:gd name="T14" fmla="*/ 142 w 144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12">
                  <a:moveTo>
                    <a:pt x="142" y="0"/>
                  </a:moveTo>
                  <a:lnTo>
                    <a:pt x="88" y="0"/>
                  </a:lnTo>
                  <a:lnTo>
                    <a:pt x="32" y="130"/>
                  </a:lnTo>
                  <a:lnTo>
                    <a:pt x="99" y="132"/>
                  </a:lnTo>
                  <a:lnTo>
                    <a:pt x="0" y="312"/>
                  </a:lnTo>
                  <a:lnTo>
                    <a:pt x="144" y="107"/>
                  </a:lnTo>
                  <a:lnTo>
                    <a:pt x="74" y="107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88" name="グループ化 5987"/>
          <p:cNvGrpSpPr/>
          <p:nvPr/>
        </p:nvGrpSpPr>
        <p:grpSpPr>
          <a:xfrm>
            <a:off x="3808413" y="239713"/>
            <a:ext cx="574675" cy="571500"/>
            <a:chOff x="3808413" y="239713"/>
            <a:chExt cx="574675" cy="571500"/>
          </a:xfrm>
        </p:grpSpPr>
        <p:sp>
          <p:nvSpPr>
            <p:cNvPr id="5806" name="Freeform 32"/>
            <p:cNvSpPr>
              <a:spLocks/>
            </p:cNvSpPr>
            <p:nvPr/>
          </p:nvSpPr>
          <p:spPr bwMode="auto">
            <a:xfrm>
              <a:off x="3808413" y="239713"/>
              <a:ext cx="574675" cy="571500"/>
            </a:xfrm>
            <a:custGeom>
              <a:avLst/>
              <a:gdLst>
                <a:gd name="T0" fmla="*/ 100 w 201"/>
                <a:gd name="T1" fmla="*/ 200 h 200"/>
                <a:gd name="T2" fmla="*/ 87 w 201"/>
                <a:gd name="T3" fmla="*/ 194 h 200"/>
                <a:gd name="T4" fmla="*/ 6 w 201"/>
                <a:gd name="T5" fmla="*/ 113 h 200"/>
                <a:gd name="T6" fmla="*/ 0 w 201"/>
                <a:gd name="T7" fmla="*/ 100 h 200"/>
                <a:gd name="T8" fmla="*/ 6 w 201"/>
                <a:gd name="T9" fmla="*/ 87 h 200"/>
                <a:gd name="T10" fmla="*/ 87 w 201"/>
                <a:gd name="T11" fmla="*/ 5 h 200"/>
                <a:gd name="T12" fmla="*/ 100 w 201"/>
                <a:gd name="T13" fmla="*/ 0 h 200"/>
                <a:gd name="T14" fmla="*/ 113 w 201"/>
                <a:gd name="T15" fmla="*/ 5 h 200"/>
                <a:gd name="T16" fmla="*/ 195 w 201"/>
                <a:gd name="T17" fmla="*/ 87 h 200"/>
                <a:gd name="T18" fmla="*/ 201 w 201"/>
                <a:gd name="T19" fmla="*/ 100 h 200"/>
                <a:gd name="T20" fmla="*/ 195 w 201"/>
                <a:gd name="T21" fmla="*/ 113 h 200"/>
                <a:gd name="T22" fmla="*/ 113 w 201"/>
                <a:gd name="T23" fmla="*/ 194 h 200"/>
                <a:gd name="T24" fmla="*/ 100 w 201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200">
                  <a:moveTo>
                    <a:pt x="100" y="200"/>
                  </a:moveTo>
                  <a:cubicBezTo>
                    <a:pt x="95" y="200"/>
                    <a:pt x="91" y="198"/>
                    <a:pt x="87" y="194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09"/>
                    <a:pt x="0" y="105"/>
                    <a:pt x="0" y="100"/>
                  </a:cubicBezTo>
                  <a:cubicBezTo>
                    <a:pt x="0" y="95"/>
                    <a:pt x="2" y="90"/>
                    <a:pt x="6" y="87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1" y="2"/>
                    <a:pt x="95" y="0"/>
                    <a:pt x="100" y="0"/>
                  </a:cubicBezTo>
                  <a:cubicBezTo>
                    <a:pt x="105" y="0"/>
                    <a:pt x="110" y="2"/>
                    <a:pt x="113" y="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9" y="91"/>
                    <a:pt x="201" y="95"/>
                    <a:pt x="201" y="100"/>
                  </a:cubicBezTo>
                  <a:cubicBezTo>
                    <a:pt x="201" y="105"/>
                    <a:pt x="199" y="110"/>
                    <a:pt x="195" y="113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0" y="198"/>
                    <a:pt x="105" y="200"/>
                    <a:pt x="100" y="200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7" name="Freeform 33"/>
            <p:cNvSpPr>
              <a:spLocks/>
            </p:cNvSpPr>
            <p:nvPr/>
          </p:nvSpPr>
          <p:spPr bwMode="auto">
            <a:xfrm>
              <a:off x="3808413" y="239713"/>
              <a:ext cx="396875" cy="454025"/>
            </a:xfrm>
            <a:custGeom>
              <a:avLst/>
              <a:gdLst>
                <a:gd name="T0" fmla="*/ 100 w 139"/>
                <a:gd name="T1" fmla="*/ 0 h 159"/>
                <a:gd name="T2" fmla="*/ 87 w 139"/>
                <a:gd name="T3" fmla="*/ 5 h 159"/>
                <a:gd name="T4" fmla="*/ 6 w 139"/>
                <a:gd name="T5" fmla="*/ 87 h 159"/>
                <a:gd name="T6" fmla="*/ 0 w 139"/>
                <a:gd name="T7" fmla="*/ 100 h 159"/>
                <a:gd name="T8" fmla="*/ 6 w 139"/>
                <a:gd name="T9" fmla="*/ 113 h 159"/>
                <a:gd name="T10" fmla="*/ 52 w 139"/>
                <a:gd name="T11" fmla="*/ 159 h 159"/>
                <a:gd name="T12" fmla="*/ 139 w 139"/>
                <a:gd name="T13" fmla="*/ 31 h 159"/>
                <a:gd name="T14" fmla="*/ 113 w 139"/>
                <a:gd name="T15" fmla="*/ 5 h 159"/>
                <a:gd name="T16" fmla="*/ 100 w 139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59">
                  <a:moveTo>
                    <a:pt x="100" y="0"/>
                  </a:moveTo>
                  <a:cubicBezTo>
                    <a:pt x="95" y="0"/>
                    <a:pt x="91" y="2"/>
                    <a:pt x="87" y="5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2" y="90"/>
                    <a:pt x="0" y="95"/>
                    <a:pt x="0" y="100"/>
                  </a:cubicBezTo>
                  <a:cubicBezTo>
                    <a:pt x="0" y="105"/>
                    <a:pt x="2" y="109"/>
                    <a:pt x="6" y="113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0" y="2"/>
                    <a:pt x="105" y="0"/>
                    <a:pt x="100" y="0"/>
                  </a:cubicBezTo>
                </a:path>
              </a:pathLst>
            </a:custGeom>
            <a:solidFill>
              <a:srgbClr val="57A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8" name="Freeform 34"/>
            <p:cNvSpPr>
              <a:spLocks/>
            </p:cNvSpPr>
            <p:nvPr/>
          </p:nvSpPr>
          <p:spPr bwMode="auto">
            <a:xfrm>
              <a:off x="4019551" y="287338"/>
              <a:ext cx="152400" cy="187325"/>
            </a:xfrm>
            <a:custGeom>
              <a:avLst/>
              <a:gdLst>
                <a:gd name="T0" fmla="*/ 47 w 96"/>
                <a:gd name="T1" fmla="*/ 0 h 118"/>
                <a:gd name="T2" fmla="*/ 0 w 96"/>
                <a:gd name="T3" fmla="*/ 49 h 118"/>
                <a:gd name="T4" fmla="*/ 35 w 96"/>
                <a:gd name="T5" fmla="*/ 49 h 118"/>
                <a:gd name="T6" fmla="*/ 35 w 96"/>
                <a:gd name="T7" fmla="*/ 118 h 118"/>
                <a:gd name="T8" fmla="*/ 62 w 96"/>
                <a:gd name="T9" fmla="*/ 118 h 118"/>
                <a:gd name="T10" fmla="*/ 62 w 96"/>
                <a:gd name="T11" fmla="*/ 49 h 118"/>
                <a:gd name="T12" fmla="*/ 96 w 96"/>
                <a:gd name="T13" fmla="*/ 49 h 118"/>
                <a:gd name="T14" fmla="*/ 47 w 96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18">
                  <a:moveTo>
                    <a:pt x="47" y="0"/>
                  </a:moveTo>
                  <a:lnTo>
                    <a:pt x="0" y="49"/>
                  </a:lnTo>
                  <a:lnTo>
                    <a:pt x="35" y="49"/>
                  </a:lnTo>
                  <a:lnTo>
                    <a:pt x="35" y="118"/>
                  </a:lnTo>
                  <a:lnTo>
                    <a:pt x="62" y="118"/>
                  </a:lnTo>
                  <a:lnTo>
                    <a:pt x="62" y="49"/>
                  </a:lnTo>
                  <a:lnTo>
                    <a:pt x="96" y="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09" name="Freeform 35"/>
            <p:cNvSpPr>
              <a:spLocks/>
            </p:cNvSpPr>
            <p:nvPr/>
          </p:nvSpPr>
          <p:spPr bwMode="auto">
            <a:xfrm>
              <a:off x="4019551" y="576263"/>
              <a:ext cx="152400" cy="184150"/>
            </a:xfrm>
            <a:custGeom>
              <a:avLst/>
              <a:gdLst>
                <a:gd name="T0" fmla="*/ 47 w 96"/>
                <a:gd name="T1" fmla="*/ 116 h 116"/>
                <a:gd name="T2" fmla="*/ 96 w 96"/>
                <a:gd name="T3" fmla="*/ 69 h 116"/>
                <a:gd name="T4" fmla="*/ 62 w 96"/>
                <a:gd name="T5" fmla="*/ 69 h 116"/>
                <a:gd name="T6" fmla="*/ 62 w 96"/>
                <a:gd name="T7" fmla="*/ 0 h 116"/>
                <a:gd name="T8" fmla="*/ 33 w 96"/>
                <a:gd name="T9" fmla="*/ 0 h 116"/>
                <a:gd name="T10" fmla="*/ 33 w 96"/>
                <a:gd name="T11" fmla="*/ 69 h 116"/>
                <a:gd name="T12" fmla="*/ 0 w 96"/>
                <a:gd name="T13" fmla="*/ 69 h 116"/>
                <a:gd name="T14" fmla="*/ 47 w 96"/>
                <a:gd name="T1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16">
                  <a:moveTo>
                    <a:pt x="47" y="116"/>
                  </a:moveTo>
                  <a:lnTo>
                    <a:pt x="96" y="69"/>
                  </a:lnTo>
                  <a:lnTo>
                    <a:pt x="62" y="69"/>
                  </a:lnTo>
                  <a:lnTo>
                    <a:pt x="62" y="0"/>
                  </a:lnTo>
                  <a:lnTo>
                    <a:pt x="33" y="0"/>
                  </a:lnTo>
                  <a:lnTo>
                    <a:pt x="33" y="69"/>
                  </a:lnTo>
                  <a:lnTo>
                    <a:pt x="0" y="69"/>
                  </a:lnTo>
                  <a:lnTo>
                    <a:pt x="4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0" name="Freeform 36"/>
            <p:cNvSpPr>
              <a:spLocks/>
            </p:cNvSpPr>
            <p:nvPr/>
          </p:nvSpPr>
          <p:spPr bwMode="auto">
            <a:xfrm>
              <a:off x="4132263" y="447676"/>
              <a:ext cx="176213" cy="152400"/>
            </a:xfrm>
            <a:custGeom>
              <a:avLst/>
              <a:gdLst>
                <a:gd name="T0" fmla="*/ 0 w 111"/>
                <a:gd name="T1" fmla="*/ 49 h 96"/>
                <a:gd name="T2" fmla="*/ 46 w 111"/>
                <a:gd name="T3" fmla="*/ 96 h 96"/>
                <a:gd name="T4" fmla="*/ 46 w 111"/>
                <a:gd name="T5" fmla="*/ 63 h 96"/>
                <a:gd name="T6" fmla="*/ 111 w 111"/>
                <a:gd name="T7" fmla="*/ 63 h 96"/>
                <a:gd name="T8" fmla="*/ 111 w 111"/>
                <a:gd name="T9" fmla="*/ 35 h 96"/>
                <a:gd name="T10" fmla="*/ 46 w 111"/>
                <a:gd name="T11" fmla="*/ 35 h 96"/>
                <a:gd name="T12" fmla="*/ 46 w 111"/>
                <a:gd name="T13" fmla="*/ 0 h 96"/>
                <a:gd name="T14" fmla="*/ 0 w 111"/>
                <a:gd name="T15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96">
                  <a:moveTo>
                    <a:pt x="0" y="49"/>
                  </a:moveTo>
                  <a:lnTo>
                    <a:pt x="46" y="96"/>
                  </a:lnTo>
                  <a:lnTo>
                    <a:pt x="46" y="63"/>
                  </a:lnTo>
                  <a:lnTo>
                    <a:pt x="111" y="63"/>
                  </a:lnTo>
                  <a:lnTo>
                    <a:pt x="111" y="35"/>
                  </a:lnTo>
                  <a:lnTo>
                    <a:pt x="46" y="35"/>
                  </a:lnTo>
                  <a:lnTo>
                    <a:pt x="46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1" name="Freeform 37"/>
            <p:cNvSpPr>
              <a:spLocks/>
            </p:cNvSpPr>
            <p:nvPr/>
          </p:nvSpPr>
          <p:spPr bwMode="auto">
            <a:xfrm>
              <a:off x="3883026" y="447676"/>
              <a:ext cx="177800" cy="152400"/>
            </a:xfrm>
            <a:custGeom>
              <a:avLst/>
              <a:gdLst>
                <a:gd name="T0" fmla="*/ 112 w 112"/>
                <a:gd name="T1" fmla="*/ 49 h 96"/>
                <a:gd name="T2" fmla="*/ 65 w 112"/>
                <a:gd name="T3" fmla="*/ 0 h 96"/>
                <a:gd name="T4" fmla="*/ 65 w 112"/>
                <a:gd name="T5" fmla="*/ 35 h 96"/>
                <a:gd name="T6" fmla="*/ 0 w 112"/>
                <a:gd name="T7" fmla="*/ 35 h 96"/>
                <a:gd name="T8" fmla="*/ 0 w 112"/>
                <a:gd name="T9" fmla="*/ 63 h 96"/>
                <a:gd name="T10" fmla="*/ 65 w 112"/>
                <a:gd name="T11" fmla="*/ 63 h 96"/>
                <a:gd name="T12" fmla="*/ 65 w 112"/>
                <a:gd name="T13" fmla="*/ 96 h 96"/>
                <a:gd name="T14" fmla="*/ 112 w 112"/>
                <a:gd name="T15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6">
                  <a:moveTo>
                    <a:pt x="112" y="49"/>
                  </a:moveTo>
                  <a:lnTo>
                    <a:pt x="65" y="0"/>
                  </a:lnTo>
                  <a:lnTo>
                    <a:pt x="65" y="35"/>
                  </a:lnTo>
                  <a:lnTo>
                    <a:pt x="0" y="35"/>
                  </a:lnTo>
                  <a:lnTo>
                    <a:pt x="0" y="63"/>
                  </a:lnTo>
                  <a:lnTo>
                    <a:pt x="65" y="63"/>
                  </a:lnTo>
                  <a:lnTo>
                    <a:pt x="65" y="96"/>
                  </a:lnTo>
                  <a:lnTo>
                    <a:pt x="11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90" name="グループ化 5989"/>
          <p:cNvGrpSpPr/>
          <p:nvPr/>
        </p:nvGrpSpPr>
        <p:grpSpPr>
          <a:xfrm>
            <a:off x="4749801" y="301626"/>
            <a:ext cx="574675" cy="447675"/>
            <a:chOff x="4749801" y="301626"/>
            <a:chExt cx="574675" cy="447675"/>
          </a:xfrm>
        </p:grpSpPr>
        <p:sp>
          <p:nvSpPr>
            <p:cNvPr id="5812" name="Freeform 38"/>
            <p:cNvSpPr>
              <a:spLocks/>
            </p:cNvSpPr>
            <p:nvPr/>
          </p:nvSpPr>
          <p:spPr bwMode="auto">
            <a:xfrm>
              <a:off x="4757738" y="314326"/>
              <a:ext cx="557213" cy="425450"/>
            </a:xfrm>
            <a:custGeom>
              <a:avLst/>
              <a:gdLst>
                <a:gd name="T0" fmla="*/ 94 w 351"/>
                <a:gd name="T1" fmla="*/ 59 h 268"/>
                <a:gd name="T2" fmla="*/ 52 w 351"/>
                <a:gd name="T3" fmla="*/ 81 h 268"/>
                <a:gd name="T4" fmla="*/ 23 w 351"/>
                <a:gd name="T5" fmla="*/ 115 h 268"/>
                <a:gd name="T6" fmla="*/ 11 w 351"/>
                <a:gd name="T7" fmla="*/ 111 h 268"/>
                <a:gd name="T8" fmla="*/ 16 w 351"/>
                <a:gd name="T9" fmla="*/ 95 h 268"/>
                <a:gd name="T10" fmla="*/ 22 w 351"/>
                <a:gd name="T11" fmla="*/ 99 h 268"/>
                <a:gd name="T12" fmla="*/ 18 w 351"/>
                <a:gd name="T13" fmla="*/ 86 h 268"/>
                <a:gd name="T14" fmla="*/ 9 w 351"/>
                <a:gd name="T15" fmla="*/ 88 h 268"/>
                <a:gd name="T16" fmla="*/ 0 w 351"/>
                <a:gd name="T17" fmla="*/ 106 h 268"/>
                <a:gd name="T18" fmla="*/ 5 w 351"/>
                <a:gd name="T19" fmla="*/ 124 h 268"/>
                <a:gd name="T20" fmla="*/ 20 w 351"/>
                <a:gd name="T21" fmla="*/ 128 h 268"/>
                <a:gd name="T22" fmla="*/ 22 w 351"/>
                <a:gd name="T23" fmla="*/ 146 h 268"/>
                <a:gd name="T24" fmla="*/ 22 w 351"/>
                <a:gd name="T25" fmla="*/ 182 h 268"/>
                <a:gd name="T26" fmla="*/ 7 w 351"/>
                <a:gd name="T27" fmla="*/ 209 h 268"/>
                <a:gd name="T28" fmla="*/ 29 w 351"/>
                <a:gd name="T29" fmla="*/ 230 h 268"/>
                <a:gd name="T30" fmla="*/ 45 w 351"/>
                <a:gd name="T31" fmla="*/ 230 h 268"/>
                <a:gd name="T32" fmla="*/ 59 w 351"/>
                <a:gd name="T33" fmla="*/ 261 h 268"/>
                <a:gd name="T34" fmla="*/ 90 w 351"/>
                <a:gd name="T35" fmla="*/ 257 h 268"/>
                <a:gd name="T36" fmla="*/ 101 w 351"/>
                <a:gd name="T37" fmla="*/ 228 h 268"/>
                <a:gd name="T38" fmla="*/ 123 w 351"/>
                <a:gd name="T39" fmla="*/ 219 h 268"/>
                <a:gd name="T40" fmla="*/ 123 w 351"/>
                <a:gd name="T41" fmla="*/ 228 h 268"/>
                <a:gd name="T42" fmla="*/ 139 w 351"/>
                <a:gd name="T43" fmla="*/ 263 h 268"/>
                <a:gd name="T44" fmla="*/ 162 w 351"/>
                <a:gd name="T45" fmla="*/ 265 h 268"/>
                <a:gd name="T46" fmla="*/ 187 w 351"/>
                <a:gd name="T47" fmla="*/ 241 h 268"/>
                <a:gd name="T48" fmla="*/ 223 w 351"/>
                <a:gd name="T49" fmla="*/ 245 h 268"/>
                <a:gd name="T50" fmla="*/ 231 w 351"/>
                <a:gd name="T51" fmla="*/ 230 h 268"/>
                <a:gd name="T52" fmla="*/ 227 w 351"/>
                <a:gd name="T53" fmla="*/ 201 h 268"/>
                <a:gd name="T54" fmla="*/ 218 w 351"/>
                <a:gd name="T55" fmla="*/ 169 h 268"/>
                <a:gd name="T56" fmla="*/ 243 w 351"/>
                <a:gd name="T57" fmla="*/ 191 h 268"/>
                <a:gd name="T58" fmla="*/ 261 w 351"/>
                <a:gd name="T59" fmla="*/ 187 h 268"/>
                <a:gd name="T60" fmla="*/ 277 w 351"/>
                <a:gd name="T61" fmla="*/ 164 h 268"/>
                <a:gd name="T62" fmla="*/ 324 w 351"/>
                <a:gd name="T63" fmla="*/ 158 h 268"/>
                <a:gd name="T64" fmla="*/ 348 w 351"/>
                <a:gd name="T65" fmla="*/ 126 h 268"/>
                <a:gd name="T66" fmla="*/ 349 w 351"/>
                <a:gd name="T67" fmla="*/ 77 h 268"/>
                <a:gd name="T68" fmla="*/ 337 w 351"/>
                <a:gd name="T69" fmla="*/ 45 h 268"/>
                <a:gd name="T70" fmla="*/ 315 w 351"/>
                <a:gd name="T71" fmla="*/ 57 h 268"/>
                <a:gd name="T72" fmla="*/ 292 w 351"/>
                <a:gd name="T73" fmla="*/ 45 h 268"/>
                <a:gd name="T74" fmla="*/ 276 w 351"/>
                <a:gd name="T75" fmla="*/ 30 h 268"/>
                <a:gd name="T76" fmla="*/ 232 w 351"/>
                <a:gd name="T77" fmla="*/ 0 h 268"/>
                <a:gd name="T78" fmla="*/ 191 w 351"/>
                <a:gd name="T79" fmla="*/ 3 h 268"/>
                <a:gd name="T80" fmla="*/ 159 w 351"/>
                <a:gd name="T81" fmla="*/ 21 h 268"/>
                <a:gd name="T82" fmla="*/ 137 w 351"/>
                <a:gd name="T83" fmla="*/ 3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1" h="268">
                  <a:moveTo>
                    <a:pt x="119" y="54"/>
                  </a:moveTo>
                  <a:lnTo>
                    <a:pt x="94" y="59"/>
                  </a:lnTo>
                  <a:lnTo>
                    <a:pt x="72" y="68"/>
                  </a:lnTo>
                  <a:lnTo>
                    <a:pt x="52" y="81"/>
                  </a:lnTo>
                  <a:lnTo>
                    <a:pt x="32" y="104"/>
                  </a:lnTo>
                  <a:lnTo>
                    <a:pt x="23" y="115"/>
                  </a:lnTo>
                  <a:lnTo>
                    <a:pt x="13" y="119"/>
                  </a:lnTo>
                  <a:lnTo>
                    <a:pt x="11" y="111"/>
                  </a:lnTo>
                  <a:lnTo>
                    <a:pt x="14" y="104"/>
                  </a:lnTo>
                  <a:lnTo>
                    <a:pt x="16" y="95"/>
                  </a:lnTo>
                  <a:lnTo>
                    <a:pt x="20" y="95"/>
                  </a:lnTo>
                  <a:lnTo>
                    <a:pt x="22" y="99"/>
                  </a:lnTo>
                  <a:lnTo>
                    <a:pt x="22" y="90"/>
                  </a:lnTo>
                  <a:lnTo>
                    <a:pt x="18" y="86"/>
                  </a:lnTo>
                  <a:lnTo>
                    <a:pt x="18" y="83"/>
                  </a:lnTo>
                  <a:lnTo>
                    <a:pt x="9" y="88"/>
                  </a:lnTo>
                  <a:lnTo>
                    <a:pt x="0" y="97"/>
                  </a:lnTo>
                  <a:lnTo>
                    <a:pt x="0" y="106"/>
                  </a:lnTo>
                  <a:lnTo>
                    <a:pt x="4" y="113"/>
                  </a:lnTo>
                  <a:lnTo>
                    <a:pt x="5" y="124"/>
                  </a:lnTo>
                  <a:lnTo>
                    <a:pt x="13" y="128"/>
                  </a:lnTo>
                  <a:lnTo>
                    <a:pt x="20" y="128"/>
                  </a:lnTo>
                  <a:lnTo>
                    <a:pt x="25" y="122"/>
                  </a:lnTo>
                  <a:lnTo>
                    <a:pt x="22" y="146"/>
                  </a:lnTo>
                  <a:lnTo>
                    <a:pt x="25" y="169"/>
                  </a:lnTo>
                  <a:lnTo>
                    <a:pt x="22" y="182"/>
                  </a:lnTo>
                  <a:lnTo>
                    <a:pt x="5" y="198"/>
                  </a:lnTo>
                  <a:lnTo>
                    <a:pt x="7" y="209"/>
                  </a:lnTo>
                  <a:lnTo>
                    <a:pt x="16" y="219"/>
                  </a:lnTo>
                  <a:lnTo>
                    <a:pt x="29" y="230"/>
                  </a:lnTo>
                  <a:lnTo>
                    <a:pt x="38" y="230"/>
                  </a:lnTo>
                  <a:lnTo>
                    <a:pt x="45" y="230"/>
                  </a:lnTo>
                  <a:lnTo>
                    <a:pt x="40" y="252"/>
                  </a:lnTo>
                  <a:lnTo>
                    <a:pt x="59" y="261"/>
                  </a:lnTo>
                  <a:lnTo>
                    <a:pt x="83" y="263"/>
                  </a:lnTo>
                  <a:lnTo>
                    <a:pt x="90" y="257"/>
                  </a:lnTo>
                  <a:lnTo>
                    <a:pt x="92" y="245"/>
                  </a:lnTo>
                  <a:lnTo>
                    <a:pt x="101" y="228"/>
                  </a:lnTo>
                  <a:lnTo>
                    <a:pt x="101" y="216"/>
                  </a:lnTo>
                  <a:lnTo>
                    <a:pt x="123" y="219"/>
                  </a:lnTo>
                  <a:lnTo>
                    <a:pt x="144" y="216"/>
                  </a:lnTo>
                  <a:lnTo>
                    <a:pt x="123" y="228"/>
                  </a:lnTo>
                  <a:lnTo>
                    <a:pt x="126" y="243"/>
                  </a:lnTo>
                  <a:lnTo>
                    <a:pt x="139" y="263"/>
                  </a:lnTo>
                  <a:lnTo>
                    <a:pt x="151" y="268"/>
                  </a:lnTo>
                  <a:lnTo>
                    <a:pt x="162" y="265"/>
                  </a:lnTo>
                  <a:lnTo>
                    <a:pt x="166" y="256"/>
                  </a:lnTo>
                  <a:lnTo>
                    <a:pt x="187" y="241"/>
                  </a:lnTo>
                  <a:lnTo>
                    <a:pt x="191" y="245"/>
                  </a:lnTo>
                  <a:lnTo>
                    <a:pt x="223" y="245"/>
                  </a:lnTo>
                  <a:lnTo>
                    <a:pt x="231" y="239"/>
                  </a:lnTo>
                  <a:lnTo>
                    <a:pt x="231" y="230"/>
                  </a:lnTo>
                  <a:lnTo>
                    <a:pt x="229" y="227"/>
                  </a:lnTo>
                  <a:lnTo>
                    <a:pt x="227" y="201"/>
                  </a:lnTo>
                  <a:lnTo>
                    <a:pt x="216" y="180"/>
                  </a:lnTo>
                  <a:lnTo>
                    <a:pt x="218" y="169"/>
                  </a:lnTo>
                  <a:lnTo>
                    <a:pt x="223" y="173"/>
                  </a:lnTo>
                  <a:lnTo>
                    <a:pt x="243" y="191"/>
                  </a:lnTo>
                  <a:lnTo>
                    <a:pt x="252" y="191"/>
                  </a:lnTo>
                  <a:lnTo>
                    <a:pt x="261" y="187"/>
                  </a:lnTo>
                  <a:lnTo>
                    <a:pt x="272" y="180"/>
                  </a:lnTo>
                  <a:lnTo>
                    <a:pt x="277" y="164"/>
                  </a:lnTo>
                  <a:lnTo>
                    <a:pt x="306" y="165"/>
                  </a:lnTo>
                  <a:lnTo>
                    <a:pt x="324" y="158"/>
                  </a:lnTo>
                  <a:lnTo>
                    <a:pt x="339" y="146"/>
                  </a:lnTo>
                  <a:lnTo>
                    <a:pt x="348" y="126"/>
                  </a:lnTo>
                  <a:lnTo>
                    <a:pt x="351" y="102"/>
                  </a:lnTo>
                  <a:lnTo>
                    <a:pt x="349" y="77"/>
                  </a:lnTo>
                  <a:lnTo>
                    <a:pt x="342" y="54"/>
                  </a:lnTo>
                  <a:lnTo>
                    <a:pt x="337" y="45"/>
                  </a:lnTo>
                  <a:lnTo>
                    <a:pt x="330" y="43"/>
                  </a:lnTo>
                  <a:lnTo>
                    <a:pt x="315" y="57"/>
                  </a:lnTo>
                  <a:lnTo>
                    <a:pt x="303" y="63"/>
                  </a:lnTo>
                  <a:lnTo>
                    <a:pt x="292" y="45"/>
                  </a:lnTo>
                  <a:lnTo>
                    <a:pt x="281" y="34"/>
                  </a:lnTo>
                  <a:lnTo>
                    <a:pt x="276" y="30"/>
                  </a:lnTo>
                  <a:lnTo>
                    <a:pt x="252" y="10"/>
                  </a:lnTo>
                  <a:lnTo>
                    <a:pt x="232" y="0"/>
                  </a:lnTo>
                  <a:lnTo>
                    <a:pt x="214" y="0"/>
                  </a:lnTo>
                  <a:lnTo>
                    <a:pt x="191" y="3"/>
                  </a:lnTo>
                  <a:lnTo>
                    <a:pt x="173" y="10"/>
                  </a:lnTo>
                  <a:lnTo>
                    <a:pt x="159" y="21"/>
                  </a:lnTo>
                  <a:lnTo>
                    <a:pt x="148" y="34"/>
                  </a:lnTo>
                  <a:lnTo>
                    <a:pt x="137" y="36"/>
                  </a:lnTo>
                  <a:lnTo>
                    <a:pt x="119" y="54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3" name="Freeform 39"/>
            <p:cNvSpPr>
              <a:spLocks/>
            </p:cNvSpPr>
            <p:nvPr/>
          </p:nvSpPr>
          <p:spPr bwMode="auto">
            <a:xfrm>
              <a:off x="4792663" y="476251"/>
              <a:ext cx="4763" cy="9525"/>
            </a:xfrm>
            <a:custGeom>
              <a:avLst/>
              <a:gdLst>
                <a:gd name="T0" fmla="*/ 0 w 3"/>
                <a:gd name="T1" fmla="*/ 2 h 6"/>
                <a:gd name="T2" fmla="*/ 3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2"/>
                  </a:moveTo>
                  <a:lnTo>
                    <a:pt x="3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4" name="Freeform 40"/>
            <p:cNvSpPr>
              <a:spLocks noEditPoints="1"/>
            </p:cNvSpPr>
            <p:nvPr/>
          </p:nvSpPr>
          <p:spPr bwMode="auto">
            <a:xfrm>
              <a:off x="4749801" y="301626"/>
              <a:ext cx="574675" cy="447675"/>
            </a:xfrm>
            <a:custGeom>
              <a:avLst/>
              <a:gdLst>
                <a:gd name="T0" fmla="*/ 183 w 201"/>
                <a:gd name="T1" fmla="*/ 26 h 156"/>
                <a:gd name="T2" fmla="*/ 170 w 201"/>
                <a:gd name="T3" fmla="*/ 31 h 156"/>
                <a:gd name="T4" fmla="*/ 146 w 201"/>
                <a:gd name="T5" fmla="*/ 10 h 156"/>
                <a:gd name="T6" fmla="*/ 79 w 201"/>
                <a:gd name="T7" fmla="*/ 22 h 156"/>
                <a:gd name="T8" fmla="*/ 29 w 201"/>
                <a:gd name="T9" fmla="*/ 47 h 156"/>
                <a:gd name="T10" fmla="*/ 10 w 201"/>
                <a:gd name="T11" fmla="*/ 66 h 156"/>
                <a:gd name="T12" fmla="*/ 15 w 201"/>
                <a:gd name="T13" fmla="*/ 60 h 156"/>
                <a:gd name="T14" fmla="*/ 16 w 201"/>
                <a:gd name="T15" fmla="*/ 47 h 156"/>
                <a:gd name="T16" fmla="*/ 5 w 201"/>
                <a:gd name="T17" fmla="*/ 54 h 156"/>
                <a:gd name="T18" fmla="*/ 4 w 201"/>
                <a:gd name="T19" fmla="*/ 73 h 156"/>
                <a:gd name="T20" fmla="*/ 13 w 201"/>
                <a:gd name="T21" fmla="*/ 95 h 156"/>
                <a:gd name="T22" fmla="*/ 5 w 201"/>
                <a:gd name="T23" fmla="*/ 110 h 156"/>
                <a:gd name="T24" fmla="*/ 19 w 201"/>
                <a:gd name="T25" fmla="*/ 134 h 156"/>
                <a:gd name="T26" fmla="*/ 34 w 201"/>
                <a:gd name="T27" fmla="*/ 151 h 156"/>
                <a:gd name="T28" fmla="*/ 57 w 201"/>
                <a:gd name="T29" fmla="*/ 141 h 156"/>
                <a:gd name="T30" fmla="*/ 62 w 201"/>
                <a:gd name="T31" fmla="*/ 127 h 156"/>
                <a:gd name="T32" fmla="*/ 69 w 201"/>
                <a:gd name="T33" fmla="*/ 137 h 156"/>
                <a:gd name="T34" fmla="*/ 99 w 201"/>
                <a:gd name="T35" fmla="*/ 148 h 156"/>
                <a:gd name="T36" fmla="*/ 123 w 201"/>
                <a:gd name="T37" fmla="*/ 142 h 156"/>
                <a:gd name="T38" fmla="*/ 133 w 201"/>
                <a:gd name="T39" fmla="*/ 129 h 156"/>
                <a:gd name="T40" fmla="*/ 130 w 201"/>
                <a:gd name="T41" fmla="*/ 108 h 156"/>
                <a:gd name="T42" fmla="*/ 129 w 201"/>
                <a:gd name="T43" fmla="*/ 104 h 156"/>
                <a:gd name="T44" fmla="*/ 158 w 201"/>
                <a:gd name="T45" fmla="*/ 102 h 156"/>
                <a:gd name="T46" fmla="*/ 195 w 201"/>
                <a:gd name="T47" fmla="*/ 83 h 156"/>
                <a:gd name="T48" fmla="*/ 147 w 201"/>
                <a:gd name="T49" fmla="*/ 105 h 156"/>
                <a:gd name="T50" fmla="*/ 152 w 201"/>
                <a:gd name="T51" fmla="*/ 95 h 156"/>
                <a:gd name="T52" fmla="*/ 126 w 201"/>
                <a:gd name="T53" fmla="*/ 98 h 156"/>
                <a:gd name="T54" fmla="*/ 94 w 201"/>
                <a:gd name="T55" fmla="*/ 145 h 156"/>
                <a:gd name="T56" fmla="*/ 85 w 201"/>
                <a:gd name="T57" fmla="*/ 129 h 156"/>
                <a:gd name="T58" fmla="*/ 83 w 201"/>
                <a:gd name="T59" fmla="*/ 123 h 156"/>
                <a:gd name="T60" fmla="*/ 52 w 201"/>
                <a:gd name="T61" fmla="*/ 141 h 156"/>
                <a:gd name="T62" fmla="*/ 18 w 201"/>
                <a:gd name="T63" fmla="*/ 92 h 156"/>
                <a:gd name="T64" fmla="*/ 47 w 201"/>
                <a:gd name="T65" fmla="*/ 62 h 156"/>
                <a:gd name="T66" fmla="*/ 75 w 201"/>
                <a:gd name="T67" fmla="*/ 104 h 156"/>
                <a:gd name="T68" fmla="*/ 97 w 201"/>
                <a:gd name="T69" fmla="*/ 90 h 156"/>
                <a:gd name="T70" fmla="*/ 68 w 201"/>
                <a:gd name="T71" fmla="*/ 69 h 156"/>
                <a:gd name="T72" fmla="*/ 77 w 201"/>
                <a:gd name="T73" fmla="*/ 28 h 156"/>
                <a:gd name="T74" fmla="*/ 145 w 201"/>
                <a:gd name="T75" fmla="*/ 14 h 156"/>
                <a:gd name="T76" fmla="*/ 164 w 201"/>
                <a:gd name="T77" fmla="*/ 29 h 156"/>
                <a:gd name="T78" fmla="*/ 157 w 201"/>
                <a:gd name="T79" fmla="*/ 38 h 156"/>
                <a:gd name="T80" fmla="*/ 160 w 201"/>
                <a:gd name="T81" fmla="*/ 44 h 156"/>
                <a:gd name="T82" fmla="*/ 162 w 201"/>
                <a:gd name="T83" fmla="*/ 48 h 156"/>
                <a:gd name="T84" fmla="*/ 159 w 201"/>
                <a:gd name="T85" fmla="*/ 64 h 156"/>
                <a:gd name="T86" fmla="*/ 167 w 201"/>
                <a:gd name="T87" fmla="*/ 67 h 156"/>
                <a:gd name="T88" fmla="*/ 191 w 201"/>
                <a:gd name="T89" fmla="*/ 34 h 156"/>
                <a:gd name="T90" fmla="*/ 139 w 201"/>
                <a:gd name="T91" fmla="*/ 94 h 156"/>
                <a:gd name="T92" fmla="*/ 120 w 201"/>
                <a:gd name="T93" fmla="*/ 120 h 156"/>
                <a:gd name="T94" fmla="*/ 129 w 201"/>
                <a:gd name="T95" fmla="*/ 135 h 156"/>
                <a:gd name="T96" fmla="*/ 18 w 201"/>
                <a:gd name="T97" fmla="*/ 67 h 156"/>
                <a:gd name="T98" fmla="*/ 12 w 201"/>
                <a:gd name="T99" fmla="*/ 52 h 156"/>
                <a:gd name="T100" fmla="*/ 13 w 201"/>
                <a:gd name="T101" fmla="*/ 56 h 156"/>
                <a:gd name="T102" fmla="*/ 8 w 201"/>
                <a:gd name="T103" fmla="*/ 116 h 156"/>
                <a:gd name="T104" fmla="*/ 169 w 201"/>
                <a:gd name="T105" fmla="*/ 38 h 156"/>
                <a:gd name="T106" fmla="*/ 20 w 201"/>
                <a:gd name="T107" fmla="*/ 62 h 156"/>
                <a:gd name="T108" fmla="*/ 60 w 201"/>
                <a:gd name="T109" fmla="*/ 126 h 156"/>
                <a:gd name="T110" fmla="*/ 193 w 201"/>
                <a:gd name="T111" fmla="*/ 8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1" h="156">
                  <a:moveTo>
                    <a:pt x="199" y="46"/>
                  </a:moveTo>
                  <a:cubicBezTo>
                    <a:pt x="198" y="40"/>
                    <a:pt x="197" y="34"/>
                    <a:pt x="194" y="30"/>
                  </a:cubicBezTo>
                  <a:cubicBezTo>
                    <a:pt x="194" y="30"/>
                    <a:pt x="193" y="29"/>
                    <a:pt x="193" y="28"/>
                  </a:cubicBezTo>
                  <a:cubicBezTo>
                    <a:pt x="192" y="27"/>
                    <a:pt x="190" y="26"/>
                    <a:pt x="189" y="26"/>
                  </a:cubicBezTo>
                  <a:cubicBezTo>
                    <a:pt x="187" y="25"/>
                    <a:pt x="185" y="25"/>
                    <a:pt x="183" y="26"/>
                  </a:cubicBezTo>
                  <a:cubicBezTo>
                    <a:pt x="183" y="26"/>
                    <a:pt x="183" y="26"/>
                    <a:pt x="182" y="26"/>
                  </a:cubicBezTo>
                  <a:cubicBezTo>
                    <a:pt x="181" y="27"/>
                    <a:pt x="181" y="28"/>
                    <a:pt x="180" y="30"/>
                  </a:cubicBezTo>
                  <a:cubicBezTo>
                    <a:pt x="179" y="31"/>
                    <a:pt x="178" y="32"/>
                    <a:pt x="177" y="33"/>
                  </a:cubicBezTo>
                  <a:cubicBezTo>
                    <a:pt x="176" y="34"/>
                    <a:pt x="174" y="35"/>
                    <a:pt x="173" y="36"/>
                  </a:cubicBezTo>
                  <a:cubicBezTo>
                    <a:pt x="172" y="34"/>
                    <a:pt x="171" y="32"/>
                    <a:pt x="170" y="31"/>
                  </a:cubicBezTo>
                  <a:cubicBezTo>
                    <a:pt x="169" y="30"/>
                    <a:pt x="168" y="28"/>
                    <a:pt x="167" y="26"/>
                  </a:cubicBezTo>
                  <a:cubicBezTo>
                    <a:pt x="165" y="25"/>
                    <a:pt x="165" y="24"/>
                    <a:pt x="163" y="23"/>
                  </a:cubicBezTo>
                  <a:cubicBezTo>
                    <a:pt x="162" y="22"/>
                    <a:pt x="161" y="22"/>
                    <a:pt x="160" y="21"/>
                  </a:cubicBezTo>
                  <a:cubicBezTo>
                    <a:pt x="156" y="18"/>
                    <a:pt x="153" y="16"/>
                    <a:pt x="150" y="13"/>
                  </a:cubicBezTo>
                  <a:cubicBezTo>
                    <a:pt x="149" y="12"/>
                    <a:pt x="147" y="11"/>
                    <a:pt x="146" y="10"/>
                  </a:cubicBezTo>
                  <a:cubicBezTo>
                    <a:pt x="139" y="4"/>
                    <a:pt x="132" y="1"/>
                    <a:pt x="125" y="0"/>
                  </a:cubicBezTo>
                  <a:cubicBezTo>
                    <a:pt x="118" y="0"/>
                    <a:pt x="110" y="2"/>
                    <a:pt x="101" y="6"/>
                  </a:cubicBezTo>
                  <a:cubicBezTo>
                    <a:pt x="97" y="8"/>
                    <a:pt x="93" y="10"/>
                    <a:pt x="91" y="12"/>
                  </a:cubicBezTo>
                  <a:cubicBezTo>
                    <a:pt x="88" y="14"/>
                    <a:pt x="86" y="17"/>
                    <a:pt x="83" y="21"/>
                  </a:cubicBezTo>
                  <a:cubicBezTo>
                    <a:pt x="81" y="21"/>
                    <a:pt x="80" y="21"/>
                    <a:pt x="79" y="22"/>
                  </a:cubicBezTo>
                  <a:cubicBezTo>
                    <a:pt x="77" y="22"/>
                    <a:pt x="76" y="23"/>
                    <a:pt x="74" y="25"/>
                  </a:cubicBezTo>
                  <a:cubicBezTo>
                    <a:pt x="73" y="26"/>
                    <a:pt x="72" y="27"/>
                    <a:pt x="71" y="28"/>
                  </a:cubicBezTo>
                  <a:cubicBezTo>
                    <a:pt x="69" y="29"/>
                    <a:pt x="69" y="30"/>
                    <a:pt x="67" y="31"/>
                  </a:cubicBezTo>
                  <a:cubicBezTo>
                    <a:pt x="59" y="32"/>
                    <a:pt x="53" y="34"/>
                    <a:pt x="47" y="36"/>
                  </a:cubicBezTo>
                  <a:cubicBezTo>
                    <a:pt x="41" y="39"/>
                    <a:pt x="35" y="42"/>
                    <a:pt x="29" y="47"/>
                  </a:cubicBezTo>
                  <a:cubicBezTo>
                    <a:pt x="27" y="49"/>
                    <a:pt x="25" y="51"/>
                    <a:pt x="23" y="53"/>
                  </a:cubicBezTo>
                  <a:cubicBezTo>
                    <a:pt x="22" y="56"/>
                    <a:pt x="20" y="58"/>
                    <a:pt x="19" y="60"/>
                  </a:cubicBezTo>
                  <a:cubicBezTo>
                    <a:pt x="18" y="61"/>
                    <a:pt x="17" y="62"/>
                    <a:pt x="15" y="64"/>
                  </a:cubicBezTo>
                  <a:cubicBezTo>
                    <a:pt x="14" y="65"/>
                    <a:pt x="13" y="66"/>
                    <a:pt x="11" y="66"/>
                  </a:cubicBezTo>
                  <a:cubicBezTo>
                    <a:pt x="11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2" y="64"/>
                    <a:pt x="13" y="61"/>
                    <a:pt x="13" y="58"/>
                  </a:cubicBezTo>
                  <a:cubicBezTo>
                    <a:pt x="13" y="59"/>
                    <a:pt x="13" y="59"/>
                    <a:pt x="13" y="60"/>
                  </a:cubicBezTo>
                  <a:cubicBezTo>
                    <a:pt x="14" y="60"/>
                    <a:pt x="14" y="60"/>
                    <a:pt x="14" y="61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58"/>
                    <a:pt x="17" y="56"/>
                    <a:pt x="17" y="54"/>
                  </a:cubicBezTo>
                  <a:cubicBezTo>
                    <a:pt x="16" y="53"/>
                    <a:pt x="16" y="52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6" y="48"/>
                    <a:pt x="16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7"/>
                    <a:pt x="8" y="50"/>
                    <a:pt x="5" y="54"/>
                  </a:cubicBezTo>
                  <a:cubicBezTo>
                    <a:pt x="3" y="55"/>
                    <a:pt x="2" y="56"/>
                    <a:pt x="1" y="58"/>
                  </a:cubicBezTo>
                  <a:cubicBezTo>
                    <a:pt x="0" y="60"/>
                    <a:pt x="0" y="62"/>
                    <a:pt x="0" y="63"/>
                  </a:cubicBezTo>
                  <a:cubicBezTo>
                    <a:pt x="1" y="65"/>
                    <a:pt x="1" y="66"/>
                    <a:pt x="3" y="68"/>
                  </a:cubicBezTo>
                  <a:cubicBezTo>
                    <a:pt x="3" y="69"/>
                    <a:pt x="3" y="70"/>
                    <a:pt x="3" y="70"/>
                  </a:cubicBezTo>
                  <a:cubicBezTo>
                    <a:pt x="4" y="71"/>
                    <a:pt x="4" y="72"/>
                    <a:pt x="4" y="73"/>
                  </a:cubicBezTo>
                  <a:cubicBezTo>
                    <a:pt x="5" y="75"/>
                    <a:pt x="7" y="76"/>
                    <a:pt x="9" y="77"/>
                  </a:cubicBezTo>
                  <a:cubicBezTo>
                    <a:pt x="10" y="77"/>
                    <a:pt x="12" y="77"/>
                    <a:pt x="13" y="77"/>
                  </a:cubicBezTo>
                  <a:cubicBezTo>
                    <a:pt x="13" y="79"/>
                    <a:pt x="13" y="81"/>
                    <a:pt x="13" y="83"/>
                  </a:cubicBezTo>
                  <a:cubicBezTo>
                    <a:pt x="13" y="86"/>
                    <a:pt x="13" y="89"/>
                    <a:pt x="13" y="92"/>
                  </a:cubicBezTo>
                  <a:cubicBezTo>
                    <a:pt x="13" y="93"/>
                    <a:pt x="13" y="94"/>
                    <a:pt x="13" y="95"/>
                  </a:cubicBezTo>
                  <a:cubicBezTo>
                    <a:pt x="13" y="96"/>
                    <a:pt x="14" y="96"/>
                    <a:pt x="14" y="97"/>
                  </a:cubicBezTo>
                  <a:cubicBezTo>
                    <a:pt x="13" y="98"/>
                    <a:pt x="13" y="99"/>
                    <a:pt x="13" y="100"/>
                  </a:cubicBezTo>
                  <a:cubicBezTo>
                    <a:pt x="13" y="101"/>
                    <a:pt x="12" y="102"/>
                    <a:pt x="11" y="104"/>
                  </a:cubicBezTo>
                  <a:cubicBezTo>
                    <a:pt x="10" y="105"/>
                    <a:pt x="9" y="106"/>
                    <a:pt x="8" y="107"/>
                  </a:cubicBezTo>
                  <a:cubicBezTo>
                    <a:pt x="7" y="108"/>
                    <a:pt x="6" y="109"/>
                    <a:pt x="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3" y="112"/>
                    <a:pt x="2" y="113"/>
                    <a:pt x="3" y="116"/>
                  </a:cubicBezTo>
                  <a:cubicBezTo>
                    <a:pt x="3" y="118"/>
                    <a:pt x="4" y="120"/>
                    <a:pt x="5" y="122"/>
                  </a:cubicBezTo>
                  <a:cubicBezTo>
                    <a:pt x="5" y="124"/>
                    <a:pt x="7" y="126"/>
                    <a:pt x="9" y="128"/>
                  </a:cubicBezTo>
                  <a:cubicBezTo>
                    <a:pt x="11" y="130"/>
                    <a:pt x="15" y="133"/>
                    <a:pt x="19" y="134"/>
                  </a:cubicBezTo>
                  <a:cubicBezTo>
                    <a:pt x="21" y="135"/>
                    <a:pt x="23" y="136"/>
                    <a:pt x="25" y="13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1" y="144"/>
                    <a:pt x="23" y="147"/>
                    <a:pt x="27" y="149"/>
                  </a:cubicBezTo>
                  <a:cubicBezTo>
                    <a:pt x="29" y="150"/>
                    <a:pt x="32" y="150"/>
                    <a:pt x="34" y="151"/>
                  </a:cubicBezTo>
                  <a:cubicBezTo>
                    <a:pt x="34" y="151"/>
                    <a:pt x="35" y="151"/>
                    <a:pt x="35" y="151"/>
                  </a:cubicBezTo>
                  <a:cubicBezTo>
                    <a:pt x="38" y="152"/>
                    <a:pt x="43" y="153"/>
                    <a:pt x="47" y="154"/>
                  </a:cubicBezTo>
                  <a:cubicBezTo>
                    <a:pt x="51" y="154"/>
                    <a:pt x="55" y="153"/>
                    <a:pt x="56" y="149"/>
                  </a:cubicBezTo>
                  <a:cubicBezTo>
                    <a:pt x="57" y="147"/>
                    <a:pt x="57" y="146"/>
                    <a:pt x="57" y="145"/>
                  </a:cubicBezTo>
                  <a:cubicBezTo>
                    <a:pt x="57" y="144"/>
                    <a:pt x="57" y="142"/>
                    <a:pt x="57" y="141"/>
                  </a:cubicBezTo>
                  <a:cubicBezTo>
                    <a:pt x="58" y="138"/>
                    <a:pt x="59" y="138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1" y="134"/>
                    <a:pt x="62" y="133"/>
                    <a:pt x="62" y="132"/>
                  </a:cubicBezTo>
                  <a:cubicBezTo>
                    <a:pt x="62" y="131"/>
                    <a:pt x="62" y="130"/>
                    <a:pt x="62" y="128"/>
                  </a:cubicBezTo>
                  <a:cubicBezTo>
                    <a:pt x="62" y="128"/>
                    <a:pt x="62" y="128"/>
                    <a:pt x="62" y="127"/>
                  </a:cubicBezTo>
                  <a:cubicBezTo>
                    <a:pt x="64" y="128"/>
                    <a:pt x="67" y="128"/>
                    <a:pt x="69" y="128"/>
                  </a:cubicBezTo>
                  <a:cubicBezTo>
                    <a:pt x="71" y="128"/>
                    <a:pt x="72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72" y="128"/>
                    <a:pt x="72" y="128"/>
                    <a:pt x="72" y="128"/>
                  </a:cubicBezTo>
                  <a:cubicBezTo>
                    <a:pt x="68" y="130"/>
                    <a:pt x="68" y="134"/>
                    <a:pt x="69" y="137"/>
                  </a:cubicBezTo>
                  <a:cubicBezTo>
                    <a:pt x="70" y="140"/>
                    <a:pt x="72" y="143"/>
                    <a:pt x="74" y="145"/>
                  </a:cubicBezTo>
                  <a:cubicBezTo>
                    <a:pt x="77" y="149"/>
                    <a:pt x="79" y="152"/>
                    <a:pt x="82" y="154"/>
                  </a:cubicBezTo>
                  <a:cubicBezTo>
                    <a:pt x="85" y="156"/>
                    <a:pt x="89" y="156"/>
                    <a:pt x="93" y="154"/>
                  </a:cubicBezTo>
                  <a:cubicBezTo>
                    <a:pt x="96" y="152"/>
                    <a:pt x="97" y="151"/>
                    <a:pt x="97" y="149"/>
                  </a:cubicBezTo>
                  <a:cubicBezTo>
                    <a:pt x="98" y="149"/>
                    <a:pt x="98" y="148"/>
                    <a:pt x="99" y="148"/>
                  </a:cubicBezTo>
                  <a:cubicBezTo>
                    <a:pt x="99" y="147"/>
                    <a:pt x="102" y="145"/>
                    <a:pt x="105" y="143"/>
                  </a:cubicBezTo>
                  <a:cubicBezTo>
                    <a:pt x="105" y="142"/>
                    <a:pt x="106" y="142"/>
                    <a:pt x="107" y="141"/>
                  </a:cubicBezTo>
                  <a:cubicBezTo>
                    <a:pt x="108" y="141"/>
                    <a:pt x="109" y="142"/>
                    <a:pt x="110" y="142"/>
                  </a:cubicBezTo>
                  <a:cubicBezTo>
                    <a:pt x="111" y="142"/>
                    <a:pt x="113" y="142"/>
                    <a:pt x="114" y="142"/>
                  </a:cubicBezTo>
                  <a:cubicBezTo>
                    <a:pt x="115" y="142"/>
                    <a:pt x="120" y="142"/>
                    <a:pt x="123" y="142"/>
                  </a:cubicBezTo>
                  <a:cubicBezTo>
                    <a:pt x="123" y="142"/>
                    <a:pt x="124" y="142"/>
                    <a:pt x="125" y="142"/>
                  </a:cubicBezTo>
                  <a:cubicBezTo>
                    <a:pt x="127" y="142"/>
                    <a:pt x="130" y="142"/>
                    <a:pt x="131" y="141"/>
                  </a:cubicBezTo>
                  <a:cubicBezTo>
                    <a:pt x="133" y="140"/>
                    <a:pt x="134" y="138"/>
                    <a:pt x="135" y="135"/>
                  </a:cubicBezTo>
                  <a:cubicBezTo>
                    <a:pt x="135" y="134"/>
                    <a:pt x="135" y="133"/>
                    <a:pt x="135" y="132"/>
                  </a:cubicBezTo>
                  <a:cubicBezTo>
                    <a:pt x="135" y="131"/>
                    <a:pt x="134" y="130"/>
                    <a:pt x="133" y="129"/>
                  </a:cubicBezTo>
                  <a:cubicBezTo>
                    <a:pt x="133" y="128"/>
                    <a:pt x="133" y="126"/>
                    <a:pt x="133" y="125"/>
                  </a:cubicBezTo>
                  <a:cubicBezTo>
                    <a:pt x="133" y="123"/>
                    <a:pt x="133" y="122"/>
                    <a:pt x="133" y="120"/>
                  </a:cubicBezTo>
                  <a:cubicBezTo>
                    <a:pt x="133" y="119"/>
                    <a:pt x="133" y="117"/>
                    <a:pt x="133" y="116"/>
                  </a:cubicBezTo>
                  <a:cubicBezTo>
                    <a:pt x="132" y="114"/>
                    <a:pt x="132" y="113"/>
                    <a:pt x="131" y="111"/>
                  </a:cubicBezTo>
                  <a:cubicBezTo>
                    <a:pt x="131" y="110"/>
                    <a:pt x="130" y="109"/>
                    <a:pt x="130" y="108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29" y="106"/>
                    <a:pt x="129" y="105"/>
                    <a:pt x="128" y="103"/>
                  </a:cubicBezTo>
                  <a:cubicBezTo>
                    <a:pt x="128" y="103"/>
                    <a:pt x="128" y="102"/>
                    <a:pt x="128" y="102"/>
                  </a:cubicBezTo>
                  <a:cubicBezTo>
                    <a:pt x="128" y="102"/>
                    <a:pt x="129" y="103"/>
                    <a:pt x="129" y="104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3" y="108"/>
                    <a:pt x="135" y="109"/>
                    <a:pt x="137" y="110"/>
                  </a:cubicBezTo>
                  <a:cubicBezTo>
                    <a:pt x="139" y="112"/>
                    <a:pt x="141" y="112"/>
                    <a:pt x="144" y="112"/>
                  </a:cubicBezTo>
                  <a:cubicBezTo>
                    <a:pt x="147" y="112"/>
                    <a:pt x="150" y="111"/>
                    <a:pt x="153" y="109"/>
                  </a:cubicBezTo>
                  <a:cubicBezTo>
                    <a:pt x="155" y="107"/>
                    <a:pt x="157" y="104"/>
                    <a:pt x="158" y="102"/>
                  </a:cubicBezTo>
                  <a:cubicBezTo>
                    <a:pt x="159" y="101"/>
                    <a:pt x="159" y="100"/>
                    <a:pt x="159" y="99"/>
                  </a:cubicBezTo>
                  <a:cubicBezTo>
                    <a:pt x="159" y="98"/>
                    <a:pt x="159" y="98"/>
                    <a:pt x="159" y="97"/>
                  </a:cubicBezTo>
                  <a:cubicBezTo>
                    <a:pt x="163" y="98"/>
                    <a:pt x="168" y="98"/>
                    <a:pt x="172" y="98"/>
                  </a:cubicBezTo>
                  <a:cubicBezTo>
                    <a:pt x="176" y="97"/>
                    <a:pt x="181" y="96"/>
                    <a:pt x="184" y="94"/>
                  </a:cubicBezTo>
                  <a:cubicBezTo>
                    <a:pt x="189" y="92"/>
                    <a:pt x="193" y="88"/>
                    <a:pt x="195" y="83"/>
                  </a:cubicBezTo>
                  <a:cubicBezTo>
                    <a:pt x="199" y="78"/>
                    <a:pt x="200" y="71"/>
                    <a:pt x="201" y="65"/>
                  </a:cubicBezTo>
                  <a:cubicBezTo>
                    <a:pt x="201" y="60"/>
                    <a:pt x="200" y="53"/>
                    <a:pt x="199" y="46"/>
                  </a:cubicBezTo>
                  <a:close/>
                  <a:moveTo>
                    <a:pt x="139" y="94"/>
                  </a:moveTo>
                  <a:cubicBezTo>
                    <a:pt x="138" y="98"/>
                    <a:pt x="136" y="105"/>
                    <a:pt x="141" y="106"/>
                  </a:cubicBezTo>
                  <a:cubicBezTo>
                    <a:pt x="143" y="107"/>
                    <a:pt x="145" y="107"/>
                    <a:pt x="147" y="105"/>
                  </a:cubicBezTo>
                  <a:cubicBezTo>
                    <a:pt x="145" y="106"/>
                    <a:pt x="144" y="106"/>
                    <a:pt x="142" y="105"/>
                  </a:cubicBezTo>
                  <a:cubicBezTo>
                    <a:pt x="141" y="105"/>
                    <a:pt x="140" y="104"/>
                    <a:pt x="139" y="103"/>
                  </a:cubicBezTo>
                  <a:cubicBezTo>
                    <a:pt x="140" y="103"/>
                    <a:pt x="141" y="103"/>
                    <a:pt x="142" y="104"/>
                  </a:cubicBezTo>
                  <a:cubicBezTo>
                    <a:pt x="146" y="104"/>
                    <a:pt x="150" y="103"/>
                    <a:pt x="151" y="100"/>
                  </a:cubicBezTo>
                  <a:cubicBezTo>
                    <a:pt x="151" y="98"/>
                    <a:pt x="151" y="97"/>
                    <a:pt x="152" y="95"/>
                  </a:cubicBezTo>
                  <a:cubicBezTo>
                    <a:pt x="153" y="95"/>
                    <a:pt x="154" y="95"/>
                    <a:pt x="155" y="96"/>
                  </a:cubicBezTo>
                  <a:cubicBezTo>
                    <a:pt x="155" y="97"/>
                    <a:pt x="154" y="99"/>
                    <a:pt x="153" y="101"/>
                  </a:cubicBezTo>
                  <a:cubicBezTo>
                    <a:pt x="152" y="105"/>
                    <a:pt x="147" y="109"/>
                    <a:pt x="142" y="108"/>
                  </a:cubicBezTo>
                  <a:cubicBezTo>
                    <a:pt x="138" y="108"/>
                    <a:pt x="135" y="106"/>
                    <a:pt x="132" y="103"/>
                  </a:cubicBezTo>
                  <a:cubicBezTo>
                    <a:pt x="130" y="102"/>
                    <a:pt x="128" y="100"/>
                    <a:pt x="126" y="98"/>
                  </a:cubicBezTo>
                  <a:cubicBezTo>
                    <a:pt x="121" y="96"/>
                    <a:pt x="117" y="94"/>
                    <a:pt x="112" y="91"/>
                  </a:cubicBezTo>
                  <a:cubicBezTo>
                    <a:pt x="115" y="95"/>
                    <a:pt x="118" y="97"/>
                    <a:pt x="123" y="99"/>
                  </a:cubicBezTo>
                  <a:cubicBezTo>
                    <a:pt x="122" y="106"/>
                    <a:pt x="119" y="112"/>
                    <a:pt x="117" y="118"/>
                  </a:cubicBezTo>
                  <a:cubicBezTo>
                    <a:pt x="117" y="122"/>
                    <a:pt x="109" y="134"/>
                    <a:pt x="107" y="135"/>
                  </a:cubicBezTo>
                  <a:cubicBezTo>
                    <a:pt x="105" y="136"/>
                    <a:pt x="96" y="144"/>
                    <a:pt x="94" y="145"/>
                  </a:cubicBezTo>
                  <a:cubicBezTo>
                    <a:pt x="93" y="147"/>
                    <a:pt x="91" y="149"/>
                    <a:pt x="89" y="150"/>
                  </a:cubicBezTo>
                  <a:cubicBezTo>
                    <a:pt x="83" y="154"/>
                    <a:pt x="79" y="148"/>
                    <a:pt x="76" y="142"/>
                  </a:cubicBezTo>
                  <a:cubicBezTo>
                    <a:pt x="75" y="140"/>
                    <a:pt x="71" y="133"/>
                    <a:pt x="74" y="131"/>
                  </a:cubicBezTo>
                  <a:cubicBezTo>
                    <a:pt x="77" y="130"/>
                    <a:pt x="79" y="128"/>
                    <a:pt x="83" y="126"/>
                  </a:cubicBezTo>
                  <a:cubicBezTo>
                    <a:pt x="83" y="127"/>
                    <a:pt x="84" y="128"/>
                    <a:pt x="85" y="129"/>
                  </a:cubicBezTo>
                  <a:cubicBezTo>
                    <a:pt x="85" y="128"/>
                    <a:pt x="85" y="127"/>
                    <a:pt x="85" y="126"/>
                  </a:cubicBezTo>
                  <a:cubicBezTo>
                    <a:pt x="84" y="124"/>
                    <a:pt x="84" y="122"/>
                    <a:pt x="85" y="120"/>
                  </a:cubicBezTo>
                  <a:cubicBezTo>
                    <a:pt x="85" y="119"/>
                    <a:pt x="85" y="117"/>
                    <a:pt x="85" y="115"/>
                  </a:cubicBezTo>
                  <a:cubicBezTo>
                    <a:pt x="85" y="117"/>
                    <a:pt x="83" y="119"/>
                    <a:pt x="83" y="121"/>
                  </a:cubicBezTo>
                  <a:cubicBezTo>
                    <a:pt x="83" y="122"/>
                    <a:pt x="83" y="122"/>
                    <a:pt x="83" y="123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9" y="120"/>
                    <a:pt x="58" y="117"/>
                    <a:pt x="58" y="115"/>
                  </a:cubicBezTo>
                  <a:cubicBezTo>
                    <a:pt x="58" y="118"/>
                    <a:pt x="58" y="124"/>
                    <a:pt x="58" y="128"/>
                  </a:cubicBezTo>
                  <a:cubicBezTo>
                    <a:pt x="58" y="131"/>
                    <a:pt x="58" y="132"/>
                    <a:pt x="56" y="134"/>
                  </a:cubicBezTo>
                  <a:cubicBezTo>
                    <a:pt x="55" y="137"/>
                    <a:pt x="54" y="137"/>
                    <a:pt x="52" y="141"/>
                  </a:cubicBezTo>
                  <a:cubicBezTo>
                    <a:pt x="52" y="144"/>
                    <a:pt x="52" y="145"/>
                    <a:pt x="52" y="148"/>
                  </a:cubicBezTo>
                  <a:cubicBezTo>
                    <a:pt x="51" y="152"/>
                    <a:pt x="40" y="148"/>
                    <a:pt x="37" y="148"/>
                  </a:cubicBezTo>
                  <a:cubicBezTo>
                    <a:pt x="33" y="147"/>
                    <a:pt x="26" y="145"/>
                    <a:pt x="28" y="140"/>
                  </a:cubicBezTo>
                  <a:cubicBezTo>
                    <a:pt x="29" y="136"/>
                    <a:pt x="31" y="132"/>
                    <a:pt x="31" y="126"/>
                  </a:cubicBezTo>
                  <a:cubicBezTo>
                    <a:pt x="25" y="117"/>
                    <a:pt x="19" y="104"/>
                    <a:pt x="18" y="92"/>
                  </a:cubicBezTo>
                  <a:cubicBezTo>
                    <a:pt x="17" y="84"/>
                    <a:pt x="17" y="78"/>
                    <a:pt x="19" y="73"/>
                  </a:cubicBezTo>
                  <a:cubicBezTo>
                    <a:pt x="23" y="64"/>
                    <a:pt x="27" y="57"/>
                    <a:pt x="33" y="51"/>
                  </a:cubicBezTo>
                  <a:cubicBezTo>
                    <a:pt x="43" y="43"/>
                    <a:pt x="51" y="40"/>
                    <a:pt x="65" y="38"/>
                  </a:cubicBezTo>
                  <a:cubicBezTo>
                    <a:pt x="61" y="41"/>
                    <a:pt x="58" y="45"/>
                    <a:pt x="55" y="49"/>
                  </a:cubicBezTo>
                  <a:cubicBezTo>
                    <a:pt x="51" y="53"/>
                    <a:pt x="49" y="58"/>
                    <a:pt x="47" y="62"/>
                  </a:cubicBezTo>
                  <a:cubicBezTo>
                    <a:pt x="43" y="68"/>
                    <a:pt x="43" y="71"/>
                    <a:pt x="48" y="76"/>
                  </a:cubicBezTo>
                  <a:cubicBezTo>
                    <a:pt x="51" y="81"/>
                    <a:pt x="53" y="83"/>
                    <a:pt x="55" y="88"/>
                  </a:cubicBezTo>
                  <a:cubicBezTo>
                    <a:pt x="53" y="90"/>
                    <a:pt x="53" y="92"/>
                    <a:pt x="53" y="96"/>
                  </a:cubicBezTo>
                  <a:cubicBezTo>
                    <a:pt x="57" y="101"/>
                    <a:pt x="60" y="104"/>
                    <a:pt x="64" y="105"/>
                  </a:cubicBezTo>
                  <a:cubicBezTo>
                    <a:pt x="68" y="106"/>
                    <a:pt x="72" y="106"/>
                    <a:pt x="75" y="104"/>
                  </a:cubicBezTo>
                  <a:cubicBezTo>
                    <a:pt x="83" y="100"/>
                    <a:pt x="91" y="94"/>
                    <a:pt x="100" y="94"/>
                  </a:cubicBezTo>
                  <a:cubicBezTo>
                    <a:pt x="105" y="83"/>
                    <a:pt x="104" y="74"/>
                    <a:pt x="102" y="64"/>
                  </a:cubicBezTo>
                  <a:cubicBezTo>
                    <a:pt x="101" y="57"/>
                    <a:pt x="100" y="50"/>
                    <a:pt x="99" y="44"/>
                  </a:cubicBezTo>
                  <a:cubicBezTo>
                    <a:pt x="98" y="51"/>
                    <a:pt x="97" y="57"/>
                    <a:pt x="99" y="64"/>
                  </a:cubicBezTo>
                  <a:cubicBezTo>
                    <a:pt x="100" y="73"/>
                    <a:pt x="101" y="83"/>
                    <a:pt x="97" y="90"/>
                  </a:cubicBezTo>
                  <a:cubicBezTo>
                    <a:pt x="89" y="91"/>
                    <a:pt x="81" y="96"/>
                    <a:pt x="74" y="100"/>
                  </a:cubicBezTo>
                  <a:cubicBezTo>
                    <a:pt x="71" y="102"/>
                    <a:pt x="68" y="102"/>
                    <a:pt x="64" y="101"/>
                  </a:cubicBezTo>
                  <a:cubicBezTo>
                    <a:pt x="62" y="100"/>
                    <a:pt x="60" y="98"/>
                    <a:pt x="56" y="94"/>
                  </a:cubicBezTo>
                  <a:cubicBezTo>
                    <a:pt x="56" y="90"/>
                    <a:pt x="57" y="89"/>
                    <a:pt x="59" y="85"/>
                  </a:cubicBezTo>
                  <a:cubicBezTo>
                    <a:pt x="61" y="80"/>
                    <a:pt x="65" y="74"/>
                    <a:pt x="68" y="69"/>
                  </a:cubicBezTo>
                  <a:cubicBezTo>
                    <a:pt x="64" y="74"/>
                    <a:pt x="60" y="78"/>
                    <a:pt x="57" y="83"/>
                  </a:cubicBezTo>
                  <a:cubicBezTo>
                    <a:pt x="56" y="80"/>
                    <a:pt x="54" y="78"/>
                    <a:pt x="51" y="74"/>
                  </a:cubicBezTo>
                  <a:cubicBezTo>
                    <a:pt x="48" y="70"/>
                    <a:pt x="48" y="68"/>
                    <a:pt x="50" y="63"/>
                  </a:cubicBezTo>
                  <a:cubicBezTo>
                    <a:pt x="52" y="58"/>
                    <a:pt x="54" y="54"/>
                    <a:pt x="58" y="50"/>
                  </a:cubicBezTo>
                  <a:cubicBezTo>
                    <a:pt x="64" y="43"/>
                    <a:pt x="70" y="36"/>
                    <a:pt x="77" y="28"/>
                  </a:cubicBezTo>
                  <a:cubicBezTo>
                    <a:pt x="81" y="25"/>
                    <a:pt x="83" y="25"/>
                    <a:pt x="88" y="24"/>
                  </a:cubicBezTo>
                  <a:cubicBezTo>
                    <a:pt x="93" y="23"/>
                    <a:pt x="97" y="22"/>
                    <a:pt x="102" y="21"/>
                  </a:cubicBezTo>
                  <a:cubicBezTo>
                    <a:pt x="97" y="22"/>
                    <a:pt x="93" y="22"/>
                    <a:pt x="88" y="22"/>
                  </a:cubicBezTo>
                  <a:cubicBezTo>
                    <a:pt x="93" y="17"/>
                    <a:pt x="95" y="14"/>
                    <a:pt x="102" y="10"/>
                  </a:cubicBezTo>
                  <a:cubicBezTo>
                    <a:pt x="120" y="3"/>
                    <a:pt x="131" y="2"/>
                    <a:pt x="145" y="14"/>
                  </a:cubicBezTo>
                  <a:cubicBezTo>
                    <a:pt x="148" y="17"/>
                    <a:pt x="151" y="20"/>
                    <a:pt x="155" y="22"/>
                  </a:cubicBezTo>
                  <a:cubicBezTo>
                    <a:pt x="154" y="22"/>
                    <a:pt x="153" y="22"/>
                    <a:pt x="151" y="23"/>
                  </a:cubicBezTo>
                  <a:cubicBezTo>
                    <a:pt x="153" y="22"/>
                    <a:pt x="155" y="23"/>
                    <a:pt x="157" y="23"/>
                  </a:cubicBezTo>
                  <a:cubicBezTo>
                    <a:pt x="157" y="24"/>
                    <a:pt x="158" y="24"/>
                    <a:pt x="159" y="24"/>
                  </a:cubicBezTo>
                  <a:cubicBezTo>
                    <a:pt x="161" y="26"/>
                    <a:pt x="163" y="27"/>
                    <a:pt x="164" y="29"/>
                  </a:cubicBezTo>
                  <a:cubicBezTo>
                    <a:pt x="166" y="32"/>
                    <a:pt x="167" y="34"/>
                    <a:pt x="169" y="37"/>
                  </a:cubicBezTo>
                  <a:cubicBezTo>
                    <a:pt x="168" y="37"/>
                    <a:pt x="167" y="37"/>
                    <a:pt x="167" y="36"/>
                  </a:cubicBezTo>
                  <a:cubicBezTo>
                    <a:pt x="166" y="36"/>
                    <a:pt x="165" y="36"/>
                    <a:pt x="165" y="36"/>
                  </a:cubicBezTo>
                  <a:cubicBezTo>
                    <a:pt x="164" y="36"/>
                    <a:pt x="163" y="36"/>
                    <a:pt x="162" y="37"/>
                  </a:cubicBezTo>
                  <a:cubicBezTo>
                    <a:pt x="160" y="38"/>
                    <a:pt x="158" y="38"/>
                    <a:pt x="157" y="38"/>
                  </a:cubicBezTo>
                  <a:cubicBezTo>
                    <a:pt x="157" y="39"/>
                    <a:pt x="159" y="39"/>
                    <a:pt x="160" y="38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60" y="39"/>
                    <a:pt x="160" y="40"/>
                    <a:pt x="159" y="40"/>
                  </a:cubicBezTo>
                  <a:cubicBezTo>
                    <a:pt x="159" y="41"/>
                    <a:pt x="159" y="42"/>
                    <a:pt x="160" y="43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59" y="44"/>
                    <a:pt x="159" y="44"/>
                    <a:pt x="158" y="45"/>
                  </a:cubicBezTo>
                  <a:cubicBezTo>
                    <a:pt x="161" y="44"/>
                    <a:pt x="165" y="44"/>
                    <a:pt x="168" y="45"/>
                  </a:cubicBezTo>
                  <a:cubicBezTo>
                    <a:pt x="168" y="46"/>
                    <a:pt x="168" y="47"/>
                    <a:pt x="169" y="48"/>
                  </a:cubicBezTo>
                  <a:cubicBezTo>
                    <a:pt x="168" y="48"/>
                    <a:pt x="168" y="48"/>
                    <a:pt x="167" y="48"/>
                  </a:cubicBezTo>
                  <a:cubicBezTo>
                    <a:pt x="166" y="47"/>
                    <a:pt x="164" y="47"/>
                    <a:pt x="162" y="48"/>
                  </a:cubicBezTo>
                  <a:cubicBezTo>
                    <a:pt x="155" y="49"/>
                    <a:pt x="157" y="53"/>
                    <a:pt x="153" y="59"/>
                  </a:cubicBezTo>
                  <a:cubicBezTo>
                    <a:pt x="157" y="55"/>
                    <a:pt x="157" y="51"/>
                    <a:pt x="162" y="50"/>
                  </a:cubicBezTo>
                  <a:cubicBezTo>
                    <a:pt x="163" y="49"/>
                    <a:pt x="164" y="49"/>
                    <a:pt x="165" y="49"/>
                  </a:cubicBezTo>
                  <a:cubicBezTo>
                    <a:pt x="163" y="50"/>
                    <a:pt x="162" y="51"/>
                    <a:pt x="161" y="53"/>
                  </a:cubicBezTo>
                  <a:cubicBezTo>
                    <a:pt x="159" y="57"/>
                    <a:pt x="161" y="60"/>
                    <a:pt x="159" y="64"/>
                  </a:cubicBezTo>
                  <a:cubicBezTo>
                    <a:pt x="161" y="61"/>
                    <a:pt x="161" y="58"/>
                    <a:pt x="163" y="54"/>
                  </a:cubicBezTo>
                  <a:cubicBezTo>
                    <a:pt x="163" y="52"/>
                    <a:pt x="166" y="50"/>
                    <a:pt x="167" y="50"/>
                  </a:cubicBezTo>
                  <a:cubicBezTo>
                    <a:pt x="167" y="50"/>
                    <a:pt x="168" y="50"/>
                    <a:pt x="168" y="50"/>
                  </a:cubicBezTo>
                  <a:cubicBezTo>
                    <a:pt x="169" y="52"/>
                    <a:pt x="169" y="55"/>
                    <a:pt x="169" y="56"/>
                  </a:cubicBezTo>
                  <a:cubicBezTo>
                    <a:pt x="168" y="60"/>
                    <a:pt x="167" y="65"/>
                    <a:pt x="167" y="67"/>
                  </a:cubicBezTo>
                  <a:cubicBezTo>
                    <a:pt x="169" y="65"/>
                    <a:pt x="170" y="60"/>
                    <a:pt x="171" y="56"/>
                  </a:cubicBezTo>
                  <a:cubicBezTo>
                    <a:pt x="171" y="53"/>
                    <a:pt x="171" y="48"/>
                    <a:pt x="171" y="44"/>
                  </a:cubicBezTo>
                  <a:cubicBezTo>
                    <a:pt x="169" y="39"/>
                    <a:pt x="175" y="40"/>
                    <a:pt x="178" y="37"/>
                  </a:cubicBezTo>
                  <a:cubicBezTo>
                    <a:pt x="181" y="35"/>
                    <a:pt x="182" y="32"/>
                    <a:pt x="184" y="30"/>
                  </a:cubicBezTo>
                  <a:cubicBezTo>
                    <a:pt x="186" y="28"/>
                    <a:pt x="190" y="31"/>
                    <a:pt x="191" y="34"/>
                  </a:cubicBezTo>
                  <a:cubicBezTo>
                    <a:pt x="194" y="42"/>
                    <a:pt x="196" y="56"/>
                    <a:pt x="195" y="66"/>
                  </a:cubicBezTo>
                  <a:cubicBezTo>
                    <a:pt x="194" y="76"/>
                    <a:pt x="189" y="87"/>
                    <a:pt x="180" y="92"/>
                  </a:cubicBezTo>
                  <a:cubicBezTo>
                    <a:pt x="169" y="98"/>
                    <a:pt x="155" y="94"/>
                    <a:pt x="144" y="90"/>
                  </a:cubicBezTo>
                  <a:cubicBezTo>
                    <a:pt x="142" y="90"/>
                    <a:pt x="140" y="88"/>
                    <a:pt x="138" y="87"/>
                  </a:cubicBezTo>
                  <a:cubicBezTo>
                    <a:pt x="139" y="89"/>
                    <a:pt x="140" y="92"/>
                    <a:pt x="139" y="94"/>
                  </a:cubicBezTo>
                  <a:close/>
                  <a:moveTo>
                    <a:pt x="129" y="135"/>
                  </a:moveTo>
                  <a:cubicBezTo>
                    <a:pt x="129" y="139"/>
                    <a:pt x="127" y="139"/>
                    <a:pt x="123" y="139"/>
                  </a:cubicBezTo>
                  <a:cubicBezTo>
                    <a:pt x="122" y="139"/>
                    <a:pt x="115" y="139"/>
                    <a:pt x="113" y="139"/>
                  </a:cubicBezTo>
                  <a:cubicBezTo>
                    <a:pt x="111" y="138"/>
                    <a:pt x="110" y="138"/>
                    <a:pt x="109" y="138"/>
                  </a:cubicBezTo>
                  <a:cubicBezTo>
                    <a:pt x="113" y="135"/>
                    <a:pt x="119" y="124"/>
                    <a:pt x="120" y="120"/>
                  </a:cubicBezTo>
                  <a:cubicBezTo>
                    <a:pt x="121" y="116"/>
                    <a:pt x="123" y="112"/>
                    <a:pt x="124" y="108"/>
                  </a:cubicBezTo>
                  <a:cubicBezTo>
                    <a:pt x="124" y="110"/>
                    <a:pt x="125" y="112"/>
                    <a:pt x="125" y="113"/>
                  </a:cubicBezTo>
                  <a:cubicBezTo>
                    <a:pt x="127" y="116"/>
                    <a:pt x="127" y="118"/>
                    <a:pt x="127" y="121"/>
                  </a:cubicBezTo>
                  <a:cubicBezTo>
                    <a:pt x="127" y="124"/>
                    <a:pt x="127" y="127"/>
                    <a:pt x="128" y="130"/>
                  </a:cubicBezTo>
                  <a:cubicBezTo>
                    <a:pt x="129" y="132"/>
                    <a:pt x="129" y="133"/>
                    <a:pt x="129" y="135"/>
                  </a:cubicBezTo>
                  <a:close/>
                  <a:moveTo>
                    <a:pt x="12" y="52"/>
                  </a:moveTo>
                  <a:cubicBezTo>
                    <a:pt x="11" y="53"/>
                    <a:pt x="11" y="54"/>
                    <a:pt x="11" y="55"/>
                  </a:cubicBezTo>
                  <a:cubicBezTo>
                    <a:pt x="10" y="59"/>
                    <a:pt x="11" y="63"/>
                    <a:pt x="7" y="66"/>
                  </a:cubicBezTo>
                  <a:cubicBezTo>
                    <a:pt x="9" y="70"/>
                    <a:pt x="9" y="72"/>
                    <a:pt x="13" y="70"/>
                  </a:cubicBezTo>
                  <a:cubicBezTo>
                    <a:pt x="15" y="69"/>
                    <a:pt x="17" y="68"/>
                    <a:pt x="18" y="67"/>
                  </a:cubicBezTo>
                  <a:cubicBezTo>
                    <a:pt x="17" y="69"/>
                    <a:pt x="17" y="70"/>
                    <a:pt x="16" y="72"/>
                  </a:cubicBezTo>
                  <a:cubicBezTo>
                    <a:pt x="16" y="72"/>
                    <a:pt x="16" y="72"/>
                    <a:pt x="16" y="73"/>
                  </a:cubicBezTo>
                  <a:cubicBezTo>
                    <a:pt x="13" y="74"/>
                    <a:pt x="9" y="75"/>
                    <a:pt x="7" y="72"/>
                  </a:cubicBezTo>
                  <a:cubicBezTo>
                    <a:pt x="6" y="70"/>
                    <a:pt x="6" y="68"/>
                    <a:pt x="5" y="66"/>
                  </a:cubicBezTo>
                  <a:cubicBezTo>
                    <a:pt x="0" y="61"/>
                    <a:pt x="8" y="54"/>
                    <a:pt x="12" y="52"/>
                  </a:cubicBezTo>
                  <a:close/>
                  <a:moveTo>
                    <a:pt x="13" y="56"/>
                  </a:moveTo>
                  <a:cubicBezTo>
                    <a:pt x="13" y="56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5" y="55"/>
                    <a:pt x="15" y="56"/>
                    <a:pt x="15" y="57"/>
                  </a:cubicBezTo>
                  <a:cubicBezTo>
                    <a:pt x="14" y="56"/>
                    <a:pt x="13" y="56"/>
                    <a:pt x="13" y="56"/>
                  </a:cubicBezTo>
                  <a:close/>
                  <a:moveTo>
                    <a:pt x="17" y="103"/>
                  </a:moveTo>
                  <a:cubicBezTo>
                    <a:pt x="19" y="111"/>
                    <a:pt x="23" y="120"/>
                    <a:pt x="27" y="126"/>
                  </a:cubicBezTo>
                  <a:cubicBezTo>
                    <a:pt x="27" y="128"/>
                    <a:pt x="27" y="129"/>
                    <a:pt x="26" y="130"/>
                  </a:cubicBezTo>
                  <a:cubicBezTo>
                    <a:pt x="23" y="134"/>
                    <a:pt x="15" y="128"/>
                    <a:pt x="13" y="125"/>
                  </a:cubicBezTo>
                  <a:cubicBezTo>
                    <a:pt x="10" y="122"/>
                    <a:pt x="8" y="119"/>
                    <a:pt x="8" y="116"/>
                  </a:cubicBezTo>
                  <a:cubicBezTo>
                    <a:pt x="7" y="114"/>
                    <a:pt x="8" y="114"/>
                    <a:pt x="9" y="113"/>
                  </a:cubicBezTo>
                  <a:cubicBezTo>
                    <a:pt x="11" y="111"/>
                    <a:pt x="13" y="109"/>
                    <a:pt x="15" y="107"/>
                  </a:cubicBezTo>
                  <a:cubicBezTo>
                    <a:pt x="16" y="106"/>
                    <a:pt x="16" y="104"/>
                    <a:pt x="17" y="103"/>
                  </a:cubicBezTo>
                  <a:close/>
                  <a:moveTo>
                    <a:pt x="169" y="37"/>
                  </a:moveTo>
                  <a:cubicBezTo>
                    <a:pt x="169" y="38"/>
                    <a:pt x="169" y="38"/>
                    <a:pt x="169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8"/>
                    <a:pt x="168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lose/>
                  <a:moveTo>
                    <a:pt x="20" y="62"/>
                  </a:moveTo>
                  <a:cubicBezTo>
                    <a:pt x="20" y="62"/>
                    <a:pt x="20" y="62"/>
                    <a:pt x="20" y="62"/>
                  </a:cubicBezTo>
                  <a:moveTo>
                    <a:pt x="14" y="52"/>
                  </a:moveTo>
                  <a:cubicBezTo>
                    <a:pt x="14" y="52"/>
                    <a:pt x="14" y="52"/>
                    <a:pt x="14" y="52"/>
                  </a:cubicBezTo>
                  <a:moveTo>
                    <a:pt x="4" y="67"/>
                  </a:moveTo>
                  <a:cubicBezTo>
                    <a:pt x="4" y="67"/>
                    <a:pt x="4" y="67"/>
                    <a:pt x="4" y="67"/>
                  </a:cubicBezTo>
                  <a:moveTo>
                    <a:pt x="60" y="126"/>
                  </a:moveTo>
                  <a:cubicBezTo>
                    <a:pt x="60" y="126"/>
                    <a:pt x="60" y="126"/>
                    <a:pt x="60" y="126"/>
                  </a:cubicBezTo>
                  <a:moveTo>
                    <a:pt x="157" y="96"/>
                  </a:moveTo>
                  <a:cubicBezTo>
                    <a:pt x="157" y="96"/>
                    <a:pt x="157" y="96"/>
                    <a:pt x="157" y="96"/>
                  </a:cubicBezTo>
                  <a:moveTo>
                    <a:pt x="193" y="83"/>
                  </a:moveTo>
                  <a:cubicBezTo>
                    <a:pt x="193" y="83"/>
                    <a:pt x="193" y="83"/>
                    <a:pt x="193" y="83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5" name="Freeform 41"/>
            <p:cNvSpPr>
              <a:spLocks/>
            </p:cNvSpPr>
            <p:nvPr/>
          </p:nvSpPr>
          <p:spPr bwMode="auto">
            <a:xfrm>
              <a:off x="5238751" y="387351"/>
              <a:ext cx="50800" cy="38100"/>
            </a:xfrm>
            <a:custGeom>
              <a:avLst/>
              <a:gdLst>
                <a:gd name="T0" fmla="*/ 8 w 18"/>
                <a:gd name="T1" fmla="*/ 12 h 13"/>
                <a:gd name="T2" fmla="*/ 18 w 18"/>
                <a:gd name="T3" fmla="*/ 0 h 13"/>
                <a:gd name="T4" fmla="*/ 7 w 18"/>
                <a:gd name="T5" fmla="*/ 10 h 13"/>
                <a:gd name="T6" fmla="*/ 0 w 18"/>
                <a:gd name="T7" fmla="*/ 11 h 13"/>
                <a:gd name="T8" fmla="*/ 8 w 18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8" y="12"/>
                  </a:moveTo>
                  <a:cubicBezTo>
                    <a:pt x="14" y="10"/>
                    <a:pt x="16" y="6"/>
                    <a:pt x="18" y="0"/>
                  </a:cubicBezTo>
                  <a:cubicBezTo>
                    <a:pt x="15" y="4"/>
                    <a:pt x="12" y="8"/>
                    <a:pt x="7" y="10"/>
                  </a:cubicBezTo>
                  <a:cubicBezTo>
                    <a:pt x="5" y="12"/>
                    <a:pt x="3" y="11"/>
                    <a:pt x="0" y="11"/>
                  </a:cubicBezTo>
                  <a:cubicBezTo>
                    <a:pt x="3" y="12"/>
                    <a:pt x="5" y="13"/>
                    <a:pt x="8" y="12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6" name="Freeform 42"/>
            <p:cNvSpPr>
              <a:spLocks/>
            </p:cNvSpPr>
            <p:nvPr/>
          </p:nvSpPr>
          <p:spPr bwMode="auto">
            <a:xfrm>
              <a:off x="5100638" y="419101"/>
              <a:ext cx="68263" cy="52388"/>
            </a:xfrm>
            <a:custGeom>
              <a:avLst/>
              <a:gdLst>
                <a:gd name="T0" fmla="*/ 24 w 24"/>
                <a:gd name="T1" fmla="*/ 7 h 18"/>
                <a:gd name="T2" fmla="*/ 18 w 24"/>
                <a:gd name="T3" fmla="*/ 7 h 18"/>
                <a:gd name="T4" fmla="*/ 18 w 24"/>
                <a:gd name="T5" fmla="*/ 5 h 18"/>
                <a:gd name="T6" fmla="*/ 14 w 24"/>
                <a:gd name="T7" fmla="*/ 2 h 18"/>
                <a:gd name="T8" fmla="*/ 18 w 24"/>
                <a:gd name="T9" fmla="*/ 0 h 18"/>
                <a:gd name="T10" fmla="*/ 8 w 24"/>
                <a:gd name="T11" fmla="*/ 3 h 18"/>
                <a:gd name="T12" fmla="*/ 0 w 24"/>
                <a:gd name="T13" fmla="*/ 11 h 18"/>
                <a:gd name="T14" fmla="*/ 5 w 24"/>
                <a:gd name="T15" fmla="*/ 8 h 18"/>
                <a:gd name="T16" fmla="*/ 6 w 24"/>
                <a:gd name="T17" fmla="*/ 11 h 18"/>
                <a:gd name="T18" fmla="*/ 9 w 24"/>
                <a:gd name="T19" fmla="*/ 14 h 18"/>
                <a:gd name="T20" fmla="*/ 7 w 24"/>
                <a:gd name="T21" fmla="*/ 18 h 18"/>
                <a:gd name="T22" fmla="*/ 24 w 24"/>
                <a:gd name="T2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8">
                  <a:moveTo>
                    <a:pt x="24" y="7"/>
                  </a:move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6" y="3"/>
                    <a:pt x="14" y="2"/>
                  </a:cubicBezTo>
                  <a:cubicBezTo>
                    <a:pt x="15" y="1"/>
                    <a:pt x="17" y="1"/>
                    <a:pt x="18" y="0"/>
                  </a:cubicBezTo>
                  <a:cubicBezTo>
                    <a:pt x="15" y="1"/>
                    <a:pt x="11" y="1"/>
                    <a:pt x="8" y="3"/>
                  </a:cubicBezTo>
                  <a:cubicBezTo>
                    <a:pt x="6" y="4"/>
                    <a:pt x="3" y="9"/>
                    <a:pt x="0" y="11"/>
                  </a:cubicBezTo>
                  <a:cubicBezTo>
                    <a:pt x="2" y="11"/>
                    <a:pt x="4" y="9"/>
                    <a:pt x="5" y="8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3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ubicBezTo>
                    <a:pt x="11" y="13"/>
                    <a:pt x="18" y="8"/>
                    <a:pt x="24" y="7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7" name="Freeform 43"/>
            <p:cNvSpPr>
              <a:spLocks/>
            </p:cNvSpPr>
            <p:nvPr/>
          </p:nvSpPr>
          <p:spPr bwMode="auto">
            <a:xfrm>
              <a:off x="5083176" y="385763"/>
              <a:ext cx="31750" cy="36513"/>
            </a:xfrm>
            <a:custGeom>
              <a:avLst/>
              <a:gdLst>
                <a:gd name="T0" fmla="*/ 1 w 11"/>
                <a:gd name="T1" fmla="*/ 13 h 13"/>
                <a:gd name="T2" fmla="*/ 11 w 11"/>
                <a:gd name="T3" fmla="*/ 0 h 13"/>
                <a:gd name="T4" fmla="*/ 1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1" y="13"/>
                  </a:moveTo>
                  <a:cubicBezTo>
                    <a:pt x="2" y="8"/>
                    <a:pt x="4" y="3"/>
                    <a:pt x="11" y="0"/>
                  </a:cubicBezTo>
                  <a:cubicBezTo>
                    <a:pt x="2" y="3"/>
                    <a:pt x="0" y="7"/>
                    <a:pt x="1" y="13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8" name="Freeform 44"/>
            <p:cNvSpPr>
              <a:spLocks/>
            </p:cNvSpPr>
            <p:nvPr/>
          </p:nvSpPr>
          <p:spPr bwMode="auto">
            <a:xfrm>
              <a:off x="5129213" y="536576"/>
              <a:ext cx="25400" cy="28575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10 h 10"/>
                <a:gd name="T4" fmla="*/ 2 w 9"/>
                <a:gd name="T5" fmla="*/ 5 h 10"/>
                <a:gd name="T6" fmla="*/ 5 w 9"/>
                <a:gd name="T7" fmla="*/ 2 h 10"/>
                <a:gd name="T8" fmla="*/ 9 w 9"/>
                <a:gd name="T9" fmla="*/ 0 h 10"/>
                <a:gd name="T10" fmla="*/ 4 w 9"/>
                <a:gd name="T11" fmla="*/ 1 h 10"/>
                <a:gd name="T12" fmla="*/ 1 w 9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8"/>
                    <a:pt x="0" y="10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3" y="3"/>
                    <a:pt x="3" y="3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2" y="2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19" name="Freeform 45"/>
            <p:cNvSpPr>
              <a:spLocks/>
            </p:cNvSpPr>
            <p:nvPr/>
          </p:nvSpPr>
          <p:spPr bwMode="auto">
            <a:xfrm>
              <a:off x="4964113" y="385763"/>
              <a:ext cx="74613" cy="68263"/>
            </a:xfrm>
            <a:custGeom>
              <a:avLst/>
              <a:gdLst>
                <a:gd name="T0" fmla="*/ 8 w 26"/>
                <a:gd name="T1" fmla="*/ 4 h 24"/>
                <a:gd name="T2" fmla="*/ 0 w 26"/>
                <a:gd name="T3" fmla="*/ 24 h 24"/>
                <a:gd name="T4" fmla="*/ 9 w 26"/>
                <a:gd name="T5" fmla="*/ 7 h 24"/>
                <a:gd name="T6" fmla="*/ 11 w 26"/>
                <a:gd name="T7" fmla="*/ 5 h 24"/>
                <a:gd name="T8" fmla="*/ 10 w 26"/>
                <a:gd name="T9" fmla="*/ 15 h 24"/>
                <a:gd name="T10" fmla="*/ 16 w 26"/>
                <a:gd name="T11" fmla="*/ 3 h 24"/>
                <a:gd name="T12" fmla="*/ 26 w 26"/>
                <a:gd name="T13" fmla="*/ 0 h 24"/>
                <a:gd name="T14" fmla="*/ 14 w 26"/>
                <a:gd name="T15" fmla="*/ 1 h 24"/>
                <a:gd name="T16" fmla="*/ 8 w 26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4">
                  <a:moveTo>
                    <a:pt x="8" y="4"/>
                  </a:moveTo>
                  <a:cubicBezTo>
                    <a:pt x="4" y="8"/>
                    <a:pt x="1" y="19"/>
                    <a:pt x="0" y="24"/>
                  </a:cubicBezTo>
                  <a:cubicBezTo>
                    <a:pt x="1" y="20"/>
                    <a:pt x="6" y="9"/>
                    <a:pt x="9" y="7"/>
                  </a:cubicBezTo>
                  <a:cubicBezTo>
                    <a:pt x="10" y="6"/>
                    <a:pt x="10" y="5"/>
                    <a:pt x="11" y="5"/>
                  </a:cubicBezTo>
                  <a:cubicBezTo>
                    <a:pt x="9" y="9"/>
                    <a:pt x="9" y="10"/>
                    <a:pt x="10" y="15"/>
                  </a:cubicBezTo>
                  <a:cubicBezTo>
                    <a:pt x="11" y="10"/>
                    <a:pt x="12" y="7"/>
                    <a:pt x="16" y="3"/>
                  </a:cubicBezTo>
                  <a:cubicBezTo>
                    <a:pt x="19" y="3"/>
                    <a:pt x="22" y="1"/>
                    <a:pt x="26" y="0"/>
                  </a:cubicBezTo>
                  <a:cubicBezTo>
                    <a:pt x="22" y="1"/>
                    <a:pt x="18" y="1"/>
                    <a:pt x="14" y="1"/>
                  </a:cubicBezTo>
                  <a:cubicBezTo>
                    <a:pt x="10" y="2"/>
                    <a:pt x="10" y="2"/>
                    <a:pt x="8" y="4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0" name="Freeform 46"/>
            <p:cNvSpPr>
              <a:spLocks/>
            </p:cNvSpPr>
            <p:nvPr/>
          </p:nvSpPr>
          <p:spPr bwMode="auto">
            <a:xfrm>
              <a:off x="5118101" y="442913"/>
              <a:ext cx="17463" cy="17463"/>
            </a:xfrm>
            <a:custGeom>
              <a:avLst/>
              <a:gdLst>
                <a:gd name="T0" fmla="*/ 1 w 6"/>
                <a:gd name="T1" fmla="*/ 5 h 6"/>
                <a:gd name="T2" fmla="*/ 2 w 6"/>
                <a:gd name="T3" fmla="*/ 1 h 6"/>
                <a:gd name="T4" fmla="*/ 6 w 6"/>
                <a:gd name="T5" fmla="*/ 2 h 6"/>
                <a:gd name="T6" fmla="*/ 6 w 6"/>
                <a:gd name="T7" fmla="*/ 3 h 6"/>
                <a:gd name="T8" fmla="*/ 2 w 6"/>
                <a:gd name="T9" fmla="*/ 6 h 6"/>
                <a:gd name="T10" fmla="*/ 1 w 6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0" y="3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4" y="5"/>
                    <a:pt x="2" y="6"/>
                  </a:cubicBezTo>
                  <a:cubicBezTo>
                    <a:pt x="2" y="6"/>
                    <a:pt x="1" y="5"/>
                    <a:pt x="1" y="5"/>
                  </a:cubicBezTo>
                </a:path>
              </a:pathLst>
            </a:custGeom>
            <a:solidFill>
              <a:srgbClr val="FFFA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1" name="Freeform 47"/>
            <p:cNvSpPr>
              <a:spLocks/>
            </p:cNvSpPr>
            <p:nvPr/>
          </p:nvSpPr>
          <p:spPr bwMode="auto">
            <a:xfrm>
              <a:off x="5207001" y="417513"/>
              <a:ext cx="11113" cy="11113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4 w 4"/>
                <a:gd name="T7" fmla="*/ 3 h 4"/>
                <a:gd name="T8" fmla="*/ 1 w 4"/>
                <a:gd name="T9" fmla="*/ 4 h 4"/>
                <a:gd name="T10" fmla="*/ 0 w 4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3" y="3"/>
                    <a:pt x="2" y="3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</a:path>
              </a:pathLst>
            </a:custGeom>
            <a:solidFill>
              <a:srgbClr val="FFFA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92" name="グループ化 5991"/>
          <p:cNvGrpSpPr/>
          <p:nvPr/>
        </p:nvGrpSpPr>
        <p:grpSpPr>
          <a:xfrm>
            <a:off x="5670551" y="361951"/>
            <a:ext cx="571500" cy="327025"/>
            <a:chOff x="5670551" y="361951"/>
            <a:chExt cx="571500" cy="327025"/>
          </a:xfrm>
        </p:grpSpPr>
        <p:sp>
          <p:nvSpPr>
            <p:cNvPr id="5822" name="Freeform 48"/>
            <p:cNvSpPr>
              <a:spLocks/>
            </p:cNvSpPr>
            <p:nvPr/>
          </p:nvSpPr>
          <p:spPr bwMode="auto">
            <a:xfrm>
              <a:off x="5718176" y="593726"/>
              <a:ext cx="474663" cy="95250"/>
            </a:xfrm>
            <a:custGeom>
              <a:avLst/>
              <a:gdLst>
                <a:gd name="T0" fmla="*/ 165 w 166"/>
                <a:gd name="T1" fmla="*/ 0 h 33"/>
                <a:gd name="T2" fmla="*/ 166 w 166"/>
                <a:gd name="T3" fmla="*/ 1 h 33"/>
                <a:gd name="T4" fmla="*/ 166 w 166"/>
                <a:gd name="T5" fmla="*/ 2 h 33"/>
                <a:gd name="T6" fmla="*/ 83 w 166"/>
                <a:gd name="T7" fmla="*/ 33 h 33"/>
                <a:gd name="T8" fmla="*/ 0 w 166"/>
                <a:gd name="T9" fmla="*/ 2 h 33"/>
                <a:gd name="T10" fmla="*/ 0 w 166"/>
                <a:gd name="T11" fmla="*/ 1 h 33"/>
                <a:gd name="T12" fmla="*/ 2 w 166"/>
                <a:gd name="T13" fmla="*/ 0 h 33"/>
                <a:gd name="T14" fmla="*/ 83 w 166"/>
                <a:gd name="T15" fmla="*/ 19 h 33"/>
                <a:gd name="T16" fmla="*/ 165 w 16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3">
                  <a:moveTo>
                    <a:pt x="165" y="0"/>
                  </a:moveTo>
                  <a:cubicBezTo>
                    <a:pt x="165" y="0"/>
                    <a:pt x="166" y="0"/>
                    <a:pt x="166" y="1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15"/>
                    <a:pt x="139" y="33"/>
                    <a:pt x="83" y="33"/>
                  </a:cubicBezTo>
                  <a:cubicBezTo>
                    <a:pt x="28" y="33"/>
                    <a:pt x="0" y="1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5" y="10"/>
                    <a:pt x="43" y="19"/>
                    <a:pt x="83" y="19"/>
                  </a:cubicBezTo>
                  <a:cubicBezTo>
                    <a:pt x="124" y="19"/>
                    <a:pt x="151" y="10"/>
                    <a:pt x="165" y="0"/>
                  </a:cubicBezTo>
                  <a:close/>
                </a:path>
              </a:pathLst>
            </a:custGeom>
            <a:solidFill>
              <a:srgbClr val="009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3" name="Freeform 49"/>
            <p:cNvSpPr>
              <a:spLocks/>
            </p:cNvSpPr>
            <p:nvPr/>
          </p:nvSpPr>
          <p:spPr bwMode="auto">
            <a:xfrm>
              <a:off x="5692776" y="511176"/>
              <a:ext cx="525463" cy="111125"/>
            </a:xfrm>
            <a:custGeom>
              <a:avLst/>
              <a:gdLst>
                <a:gd name="T0" fmla="*/ 92 w 184"/>
                <a:gd name="T1" fmla="*/ 23 h 39"/>
                <a:gd name="T2" fmla="*/ 3 w 184"/>
                <a:gd name="T3" fmla="*/ 1 h 39"/>
                <a:gd name="T4" fmla="*/ 1 w 184"/>
                <a:gd name="T5" fmla="*/ 1 h 39"/>
                <a:gd name="T6" fmla="*/ 0 w 184"/>
                <a:gd name="T7" fmla="*/ 6 h 39"/>
                <a:gd name="T8" fmla="*/ 92 w 184"/>
                <a:gd name="T9" fmla="*/ 39 h 39"/>
                <a:gd name="T10" fmla="*/ 184 w 184"/>
                <a:gd name="T11" fmla="*/ 6 h 39"/>
                <a:gd name="T12" fmla="*/ 183 w 184"/>
                <a:gd name="T13" fmla="*/ 1 h 39"/>
                <a:gd name="T14" fmla="*/ 182 w 184"/>
                <a:gd name="T15" fmla="*/ 1 h 39"/>
                <a:gd name="T16" fmla="*/ 92 w 184"/>
                <a:gd name="T1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39">
                  <a:moveTo>
                    <a:pt x="92" y="23"/>
                  </a:moveTo>
                  <a:cubicBezTo>
                    <a:pt x="47" y="23"/>
                    <a:pt x="17" y="12"/>
                    <a:pt x="3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20"/>
                    <a:pt x="31" y="39"/>
                    <a:pt x="92" y="39"/>
                  </a:cubicBezTo>
                  <a:cubicBezTo>
                    <a:pt x="154" y="39"/>
                    <a:pt x="184" y="20"/>
                    <a:pt x="184" y="6"/>
                  </a:cubicBezTo>
                  <a:cubicBezTo>
                    <a:pt x="184" y="4"/>
                    <a:pt x="184" y="3"/>
                    <a:pt x="183" y="1"/>
                  </a:cubicBezTo>
                  <a:cubicBezTo>
                    <a:pt x="183" y="1"/>
                    <a:pt x="182" y="0"/>
                    <a:pt x="182" y="1"/>
                  </a:cubicBezTo>
                  <a:cubicBezTo>
                    <a:pt x="167" y="12"/>
                    <a:pt x="137" y="23"/>
                    <a:pt x="92" y="23"/>
                  </a:cubicBezTo>
                  <a:close/>
                </a:path>
              </a:pathLst>
            </a:custGeom>
            <a:solidFill>
              <a:srgbClr val="009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4" name="Freeform 50"/>
            <p:cNvSpPr>
              <a:spLocks noEditPoints="1"/>
            </p:cNvSpPr>
            <p:nvPr/>
          </p:nvSpPr>
          <p:spPr bwMode="auto">
            <a:xfrm>
              <a:off x="5670551" y="361951"/>
              <a:ext cx="571500" cy="188913"/>
            </a:xfrm>
            <a:custGeom>
              <a:avLst/>
              <a:gdLst>
                <a:gd name="T0" fmla="*/ 100 w 200"/>
                <a:gd name="T1" fmla="*/ 0 h 66"/>
                <a:gd name="T2" fmla="*/ 0 w 200"/>
                <a:gd name="T3" fmla="*/ 28 h 66"/>
                <a:gd name="T4" fmla="*/ 100 w 200"/>
                <a:gd name="T5" fmla="*/ 66 h 66"/>
                <a:gd name="T6" fmla="*/ 200 w 200"/>
                <a:gd name="T7" fmla="*/ 28 h 66"/>
                <a:gd name="T8" fmla="*/ 100 w 200"/>
                <a:gd name="T9" fmla="*/ 0 h 66"/>
                <a:gd name="T10" fmla="*/ 100 w 200"/>
                <a:gd name="T11" fmla="*/ 45 h 66"/>
                <a:gd name="T12" fmla="*/ 29 w 200"/>
                <a:gd name="T13" fmla="*/ 25 h 66"/>
                <a:gd name="T14" fmla="*/ 100 w 200"/>
                <a:gd name="T15" fmla="*/ 12 h 66"/>
                <a:gd name="T16" fmla="*/ 171 w 200"/>
                <a:gd name="T17" fmla="*/ 25 h 66"/>
                <a:gd name="T18" fmla="*/ 100 w 200"/>
                <a:gd name="T19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66">
                  <a:moveTo>
                    <a:pt x="100" y="0"/>
                  </a:moveTo>
                  <a:cubicBezTo>
                    <a:pt x="33" y="0"/>
                    <a:pt x="0" y="11"/>
                    <a:pt x="0" y="28"/>
                  </a:cubicBezTo>
                  <a:cubicBezTo>
                    <a:pt x="0" y="44"/>
                    <a:pt x="33" y="66"/>
                    <a:pt x="100" y="66"/>
                  </a:cubicBezTo>
                  <a:cubicBezTo>
                    <a:pt x="167" y="66"/>
                    <a:pt x="200" y="44"/>
                    <a:pt x="200" y="28"/>
                  </a:cubicBezTo>
                  <a:cubicBezTo>
                    <a:pt x="200" y="11"/>
                    <a:pt x="167" y="0"/>
                    <a:pt x="100" y="0"/>
                  </a:cubicBezTo>
                  <a:close/>
                  <a:moveTo>
                    <a:pt x="100" y="45"/>
                  </a:moveTo>
                  <a:cubicBezTo>
                    <a:pt x="53" y="45"/>
                    <a:pt x="29" y="33"/>
                    <a:pt x="29" y="25"/>
                  </a:cubicBezTo>
                  <a:cubicBezTo>
                    <a:pt x="29" y="17"/>
                    <a:pt x="53" y="12"/>
                    <a:pt x="100" y="12"/>
                  </a:cubicBezTo>
                  <a:cubicBezTo>
                    <a:pt x="147" y="12"/>
                    <a:pt x="171" y="17"/>
                    <a:pt x="171" y="25"/>
                  </a:cubicBezTo>
                  <a:cubicBezTo>
                    <a:pt x="171" y="33"/>
                    <a:pt x="147" y="45"/>
                    <a:pt x="100" y="45"/>
                  </a:cubicBezTo>
                  <a:close/>
                </a:path>
              </a:pathLst>
            </a:custGeom>
            <a:solidFill>
              <a:srgbClr val="009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94" name="グループ化 5993"/>
          <p:cNvGrpSpPr/>
          <p:nvPr/>
        </p:nvGrpSpPr>
        <p:grpSpPr>
          <a:xfrm>
            <a:off x="6681788" y="239713"/>
            <a:ext cx="538163" cy="571500"/>
            <a:chOff x="6681788" y="239713"/>
            <a:chExt cx="538163" cy="571500"/>
          </a:xfrm>
        </p:grpSpPr>
        <p:sp>
          <p:nvSpPr>
            <p:cNvPr id="5825" name="Oval 51"/>
            <p:cNvSpPr>
              <a:spLocks noChangeArrowheads="1"/>
            </p:cNvSpPr>
            <p:nvPr/>
          </p:nvSpPr>
          <p:spPr bwMode="auto">
            <a:xfrm>
              <a:off x="6896101" y="319088"/>
              <a:ext cx="92075" cy="92075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6" name="Oval 52"/>
            <p:cNvSpPr>
              <a:spLocks noChangeArrowheads="1"/>
            </p:cNvSpPr>
            <p:nvPr/>
          </p:nvSpPr>
          <p:spPr bwMode="auto">
            <a:xfrm>
              <a:off x="6899276" y="636588"/>
              <a:ext cx="92075" cy="92075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7" name="Freeform 53"/>
            <p:cNvSpPr>
              <a:spLocks/>
            </p:cNvSpPr>
            <p:nvPr/>
          </p:nvSpPr>
          <p:spPr bwMode="auto">
            <a:xfrm>
              <a:off x="6681788" y="342901"/>
              <a:ext cx="180975" cy="363538"/>
            </a:xfrm>
            <a:custGeom>
              <a:avLst/>
              <a:gdLst>
                <a:gd name="T0" fmla="*/ 52 w 63"/>
                <a:gd name="T1" fmla="*/ 127 h 127"/>
                <a:gd name="T2" fmla="*/ 44 w 63"/>
                <a:gd name="T3" fmla="*/ 127 h 127"/>
                <a:gd name="T4" fmla="*/ 0 w 63"/>
                <a:gd name="T5" fmla="*/ 83 h 127"/>
                <a:gd name="T6" fmla="*/ 0 w 63"/>
                <a:gd name="T7" fmla="*/ 44 h 127"/>
                <a:gd name="T8" fmla="*/ 44 w 63"/>
                <a:gd name="T9" fmla="*/ 0 h 127"/>
                <a:gd name="T10" fmla="*/ 56 w 63"/>
                <a:gd name="T11" fmla="*/ 0 h 127"/>
                <a:gd name="T12" fmla="*/ 63 w 63"/>
                <a:gd name="T13" fmla="*/ 7 h 127"/>
                <a:gd name="T14" fmla="*/ 56 w 63"/>
                <a:gd name="T15" fmla="*/ 14 h 127"/>
                <a:gd name="T16" fmla="*/ 44 w 63"/>
                <a:gd name="T17" fmla="*/ 14 h 127"/>
                <a:gd name="T18" fmla="*/ 15 w 63"/>
                <a:gd name="T19" fmla="*/ 44 h 127"/>
                <a:gd name="T20" fmla="*/ 15 w 63"/>
                <a:gd name="T21" fmla="*/ 83 h 127"/>
                <a:gd name="T22" fmla="*/ 44 w 63"/>
                <a:gd name="T23" fmla="*/ 112 h 127"/>
                <a:gd name="T24" fmla="*/ 52 w 63"/>
                <a:gd name="T25" fmla="*/ 112 h 127"/>
                <a:gd name="T26" fmla="*/ 59 w 63"/>
                <a:gd name="T27" fmla="*/ 119 h 127"/>
                <a:gd name="T28" fmla="*/ 52 w 63"/>
                <a:gd name="T2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27">
                  <a:moveTo>
                    <a:pt x="52" y="127"/>
                  </a:moveTo>
                  <a:cubicBezTo>
                    <a:pt x="44" y="127"/>
                    <a:pt x="44" y="127"/>
                    <a:pt x="44" y="127"/>
                  </a:cubicBezTo>
                  <a:cubicBezTo>
                    <a:pt x="20" y="127"/>
                    <a:pt x="0" y="107"/>
                    <a:pt x="0" y="8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1"/>
                    <a:pt x="20" y="1"/>
                    <a:pt x="4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11"/>
                    <a:pt x="60" y="14"/>
                    <a:pt x="5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28" y="15"/>
                    <a:pt x="15" y="28"/>
                    <a:pt x="15" y="44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5" y="99"/>
                    <a:pt x="28" y="112"/>
                    <a:pt x="44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6" y="112"/>
                    <a:pt x="59" y="115"/>
                    <a:pt x="59" y="119"/>
                  </a:cubicBezTo>
                  <a:cubicBezTo>
                    <a:pt x="59" y="124"/>
                    <a:pt x="56" y="127"/>
                    <a:pt x="52" y="127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8" name="Freeform 54"/>
            <p:cNvSpPr>
              <a:spLocks/>
            </p:cNvSpPr>
            <p:nvPr/>
          </p:nvSpPr>
          <p:spPr bwMode="auto">
            <a:xfrm>
              <a:off x="7027863" y="344488"/>
              <a:ext cx="192088" cy="361950"/>
            </a:xfrm>
            <a:custGeom>
              <a:avLst/>
              <a:gdLst>
                <a:gd name="T0" fmla="*/ 23 w 67"/>
                <a:gd name="T1" fmla="*/ 126 h 126"/>
                <a:gd name="T2" fmla="*/ 7 w 67"/>
                <a:gd name="T3" fmla="*/ 126 h 126"/>
                <a:gd name="T4" fmla="*/ 0 w 67"/>
                <a:gd name="T5" fmla="*/ 119 h 126"/>
                <a:gd name="T6" fmla="*/ 7 w 67"/>
                <a:gd name="T7" fmla="*/ 112 h 126"/>
                <a:gd name="T8" fmla="*/ 23 w 67"/>
                <a:gd name="T9" fmla="*/ 112 h 126"/>
                <a:gd name="T10" fmla="*/ 52 w 67"/>
                <a:gd name="T11" fmla="*/ 82 h 126"/>
                <a:gd name="T12" fmla="*/ 52 w 67"/>
                <a:gd name="T13" fmla="*/ 44 h 126"/>
                <a:gd name="T14" fmla="*/ 23 w 67"/>
                <a:gd name="T15" fmla="*/ 14 h 126"/>
                <a:gd name="T16" fmla="*/ 11 w 67"/>
                <a:gd name="T17" fmla="*/ 14 h 126"/>
                <a:gd name="T18" fmla="*/ 4 w 67"/>
                <a:gd name="T19" fmla="*/ 7 h 126"/>
                <a:gd name="T20" fmla="*/ 11 w 67"/>
                <a:gd name="T21" fmla="*/ 0 h 126"/>
                <a:gd name="T22" fmla="*/ 23 w 67"/>
                <a:gd name="T23" fmla="*/ 0 h 126"/>
                <a:gd name="T24" fmla="*/ 67 w 67"/>
                <a:gd name="T25" fmla="*/ 44 h 126"/>
                <a:gd name="T26" fmla="*/ 67 w 67"/>
                <a:gd name="T27" fmla="*/ 83 h 126"/>
                <a:gd name="T28" fmla="*/ 23 w 67"/>
                <a:gd name="T2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26">
                  <a:moveTo>
                    <a:pt x="23" y="126"/>
                  </a:moveTo>
                  <a:cubicBezTo>
                    <a:pt x="7" y="126"/>
                    <a:pt x="7" y="126"/>
                    <a:pt x="7" y="126"/>
                  </a:cubicBezTo>
                  <a:cubicBezTo>
                    <a:pt x="3" y="126"/>
                    <a:pt x="0" y="123"/>
                    <a:pt x="0" y="119"/>
                  </a:cubicBezTo>
                  <a:cubicBezTo>
                    <a:pt x="0" y="115"/>
                    <a:pt x="3" y="112"/>
                    <a:pt x="7" y="112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39" y="112"/>
                    <a:pt x="52" y="99"/>
                    <a:pt x="52" y="8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27"/>
                    <a:pt x="39" y="14"/>
                    <a:pt x="2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7" y="14"/>
                    <a:pt x="4" y="11"/>
                    <a:pt x="4" y="7"/>
                  </a:cubicBezTo>
                  <a:cubicBezTo>
                    <a:pt x="4" y="3"/>
                    <a:pt x="7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0"/>
                    <a:pt x="67" y="20"/>
                    <a:pt x="67" y="44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107"/>
                    <a:pt x="47" y="126"/>
                    <a:pt x="23" y="126"/>
                  </a:cubicBez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29" name="Freeform 55"/>
            <p:cNvSpPr>
              <a:spLocks/>
            </p:cNvSpPr>
            <p:nvPr/>
          </p:nvSpPr>
          <p:spPr bwMode="auto">
            <a:xfrm>
              <a:off x="6842126" y="239713"/>
              <a:ext cx="238125" cy="254000"/>
            </a:xfrm>
            <a:custGeom>
              <a:avLst/>
              <a:gdLst>
                <a:gd name="T0" fmla="*/ 34 w 83"/>
                <a:gd name="T1" fmla="*/ 89 h 89"/>
                <a:gd name="T2" fmla="*/ 3 w 83"/>
                <a:gd name="T3" fmla="*/ 76 h 89"/>
                <a:gd name="T4" fmla="*/ 3 w 83"/>
                <a:gd name="T5" fmla="*/ 65 h 89"/>
                <a:gd name="T6" fmla="*/ 14 w 83"/>
                <a:gd name="T7" fmla="*/ 65 h 89"/>
                <a:gd name="T8" fmla="*/ 55 w 83"/>
                <a:gd name="T9" fmla="*/ 65 h 89"/>
                <a:gd name="T10" fmla="*/ 55 w 83"/>
                <a:gd name="T11" fmla="*/ 24 h 89"/>
                <a:gd name="T12" fmla="*/ 34 w 83"/>
                <a:gd name="T13" fmla="*/ 15 h 89"/>
                <a:gd name="T14" fmla="*/ 14 w 83"/>
                <a:gd name="T15" fmla="*/ 24 h 89"/>
                <a:gd name="T16" fmla="*/ 3 w 83"/>
                <a:gd name="T17" fmla="*/ 24 h 89"/>
                <a:gd name="T18" fmla="*/ 3 w 83"/>
                <a:gd name="T19" fmla="*/ 13 h 89"/>
                <a:gd name="T20" fmla="*/ 34 w 83"/>
                <a:gd name="T21" fmla="*/ 0 h 89"/>
                <a:gd name="T22" fmla="*/ 66 w 83"/>
                <a:gd name="T23" fmla="*/ 13 h 89"/>
                <a:gd name="T24" fmla="*/ 66 w 83"/>
                <a:gd name="T25" fmla="*/ 75 h 89"/>
                <a:gd name="T26" fmla="*/ 34 w 83"/>
                <a:gd name="T2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9">
                  <a:moveTo>
                    <a:pt x="34" y="89"/>
                  </a:moveTo>
                  <a:cubicBezTo>
                    <a:pt x="23" y="89"/>
                    <a:pt x="12" y="84"/>
                    <a:pt x="3" y="76"/>
                  </a:cubicBezTo>
                  <a:cubicBezTo>
                    <a:pt x="0" y="73"/>
                    <a:pt x="0" y="68"/>
                    <a:pt x="3" y="65"/>
                  </a:cubicBezTo>
                  <a:cubicBezTo>
                    <a:pt x="6" y="63"/>
                    <a:pt x="11" y="63"/>
                    <a:pt x="14" y="65"/>
                  </a:cubicBezTo>
                  <a:cubicBezTo>
                    <a:pt x="25" y="77"/>
                    <a:pt x="44" y="77"/>
                    <a:pt x="55" y="65"/>
                  </a:cubicBezTo>
                  <a:cubicBezTo>
                    <a:pt x="67" y="54"/>
                    <a:pt x="67" y="35"/>
                    <a:pt x="55" y="24"/>
                  </a:cubicBezTo>
                  <a:cubicBezTo>
                    <a:pt x="50" y="18"/>
                    <a:pt x="42" y="15"/>
                    <a:pt x="34" y="15"/>
                  </a:cubicBezTo>
                  <a:cubicBezTo>
                    <a:pt x="26" y="15"/>
                    <a:pt x="19" y="18"/>
                    <a:pt x="14" y="24"/>
                  </a:cubicBezTo>
                  <a:cubicBezTo>
                    <a:pt x="11" y="27"/>
                    <a:pt x="6" y="27"/>
                    <a:pt x="3" y="24"/>
                  </a:cubicBezTo>
                  <a:cubicBezTo>
                    <a:pt x="0" y="21"/>
                    <a:pt x="0" y="16"/>
                    <a:pt x="3" y="13"/>
                  </a:cubicBezTo>
                  <a:cubicBezTo>
                    <a:pt x="12" y="5"/>
                    <a:pt x="23" y="0"/>
                    <a:pt x="34" y="0"/>
                  </a:cubicBezTo>
                  <a:cubicBezTo>
                    <a:pt x="46" y="0"/>
                    <a:pt x="57" y="5"/>
                    <a:pt x="66" y="13"/>
                  </a:cubicBezTo>
                  <a:cubicBezTo>
                    <a:pt x="83" y="30"/>
                    <a:pt x="83" y="58"/>
                    <a:pt x="66" y="75"/>
                  </a:cubicBezTo>
                  <a:cubicBezTo>
                    <a:pt x="57" y="84"/>
                    <a:pt x="46" y="89"/>
                    <a:pt x="34" y="89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0" name="Freeform 56"/>
            <p:cNvSpPr>
              <a:spLocks/>
            </p:cNvSpPr>
            <p:nvPr/>
          </p:nvSpPr>
          <p:spPr bwMode="auto">
            <a:xfrm>
              <a:off x="6807201" y="557213"/>
              <a:ext cx="234950" cy="254000"/>
            </a:xfrm>
            <a:custGeom>
              <a:avLst/>
              <a:gdLst>
                <a:gd name="T0" fmla="*/ 48 w 82"/>
                <a:gd name="T1" fmla="*/ 89 h 89"/>
                <a:gd name="T2" fmla="*/ 17 w 82"/>
                <a:gd name="T3" fmla="*/ 76 h 89"/>
                <a:gd name="T4" fmla="*/ 17 w 82"/>
                <a:gd name="T5" fmla="*/ 13 h 89"/>
                <a:gd name="T6" fmla="*/ 48 w 82"/>
                <a:gd name="T7" fmla="*/ 0 h 89"/>
                <a:gd name="T8" fmla="*/ 79 w 82"/>
                <a:gd name="T9" fmla="*/ 13 h 89"/>
                <a:gd name="T10" fmla="*/ 79 w 82"/>
                <a:gd name="T11" fmla="*/ 24 h 89"/>
                <a:gd name="T12" fmla="*/ 69 w 82"/>
                <a:gd name="T13" fmla="*/ 24 h 89"/>
                <a:gd name="T14" fmla="*/ 48 w 82"/>
                <a:gd name="T15" fmla="*/ 15 h 89"/>
                <a:gd name="T16" fmla="*/ 27 w 82"/>
                <a:gd name="T17" fmla="*/ 24 h 89"/>
                <a:gd name="T18" fmla="*/ 27 w 82"/>
                <a:gd name="T19" fmla="*/ 65 h 89"/>
                <a:gd name="T20" fmla="*/ 48 w 82"/>
                <a:gd name="T21" fmla="*/ 74 h 89"/>
                <a:gd name="T22" fmla="*/ 69 w 82"/>
                <a:gd name="T23" fmla="*/ 65 h 89"/>
                <a:gd name="T24" fmla="*/ 79 w 82"/>
                <a:gd name="T25" fmla="*/ 65 h 89"/>
                <a:gd name="T26" fmla="*/ 79 w 82"/>
                <a:gd name="T27" fmla="*/ 76 h 89"/>
                <a:gd name="T28" fmla="*/ 48 w 82"/>
                <a:gd name="T2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89">
                  <a:moveTo>
                    <a:pt x="48" y="89"/>
                  </a:moveTo>
                  <a:cubicBezTo>
                    <a:pt x="36" y="89"/>
                    <a:pt x="25" y="84"/>
                    <a:pt x="17" y="76"/>
                  </a:cubicBezTo>
                  <a:cubicBezTo>
                    <a:pt x="0" y="59"/>
                    <a:pt x="0" y="30"/>
                    <a:pt x="17" y="13"/>
                  </a:cubicBezTo>
                  <a:cubicBezTo>
                    <a:pt x="25" y="5"/>
                    <a:pt x="36" y="0"/>
                    <a:pt x="48" y="0"/>
                  </a:cubicBezTo>
                  <a:cubicBezTo>
                    <a:pt x="60" y="0"/>
                    <a:pt x="71" y="5"/>
                    <a:pt x="79" y="13"/>
                  </a:cubicBezTo>
                  <a:cubicBezTo>
                    <a:pt x="82" y="16"/>
                    <a:pt x="82" y="21"/>
                    <a:pt x="79" y="24"/>
                  </a:cubicBezTo>
                  <a:cubicBezTo>
                    <a:pt x="76" y="26"/>
                    <a:pt x="72" y="26"/>
                    <a:pt x="69" y="24"/>
                  </a:cubicBezTo>
                  <a:cubicBezTo>
                    <a:pt x="63" y="18"/>
                    <a:pt x="56" y="15"/>
                    <a:pt x="48" y="15"/>
                  </a:cubicBezTo>
                  <a:cubicBezTo>
                    <a:pt x="40" y="15"/>
                    <a:pt x="33" y="18"/>
                    <a:pt x="27" y="24"/>
                  </a:cubicBezTo>
                  <a:cubicBezTo>
                    <a:pt x="16" y="35"/>
                    <a:pt x="16" y="54"/>
                    <a:pt x="27" y="65"/>
                  </a:cubicBezTo>
                  <a:cubicBezTo>
                    <a:pt x="33" y="71"/>
                    <a:pt x="40" y="74"/>
                    <a:pt x="48" y="74"/>
                  </a:cubicBezTo>
                  <a:cubicBezTo>
                    <a:pt x="56" y="74"/>
                    <a:pt x="63" y="71"/>
                    <a:pt x="69" y="65"/>
                  </a:cubicBezTo>
                  <a:cubicBezTo>
                    <a:pt x="72" y="62"/>
                    <a:pt x="76" y="62"/>
                    <a:pt x="79" y="65"/>
                  </a:cubicBezTo>
                  <a:cubicBezTo>
                    <a:pt x="82" y="68"/>
                    <a:pt x="82" y="73"/>
                    <a:pt x="79" y="76"/>
                  </a:cubicBezTo>
                  <a:cubicBezTo>
                    <a:pt x="71" y="84"/>
                    <a:pt x="60" y="89"/>
                    <a:pt x="48" y="89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96" name="グループ化 5995"/>
          <p:cNvGrpSpPr/>
          <p:nvPr/>
        </p:nvGrpSpPr>
        <p:grpSpPr>
          <a:xfrm>
            <a:off x="7583488" y="271463"/>
            <a:ext cx="508000" cy="506413"/>
            <a:chOff x="7583488" y="271463"/>
            <a:chExt cx="508000" cy="506413"/>
          </a:xfrm>
        </p:grpSpPr>
        <p:sp>
          <p:nvSpPr>
            <p:cNvPr id="5831" name="Freeform 57"/>
            <p:cNvSpPr>
              <a:spLocks/>
            </p:cNvSpPr>
            <p:nvPr/>
          </p:nvSpPr>
          <p:spPr bwMode="auto">
            <a:xfrm>
              <a:off x="7785101" y="339726"/>
              <a:ext cx="131763" cy="174625"/>
            </a:xfrm>
            <a:custGeom>
              <a:avLst/>
              <a:gdLst>
                <a:gd name="T0" fmla="*/ 71 w 83"/>
                <a:gd name="T1" fmla="*/ 110 h 110"/>
                <a:gd name="T2" fmla="*/ 0 w 83"/>
                <a:gd name="T3" fmla="*/ 9 h 110"/>
                <a:gd name="T4" fmla="*/ 13 w 83"/>
                <a:gd name="T5" fmla="*/ 0 h 110"/>
                <a:gd name="T6" fmla="*/ 83 w 83"/>
                <a:gd name="T7" fmla="*/ 101 h 110"/>
                <a:gd name="T8" fmla="*/ 71 w 83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10">
                  <a:moveTo>
                    <a:pt x="71" y="110"/>
                  </a:moveTo>
                  <a:lnTo>
                    <a:pt x="0" y="9"/>
                  </a:lnTo>
                  <a:lnTo>
                    <a:pt x="13" y="0"/>
                  </a:lnTo>
                  <a:lnTo>
                    <a:pt x="83" y="101"/>
                  </a:lnTo>
                  <a:lnTo>
                    <a:pt x="71" y="110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2" name="Freeform 58"/>
            <p:cNvSpPr>
              <a:spLocks/>
            </p:cNvSpPr>
            <p:nvPr/>
          </p:nvSpPr>
          <p:spPr bwMode="auto">
            <a:xfrm>
              <a:off x="7897813" y="500063"/>
              <a:ext cx="119063" cy="185738"/>
            </a:xfrm>
            <a:custGeom>
              <a:avLst/>
              <a:gdLst>
                <a:gd name="T0" fmla="*/ 63 w 75"/>
                <a:gd name="T1" fmla="*/ 117 h 117"/>
                <a:gd name="T2" fmla="*/ 0 w 75"/>
                <a:gd name="T3" fmla="*/ 7 h 117"/>
                <a:gd name="T4" fmla="*/ 12 w 75"/>
                <a:gd name="T5" fmla="*/ 0 h 117"/>
                <a:gd name="T6" fmla="*/ 75 w 75"/>
                <a:gd name="T7" fmla="*/ 110 h 117"/>
                <a:gd name="T8" fmla="*/ 63 w 75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7">
                  <a:moveTo>
                    <a:pt x="63" y="117"/>
                  </a:moveTo>
                  <a:lnTo>
                    <a:pt x="0" y="7"/>
                  </a:lnTo>
                  <a:lnTo>
                    <a:pt x="12" y="0"/>
                  </a:lnTo>
                  <a:lnTo>
                    <a:pt x="75" y="110"/>
                  </a:lnTo>
                  <a:lnTo>
                    <a:pt x="63" y="117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3" name="Freeform 59"/>
            <p:cNvSpPr>
              <a:spLocks/>
            </p:cNvSpPr>
            <p:nvPr/>
          </p:nvSpPr>
          <p:spPr bwMode="auto">
            <a:xfrm>
              <a:off x="7662863" y="493713"/>
              <a:ext cx="246063" cy="46038"/>
            </a:xfrm>
            <a:custGeom>
              <a:avLst/>
              <a:gdLst>
                <a:gd name="T0" fmla="*/ 2 w 155"/>
                <a:gd name="T1" fmla="*/ 29 h 29"/>
                <a:gd name="T2" fmla="*/ 0 w 155"/>
                <a:gd name="T3" fmla="*/ 13 h 29"/>
                <a:gd name="T4" fmla="*/ 153 w 155"/>
                <a:gd name="T5" fmla="*/ 0 h 29"/>
                <a:gd name="T6" fmla="*/ 155 w 155"/>
                <a:gd name="T7" fmla="*/ 16 h 29"/>
                <a:gd name="T8" fmla="*/ 2 w 1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9">
                  <a:moveTo>
                    <a:pt x="2" y="29"/>
                  </a:moveTo>
                  <a:lnTo>
                    <a:pt x="0" y="13"/>
                  </a:lnTo>
                  <a:lnTo>
                    <a:pt x="153" y="0"/>
                  </a:lnTo>
                  <a:lnTo>
                    <a:pt x="155" y="16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4" name="Freeform 60"/>
            <p:cNvSpPr>
              <a:spLocks/>
            </p:cNvSpPr>
            <p:nvPr/>
          </p:nvSpPr>
          <p:spPr bwMode="auto">
            <a:xfrm>
              <a:off x="7812088" y="503238"/>
              <a:ext cx="104775" cy="153988"/>
            </a:xfrm>
            <a:custGeom>
              <a:avLst/>
              <a:gdLst>
                <a:gd name="T0" fmla="*/ 12 w 66"/>
                <a:gd name="T1" fmla="*/ 97 h 97"/>
                <a:gd name="T2" fmla="*/ 0 w 66"/>
                <a:gd name="T3" fmla="*/ 88 h 97"/>
                <a:gd name="T4" fmla="*/ 54 w 66"/>
                <a:gd name="T5" fmla="*/ 0 h 97"/>
                <a:gd name="T6" fmla="*/ 66 w 66"/>
                <a:gd name="T7" fmla="*/ 7 h 97"/>
                <a:gd name="T8" fmla="*/ 12 w 66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7">
                  <a:moveTo>
                    <a:pt x="12" y="97"/>
                  </a:moveTo>
                  <a:lnTo>
                    <a:pt x="0" y="88"/>
                  </a:lnTo>
                  <a:lnTo>
                    <a:pt x="54" y="0"/>
                  </a:lnTo>
                  <a:lnTo>
                    <a:pt x="66" y="7"/>
                  </a:lnTo>
                  <a:lnTo>
                    <a:pt x="12" y="97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5" name="Freeform 61"/>
            <p:cNvSpPr>
              <a:spLocks/>
            </p:cNvSpPr>
            <p:nvPr/>
          </p:nvSpPr>
          <p:spPr bwMode="auto">
            <a:xfrm>
              <a:off x="7945438" y="271463"/>
              <a:ext cx="146050" cy="142875"/>
            </a:xfrm>
            <a:custGeom>
              <a:avLst/>
              <a:gdLst>
                <a:gd name="T0" fmla="*/ 48 w 51"/>
                <a:gd name="T1" fmla="*/ 0 h 50"/>
                <a:gd name="T2" fmla="*/ 3 w 51"/>
                <a:gd name="T3" fmla="*/ 0 h 50"/>
                <a:gd name="T4" fmla="*/ 0 w 51"/>
                <a:gd name="T5" fmla="*/ 4 h 50"/>
                <a:gd name="T6" fmla="*/ 0 w 51"/>
                <a:gd name="T7" fmla="*/ 20 h 50"/>
                <a:gd name="T8" fmla="*/ 3 w 51"/>
                <a:gd name="T9" fmla="*/ 22 h 50"/>
                <a:gd name="T10" fmla="*/ 29 w 51"/>
                <a:gd name="T11" fmla="*/ 22 h 50"/>
                <a:gd name="T12" fmla="*/ 29 w 51"/>
                <a:gd name="T13" fmla="*/ 47 h 50"/>
                <a:gd name="T14" fmla="*/ 32 w 51"/>
                <a:gd name="T15" fmla="*/ 50 h 50"/>
                <a:gd name="T16" fmla="*/ 48 w 51"/>
                <a:gd name="T17" fmla="*/ 50 h 50"/>
                <a:gd name="T18" fmla="*/ 51 w 51"/>
                <a:gd name="T19" fmla="*/ 47 h 50"/>
                <a:gd name="T20" fmla="*/ 51 w 51"/>
                <a:gd name="T21" fmla="*/ 3 h 50"/>
                <a:gd name="T22" fmla="*/ 48 w 51"/>
                <a:gd name="T2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50">
                  <a:moveTo>
                    <a:pt x="4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2" y="22"/>
                    <a:pt x="3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9"/>
                    <a:pt x="30" y="50"/>
                    <a:pt x="32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50"/>
                    <a:pt x="51" y="49"/>
                    <a:pt x="51" y="4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1"/>
                    <a:pt x="50" y="0"/>
                    <a:pt x="48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6" name="Freeform 62"/>
            <p:cNvSpPr>
              <a:spLocks/>
            </p:cNvSpPr>
            <p:nvPr/>
          </p:nvSpPr>
          <p:spPr bwMode="auto">
            <a:xfrm>
              <a:off x="7583488" y="633413"/>
              <a:ext cx="144463" cy="144463"/>
            </a:xfrm>
            <a:custGeom>
              <a:avLst/>
              <a:gdLst>
                <a:gd name="T0" fmla="*/ 3 w 51"/>
                <a:gd name="T1" fmla="*/ 50 h 50"/>
                <a:gd name="T2" fmla="*/ 48 w 51"/>
                <a:gd name="T3" fmla="*/ 50 h 50"/>
                <a:gd name="T4" fmla="*/ 51 w 51"/>
                <a:gd name="T5" fmla="*/ 47 h 50"/>
                <a:gd name="T6" fmla="*/ 51 w 51"/>
                <a:gd name="T7" fmla="*/ 31 h 50"/>
                <a:gd name="T8" fmla="*/ 48 w 51"/>
                <a:gd name="T9" fmla="*/ 28 h 50"/>
                <a:gd name="T10" fmla="*/ 23 w 51"/>
                <a:gd name="T11" fmla="*/ 28 h 50"/>
                <a:gd name="T12" fmla="*/ 23 w 51"/>
                <a:gd name="T13" fmla="*/ 3 h 50"/>
                <a:gd name="T14" fmla="*/ 19 w 51"/>
                <a:gd name="T15" fmla="*/ 0 h 50"/>
                <a:gd name="T16" fmla="*/ 3 w 51"/>
                <a:gd name="T17" fmla="*/ 0 h 50"/>
                <a:gd name="T18" fmla="*/ 0 w 51"/>
                <a:gd name="T19" fmla="*/ 3 h 50"/>
                <a:gd name="T20" fmla="*/ 0 w 51"/>
                <a:gd name="T21" fmla="*/ 48 h 50"/>
                <a:gd name="T22" fmla="*/ 3 w 51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50">
                  <a:moveTo>
                    <a:pt x="3" y="50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50" y="50"/>
                    <a:pt x="51" y="49"/>
                    <a:pt x="51" y="47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29"/>
                    <a:pt x="50" y="28"/>
                    <a:pt x="48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1" y="50"/>
                    <a:pt x="3" y="5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7" name="Oval 63"/>
            <p:cNvSpPr>
              <a:spLocks noChangeArrowheads="1"/>
            </p:cNvSpPr>
            <p:nvPr/>
          </p:nvSpPr>
          <p:spPr bwMode="auto">
            <a:xfrm>
              <a:off x="7748588" y="300038"/>
              <a:ext cx="96838" cy="100013"/>
            </a:xfrm>
            <a:prstGeom prst="ellipse">
              <a:avLst/>
            </a:prstGeom>
            <a:solidFill>
              <a:srgbClr val="006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8" name="Oval 64"/>
            <p:cNvSpPr>
              <a:spLocks noChangeArrowheads="1"/>
            </p:cNvSpPr>
            <p:nvPr/>
          </p:nvSpPr>
          <p:spPr bwMode="auto">
            <a:xfrm>
              <a:off x="7851776" y="447676"/>
              <a:ext cx="117475" cy="120650"/>
            </a:xfrm>
            <a:prstGeom prst="ellipse">
              <a:avLst/>
            </a:prstGeom>
            <a:solidFill>
              <a:srgbClr val="006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39" name="Oval 65"/>
            <p:cNvSpPr>
              <a:spLocks noChangeArrowheads="1"/>
            </p:cNvSpPr>
            <p:nvPr/>
          </p:nvSpPr>
          <p:spPr bwMode="auto">
            <a:xfrm>
              <a:off x="7959726" y="636588"/>
              <a:ext cx="95250" cy="92075"/>
            </a:xfrm>
            <a:prstGeom prst="ellipse">
              <a:avLst/>
            </a:prstGeom>
            <a:solidFill>
              <a:srgbClr val="006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40" name="Oval 66"/>
            <p:cNvSpPr>
              <a:spLocks noChangeArrowheads="1"/>
            </p:cNvSpPr>
            <p:nvPr/>
          </p:nvSpPr>
          <p:spPr bwMode="auto">
            <a:xfrm>
              <a:off x="7785101" y="611188"/>
              <a:ext cx="80963" cy="80963"/>
            </a:xfrm>
            <a:prstGeom prst="ellipse">
              <a:avLst/>
            </a:prstGeom>
            <a:solidFill>
              <a:srgbClr val="006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41" name="Oval 67"/>
            <p:cNvSpPr>
              <a:spLocks noChangeArrowheads="1"/>
            </p:cNvSpPr>
            <p:nvPr/>
          </p:nvSpPr>
          <p:spPr bwMode="auto">
            <a:xfrm>
              <a:off x="7626351" y="490538"/>
              <a:ext cx="79375" cy="80963"/>
            </a:xfrm>
            <a:prstGeom prst="ellipse">
              <a:avLst/>
            </a:prstGeom>
            <a:solidFill>
              <a:srgbClr val="006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98" name="グループ化 5997"/>
          <p:cNvGrpSpPr/>
          <p:nvPr/>
        </p:nvGrpSpPr>
        <p:grpSpPr>
          <a:xfrm>
            <a:off x="8502651" y="239713"/>
            <a:ext cx="512763" cy="571501"/>
            <a:chOff x="8502651" y="239713"/>
            <a:chExt cx="512763" cy="571501"/>
          </a:xfrm>
        </p:grpSpPr>
        <p:sp>
          <p:nvSpPr>
            <p:cNvPr id="5842" name="Freeform 68"/>
            <p:cNvSpPr>
              <a:spLocks/>
            </p:cNvSpPr>
            <p:nvPr/>
          </p:nvSpPr>
          <p:spPr bwMode="auto">
            <a:xfrm>
              <a:off x="8502651" y="342901"/>
              <a:ext cx="512763" cy="468313"/>
            </a:xfrm>
            <a:custGeom>
              <a:avLst/>
              <a:gdLst>
                <a:gd name="T0" fmla="*/ 179 w 179"/>
                <a:gd name="T1" fmla="*/ 74 h 164"/>
                <a:gd name="T2" fmla="*/ 144 w 179"/>
                <a:gd name="T3" fmla="*/ 3 h 164"/>
                <a:gd name="T4" fmla="*/ 144 w 179"/>
                <a:gd name="T5" fmla="*/ 6 h 164"/>
                <a:gd name="T6" fmla="*/ 138 w 179"/>
                <a:gd name="T7" fmla="*/ 30 h 164"/>
                <a:gd name="T8" fmla="*/ 155 w 179"/>
                <a:gd name="T9" fmla="*/ 74 h 164"/>
                <a:gd name="T10" fmla="*/ 90 w 179"/>
                <a:gd name="T11" fmla="*/ 139 h 164"/>
                <a:gd name="T12" fmla="*/ 24 w 179"/>
                <a:gd name="T13" fmla="*/ 74 h 164"/>
                <a:gd name="T14" fmla="*/ 43 w 179"/>
                <a:gd name="T15" fmla="*/ 28 h 164"/>
                <a:gd name="T16" fmla="*/ 38 w 179"/>
                <a:gd name="T17" fmla="*/ 5 h 164"/>
                <a:gd name="T18" fmla="*/ 38 w 179"/>
                <a:gd name="T19" fmla="*/ 0 h 164"/>
                <a:gd name="T20" fmla="*/ 0 w 179"/>
                <a:gd name="T21" fmla="*/ 74 h 164"/>
                <a:gd name="T22" fmla="*/ 90 w 179"/>
                <a:gd name="T23" fmla="*/ 164 h 164"/>
                <a:gd name="T24" fmla="*/ 179 w 179"/>
                <a:gd name="T25" fmla="*/ 7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64">
                  <a:moveTo>
                    <a:pt x="179" y="74"/>
                  </a:moveTo>
                  <a:cubicBezTo>
                    <a:pt x="179" y="45"/>
                    <a:pt x="165" y="19"/>
                    <a:pt x="144" y="3"/>
                  </a:cubicBezTo>
                  <a:cubicBezTo>
                    <a:pt x="144" y="4"/>
                    <a:pt x="144" y="5"/>
                    <a:pt x="144" y="6"/>
                  </a:cubicBezTo>
                  <a:cubicBezTo>
                    <a:pt x="144" y="15"/>
                    <a:pt x="142" y="23"/>
                    <a:pt x="138" y="30"/>
                  </a:cubicBezTo>
                  <a:cubicBezTo>
                    <a:pt x="148" y="42"/>
                    <a:pt x="155" y="57"/>
                    <a:pt x="155" y="74"/>
                  </a:cubicBezTo>
                  <a:cubicBezTo>
                    <a:pt x="155" y="110"/>
                    <a:pt x="126" y="139"/>
                    <a:pt x="90" y="139"/>
                  </a:cubicBezTo>
                  <a:cubicBezTo>
                    <a:pt x="54" y="139"/>
                    <a:pt x="24" y="110"/>
                    <a:pt x="24" y="74"/>
                  </a:cubicBezTo>
                  <a:cubicBezTo>
                    <a:pt x="24" y="56"/>
                    <a:pt x="32" y="40"/>
                    <a:pt x="43" y="28"/>
                  </a:cubicBezTo>
                  <a:cubicBezTo>
                    <a:pt x="40" y="21"/>
                    <a:pt x="38" y="13"/>
                    <a:pt x="38" y="5"/>
                  </a:cubicBezTo>
                  <a:cubicBezTo>
                    <a:pt x="38" y="4"/>
                    <a:pt x="38" y="2"/>
                    <a:pt x="38" y="0"/>
                  </a:cubicBezTo>
                  <a:cubicBezTo>
                    <a:pt x="15" y="16"/>
                    <a:pt x="0" y="43"/>
                    <a:pt x="0" y="74"/>
                  </a:cubicBezTo>
                  <a:cubicBezTo>
                    <a:pt x="0" y="124"/>
                    <a:pt x="40" y="164"/>
                    <a:pt x="90" y="164"/>
                  </a:cubicBezTo>
                  <a:cubicBezTo>
                    <a:pt x="139" y="164"/>
                    <a:pt x="179" y="124"/>
                    <a:pt x="179" y="74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43" name="Freeform 69"/>
            <p:cNvSpPr>
              <a:spLocks noEditPoints="1"/>
            </p:cNvSpPr>
            <p:nvPr/>
          </p:nvSpPr>
          <p:spPr bwMode="auto">
            <a:xfrm>
              <a:off x="8647113" y="239713"/>
              <a:ext cx="233363" cy="449263"/>
            </a:xfrm>
            <a:custGeom>
              <a:avLst/>
              <a:gdLst>
                <a:gd name="T0" fmla="*/ 41 w 82"/>
                <a:gd name="T1" fmla="*/ 0 h 157"/>
                <a:gd name="T2" fmla="*/ 0 w 82"/>
                <a:gd name="T3" fmla="*/ 41 h 157"/>
                <a:gd name="T4" fmla="*/ 29 w 82"/>
                <a:gd name="T5" fmla="*/ 81 h 157"/>
                <a:gd name="T6" fmla="*/ 29 w 82"/>
                <a:gd name="T7" fmla="*/ 121 h 157"/>
                <a:gd name="T8" fmla="*/ 10 w 82"/>
                <a:gd name="T9" fmla="*/ 121 h 157"/>
                <a:gd name="T10" fmla="*/ 10 w 82"/>
                <a:gd name="T11" fmla="*/ 142 h 157"/>
                <a:gd name="T12" fmla="*/ 29 w 82"/>
                <a:gd name="T13" fmla="*/ 142 h 157"/>
                <a:gd name="T14" fmla="*/ 29 w 82"/>
                <a:gd name="T15" fmla="*/ 157 h 157"/>
                <a:gd name="T16" fmla="*/ 52 w 82"/>
                <a:gd name="T17" fmla="*/ 157 h 157"/>
                <a:gd name="T18" fmla="*/ 52 w 82"/>
                <a:gd name="T19" fmla="*/ 80 h 157"/>
                <a:gd name="T20" fmla="*/ 82 w 82"/>
                <a:gd name="T21" fmla="*/ 41 h 157"/>
                <a:gd name="T22" fmla="*/ 41 w 82"/>
                <a:gd name="T23" fmla="*/ 0 h 157"/>
                <a:gd name="T24" fmla="*/ 41 w 82"/>
                <a:gd name="T25" fmla="*/ 21 h 157"/>
                <a:gd name="T26" fmla="*/ 60 w 82"/>
                <a:gd name="T27" fmla="*/ 41 h 157"/>
                <a:gd name="T28" fmla="*/ 41 w 82"/>
                <a:gd name="T29" fmla="*/ 61 h 157"/>
                <a:gd name="T30" fmla="*/ 21 w 82"/>
                <a:gd name="T31" fmla="*/ 41 h 157"/>
                <a:gd name="T32" fmla="*/ 41 w 82"/>
                <a:gd name="T33" fmla="*/ 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157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0"/>
                    <a:pt x="12" y="75"/>
                    <a:pt x="29" y="81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9" y="75"/>
                    <a:pt x="82" y="59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41" y="21"/>
                  </a:moveTo>
                  <a:cubicBezTo>
                    <a:pt x="52" y="21"/>
                    <a:pt x="60" y="30"/>
                    <a:pt x="60" y="41"/>
                  </a:cubicBezTo>
                  <a:cubicBezTo>
                    <a:pt x="60" y="52"/>
                    <a:pt x="52" y="61"/>
                    <a:pt x="41" y="61"/>
                  </a:cubicBezTo>
                  <a:cubicBezTo>
                    <a:pt x="30" y="61"/>
                    <a:pt x="21" y="52"/>
                    <a:pt x="21" y="41"/>
                  </a:cubicBezTo>
                  <a:cubicBezTo>
                    <a:pt x="21" y="30"/>
                    <a:pt x="30" y="21"/>
                    <a:pt x="41" y="21"/>
                  </a:cubicBez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87" name="グループ化 5986"/>
          <p:cNvGrpSpPr/>
          <p:nvPr/>
        </p:nvGrpSpPr>
        <p:grpSpPr>
          <a:xfrm>
            <a:off x="2790826" y="927101"/>
            <a:ext cx="809625" cy="131763"/>
            <a:chOff x="2790826" y="927101"/>
            <a:chExt cx="809625" cy="131763"/>
          </a:xfrm>
        </p:grpSpPr>
        <p:sp>
          <p:nvSpPr>
            <p:cNvPr id="5844" name="Rectangle 70"/>
            <p:cNvSpPr>
              <a:spLocks noChangeArrowheads="1"/>
            </p:cNvSpPr>
            <p:nvPr/>
          </p:nvSpPr>
          <p:spPr bwMode="auto">
            <a:xfrm>
              <a:off x="2790826" y="92710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5" name="Rectangle 71"/>
            <p:cNvSpPr>
              <a:spLocks noChangeArrowheads="1"/>
            </p:cNvSpPr>
            <p:nvPr/>
          </p:nvSpPr>
          <p:spPr bwMode="auto">
            <a:xfrm>
              <a:off x="285115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6" name="Rectangle 72"/>
            <p:cNvSpPr>
              <a:spLocks noChangeArrowheads="1"/>
            </p:cNvSpPr>
            <p:nvPr/>
          </p:nvSpPr>
          <p:spPr bwMode="auto">
            <a:xfrm>
              <a:off x="2911476" y="927101"/>
              <a:ext cx="1635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7" name="Rectangle 73"/>
            <p:cNvSpPr>
              <a:spLocks noChangeArrowheads="1"/>
            </p:cNvSpPr>
            <p:nvPr/>
          </p:nvSpPr>
          <p:spPr bwMode="auto">
            <a:xfrm>
              <a:off x="3027363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8" name="Rectangle 74"/>
            <p:cNvSpPr>
              <a:spLocks noChangeArrowheads="1"/>
            </p:cNvSpPr>
            <p:nvPr/>
          </p:nvSpPr>
          <p:spPr bwMode="auto">
            <a:xfrm>
              <a:off x="3068638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9" name="Rectangle 75"/>
            <p:cNvSpPr>
              <a:spLocks noChangeArrowheads="1"/>
            </p:cNvSpPr>
            <p:nvPr/>
          </p:nvSpPr>
          <p:spPr bwMode="auto">
            <a:xfrm>
              <a:off x="3094038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0" name="Rectangle 76"/>
            <p:cNvSpPr>
              <a:spLocks noChangeArrowheads="1"/>
            </p:cNvSpPr>
            <p:nvPr/>
          </p:nvSpPr>
          <p:spPr bwMode="auto">
            <a:xfrm>
              <a:off x="315436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1" name="Rectangle 77"/>
            <p:cNvSpPr>
              <a:spLocks noChangeArrowheads="1"/>
            </p:cNvSpPr>
            <p:nvPr/>
          </p:nvSpPr>
          <p:spPr bwMode="auto">
            <a:xfrm>
              <a:off x="3213101" y="92710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2" name="Rectangle 78"/>
            <p:cNvSpPr>
              <a:spLocks noChangeArrowheads="1"/>
            </p:cNvSpPr>
            <p:nvPr/>
          </p:nvSpPr>
          <p:spPr bwMode="auto">
            <a:xfrm>
              <a:off x="3270251" y="9271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3" name="Rectangle 79"/>
            <p:cNvSpPr>
              <a:spLocks noChangeArrowheads="1"/>
            </p:cNvSpPr>
            <p:nvPr/>
          </p:nvSpPr>
          <p:spPr bwMode="auto">
            <a:xfrm>
              <a:off x="330835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4" name="Rectangle 80"/>
            <p:cNvSpPr>
              <a:spLocks noChangeArrowheads="1"/>
            </p:cNvSpPr>
            <p:nvPr/>
          </p:nvSpPr>
          <p:spPr bwMode="auto">
            <a:xfrm>
              <a:off x="3365501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5" name="Rectangle 81"/>
            <p:cNvSpPr>
              <a:spLocks noChangeArrowheads="1"/>
            </p:cNvSpPr>
            <p:nvPr/>
          </p:nvSpPr>
          <p:spPr bwMode="auto">
            <a:xfrm>
              <a:off x="3425826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6" name="Rectangle 82"/>
            <p:cNvSpPr>
              <a:spLocks noChangeArrowheads="1"/>
            </p:cNvSpPr>
            <p:nvPr/>
          </p:nvSpPr>
          <p:spPr bwMode="auto">
            <a:xfrm>
              <a:off x="3451226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7" name="Rectangle 83"/>
            <p:cNvSpPr>
              <a:spLocks noChangeArrowheads="1"/>
            </p:cNvSpPr>
            <p:nvPr/>
          </p:nvSpPr>
          <p:spPr bwMode="auto">
            <a:xfrm>
              <a:off x="3511551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81" name="グループ化 5980"/>
          <p:cNvGrpSpPr/>
          <p:nvPr/>
        </p:nvGrpSpPr>
        <p:grpSpPr>
          <a:xfrm>
            <a:off x="36513" y="927101"/>
            <a:ext cx="696913" cy="246063"/>
            <a:chOff x="36513" y="927101"/>
            <a:chExt cx="696913" cy="246063"/>
          </a:xfrm>
        </p:grpSpPr>
        <p:sp>
          <p:nvSpPr>
            <p:cNvPr id="5858" name="Rectangle 84"/>
            <p:cNvSpPr>
              <a:spLocks noChangeArrowheads="1"/>
            </p:cNvSpPr>
            <p:nvPr/>
          </p:nvSpPr>
          <p:spPr bwMode="auto">
            <a:xfrm>
              <a:off x="36513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9" name="Rectangle 85"/>
            <p:cNvSpPr>
              <a:spLocks noChangeArrowheads="1"/>
            </p:cNvSpPr>
            <p:nvPr/>
          </p:nvSpPr>
          <p:spPr bwMode="auto">
            <a:xfrm>
              <a:off x="111126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0" name="Rectangle 86"/>
            <p:cNvSpPr>
              <a:spLocks noChangeArrowheads="1"/>
            </p:cNvSpPr>
            <p:nvPr/>
          </p:nvSpPr>
          <p:spPr bwMode="auto">
            <a:xfrm>
              <a:off x="17145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1" name="Rectangle 87"/>
            <p:cNvSpPr>
              <a:spLocks noChangeArrowheads="1"/>
            </p:cNvSpPr>
            <p:nvPr/>
          </p:nvSpPr>
          <p:spPr bwMode="auto">
            <a:xfrm>
              <a:off x="22860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2" name="Rectangle 88"/>
            <p:cNvSpPr>
              <a:spLocks noChangeArrowheads="1"/>
            </p:cNvSpPr>
            <p:nvPr/>
          </p:nvSpPr>
          <p:spPr bwMode="auto">
            <a:xfrm>
              <a:off x="288926" y="92710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3" name="Rectangle 89"/>
            <p:cNvSpPr>
              <a:spLocks noChangeArrowheads="1"/>
            </p:cNvSpPr>
            <p:nvPr/>
          </p:nvSpPr>
          <p:spPr bwMode="auto">
            <a:xfrm>
              <a:off x="37465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4" name="Rectangle 90"/>
            <p:cNvSpPr>
              <a:spLocks noChangeArrowheads="1"/>
            </p:cNvSpPr>
            <p:nvPr/>
          </p:nvSpPr>
          <p:spPr bwMode="auto">
            <a:xfrm>
              <a:off x="43180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5" name="Rectangle 91"/>
            <p:cNvSpPr>
              <a:spLocks noChangeArrowheads="1"/>
            </p:cNvSpPr>
            <p:nvPr/>
          </p:nvSpPr>
          <p:spPr bwMode="auto">
            <a:xfrm>
              <a:off x="492126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6" name="Rectangle 92"/>
            <p:cNvSpPr>
              <a:spLocks noChangeArrowheads="1"/>
            </p:cNvSpPr>
            <p:nvPr/>
          </p:nvSpPr>
          <p:spPr bwMode="auto">
            <a:xfrm>
              <a:off x="534988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7" name="Rectangle 93"/>
            <p:cNvSpPr>
              <a:spLocks noChangeArrowheads="1"/>
            </p:cNvSpPr>
            <p:nvPr/>
          </p:nvSpPr>
          <p:spPr bwMode="auto">
            <a:xfrm>
              <a:off x="611188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8" name="Rectangle 94"/>
            <p:cNvSpPr>
              <a:spLocks noChangeArrowheads="1"/>
            </p:cNvSpPr>
            <p:nvPr/>
          </p:nvSpPr>
          <p:spPr bwMode="auto">
            <a:xfrm>
              <a:off x="220663" y="10414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9" name="Rectangle 95"/>
            <p:cNvSpPr>
              <a:spLocks noChangeArrowheads="1"/>
            </p:cNvSpPr>
            <p:nvPr/>
          </p:nvSpPr>
          <p:spPr bwMode="auto">
            <a:xfrm>
              <a:off x="257176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0" name="Rectangle 96"/>
            <p:cNvSpPr>
              <a:spLocks noChangeArrowheads="1"/>
            </p:cNvSpPr>
            <p:nvPr/>
          </p:nvSpPr>
          <p:spPr bwMode="auto">
            <a:xfrm>
              <a:off x="317501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1" name="Rectangle 97"/>
            <p:cNvSpPr>
              <a:spLocks noChangeArrowheads="1"/>
            </p:cNvSpPr>
            <p:nvPr/>
          </p:nvSpPr>
          <p:spPr bwMode="auto">
            <a:xfrm>
              <a:off x="377826" y="10414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2" name="Rectangle 98"/>
            <p:cNvSpPr>
              <a:spLocks noChangeArrowheads="1"/>
            </p:cNvSpPr>
            <p:nvPr/>
          </p:nvSpPr>
          <p:spPr bwMode="auto">
            <a:xfrm>
              <a:off x="400051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3" name="Rectangle 99"/>
            <p:cNvSpPr>
              <a:spLocks noChangeArrowheads="1"/>
            </p:cNvSpPr>
            <p:nvPr/>
          </p:nvSpPr>
          <p:spPr bwMode="auto">
            <a:xfrm>
              <a:off x="460376" y="10414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83" name="グループ化 5982"/>
          <p:cNvGrpSpPr/>
          <p:nvPr/>
        </p:nvGrpSpPr>
        <p:grpSpPr>
          <a:xfrm>
            <a:off x="1027113" y="927101"/>
            <a:ext cx="574676" cy="246063"/>
            <a:chOff x="1027113" y="927101"/>
            <a:chExt cx="574676" cy="246063"/>
          </a:xfrm>
        </p:grpSpPr>
        <p:sp>
          <p:nvSpPr>
            <p:cNvPr id="5874" name="Rectangle 100"/>
            <p:cNvSpPr>
              <a:spLocks noChangeArrowheads="1"/>
            </p:cNvSpPr>
            <p:nvPr/>
          </p:nvSpPr>
          <p:spPr bwMode="auto">
            <a:xfrm>
              <a:off x="1027113" y="927101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5" name="Rectangle 101"/>
            <p:cNvSpPr>
              <a:spLocks noChangeArrowheads="1"/>
            </p:cNvSpPr>
            <p:nvPr/>
          </p:nvSpPr>
          <p:spPr bwMode="auto">
            <a:xfrm>
              <a:off x="1092201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6" name="Rectangle 102"/>
            <p:cNvSpPr>
              <a:spLocks noChangeArrowheads="1"/>
            </p:cNvSpPr>
            <p:nvPr/>
          </p:nvSpPr>
          <p:spPr bwMode="auto">
            <a:xfrm>
              <a:off x="114617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7" name="Rectangle 103"/>
            <p:cNvSpPr>
              <a:spLocks noChangeArrowheads="1"/>
            </p:cNvSpPr>
            <p:nvPr/>
          </p:nvSpPr>
          <p:spPr bwMode="auto">
            <a:xfrm>
              <a:off x="120332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8" name="Rectangle 104"/>
            <p:cNvSpPr>
              <a:spLocks noChangeArrowheads="1"/>
            </p:cNvSpPr>
            <p:nvPr/>
          </p:nvSpPr>
          <p:spPr bwMode="auto">
            <a:xfrm>
              <a:off x="1263651" y="927101"/>
              <a:ext cx="1397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9" name="Rectangle 105"/>
            <p:cNvSpPr>
              <a:spLocks noChangeArrowheads="1"/>
            </p:cNvSpPr>
            <p:nvPr/>
          </p:nvSpPr>
          <p:spPr bwMode="auto">
            <a:xfrm>
              <a:off x="1360488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0" name="Rectangle 106"/>
            <p:cNvSpPr>
              <a:spLocks noChangeArrowheads="1"/>
            </p:cNvSpPr>
            <p:nvPr/>
          </p:nvSpPr>
          <p:spPr bwMode="auto">
            <a:xfrm>
              <a:off x="143827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1" name="Rectangle 107"/>
            <p:cNvSpPr>
              <a:spLocks noChangeArrowheads="1"/>
            </p:cNvSpPr>
            <p:nvPr/>
          </p:nvSpPr>
          <p:spPr bwMode="auto">
            <a:xfrm>
              <a:off x="149542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2" name="Rectangle 108"/>
            <p:cNvSpPr>
              <a:spLocks noChangeArrowheads="1"/>
            </p:cNvSpPr>
            <p:nvPr/>
          </p:nvSpPr>
          <p:spPr bwMode="auto">
            <a:xfrm>
              <a:off x="1149351" y="10414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3" name="Rectangle 109"/>
            <p:cNvSpPr>
              <a:spLocks noChangeArrowheads="1"/>
            </p:cNvSpPr>
            <p:nvPr/>
          </p:nvSpPr>
          <p:spPr bwMode="auto">
            <a:xfrm>
              <a:off x="1185863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4" name="Rectangle 110"/>
            <p:cNvSpPr>
              <a:spLocks noChangeArrowheads="1"/>
            </p:cNvSpPr>
            <p:nvPr/>
          </p:nvSpPr>
          <p:spPr bwMode="auto">
            <a:xfrm>
              <a:off x="1246188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5" name="Rectangle 111"/>
            <p:cNvSpPr>
              <a:spLocks noChangeArrowheads="1"/>
            </p:cNvSpPr>
            <p:nvPr/>
          </p:nvSpPr>
          <p:spPr bwMode="auto">
            <a:xfrm>
              <a:off x="1303338" y="10414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6" name="Rectangle 112"/>
            <p:cNvSpPr>
              <a:spLocks noChangeArrowheads="1"/>
            </p:cNvSpPr>
            <p:nvPr/>
          </p:nvSpPr>
          <p:spPr bwMode="auto">
            <a:xfrm>
              <a:off x="1330326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7" name="Rectangle 113"/>
            <p:cNvSpPr>
              <a:spLocks noChangeArrowheads="1"/>
            </p:cNvSpPr>
            <p:nvPr/>
          </p:nvSpPr>
          <p:spPr bwMode="auto">
            <a:xfrm>
              <a:off x="1389063" y="10414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85" name="グループ化 5984"/>
          <p:cNvGrpSpPr/>
          <p:nvPr/>
        </p:nvGrpSpPr>
        <p:grpSpPr>
          <a:xfrm>
            <a:off x="1884363" y="927101"/>
            <a:ext cx="727076" cy="246063"/>
            <a:chOff x="1884363" y="927101"/>
            <a:chExt cx="727076" cy="246063"/>
          </a:xfrm>
        </p:grpSpPr>
        <p:sp>
          <p:nvSpPr>
            <p:cNvPr id="5888" name="Rectangle 114"/>
            <p:cNvSpPr>
              <a:spLocks noChangeArrowheads="1"/>
            </p:cNvSpPr>
            <p:nvPr/>
          </p:nvSpPr>
          <p:spPr bwMode="auto">
            <a:xfrm>
              <a:off x="1884363" y="927101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9" name="Rectangle 115"/>
            <p:cNvSpPr>
              <a:spLocks noChangeArrowheads="1"/>
            </p:cNvSpPr>
            <p:nvPr/>
          </p:nvSpPr>
          <p:spPr bwMode="auto">
            <a:xfrm>
              <a:off x="1952626" y="92710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0" name="Rectangle 116"/>
            <p:cNvSpPr>
              <a:spLocks noChangeArrowheads="1"/>
            </p:cNvSpPr>
            <p:nvPr/>
          </p:nvSpPr>
          <p:spPr bwMode="auto">
            <a:xfrm>
              <a:off x="200660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1" name="Rectangle 117"/>
            <p:cNvSpPr>
              <a:spLocks noChangeArrowheads="1"/>
            </p:cNvSpPr>
            <p:nvPr/>
          </p:nvSpPr>
          <p:spPr bwMode="auto">
            <a:xfrm>
              <a:off x="2063751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2" name="Rectangle 118"/>
            <p:cNvSpPr>
              <a:spLocks noChangeArrowheads="1"/>
            </p:cNvSpPr>
            <p:nvPr/>
          </p:nvSpPr>
          <p:spPr bwMode="auto">
            <a:xfrm>
              <a:off x="2106613" y="927101"/>
              <a:ext cx="1571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3" name="Rectangle 119"/>
            <p:cNvSpPr>
              <a:spLocks noChangeArrowheads="1"/>
            </p:cNvSpPr>
            <p:nvPr/>
          </p:nvSpPr>
          <p:spPr bwMode="auto">
            <a:xfrm>
              <a:off x="2216151" y="92710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4" name="Rectangle 120"/>
            <p:cNvSpPr>
              <a:spLocks noChangeArrowheads="1"/>
            </p:cNvSpPr>
            <p:nvPr/>
          </p:nvSpPr>
          <p:spPr bwMode="auto">
            <a:xfrm>
              <a:off x="2270126" y="927101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5" name="Rectangle 121"/>
            <p:cNvSpPr>
              <a:spLocks noChangeArrowheads="1"/>
            </p:cNvSpPr>
            <p:nvPr/>
          </p:nvSpPr>
          <p:spPr bwMode="auto">
            <a:xfrm>
              <a:off x="2344738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6" name="Rectangle 122"/>
            <p:cNvSpPr>
              <a:spLocks noChangeArrowheads="1"/>
            </p:cNvSpPr>
            <p:nvPr/>
          </p:nvSpPr>
          <p:spPr bwMode="auto">
            <a:xfrm>
              <a:off x="240506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7" name="Rectangle 123"/>
            <p:cNvSpPr>
              <a:spLocks noChangeArrowheads="1"/>
            </p:cNvSpPr>
            <p:nvPr/>
          </p:nvSpPr>
          <p:spPr bwMode="auto">
            <a:xfrm>
              <a:off x="2465388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8" name="Rectangle 124"/>
            <p:cNvSpPr>
              <a:spLocks noChangeArrowheads="1"/>
            </p:cNvSpPr>
            <p:nvPr/>
          </p:nvSpPr>
          <p:spPr bwMode="auto">
            <a:xfrm>
              <a:off x="250507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9" name="Rectangle 125"/>
            <p:cNvSpPr>
              <a:spLocks noChangeArrowheads="1"/>
            </p:cNvSpPr>
            <p:nvPr/>
          </p:nvSpPr>
          <p:spPr bwMode="auto">
            <a:xfrm>
              <a:off x="2084388" y="10414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0" name="Rectangle 126"/>
            <p:cNvSpPr>
              <a:spLocks noChangeArrowheads="1"/>
            </p:cNvSpPr>
            <p:nvPr/>
          </p:nvSpPr>
          <p:spPr bwMode="auto">
            <a:xfrm>
              <a:off x="2120901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1" name="Rectangle 127"/>
            <p:cNvSpPr>
              <a:spLocks noChangeArrowheads="1"/>
            </p:cNvSpPr>
            <p:nvPr/>
          </p:nvSpPr>
          <p:spPr bwMode="auto">
            <a:xfrm>
              <a:off x="2178051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2" name="Rectangle 128"/>
            <p:cNvSpPr>
              <a:spLocks noChangeArrowheads="1"/>
            </p:cNvSpPr>
            <p:nvPr/>
          </p:nvSpPr>
          <p:spPr bwMode="auto">
            <a:xfrm>
              <a:off x="2238376" y="10414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3" name="Rectangle 129"/>
            <p:cNvSpPr>
              <a:spLocks noChangeArrowheads="1"/>
            </p:cNvSpPr>
            <p:nvPr/>
          </p:nvSpPr>
          <p:spPr bwMode="auto">
            <a:xfrm>
              <a:off x="2263776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4" name="Rectangle 130"/>
            <p:cNvSpPr>
              <a:spLocks noChangeArrowheads="1"/>
            </p:cNvSpPr>
            <p:nvPr/>
          </p:nvSpPr>
          <p:spPr bwMode="auto">
            <a:xfrm>
              <a:off x="2324101" y="10414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89" name="グループ化 5988"/>
          <p:cNvGrpSpPr/>
          <p:nvPr/>
        </p:nvGrpSpPr>
        <p:grpSpPr>
          <a:xfrm>
            <a:off x="3754438" y="927101"/>
            <a:ext cx="746125" cy="131763"/>
            <a:chOff x="3754438" y="927101"/>
            <a:chExt cx="746125" cy="131763"/>
          </a:xfrm>
        </p:grpSpPr>
        <p:sp>
          <p:nvSpPr>
            <p:cNvPr id="5905" name="Rectangle 131"/>
            <p:cNvSpPr>
              <a:spLocks noChangeArrowheads="1"/>
            </p:cNvSpPr>
            <p:nvPr/>
          </p:nvSpPr>
          <p:spPr bwMode="auto">
            <a:xfrm>
              <a:off x="3754438" y="927101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6" name="Rectangle 132"/>
            <p:cNvSpPr>
              <a:spLocks noChangeArrowheads="1"/>
            </p:cNvSpPr>
            <p:nvPr/>
          </p:nvSpPr>
          <p:spPr bwMode="auto">
            <a:xfrm>
              <a:off x="3833813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7" name="Rectangle 133"/>
            <p:cNvSpPr>
              <a:spLocks noChangeArrowheads="1"/>
            </p:cNvSpPr>
            <p:nvPr/>
          </p:nvSpPr>
          <p:spPr bwMode="auto">
            <a:xfrm>
              <a:off x="3889376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8" name="Rectangle 134"/>
            <p:cNvSpPr>
              <a:spLocks noChangeArrowheads="1"/>
            </p:cNvSpPr>
            <p:nvPr/>
          </p:nvSpPr>
          <p:spPr bwMode="auto">
            <a:xfrm>
              <a:off x="3932238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9" name="Rectangle 135"/>
            <p:cNvSpPr>
              <a:spLocks noChangeArrowheads="1"/>
            </p:cNvSpPr>
            <p:nvPr/>
          </p:nvSpPr>
          <p:spPr bwMode="auto">
            <a:xfrm>
              <a:off x="3989388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0" name="Rectangle 136"/>
            <p:cNvSpPr>
              <a:spLocks noChangeArrowheads="1"/>
            </p:cNvSpPr>
            <p:nvPr/>
          </p:nvSpPr>
          <p:spPr bwMode="auto">
            <a:xfrm>
              <a:off x="4062413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1" name="Rectangle 137"/>
            <p:cNvSpPr>
              <a:spLocks noChangeArrowheads="1"/>
            </p:cNvSpPr>
            <p:nvPr/>
          </p:nvSpPr>
          <p:spPr bwMode="auto">
            <a:xfrm>
              <a:off x="4117976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2" name="Rectangle 138"/>
            <p:cNvSpPr>
              <a:spLocks noChangeArrowheads="1"/>
            </p:cNvSpPr>
            <p:nvPr/>
          </p:nvSpPr>
          <p:spPr bwMode="auto">
            <a:xfrm>
              <a:off x="4171951" y="9271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3" name="Rectangle 139"/>
            <p:cNvSpPr>
              <a:spLocks noChangeArrowheads="1"/>
            </p:cNvSpPr>
            <p:nvPr/>
          </p:nvSpPr>
          <p:spPr bwMode="auto">
            <a:xfrm>
              <a:off x="420846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4" name="Rectangle 140"/>
            <p:cNvSpPr>
              <a:spLocks noChangeArrowheads="1"/>
            </p:cNvSpPr>
            <p:nvPr/>
          </p:nvSpPr>
          <p:spPr bwMode="auto">
            <a:xfrm>
              <a:off x="4265613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5" name="Rectangle 141"/>
            <p:cNvSpPr>
              <a:spLocks noChangeArrowheads="1"/>
            </p:cNvSpPr>
            <p:nvPr/>
          </p:nvSpPr>
          <p:spPr bwMode="auto">
            <a:xfrm>
              <a:off x="4325938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6" name="Rectangle 142"/>
            <p:cNvSpPr>
              <a:spLocks noChangeArrowheads="1"/>
            </p:cNvSpPr>
            <p:nvPr/>
          </p:nvSpPr>
          <p:spPr bwMode="auto">
            <a:xfrm>
              <a:off x="4351338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7" name="Rectangle 143"/>
            <p:cNvSpPr>
              <a:spLocks noChangeArrowheads="1"/>
            </p:cNvSpPr>
            <p:nvPr/>
          </p:nvSpPr>
          <p:spPr bwMode="auto">
            <a:xfrm>
              <a:off x="4411663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91" name="グループ化 5990"/>
          <p:cNvGrpSpPr/>
          <p:nvPr/>
        </p:nvGrpSpPr>
        <p:grpSpPr>
          <a:xfrm>
            <a:off x="4768851" y="927101"/>
            <a:ext cx="587375" cy="246063"/>
            <a:chOff x="4768851" y="927101"/>
            <a:chExt cx="587375" cy="246063"/>
          </a:xfrm>
        </p:grpSpPr>
        <p:sp>
          <p:nvSpPr>
            <p:cNvPr id="5918" name="Rectangle 144"/>
            <p:cNvSpPr>
              <a:spLocks noChangeArrowheads="1"/>
            </p:cNvSpPr>
            <p:nvPr/>
          </p:nvSpPr>
          <p:spPr bwMode="auto">
            <a:xfrm>
              <a:off x="4768851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9" name="Rectangle 145"/>
            <p:cNvSpPr>
              <a:spLocks noChangeArrowheads="1"/>
            </p:cNvSpPr>
            <p:nvPr/>
          </p:nvSpPr>
          <p:spPr bwMode="auto">
            <a:xfrm>
              <a:off x="4846638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0" name="Rectangle 146"/>
            <p:cNvSpPr>
              <a:spLocks noChangeArrowheads="1"/>
            </p:cNvSpPr>
            <p:nvPr/>
          </p:nvSpPr>
          <p:spPr bwMode="auto">
            <a:xfrm>
              <a:off x="492442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-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1" name="Rectangle 147"/>
            <p:cNvSpPr>
              <a:spLocks noChangeArrowheads="1"/>
            </p:cNvSpPr>
            <p:nvPr/>
          </p:nvSpPr>
          <p:spPr bwMode="auto">
            <a:xfrm>
              <a:off x="4983163" y="927101"/>
              <a:ext cx="777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2" name="Rectangle 148"/>
            <p:cNvSpPr>
              <a:spLocks noChangeArrowheads="1"/>
            </p:cNvSpPr>
            <p:nvPr/>
          </p:nvSpPr>
          <p:spPr bwMode="auto">
            <a:xfrm>
              <a:off x="501491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3" name="Rectangle 149"/>
            <p:cNvSpPr>
              <a:spLocks noChangeArrowheads="1"/>
            </p:cNvSpPr>
            <p:nvPr/>
          </p:nvSpPr>
          <p:spPr bwMode="auto">
            <a:xfrm>
              <a:off x="5075238" y="92710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4" name="Rectangle 150"/>
            <p:cNvSpPr>
              <a:spLocks noChangeArrowheads="1"/>
            </p:cNvSpPr>
            <p:nvPr/>
          </p:nvSpPr>
          <p:spPr bwMode="auto">
            <a:xfrm>
              <a:off x="5126038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5" name="Rectangle 151"/>
            <p:cNvSpPr>
              <a:spLocks noChangeArrowheads="1"/>
            </p:cNvSpPr>
            <p:nvPr/>
          </p:nvSpPr>
          <p:spPr bwMode="auto">
            <a:xfrm>
              <a:off x="5153026" y="92710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6" name="Rectangle 152"/>
            <p:cNvSpPr>
              <a:spLocks noChangeArrowheads="1"/>
            </p:cNvSpPr>
            <p:nvPr/>
          </p:nvSpPr>
          <p:spPr bwMode="auto">
            <a:xfrm>
              <a:off x="521017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7" name="Rectangle 153"/>
            <p:cNvSpPr>
              <a:spLocks noChangeArrowheads="1"/>
            </p:cNvSpPr>
            <p:nvPr/>
          </p:nvSpPr>
          <p:spPr bwMode="auto">
            <a:xfrm>
              <a:off x="5267326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8" name="Rectangle 154"/>
            <p:cNvSpPr>
              <a:spLocks noChangeArrowheads="1"/>
            </p:cNvSpPr>
            <p:nvPr/>
          </p:nvSpPr>
          <p:spPr bwMode="auto">
            <a:xfrm>
              <a:off x="4897438" y="10414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9" name="Rectangle 155"/>
            <p:cNvSpPr>
              <a:spLocks noChangeArrowheads="1"/>
            </p:cNvSpPr>
            <p:nvPr/>
          </p:nvSpPr>
          <p:spPr bwMode="auto">
            <a:xfrm>
              <a:off x="4935538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0" name="Rectangle 156"/>
            <p:cNvSpPr>
              <a:spLocks noChangeArrowheads="1"/>
            </p:cNvSpPr>
            <p:nvPr/>
          </p:nvSpPr>
          <p:spPr bwMode="auto">
            <a:xfrm>
              <a:off x="4992688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1" name="Rectangle 157"/>
            <p:cNvSpPr>
              <a:spLocks noChangeArrowheads="1"/>
            </p:cNvSpPr>
            <p:nvPr/>
          </p:nvSpPr>
          <p:spPr bwMode="auto">
            <a:xfrm>
              <a:off x="5053013" y="10414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2" name="Rectangle 158"/>
            <p:cNvSpPr>
              <a:spLocks noChangeArrowheads="1"/>
            </p:cNvSpPr>
            <p:nvPr/>
          </p:nvSpPr>
          <p:spPr bwMode="auto">
            <a:xfrm>
              <a:off x="5078413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3" name="Rectangle 159"/>
            <p:cNvSpPr>
              <a:spLocks noChangeArrowheads="1"/>
            </p:cNvSpPr>
            <p:nvPr/>
          </p:nvSpPr>
          <p:spPr bwMode="auto">
            <a:xfrm>
              <a:off x="5138738" y="10414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93" name="グループ化 5992"/>
          <p:cNvGrpSpPr/>
          <p:nvPr/>
        </p:nvGrpSpPr>
        <p:grpSpPr>
          <a:xfrm>
            <a:off x="5581651" y="927101"/>
            <a:ext cx="796925" cy="246063"/>
            <a:chOff x="5581651" y="927101"/>
            <a:chExt cx="796925" cy="246063"/>
          </a:xfrm>
        </p:grpSpPr>
        <p:sp>
          <p:nvSpPr>
            <p:cNvPr id="5934" name="Rectangle 160"/>
            <p:cNvSpPr>
              <a:spLocks noChangeArrowheads="1"/>
            </p:cNvSpPr>
            <p:nvPr/>
          </p:nvSpPr>
          <p:spPr bwMode="auto">
            <a:xfrm>
              <a:off x="5681663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5" name="Rectangle 161"/>
            <p:cNvSpPr>
              <a:spLocks noChangeArrowheads="1"/>
            </p:cNvSpPr>
            <p:nvPr/>
          </p:nvSpPr>
          <p:spPr bwMode="auto">
            <a:xfrm>
              <a:off x="5757863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6" name="Rectangle 162"/>
            <p:cNvSpPr>
              <a:spLocks noChangeArrowheads="1"/>
            </p:cNvSpPr>
            <p:nvPr/>
          </p:nvSpPr>
          <p:spPr bwMode="auto">
            <a:xfrm>
              <a:off x="581501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7" name="Rectangle 163"/>
            <p:cNvSpPr>
              <a:spLocks noChangeArrowheads="1"/>
            </p:cNvSpPr>
            <p:nvPr/>
          </p:nvSpPr>
          <p:spPr bwMode="auto">
            <a:xfrm>
              <a:off x="5875338" y="92710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8" name="Rectangle 164"/>
            <p:cNvSpPr>
              <a:spLocks noChangeArrowheads="1"/>
            </p:cNvSpPr>
            <p:nvPr/>
          </p:nvSpPr>
          <p:spPr bwMode="auto">
            <a:xfrm>
              <a:off x="5927726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9" name="Rectangle 165"/>
            <p:cNvSpPr>
              <a:spLocks noChangeArrowheads="1"/>
            </p:cNvSpPr>
            <p:nvPr/>
          </p:nvSpPr>
          <p:spPr bwMode="auto">
            <a:xfrm>
              <a:off x="5984876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0" name="Rectangle 166"/>
            <p:cNvSpPr>
              <a:spLocks noChangeArrowheads="1"/>
            </p:cNvSpPr>
            <p:nvPr/>
          </p:nvSpPr>
          <p:spPr bwMode="auto">
            <a:xfrm>
              <a:off x="6038851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1" name="Rectangle 167"/>
            <p:cNvSpPr>
              <a:spLocks noChangeArrowheads="1"/>
            </p:cNvSpPr>
            <p:nvPr/>
          </p:nvSpPr>
          <p:spPr bwMode="auto">
            <a:xfrm>
              <a:off x="611346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2" name="Rectangle 168"/>
            <p:cNvSpPr>
              <a:spLocks noChangeArrowheads="1"/>
            </p:cNvSpPr>
            <p:nvPr/>
          </p:nvSpPr>
          <p:spPr bwMode="auto">
            <a:xfrm>
              <a:off x="6173788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3" name="Rectangle 169"/>
            <p:cNvSpPr>
              <a:spLocks noChangeArrowheads="1"/>
            </p:cNvSpPr>
            <p:nvPr/>
          </p:nvSpPr>
          <p:spPr bwMode="auto">
            <a:xfrm>
              <a:off x="5581651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4" name="Rectangle 170"/>
            <p:cNvSpPr>
              <a:spLocks noChangeArrowheads="1"/>
            </p:cNvSpPr>
            <p:nvPr/>
          </p:nvSpPr>
          <p:spPr bwMode="auto">
            <a:xfrm>
              <a:off x="5641976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5" name="Rectangle 171"/>
            <p:cNvSpPr>
              <a:spLocks noChangeArrowheads="1"/>
            </p:cNvSpPr>
            <p:nvPr/>
          </p:nvSpPr>
          <p:spPr bwMode="auto">
            <a:xfrm>
              <a:off x="5699126" y="10414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6" name="Rectangle 172"/>
            <p:cNvSpPr>
              <a:spLocks noChangeArrowheads="1"/>
            </p:cNvSpPr>
            <p:nvPr/>
          </p:nvSpPr>
          <p:spPr bwMode="auto">
            <a:xfrm>
              <a:off x="5724526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7" name="Rectangle 173"/>
            <p:cNvSpPr>
              <a:spLocks noChangeArrowheads="1"/>
            </p:cNvSpPr>
            <p:nvPr/>
          </p:nvSpPr>
          <p:spPr bwMode="auto">
            <a:xfrm>
              <a:off x="5784851" y="10414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8" name="Rectangle 174"/>
            <p:cNvSpPr>
              <a:spLocks noChangeArrowheads="1"/>
            </p:cNvSpPr>
            <p:nvPr/>
          </p:nvSpPr>
          <p:spPr bwMode="auto">
            <a:xfrm>
              <a:off x="5857876" y="10414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9" name="Rectangle 175"/>
            <p:cNvSpPr>
              <a:spLocks noChangeArrowheads="1"/>
            </p:cNvSpPr>
            <p:nvPr/>
          </p:nvSpPr>
          <p:spPr bwMode="auto">
            <a:xfrm>
              <a:off x="5915026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0" name="Rectangle 176"/>
            <p:cNvSpPr>
              <a:spLocks noChangeArrowheads="1"/>
            </p:cNvSpPr>
            <p:nvPr/>
          </p:nvSpPr>
          <p:spPr bwMode="auto">
            <a:xfrm>
              <a:off x="5973763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1" name="Rectangle 177"/>
            <p:cNvSpPr>
              <a:spLocks noChangeArrowheads="1"/>
            </p:cNvSpPr>
            <p:nvPr/>
          </p:nvSpPr>
          <p:spPr bwMode="auto">
            <a:xfrm>
              <a:off x="6064251" y="104140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2" name="Rectangle 178"/>
            <p:cNvSpPr>
              <a:spLocks noChangeArrowheads="1"/>
            </p:cNvSpPr>
            <p:nvPr/>
          </p:nvSpPr>
          <p:spPr bwMode="auto">
            <a:xfrm>
              <a:off x="6149976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3" name="Rectangle 179"/>
            <p:cNvSpPr>
              <a:spLocks noChangeArrowheads="1"/>
            </p:cNvSpPr>
            <p:nvPr/>
          </p:nvSpPr>
          <p:spPr bwMode="auto">
            <a:xfrm>
              <a:off x="6210301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4" name="Rectangle 180"/>
            <p:cNvSpPr>
              <a:spLocks noChangeArrowheads="1"/>
            </p:cNvSpPr>
            <p:nvPr/>
          </p:nvSpPr>
          <p:spPr bwMode="auto">
            <a:xfrm>
              <a:off x="6270626" y="10414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95" name="グループ化 5994"/>
          <p:cNvGrpSpPr/>
          <p:nvPr/>
        </p:nvGrpSpPr>
        <p:grpSpPr>
          <a:xfrm>
            <a:off x="6462713" y="927101"/>
            <a:ext cx="920751" cy="246063"/>
            <a:chOff x="6462713" y="927101"/>
            <a:chExt cx="920751" cy="246063"/>
          </a:xfrm>
        </p:grpSpPr>
        <p:sp>
          <p:nvSpPr>
            <p:cNvPr id="5955" name="Rectangle 181"/>
            <p:cNvSpPr>
              <a:spLocks noChangeArrowheads="1"/>
            </p:cNvSpPr>
            <p:nvPr/>
          </p:nvSpPr>
          <p:spPr bwMode="auto">
            <a:xfrm>
              <a:off x="6462713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6" name="Rectangle 182"/>
            <p:cNvSpPr>
              <a:spLocks noChangeArrowheads="1"/>
            </p:cNvSpPr>
            <p:nvPr/>
          </p:nvSpPr>
          <p:spPr bwMode="auto">
            <a:xfrm>
              <a:off x="6538913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7" name="Rectangle 183"/>
            <p:cNvSpPr>
              <a:spLocks noChangeArrowheads="1"/>
            </p:cNvSpPr>
            <p:nvPr/>
          </p:nvSpPr>
          <p:spPr bwMode="auto">
            <a:xfrm>
              <a:off x="6592888" y="927101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8" name="Rectangle 184"/>
            <p:cNvSpPr>
              <a:spLocks noChangeArrowheads="1"/>
            </p:cNvSpPr>
            <p:nvPr/>
          </p:nvSpPr>
          <p:spPr bwMode="auto">
            <a:xfrm>
              <a:off x="6692901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9" name="Rectangle 185"/>
            <p:cNvSpPr>
              <a:spLocks noChangeArrowheads="1"/>
            </p:cNvSpPr>
            <p:nvPr/>
          </p:nvSpPr>
          <p:spPr bwMode="auto">
            <a:xfrm>
              <a:off x="6719888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0" name="Rectangle 186"/>
            <p:cNvSpPr>
              <a:spLocks noChangeArrowheads="1"/>
            </p:cNvSpPr>
            <p:nvPr/>
          </p:nvSpPr>
          <p:spPr bwMode="auto">
            <a:xfrm>
              <a:off x="6778626" y="927101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1" name="Rectangle 187"/>
            <p:cNvSpPr>
              <a:spLocks noChangeArrowheads="1"/>
            </p:cNvSpPr>
            <p:nvPr/>
          </p:nvSpPr>
          <p:spPr bwMode="auto">
            <a:xfrm>
              <a:off x="6856413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2" name="Rectangle 188"/>
            <p:cNvSpPr>
              <a:spLocks noChangeArrowheads="1"/>
            </p:cNvSpPr>
            <p:nvPr/>
          </p:nvSpPr>
          <p:spPr bwMode="auto">
            <a:xfrm>
              <a:off x="6916738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3" name="Rectangle 189"/>
            <p:cNvSpPr>
              <a:spLocks noChangeArrowheads="1"/>
            </p:cNvSpPr>
            <p:nvPr/>
          </p:nvSpPr>
          <p:spPr bwMode="auto">
            <a:xfrm>
              <a:off x="697706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4" name="Rectangle 190"/>
            <p:cNvSpPr>
              <a:spLocks noChangeArrowheads="1"/>
            </p:cNvSpPr>
            <p:nvPr/>
          </p:nvSpPr>
          <p:spPr bwMode="auto">
            <a:xfrm>
              <a:off x="703421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5" name="Rectangle 191"/>
            <p:cNvSpPr>
              <a:spLocks noChangeArrowheads="1"/>
            </p:cNvSpPr>
            <p:nvPr/>
          </p:nvSpPr>
          <p:spPr bwMode="auto">
            <a:xfrm>
              <a:off x="7091363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6" name="Rectangle 192"/>
            <p:cNvSpPr>
              <a:spLocks noChangeArrowheads="1"/>
            </p:cNvSpPr>
            <p:nvPr/>
          </p:nvSpPr>
          <p:spPr bwMode="auto">
            <a:xfrm>
              <a:off x="7151688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7" name="Rectangle 193"/>
            <p:cNvSpPr>
              <a:spLocks noChangeArrowheads="1"/>
            </p:cNvSpPr>
            <p:nvPr/>
          </p:nvSpPr>
          <p:spPr bwMode="auto">
            <a:xfrm>
              <a:off x="7194551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8" name="Rectangle 194"/>
            <p:cNvSpPr>
              <a:spLocks noChangeArrowheads="1"/>
            </p:cNvSpPr>
            <p:nvPr/>
          </p:nvSpPr>
          <p:spPr bwMode="auto">
            <a:xfrm>
              <a:off x="7216776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9" name="Rectangle 195"/>
            <p:cNvSpPr>
              <a:spLocks noChangeArrowheads="1"/>
            </p:cNvSpPr>
            <p:nvPr/>
          </p:nvSpPr>
          <p:spPr bwMode="auto">
            <a:xfrm>
              <a:off x="727710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0" name="Rectangle 196"/>
            <p:cNvSpPr>
              <a:spLocks noChangeArrowheads="1"/>
            </p:cNvSpPr>
            <p:nvPr/>
          </p:nvSpPr>
          <p:spPr bwMode="auto">
            <a:xfrm>
              <a:off x="6713538" y="1041401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1" name="Rectangle 197"/>
            <p:cNvSpPr>
              <a:spLocks noChangeArrowheads="1"/>
            </p:cNvSpPr>
            <p:nvPr/>
          </p:nvSpPr>
          <p:spPr bwMode="auto">
            <a:xfrm>
              <a:off x="6784976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2" name="Rectangle 198"/>
            <p:cNvSpPr>
              <a:spLocks noChangeArrowheads="1"/>
            </p:cNvSpPr>
            <p:nvPr/>
          </p:nvSpPr>
          <p:spPr bwMode="auto">
            <a:xfrm>
              <a:off x="6842126" y="10414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3" name="Rectangle 199"/>
            <p:cNvSpPr>
              <a:spLocks noChangeArrowheads="1"/>
            </p:cNvSpPr>
            <p:nvPr/>
          </p:nvSpPr>
          <p:spPr bwMode="auto">
            <a:xfrm>
              <a:off x="6888163" y="10414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4" name="Rectangle 200"/>
            <p:cNvSpPr>
              <a:spLocks noChangeArrowheads="1"/>
            </p:cNvSpPr>
            <p:nvPr/>
          </p:nvSpPr>
          <p:spPr bwMode="auto">
            <a:xfrm>
              <a:off x="6942138" y="10414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5" name="Rectangle 201"/>
            <p:cNvSpPr>
              <a:spLocks noChangeArrowheads="1"/>
            </p:cNvSpPr>
            <p:nvPr/>
          </p:nvSpPr>
          <p:spPr bwMode="auto">
            <a:xfrm>
              <a:off x="6967538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6" name="Rectangle 202"/>
            <p:cNvSpPr>
              <a:spLocks noChangeArrowheads="1"/>
            </p:cNvSpPr>
            <p:nvPr/>
          </p:nvSpPr>
          <p:spPr bwMode="auto">
            <a:xfrm>
              <a:off x="7024688" y="10414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97" name="グループ化 5996"/>
          <p:cNvGrpSpPr/>
          <p:nvPr/>
        </p:nvGrpSpPr>
        <p:grpSpPr>
          <a:xfrm>
            <a:off x="7516813" y="927101"/>
            <a:ext cx="673100" cy="131763"/>
            <a:chOff x="7516813" y="927101"/>
            <a:chExt cx="673100" cy="131763"/>
          </a:xfrm>
        </p:grpSpPr>
        <p:sp>
          <p:nvSpPr>
            <p:cNvPr id="5977" name="Rectangle 203"/>
            <p:cNvSpPr>
              <a:spLocks noChangeArrowheads="1"/>
            </p:cNvSpPr>
            <p:nvPr/>
          </p:nvSpPr>
          <p:spPr bwMode="auto">
            <a:xfrm>
              <a:off x="7516813" y="927101"/>
              <a:ext cx="777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8" name="Rectangle 204"/>
            <p:cNvSpPr>
              <a:spLocks noChangeArrowheads="1"/>
            </p:cNvSpPr>
            <p:nvPr/>
          </p:nvSpPr>
          <p:spPr bwMode="auto">
            <a:xfrm>
              <a:off x="7545388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79" name="Rectangle 206"/>
            <p:cNvSpPr>
              <a:spLocks noChangeArrowheads="1"/>
            </p:cNvSpPr>
            <p:nvPr/>
          </p:nvSpPr>
          <p:spPr bwMode="auto">
            <a:xfrm>
              <a:off x="7597776" y="927101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0" name="Rectangle 207"/>
            <p:cNvSpPr>
              <a:spLocks noChangeArrowheads="1"/>
            </p:cNvSpPr>
            <p:nvPr/>
          </p:nvSpPr>
          <p:spPr bwMode="auto">
            <a:xfrm>
              <a:off x="7666038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1" name="Rectangle 208"/>
            <p:cNvSpPr>
              <a:spLocks noChangeArrowheads="1"/>
            </p:cNvSpPr>
            <p:nvPr/>
          </p:nvSpPr>
          <p:spPr bwMode="auto">
            <a:xfrm>
              <a:off x="7742238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2" name="Rectangle 209"/>
            <p:cNvSpPr>
              <a:spLocks noChangeArrowheads="1"/>
            </p:cNvSpPr>
            <p:nvPr/>
          </p:nvSpPr>
          <p:spPr bwMode="auto">
            <a:xfrm>
              <a:off x="7799388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3" name="Rectangle 210"/>
            <p:cNvSpPr>
              <a:spLocks noChangeArrowheads="1"/>
            </p:cNvSpPr>
            <p:nvPr/>
          </p:nvSpPr>
          <p:spPr bwMode="auto">
            <a:xfrm>
              <a:off x="7859713" y="9271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4" name="Rectangle 211"/>
            <p:cNvSpPr>
              <a:spLocks noChangeArrowheads="1"/>
            </p:cNvSpPr>
            <p:nvPr/>
          </p:nvSpPr>
          <p:spPr bwMode="auto">
            <a:xfrm>
              <a:off x="789940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5" name="Rectangle 212"/>
            <p:cNvSpPr>
              <a:spLocks noChangeArrowheads="1"/>
            </p:cNvSpPr>
            <p:nvPr/>
          </p:nvSpPr>
          <p:spPr bwMode="auto">
            <a:xfrm>
              <a:off x="7956551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6" name="Rectangle 213"/>
            <p:cNvSpPr>
              <a:spLocks noChangeArrowheads="1"/>
            </p:cNvSpPr>
            <p:nvPr/>
          </p:nvSpPr>
          <p:spPr bwMode="auto">
            <a:xfrm>
              <a:off x="8016876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7" name="Rectangle 214"/>
            <p:cNvSpPr>
              <a:spLocks noChangeArrowheads="1"/>
            </p:cNvSpPr>
            <p:nvPr/>
          </p:nvSpPr>
          <p:spPr bwMode="auto">
            <a:xfrm>
              <a:off x="8040688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8" name="Rectangle 215"/>
            <p:cNvSpPr>
              <a:spLocks noChangeArrowheads="1"/>
            </p:cNvSpPr>
            <p:nvPr/>
          </p:nvSpPr>
          <p:spPr bwMode="auto">
            <a:xfrm>
              <a:off x="8101013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999" name="グループ化 5998"/>
          <p:cNvGrpSpPr/>
          <p:nvPr/>
        </p:nvGrpSpPr>
        <p:grpSpPr>
          <a:xfrm>
            <a:off x="8402638" y="927101"/>
            <a:ext cx="765175" cy="131763"/>
            <a:chOff x="8402638" y="927101"/>
            <a:chExt cx="765175" cy="131763"/>
          </a:xfrm>
        </p:grpSpPr>
        <p:sp>
          <p:nvSpPr>
            <p:cNvPr id="5589" name="Rectangle 216"/>
            <p:cNvSpPr>
              <a:spLocks noChangeArrowheads="1"/>
            </p:cNvSpPr>
            <p:nvPr/>
          </p:nvSpPr>
          <p:spPr bwMode="auto">
            <a:xfrm>
              <a:off x="8402638" y="927101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0" name="Rectangle 217"/>
            <p:cNvSpPr>
              <a:spLocks noChangeArrowheads="1"/>
            </p:cNvSpPr>
            <p:nvPr/>
          </p:nvSpPr>
          <p:spPr bwMode="auto">
            <a:xfrm>
              <a:off x="8472488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1" name="Rectangle 218"/>
            <p:cNvSpPr>
              <a:spLocks noChangeArrowheads="1"/>
            </p:cNvSpPr>
            <p:nvPr/>
          </p:nvSpPr>
          <p:spPr bwMode="auto">
            <a:xfrm>
              <a:off x="8529638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2" name="Rectangle 219"/>
            <p:cNvSpPr>
              <a:spLocks noChangeArrowheads="1"/>
            </p:cNvSpPr>
            <p:nvPr/>
          </p:nvSpPr>
          <p:spPr bwMode="auto">
            <a:xfrm>
              <a:off x="8583613" y="92710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3" name="Rectangle 220"/>
            <p:cNvSpPr>
              <a:spLocks noChangeArrowheads="1"/>
            </p:cNvSpPr>
            <p:nvPr/>
          </p:nvSpPr>
          <p:spPr bwMode="auto">
            <a:xfrm>
              <a:off x="8651876" y="92710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4" name="Rectangle 221"/>
            <p:cNvSpPr>
              <a:spLocks noChangeArrowheads="1"/>
            </p:cNvSpPr>
            <p:nvPr/>
          </p:nvSpPr>
          <p:spPr bwMode="auto">
            <a:xfrm>
              <a:off x="870585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5" name="Rectangle 222"/>
            <p:cNvSpPr>
              <a:spLocks noChangeArrowheads="1"/>
            </p:cNvSpPr>
            <p:nvPr/>
          </p:nvSpPr>
          <p:spPr bwMode="auto">
            <a:xfrm>
              <a:off x="8766176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6" name="Rectangle 223"/>
            <p:cNvSpPr>
              <a:spLocks noChangeArrowheads="1"/>
            </p:cNvSpPr>
            <p:nvPr/>
          </p:nvSpPr>
          <p:spPr bwMode="auto">
            <a:xfrm>
              <a:off x="8791576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7" name="Rectangle 224"/>
            <p:cNvSpPr>
              <a:spLocks noChangeArrowheads="1"/>
            </p:cNvSpPr>
            <p:nvPr/>
          </p:nvSpPr>
          <p:spPr bwMode="auto">
            <a:xfrm>
              <a:off x="8837613" y="92710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8" name="Rectangle 225"/>
            <p:cNvSpPr>
              <a:spLocks noChangeArrowheads="1"/>
            </p:cNvSpPr>
            <p:nvPr/>
          </p:nvSpPr>
          <p:spPr bwMode="auto">
            <a:xfrm>
              <a:off x="8877301" y="92710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9" name="Rectangle 226"/>
            <p:cNvSpPr>
              <a:spLocks noChangeArrowheads="1"/>
            </p:cNvSpPr>
            <p:nvPr/>
          </p:nvSpPr>
          <p:spPr bwMode="auto">
            <a:xfrm>
              <a:off x="8934451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00" name="Rectangle 227"/>
            <p:cNvSpPr>
              <a:spLocks noChangeArrowheads="1"/>
            </p:cNvSpPr>
            <p:nvPr/>
          </p:nvSpPr>
          <p:spPr bwMode="auto">
            <a:xfrm>
              <a:off x="8994776" y="92710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01" name="Rectangle 228"/>
            <p:cNvSpPr>
              <a:spLocks noChangeArrowheads="1"/>
            </p:cNvSpPr>
            <p:nvPr/>
          </p:nvSpPr>
          <p:spPr bwMode="auto">
            <a:xfrm>
              <a:off x="9018588" y="92710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02" name="Rectangle 229"/>
            <p:cNvSpPr>
              <a:spLocks noChangeArrowheads="1"/>
            </p:cNvSpPr>
            <p:nvPr/>
          </p:nvSpPr>
          <p:spPr bwMode="auto">
            <a:xfrm>
              <a:off x="9078913" y="92710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00" name="グループ化 5999"/>
          <p:cNvGrpSpPr/>
          <p:nvPr/>
        </p:nvGrpSpPr>
        <p:grpSpPr>
          <a:xfrm>
            <a:off x="49213" y="1420814"/>
            <a:ext cx="614363" cy="712788"/>
            <a:chOff x="49213" y="1420814"/>
            <a:chExt cx="614363" cy="712788"/>
          </a:xfrm>
        </p:grpSpPr>
        <p:sp>
          <p:nvSpPr>
            <p:cNvPr id="5603" name="Freeform 230"/>
            <p:cNvSpPr>
              <a:spLocks/>
            </p:cNvSpPr>
            <p:nvPr/>
          </p:nvSpPr>
          <p:spPr bwMode="auto">
            <a:xfrm>
              <a:off x="168276" y="1420814"/>
              <a:ext cx="442913" cy="569913"/>
            </a:xfrm>
            <a:custGeom>
              <a:avLst/>
              <a:gdLst>
                <a:gd name="T0" fmla="*/ 4 w 155"/>
                <a:gd name="T1" fmla="*/ 147 h 199"/>
                <a:gd name="T2" fmla="*/ 29 w 155"/>
                <a:gd name="T3" fmla="*/ 97 h 199"/>
                <a:gd name="T4" fmla="*/ 40 w 155"/>
                <a:gd name="T5" fmla="*/ 67 h 199"/>
                <a:gd name="T6" fmla="*/ 50 w 155"/>
                <a:gd name="T7" fmla="*/ 9 h 199"/>
                <a:gd name="T8" fmla="*/ 107 w 155"/>
                <a:gd name="T9" fmla="*/ 29 h 199"/>
                <a:gd name="T10" fmla="*/ 116 w 155"/>
                <a:gd name="T11" fmla="*/ 77 h 199"/>
                <a:gd name="T12" fmla="*/ 149 w 155"/>
                <a:gd name="T13" fmla="*/ 135 h 199"/>
                <a:gd name="T14" fmla="*/ 144 w 155"/>
                <a:gd name="T15" fmla="*/ 172 h 199"/>
                <a:gd name="T16" fmla="*/ 137 w 155"/>
                <a:gd name="T17" fmla="*/ 179 h 199"/>
                <a:gd name="T18" fmla="*/ 118 w 155"/>
                <a:gd name="T19" fmla="*/ 170 h 199"/>
                <a:gd name="T20" fmla="*/ 115 w 155"/>
                <a:gd name="T21" fmla="*/ 164 h 199"/>
                <a:gd name="T22" fmla="*/ 115 w 155"/>
                <a:gd name="T23" fmla="*/ 134 h 199"/>
                <a:gd name="T24" fmla="*/ 100 w 155"/>
                <a:gd name="T25" fmla="*/ 94 h 199"/>
                <a:gd name="T26" fmla="*/ 90 w 155"/>
                <a:gd name="T27" fmla="*/ 73 h 199"/>
                <a:gd name="T28" fmla="*/ 91 w 155"/>
                <a:gd name="T29" fmla="*/ 69 h 199"/>
                <a:gd name="T30" fmla="*/ 89 w 155"/>
                <a:gd name="T31" fmla="*/ 60 h 199"/>
                <a:gd name="T32" fmla="*/ 84 w 155"/>
                <a:gd name="T33" fmla="*/ 36 h 199"/>
                <a:gd name="T34" fmla="*/ 70 w 155"/>
                <a:gd name="T35" fmla="*/ 47 h 199"/>
                <a:gd name="T36" fmla="*/ 66 w 155"/>
                <a:gd name="T37" fmla="*/ 53 h 199"/>
                <a:gd name="T38" fmla="*/ 59 w 155"/>
                <a:gd name="T39" fmla="*/ 53 h 199"/>
                <a:gd name="T40" fmla="*/ 58 w 155"/>
                <a:gd name="T41" fmla="*/ 42 h 199"/>
                <a:gd name="T42" fmla="*/ 45 w 155"/>
                <a:gd name="T43" fmla="*/ 44 h 199"/>
                <a:gd name="T44" fmla="*/ 48 w 155"/>
                <a:gd name="T45" fmla="*/ 60 h 199"/>
                <a:gd name="T46" fmla="*/ 45 w 155"/>
                <a:gd name="T47" fmla="*/ 72 h 199"/>
                <a:gd name="T48" fmla="*/ 45 w 155"/>
                <a:gd name="T49" fmla="*/ 86 h 199"/>
                <a:gd name="T50" fmla="*/ 43 w 155"/>
                <a:gd name="T51" fmla="*/ 91 h 199"/>
                <a:gd name="T52" fmla="*/ 38 w 155"/>
                <a:gd name="T53" fmla="*/ 100 h 199"/>
                <a:gd name="T54" fmla="*/ 24 w 155"/>
                <a:gd name="T55" fmla="*/ 133 h 199"/>
                <a:gd name="T56" fmla="*/ 23 w 155"/>
                <a:gd name="T57" fmla="*/ 166 h 199"/>
                <a:gd name="T58" fmla="*/ 49 w 155"/>
                <a:gd name="T59" fmla="*/ 192 h 199"/>
                <a:gd name="T60" fmla="*/ 42 w 155"/>
                <a:gd name="T61" fmla="*/ 198 h 199"/>
                <a:gd name="T62" fmla="*/ 37 w 155"/>
                <a:gd name="T63" fmla="*/ 196 h 199"/>
                <a:gd name="T64" fmla="*/ 14 w 155"/>
                <a:gd name="T65" fmla="*/ 164 h 199"/>
                <a:gd name="T66" fmla="*/ 3 w 155"/>
                <a:gd name="T67" fmla="*/ 16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199">
                  <a:moveTo>
                    <a:pt x="3" y="163"/>
                  </a:moveTo>
                  <a:cubicBezTo>
                    <a:pt x="0" y="158"/>
                    <a:pt x="0" y="153"/>
                    <a:pt x="4" y="147"/>
                  </a:cubicBezTo>
                  <a:cubicBezTo>
                    <a:pt x="8" y="141"/>
                    <a:pt x="11" y="133"/>
                    <a:pt x="14" y="125"/>
                  </a:cubicBezTo>
                  <a:cubicBezTo>
                    <a:pt x="17" y="115"/>
                    <a:pt x="23" y="106"/>
                    <a:pt x="29" y="97"/>
                  </a:cubicBezTo>
                  <a:cubicBezTo>
                    <a:pt x="30" y="96"/>
                    <a:pt x="31" y="95"/>
                    <a:pt x="32" y="94"/>
                  </a:cubicBezTo>
                  <a:cubicBezTo>
                    <a:pt x="39" y="86"/>
                    <a:pt x="41" y="77"/>
                    <a:pt x="40" y="67"/>
                  </a:cubicBezTo>
                  <a:cubicBezTo>
                    <a:pt x="38" y="55"/>
                    <a:pt x="38" y="42"/>
                    <a:pt x="39" y="29"/>
                  </a:cubicBezTo>
                  <a:cubicBezTo>
                    <a:pt x="40" y="21"/>
                    <a:pt x="43" y="13"/>
                    <a:pt x="50" y="9"/>
                  </a:cubicBezTo>
                  <a:cubicBezTo>
                    <a:pt x="64" y="1"/>
                    <a:pt x="78" y="0"/>
                    <a:pt x="92" y="8"/>
                  </a:cubicBezTo>
                  <a:cubicBezTo>
                    <a:pt x="100" y="13"/>
                    <a:pt x="104" y="20"/>
                    <a:pt x="107" y="29"/>
                  </a:cubicBezTo>
                  <a:cubicBezTo>
                    <a:pt x="109" y="36"/>
                    <a:pt x="110" y="43"/>
                    <a:pt x="110" y="50"/>
                  </a:cubicBezTo>
                  <a:cubicBezTo>
                    <a:pt x="109" y="59"/>
                    <a:pt x="112" y="68"/>
                    <a:pt x="116" y="77"/>
                  </a:cubicBezTo>
                  <a:cubicBezTo>
                    <a:pt x="120" y="87"/>
                    <a:pt x="127" y="95"/>
                    <a:pt x="133" y="104"/>
                  </a:cubicBezTo>
                  <a:cubicBezTo>
                    <a:pt x="140" y="113"/>
                    <a:pt x="145" y="124"/>
                    <a:pt x="149" y="135"/>
                  </a:cubicBezTo>
                  <a:cubicBezTo>
                    <a:pt x="153" y="146"/>
                    <a:pt x="155" y="157"/>
                    <a:pt x="149" y="167"/>
                  </a:cubicBezTo>
                  <a:cubicBezTo>
                    <a:pt x="146" y="168"/>
                    <a:pt x="145" y="170"/>
                    <a:pt x="144" y="172"/>
                  </a:cubicBezTo>
                  <a:cubicBezTo>
                    <a:pt x="143" y="173"/>
                    <a:pt x="143" y="174"/>
                    <a:pt x="142" y="174"/>
                  </a:cubicBezTo>
                  <a:cubicBezTo>
                    <a:pt x="141" y="176"/>
                    <a:pt x="139" y="178"/>
                    <a:pt x="137" y="179"/>
                  </a:cubicBezTo>
                  <a:cubicBezTo>
                    <a:pt x="131" y="183"/>
                    <a:pt x="124" y="182"/>
                    <a:pt x="119" y="177"/>
                  </a:cubicBezTo>
                  <a:cubicBezTo>
                    <a:pt x="117" y="175"/>
                    <a:pt x="118" y="172"/>
                    <a:pt x="118" y="170"/>
                  </a:cubicBezTo>
                  <a:cubicBezTo>
                    <a:pt x="119" y="167"/>
                    <a:pt x="117" y="166"/>
                    <a:pt x="115" y="165"/>
                  </a:cubicBezTo>
                  <a:cubicBezTo>
                    <a:pt x="115" y="164"/>
                    <a:pt x="115" y="164"/>
                    <a:pt x="115" y="164"/>
                  </a:cubicBezTo>
                  <a:cubicBezTo>
                    <a:pt x="117" y="159"/>
                    <a:pt x="117" y="153"/>
                    <a:pt x="116" y="147"/>
                  </a:cubicBezTo>
                  <a:cubicBezTo>
                    <a:pt x="116" y="143"/>
                    <a:pt x="116" y="139"/>
                    <a:pt x="115" y="134"/>
                  </a:cubicBezTo>
                  <a:cubicBezTo>
                    <a:pt x="114" y="130"/>
                    <a:pt x="113" y="125"/>
                    <a:pt x="111" y="121"/>
                  </a:cubicBezTo>
                  <a:cubicBezTo>
                    <a:pt x="106" y="112"/>
                    <a:pt x="102" y="103"/>
                    <a:pt x="100" y="94"/>
                  </a:cubicBezTo>
                  <a:cubicBezTo>
                    <a:pt x="99" y="92"/>
                    <a:pt x="98" y="89"/>
                    <a:pt x="97" y="87"/>
                  </a:cubicBezTo>
                  <a:cubicBezTo>
                    <a:pt x="94" y="83"/>
                    <a:pt x="92" y="78"/>
                    <a:pt x="90" y="73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1"/>
                    <a:pt x="91" y="70"/>
                    <a:pt x="91" y="69"/>
                  </a:cubicBezTo>
                  <a:cubicBezTo>
                    <a:pt x="92" y="66"/>
                    <a:pt x="92" y="63"/>
                    <a:pt x="89" y="61"/>
                  </a:cubicBezTo>
                  <a:cubicBezTo>
                    <a:pt x="89" y="61"/>
                    <a:pt x="89" y="60"/>
                    <a:pt x="89" y="60"/>
                  </a:cubicBezTo>
                  <a:cubicBezTo>
                    <a:pt x="92" y="56"/>
                    <a:pt x="92" y="51"/>
                    <a:pt x="91" y="46"/>
                  </a:cubicBezTo>
                  <a:cubicBezTo>
                    <a:pt x="90" y="42"/>
                    <a:pt x="89" y="37"/>
                    <a:pt x="84" y="36"/>
                  </a:cubicBezTo>
                  <a:cubicBezTo>
                    <a:pt x="77" y="34"/>
                    <a:pt x="70" y="39"/>
                    <a:pt x="70" y="46"/>
                  </a:cubicBezTo>
                  <a:cubicBezTo>
                    <a:pt x="70" y="46"/>
                    <a:pt x="70" y="47"/>
                    <a:pt x="70" y="47"/>
                  </a:cubicBezTo>
                  <a:cubicBezTo>
                    <a:pt x="70" y="49"/>
                    <a:pt x="71" y="51"/>
                    <a:pt x="70" y="52"/>
                  </a:cubicBezTo>
                  <a:cubicBezTo>
                    <a:pt x="69" y="54"/>
                    <a:pt x="67" y="53"/>
                    <a:pt x="66" y="53"/>
                  </a:cubicBezTo>
                  <a:cubicBezTo>
                    <a:pt x="64" y="53"/>
                    <a:pt x="63" y="53"/>
                    <a:pt x="62" y="53"/>
                  </a:cubicBezTo>
                  <a:cubicBezTo>
                    <a:pt x="61" y="53"/>
                    <a:pt x="60" y="54"/>
                    <a:pt x="59" y="53"/>
                  </a:cubicBezTo>
                  <a:cubicBezTo>
                    <a:pt x="58" y="51"/>
                    <a:pt x="59" y="50"/>
                    <a:pt x="59" y="48"/>
                  </a:cubicBezTo>
                  <a:cubicBezTo>
                    <a:pt x="59" y="46"/>
                    <a:pt x="59" y="44"/>
                    <a:pt x="58" y="42"/>
                  </a:cubicBezTo>
                  <a:cubicBezTo>
                    <a:pt x="56" y="40"/>
                    <a:pt x="55" y="38"/>
                    <a:pt x="52" y="37"/>
                  </a:cubicBezTo>
                  <a:cubicBezTo>
                    <a:pt x="48" y="36"/>
                    <a:pt x="45" y="39"/>
                    <a:pt x="45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4" y="51"/>
                    <a:pt x="45" y="56"/>
                    <a:pt x="48" y="60"/>
                  </a:cubicBezTo>
                  <a:cubicBezTo>
                    <a:pt x="48" y="61"/>
                    <a:pt x="47" y="62"/>
                    <a:pt x="47" y="63"/>
                  </a:cubicBezTo>
                  <a:cubicBezTo>
                    <a:pt x="44" y="65"/>
                    <a:pt x="43" y="68"/>
                    <a:pt x="45" y="72"/>
                  </a:cubicBezTo>
                  <a:cubicBezTo>
                    <a:pt x="45" y="72"/>
                    <a:pt x="45" y="73"/>
                    <a:pt x="45" y="74"/>
                  </a:cubicBezTo>
                  <a:cubicBezTo>
                    <a:pt x="46" y="78"/>
                    <a:pt x="45" y="82"/>
                    <a:pt x="45" y="86"/>
                  </a:cubicBezTo>
                  <a:cubicBezTo>
                    <a:pt x="45" y="87"/>
                    <a:pt x="45" y="89"/>
                    <a:pt x="44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3"/>
                    <a:pt x="41" y="94"/>
                    <a:pt x="40" y="95"/>
                  </a:cubicBezTo>
                  <a:cubicBezTo>
                    <a:pt x="39" y="97"/>
                    <a:pt x="39" y="98"/>
                    <a:pt x="38" y="100"/>
                  </a:cubicBezTo>
                  <a:cubicBezTo>
                    <a:pt x="35" y="105"/>
                    <a:pt x="34" y="111"/>
                    <a:pt x="32" y="117"/>
                  </a:cubicBezTo>
                  <a:cubicBezTo>
                    <a:pt x="29" y="122"/>
                    <a:pt x="26" y="127"/>
                    <a:pt x="24" y="133"/>
                  </a:cubicBezTo>
                  <a:cubicBezTo>
                    <a:pt x="20" y="142"/>
                    <a:pt x="19" y="152"/>
                    <a:pt x="20" y="162"/>
                  </a:cubicBezTo>
                  <a:cubicBezTo>
                    <a:pt x="20" y="164"/>
                    <a:pt x="22" y="165"/>
                    <a:pt x="23" y="166"/>
                  </a:cubicBezTo>
                  <a:cubicBezTo>
                    <a:pt x="30" y="172"/>
                    <a:pt x="37" y="178"/>
                    <a:pt x="44" y="183"/>
                  </a:cubicBezTo>
                  <a:cubicBezTo>
                    <a:pt x="47" y="186"/>
                    <a:pt x="49" y="188"/>
                    <a:pt x="49" y="192"/>
                  </a:cubicBezTo>
                  <a:cubicBezTo>
                    <a:pt x="49" y="196"/>
                    <a:pt x="48" y="197"/>
                    <a:pt x="44" y="198"/>
                  </a:cubicBezTo>
                  <a:cubicBezTo>
                    <a:pt x="44" y="198"/>
                    <a:pt x="43" y="198"/>
                    <a:pt x="42" y="198"/>
                  </a:cubicBezTo>
                  <a:cubicBezTo>
                    <a:pt x="41" y="198"/>
                    <a:pt x="40" y="199"/>
                    <a:pt x="39" y="198"/>
                  </a:cubicBezTo>
                  <a:cubicBezTo>
                    <a:pt x="38" y="198"/>
                    <a:pt x="38" y="197"/>
                    <a:pt x="37" y="196"/>
                  </a:cubicBezTo>
                  <a:cubicBezTo>
                    <a:pt x="32" y="188"/>
                    <a:pt x="27" y="179"/>
                    <a:pt x="21" y="171"/>
                  </a:cubicBezTo>
                  <a:cubicBezTo>
                    <a:pt x="19" y="168"/>
                    <a:pt x="17" y="166"/>
                    <a:pt x="14" y="164"/>
                  </a:cubicBezTo>
                  <a:cubicBezTo>
                    <a:pt x="11" y="160"/>
                    <a:pt x="9" y="160"/>
                    <a:pt x="5" y="162"/>
                  </a:cubicBezTo>
                  <a:cubicBezTo>
                    <a:pt x="4" y="163"/>
                    <a:pt x="3" y="163"/>
                    <a:pt x="3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04" name="Freeform 231"/>
            <p:cNvSpPr>
              <a:spLocks/>
            </p:cNvSpPr>
            <p:nvPr/>
          </p:nvSpPr>
          <p:spPr bwMode="auto">
            <a:xfrm>
              <a:off x="49213" y="1970089"/>
              <a:ext cx="614363" cy="163513"/>
            </a:xfrm>
            <a:custGeom>
              <a:avLst/>
              <a:gdLst>
                <a:gd name="T0" fmla="*/ 209 w 215"/>
                <a:gd name="T1" fmla="*/ 15 h 57"/>
                <a:gd name="T2" fmla="*/ 205 w 215"/>
                <a:gd name="T3" fmla="*/ 40 h 57"/>
                <a:gd name="T4" fmla="*/ 178 w 215"/>
                <a:gd name="T5" fmla="*/ 52 h 57"/>
                <a:gd name="T6" fmla="*/ 117 w 215"/>
                <a:gd name="T7" fmla="*/ 49 h 57"/>
                <a:gd name="T8" fmla="*/ 117 w 215"/>
                <a:gd name="T9" fmla="*/ 49 h 57"/>
                <a:gd name="T10" fmla="*/ 108 w 215"/>
                <a:gd name="T11" fmla="*/ 45 h 57"/>
                <a:gd name="T12" fmla="*/ 100 w 215"/>
                <a:gd name="T13" fmla="*/ 49 h 57"/>
                <a:gd name="T14" fmla="*/ 67 w 215"/>
                <a:gd name="T15" fmla="*/ 55 h 57"/>
                <a:gd name="T16" fmla="*/ 25 w 215"/>
                <a:gd name="T17" fmla="*/ 48 h 57"/>
                <a:gd name="T18" fmla="*/ 10 w 215"/>
                <a:gd name="T19" fmla="*/ 40 h 57"/>
                <a:gd name="T20" fmla="*/ 10 w 215"/>
                <a:gd name="T21" fmla="*/ 11 h 57"/>
                <a:gd name="T22" fmla="*/ 17 w 215"/>
                <a:gd name="T23" fmla="*/ 6 h 57"/>
                <a:gd name="T24" fmla="*/ 17 w 215"/>
                <a:gd name="T25" fmla="*/ 13 h 57"/>
                <a:gd name="T26" fmla="*/ 16 w 215"/>
                <a:gd name="T27" fmla="*/ 19 h 57"/>
                <a:gd name="T28" fmla="*/ 17 w 215"/>
                <a:gd name="T29" fmla="*/ 25 h 57"/>
                <a:gd name="T30" fmla="*/ 21 w 215"/>
                <a:gd name="T31" fmla="*/ 28 h 57"/>
                <a:gd name="T32" fmla="*/ 21 w 215"/>
                <a:gd name="T33" fmla="*/ 28 h 57"/>
                <a:gd name="T34" fmla="*/ 40 w 215"/>
                <a:gd name="T35" fmla="*/ 33 h 57"/>
                <a:gd name="T36" fmla="*/ 61 w 215"/>
                <a:gd name="T37" fmla="*/ 39 h 57"/>
                <a:gd name="T38" fmla="*/ 76 w 215"/>
                <a:gd name="T39" fmla="*/ 43 h 57"/>
                <a:gd name="T40" fmla="*/ 82 w 215"/>
                <a:gd name="T41" fmla="*/ 40 h 57"/>
                <a:gd name="T42" fmla="*/ 88 w 215"/>
                <a:gd name="T43" fmla="*/ 35 h 57"/>
                <a:gd name="T44" fmla="*/ 91 w 215"/>
                <a:gd name="T45" fmla="*/ 29 h 57"/>
                <a:gd name="T46" fmla="*/ 89 w 215"/>
                <a:gd name="T47" fmla="*/ 19 h 57"/>
                <a:gd name="T48" fmla="*/ 89 w 215"/>
                <a:gd name="T49" fmla="*/ 16 h 57"/>
                <a:gd name="T50" fmla="*/ 91 w 215"/>
                <a:gd name="T51" fmla="*/ 17 h 57"/>
                <a:gd name="T52" fmla="*/ 99 w 215"/>
                <a:gd name="T53" fmla="*/ 19 h 57"/>
                <a:gd name="T54" fmla="*/ 130 w 215"/>
                <a:gd name="T55" fmla="*/ 14 h 57"/>
                <a:gd name="T56" fmla="*/ 141 w 215"/>
                <a:gd name="T57" fmla="*/ 6 h 57"/>
                <a:gd name="T58" fmla="*/ 142 w 215"/>
                <a:gd name="T59" fmla="*/ 4 h 57"/>
                <a:gd name="T60" fmla="*/ 146 w 215"/>
                <a:gd name="T61" fmla="*/ 1 h 57"/>
                <a:gd name="T62" fmla="*/ 147 w 215"/>
                <a:gd name="T63" fmla="*/ 1 h 57"/>
                <a:gd name="T64" fmla="*/ 146 w 215"/>
                <a:gd name="T65" fmla="*/ 12 h 57"/>
                <a:gd name="T66" fmla="*/ 144 w 215"/>
                <a:gd name="T67" fmla="*/ 28 h 57"/>
                <a:gd name="T68" fmla="*/ 145 w 215"/>
                <a:gd name="T69" fmla="*/ 32 h 57"/>
                <a:gd name="T70" fmla="*/ 155 w 215"/>
                <a:gd name="T71" fmla="*/ 42 h 57"/>
                <a:gd name="T72" fmla="*/ 174 w 215"/>
                <a:gd name="T73" fmla="*/ 38 h 57"/>
                <a:gd name="T74" fmla="*/ 184 w 215"/>
                <a:gd name="T75" fmla="*/ 29 h 57"/>
                <a:gd name="T76" fmla="*/ 189 w 215"/>
                <a:gd name="T77" fmla="*/ 26 h 57"/>
                <a:gd name="T78" fmla="*/ 197 w 215"/>
                <a:gd name="T79" fmla="*/ 21 h 57"/>
                <a:gd name="T80" fmla="*/ 202 w 215"/>
                <a:gd name="T81" fmla="*/ 18 h 57"/>
                <a:gd name="T82" fmla="*/ 209 w 215"/>
                <a:gd name="T83" fmla="*/ 1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5" h="57">
                  <a:moveTo>
                    <a:pt x="209" y="15"/>
                  </a:moveTo>
                  <a:cubicBezTo>
                    <a:pt x="215" y="23"/>
                    <a:pt x="214" y="33"/>
                    <a:pt x="205" y="40"/>
                  </a:cubicBezTo>
                  <a:cubicBezTo>
                    <a:pt x="197" y="47"/>
                    <a:pt x="188" y="50"/>
                    <a:pt x="178" y="52"/>
                  </a:cubicBezTo>
                  <a:cubicBezTo>
                    <a:pt x="158" y="57"/>
                    <a:pt x="137" y="56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4" y="48"/>
                    <a:pt x="111" y="45"/>
                    <a:pt x="108" y="45"/>
                  </a:cubicBezTo>
                  <a:cubicBezTo>
                    <a:pt x="106" y="45"/>
                    <a:pt x="103" y="48"/>
                    <a:pt x="100" y="49"/>
                  </a:cubicBezTo>
                  <a:cubicBezTo>
                    <a:pt x="89" y="53"/>
                    <a:pt x="78" y="55"/>
                    <a:pt x="67" y="55"/>
                  </a:cubicBezTo>
                  <a:cubicBezTo>
                    <a:pt x="52" y="55"/>
                    <a:pt x="39" y="53"/>
                    <a:pt x="25" y="48"/>
                  </a:cubicBezTo>
                  <a:cubicBezTo>
                    <a:pt x="20" y="46"/>
                    <a:pt x="14" y="44"/>
                    <a:pt x="10" y="40"/>
                  </a:cubicBezTo>
                  <a:cubicBezTo>
                    <a:pt x="0" y="31"/>
                    <a:pt x="0" y="20"/>
                    <a:pt x="10" y="11"/>
                  </a:cubicBezTo>
                  <a:cubicBezTo>
                    <a:pt x="12" y="9"/>
                    <a:pt x="14" y="7"/>
                    <a:pt x="17" y="6"/>
                  </a:cubicBezTo>
                  <a:cubicBezTo>
                    <a:pt x="18" y="8"/>
                    <a:pt x="17" y="10"/>
                    <a:pt x="17" y="13"/>
                  </a:cubicBezTo>
                  <a:cubicBezTo>
                    <a:pt x="17" y="15"/>
                    <a:pt x="16" y="17"/>
                    <a:pt x="16" y="19"/>
                  </a:cubicBezTo>
                  <a:cubicBezTo>
                    <a:pt x="15" y="21"/>
                    <a:pt x="16" y="23"/>
                    <a:pt x="17" y="25"/>
                  </a:cubicBezTo>
                  <a:cubicBezTo>
                    <a:pt x="17" y="26"/>
                    <a:pt x="19" y="27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7" y="30"/>
                    <a:pt x="33" y="32"/>
                    <a:pt x="40" y="33"/>
                  </a:cubicBezTo>
                  <a:cubicBezTo>
                    <a:pt x="47" y="34"/>
                    <a:pt x="54" y="37"/>
                    <a:pt x="61" y="39"/>
                  </a:cubicBezTo>
                  <a:cubicBezTo>
                    <a:pt x="66" y="41"/>
                    <a:pt x="71" y="43"/>
                    <a:pt x="76" y="43"/>
                  </a:cubicBezTo>
                  <a:cubicBezTo>
                    <a:pt x="78" y="42"/>
                    <a:pt x="81" y="42"/>
                    <a:pt x="82" y="40"/>
                  </a:cubicBezTo>
                  <a:cubicBezTo>
                    <a:pt x="84" y="38"/>
                    <a:pt x="86" y="37"/>
                    <a:pt x="88" y="35"/>
                  </a:cubicBezTo>
                  <a:cubicBezTo>
                    <a:pt x="90" y="33"/>
                    <a:pt x="91" y="31"/>
                    <a:pt x="91" y="29"/>
                  </a:cubicBezTo>
                  <a:cubicBezTo>
                    <a:pt x="92" y="25"/>
                    <a:pt x="91" y="22"/>
                    <a:pt x="89" y="19"/>
                  </a:cubicBezTo>
                  <a:cubicBezTo>
                    <a:pt x="89" y="18"/>
                    <a:pt x="87" y="17"/>
                    <a:pt x="89" y="16"/>
                  </a:cubicBezTo>
                  <a:cubicBezTo>
                    <a:pt x="90" y="16"/>
                    <a:pt x="91" y="16"/>
                    <a:pt x="91" y="17"/>
                  </a:cubicBezTo>
                  <a:cubicBezTo>
                    <a:pt x="94" y="18"/>
                    <a:pt x="96" y="19"/>
                    <a:pt x="99" y="19"/>
                  </a:cubicBezTo>
                  <a:cubicBezTo>
                    <a:pt x="110" y="20"/>
                    <a:pt x="120" y="18"/>
                    <a:pt x="130" y="14"/>
                  </a:cubicBezTo>
                  <a:cubicBezTo>
                    <a:pt x="134" y="12"/>
                    <a:pt x="138" y="9"/>
                    <a:pt x="141" y="6"/>
                  </a:cubicBezTo>
                  <a:cubicBezTo>
                    <a:pt x="141" y="5"/>
                    <a:pt x="142" y="5"/>
                    <a:pt x="142" y="4"/>
                  </a:cubicBezTo>
                  <a:cubicBezTo>
                    <a:pt x="143" y="3"/>
                    <a:pt x="144" y="2"/>
                    <a:pt x="146" y="1"/>
                  </a:cubicBezTo>
                  <a:cubicBezTo>
                    <a:pt x="146" y="1"/>
                    <a:pt x="146" y="0"/>
                    <a:pt x="147" y="1"/>
                  </a:cubicBezTo>
                  <a:cubicBezTo>
                    <a:pt x="148" y="5"/>
                    <a:pt x="147" y="8"/>
                    <a:pt x="146" y="12"/>
                  </a:cubicBezTo>
                  <a:cubicBezTo>
                    <a:pt x="145" y="18"/>
                    <a:pt x="144" y="23"/>
                    <a:pt x="144" y="28"/>
                  </a:cubicBezTo>
                  <a:cubicBezTo>
                    <a:pt x="144" y="30"/>
                    <a:pt x="144" y="31"/>
                    <a:pt x="145" y="32"/>
                  </a:cubicBezTo>
                  <a:cubicBezTo>
                    <a:pt x="146" y="38"/>
                    <a:pt x="149" y="41"/>
                    <a:pt x="155" y="42"/>
                  </a:cubicBezTo>
                  <a:cubicBezTo>
                    <a:pt x="162" y="43"/>
                    <a:pt x="168" y="43"/>
                    <a:pt x="174" y="38"/>
                  </a:cubicBezTo>
                  <a:cubicBezTo>
                    <a:pt x="177" y="35"/>
                    <a:pt x="180" y="32"/>
                    <a:pt x="184" y="29"/>
                  </a:cubicBezTo>
                  <a:cubicBezTo>
                    <a:pt x="185" y="28"/>
                    <a:pt x="187" y="27"/>
                    <a:pt x="189" y="26"/>
                  </a:cubicBezTo>
                  <a:cubicBezTo>
                    <a:pt x="191" y="24"/>
                    <a:pt x="194" y="22"/>
                    <a:pt x="197" y="21"/>
                  </a:cubicBezTo>
                  <a:cubicBezTo>
                    <a:pt x="198" y="20"/>
                    <a:pt x="200" y="19"/>
                    <a:pt x="202" y="18"/>
                  </a:cubicBezTo>
                  <a:cubicBezTo>
                    <a:pt x="204" y="17"/>
                    <a:pt x="206" y="15"/>
                    <a:pt x="209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05" name="Freeform 232"/>
            <p:cNvSpPr>
              <a:spLocks/>
            </p:cNvSpPr>
            <p:nvPr/>
          </p:nvSpPr>
          <p:spPr bwMode="auto">
            <a:xfrm>
              <a:off x="88901" y="1878014"/>
              <a:ext cx="207963" cy="192088"/>
            </a:xfrm>
            <a:custGeom>
              <a:avLst/>
              <a:gdLst>
                <a:gd name="T0" fmla="*/ 2 w 73"/>
                <a:gd name="T1" fmla="*/ 57 h 67"/>
                <a:gd name="T2" fmla="*/ 1 w 73"/>
                <a:gd name="T3" fmla="*/ 51 h 67"/>
                <a:gd name="T4" fmla="*/ 3 w 73"/>
                <a:gd name="T5" fmla="*/ 45 h 67"/>
                <a:gd name="T6" fmla="*/ 3 w 73"/>
                <a:gd name="T7" fmla="*/ 43 h 67"/>
                <a:gd name="T8" fmla="*/ 2 w 73"/>
                <a:gd name="T9" fmla="*/ 28 h 67"/>
                <a:gd name="T10" fmla="*/ 6 w 73"/>
                <a:gd name="T11" fmla="*/ 21 h 67"/>
                <a:gd name="T12" fmla="*/ 10 w 73"/>
                <a:gd name="T13" fmla="*/ 20 h 67"/>
                <a:gd name="T14" fmla="*/ 16 w 73"/>
                <a:gd name="T15" fmla="*/ 19 h 67"/>
                <a:gd name="T16" fmla="*/ 23 w 73"/>
                <a:gd name="T17" fmla="*/ 16 h 67"/>
                <a:gd name="T18" fmla="*/ 24 w 73"/>
                <a:gd name="T19" fmla="*/ 13 h 67"/>
                <a:gd name="T20" fmla="*/ 25 w 73"/>
                <a:gd name="T21" fmla="*/ 11 h 67"/>
                <a:gd name="T22" fmla="*/ 26 w 73"/>
                <a:gd name="T23" fmla="*/ 9 h 67"/>
                <a:gd name="T24" fmla="*/ 31 w 73"/>
                <a:gd name="T25" fmla="*/ 3 h 67"/>
                <a:gd name="T26" fmla="*/ 36 w 73"/>
                <a:gd name="T27" fmla="*/ 0 h 67"/>
                <a:gd name="T28" fmla="*/ 43 w 73"/>
                <a:gd name="T29" fmla="*/ 3 h 67"/>
                <a:gd name="T30" fmla="*/ 57 w 73"/>
                <a:gd name="T31" fmla="*/ 23 h 67"/>
                <a:gd name="T32" fmla="*/ 67 w 73"/>
                <a:gd name="T33" fmla="*/ 38 h 67"/>
                <a:gd name="T34" fmla="*/ 69 w 73"/>
                <a:gd name="T35" fmla="*/ 40 h 67"/>
                <a:gd name="T36" fmla="*/ 69 w 73"/>
                <a:gd name="T37" fmla="*/ 40 h 67"/>
                <a:gd name="T38" fmla="*/ 70 w 73"/>
                <a:gd name="T39" fmla="*/ 42 h 67"/>
                <a:gd name="T40" fmla="*/ 71 w 73"/>
                <a:gd name="T41" fmla="*/ 44 h 67"/>
                <a:gd name="T42" fmla="*/ 72 w 73"/>
                <a:gd name="T43" fmla="*/ 47 h 67"/>
                <a:gd name="T44" fmla="*/ 71 w 73"/>
                <a:gd name="T45" fmla="*/ 57 h 67"/>
                <a:gd name="T46" fmla="*/ 70 w 73"/>
                <a:gd name="T47" fmla="*/ 58 h 67"/>
                <a:gd name="T48" fmla="*/ 56 w 73"/>
                <a:gd name="T49" fmla="*/ 66 h 67"/>
                <a:gd name="T50" fmla="*/ 45 w 73"/>
                <a:gd name="T51" fmla="*/ 64 h 67"/>
                <a:gd name="T52" fmla="*/ 25 w 73"/>
                <a:gd name="T53" fmla="*/ 59 h 67"/>
                <a:gd name="T54" fmla="*/ 16 w 73"/>
                <a:gd name="T55" fmla="*/ 59 h 67"/>
                <a:gd name="T56" fmla="*/ 4 w 73"/>
                <a:gd name="T57" fmla="*/ 58 h 67"/>
                <a:gd name="T58" fmla="*/ 2 w 73"/>
                <a:gd name="T5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3" h="67">
                  <a:moveTo>
                    <a:pt x="2" y="57"/>
                  </a:moveTo>
                  <a:cubicBezTo>
                    <a:pt x="1" y="56"/>
                    <a:pt x="0" y="54"/>
                    <a:pt x="1" y="51"/>
                  </a:cubicBezTo>
                  <a:cubicBezTo>
                    <a:pt x="2" y="49"/>
                    <a:pt x="2" y="47"/>
                    <a:pt x="3" y="45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4" y="38"/>
                    <a:pt x="3" y="33"/>
                    <a:pt x="2" y="28"/>
                  </a:cubicBezTo>
                  <a:cubicBezTo>
                    <a:pt x="2" y="25"/>
                    <a:pt x="3" y="22"/>
                    <a:pt x="6" y="21"/>
                  </a:cubicBezTo>
                  <a:cubicBezTo>
                    <a:pt x="7" y="20"/>
                    <a:pt x="9" y="20"/>
                    <a:pt x="10" y="20"/>
                  </a:cubicBezTo>
                  <a:cubicBezTo>
                    <a:pt x="12" y="19"/>
                    <a:pt x="14" y="19"/>
                    <a:pt x="16" y="19"/>
                  </a:cubicBezTo>
                  <a:cubicBezTo>
                    <a:pt x="19" y="20"/>
                    <a:pt x="21" y="18"/>
                    <a:pt x="23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2"/>
                    <a:pt x="25" y="12"/>
                    <a:pt x="25" y="11"/>
                  </a:cubicBezTo>
                  <a:cubicBezTo>
                    <a:pt x="25" y="11"/>
                    <a:pt x="26" y="10"/>
                    <a:pt x="26" y="9"/>
                  </a:cubicBezTo>
                  <a:cubicBezTo>
                    <a:pt x="27" y="7"/>
                    <a:pt x="29" y="5"/>
                    <a:pt x="31" y="3"/>
                  </a:cubicBezTo>
                  <a:cubicBezTo>
                    <a:pt x="32" y="2"/>
                    <a:pt x="34" y="1"/>
                    <a:pt x="36" y="0"/>
                  </a:cubicBezTo>
                  <a:cubicBezTo>
                    <a:pt x="39" y="0"/>
                    <a:pt x="41" y="1"/>
                    <a:pt x="43" y="3"/>
                  </a:cubicBezTo>
                  <a:cubicBezTo>
                    <a:pt x="49" y="9"/>
                    <a:pt x="53" y="16"/>
                    <a:pt x="57" y="23"/>
                  </a:cubicBezTo>
                  <a:cubicBezTo>
                    <a:pt x="61" y="28"/>
                    <a:pt x="64" y="33"/>
                    <a:pt x="67" y="38"/>
                  </a:cubicBezTo>
                  <a:cubicBezTo>
                    <a:pt x="68" y="39"/>
                    <a:pt x="69" y="39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70" y="41"/>
                    <a:pt x="70" y="41"/>
                    <a:pt x="70" y="42"/>
                  </a:cubicBezTo>
                  <a:cubicBezTo>
                    <a:pt x="70" y="43"/>
                    <a:pt x="71" y="43"/>
                    <a:pt x="71" y="44"/>
                  </a:cubicBezTo>
                  <a:cubicBezTo>
                    <a:pt x="71" y="45"/>
                    <a:pt x="72" y="46"/>
                    <a:pt x="72" y="47"/>
                  </a:cubicBezTo>
                  <a:cubicBezTo>
                    <a:pt x="73" y="50"/>
                    <a:pt x="72" y="53"/>
                    <a:pt x="71" y="57"/>
                  </a:cubicBezTo>
                  <a:cubicBezTo>
                    <a:pt x="71" y="57"/>
                    <a:pt x="71" y="58"/>
                    <a:pt x="70" y="58"/>
                  </a:cubicBezTo>
                  <a:cubicBezTo>
                    <a:pt x="66" y="63"/>
                    <a:pt x="62" y="67"/>
                    <a:pt x="56" y="66"/>
                  </a:cubicBezTo>
                  <a:cubicBezTo>
                    <a:pt x="52" y="66"/>
                    <a:pt x="48" y="66"/>
                    <a:pt x="45" y="64"/>
                  </a:cubicBezTo>
                  <a:cubicBezTo>
                    <a:pt x="38" y="62"/>
                    <a:pt x="32" y="60"/>
                    <a:pt x="25" y="59"/>
                  </a:cubicBezTo>
                  <a:cubicBezTo>
                    <a:pt x="22" y="59"/>
                    <a:pt x="19" y="58"/>
                    <a:pt x="16" y="59"/>
                  </a:cubicBezTo>
                  <a:cubicBezTo>
                    <a:pt x="12" y="59"/>
                    <a:pt x="8" y="59"/>
                    <a:pt x="4" y="58"/>
                  </a:cubicBezTo>
                  <a:cubicBezTo>
                    <a:pt x="3" y="58"/>
                    <a:pt x="3" y="58"/>
                    <a:pt x="2" y="57"/>
                  </a:cubicBezTo>
                  <a:close/>
                </a:path>
              </a:pathLst>
            </a:custGeom>
            <a:solidFill>
              <a:srgbClr val="FE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06" name="Freeform 233"/>
            <p:cNvSpPr>
              <a:spLocks/>
            </p:cNvSpPr>
            <p:nvPr/>
          </p:nvSpPr>
          <p:spPr bwMode="auto">
            <a:xfrm>
              <a:off x="468313" y="1890714"/>
              <a:ext cx="152400" cy="171450"/>
            </a:xfrm>
            <a:custGeom>
              <a:avLst/>
              <a:gdLst>
                <a:gd name="T0" fmla="*/ 10 w 53"/>
                <a:gd name="T1" fmla="*/ 1 h 60"/>
                <a:gd name="T2" fmla="*/ 13 w 53"/>
                <a:gd name="T3" fmla="*/ 5 h 60"/>
                <a:gd name="T4" fmla="*/ 12 w 53"/>
                <a:gd name="T5" fmla="*/ 7 h 60"/>
                <a:gd name="T6" fmla="*/ 12 w 53"/>
                <a:gd name="T7" fmla="*/ 7 h 60"/>
                <a:gd name="T8" fmla="*/ 8 w 53"/>
                <a:gd name="T9" fmla="*/ 3 h 60"/>
                <a:gd name="T10" fmla="*/ 5 w 53"/>
                <a:gd name="T11" fmla="*/ 3 h 60"/>
                <a:gd name="T12" fmla="*/ 3 w 53"/>
                <a:gd name="T13" fmla="*/ 5 h 60"/>
                <a:gd name="T14" fmla="*/ 4 w 53"/>
                <a:gd name="T15" fmla="*/ 8 h 60"/>
                <a:gd name="T16" fmla="*/ 6 w 53"/>
                <a:gd name="T17" fmla="*/ 11 h 60"/>
                <a:gd name="T18" fmla="*/ 8 w 53"/>
                <a:gd name="T19" fmla="*/ 9 h 60"/>
                <a:gd name="T20" fmla="*/ 9 w 53"/>
                <a:gd name="T21" fmla="*/ 8 h 60"/>
                <a:gd name="T22" fmla="*/ 11 w 53"/>
                <a:gd name="T23" fmla="*/ 7 h 60"/>
                <a:gd name="T24" fmla="*/ 11 w 53"/>
                <a:gd name="T25" fmla="*/ 9 h 60"/>
                <a:gd name="T26" fmla="*/ 10 w 53"/>
                <a:gd name="T27" fmla="*/ 12 h 60"/>
                <a:gd name="T28" fmla="*/ 16 w 53"/>
                <a:gd name="T29" fmla="*/ 22 h 60"/>
                <a:gd name="T30" fmla="*/ 35 w 53"/>
                <a:gd name="T31" fmla="*/ 15 h 60"/>
                <a:gd name="T32" fmla="*/ 35 w 53"/>
                <a:gd name="T33" fmla="*/ 14 h 60"/>
                <a:gd name="T34" fmla="*/ 37 w 53"/>
                <a:gd name="T35" fmla="*/ 11 h 60"/>
                <a:gd name="T36" fmla="*/ 37 w 53"/>
                <a:gd name="T37" fmla="*/ 10 h 60"/>
                <a:gd name="T38" fmla="*/ 40 w 53"/>
                <a:gd name="T39" fmla="*/ 5 h 60"/>
                <a:gd name="T40" fmla="*/ 44 w 53"/>
                <a:gd name="T41" fmla="*/ 3 h 60"/>
                <a:gd name="T42" fmla="*/ 48 w 53"/>
                <a:gd name="T43" fmla="*/ 9 h 60"/>
                <a:gd name="T44" fmla="*/ 48 w 53"/>
                <a:gd name="T45" fmla="*/ 10 h 60"/>
                <a:gd name="T46" fmla="*/ 53 w 53"/>
                <a:gd name="T47" fmla="*/ 23 h 60"/>
                <a:gd name="T48" fmla="*/ 52 w 53"/>
                <a:gd name="T49" fmla="*/ 24 h 60"/>
                <a:gd name="T50" fmla="*/ 49 w 53"/>
                <a:gd name="T51" fmla="*/ 21 h 60"/>
                <a:gd name="T52" fmla="*/ 34 w 53"/>
                <a:gd name="T53" fmla="*/ 23 h 60"/>
                <a:gd name="T54" fmla="*/ 32 w 53"/>
                <a:gd name="T55" fmla="*/ 25 h 60"/>
                <a:gd name="T56" fmla="*/ 21 w 53"/>
                <a:gd name="T57" fmla="*/ 30 h 60"/>
                <a:gd name="T58" fmla="*/ 15 w 53"/>
                <a:gd name="T59" fmla="*/ 31 h 60"/>
                <a:gd name="T60" fmla="*/ 11 w 53"/>
                <a:gd name="T61" fmla="*/ 35 h 60"/>
                <a:gd name="T62" fmla="*/ 9 w 53"/>
                <a:gd name="T63" fmla="*/ 38 h 60"/>
                <a:gd name="T64" fmla="*/ 7 w 53"/>
                <a:gd name="T65" fmla="*/ 48 h 60"/>
                <a:gd name="T66" fmla="*/ 13 w 53"/>
                <a:gd name="T67" fmla="*/ 56 h 60"/>
                <a:gd name="T68" fmla="*/ 24 w 53"/>
                <a:gd name="T69" fmla="*/ 56 h 60"/>
                <a:gd name="T70" fmla="*/ 33 w 53"/>
                <a:gd name="T71" fmla="*/ 53 h 60"/>
                <a:gd name="T72" fmla="*/ 35 w 53"/>
                <a:gd name="T73" fmla="*/ 53 h 60"/>
                <a:gd name="T74" fmla="*/ 36 w 53"/>
                <a:gd name="T75" fmla="*/ 54 h 60"/>
                <a:gd name="T76" fmla="*/ 33 w 53"/>
                <a:gd name="T77" fmla="*/ 56 h 60"/>
                <a:gd name="T78" fmla="*/ 31 w 53"/>
                <a:gd name="T79" fmla="*/ 57 h 60"/>
                <a:gd name="T80" fmla="*/ 21 w 53"/>
                <a:gd name="T81" fmla="*/ 59 h 60"/>
                <a:gd name="T82" fmla="*/ 13 w 53"/>
                <a:gd name="T83" fmla="*/ 59 h 60"/>
                <a:gd name="T84" fmla="*/ 4 w 53"/>
                <a:gd name="T85" fmla="*/ 45 h 60"/>
                <a:gd name="T86" fmla="*/ 6 w 53"/>
                <a:gd name="T87" fmla="*/ 34 h 60"/>
                <a:gd name="T88" fmla="*/ 4 w 53"/>
                <a:gd name="T89" fmla="*/ 21 h 60"/>
                <a:gd name="T90" fmla="*/ 3 w 53"/>
                <a:gd name="T91" fmla="*/ 20 h 60"/>
                <a:gd name="T92" fmla="*/ 3 w 53"/>
                <a:gd name="T93" fmla="*/ 18 h 60"/>
                <a:gd name="T94" fmla="*/ 3 w 53"/>
                <a:gd name="T95" fmla="*/ 17 h 60"/>
                <a:gd name="T96" fmla="*/ 1 w 53"/>
                <a:gd name="T97" fmla="*/ 10 h 60"/>
                <a:gd name="T98" fmla="*/ 0 w 53"/>
                <a:gd name="T99" fmla="*/ 5 h 60"/>
                <a:gd name="T100" fmla="*/ 6 w 53"/>
                <a:gd name="T101" fmla="*/ 0 h 60"/>
                <a:gd name="T102" fmla="*/ 10 w 53"/>
                <a:gd name="T103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" h="60">
                  <a:moveTo>
                    <a:pt x="10" y="1"/>
                  </a:moveTo>
                  <a:cubicBezTo>
                    <a:pt x="13" y="1"/>
                    <a:pt x="14" y="2"/>
                    <a:pt x="13" y="5"/>
                  </a:cubicBezTo>
                  <a:cubicBezTo>
                    <a:pt x="13" y="6"/>
                    <a:pt x="13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3"/>
                    <a:pt x="11" y="3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3" y="3"/>
                    <a:pt x="3" y="5"/>
                  </a:cubicBezTo>
                  <a:cubicBezTo>
                    <a:pt x="3" y="6"/>
                    <a:pt x="4" y="7"/>
                    <a:pt x="4" y="8"/>
                  </a:cubicBezTo>
                  <a:cubicBezTo>
                    <a:pt x="4" y="9"/>
                    <a:pt x="3" y="12"/>
                    <a:pt x="6" y="11"/>
                  </a:cubicBezTo>
                  <a:cubicBezTo>
                    <a:pt x="6" y="10"/>
                    <a:pt x="7" y="10"/>
                    <a:pt x="8" y="9"/>
                  </a:cubicBezTo>
                  <a:cubicBezTo>
                    <a:pt x="8" y="9"/>
                    <a:pt x="9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10" y="11"/>
                    <a:pt x="10" y="12"/>
                  </a:cubicBezTo>
                  <a:cubicBezTo>
                    <a:pt x="9" y="16"/>
                    <a:pt x="13" y="21"/>
                    <a:pt x="16" y="22"/>
                  </a:cubicBezTo>
                  <a:cubicBezTo>
                    <a:pt x="23" y="26"/>
                    <a:pt x="32" y="22"/>
                    <a:pt x="35" y="15"/>
                  </a:cubicBezTo>
                  <a:cubicBezTo>
                    <a:pt x="35" y="15"/>
                    <a:pt x="35" y="14"/>
                    <a:pt x="35" y="14"/>
                  </a:cubicBezTo>
                  <a:cubicBezTo>
                    <a:pt x="36" y="13"/>
                    <a:pt x="36" y="12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8"/>
                    <a:pt x="39" y="7"/>
                    <a:pt x="40" y="5"/>
                  </a:cubicBezTo>
                  <a:cubicBezTo>
                    <a:pt x="41" y="3"/>
                    <a:pt x="42" y="3"/>
                    <a:pt x="44" y="3"/>
                  </a:cubicBezTo>
                  <a:cubicBezTo>
                    <a:pt x="47" y="4"/>
                    <a:pt x="48" y="6"/>
                    <a:pt x="48" y="9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5"/>
                    <a:pt x="49" y="19"/>
                    <a:pt x="53" y="23"/>
                  </a:cubicBezTo>
                  <a:cubicBezTo>
                    <a:pt x="52" y="23"/>
                    <a:pt x="52" y="24"/>
                    <a:pt x="52" y="24"/>
                  </a:cubicBezTo>
                  <a:cubicBezTo>
                    <a:pt x="50" y="23"/>
                    <a:pt x="50" y="22"/>
                    <a:pt x="49" y="21"/>
                  </a:cubicBezTo>
                  <a:cubicBezTo>
                    <a:pt x="45" y="16"/>
                    <a:pt x="36" y="17"/>
                    <a:pt x="34" y="23"/>
                  </a:cubicBezTo>
                  <a:cubicBezTo>
                    <a:pt x="33" y="24"/>
                    <a:pt x="33" y="25"/>
                    <a:pt x="32" y="25"/>
                  </a:cubicBezTo>
                  <a:cubicBezTo>
                    <a:pt x="30" y="30"/>
                    <a:pt x="27" y="31"/>
                    <a:pt x="21" y="30"/>
                  </a:cubicBezTo>
                  <a:cubicBezTo>
                    <a:pt x="19" y="30"/>
                    <a:pt x="17" y="30"/>
                    <a:pt x="15" y="31"/>
                  </a:cubicBezTo>
                  <a:cubicBezTo>
                    <a:pt x="13" y="32"/>
                    <a:pt x="12" y="33"/>
                    <a:pt x="11" y="35"/>
                  </a:cubicBezTo>
                  <a:cubicBezTo>
                    <a:pt x="11" y="36"/>
                    <a:pt x="10" y="37"/>
                    <a:pt x="9" y="38"/>
                  </a:cubicBezTo>
                  <a:cubicBezTo>
                    <a:pt x="7" y="41"/>
                    <a:pt x="7" y="45"/>
                    <a:pt x="7" y="48"/>
                  </a:cubicBezTo>
                  <a:cubicBezTo>
                    <a:pt x="7" y="52"/>
                    <a:pt x="9" y="55"/>
                    <a:pt x="13" y="56"/>
                  </a:cubicBezTo>
                  <a:cubicBezTo>
                    <a:pt x="16" y="57"/>
                    <a:pt x="20" y="57"/>
                    <a:pt x="24" y="56"/>
                  </a:cubicBezTo>
                  <a:cubicBezTo>
                    <a:pt x="27" y="55"/>
                    <a:pt x="30" y="55"/>
                    <a:pt x="33" y="53"/>
                  </a:cubicBezTo>
                  <a:cubicBezTo>
                    <a:pt x="34" y="53"/>
                    <a:pt x="34" y="53"/>
                    <a:pt x="35" y="53"/>
                  </a:cubicBezTo>
                  <a:cubicBezTo>
                    <a:pt x="36" y="53"/>
                    <a:pt x="36" y="54"/>
                    <a:pt x="36" y="54"/>
                  </a:cubicBezTo>
                  <a:cubicBezTo>
                    <a:pt x="35" y="55"/>
                    <a:pt x="34" y="55"/>
                    <a:pt x="33" y="56"/>
                  </a:cubicBezTo>
                  <a:cubicBezTo>
                    <a:pt x="32" y="56"/>
                    <a:pt x="32" y="57"/>
                    <a:pt x="31" y="57"/>
                  </a:cubicBezTo>
                  <a:cubicBezTo>
                    <a:pt x="28" y="58"/>
                    <a:pt x="24" y="59"/>
                    <a:pt x="21" y="59"/>
                  </a:cubicBezTo>
                  <a:cubicBezTo>
                    <a:pt x="18" y="60"/>
                    <a:pt x="16" y="60"/>
                    <a:pt x="13" y="59"/>
                  </a:cubicBezTo>
                  <a:cubicBezTo>
                    <a:pt x="6" y="57"/>
                    <a:pt x="3" y="52"/>
                    <a:pt x="4" y="45"/>
                  </a:cubicBezTo>
                  <a:cubicBezTo>
                    <a:pt x="5" y="41"/>
                    <a:pt x="5" y="38"/>
                    <a:pt x="6" y="34"/>
                  </a:cubicBezTo>
                  <a:cubicBezTo>
                    <a:pt x="6" y="29"/>
                    <a:pt x="5" y="25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5"/>
                    <a:pt x="2" y="12"/>
                    <a:pt x="1" y="10"/>
                  </a:cubicBezTo>
                  <a:cubicBezTo>
                    <a:pt x="1" y="8"/>
                    <a:pt x="1" y="7"/>
                    <a:pt x="0" y="5"/>
                  </a:cubicBezTo>
                  <a:cubicBezTo>
                    <a:pt x="0" y="2"/>
                    <a:pt x="2" y="1"/>
                    <a:pt x="6" y="0"/>
                  </a:cubicBezTo>
                  <a:cubicBezTo>
                    <a:pt x="7" y="1"/>
                    <a:pt x="9" y="0"/>
                    <a:pt x="10" y="1"/>
                  </a:cubicBezTo>
                  <a:close/>
                </a:path>
              </a:pathLst>
            </a:custGeom>
            <a:solidFill>
              <a:srgbClr val="FE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07" name="Freeform 234"/>
            <p:cNvSpPr>
              <a:spLocks/>
            </p:cNvSpPr>
            <p:nvPr/>
          </p:nvSpPr>
          <p:spPr bwMode="auto">
            <a:xfrm>
              <a:off x="93663" y="1938339"/>
              <a:ext cx="12700" cy="66675"/>
            </a:xfrm>
            <a:custGeom>
              <a:avLst/>
              <a:gdLst>
                <a:gd name="T0" fmla="*/ 4 w 4"/>
                <a:gd name="T1" fmla="*/ 0 h 23"/>
                <a:gd name="T2" fmla="*/ 1 w 4"/>
                <a:gd name="T3" fmla="*/ 10 h 23"/>
                <a:gd name="T4" fmla="*/ 1 w 4"/>
                <a:gd name="T5" fmla="*/ 23 h 23"/>
                <a:gd name="T6" fmla="*/ 1 w 4"/>
                <a:gd name="T7" fmla="*/ 15 h 23"/>
                <a:gd name="T8" fmla="*/ 1 w 4"/>
                <a:gd name="T9" fmla="*/ 12 h 23"/>
                <a:gd name="T10" fmla="*/ 0 w 4"/>
                <a:gd name="T11" fmla="*/ 9 h 23"/>
                <a:gd name="T12" fmla="*/ 0 w 4"/>
                <a:gd name="T13" fmla="*/ 8 h 23"/>
                <a:gd name="T14" fmla="*/ 0 w 4"/>
                <a:gd name="T15" fmla="*/ 3 h 23"/>
                <a:gd name="T16" fmla="*/ 3 w 4"/>
                <a:gd name="T17" fmla="*/ 0 h 23"/>
                <a:gd name="T18" fmla="*/ 4 w 4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0" y="2"/>
                    <a:pt x="1" y="6"/>
                    <a:pt x="1" y="10"/>
                  </a:cubicBezTo>
                  <a:cubicBezTo>
                    <a:pt x="2" y="14"/>
                    <a:pt x="3" y="18"/>
                    <a:pt x="1" y="23"/>
                  </a:cubicBezTo>
                  <a:cubicBezTo>
                    <a:pt x="1" y="20"/>
                    <a:pt x="1" y="17"/>
                    <a:pt x="1" y="15"/>
                  </a:cubicBezTo>
                  <a:cubicBezTo>
                    <a:pt x="1" y="14"/>
                    <a:pt x="1" y="13"/>
                    <a:pt x="1" y="12"/>
                  </a:cubicBezTo>
                  <a:cubicBezTo>
                    <a:pt x="0" y="11"/>
                    <a:pt x="1" y="10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B87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08" name="Freeform 235"/>
            <p:cNvSpPr>
              <a:spLocks/>
            </p:cNvSpPr>
            <p:nvPr/>
          </p:nvSpPr>
          <p:spPr bwMode="auto">
            <a:xfrm>
              <a:off x="117476" y="1916114"/>
              <a:ext cx="39688" cy="19050"/>
            </a:xfrm>
            <a:custGeom>
              <a:avLst/>
              <a:gdLst>
                <a:gd name="T0" fmla="*/ 0 w 14"/>
                <a:gd name="T1" fmla="*/ 6 h 7"/>
                <a:gd name="T2" fmla="*/ 4 w 14"/>
                <a:gd name="T3" fmla="*/ 5 h 7"/>
                <a:gd name="T4" fmla="*/ 13 w 14"/>
                <a:gd name="T5" fmla="*/ 0 h 7"/>
                <a:gd name="T6" fmla="*/ 14 w 14"/>
                <a:gd name="T7" fmla="*/ 1 h 7"/>
                <a:gd name="T8" fmla="*/ 3 w 14"/>
                <a:gd name="T9" fmla="*/ 7 h 7"/>
                <a:gd name="T10" fmla="*/ 0 w 14"/>
                <a:gd name="T11" fmla="*/ 7 h 7"/>
                <a:gd name="T12" fmla="*/ 0 w 14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">
                  <a:moveTo>
                    <a:pt x="0" y="6"/>
                  </a:moveTo>
                  <a:cubicBezTo>
                    <a:pt x="1" y="6"/>
                    <a:pt x="3" y="5"/>
                    <a:pt x="4" y="5"/>
                  </a:cubicBezTo>
                  <a:cubicBezTo>
                    <a:pt x="8" y="5"/>
                    <a:pt x="11" y="3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2" y="6"/>
                    <a:pt x="8" y="7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AC7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09" name="Freeform 236"/>
            <p:cNvSpPr>
              <a:spLocks/>
            </p:cNvSpPr>
            <p:nvPr/>
          </p:nvSpPr>
          <p:spPr bwMode="auto">
            <a:xfrm>
              <a:off x="614363" y="1955801"/>
              <a:ext cx="39688" cy="31750"/>
            </a:xfrm>
            <a:custGeom>
              <a:avLst/>
              <a:gdLst>
                <a:gd name="T0" fmla="*/ 1 w 14"/>
                <a:gd name="T1" fmla="*/ 0 h 11"/>
                <a:gd name="T2" fmla="*/ 2 w 14"/>
                <a:gd name="T3" fmla="*/ 0 h 11"/>
                <a:gd name="T4" fmla="*/ 8 w 14"/>
                <a:gd name="T5" fmla="*/ 6 h 11"/>
                <a:gd name="T6" fmla="*/ 14 w 14"/>
                <a:gd name="T7" fmla="*/ 10 h 11"/>
                <a:gd name="T8" fmla="*/ 14 w 14"/>
                <a:gd name="T9" fmla="*/ 11 h 11"/>
                <a:gd name="T10" fmla="*/ 13 w 14"/>
                <a:gd name="T11" fmla="*/ 11 h 11"/>
                <a:gd name="T12" fmla="*/ 2 w 14"/>
                <a:gd name="T13" fmla="*/ 3 h 11"/>
                <a:gd name="T14" fmla="*/ 1 w 1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1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6" y="4"/>
                    <a:pt x="8" y="6"/>
                  </a:cubicBezTo>
                  <a:cubicBezTo>
                    <a:pt x="10" y="7"/>
                    <a:pt x="13" y="8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0" y="8"/>
                    <a:pt x="6" y="6"/>
                    <a:pt x="2" y="3"/>
                  </a:cubicBezTo>
                  <a:cubicBezTo>
                    <a:pt x="2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BC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0" name="Freeform 237"/>
            <p:cNvSpPr>
              <a:spLocks/>
            </p:cNvSpPr>
            <p:nvPr/>
          </p:nvSpPr>
          <p:spPr bwMode="auto">
            <a:xfrm>
              <a:off x="620713" y="1987551"/>
              <a:ext cx="36513" cy="36513"/>
            </a:xfrm>
            <a:custGeom>
              <a:avLst/>
              <a:gdLst>
                <a:gd name="T0" fmla="*/ 9 w 13"/>
                <a:gd name="T1" fmla="*/ 9 h 13"/>
                <a:gd name="T2" fmla="*/ 2 w 13"/>
                <a:gd name="T3" fmla="*/ 12 h 13"/>
                <a:gd name="T4" fmla="*/ 0 w 13"/>
                <a:gd name="T5" fmla="*/ 12 h 13"/>
                <a:gd name="T6" fmla="*/ 2 w 13"/>
                <a:gd name="T7" fmla="*/ 10 h 13"/>
                <a:gd name="T8" fmla="*/ 7 w 13"/>
                <a:gd name="T9" fmla="*/ 8 h 13"/>
                <a:gd name="T10" fmla="*/ 11 w 13"/>
                <a:gd name="T11" fmla="*/ 1 h 13"/>
                <a:gd name="T12" fmla="*/ 12 w 13"/>
                <a:gd name="T13" fmla="*/ 0 h 13"/>
                <a:gd name="T14" fmla="*/ 12 w 13"/>
                <a:gd name="T15" fmla="*/ 0 h 13"/>
                <a:gd name="T16" fmla="*/ 12 w 13"/>
                <a:gd name="T17" fmla="*/ 5 h 13"/>
                <a:gd name="T18" fmla="*/ 9 w 13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9" y="9"/>
                  </a:moveTo>
                  <a:cubicBezTo>
                    <a:pt x="6" y="10"/>
                    <a:pt x="4" y="11"/>
                    <a:pt x="2" y="12"/>
                  </a:cubicBezTo>
                  <a:cubicBezTo>
                    <a:pt x="1" y="13"/>
                    <a:pt x="1" y="13"/>
                    <a:pt x="0" y="12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10" y="6"/>
                    <a:pt x="11" y="4"/>
                    <a:pt x="11" y="1"/>
                  </a:cubicBezTo>
                  <a:cubicBezTo>
                    <a:pt x="11" y="1"/>
                    <a:pt x="11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2" y="3"/>
                    <a:pt x="12" y="5"/>
                  </a:cubicBezTo>
                  <a:cubicBezTo>
                    <a:pt x="12" y="7"/>
                    <a:pt x="10" y="7"/>
                    <a:pt x="9" y="9"/>
                  </a:cubicBezTo>
                  <a:close/>
                </a:path>
              </a:pathLst>
            </a:custGeom>
            <a:solidFill>
              <a:srgbClr val="FBC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1" name="Freeform 238"/>
            <p:cNvSpPr>
              <a:spLocks/>
            </p:cNvSpPr>
            <p:nvPr/>
          </p:nvSpPr>
          <p:spPr bwMode="auto">
            <a:xfrm>
              <a:off x="96838" y="1973264"/>
              <a:ext cx="3175" cy="33338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7 h 12"/>
                <a:gd name="T4" fmla="*/ 0 w 1"/>
                <a:gd name="T5" fmla="*/ 11 h 12"/>
                <a:gd name="T6" fmla="*/ 0 w 1"/>
                <a:gd name="T7" fmla="*/ 12 h 12"/>
                <a:gd name="T8" fmla="*/ 0 w 1"/>
                <a:gd name="T9" fmla="*/ 5 h 12"/>
                <a:gd name="T10" fmla="*/ 0 w 1"/>
                <a:gd name="T11" fmla="*/ 1 h 12"/>
                <a:gd name="T12" fmla="*/ 0 w 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0"/>
                    <a:pt x="0" y="7"/>
                    <a:pt x="0" y="5"/>
                  </a:cubicBezTo>
                  <a:cubicBezTo>
                    <a:pt x="0" y="4"/>
                    <a:pt x="0" y="2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76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2" name="Freeform 239"/>
            <p:cNvSpPr>
              <a:spLocks/>
            </p:cNvSpPr>
            <p:nvPr/>
          </p:nvSpPr>
          <p:spPr bwMode="auto">
            <a:xfrm>
              <a:off x="654051" y="1984376"/>
              <a:ext cx="6350" cy="17463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1 h 6"/>
                <a:gd name="T4" fmla="*/ 0 w 2"/>
                <a:gd name="T5" fmla="*/ 0 h 6"/>
                <a:gd name="T6" fmla="*/ 0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0" y="4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FCCA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3" name="Freeform 240"/>
            <p:cNvSpPr>
              <a:spLocks/>
            </p:cNvSpPr>
            <p:nvPr/>
          </p:nvSpPr>
          <p:spPr bwMode="auto">
            <a:xfrm>
              <a:off x="103188" y="1933576"/>
              <a:ext cx="14288" cy="4763"/>
            </a:xfrm>
            <a:custGeom>
              <a:avLst/>
              <a:gdLst>
                <a:gd name="T0" fmla="*/ 1 w 5"/>
                <a:gd name="T1" fmla="*/ 2 h 2"/>
                <a:gd name="T2" fmla="*/ 0 w 5"/>
                <a:gd name="T3" fmla="*/ 2 h 2"/>
                <a:gd name="T4" fmla="*/ 5 w 5"/>
                <a:gd name="T5" fmla="*/ 0 h 2"/>
                <a:gd name="T6" fmla="*/ 5 w 5"/>
                <a:gd name="T7" fmla="*/ 0 h 2"/>
                <a:gd name="T8" fmla="*/ 5 w 5"/>
                <a:gd name="T9" fmla="*/ 1 h 2"/>
                <a:gd name="T10" fmla="*/ 5 w 5"/>
                <a:gd name="T11" fmla="*/ 1 h 2"/>
                <a:gd name="T12" fmla="*/ 1 w 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AE7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4" name="Freeform 241"/>
            <p:cNvSpPr>
              <a:spLocks/>
            </p:cNvSpPr>
            <p:nvPr/>
          </p:nvSpPr>
          <p:spPr bwMode="auto">
            <a:xfrm>
              <a:off x="93663" y="1947864"/>
              <a:ext cx="0" cy="14288"/>
            </a:xfrm>
            <a:custGeom>
              <a:avLst/>
              <a:gdLst>
                <a:gd name="T0" fmla="*/ 0 h 5"/>
                <a:gd name="T1" fmla="*/ 5 h 5"/>
                <a:gd name="T2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A86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5" name="Freeform 242"/>
            <p:cNvSpPr>
              <a:spLocks/>
            </p:cNvSpPr>
            <p:nvPr/>
          </p:nvSpPr>
          <p:spPr bwMode="auto">
            <a:xfrm>
              <a:off x="153988" y="1909764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0 w 3"/>
                <a:gd name="T3" fmla="*/ 2 h 3"/>
                <a:gd name="T4" fmla="*/ 2 w 3"/>
                <a:gd name="T5" fmla="*/ 0 h 3"/>
                <a:gd name="T6" fmla="*/ 2 w 3"/>
                <a:gd name="T7" fmla="*/ 0 h 3"/>
                <a:gd name="T8" fmla="*/ 2 w 3"/>
                <a:gd name="T9" fmla="*/ 2 h 3"/>
                <a:gd name="T10" fmla="*/ 1 w 3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BB81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6" name="Freeform 243"/>
            <p:cNvSpPr>
              <a:spLocks/>
            </p:cNvSpPr>
            <p:nvPr/>
          </p:nvSpPr>
          <p:spPr bwMode="auto">
            <a:xfrm>
              <a:off x="93663" y="1963739"/>
              <a:ext cx="3175" cy="12700"/>
            </a:xfrm>
            <a:custGeom>
              <a:avLst/>
              <a:gdLst>
                <a:gd name="T0" fmla="*/ 1 w 1"/>
                <a:gd name="T1" fmla="*/ 3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A86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7" name="Freeform 244"/>
            <p:cNvSpPr>
              <a:spLocks/>
            </p:cNvSpPr>
            <p:nvPr/>
          </p:nvSpPr>
          <p:spPr bwMode="auto">
            <a:xfrm>
              <a:off x="160338" y="1905001"/>
              <a:ext cx="3175" cy="476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B1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8" name="Freeform 245"/>
            <p:cNvSpPr>
              <a:spLocks/>
            </p:cNvSpPr>
            <p:nvPr/>
          </p:nvSpPr>
          <p:spPr bwMode="auto">
            <a:xfrm>
              <a:off x="223838" y="1646239"/>
              <a:ext cx="279400" cy="384175"/>
            </a:xfrm>
            <a:custGeom>
              <a:avLst/>
              <a:gdLst>
                <a:gd name="T0" fmla="*/ 92 w 98"/>
                <a:gd name="T1" fmla="*/ 86 h 134"/>
                <a:gd name="T2" fmla="*/ 86 w 98"/>
                <a:gd name="T3" fmla="*/ 90 h 134"/>
                <a:gd name="T4" fmla="*/ 87 w 98"/>
                <a:gd name="T5" fmla="*/ 91 h 134"/>
                <a:gd name="T6" fmla="*/ 86 w 98"/>
                <a:gd name="T7" fmla="*/ 96 h 134"/>
                <a:gd name="T8" fmla="*/ 83 w 98"/>
                <a:gd name="T9" fmla="*/ 99 h 134"/>
                <a:gd name="T10" fmla="*/ 81 w 98"/>
                <a:gd name="T11" fmla="*/ 104 h 134"/>
                <a:gd name="T12" fmla="*/ 82 w 98"/>
                <a:gd name="T13" fmla="*/ 115 h 134"/>
                <a:gd name="T14" fmla="*/ 82 w 98"/>
                <a:gd name="T15" fmla="*/ 116 h 134"/>
                <a:gd name="T16" fmla="*/ 82 w 98"/>
                <a:gd name="T17" fmla="*/ 117 h 134"/>
                <a:gd name="T18" fmla="*/ 81 w 98"/>
                <a:gd name="T19" fmla="*/ 119 h 134"/>
                <a:gd name="T20" fmla="*/ 62 w 98"/>
                <a:gd name="T21" fmla="*/ 130 h 134"/>
                <a:gd name="T22" fmla="*/ 35 w 98"/>
                <a:gd name="T23" fmla="*/ 133 h 134"/>
                <a:gd name="T24" fmla="*/ 28 w 98"/>
                <a:gd name="T25" fmla="*/ 129 h 134"/>
                <a:gd name="T26" fmla="*/ 28 w 98"/>
                <a:gd name="T27" fmla="*/ 129 h 134"/>
                <a:gd name="T28" fmla="*/ 27 w 98"/>
                <a:gd name="T29" fmla="*/ 129 h 134"/>
                <a:gd name="T30" fmla="*/ 26 w 98"/>
                <a:gd name="T31" fmla="*/ 127 h 134"/>
                <a:gd name="T32" fmla="*/ 25 w 98"/>
                <a:gd name="T33" fmla="*/ 126 h 134"/>
                <a:gd name="T34" fmla="*/ 23 w 98"/>
                <a:gd name="T35" fmla="*/ 124 h 134"/>
                <a:gd name="T36" fmla="*/ 23 w 98"/>
                <a:gd name="T37" fmla="*/ 123 h 134"/>
                <a:gd name="T38" fmla="*/ 22 w 98"/>
                <a:gd name="T39" fmla="*/ 121 h 134"/>
                <a:gd name="T40" fmla="*/ 22 w 98"/>
                <a:gd name="T41" fmla="*/ 121 h 134"/>
                <a:gd name="T42" fmla="*/ 24 w 98"/>
                <a:gd name="T43" fmla="*/ 119 h 134"/>
                <a:gd name="T44" fmla="*/ 24 w 98"/>
                <a:gd name="T45" fmla="*/ 119 h 134"/>
                <a:gd name="T46" fmla="*/ 29 w 98"/>
                <a:gd name="T47" fmla="*/ 116 h 134"/>
                <a:gd name="T48" fmla="*/ 27 w 98"/>
                <a:gd name="T49" fmla="*/ 107 h 134"/>
                <a:gd name="T50" fmla="*/ 13 w 98"/>
                <a:gd name="T51" fmla="*/ 95 h 134"/>
                <a:gd name="T52" fmla="*/ 4 w 98"/>
                <a:gd name="T53" fmla="*/ 88 h 134"/>
                <a:gd name="T54" fmla="*/ 0 w 98"/>
                <a:gd name="T55" fmla="*/ 79 h 134"/>
                <a:gd name="T56" fmla="*/ 11 w 98"/>
                <a:gd name="T57" fmla="*/ 41 h 134"/>
                <a:gd name="T58" fmla="*/ 20 w 98"/>
                <a:gd name="T59" fmla="*/ 33 h 134"/>
                <a:gd name="T60" fmla="*/ 21 w 98"/>
                <a:gd name="T61" fmla="*/ 31 h 134"/>
                <a:gd name="T62" fmla="*/ 19 w 98"/>
                <a:gd name="T63" fmla="*/ 20 h 134"/>
                <a:gd name="T64" fmla="*/ 21 w 98"/>
                <a:gd name="T65" fmla="*/ 16 h 134"/>
                <a:gd name="T66" fmla="*/ 24 w 98"/>
                <a:gd name="T67" fmla="*/ 12 h 134"/>
                <a:gd name="T68" fmla="*/ 25 w 98"/>
                <a:gd name="T69" fmla="*/ 11 h 134"/>
                <a:gd name="T70" fmla="*/ 26 w 98"/>
                <a:gd name="T71" fmla="*/ 8 h 134"/>
                <a:gd name="T72" fmla="*/ 27 w 98"/>
                <a:gd name="T73" fmla="*/ 7 h 134"/>
                <a:gd name="T74" fmla="*/ 32 w 98"/>
                <a:gd name="T75" fmla="*/ 8 h 134"/>
                <a:gd name="T76" fmla="*/ 34 w 98"/>
                <a:gd name="T77" fmla="*/ 11 h 134"/>
                <a:gd name="T78" fmla="*/ 38 w 98"/>
                <a:gd name="T79" fmla="*/ 16 h 134"/>
                <a:gd name="T80" fmla="*/ 44 w 98"/>
                <a:gd name="T81" fmla="*/ 17 h 134"/>
                <a:gd name="T82" fmla="*/ 52 w 98"/>
                <a:gd name="T83" fmla="*/ 11 h 134"/>
                <a:gd name="T84" fmla="*/ 61 w 98"/>
                <a:gd name="T85" fmla="*/ 4 h 134"/>
                <a:gd name="T86" fmla="*/ 64 w 98"/>
                <a:gd name="T87" fmla="*/ 2 h 134"/>
                <a:gd name="T88" fmla="*/ 73 w 98"/>
                <a:gd name="T89" fmla="*/ 2 h 134"/>
                <a:gd name="T90" fmla="*/ 77 w 98"/>
                <a:gd name="T91" fmla="*/ 6 h 134"/>
                <a:gd name="T92" fmla="*/ 81 w 98"/>
                <a:gd name="T93" fmla="*/ 15 h 134"/>
                <a:gd name="T94" fmla="*/ 91 w 98"/>
                <a:gd name="T95" fmla="*/ 40 h 134"/>
                <a:gd name="T96" fmla="*/ 91 w 98"/>
                <a:gd name="T97" fmla="*/ 42 h 134"/>
                <a:gd name="T98" fmla="*/ 90 w 98"/>
                <a:gd name="T99" fmla="*/ 41 h 134"/>
                <a:gd name="T100" fmla="*/ 84 w 98"/>
                <a:gd name="T101" fmla="*/ 33 h 134"/>
                <a:gd name="T102" fmla="*/ 83 w 98"/>
                <a:gd name="T103" fmla="*/ 30 h 134"/>
                <a:gd name="T104" fmla="*/ 75 w 98"/>
                <a:gd name="T105" fmla="*/ 27 h 134"/>
                <a:gd name="T106" fmla="*/ 64 w 98"/>
                <a:gd name="T107" fmla="*/ 29 h 134"/>
                <a:gd name="T108" fmla="*/ 61 w 98"/>
                <a:gd name="T109" fmla="*/ 31 h 134"/>
                <a:gd name="T110" fmla="*/ 77 w 98"/>
                <a:gd name="T111" fmla="*/ 36 h 134"/>
                <a:gd name="T112" fmla="*/ 90 w 98"/>
                <a:gd name="T113" fmla="*/ 45 h 134"/>
                <a:gd name="T114" fmla="*/ 93 w 98"/>
                <a:gd name="T115" fmla="*/ 45 h 134"/>
                <a:gd name="T116" fmla="*/ 96 w 98"/>
                <a:gd name="T117" fmla="*/ 55 h 134"/>
                <a:gd name="T118" fmla="*/ 98 w 98"/>
                <a:gd name="T119" fmla="*/ 81 h 134"/>
                <a:gd name="T120" fmla="*/ 96 w 98"/>
                <a:gd name="T121" fmla="*/ 86 h 134"/>
                <a:gd name="T122" fmla="*/ 92 w 98"/>
                <a:gd name="T123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" h="134">
                  <a:moveTo>
                    <a:pt x="92" y="86"/>
                  </a:moveTo>
                  <a:cubicBezTo>
                    <a:pt x="88" y="86"/>
                    <a:pt x="87" y="87"/>
                    <a:pt x="86" y="9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3"/>
                    <a:pt x="87" y="94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cubicBezTo>
                    <a:pt x="81" y="100"/>
                    <a:pt x="81" y="102"/>
                    <a:pt x="81" y="104"/>
                  </a:cubicBezTo>
                  <a:cubicBezTo>
                    <a:pt x="82" y="108"/>
                    <a:pt x="83" y="111"/>
                    <a:pt x="82" y="115"/>
                  </a:cubicBezTo>
                  <a:cubicBezTo>
                    <a:pt x="82" y="116"/>
                    <a:pt x="82" y="116"/>
                    <a:pt x="82" y="116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81" y="117"/>
                    <a:pt x="81" y="118"/>
                    <a:pt x="81" y="119"/>
                  </a:cubicBezTo>
                  <a:cubicBezTo>
                    <a:pt x="76" y="125"/>
                    <a:pt x="69" y="128"/>
                    <a:pt x="62" y="130"/>
                  </a:cubicBezTo>
                  <a:cubicBezTo>
                    <a:pt x="53" y="133"/>
                    <a:pt x="44" y="134"/>
                    <a:pt x="35" y="133"/>
                  </a:cubicBezTo>
                  <a:cubicBezTo>
                    <a:pt x="33" y="132"/>
                    <a:pt x="30" y="130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8"/>
                    <a:pt x="27" y="128"/>
                    <a:pt x="26" y="127"/>
                  </a:cubicBezTo>
                  <a:cubicBezTo>
                    <a:pt x="26" y="127"/>
                    <a:pt x="25" y="126"/>
                    <a:pt x="25" y="126"/>
                  </a:cubicBezTo>
                  <a:cubicBezTo>
                    <a:pt x="25" y="125"/>
                    <a:pt x="24" y="124"/>
                    <a:pt x="23" y="124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3" y="122"/>
                    <a:pt x="22" y="122"/>
                    <a:pt x="22" y="121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1" y="119"/>
                    <a:pt x="21" y="119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9" y="118"/>
                    <a:pt x="29" y="116"/>
                  </a:cubicBezTo>
                  <a:cubicBezTo>
                    <a:pt x="30" y="113"/>
                    <a:pt x="30" y="109"/>
                    <a:pt x="27" y="107"/>
                  </a:cubicBezTo>
                  <a:cubicBezTo>
                    <a:pt x="22" y="103"/>
                    <a:pt x="18" y="99"/>
                    <a:pt x="13" y="95"/>
                  </a:cubicBezTo>
                  <a:cubicBezTo>
                    <a:pt x="10" y="93"/>
                    <a:pt x="7" y="90"/>
                    <a:pt x="4" y="88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65"/>
                    <a:pt x="4" y="53"/>
                    <a:pt x="11" y="41"/>
                  </a:cubicBezTo>
                  <a:cubicBezTo>
                    <a:pt x="13" y="37"/>
                    <a:pt x="16" y="35"/>
                    <a:pt x="20" y="33"/>
                  </a:cubicBezTo>
                  <a:cubicBezTo>
                    <a:pt x="22" y="33"/>
                    <a:pt x="22" y="32"/>
                    <a:pt x="21" y="31"/>
                  </a:cubicBezTo>
                  <a:cubicBezTo>
                    <a:pt x="17" y="27"/>
                    <a:pt x="17" y="24"/>
                    <a:pt x="19" y="20"/>
                  </a:cubicBezTo>
                  <a:cubicBezTo>
                    <a:pt x="20" y="18"/>
                    <a:pt x="20" y="17"/>
                    <a:pt x="21" y="16"/>
                  </a:cubicBezTo>
                  <a:cubicBezTo>
                    <a:pt x="22" y="15"/>
                    <a:pt x="23" y="14"/>
                    <a:pt x="24" y="12"/>
                  </a:cubicBezTo>
                  <a:cubicBezTo>
                    <a:pt x="24" y="12"/>
                    <a:pt x="25" y="11"/>
                    <a:pt x="25" y="11"/>
                  </a:cubicBezTo>
                  <a:cubicBezTo>
                    <a:pt x="26" y="10"/>
                    <a:pt x="26" y="9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5"/>
                    <a:pt x="30" y="5"/>
                    <a:pt x="32" y="8"/>
                  </a:cubicBezTo>
                  <a:cubicBezTo>
                    <a:pt x="33" y="9"/>
                    <a:pt x="33" y="10"/>
                    <a:pt x="34" y="11"/>
                  </a:cubicBezTo>
                  <a:cubicBezTo>
                    <a:pt x="35" y="12"/>
                    <a:pt x="36" y="14"/>
                    <a:pt x="38" y="16"/>
                  </a:cubicBezTo>
                  <a:cubicBezTo>
                    <a:pt x="40" y="17"/>
                    <a:pt x="41" y="18"/>
                    <a:pt x="44" y="17"/>
                  </a:cubicBezTo>
                  <a:cubicBezTo>
                    <a:pt x="47" y="16"/>
                    <a:pt x="49" y="14"/>
                    <a:pt x="52" y="11"/>
                  </a:cubicBezTo>
                  <a:cubicBezTo>
                    <a:pt x="55" y="9"/>
                    <a:pt x="58" y="6"/>
                    <a:pt x="61" y="4"/>
                  </a:cubicBezTo>
                  <a:cubicBezTo>
                    <a:pt x="62" y="3"/>
                    <a:pt x="63" y="3"/>
                    <a:pt x="64" y="2"/>
                  </a:cubicBezTo>
                  <a:cubicBezTo>
                    <a:pt x="67" y="0"/>
                    <a:pt x="70" y="0"/>
                    <a:pt x="73" y="2"/>
                  </a:cubicBezTo>
                  <a:cubicBezTo>
                    <a:pt x="75" y="4"/>
                    <a:pt x="76" y="5"/>
                    <a:pt x="77" y="6"/>
                  </a:cubicBezTo>
                  <a:cubicBezTo>
                    <a:pt x="78" y="9"/>
                    <a:pt x="80" y="12"/>
                    <a:pt x="81" y="15"/>
                  </a:cubicBezTo>
                  <a:cubicBezTo>
                    <a:pt x="84" y="24"/>
                    <a:pt x="87" y="32"/>
                    <a:pt x="91" y="40"/>
                  </a:cubicBezTo>
                  <a:cubicBezTo>
                    <a:pt x="92" y="41"/>
                    <a:pt x="93" y="42"/>
                    <a:pt x="91" y="42"/>
                  </a:cubicBezTo>
                  <a:cubicBezTo>
                    <a:pt x="90" y="42"/>
                    <a:pt x="90" y="42"/>
                    <a:pt x="90" y="41"/>
                  </a:cubicBezTo>
                  <a:cubicBezTo>
                    <a:pt x="88" y="38"/>
                    <a:pt x="86" y="35"/>
                    <a:pt x="84" y="33"/>
                  </a:cubicBezTo>
                  <a:cubicBezTo>
                    <a:pt x="84" y="32"/>
                    <a:pt x="83" y="31"/>
                    <a:pt x="83" y="30"/>
                  </a:cubicBezTo>
                  <a:cubicBezTo>
                    <a:pt x="81" y="28"/>
                    <a:pt x="78" y="26"/>
                    <a:pt x="75" y="27"/>
                  </a:cubicBezTo>
                  <a:cubicBezTo>
                    <a:pt x="71" y="28"/>
                    <a:pt x="67" y="28"/>
                    <a:pt x="64" y="29"/>
                  </a:cubicBezTo>
                  <a:cubicBezTo>
                    <a:pt x="63" y="30"/>
                    <a:pt x="62" y="30"/>
                    <a:pt x="61" y="31"/>
                  </a:cubicBezTo>
                  <a:cubicBezTo>
                    <a:pt x="66" y="33"/>
                    <a:pt x="72" y="34"/>
                    <a:pt x="77" y="36"/>
                  </a:cubicBezTo>
                  <a:cubicBezTo>
                    <a:pt x="82" y="38"/>
                    <a:pt x="86" y="42"/>
                    <a:pt x="90" y="45"/>
                  </a:cubicBezTo>
                  <a:cubicBezTo>
                    <a:pt x="91" y="46"/>
                    <a:pt x="92" y="47"/>
                    <a:pt x="93" y="45"/>
                  </a:cubicBezTo>
                  <a:cubicBezTo>
                    <a:pt x="95" y="48"/>
                    <a:pt x="95" y="52"/>
                    <a:pt x="96" y="55"/>
                  </a:cubicBezTo>
                  <a:cubicBezTo>
                    <a:pt x="98" y="63"/>
                    <a:pt x="98" y="72"/>
                    <a:pt x="98" y="81"/>
                  </a:cubicBezTo>
                  <a:cubicBezTo>
                    <a:pt x="98" y="83"/>
                    <a:pt x="97" y="84"/>
                    <a:pt x="96" y="86"/>
                  </a:cubicBezTo>
                  <a:cubicBezTo>
                    <a:pt x="95" y="86"/>
                    <a:pt x="93" y="86"/>
                    <a:pt x="92" y="8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19" name="Freeform 246"/>
            <p:cNvSpPr>
              <a:spLocks/>
            </p:cNvSpPr>
            <p:nvPr/>
          </p:nvSpPr>
          <p:spPr bwMode="auto">
            <a:xfrm>
              <a:off x="366713" y="1528764"/>
              <a:ext cx="68263" cy="66675"/>
            </a:xfrm>
            <a:custGeom>
              <a:avLst/>
              <a:gdLst>
                <a:gd name="T0" fmla="*/ 23 w 24"/>
                <a:gd name="T1" fmla="*/ 8 h 23"/>
                <a:gd name="T2" fmla="*/ 20 w 24"/>
                <a:gd name="T3" fmla="*/ 22 h 23"/>
                <a:gd name="T4" fmla="*/ 17 w 24"/>
                <a:gd name="T5" fmla="*/ 22 h 23"/>
                <a:gd name="T6" fmla="*/ 13 w 24"/>
                <a:gd name="T7" fmla="*/ 20 h 23"/>
                <a:gd name="T8" fmla="*/ 15 w 24"/>
                <a:gd name="T9" fmla="*/ 18 h 23"/>
                <a:gd name="T10" fmla="*/ 17 w 24"/>
                <a:gd name="T11" fmla="*/ 13 h 23"/>
                <a:gd name="T12" fmla="*/ 13 w 24"/>
                <a:gd name="T13" fmla="*/ 6 h 23"/>
                <a:gd name="T14" fmla="*/ 7 w 24"/>
                <a:gd name="T15" fmla="*/ 9 h 23"/>
                <a:gd name="T16" fmla="*/ 6 w 24"/>
                <a:gd name="T17" fmla="*/ 15 h 23"/>
                <a:gd name="T18" fmla="*/ 6 w 24"/>
                <a:gd name="T19" fmla="*/ 17 h 23"/>
                <a:gd name="T20" fmla="*/ 2 w 24"/>
                <a:gd name="T21" fmla="*/ 16 h 23"/>
                <a:gd name="T22" fmla="*/ 1 w 24"/>
                <a:gd name="T23" fmla="*/ 15 h 23"/>
                <a:gd name="T24" fmla="*/ 0 w 24"/>
                <a:gd name="T25" fmla="*/ 9 h 23"/>
                <a:gd name="T26" fmla="*/ 1 w 24"/>
                <a:gd name="T27" fmla="*/ 6 h 23"/>
                <a:gd name="T28" fmla="*/ 6 w 24"/>
                <a:gd name="T29" fmla="*/ 1 h 23"/>
                <a:gd name="T30" fmla="*/ 12 w 24"/>
                <a:gd name="T31" fmla="*/ 0 h 23"/>
                <a:gd name="T32" fmla="*/ 23 w 24"/>
                <a:gd name="T3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3">
                  <a:moveTo>
                    <a:pt x="23" y="8"/>
                  </a:moveTo>
                  <a:cubicBezTo>
                    <a:pt x="24" y="13"/>
                    <a:pt x="24" y="18"/>
                    <a:pt x="20" y="22"/>
                  </a:cubicBezTo>
                  <a:cubicBezTo>
                    <a:pt x="19" y="23"/>
                    <a:pt x="18" y="22"/>
                    <a:pt x="17" y="22"/>
                  </a:cubicBezTo>
                  <a:cubicBezTo>
                    <a:pt x="16" y="22"/>
                    <a:pt x="14" y="22"/>
                    <a:pt x="13" y="20"/>
                  </a:cubicBezTo>
                  <a:cubicBezTo>
                    <a:pt x="13" y="19"/>
                    <a:pt x="14" y="19"/>
                    <a:pt x="15" y="18"/>
                  </a:cubicBezTo>
                  <a:cubicBezTo>
                    <a:pt x="17" y="17"/>
                    <a:pt x="18" y="15"/>
                    <a:pt x="17" y="13"/>
                  </a:cubicBezTo>
                  <a:cubicBezTo>
                    <a:pt x="17" y="10"/>
                    <a:pt x="16" y="7"/>
                    <a:pt x="13" y="6"/>
                  </a:cubicBezTo>
                  <a:cubicBezTo>
                    <a:pt x="11" y="5"/>
                    <a:pt x="8" y="7"/>
                    <a:pt x="7" y="9"/>
                  </a:cubicBezTo>
                  <a:cubicBezTo>
                    <a:pt x="6" y="11"/>
                    <a:pt x="6" y="13"/>
                    <a:pt x="6" y="15"/>
                  </a:cubicBezTo>
                  <a:cubicBezTo>
                    <a:pt x="6" y="16"/>
                    <a:pt x="7" y="16"/>
                    <a:pt x="6" y="17"/>
                  </a:cubicBezTo>
                  <a:cubicBezTo>
                    <a:pt x="5" y="18"/>
                    <a:pt x="4" y="17"/>
                    <a:pt x="2" y="16"/>
                  </a:cubicBezTo>
                  <a:cubicBezTo>
                    <a:pt x="2" y="16"/>
                    <a:pt x="1" y="16"/>
                    <a:pt x="1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1" y="8"/>
                    <a:pt x="0" y="7"/>
                    <a:pt x="1" y="6"/>
                  </a:cubicBezTo>
                  <a:cubicBezTo>
                    <a:pt x="2" y="3"/>
                    <a:pt x="3" y="2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8" y="0"/>
                    <a:pt x="21" y="2"/>
                    <a:pt x="23" y="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0" name="Freeform 247"/>
            <p:cNvSpPr>
              <a:spLocks/>
            </p:cNvSpPr>
            <p:nvPr/>
          </p:nvSpPr>
          <p:spPr bwMode="auto">
            <a:xfrm>
              <a:off x="295276" y="1535114"/>
              <a:ext cx="47625" cy="60325"/>
            </a:xfrm>
            <a:custGeom>
              <a:avLst/>
              <a:gdLst>
                <a:gd name="T0" fmla="*/ 4 w 17"/>
                <a:gd name="T1" fmla="*/ 21 h 21"/>
                <a:gd name="T2" fmla="*/ 0 w 17"/>
                <a:gd name="T3" fmla="*/ 11 h 21"/>
                <a:gd name="T4" fmla="*/ 0 w 17"/>
                <a:gd name="T5" fmla="*/ 5 h 21"/>
                <a:gd name="T6" fmla="*/ 1 w 17"/>
                <a:gd name="T7" fmla="*/ 3 h 21"/>
                <a:gd name="T8" fmla="*/ 6 w 17"/>
                <a:gd name="T9" fmla="*/ 0 h 21"/>
                <a:gd name="T10" fmla="*/ 13 w 17"/>
                <a:gd name="T11" fmla="*/ 1 h 21"/>
                <a:gd name="T12" fmla="*/ 14 w 17"/>
                <a:gd name="T13" fmla="*/ 1 h 21"/>
                <a:gd name="T14" fmla="*/ 15 w 17"/>
                <a:gd name="T15" fmla="*/ 13 h 21"/>
                <a:gd name="T16" fmla="*/ 15 w 17"/>
                <a:gd name="T17" fmla="*/ 14 h 21"/>
                <a:gd name="T18" fmla="*/ 13 w 17"/>
                <a:gd name="T19" fmla="*/ 15 h 21"/>
                <a:gd name="T20" fmla="*/ 11 w 17"/>
                <a:gd name="T21" fmla="*/ 14 h 21"/>
                <a:gd name="T22" fmla="*/ 11 w 17"/>
                <a:gd name="T23" fmla="*/ 10 h 21"/>
                <a:gd name="T24" fmla="*/ 9 w 17"/>
                <a:gd name="T25" fmla="*/ 6 h 21"/>
                <a:gd name="T26" fmla="*/ 6 w 17"/>
                <a:gd name="T27" fmla="*/ 4 h 21"/>
                <a:gd name="T28" fmla="*/ 3 w 17"/>
                <a:gd name="T29" fmla="*/ 8 h 21"/>
                <a:gd name="T30" fmla="*/ 6 w 17"/>
                <a:gd name="T31" fmla="*/ 16 h 21"/>
                <a:gd name="T32" fmla="*/ 7 w 17"/>
                <a:gd name="T33" fmla="*/ 18 h 21"/>
                <a:gd name="T34" fmla="*/ 6 w 17"/>
                <a:gd name="T35" fmla="*/ 20 h 21"/>
                <a:gd name="T36" fmla="*/ 4 w 17"/>
                <a:gd name="T3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1">
                  <a:moveTo>
                    <a:pt x="4" y="21"/>
                  </a:moveTo>
                  <a:cubicBezTo>
                    <a:pt x="1" y="18"/>
                    <a:pt x="1" y="14"/>
                    <a:pt x="0" y="11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1" y="0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7" y="5"/>
                    <a:pt x="16" y="9"/>
                    <a:pt x="15" y="13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4" y="14"/>
                    <a:pt x="14" y="14"/>
                    <a:pt x="13" y="15"/>
                  </a:cubicBezTo>
                  <a:cubicBezTo>
                    <a:pt x="12" y="15"/>
                    <a:pt x="12" y="15"/>
                    <a:pt x="11" y="14"/>
                  </a:cubicBezTo>
                  <a:cubicBezTo>
                    <a:pt x="11" y="13"/>
                    <a:pt x="11" y="12"/>
                    <a:pt x="11" y="10"/>
                  </a:cubicBezTo>
                  <a:cubicBezTo>
                    <a:pt x="11" y="9"/>
                    <a:pt x="11" y="7"/>
                    <a:pt x="9" y="6"/>
                  </a:cubicBezTo>
                  <a:cubicBezTo>
                    <a:pt x="8" y="5"/>
                    <a:pt x="7" y="4"/>
                    <a:pt x="6" y="4"/>
                  </a:cubicBezTo>
                  <a:cubicBezTo>
                    <a:pt x="4" y="5"/>
                    <a:pt x="3" y="6"/>
                    <a:pt x="3" y="8"/>
                  </a:cubicBezTo>
                  <a:cubicBezTo>
                    <a:pt x="3" y="11"/>
                    <a:pt x="3" y="14"/>
                    <a:pt x="6" y="16"/>
                  </a:cubicBezTo>
                  <a:cubicBezTo>
                    <a:pt x="6" y="17"/>
                    <a:pt x="6" y="17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5" y="20"/>
                    <a:pt x="5" y="21"/>
                    <a:pt x="4" y="2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1" name="Freeform 248"/>
            <p:cNvSpPr>
              <a:spLocks/>
            </p:cNvSpPr>
            <p:nvPr/>
          </p:nvSpPr>
          <p:spPr bwMode="auto">
            <a:xfrm>
              <a:off x="366713" y="1514476"/>
              <a:ext cx="65088" cy="41275"/>
            </a:xfrm>
            <a:custGeom>
              <a:avLst/>
              <a:gdLst>
                <a:gd name="T0" fmla="*/ 23 w 23"/>
                <a:gd name="T1" fmla="*/ 13 h 14"/>
                <a:gd name="T2" fmla="*/ 22 w 23"/>
                <a:gd name="T3" fmla="*/ 13 h 14"/>
                <a:gd name="T4" fmla="*/ 14 w 23"/>
                <a:gd name="T5" fmla="*/ 6 h 14"/>
                <a:gd name="T6" fmla="*/ 8 w 23"/>
                <a:gd name="T7" fmla="*/ 6 h 14"/>
                <a:gd name="T8" fmla="*/ 0 w 23"/>
                <a:gd name="T9" fmla="*/ 14 h 14"/>
                <a:gd name="T10" fmla="*/ 16 w 23"/>
                <a:gd name="T11" fmla="*/ 2 h 14"/>
                <a:gd name="T12" fmla="*/ 20 w 23"/>
                <a:gd name="T13" fmla="*/ 6 h 14"/>
                <a:gd name="T14" fmla="*/ 23 w 23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23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1" y="9"/>
                    <a:pt x="19" y="6"/>
                    <a:pt x="14" y="6"/>
                  </a:cubicBezTo>
                  <a:cubicBezTo>
                    <a:pt x="12" y="6"/>
                    <a:pt x="10" y="6"/>
                    <a:pt x="8" y="6"/>
                  </a:cubicBezTo>
                  <a:cubicBezTo>
                    <a:pt x="4" y="7"/>
                    <a:pt x="1" y="9"/>
                    <a:pt x="0" y="14"/>
                  </a:cubicBezTo>
                  <a:cubicBezTo>
                    <a:pt x="0" y="6"/>
                    <a:pt x="8" y="0"/>
                    <a:pt x="16" y="2"/>
                  </a:cubicBezTo>
                  <a:cubicBezTo>
                    <a:pt x="17" y="3"/>
                    <a:pt x="19" y="4"/>
                    <a:pt x="20" y="6"/>
                  </a:cubicBezTo>
                  <a:cubicBezTo>
                    <a:pt x="21" y="8"/>
                    <a:pt x="23" y="10"/>
                    <a:pt x="23" y="13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2" name="Freeform 249"/>
            <p:cNvSpPr>
              <a:spLocks/>
            </p:cNvSpPr>
            <p:nvPr/>
          </p:nvSpPr>
          <p:spPr bwMode="auto">
            <a:xfrm>
              <a:off x="454026" y="1620839"/>
              <a:ext cx="28575" cy="34925"/>
            </a:xfrm>
            <a:custGeom>
              <a:avLst/>
              <a:gdLst>
                <a:gd name="T0" fmla="*/ 10 w 10"/>
                <a:gd name="T1" fmla="*/ 8 h 12"/>
                <a:gd name="T2" fmla="*/ 6 w 10"/>
                <a:gd name="T3" fmla="*/ 11 h 12"/>
                <a:gd name="T4" fmla="*/ 0 w 10"/>
                <a:gd name="T5" fmla="*/ 2 h 12"/>
                <a:gd name="T6" fmla="*/ 2 w 10"/>
                <a:gd name="T7" fmla="*/ 1 h 12"/>
                <a:gd name="T8" fmla="*/ 9 w 10"/>
                <a:gd name="T9" fmla="*/ 5 h 12"/>
                <a:gd name="T10" fmla="*/ 10 w 10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11"/>
                    <a:pt x="8" y="12"/>
                    <a:pt x="6" y="11"/>
                  </a:cubicBezTo>
                  <a:cubicBezTo>
                    <a:pt x="3" y="9"/>
                    <a:pt x="1" y="6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4" y="2"/>
                    <a:pt x="7" y="3"/>
                    <a:pt x="9" y="5"/>
                  </a:cubicBezTo>
                  <a:cubicBezTo>
                    <a:pt x="10" y="6"/>
                    <a:pt x="10" y="7"/>
                    <a:pt x="10" y="8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3" name="Freeform 250"/>
            <p:cNvSpPr>
              <a:spLocks/>
            </p:cNvSpPr>
            <p:nvPr/>
          </p:nvSpPr>
          <p:spPr bwMode="auto">
            <a:xfrm>
              <a:off x="500063" y="1905001"/>
              <a:ext cx="74613" cy="44450"/>
            </a:xfrm>
            <a:custGeom>
              <a:avLst/>
              <a:gdLst>
                <a:gd name="T0" fmla="*/ 1 w 26"/>
                <a:gd name="T1" fmla="*/ 2 h 16"/>
                <a:gd name="T2" fmla="*/ 2 w 26"/>
                <a:gd name="T3" fmla="*/ 0 h 16"/>
                <a:gd name="T4" fmla="*/ 2 w 26"/>
                <a:gd name="T5" fmla="*/ 2 h 16"/>
                <a:gd name="T6" fmla="*/ 8 w 26"/>
                <a:gd name="T7" fmla="*/ 10 h 16"/>
                <a:gd name="T8" fmla="*/ 21 w 26"/>
                <a:gd name="T9" fmla="*/ 9 h 16"/>
                <a:gd name="T10" fmla="*/ 26 w 26"/>
                <a:gd name="T11" fmla="*/ 5 h 16"/>
                <a:gd name="T12" fmla="*/ 26 w 26"/>
                <a:gd name="T13" fmla="*/ 6 h 16"/>
                <a:gd name="T14" fmla="*/ 25 w 26"/>
                <a:gd name="T15" fmla="*/ 7 h 16"/>
                <a:gd name="T16" fmla="*/ 21 w 26"/>
                <a:gd name="T17" fmla="*/ 11 h 16"/>
                <a:gd name="T18" fmla="*/ 2 w 26"/>
                <a:gd name="T19" fmla="*/ 9 h 16"/>
                <a:gd name="T20" fmla="*/ 1 w 26"/>
                <a:gd name="T21" fmla="*/ 3 h 16"/>
                <a:gd name="T22" fmla="*/ 1 w 26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6">
                  <a:moveTo>
                    <a:pt x="1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6"/>
                    <a:pt x="4" y="8"/>
                    <a:pt x="8" y="10"/>
                  </a:cubicBezTo>
                  <a:cubicBezTo>
                    <a:pt x="12" y="12"/>
                    <a:pt x="17" y="12"/>
                    <a:pt x="21" y="9"/>
                  </a:cubicBezTo>
                  <a:cubicBezTo>
                    <a:pt x="22" y="8"/>
                    <a:pt x="24" y="6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7"/>
                    <a:pt x="25" y="7"/>
                  </a:cubicBezTo>
                  <a:cubicBezTo>
                    <a:pt x="24" y="9"/>
                    <a:pt x="23" y="10"/>
                    <a:pt x="21" y="11"/>
                  </a:cubicBezTo>
                  <a:cubicBezTo>
                    <a:pt x="16" y="16"/>
                    <a:pt x="6" y="16"/>
                    <a:pt x="2" y="9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AF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4" name="Freeform 251"/>
            <p:cNvSpPr>
              <a:spLocks/>
            </p:cNvSpPr>
            <p:nvPr/>
          </p:nvSpPr>
          <p:spPr bwMode="auto">
            <a:xfrm>
              <a:off x="403226" y="1452564"/>
              <a:ext cx="31750" cy="31750"/>
            </a:xfrm>
            <a:custGeom>
              <a:avLst/>
              <a:gdLst>
                <a:gd name="T0" fmla="*/ 0 w 11"/>
                <a:gd name="T1" fmla="*/ 7 h 11"/>
                <a:gd name="T2" fmla="*/ 1 w 11"/>
                <a:gd name="T3" fmla="*/ 2 h 11"/>
                <a:gd name="T4" fmla="*/ 3 w 11"/>
                <a:gd name="T5" fmla="*/ 0 h 11"/>
                <a:gd name="T6" fmla="*/ 10 w 11"/>
                <a:gd name="T7" fmla="*/ 4 h 11"/>
                <a:gd name="T8" fmla="*/ 9 w 11"/>
                <a:gd name="T9" fmla="*/ 7 h 11"/>
                <a:gd name="T10" fmla="*/ 3 w 11"/>
                <a:gd name="T11" fmla="*/ 10 h 11"/>
                <a:gd name="T12" fmla="*/ 0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cubicBezTo>
                    <a:pt x="0" y="5"/>
                    <a:pt x="0" y="4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6" y="1"/>
                    <a:pt x="8" y="2"/>
                    <a:pt x="10" y="4"/>
                  </a:cubicBezTo>
                  <a:cubicBezTo>
                    <a:pt x="11" y="6"/>
                    <a:pt x="11" y="7"/>
                    <a:pt x="9" y="7"/>
                  </a:cubicBezTo>
                  <a:cubicBezTo>
                    <a:pt x="7" y="8"/>
                    <a:pt x="5" y="9"/>
                    <a:pt x="3" y="10"/>
                  </a:cubicBezTo>
                  <a:cubicBezTo>
                    <a:pt x="0" y="11"/>
                    <a:pt x="0" y="10"/>
                    <a:pt x="0" y="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5" name="Freeform 252"/>
            <p:cNvSpPr>
              <a:spLocks/>
            </p:cNvSpPr>
            <p:nvPr/>
          </p:nvSpPr>
          <p:spPr bwMode="auto">
            <a:xfrm>
              <a:off x="254001" y="1692276"/>
              <a:ext cx="34925" cy="71438"/>
            </a:xfrm>
            <a:custGeom>
              <a:avLst/>
              <a:gdLst>
                <a:gd name="T0" fmla="*/ 11 w 12"/>
                <a:gd name="T1" fmla="*/ 0 h 25"/>
                <a:gd name="T2" fmla="*/ 8 w 12"/>
                <a:gd name="T3" fmla="*/ 6 h 25"/>
                <a:gd name="T4" fmla="*/ 10 w 12"/>
                <a:gd name="T5" fmla="*/ 14 h 25"/>
                <a:gd name="T6" fmla="*/ 9 w 12"/>
                <a:gd name="T7" fmla="*/ 18 h 25"/>
                <a:gd name="T8" fmla="*/ 0 w 12"/>
                <a:gd name="T9" fmla="*/ 25 h 25"/>
                <a:gd name="T10" fmla="*/ 2 w 12"/>
                <a:gd name="T11" fmla="*/ 21 h 25"/>
                <a:gd name="T12" fmla="*/ 4 w 12"/>
                <a:gd name="T13" fmla="*/ 18 h 25"/>
                <a:gd name="T14" fmla="*/ 6 w 12"/>
                <a:gd name="T15" fmla="*/ 13 h 25"/>
                <a:gd name="T16" fmla="*/ 6 w 12"/>
                <a:gd name="T17" fmla="*/ 9 h 25"/>
                <a:gd name="T18" fmla="*/ 8 w 12"/>
                <a:gd name="T19" fmla="*/ 4 h 25"/>
                <a:gd name="T20" fmla="*/ 10 w 12"/>
                <a:gd name="T21" fmla="*/ 0 h 25"/>
                <a:gd name="T22" fmla="*/ 11 w 12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5">
                  <a:moveTo>
                    <a:pt x="11" y="0"/>
                  </a:moveTo>
                  <a:cubicBezTo>
                    <a:pt x="10" y="2"/>
                    <a:pt x="9" y="4"/>
                    <a:pt x="8" y="6"/>
                  </a:cubicBezTo>
                  <a:cubicBezTo>
                    <a:pt x="7" y="9"/>
                    <a:pt x="7" y="12"/>
                    <a:pt x="10" y="14"/>
                  </a:cubicBezTo>
                  <a:cubicBezTo>
                    <a:pt x="12" y="16"/>
                    <a:pt x="12" y="17"/>
                    <a:pt x="9" y="18"/>
                  </a:cubicBezTo>
                  <a:cubicBezTo>
                    <a:pt x="5" y="19"/>
                    <a:pt x="3" y="22"/>
                    <a:pt x="0" y="25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2" y="19"/>
                    <a:pt x="4" y="18"/>
                  </a:cubicBezTo>
                  <a:cubicBezTo>
                    <a:pt x="7" y="16"/>
                    <a:pt x="7" y="16"/>
                    <a:pt x="6" y="13"/>
                  </a:cubicBezTo>
                  <a:cubicBezTo>
                    <a:pt x="6" y="12"/>
                    <a:pt x="5" y="10"/>
                    <a:pt x="6" y="9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3"/>
                    <a:pt x="9" y="1"/>
                    <a:pt x="10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6" name="Freeform 253"/>
            <p:cNvSpPr>
              <a:spLocks/>
            </p:cNvSpPr>
            <p:nvPr/>
          </p:nvSpPr>
          <p:spPr bwMode="auto">
            <a:xfrm>
              <a:off x="220663" y="1755776"/>
              <a:ext cx="39688" cy="142875"/>
            </a:xfrm>
            <a:custGeom>
              <a:avLst/>
              <a:gdLst>
                <a:gd name="T0" fmla="*/ 14 w 14"/>
                <a:gd name="T1" fmla="*/ 0 h 50"/>
                <a:gd name="T2" fmla="*/ 12 w 14"/>
                <a:gd name="T3" fmla="*/ 3 h 50"/>
                <a:gd name="T4" fmla="*/ 6 w 14"/>
                <a:gd name="T5" fmla="*/ 16 h 50"/>
                <a:gd name="T6" fmla="*/ 1 w 14"/>
                <a:gd name="T7" fmla="*/ 43 h 50"/>
                <a:gd name="T8" fmla="*/ 5 w 14"/>
                <a:gd name="T9" fmla="*/ 50 h 50"/>
                <a:gd name="T10" fmla="*/ 1 w 14"/>
                <a:gd name="T11" fmla="*/ 43 h 50"/>
                <a:gd name="T12" fmla="*/ 9 w 14"/>
                <a:gd name="T13" fmla="*/ 8 h 50"/>
                <a:gd name="T14" fmla="*/ 13 w 14"/>
                <a:gd name="T15" fmla="*/ 0 h 50"/>
                <a:gd name="T16" fmla="*/ 14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14" y="0"/>
                  </a:moveTo>
                  <a:cubicBezTo>
                    <a:pt x="13" y="1"/>
                    <a:pt x="13" y="2"/>
                    <a:pt x="12" y="3"/>
                  </a:cubicBezTo>
                  <a:cubicBezTo>
                    <a:pt x="10" y="7"/>
                    <a:pt x="7" y="12"/>
                    <a:pt x="6" y="16"/>
                  </a:cubicBezTo>
                  <a:cubicBezTo>
                    <a:pt x="3" y="25"/>
                    <a:pt x="1" y="34"/>
                    <a:pt x="1" y="43"/>
                  </a:cubicBezTo>
                  <a:cubicBezTo>
                    <a:pt x="2" y="46"/>
                    <a:pt x="4" y="48"/>
                    <a:pt x="5" y="50"/>
                  </a:cubicBezTo>
                  <a:cubicBezTo>
                    <a:pt x="2" y="48"/>
                    <a:pt x="1" y="46"/>
                    <a:pt x="1" y="43"/>
                  </a:cubicBezTo>
                  <a:cubicBezTo>
                    <a:pt x="0" y="30"/>
                    <a:pt x="3" y="19"/>
                    <a:pt x="9" y="8"/>
                  </a:cubicBezTo>
                  <a:cubicBezTo>
                    <a:pt x="10" y="6"/>
                    <a:pt x="12" y="3"/>
                    <a:pt x="13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7" name="Freeform 254"/>
            <p:cNvSpPr>
              <a:spLocks/>
            </p:cNvSpPr>
            <p:nvPr/>
          </p:nvSpPr>
          <p:spPr bwMode="auto">
            <a:xfrm>
              <a:off x="506413" y="1770064"/>
              <a:ext cx="19050" cy="22225"/>
            </a:xfrm>
            <a:custGeom>
              <a:avLst/>
              <a:gdLst>
                <a:gd name="T0" fmla="*/ 3 w 7"/>
                <a:gd name="T1" fmla="*/ 8 h 8"/>
                <a:gd name="T2" fmla="*/ 0 w 7"/>
                <a:gd name="T3" fmla="*/ 4 h 8"/>
                <a:gd name="T4" fmla="*/ 3 w 7"/>
                <a:gd name="T5" fmla="*/ 0 h 8"/>
                <a:gd name="T6" fmla="*/ 6 w 7"/>
                <a:gd name="T7" fmla="*/ 4 h 8"/>
                <a:gd name="T8" fmla="*/ 3 w 7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0" y="0"/>
                    <a:pt x="3" y="0"/>
                  </a:cubicBezTo>
                  <a:cubicBezTo>
                    <a:pt x="4" y="0"/>
                    <a:pt x="7" y="3"/>
                    <a:pt x="6" y="4"/>
                  </a:cubicBezTo>
                  <a:cubicBezTo>
                    <a:pt x="6" y="6"/>
                    <a:pt x="5" y="8"/>
                    <a:pt x="3" y="8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8" name="Freeform 255"/>
            <p:cNvSpPr>
              <a:spLocks/>
            </p:cNvSpPr>
            <p:nvPr/>
          </p:nvSpPr>
          <p:spPr bwMode="auto">
            <a:xfrm>
              <a:off x="295276" y="1524001"/>
              <a:ext cx="39688" cy="25400"/>
            </a:xfrm>
            <a:custGeom>
              <a:avLst/>
              <a:gdLst>
                <a:gd name="T0" fmla="*/ 14 w 14"/>
                <a:gd name="T1" fmla="*/ 5 h 9"/>
                <a:gd name="T2" fmla="*/ 13 w 14"/>
                <a:gd name="T3" fmla="*/ 5 h 9"/>
                <a:gd name="T4" fmla="*/ 1 w 14"/>
                <a:gd name="T5" fmla="*/ 7 h 9"/>
                <a:gd name="T6" fmla="*/ 0 w 14"/>
                <a:gd name="T7" fmla="*/ 9 h 9"/>
                <a:gd name="T8" fmla="*/ 3 w 14"/>
                <a:gd name="T9" fmla="*/ 2 h 9"/>
                <a:gd name="T10" fmla="*/ 11 w 14"/>
                <a:gd name="T11" fmla="*/ 2 h 9"/>
                <a:gd name="T12" fmla="*/ 14 w 14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3" y="4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12" y="3"/>
                    <a:pt x="13" y="4"/>
                    <a:pt x="14" y="5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29" name="Freeform 256"/>
            <p:cNvSpPr>
              <a:spLocks/>
            </p:cNvSpPr>
            <p:nvPr/>
          </p:nvSpPr>
          <p:spPr bwMode="auto">
            <a:xfrm>
              <a:off x="454026" y="1689101"/>
              <a:ext cx="42863" cy="114300"/>
            </a:xfrm>
            <a:custGeom>
              <a:avLst/>
              <a:gdLst>
                <a:gd name="T0" fmla="*/ 10 w 15"/>
                <a:gd name="T1" fmla="*/ 27 h 40"/>
                <a:gd name="T2" fmla="*/ 10 w 15"/>
                <a:gd name="T3" fmla="*/ 25 h 40"/>
                <a:gd name="T4" fmla="*/ 2 w 15"/>
                <a:gd name="T5" fmla="*/ 9 h 40"/>
                <a:gd name="T6" fmla="*/ 0 w 15"/>
                <a:gd name="T7" fmla="*/ 0 h 40"/>
                <a:gd name="T8" fmla="*/ 0 w 15"/>
                <a:gd name="T9" fmla="*/ 0 h 40"/>
                <a:gd name="T10" fmla="*/ 12 w 15"/>
                <a:gd name="T11" fmla="*/ 27 h 40"/>
                <a:gd name="T12" fmla="*/ 15 w 15"/>
                <a:gd name="T13" fmla="*/ 40 h 40"/>
                <a:gd name="T14" fmla="*/ 13 w 15"/>
                <a:gd name="T15" fmla="*/ 31 h 40"/>
                <a:gd name="T16" fmla="*/ 12 w 15"/>
                <a:gd name="T17" fmla="*/ 30 h 40"/>
                <a:gd name="T18" fmla="*/ 12 w 15"/>
                <a:gd name="T19" fmla="*/ 30 h 40"/>
                <a:gd name="T20" fmla="*/ 11 w 15"/>
                <a:gd name="T21" fmla="*/ 29 h 40"/>
                <a:gd name="T22" fmla="*/ 10 w 15"/>
                <a:gd name="T23" fmla="*/ 29 h 40"/>
                <a:gd name="T24" fmla="*/ 10 w 15"/>
                <a:gd name="T25" fmla="*/ 28 h 40"/>
                <a:gd name="T26" fmla="*/ 10 w 15"/>
                <a:gd name="T2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0">
                  <a:moveTo>
                    <a:pt x="10" y="27"/>
                  </a:moveTo>
                  <a:cubicBezTo>
                    <a:pt x="11" y="26"/>
                    <a:pt x="10" y="25"/>
                    <a:pt x="10" y="25"/>
                  </a:cubicBezTo>
                  <a:cubicBezTo>
                    <a:pt x="7" y="20"/>
                    <a:pt x="4" y="14"/>
                    <a:pt x="2" y="9"/>
                  </a:cubicBezTo>
                  <a:cubicBezTo>
                    <a:pt x="1" y="6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7" y="19"/>
                    <a:pt x="12" y="27"/>
                  </a:cubicBezTo>
                  <a:cubicBezTo>
                    <a:pt x="14" y="31"/>
                    <a:pt x="15" y="35"/>
                    <a:pt x="15" y="40"/>
                  </a:cubicBezTo>
                  <a:cubicBezTo>
                    <a:pt x="14" y="37"/>
                    <a:pt x="14" y="34"/>
                    <a:pt x="13" y="3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2" y="29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9" y="27"/>
                    <a:pt x="10" y="27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0" name="Freeform 257"/>
            <p:cNvSpPr>
              <a:spLocks/>
            </p:cNvSpPr>
            <p:nvPr/>
          </p:nvSpPr>
          <p:spPr bwMode="auto">
            <a:xfrm>
              <a:off x="211138" y="1758951"/>
              <a:ext cx="26988" cy="47625"/>
            </a:xfrm>
            <a:custGeom>
              <a:avLst/>
              <a:gdLst>
                <a:gd name="T0" fmla="*/ 8 w 9"/>
                <a:gd name="T1" fmla="*/ 4 h 17"/>
                <a:gd name="T2" fmla="*/ 2 w 9"/>
                <a:gd name="T3" fmla="*/ 16 h 17"/>
                <a:gd name="T4" fmla="*/ 1 w 9"/>
                <a:gd name="T5" fmla="*/ 14 h 17"/>
                <a:gd name="T6" fmla="*/ 2 w 9"/>
                <a:gd name="T7" fmla="*/ 12 h 17"/>
                <a:gd name="T8" fmla="*/ 7 w 9"/>
                <a:gd name="T9" fmla="*/ 1 h 17"/>
                <a:gd name="T10" fmla="*/ 9 w 9"/>
                <a:gd name="T11" fmla="*/ 0 h 17"/>
                <a:gd name="T12" fmla="*/ 9 w 9"/>
                <a:gd name="T13" fmla="*/ 2 h 17"/>
                <a:gd name="T14" fmla="*/ 8 w 9"/>
                <a:gd name="T1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8" y="4"/>
                  </a:moveTo>
                  <a:cubicBezTo>
                    <a:pt x="6" y="8"/>
                    <a:pt x="4" y="12"/>
                    <a:pt x="2" y="16"/>
                  </a:cubicBezTo>
                  <a:cubicBezTo>
                    <a:pt x="0" y="17"/>
                    <a:pt x="1" y="15"/>
                    <a:pt x="1" y="14"/>
                  </a:cubicBezTo>
                  <a:cubicBezTo>
                    <a:pt x="1" y="13"/>
                    <a:pt x="1" y="12"/>
                    <a:pt x="2" y="12"/>
                  </a:cubicBezTo>
                  <a:cubicBezTo>
                    <a:pt x="3" y="8"/>
                    <a:pt x="5" y="4"/>
                    <a:pt x="7" y="1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1" name="Freeform 258"/>
            <p:cNvSpPr>
              <a:spLocks/>
            </p:cNvSpPr>
            <p:nvPr/>
          </p:nvSpPr>
          <p:spPr bwMode="auto">
            <a:xfrm>
              <a:off x="531813" y="1781176"/>
              <a:ext cx="14288" cy="42863"/>
            </a:xfrm>
            <a:custGeom>
              <a:avLst/>
              <a:gdLst>
                <a:gd name="T0" fmla="*/ 3 w 5"/>
                <a:gd name="T1" fmla="*/ 2 h 15"/>
                <a:gd name="T2" fmla="*/ 5 w 5"/>
                <a:gd name="T3" fmla="*/ 13 h 15"/>
                <a:gd name="T4" fmla="*/ 4 w 5"/>
                <a:gd name="T5" fmla="*/ 14 h 15"/>
                <a:gd name="T6" fmla="*/ 3 w 5"/>
                <a:gd name="T7" fmla="*/ 13 h 15"/>
                <a:gd name="T8" fmla="*/ 3 w 5"/>
                <a:gd name="T9" fmla="*/ 8 h 15"/>
                <a:gd name="T10" fmla="*/ 0 w 5"/>
                <a:gd name="T11" fmla="*/ 1 h 15"/>
                <a:gd name="T12" fmla="*/ 2 w 5"/>
                <a:gd name="T13" fmla="*/ 1 h 15"/>
                <a:gd name="T14" fmla="*/ 3 w 5"/>
                <a:gd name="T1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5">
                  <a:moveTo>
                    <a:pt x="3" y="2"/>
                  </a:moveTo>
                  <a:cubicBezTo>
                    <a:pt x="5" y="6"/>
                    <a:pt x="5" y="9"/>
                    <a:pt x="5" y="13"/>
                  </a:cubicBezTo>
                  <a:cubicBezTo>
                    <a:pt x="5" y="14"/>
                    <a:pt x="5" y="15"/>
                    <a:pt x="4" y="14"/>
                  </a:cubicBezTo>
                  <a:cubicBezTo>
                    <a:pt x="3" y="14"/>
                    <a:pt x="3" y="14"/>
                    <a:pt x="3" y="13"/>
                  </a:cubicBezTo>
                  <a:cubicBezTo>
                    <a:pt x="3" y="11"/>
                    <a:pt x="3" y="10"/>
                    <a:pt x="3" y="8"/>
                  </a:cubicBezTo>
                  <a:cubicBezTo>
                    <a:pt x="2" y="5"/>
                    <a:pt x="1" y="3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2" name="Freeform 259"/>
            <p:cNvSpPr>
              <a:spLocks/>
            </p:cNvSpPr>
            <p:nvPr/>
          </p:nvSpPr>
          <p:spPr bwMode="auto">
            <a:xfrm>
              <a:off x="542926" y="1873251"/>
              <a:ext cx="39688" cy="25400"/>
            </a:xfrm>
            <a:custGeom>
              <a:avLst/>
              <a:gdLst>
                <a:gd name="T0" fmla="*/ 10 w 14"/>
                <a:gd name="T1" fmla="*/ 7 h 9"/>
                <a:gd name="T2" fmla="*/ 5 w 14"/>
                <a:gd name="T3" fmla="*/ 3 h 9"/>
                <a:gd name="T4" fmla="*/ 0 w 14"/>
                <a:gd name="T5" fmla="*/ 2 h 9"/>
                <a:gd name="T6" fmla="*/ 13 w 14"/>
                <a:gd name="T7" fmla="*/ 6 h 9"/>
                <a:gd name="T8" fmla="*/ 13 w 14"/>
                <a:gd name="T9" fmla="*/ 6 h 9"/>
                <a:gd name="T10" fmla="*/ 12 w 14"/>
                <a:gd name="T11" fmla="*/ 9 h 9"/>
                <a:gd name="T12" fmla="*/ 10 w 14"/>
                <a:gd name="T1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">
                  <a:moveTo>
                    <a:pt x="10" y="7"/>
                  </a:moveTo>
                  <a:cubicBezTo>
                    <a:pt x="9" y="4"/>
                    <a:pt x="7" y="4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3" y="0"/>
                    <a:pt x="11" y="2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4" y="8"/>
                    <a:pt x="12" y="9"/>
                  </a:cubicBezTo>
                  <a:cubicBezTo>
                    <a:pt x="11" y="9"/>
                    <a:pt x="11" y="8"/>
                    <a:pt x="10" y="7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3" name="Freeform 260"/>
            <p:cNvSpPr>
              <a:spLocks/>
            </p:cNvSpPr>
            <p:nvPr/>
          </p:nvSpPr>
          <p:spPr bwMode="auto">
            <a:xfrm>
              <a:off x="200026" y="1827214"/>
              <a:ext cx="23813" cy="60325"/>
            </a:xfrm>
            <a:custGeom>
              <a:avLst/>
              <a:gdLst>
                <a:gd name="T0" fmla="*/ 4 w 8"/>
                <a:gd name="T1" fmla="*/ 1 h 21"/>
                <a:gd name="T2" fmla="*/ 4 w 8"/>
                <a:gd name="T3" fmla="*/ 9 h 21"/>
                <a:gd name="T4" fmla="*/ 2 w 8"/>
                <a:gd name="T5" fmla="*/ 4 h 21"/>
                <a:gd name="T6" fmla="*/ 5 w 8"/>
                <a:gd name="T7" fmla="*/ 16 h 21"/>
                <a:gd name="T8" fmla="*/ 7 w 8"/>
                <a:gd name="T9" fmla="*/ 18 h 21"/>
                <a:gd name="T10" fmla="*/ 7 w 8"/>
                <a:gd name="T11" fmla="*/ 20 h 21"/>
                <a:gd name="T12" fmla="*/ 6 w 8"/>
                <a:gd name="T13" fmla="*/ 19 h 21"/>
                <a:gd name="T14" fmla="*/ 3 w 8"/>
                <a:gd name="T15" fmla="*/ 17 h 21"/>
                <a:gd name="T16" fmla="*/ 1 w 8"/>
                <a:gd name="T17" fmla="*/ 1 h 21"/>
                <a:gd name="T18" fmla="*/ 3 w 8"/>
                <a:gd name="T19" fmla="*/ 0 h 21"/>
                <a:gd name="T20" fmla="*/ 4 w 8"/>
                <a:gd name="T2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1">
                  <a:moveTo>
                    <a:pt x="4" y="1"/>
                  </a:moveTo>
                  <a:cubicBezTo>
                    <a:pt x="4" y="4"/>
                    <a:pt x="4" y="6"/>
                    <a:pt x="4" y="9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2" y="9"/>
                    <a:pt x="2" y="13"/>
                    <a:pt x="5" y="16"/>
                  </a:cubicBezTo>
                  <a:cubicBezTo>
                    <a:pt x="5" y="17"/>
                    <a:pt x="6" y="18"/>
                    <a:pt x="7" y="18"/>
                  </a:cubicBezTo>
                  <a:cubicBezTo>
                    <a:pt x="8" y="19"/>
                    <a:pt x="8" y="20"/>
                    <a:pt x="7" y="20"/>
                  </a:cubicBezTo>
                  <a:cubicBezTo>
                    <a:pt x="7" y="21"/>
                    <a:pt x="6" y="20"/>
                    <a:pt x="6" y="19"/>
                  </a:cubicBezTo>
                  <a:cubicBezTo>
                    <a:pt x="5" y="19"/>
                    <a:pt x="4" y="18"/>
                    <a:pt x="3" y="17"/>
                  </a:cubicBezTo>
                  <a:cubicBezTo>
                    <a:pt x="0" y="12"/>
                    <a:pt x="0" y="7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4" name="Freeform 261"/>
            <p:cNvSpPr>
              <a:spLocks/>
            </p:cNvSpPr>
            <p:nvPr/>
          </p:nvSpPr>
          <p:spPr bwMode="auto">
            <a:xfrm>
              <a:off x="200026" y="1835151"/>
              <a:ext cx="20638" cy="46038"/>
            </a:xfrm>
            <a:custGeom>
              <a:avLst/>
              <a:gdLst>
                <a:gd name="T0" fmla="*/ 7 w 7"/>
                <a:gd name="T1" fmla="*/ 15 h 16"/>
                <a:gd name="T2" fmla="*/ 6 w 7"/>
                <a:gd name="T3" fmla="*/ 16 h 16"/>
                <a:gd name="T4" fmla="*/ 3 w 7"/>
                <a:gd name="T5" fmla="*/ 0 h 16"/>
                <a:gd name="T6" fmla="*/ 4 w 7"/>
                <a:gd name="T7" fmla="*/ 6 h 16"/>
                <a:gd name="T8" fmla="*/ 7 w 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7" y="15"/>
                  </a:moveTo>
                  <a:cubicBezTo>
                    <a:pt x="7" y="16"/>
                    <a:pt x="7" y="16"/>
                    <a:pt x="6" y="16"/>
                  </a:cubicBezTo>
                  <a:cubicBezTo>
                    <a:pt x="3" y="13"/>
                    <a:pt x="0" y="4"/>
                    <a:pt x="3" y="0"/>
                  </a:cubicBezTo>
                  <a:cubicBezTo>
                    <a:pt x="4" y="2"/>
                    <a:pt x="2" y="4"/>
                    <a:pt x="4" y="6"/>
                  </a:cubicBezTo>
                  <a:cubicBezTo>
                    <a:pt x="4" y="9"/>
                    <a:pt x="5" y="12"/>
                    <a:pt x="7" y="15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5" name="Freeform 262"/>
            <p:cNvSpPr>
              <a:spLocks/>
            </p:cNvSpPr>
            <p:nvPr/>
          </p:nvSpPr>
          <p:spPr bwMode="auto">
            <a:xfrm>
              <a:off x="292101" y="1589089"/>
              <a:ext cx="28575" cy="60325"/>
            </a:xfrm>
            <a:custGeom>
              <a:avLst/>
              <a:gdLst>
                <a:gd name="T0" fmla="*/ 5 w 10"/>
                <a:gd name="T1" fmla="*/ 2 h 21"/>
                <a:gd name="T2" fmla="*/ 7 w 10"/>
                <a:gd name="T3" fmla="*/ 0 h 21"/>
                <a:gd name="T4" fmla="*/ 7 w 10"/>
                <a:gd name="T5" fmla="*/ 2 h 21"/>
                <a:gd name="T6" fmla="*/ 5 w 10"/>
                <a:gd name="T7" fmla="*/ 3 h 21"/>
                <a:gd name="T8" fmla="*/ 3 w 10"/>
                <a:gd name="T9" fmla="*/ 6 h 21"/>
                <a:gd name="T10" fmla="*/ 2 w 10"/>
                <a:gd name="T11" fmla="*/ 7 h 21"/>
                <a:gd name="T12" fmla="*/ 4 w 10"/>
                <a:gd name="T13" fmla="*/ 13 h 21"/>
                <a:gd name="T14" fmla="*/ 7 w 10"/>
                <a:gd name="T15" fmla="*/ 17 h 21"/>
                <a:gd name="T16" fmla="*/ 9 w 10"/>
                <a:gd name="T17" fmla="*/ 18 h 21"/>
                <a:gd name="T18" fmla="*/ 10 w 10"/>
                <a:gd name="T19" fmla="*/ 20 h 21"/>
                <a:gd name="T20" fmla="*/ 9 w 10"/>
                <a:gd name="T21" fmla="*/ 21 h 21"/>
                <a:gd name="T22" fmla="*/ 6 w 10"/>
                <a:gd name="T23" fmla="*/ 19 h 21"/>
                <a:gd name="T24" fmla="*/ 2 w 10"/>
                <a:gd name="T25" fmla="*/ 14 h 21"/>
                <a:gd name="T26" fmla="*/ 0 w 10"/>
                <a:gd name="T27" fmla="*/ 10 h 21"/>
                <a:gd name="T28" fmla="*/ 3 w 10"/>
                <a:gd name="T29" fmla="*/ 4 h 21"/>
                <a:gd name="T30" fmla="*/ 5 w 10"/>
                <a:gd name="T3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21">
                  <a:moveTo>
                    <a:pt x="5" y="2"/>
                  </a:move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4" y="4"/>
                    <a:pt x="3" y="5"/>
                    <a:pt x="3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2" y="12"/>
                    <a:pt x="4" y="13"/>
                  </a:cubicBezTo>
                  <a:cubicBezTo>
                    <a:pt x="5" y="15"/>
                    <a:pt x="6" y="16"/>
                    <a:pt x="7" y="17"/>
                  </a:cubicBezTo>
                  <a:cubicBezTo>
                    <a:pt x="8" y="17"/>
                    <a:pt x="8" y="18"/>
                    <a:pt x="9" y="18"/>
                  </a:cubicBezTo>
                  <a:cubicBezTo>
                    <a:pt x="9" y="19"/>
                    <a:pt x="10" y="19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0"/>
                    <a:pt x="7" y="19"/>
                    <a:pt x="6" y="19"/>
                  </a:cubicBezTo>
                  <a:cubicBezTo>
                    <a:pt x="4" y="17"/>
                    <a:pt x="3" y="16"/>
                    <a:pt x="2" y="14"/>
                  </a:cubicBezTo>
                  <a:cubicBezTo>
                    <a:pt x="1" y="13"/>
                    <a:pt x="1" y="12"/>
                    <a:pt x="0" y="10"/>
                  </a:cubicBezTo>
                  <a:cubicBezTo>
                    <a:pt x="0" y="8"/>
                    <a:pt x="1" y="5"/>
                    <a:pt x="3" y="4"/>
                  </a:cubicBezTo>
                  <a:cubicBezTo>
                    <a:pt x="3" y="3"/>
                    <a:pt x="4" y="3"/>
                    <a:pt x="5" y="2"/>
                  </a:cubicBezTo>
                  <a:close/>
                </a:path>
              </a:pathLst>
            </a:custGeom>
            <a:solidFill>
              <a:srgbClr val="A46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6" name="Freeform 263"/>
            <p:cNvSpPr>
              <a:spLocks/>
            </p:cNvSpPr>
            <p:nvPr/>
          </p:nvSpPr>
          <p:spPr bwMode="auto">
            <a:xfrm>
              <a:off x="257176" y="1703389"/>
              <a:ext cx="20638" cy="52388"/>
            </a:xfrm>
            <a:custGeom>
              <a:avLst/>
              <a:gdLst>
                <a:gd name="T0" fmla="*/ 1 w 7"/>
                <a:gd name="T1" fmla="*/ 18 h 18"/>
                <a:gd name="T2" fmla="*/ 0 w 7"/>
                <a:gd name="T3" fmla="*/ 18 h 18"/>
                <a:gd name="T4" fmla="*/ 7 w 7"/>
                <a:gd name="T5" fmla="*/ 0 h 18"/>
                <a:gd name="T6" fmla="*/ 5 w 7"/>
                <a:gd name="T7" fmla="*/ 5 h 18"/>
                <a:gd name="T8" fmla="*/ 5 w 7"/>
                <a:gd name="T9" fmla="*/ 9 h 18"/>
                <a:gd name="T10" fmla="*/ 3 w 7"/>
                <a:gd name="T11" fmla="*/ 15 h 18"/>
                <a:gd name="T12" fmla="*/ 1 w 7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8">
                  <a:moveTo>
                    <a:pt x="1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12"/>
                    <a:pt x="3" y="6"/>
                    <a:pt x="7" y="0"/>
                  </a:cubicBezTo>
                  <a:cubicBezTo>
                    <a:pt x="7" y="2"/>
                    <a:pt x="5" y="3"/>
                    <a:pt x="5" y="5"/>
                  </a:cubicBezTo>
                  <a:cubicBezTo>
                    <a:pt x="5" y="6"/>
                    <a:pt x="5" y="7"/>
                    <a:pt x="5" y="9"/>
                  </a:cubicBezTo>
                  <a:cubicBezTo>
                    <a:pt x="6" y="11"/>
                    <a:pt x="5" y="13"/>
                    <a:pt x="3" y="15"/>
                  </a:cubicBezTo>
                  <a:cubicBezTo>
                    <a:pt x="2" y="15"/>
                    <a:pt x="1" y="16"/>
                    <a:pt x="1" y="18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7" name="Freeform 264"/>
            <p:cNvSpPr>
              <a:spLocks/>
            </p:cNvSpPr>
            <p:nvPr/>
          </p:nvSpPr>
          <p:spPr bwMode="auto">
            <a:xfrm>
              <a:off x="420688" y="1627189"/>
              <a:ext cx="33338" cy="61913"/>
            </a:xfrm>
            <a:custGeom>
              <a:avLst/>
              <a:gdLst>
                <a:gd name="T0" fmla="*/ 12 w 12"/>
                <a:gd name="T1" fmla="*/ 22 h 22"/>
                <a:gd name="T2" fmla="*/ 12 w 12"/>
                <a:gd name="T3" fmla="*/ 22 h 22"/>
                <a:gd name="T4" fmla="*/ 7 w 12"/>
                <a:gd name="T5" fmla="*/ 13 h 22"/>
                <a:gd name="T6" fmla="*/ 5 w 12"/>
                <a:gd name="T7" fmla="*/ 10 h 22"/>
                <a:gd name="T8" fmla="*/ 0 w 12"/>
                <a:gd name="T9" fmla="*/ 3 h 22"/>
                <a:gd name="T10" fmla="*/ 0 w 12"/>
                <a:gd name="T11" fmla="*/ 2 h 22"/>
                <a:gd name="T12" fmla="*/ 2 w 12"/>
                <a:gd name="T13" fmla="*/ 0 h 22"/>
                <a:gd name="T14" fmla="*/ 12 w 12"/>
                <a:gd name="T15" fmla="*/ 21 h 22"/>
                <a:gd name="T16" fmla="*/ 12 w 12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2">
                  <a:moveTo>
                    <a:pt x="12" y="2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1" y="19"/>
                    <a:pt x="9" y="16"/>
                    <a:pt x="7" y="13"/>
                  </a:cubicBezTo>
                  <a:cubicBezTo>
                    <a:pt x="7" y="12"/>
                    <a:pt x="6" y="11"/>
                    <a:pt x="5" y="10"/>
                  </a:cubicBezTo>
                  <a:cubicBezTo>
                    <a:pt x="4" y="7"/>
                    <a:pt x="3" y="5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5" y="8"/>
                    <a:pt x="9" y="14"/>
                    <a:pt x="12" y="21"/>
                  </a:cubicBezTo>
                  <a:lnTo>
                    <a:pt x="12" y="22"/>
                  </a:lnTo>
                  <a:close/>
                </a:path>
              </a:pathLst>
            </a:custGeom>
            <a:solidFill>
              <a:srgbClr val="93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8" name="Freeform 265"/>
            <p:cNvSpPr>
              <a:spLocks/>
            </p:cNvSpPr>
            <p:nvPr/>
          </p:nvSpPr>
          <p:spPr bwMode="auto">
            <a:xfrm>
              <a:off x="495301" y="1741489"/>
              <a:ext cx="28575" cy="22225"/>
            </a:xfrm>
            <a:custGeom>
              <a:avLst/>
              <a:gdLst>
                <a:gd name="T0" fmla="*/ 7 w 10"/>
                <a:gd name="T1" fmla="*/ 6 h 8"/>
                <a:gd name="T2" fmla="*/ 0 w 10"/>
                <a:gd name="T3" fmla="*/ 0 h 8"/>
                <a:gd name="T4" fmla="*/ 8 w 10"/>
                <a:gd name="T5" fmla="*/ 5 h 8"/>
                <a:gd name="T6" fmla="*/ 9 w 10"/>
                <a:gd name="T7" fmla="*/ 5 h 8"/>
                <a:gd name="T8" fmla="*/ 9 w 10"/>
                <a:gd name="T9" fmla="*/ 7 h 8"/>
                <a:gd name="T10" fmla="*/ 7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7" y="6"/>
                  </a:moveTo>
                  <a:cubicBezTo>
                    <a:pt x="5" y="4"/>
                    <a:pt x="2" y="2"/>
                    <a:pt x="0" y="0"/>
                  </a:cubicBezTo>
                  <a:cubicBezTo>
                    <a:pt x="3" y="0"/>
                    <a:pt x="6" y="2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6"/>
                    <a:pt x="9" y="7"/>
                  </a:cubicBezTo>
                  <a:cubicBezTo>
                    <a:pt x="8" y="8"/>
                    <a:pt x="8" y="7"/>
                    <a:pt x="7" y="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39" name="Freeform 266"/>
            <p:cNvSpPr>
              <a:spLocks/>
            </p:cNvSpPr>
            <p:nvPr/>
          </p:nvSpPr>
          <p:spPr bwMode="auto">
            <a:xfrm>
              <a:off x="320676" y="1512889"/>
              <a:ext cx="19050" cy="19050"/>
            </a:xfrm>
            <a:custGeom>
              <a:avLst/>
              <a:gdLst>
                <a:gd name="T0" fmla="*/ 1 w 7"/>
                <a:gd name="T1" fmla="*/ 1 h 7"/>
                <a:gd name="T2" fmla="*/ 7 w 7"/>
                <a:gd name="T3" fmla="*/ 5 h 7"/>
                <a:gd name="T4" fmla="*/ 7 w 7"/>
                <a:gd name="T5" fmla="*/ 7 h 7"/>
                <a:gd name="T6" fmla="*/ 5 w 7"/>
                <a:gd name="T7" fmla="*/ 6 h 7"/>
                <a:gd name="T8" fmla="*/ 1 w 7"/>
                <a:gd name="T9" fmla="*/ 2 h 7"/>
                <a:gd name="T10" fmla="*/ 0 w 7"/>
                <a:gd name="T11" fmla="*/ 1 h 7"/>
                <a:gd name="T12" fmla="*/ 1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cubicBezTo>
                    <a:pt x="3" y="1"/>
                    <a:pt x="7" y="3"/>
                    <a:pt x="7" y="5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6" y="7"/>
                    <a:pt x="6" y="7"/>
                    <a:pt x="5" y="6"/>
                  </a:cubicBezTo>
                  <a:cubicBezTo>
                    <a:pt x="4" y="4"/>
                    <a:pt x="2" y="3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0" name="Freeform 267"/>
            <p:cNvSpPr>
              <a:spLocks/>
            </p:cNvSpPr>
            <p:nvPr/>
          </p:nvSpPr>
          <p:spPr bwMode="auto">
            <a:xfrm>
              <a:off x="409576" y="1509714"/>
              <a:ext cx="22225" cy="22225"/>
            </a:xfrm>
            <a:custGeom>
              <a:avLst/>
              <a:gdLst>
                <a:gd name="T0" fmla="*/ 0 w 8"/>
                <a:gd name="T1" fmla="*/ 1 h 8"/>
                <a:gd name="T2" fmla="*/ 8 w 8"/>
                <a:gd name="T3" fmla="*/ 8 h 8"/>
                <a:gd name="T4" fmla="*/ 0 w 8"/>
                <a:gd name="T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cubicBezTo>
                    <a:pt x="4" y="0"/>
                    <a:pt x="8" y="3"/>
                    <a:pt x="8" y="8"/>
                  </a:cubicBezTo>
                  <a:cubicBezTo>
                    <a:pt x="5" y="5"/>
                    <a:pt x="3" y="2"/>
                    <a:pt x="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1" name="Freeform 268"/>
            <p:cNvSpPr>
              <a:spLocks/>
            </p:cNvSpPr>
            <p:nvPr/>
          </p:nvSpPr>
          <p:spPr bwMode="auto">
            <a:xfrm>
              <a:off x="296863" y="1630364"/>
              <a:ext cx="17463" cy="39688"/>
            </a:xfrm>
            <a:custGeom>
              <a:avLst/>
              <a:gdLst>
                <a:gd name="T0" fmla="*/ 0 w 6"/>
                <a:gd name="T1" fmla="*/ 0 h 14"/>
                <a:gd name="T2" fmla="*/ 4 w 6"/>
                <a:gd name="T3" fmla="*/ 4 h 14"/>
                <a:gd name="T4" fmla="*/ 6 w 6"/>
                <a:gd name="T5" fmla="*/ 7 h 14"/>
                <a:gd name="T6" fmla="*/ 5 w 6"/>
                <a:gd name="T7" fmla="*/ 7 h 14"/>
                <a:gd name="T8" fmla="*/ 2 w 6"/>
                <a:gd name="T9" fmla="*/ 5 h 14"/>
                <a:gd name="T10" fmla="*/ 1 w 6"/>
                <a:gd name="T11" fmla="*/ 9 h 14"/>
                <a:gd name="T12" fmla="*/ 1 w 6"/>
                <a:gd name="T13" fmla="*/ 12 h 14"/>
                <a:gd name="T14" fmla="*/ 1 w 6"/>
                <a:gd name="T15" fmla="*/ 13 h 14"/>
                <a:gd name="T16" fmla="*/ 1 w 6"/>
                <a:gd name="T17" fmla="*/ 14 h 14"/>
                <a:gd name="T18" fmla="*/ 1 w 6"/>
                <a:gd name="T19" fmla="*/ 14 h 14"/>
                <a:gd name="T20" fmla="*/ 0 w 6"/>
                <a:gd name="T21" fmla="*/ 14 h 14"/>
                <a:gd name="T22" fmla="*/ 0 w 6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cubicBezTo>
                    <a:pt x="1" y="2"/>
                    <a:pt x="2" y="3"/>
                    <a:pt x="4" y="4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3" y="5"/>
                    <a:pt x="2" y="5"/>
                  </a:cubicBezTo>
                  <a:cubicBezTo>
                    <a:pt x="1" y="6"/>
                    <a:pt x="2" y="8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8988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2" name="Freeform 269"/>
            <p:cNvSpPr>
              <a:spLocks/>
            </p:cNvSpPr>
            <p:nvPr/>
          </p:nvSpPr>
          <p:spPr bwMode="auto">
            <a:xfrm>
              <a:off x="196851" y="1820864"/>
              <a:ext cx="17463" cy="55563"/>
            </a:xfrm>
            <a:custGeom>
              <a:avLst/>
              <a:gdLst>
                <a:gd name="T0" fmla="*/ 5 w 6"/>
                <a:gd name="T1" fmla="*/ 3 h 19"/>
                <a:gd name="T2" fmla="*/ 3 w 6"/>
                <a:gd name="T3" fmla="*/ 2 h 19"/>
                <a:gd name="T4" fmla="*/ 2 w 6"/>
                <a:gd name="T5" fmla="*/ 4 h 19"/>
                <a:gd name="T6" fmla="*/ 4 w 6"/>
                <a:gd name="T7" fmla="*/ 18 h 19"/>
                <a:gd name="T8" fmla="*/ 4 w 6"/>
                <a:gd name="T9" fmla="*/ 19 h 19"/>
                <a:gd name="T10" fmla="*/ 1 w 6"/>
                <a:gd name="T11" fmla="*/ 8 h 19"/>
                <a:gd name="T12" fmla="*/ 2 w 6"/>
                <a:gd name="T13" fmla="*/ 2 h 19"/>
                <a:gd name="T14" fmla="*/ 3 w 6"/>
                <a:gd name="T15" fmla="*/ 1 h 19"/>
                <a:gd name="T16" fmla="*/ 5 w 6"/>
                <a:gd name="T1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9">
                  <a:moveTo>
                    <a:pt x="5" y="3"/>
                  </a:moveTo>
                  <a:cubicBezTo>
                    <a:pt x="5" y="3"/>
                    <a:pt x="4" y="2"/>
                    <a:pt x="3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1" y="9"/>
                    <a:pt x="1" y="13"/>
                    <a:pt x="4" y="18"/>
                  </a:cubicBezTo>
                  <a:cubicBezTo>
                    <a:pt x="4" y="18"/>
                    <a:pt x="4" y="18"/>
                    <a:pt x="4" y="19"/>
                  </a:cubicBezTo>
                  <a:cubicBezTo>
                    <a:pt x="1" y="16"/>
                    <a:pt x="0" y="12"/>
                    <a:pt x="1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2" y="2"/>
                    <a:pt x="2" y="0"/>
                    <a:pt x="3" y="1"/>
                  </a:cubicBezTo>
                  <a:cubicBezTo>
                    <a:pt x="4" y="1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3" name="Freeform 270"/>
            <p:cNvSpPr>
              <a:spLocks/>
            </p:cNvSpPr>
            <p:nvPr/>
          </p:nvSpPr>
          <p:spPr bwMode="auto">
            <a:xfrm>
              <a:off x="528638" y="1849439"/>
              <a:ext cx="14288" cy="23813"/>
            </a:xfrm>
            <a:custGeom>
              <a:avLst/>
              <a:gdLst>
                <a:gd name="T0" fmla="*/ 4 w 5"/>
                <a:gd name="T1" fmla="*/ 2 h 8"/>
                <a:gd name="T2" fmla="*/ 2 w 5"/>
                <a:gd name="T3" fmla="*/ 7 h 8"/>
                <a:gd name="T4" fmla="*/ 1 w 5"/>
                <a:gd name="T5" fmla="*/ 8 h 8"/>
                <a:gd name="T6" fmla="*/ 1 w 5"/>
                <a:gd name="T7" fmla="*/ 7 h 8"/>
                <a:gd name="T8" fmla="*/ 3 w 5"/>
                <a:gd name="T9" fmla="*/ 0 h 8"/>
                <a:gd name="T10" fmla="*/ 4 w 5"/>
                <a:gd name="T11" fmla="*/ 0 h 8"/>
                <a:gd name="T12" fmla="*/ 4 w 5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4" y="2"/>
                  </a:moveTo>
                  <a:cubicBezTo>
                    <a:pt x="4" y="4"/>
                    <a:pt x="3" y="6"/>
                    <a:pt x="2" y="7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2" y="4"/>
                    <a:pt x="2" y="2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4" y="2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4" name="Freeform 271"/>
            <p:cNvSpPr>
              <a:spLocks/>
            </p:cNvSpPr>
            <p:nvPr/>
          </p:nvSpPr>
          <p:spPr bwMode="auto">
            <a:xfrm>
              <a:off x="511176" y="1876426"/>
              <a:ext cx="23813" cy="11113"/>
            </a:xfrm>
            <a:custGeom>
              <a:avLst/>
              <a:gdLst>
                <a:gd name="T0" fmla="*/ 1 w 8"/>
                <a:gd name="T1" fmla="*/ 2 h 4"/>
                <a:gd name="T2" fmla="*/ 7 w 8"/>
                <a:gd name="T3" fmla="*/ 0 h 4"/>
                <a:gd name="T4" fmla="*/ 8 w 8"/>
                <a:gd name="T5" fmla="*/ 1 h 4"/>
                <a:gd name="T6" fmla="*/ 7 w 8"/>
                <a:gd name="T7" fmla="*/ 1 h 4"/>
                <a:gd name="T8" fmla="*/ 1 w 8"/>
                <a:gd name="T9" fmla="*/ 4 h 4"/>
                <a:gd name="T10" fmla="*/ 1 w 8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cubicBezTo>
                    <a:pt x="2" y="1"/>
                    <a:pt x="5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5" y="1"/>
                    <a:pt x="3" y="2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5" name="Freeform 272"/>
            <p:cNvSpPr>
              <a:spLocks/>
            </p:cNvSpPr>
            <p:nvPr/>
          </p:nvSpPr>
          <p:spPr bwMode="auto">
            <a:xfrm>
              <a:off x="420688" y="1595439"/>
              <a:ext cx="11113" cy="31750"/>
            </a:xfrm>
            <a:custGeom>
              <a:avLst/>
              <a:gdLst>
                <a:gd name="T0" fmla="*/ 1 w 4"/>
                <a:gd name="T1" fmla="*/ 0 h 11"/>
                <a:gd name="T2" fmla="*/ 4 w 4"/>
                <a:gd name="T3" fmla="*/ 5 h 11"/>
                <a:gd name="T4" fmla="*/ 2 w 4"/>
                <a:gd name="T5" fmla="*/ 11 h 11"/>
                <a:gd name="T6" fmla="*/ 2 w 4"/>
                <a:gd name="T7" fmla="*/ 11 h 11"/>
                <a:gd name="T8" fmla="*/ 2 w 4"/>
                <a:gd name="T9" fmla="*/ 10 h 11"/>
                <a:gd name="T10" fmla="*/ 2 w 4"/>
                <a:gd name="T11" fmla="*/ 10 h 11"/>
                <a:gd name="T12" fmla="*/ 2 w 4"/>
                <a:gd name="T13" fmla="*/ 7 h 11"/>
                <a:gd name="T14" fmla="*/ 0 w 4"/>
                <a:gd name="T15" fmla="*/ 0 h 11"/>
                <a:gd name="T16" fmla="*/ 1 w 4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1">
                  <a:moveTo>
                    <a:pt x="1" y="0"/>
                  </a:moveTo>
                  <a:cubicBezTo>
                    <a:pt x="3" y="1"/>
                    <a:pt x="4" y="3"/>
                    <a:pt x="4" y="5"/>
                  </a:cubicBezTo>
                  <a:cubicBezTo>
                    <a:pt x="4" y="7"/>
                    <a:pt x="4" y="9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3" y="4"/>
                    <a:pt x="2" y="2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8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6" name="Freeform 273"/>
            <p:cNvSpPr>
              <a:spLocks/>
            </p:cNvSpPr>
            <p:nvPr/>
          </p:nvSpPr>
          <p:spPr bwMode="auto">
            <a:xfrm>
              <a:off x="571501" y="1890714"/>
              <a:ext cx="11113" cy="14288"/>
            </a:xfrm>
            <a:custGeom>
              <a:avLst/>
              <a:gdLst>
                <a:gd name="T0" fmla="*/ 0 w 4"/>
                <a:gd name="T1" fmla="*/ 1 h 5"/>
                <a:gd name="T2" fmla="*/ 2 w 4"/>
                <a:gd name="T3" fmla="*/ 2 h 5"/>
                <a:gd name="T4" fmla="*/ 3 w 4"/>
                <a:gd name="T5" fmla="*/ 0 h 5"/>
                <a:gd name="T6" fmla="*/ 4 w 4"/>
                <a:gd name="T7" fmla="*/ 2 h 5"/>
                <a:gd name="T8" fmla="*/ 1 w 4"/>
                <a:gd name="T9" fmla="*/ 5 h 5"/>
                <a:gd name="T10" fmla="*/ 0 w 4"/>
                <a:gd name="T11" fmla="*/ 2 h 5"/>
                <a:gd name="T12" fmla="*/ 0 w 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1"/>
                    <a:pt x="1" y="3"/>
                    <a:pt x="2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3" y="4"/>
                    <a:pt x="3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7" name="Freeform 274"/>
            <p:cNvSpPr>
              <a:spLocks/>
            </p:cNvSpPr>
            <p:nvPr/>
          </p:nvSpPr>
          <p:spPr bwMode="auto">
            <a:xfrm>
              <a:off x="206376" y="1789114"/>
              <a:ext cx="11113" cy="31750"/>
            </a:xfrm>
            <a:custGeom>
              <a:avLst/>
              <a:gdLst>
                <a:gd name="T0" fmla="*/ 3 w 4"/>
                <a:gd name="T1" fmla="*/ 9 h 11"/>
                <a:gd name="T2" fmla="*/ 3 w 4"/>
                <a:gd name="T3" fmla="*/ 11 h 11"/>
                <a:gd name="T4" fmla="*/ 0 w 4"/>
                <a:gd name="T5" fmla="*/ 8 h 11"/>
                <a:gd name="T6" fmla="*/ 1 w 4"/>
                <a:gd name="T7" fmla="*/ 6 h 11"/>
                <a:gd name="T8" fmla="*/ 4 w 4"/>
                <a:gd name="T9" fmla="*/ 0 h 11"/>
                <a:gd name="T10" fmla="*/ 4 w 4"/>
                <a:gd name="T11" fmla="*/ 1 h 11"/>
                <a:gd name="T12" fmla="*/ 2 w 4"/>
                <a:gd name="T13" fmla="*/ 4 h 11"/>
                <a:gd name="T14" fmla="*/ 3 w 4"/>
                <a:gd name="T1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3" y="9"/>
                  </a:moveTo>
                  <a:cubicBezTo>
                    <a:pt x="3" y="10"/>
                    <a:pt x="3" y="10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4"/>
                    <a:pt x="2" y="2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2" y="6"/>
                    <a:pt x="1" y="8"/>
                    <a:pt x="3" y="9"/>
                  </a:cubicBez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8" name="Freeform 275"/>
            <p:cNvSpPr>
              <a:spLocks/>
            </p:cNvSpPr>
            <p:nvPr/>
          </p:nvSpPr>
          <p:spPr bwMode="auto">
            <a:xfrm>
              <a:off x="514351" y="1755776"/>
              <a:ext cx="14288" cy="14288"/>
            </a:xfrm>
            <a:custGeom>
              <a:avLst/>
              <a:gdLst>
                <a:gd name="T0" fmla="*/ 0 w 5"/>
                <a:gd name="T1" fmla="*/ 1 h 5"/>
                <a:gd name="T2" fmla="*/ 2 w 5"/>
                <a:gd name="T3" fmla="*/ 2 h 5"/>
                <a:gd name="T4" fmla="*/ 1 w 5"/>
                <a:gd name="T5" fmla="*/ 0 h 5"/>
                <a:gd name="T6" fmla="*/ 4 w 5"/>
                <a:gd name="T7" fmla="*/ 3 h 5"/>
                <a:gd name="T8" fmla="*/ 3 w 5"/>
                <a:gd name="T9" fmla="*/ 4 h 5"/>
                <a:gd name="T10" fmla="*/ 0 w 5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3" y="0"/>
                    <a:pt x="3" y="2"/>
                    <a:pt x="4" y="3"/>
                  </a:cubicBezTo>
                  <a:cubicBezTo>
                    <a:pt x="5" y="4"/>
                    <a:pt x="4" y="5"/>
                    <a:pt x="3" y="4"/>
                  </a:cubicBezTo>
                  <a:cubicBezTo>
                    <a:pt x="2" y="4"/>
                    <a:pt x="1" y="3"/>
                    <a:pt x="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49" name="Freeform 276"/>
            <p:cNvSpPr>
              <a:spLocks/>
            </p:cNvSpPr>
            <p:nvPr/>
          </p:nvSpPr>
          <p:spPr bwMode="auto">
            <a:xfrm>
              <a:off x="217488" y="1760539"/>
              <a:ext cx="14288" cy="31750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0 w 5"/>
                <a:gd name="T5" fmla="*/ 10 h 11"/>
                <a:gd name="T6" fmla="*/ 0 w 5"/>
                <a:gd name="T7" fmla="*/ 8 h 11"/>
                <a:gd name="T8" fmla="*/ 5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cubicBezTo>
                    <a:pt x="3" y="4"/>
                    <a:pt x="2" y="7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2" y="5"/>
                    <a:pt x="3" y="3"/>
                    <a:pt x="5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0" name="Freeform 277"/>
            <p:cNvSpPr>
              <a:spLocks/>
            </p:cNvSpPr>
            <p:nvPr/>
          </p:nvSpPr>
          <p:spPr bwMode="auto">
            <a:xfrm>
              <a:off x="349251" y="1555751"/>
              <a:ext cx="14288" cy="7938"/>
            </a:xfrm>
            <a:custGeom>
              <a:avLst/>
              <a:gdLst>
                <a:gd name="T0" fmla="*/ 4 w 5"/>
                <a:gd name="T1" fmla="*/ 1 h 3"/>
                <a:gd name="T2" fmla="*/ 5 w 5"/>
                <a:gd name="T3" fmla="*/ 2 h 3"/>
                <a:gd name="T4" fmla="*/ 4 w 5"/>
                <a:gd name="T5" fmla="*/ 3 h 3"/>
                <a:gd name="T6" fmla="*/ 2 w 5"/>
                <a:gd name="T7" fmla="*/ 2 h 3"/>
                <a:gd name="T8" fmla="*/ 0 w 5"/>
                <a:gd name="T9" fmla="*/ 1 h 3"/>
                <a:gd name="T10" fmla="*/ 2 w 5"/>
                <a:gd name="T11" fmla="*/ 0 h 3"/>
                <a:gd name="T12" fmla="*/ 4 w 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5" y="1"/>
                    <a:pt x="5" y="2"/>
                    <a:pt x="5" y="2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2" y="3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1" name="Freeform 278"/>
            <p:cNvSpPr>
              <a:spLocks/>
            </p:cNvSpPr>
            <p:nvPr/>
          </p:nvSpPr>
          <p:spPr bwMode="auto">
            <a:xfrm>
              <a:off x="211138" y="1792289"/>
              <a:ext cx="6350" cy="20638"/>
            </a:xfrm>
            <a:custGeom>
              <a:avLst/>
              <a:gdLst>
                <a:gd name="T0" fmla="*/ 0 w 2"/>
                <a:gd name="T1" fmla="*/ 3 h 7"/>
                <a:gd name="T2" fmla="*/ 2 w 2"/>
                <a:gd name="T3" fmla="*/ 0 h 7"/>
                <a:gd name="T4" fmla="*/ 2 w 2"/>
                <a:gd name="T5" fmla="*/ 0 h 7"/>
                <a:gd name="T6" fmla="*/ 2 w 2"/>
                <a:gd name="T7" fmla="*/ 0 h 7"/>
                <a:gd name="T8" fmla="*/ 2 w 2"/>
                <a:gd name="T9" fmla="*/ 1 h 7"/>
                <a:gd name="T10" fmla="*/ 1 w 2"/>
                <a:gd name="T11" fmla="*/ 4 h 7"/>
                <a:gd name="T12" fmla="*/ 2 w 2"/>
                <a:gd name="T13" fmla="*/ 5 h 7"/>
                <a:gd name="T14" fmla="*/ 2 w 2"/>
                <a:gd name="T15" fmla="*/ 7 h 7"/>
                <a:gd name="T16" fmla="*/ 0 w 2"/>
                <a:gd name="T17" fmla="*/ 6 h 7"/>
                <a:gd name="T18" fmla="*/ 0 w 2"/>
                <a:gd name="T1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2" name="Freeform 279"/>
            <p:cNvSpPr>
              <a:spLocks/>
            </p:cNvSpPr>
            <p:nvPr/>
          </p:nvSpPr>
          <p:spPr bwMode="auto">
            <a:xfrm>
              <a:off x="338138" y="1570039"/>
              <a:ext cx="36513" cy="7938"/>
            </a:xfrm>
            <a:custGeom>
              <a:avLst/>
              <a:gdLst>
                <a:gd name="T0" fmla="*/ 0 w 13"/>
                <a:gd name="T1" fmla="*/ 1 h 3"/>
                <a:gd name="T2" fmla="*/ 0 w 13"/>
                <a:gd name="T3" fmla="*/ 1 h 3"/>
                <a:gd name="T4" fmla="*/ 3 w 13"/>
                <a:gd name="T5" fmla="*/ 1 h 3"/>
                <a:gd name="T6" fmla="*/ 6 w 13"/>
                <a:gd name="T7" fmla="*/ 0 h 3"/>
                <a:gd name="T8" fmla="*/ 11 w 13"/>
                <a:gd name="T9" fmla="*/ 1 h 3"/>
                <a:gd name="T10" fmla="*/ 13 w 13"/>
                <a:gd name="T11" fmla="*/ 2 h 3"/>
                <a:gd name="T12" fmla="*/ 4 w 13"/>
                <a:gd name="T13" fmla="*/ 2 h 3"/>
                <a:gd name="T14" fmla="*/ 0 w 13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0"/>
                    <a:pt x="5" y="1"/>
                    <a:pt x="6" y="0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1" y="1"/>
                    <a:pt x="13" y="1"/>
                    <a:pt x="13" y="2"/>
                  </a:cubicBezTo>
                  <a:cubicBezTo>
                    <a:pt x="10" y="3"/>
                    <a:pt x="7" y="2"/>
                    <a:pt x="4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B175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3" name="Freeform 280"/>
            <p:cNvSpPr>
              <a:spLocks/>
            </p:cNvSpPr>
            <p:nvPr/>
          </p:nvSpPr>
          <p:spPr bwMode="auto">
            <a:xfrm>
              <a:off x="538163" y="1838326"/>
              <a:ext cx="7938" cy="14288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0 h 5"/>
                <a:gd name="T4" fmla="*/ 2 w 3"/>
                <a:gd name="T5" fmla="*/ 3 h 5"/>
                <a:gd name="T6" fmla="*/ 2 w 3"/>
                <a:gd name="T7" fmla="*/ 5 h 5"/>
                <a:gd name="T8" fmla="*/ 0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0" y="0"/>
                    <a:pt x="2" y="0"/>
                  </a:cubicBezTo>
                  <a:cubicBezTo>
                    <a:pt x="3" y="0"/>
                    <a:pt x="2" y="2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1" y="4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4" name="Freeform 281"/>
            <p:cNvSpPr>
              <a:spLocks/>
            </p:cNvSpPr>
            <p:nvPr/>
          </p:nvSpPr>
          <p:spPr bwMode="auto">
            <a:xfrm>
              <a:off x="231776" y="1755776"/>
              <a:ext cx="7938" cy="14288"/>
            </a:xfrm>
            <a:custGeom>
              <a:avLst/>
              <a:gdLst>
                <a:gd name="T0" fmla="*/ 0 w 3"/>
                <a:gd name="T1" fmla="*/ 2 h 5"/>
                <a:gd name="T2" fmla="*/ 0 w 3"/>
                <a:gd name="T3" fmla="*/ 2 h 5"/>
                <a:gd name="T4" fmla="*/ 0 w 3"/>
                <a:gd name="T5" fmla="*/ 2 h 5"/>
                <a:gd name="T6" fmla="*/ 2 w 3"/>
                <a:gd name="T7" fmla="*/ 0 h 5"/>
                <a:gd name="T8" fmla="*/ 2 w 3"/>
                <a:gd name="T9" fmla="*/ 3 h 5"/>
                <a:gd name="T10" fmla="*/ 1 w 3"/>
                <a:gd name="T11" fmla="*/ 5 h 5"/>
                <a:gd name="T12" fmla="*/ 1 w 3"/>
                <a:gd name="T13" fmla="*/ 3 h 5"/>
                <a:gd name="T14" fmla="*/ 1 w 3"/>
                <a:gd name="T15" fmla="*/ 2 h 5"/>
                <a:gd name="T16" fmla="*/ 0 w 3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5" name="Freeform 282"/>
            <p:cNvSpPr>
              <a:spLocks/>
            </p:cNvSpPr>
            <p:nvPr/>
          </p:nvSpPr>
          <p:spPr bwMode="auto">
            <a:xfrm>
              <a:off x="206376" y="1806576"/>
              <a:ext cx="7938" cy="17463"/>
            </a:xfrm>
            <a:custGeom>
              <a:avLst/>
              <a:gdLst>
                <a:gd name="T0" fmla="*/ 1 w 3"/>
                <a:gd name="T1" fmla="*/ 0 h 6"/>
                <a:gd name="T2" fmla="*/ 3 w 3"/>
                <a:gd name="T3" fmla="*/ 5 h 6"/>
                <a:gd name="T4" fmla="*/ 1 w 3"/>
                <a:gd name="T5" fmla="*/ 5 h 6"/>
                <a:gd name="T6" fmla="*/ 0 w 3"/>
                <a:gd name="T7" fmla="*/ 4 h 6"/>
                <a:gd name="T8" fmla="*/ 1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1" y="2"/>
                    <a:pt x="0" y="4"/>
                    <a:pt x="3" y="5"/>
                  </a:cubicBezTo>
                  <a:cubicBezTo>
                    <a:pt x="2" y="6"/>
                    <a:pt x="2" y="6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6" name="Freeform 283"/>
            <p:cNvSpPr>
              <a:spLocks/>
            </p:cNvSpPr>
            <p:nvPr/>
          </p:nvSpPr>
          <p:spPr bwMode="auto">
            <a:xfrm>
              <a:off x="531813" y="1774826"/>
              <a:ext cx="7938" cy="12700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3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1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3" y="3"/>
                    <a:pt x="3" y="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7" name="Freeform 284"/>
            <p:cNvSpPr>
              <a:spLocks/>
            </p:cNvSpPr>
            <p:nvPr/>
          </p:nvSpPr>
          <p:spPr bwMode="auto">
            <a:xfrm>
              <a:off x="206376" y="1801814"/>
              <a:ext cx="11113" cy="14288"/>
            </a:xfrm>
            <a:custGeom>
              <a:avLst/>
              <a:gdLst>
                <a:gd name="T0" fmla="*/ 2 w 4"/>
                <a:gd name="T1" fmla="*/ 0 h 5"/>
                <a:gd name="T2" fmla="*/ 4 w 4"/>
                <a:gd name="T3" fmla="*/ 4 h 5"/>
                <a:gd name="T4" fmla="*/ 3 w 4"/>
                <a:gd name="T5" fmla="*/ 5 h 5"/>
                <a:gd name="T6" fmla="*/ 2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3" y="2"/>
                    <a:pt x="1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0" y="4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8" name="Freeform 285"/>
            <p:cNvSpPr>
              <a:spLocks/>
            </p:cNvSpPr>
            <p:nvPr/>
          </p:nvSpPr>
          <p:spPr bwMode="auto">
            <a:xfrm>
              <a:off x="509588" y="1881189"/>
              <a:ext cx="4763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0 w 2"/>
                <a:gd name="T5" fmla="*/ 3 h 3"/>
                <a:gd name="T6" fmla="*/ 0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59" name="Freeform 286"/>
            <p:cNvSpPr>
              <a:spLocks/>
            </p:cNvSpPr>
            <p:nvPr/>
          </p:nvSpPr>
          <p:spPr bwMode="auto">
            <a:xfrm>
              <a:off x="349251" y="1555751"/>
              <a:ext cx="11113" cy="4763"/>
            </a:xfrm>
            <a:custGeom>
              <a:avLst/>
              <a:gdLst>
                <a:gd name="T0" fmla="*/ 4 w 4"/>
                <a:gd name="T1" fmla="*/ 1 h 2"/>
                <a:gd name="T2" fmla="*/ 2 w 4"/>
                <a:gd name="T3" fmla="*/ 1 h 2"/>
                <a:gd name="T4" fmla="*/ 1 w 4"/>
                <a:gd name="T5" fmla="*/ 1 h 2"/>
                <a:gd name="T6" fmla="*/ 2 w 4"/>
                <a:gd name="T7" fmla="*/ 2 h 2"/>
                <a:gd name="T8" fmla="*/ 0 w 4"/>
                <a:gd name="T9" fmla="*/ 1 h 2"/>
                <a:gd name="T10" fmla="*/ 2 w 4"/>
                <a:gd name="T11" fmla="*/ 0 h 2"/>
                <a:gd name="T12" fmla="*/ 4 w 4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0" name="Freeform 287"/>
            <p:cNvSpPr>
              <a:spLocks/>
            </p:cNvSpPr>
            <p:nvPr/>
          </p:nvSpPr>
          <p:spPr bwMode="auto">
            <a:xfrm>
              <a:off x="211138" y="1795464"/>
              <a:ext cx="6350" cy="14288"/>
            </a:xfrm>
            <a:custGeom>
              <a:avLst/>
              <a:gdLst>
                <a:gd name="T0" fmla="*/ 2 w 2"/>
                <a:gd name="T1" fmla="*/ 4 h 5"/>
                <a:gd name="T2" fmla="*/ 1 w 2"/>
                <a:gd name="T3" fmla="*/ 4 h 5"/>
                <a:gd name="T4" fmla="*/ 1 w 2"/>
                <a:gd name="T5" fmla="*/ 3 h 5"/>
                <a:gd name="T6" fmla="*/ 2 w 2"/>
                <a:gd name="T7" fmla="*/ 0 h 5"/>
                <a:gd name="T8" fmla="*/ 2 w 2"/>
                <a:gd name="T9" fmla="*/ 3 h 5"/>
                <a:gd name="T10" fmla="*/ 2 w 2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4"/>
                  </a:moveTo>
                  <a:cubicBezTo>
                    <a:pt x="2" y="4"/>
                    <a:pt x="2" y="5"/>
                    <a:pt x="1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" y="1"/>
                    <a:pt x="1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1" name="Freeform 288"/>
            <p:cNvSpPr>
              <a:spLocks/>
            </p:cNvSpPr>
            <p:nvPr/>
          </p:nvSpPr>
          <p:spPr bwMode="auto">
            <a:xfrm>
              <a:off x="538163" y="1844676"/>
              <a:ext cx="4763" cy="11113"/>
            </a:xfrm>
            <a:custGeom>
              <a:avLst/>
              <a:gdLst>
                <a:gd name="T0" fmla="*/ 0 w 2"/>
                <a:gd name="T1" fmla="*/ 1 h 4"/>
                <a:gd name="T2" fmla="*/ 2 w 2"/>
                <a:gd name="T3" fmla="*/ 1 h 4"/>
                <a:gd name="T4" fmla="*/ 2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2" name="Freeform 289"/>
            <p:cNvSpPr>
              <a:spLocks/>
            </p:cNvSpPr>
            <p:nvPr/>
          </p:nvSpPr>
          <p:spPr bwMode="auto">
            <a:xfrm>
              <a:off x="523876" y="1763714"/>
              <a:ext cx="7938" cy="9525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0 h 3"/>
                <a:gd name="T4" fmla="*/ 2 w 3"/>
                <a:gd name="T5" fmla="*/ 2 h 3"/>
                <a:gd name="T6" fmla="*/ 0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3" y="1"/>
                    <a:pt x="2" y="2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3" name="Freeform 290"/>
            <p:cNvSpPr>
              <a:spLocks/>
            </p:cNvSpPr>
            <p:nvPr/>
          </p:nvSpPr>
          <p:spPr bwMode="auto">
            <a:xfrm>
              <a:off x="282576" y="1681164"/>
              <a:ext cx="9525" cy="11113"/>
            </a:xfrm>
            <a:custGeom>
              <a:avLst/>
              <a:gdLst>
                <a:gd name="T0" fmla="*/ 1 w 3"/>
                <a:gd name="T1" fmla="*/ 4 h 4"/>
                <a:gd name="T2" fmla="*/ 0 w 3"/>
                <a:gd name="T3" fmla="*/ 4 h 4"/>
                <a:gd name="T4" fmla="*/ 3 w 3"/>
                <a:gd name="T5" fmla="*/ 0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1"/>
                    <a:pt x="3" y="0"/>
                  </a:cubicBezTo>
                  <a:cubicBezTo>
                    <a:pt x="3" y="2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4" name="Freeform 291"/>
            <p:cNvSpPr>
              <a:spLocks/>
            </p:cNvSpPr>
            <p:nvPr/>
          </p:nvSpPr>
          <p:spPr bwMode="auto">
            <a:xfrm>
              <a:off x="280988" y="1984376"/>
              <a:ext cx="11113" cy="793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3 h 3"/>
                <a:gd name="T4" fmla="*/ 0 w 4"/>
                <a:gd name="T5" fmla="*/ 1 h 3"/>
                <a:gd name="T6" fmla="*/ 4 w 4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2" y="1"/>
                    <a:pt x="1" y="2"/>
                    <a:pt x="2" y="3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1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252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5" name="Freeform 292"/>
            <p:cNvSpPr>
              <a:spLocks/>
            </p:cNvSpPr>
            <p:nvPr/>
          </p:nvSpPr>
          <p:spPr bwMode="auto">
            <a:xfrm>
              <a:off x="525463" y="1770064"/>
              <a:ext cx="9525" cy="7938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1 h 3"/>
                <a:gd name="T4" fmla="*/ 3 w 3"/>
                <a:gd name="T5" fmla="*/ 1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2"/>
                    <a:pt x="0" y="2"/>
                    <a:pt x="1" y="1"/>
                  </a:cubicBezTo>
                  <a:cubicBezTo>
                    <a:pt x="2" y="1"/>
                    <a:pt x="3" y="0"/>
                    <a:pt x="3" y="1"/>
                  </a:cubicBezTo>
                  <a:cubicBezTo>
                    <a:pt x="2" y="2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6" name="Freeform 293"/>
            <p:cNvSpPr>
              <a:spLocks/>
            </p:cNvSpPr>
            <p:nvPr/>
          </p:nvSpPr>
          <p:spPr bwMode="auto">
            <a:xfrm>
              <a:off x="528638" y="1773239"/>
              <a:ext cx="6350" cy="7938"/>
            </a:xfrm>
            <a:custGeom>
              <a:avLst/>
              <a:gdLst>
                <a:gd name="T0" fmla="*/ 0 w 2"/>
                <a:gd name="T1" fmla="*/ 2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3 h 3"/>
                <a:gd name="T8" fmla="*/ 0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7" name="Freeform 294"/>
            <p:cNvSpPr>
              <a:spLocks/>
            </p:cNvSpPr>
            <p:nvPr/>
          </p:nvSpPr>
          <p:spPr bwMode="auto">
            <a:xfrm>
              <a:off x="485776" y="1890714"/>
              <a:ext cx="11113" cy="158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BB8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8" name="Freeform 295"/>
            <p:cNvSpPr>
              <a:spLocks/>
            </p:cNvSpPr>
            <p:nvPr/>
          </p:nvSpPr>
          <p:spPr bwMode="auto">
            <a:xfrm>
              <a:off x="295276" y="1670051"/>
              <a:ext cx="4763" cy="793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0 w 2"/>
                <a:gd name="T5" fmla="*/ 3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7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69" name="Freeform 296"/>
            <p:cNvSpPr>
              <a:spLocks/>
            </p:cNvSpPr>
            <p:nvPr/>
          </p:nvSpPr>
          <p:spPr bwMode="auto">
            <a:xfrm>
              <a:off x="414338" y="1592264"/>
              <a:ext cx="9525" cy="3175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1 h 1"/>
                <a:gd name="T4" fmla="*/ 1 w 3"/>
                <a:gd name="T5" fmla="*/ 0 h 1"/>
                <a:gd name="T6" fmla="*/ 3 w 3"/>
                <a:gd name="T7" fmla="*/ 0 h 1"/>
                <a:gd name="T8" fmla="*/ 3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B47B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0" name="Freeform 297"/>
            <p:cNvSpPr>
              <a:spLocks/>
            </p:cNvSpPr>
            <p:nvPr/>
          </p:nvSpPr>
          <p:spPr bwMode="auto">
            <a:xfrm>
              <a:off x="420688" y="1627189"/>
              <a:ext cx="4763" cy="4763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1 w 2"/>
                <a:gd name="T7" fmla="*/ 2 h 2"/>
                <a:gd name="T8" fmla="*/ 0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A26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1" name="Freeform 298"/>
            <p:cNvSpPr>
              <a:spLocks/>
            </p:cNvSpPr>
            <p:nvPr/>
          </p:nvSpPr>
          <p:spPr bwMode="auto">
            <a:xfrm>
              <a:off x="346076" y="1570039"/>
              <a:ext cx="7938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906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2" name="Freeform 299"/>
            <p:cNvSpPr>
              <a:spLocks/>
            </p:cNvSpPr>
            <p:nvPr/>
          </p:nvSpPr>
          <p:spPr bwMode="auto">
            <a:xfrm>
              <a:off x="217488" y="1784351"/>
              <a:ext cx="0" cy="7938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0 h 3"/>
                <a:gd name="T4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3" name="Freeform 300"/>
            <p:cNvSpPr>
              <a:spLocks/>
            </p:cNvSpPr>
            <p:nvPr/>
          </p:nvSpPr>
          <p:spPr bwMode="auto">
            <a:xfrm>
              <a:off x="457201" y="1906589"/>
              <a:ext cx="131763" cy="192088"/>
            </a:xfrm>
            <a:custGeom>
              <a:avLst/>
              <a:gdLst>
                <a:gd name="T0" fmla="*/ 4 w 46"/>
                <a:gd name="T1" fmla="*/ 5 h 67"/>
                <a:gd name="T2" fmla="*/ 4 w 46"/>
                <a:gd name="T3" fmla="*/ 0 h 67"/>
                <a:gd name="T4" fmla="*/ 5 w 46"/>
                <a:gd name="T5" fmla="*/ 3 h 67"/>
                <a:gd name="T6" fmla="*/ 6 w 46"/>
                <a:gd name="T7" fmla="*/ 13 h 67"/>
                <a:gd name="T8" fmla="*/ 5 w 46"/>
                <a:gd name="T9" fmla="*/ 34 h 67"/>
                <a:gd name="T10" fmla="*/ 4 w 46"/>
                <a:gd name="T11" fmla="*/ 36 h 67"/>
                <a:gd name="T12" fmla="*/ 3 w 46"/>
                <a:gd name="T13" fmla="*/ 51 h 67"/>
                <a:gd name="T14" fmla="*/ 16 w 46"/>
                <a:gd name="T15" fmla="*/ 62 h 67"/>
                <a:gd name="T16" fmla="*/ 33 w 46"/>
                <a:gd name="T17" fmla="*/ 55 h 67"/>
                <a:gd name="T18" fmla="*/ 36 w 46"/>
                <a:gd name="T19" fmla="*/ 53 h 67"/>
                <a:gd name="T20" fmla="*/ 44 w 46"/>
                <a:gd name="T21" fmla="*/ 48 h 67"/>
                <a:gd name="T22" fmla="*/ 46 w 46"/>
                <a:gd name="T23" fmla="*/ 48 h 67"/>
                <a:gd name="T24" fmla="*/ 36 w 46"/>
                <a:gd name="T25" fmla="*/ 56 h 67"/>
                <a:gd name="T26" fmla="*/ 31 w 46"/>
                <a:gd name="T27" fmla="*/ 60 h 67"/>
                <a:gd name="T28" fmla="*/ 7 w 46"/>
                <a:gd name="T29" fmla="*/ 64 h 67"/>
                <a:gd name="T30" fmla="*/ 1 w 46"/>
                <a:gd name="T31" fmla="*/ 52 h 67"/>
                <a:gd name="T32" fmla="*/ 3 w 46"/>
                <a:gd name="T33" fmla="*/ 33 h 67"/>
                <a:gd name="T34" fmla="*/ 4 w 46"/>
                <a:gd name="T35" fmla="*/ 23 h 67"/>
                <a:gd name="T36" fmla="*/ 3 w 46"/>
                <a:gd name="T37" fmla="*/ 20 h 67"/>
                <a:gd name="T38" fmla="*/ 4 w 46"/>
                <a:gd name="T39" fmla="*/ 7 h 67"/>
                <a:gd name="T40" fmla="*/ 4 w 46"/>
                <a:gd name="T41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67">
                  <a:moveTo>
                    <a:pt x="4" y="5"/>
                  </a:moveTo>
                  <a:cubicBezTo>
                    <a:pt x="4" y="3"/>
                    <a:pt x="4" y="2"/>
                    <a:pt x="4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6" y="7"/>
                    <a:pt x="5" y="10"/>
                    <a:pt x="6" y="13"/>
                  </a:cubicBezTo>
                  <a:cubicBezTo>
                    <a:pt x="7" y="20"/>
                    <a:pt x="6" y="27"/>
                    <a:pt x="5" y="34"/>
                  </a:cubicBezTo>
                  <a:cubicBezTo>
                    <a:pt x="5" y="35"/>
                    <a:pt x="5" y="36"/>
                    <a:pt x="4" y="36"/>
                  </a:cubicBezTo>
                  <a:cubicBezTo>
                    <a:pt x="3" y="41"/>
                    <a:pt x="3" y="46"/>
                    <a:pt x="3" y="51"/>
                  </a:cubicBezTo>
                  <a:cubicBezTo>
                    <a:pt x="4" y="58"/>
                    <a:pt x="8" y="62"/>
                    <a:pt x="16" y="62"/>
                  </a:cubicBezTo>
                  <a:cubicBezTo>
                    <a:pt x="23" y="63"/>
                    <a:pt x="28" y="60"/>
                    <a:pt x="33" y="55"/>
                  </a:cubicBezTo>
                  <a:cubicBezTo>
                    <a:pt x="34" y="55"/>
                    <a:pt x="35" y="54"/>
                    <a:pt x="36" y="53"/>
                  </a:cubicBezTo>
                  <a:cubicBezTo>
                    <a:pt x="39" y="52"/>
                    <a:pt x="41" y="50"/>
                    <a:pt x="44" y="48"/>
                  </a:cubicBezTo>
                  <a:cubicBezTo>
                    <a:pt x="44" y="48"/>
                    <a:pt x="45" y="47"/>
                    <a:pt x="46" y="48"/>
                  </a:cubicBezTo>
                  <a:cubicBezTo>
                    <a:pt x="43" y="51"/>
                    <a:pt x="39" y="53"/>
                    <a:pt x="36" y="56"/>
                  </a:cubicBezTo>
                  <a:cubicBezTo>
                    <a:pt x="34" y="57"/>
                    <a:pt x="32" y="59"/>
                    <a:pt x="31" y="60"/>
                  </a:cubicBezTo>
                  <a:cubicBezTo>
                    <a:pt x="25" y="67"/>
                    <a:pt x="12" y="66"/>
                    <a:pt x="7" y="64"/>
                  </a:cubicBezTo>
                  <a:cubicBezTo>
                    <a:pt x="2" y="61"/>
                    <a:pt x="1" y="57"/>
                    <a:pt x="1" y="52"/>
                  </a:cubicBezTo>
                  <a:cubicBezTo>
                    <a:pt x="0" y="45"/>
                    <a:pt x="2" y="39"/>
                    <a:pt x="3" y="33"/>
                  </a:cubicBezTo>
                  <a:cubicBezTo>
                    <a:pt x="3" y="30"/>
                    <a:pt x="4" y="26"/>
                    <a:pt x="4" y="23"/>
                  </a:cubicBezTo>
                  <a:cubicBezTo>
                    <a:pt x="3" y="22"/>
                    <a:pt x="3" y="21"/>
                    <a:pt x="3" y="20"/>
                  </a:cubicBezTo>
                  <a:cubicBezTo>
                    <a:pt x="4" y="16"/>
                    <a:pt x="3" y="11"/>
                    <a:pt x="4" y="7"/>
                  </a:cubicBezTo>
                  <a:cubicBezTo>
                    <a:pt x="4" y="6"/>
                    <a:pt x="3" y="5"/>
                    <a:pt x="4" y="5"/>
                  </a:cubicBezTo>
                  <a:close/>
                </a:path>
              </a:pathLst>
            </a:custGeom>
            <a:solidFill>
              <a:srgbClr val="A4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4" name="Freeform 301"/>
            <p:cNvSpPr>
              <a:spLocks/>
            </p:cNvSpPr>
            <p:nvPr/>
          </p:nvSpPr>
          <p:spPr bwMode="auto">
            <a:xfrm>
              <a:off x="106363" y="2016126"/>
              <a:ext cx="204788" cy="74613"/>
            </a:xfrm>
            <a:custGeom>
              <a:avLst/>
              <a:gdLst>
                <a:gd name="T0" fmla="*/ 69 w 72"/>
                <a:gd name="T1" fmla="*/ 0 h 26"/>
                <a:gd name="T2" fmla="*/ 69 w 72"/>
                <a:gd name="T3" fmla="*/ 3 h 26"/>
                <a:gd name="T4" fmla="*/ 71 w 72"/>
                <a:gd name="T5" fmla="*/ 15 h 26"/>
                <a:gd name="T6" fmla="*/ 70 w 72"/>
                <a:gd name="T7" fmla="*/ 16 h 26"/>
                <a:gd name="T8" fmla="*/ 55 w 72"/>
                <a:gd name="T9" fmla="*/ 26 h 26"/>
                <a:gd name="T10" fmla="*/ 45 w 72"/>
                <a:gd name="T11" fmla="*/ 25 h 26"/>
                <a:gd name="T12" fmla="*/ 6 w 72"/>
                <a:gd name="T13" fmla="*/ 14 h 26"/>
                <a:gd name="T14" fmla="*/ 1 w 72"/>
                <a:gd name="T15" fmla="*/ 12 h 26"/>
                <a:gd name="T16" fmla="*/ 0 w 72"/>
                <a:gd name="T17" fmla="*/ 12 h 26"/>
                <a:gd name="T18" fmla="*/ 2 w 72"/>
                <a:gd name="T19" fmla="*/ 11 h 26"/>
                <a:gd name="T20" fmla="*/ 5 w 72"/>
                <a:gd name="T21" fmla="*/ 12 h 26"/>
                <a:gd name="T22" fmla="*/ 8 w 72"/>
                <a:gd name="T23" fmla="*/ 12 h 26"/>
                <a:gd name="T24" fmla="*/ 9 w 72"/>
                <a:gd name="T25" fmla="*/ 12 h 26"/>
                <a:gd name="T26" fmla="*/ 11 w 72"/>
                <a:gd name="T27" fmla="*/ 13 h 26"/>
                <a:gd name="T28" fmla="*/ 12 w 72"/>
                <a:gd name="T29" fmla="*/ 13 h 26"/>
                <a:gd name="T30" fmla="*/ 33 w 72"/>
                <a:gd name="T31" fmla="*/ 18 h 26"/>
                <a:gd name="T32" fmla="*/ 34 w 72"/>
                <a:gd name="T33" fmla="*/ 18 h 26"/>
                <a:gd name="T34" fmla="*/ 40 w 72"/>
                <a:gd name="T35" fmla="*/ 20 h 26"/>
                <a:gd name="T36" fmla="*/ 54 w 72"/>
                <a:gd name="T37" fmla="*/ 22 h 26"/>
                <a:gd name="T38" fmla="*/ 60 w 72"/>
                <a:gd name="T39" fmla="*/ 20 h 26"/>
                <a:gd name="T40" fmla="*/ 66 w 72"/>
                <a:gd name="T41" fmla="*/ 15 h 26"/>
                <a:gd name="T42" fmla="*/ 68 w 72"/>
                <a:gd name="T43" fmla="*/ 11 h 26"/>
                <a:gd name="T44" fmla="*/ 68 w 72"/>
                <a:gd name="T45" fmla="*/ 2 h 26"/>
                <a:gd name="T46" fmla="*/ 68 w 72"/>
                <a:gd name="T47" fmla="*/ 0 h 26"/>
                <a:gd name="T48" fmla="*/ 69 w 72"/>
                <a:gd name="T4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26">
                  <a:moveTo>
                    <a:pt x="69" y="0"/>
                  </a:moveTo>
                  <a:cubicBezTo>
                    <a:pt x="68" y="1"/>
                    <a:pt x="69" y="2"/>
                    <a:pt x="69" y="3"/>
                  </a:cubicBezTo>
                  <a:cubicBezTo>
                    <a:pt x="72" y="6"/>
                    <a:pt x="72" y="10"/>
                    <a:pt x="71" y="15"/>
                  </a:cubicBezTo>
                  <a:cubicBezTo>
                    <a:pt x="71" y="15"/>
                    <a:pt x="71" y="16"/>
                    <a:pt x="70" y="16"/>
                  </a:cubicBezTo>
                  <a:cubicBezTo>
                    <a:pt x="66" y="20"/>
                    <a:pt x="62" y="26"/>
                    <a:pt x="55" y="26"/>
                  </a:cubicBezTo>
                  <a:cubicBezTo>
                    <a:pt x="52" y="26"/>
                    <a:pt x="48" y="26"/>
                    <a:pt x="45" y="25"/>
                  </a:cubicBezTo>
                  <a:cubicBezTo>
                    <a:pt x="33" y="19"/>
                    <a:pt x="19" y="16"/>
                    <a:pt x="6" y="14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3" y="11"/>
                    <a:pt x="4" y="12"/>
                    <a:pt x="5" y="12"/>
                  </a:cubicBezTo>
                  <a:cubicBezTo>
                    <a:pt x="6" y="12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9" y="14"/>
                    <a:pt x="26" y="15"/>
                    <a:pt x="33" y="18"/>
                  </a:cubicBezTo>
                  <a:cubicBezTo>
                    <a:pt x="33" y="18"/>
                    <a:pt x="34" y="18"/>
                    <a:pt x="34" y="18"/>
                  </a:cubicBezTo>
                  <a:cubicBezTo>
                    <a:pt x="36" y="19"/>
                    <a:pt x="38" y="20"/>
                    <a:pt x="40" y="20"/>
                  </a:cubicBezTo>
                  <a:cubicBezTo>
                    <a:pt x="44" y="21"/>
                    <a:pt x="49" y="23"/>
                    <a:pt x="54" y="22"/>
                  </a:cubicBezTo>
                  <a:cubicBezTo>
                    <a:pt x="56" y="22"/>
                    <a:pt x="58" y="22"/>
                    <a:pt x="60" y="20"/>
                  </a:cubicBezTo>
                  <a:cubicBezTo>
                    <a:pt x="62" y="19"/>
                    <a:pt x="64" y="17"/>
                    <a:pt x="66" y="15"/>
                  </a:cubicBezTo>
                  <a:cubicBezTo>
                    <a:pt x="68" y="14"/>
                    <a:pt x="68" y="13"/>
                    <a:pt x="68" y="11"/>
                  </a:cubicBezTo>
                  <a:cubicBezTo>
                    <a:pt x="68" y="8"/>
                    <a:pt x="69" y="5"/>
                    <a:pt x="68" y="2"/>
                  </a:cubicBezTo>
                  <a:cubicBezTo>
                    <a:pt x="67" y="1"/>
                    <a:pt x="67" y="1"/>
                    <a:pt x="68" y="0"/>
                  </a:cubicBezTo>
                  <a:cubicBezTo>
                    <a:pt x="68" y="0"/>
                    <a:pt x="68" y="0"/>
                    <a:pt x="69" y="0"/>
                  </a:cubicBezTo>
                  <a:close/>
                </a:path>
              </a:pathLst>
            </a:custGeom>
            <a:solidFill>
              <a:srgbClr val="B47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5" name="Freeform 302"/>
            <p:cNvSpPr>
              <a:spLocks/>
            </p:cNvSpPr>
            <p:nvPr/>
          </p:nvSpPr>
          <p:spPr bwMode="auto">
            <a:xfrm>
              <a:off x="107951" y="2024064"/>
              <a:ext cx="206375" cy="71438"/>
            </a:xfrm>
            <a:custGeom>
              <a:avLst/>
              <a:gdLst>
                <a:gd name="T0" fmla="*/ 0 w 72"/>
                <a:gd name="T1" fmla="*/ 9 h 25"/>
                <a:gd name="T2" fmla="*/ 17 w 72"/>
                <a:gd name="T3" fmla="*/ 13 h 25"/>
                <a:gd name="T4" fmla="*/ 44 w 72"/>
                <a:gd name="T5" fmla="*/ 21 h 25"/>
                <a:gd name="T6" fmla="*/ 57 w 72"/>
                <a:gd name="T7" fmla="*/ 22 h 25"/>
                <a:gd name="T8" fmla="*/ 65 w 72"/>
                <a:gd name="T9" fmla="*/ 17 h 25"/>
                <a:gd name="T10" fmla="*/ 69 w 72"/>
                <a:gd name="T11" fmla="*/ 13 h 25"/>
                <a:gd name="T12" fmla="*/ 69 w 72"/>
                <a:gd name="T13" fmla="*/ 1 h 25"/>
                <a:gd name="T14" fmla="*/ 68 w 72"/>
                <a:gd name="T15" fmla="*/ 0 h 25"/>
                <a:gd name="T16" fmla="*/ 70 w 72"/>
                <a:gd name="T17" fmla="*/ 1 h 25"/>
                <a:gd name="T18" fmla="*/ 71 w 72"/>
                <a:gd name="T19" fmla="*/ 13 h 25"/>
                <a:gd name="T20" fmla="*/ 68 w 72"/>
                <a:gd name="T21" fmla="*/ 16 h 25"/>
                <a:gd name="T22" fmla="*/ 62 w 72"/>
                <a:gd name="T23" fmla="*/ 22 h 25"/>
                <a:gd name="T24" fmla="*/ 48 w 72"/>
                <a:gd name="T25" fmla="*/ 23 h 25"/>
                <a:gd name="T26" fmla="*/ 34 w 72"/>
                <a:gd name="T27" fmla="*/ 18 h 25"/>
                <a:gd name="T28" fmla="*/ 7 w 72"/>
                <a:gd name="T29" fmla="*/ 12 h 25"/>
                <a:gd name="T30" fmla="*/ 0 w 72"/>
                <a:gd name="T3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25">
                  <a:moveTo>
                    <a:pt x="0" y="9"/>
                  </a:moveTo>
                  <a:cubicBezTo>
                    <a:pt x="5" y="11"/>
                    <a:pt x="11" y="12"/>
                    <a:pt x="17" y="13"/>
                  </a:cubicBezTo>
                  <a:cubicBezTo>
                    <a:pt x="27" y="14"/>
                    <a:pt x="35" y="18"/>
                    <a:pt x="44" y="21"/>
                  </a:cubicBezTo>
                  <a:cubicBezTo>
                    <a:pt x="48" y="22"/>
                    <a:pt x="52" y="23"/>
                    <a:pt x="57" y="22"/>
                  </a:cubicBezTo>
                  <a:cubicBezTo>
                    <a:pt x="60" y="21"/>
                    <a:pt x="62" y="19"/>
                    <a:pt x="65" y="17"/>
                  </a:cubicBezTo>
                  <a:cubicBezTo>
                    <a:pt x="66" y="16"/>
                    <a:pt x="68" y="15"/>
                    <a:pt x="69" y="13"/>
                  </a:cubicBezTo>
                  <a:cubicBezTo>
                    <a:pt x="70" y="9"/>
                    <a:pt x="70" y="5"/>
                    <a:pt x="69" y="1"/>
                  </a:cubicBezTo>
                  <a:cubicBezTo>
                    <a:pt x="69" y="0"/>
                    <a:pt x="68" y="0"/>
                    <a:pt x="68" y="0"/>
                  </a:cubicBezTo>
                  <a:cubicBezTo>
                    <a:pt x="69" y="0"/>
                    <a:pt x="69" y="1"/>
                    <a:pt x="70" y="1"/>
                  </a:cubicBezTo>
                  <a:cubicBezTo>
                    <a:pt x="71" y="5"/>
                    <a:pt x="72" y="9"/>
                    <a:pt x="71" y="13"/>
                  </a:cubicBezTo>
                  <a:cubicBezTo>
                    <a:pt x="70" y="14"/>
                    <a:pt x="69" y="15"/>
                    <a:pt x="68" y="16"/>
                  </a:cubicBezTo>
                  <a:cubicBezTo>
                    <a:pt x="66" y="18"/>
                    <a:pt x="64" y="20"/>
                    <a:pt x="62" y="22"/>
                  </a:cubicBezTo>
                  <a:cubicBezTo>
                    <a:pt x="57" y="25"/>
                    <a:pt x="52" y="25"/>
                    <a:pt x="48" y="23"/>
                  </a:cubicBezTo>
                  <a:cubicBezTo>
                    <a:pt x="43" y="22"/>
                    <a:pt x="38" y="20"/>
                    <a:pt x="34" y="18"/>
                  </a:cubicBezTo>
                  <a:cubicBezTo>
                    <a:pt x="25" y="15"/>
                    <a:pt x="16" y="14"/>
                    <a:pt x="7" y="12"/>
                  </a:cubicBezTo>
                  <a:cubicBezTo>
                    <a:pt x="4" y="11"/>
                    <a:pt x="2" y="11"/>
                    <a:pt x="0" y="9"/>
                  </a:cubicBezTo>
                  <a:close/>
                </a:path>
              </a:pathLst>
            </a:custGeom>
            <a:solidFill>
              <a:srgbClr val="9B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6" name="Freeform 303"/>
            <p:cNvSpPr>
              <a:spLocks/>
            </p:cNvSpPr>
            <p:nvPr/>
          </p:nvSpPr>
          <p:spPr bwMode="auto">
            <a:xfrm>
              <a:off x="457201" y="1924051"/>
              <a:ext cx="11113" cy="60325"/>
            </a:xfrm>
            <a:custGeom>
              <a:avLst/>
              <a:gdLst>
                <a:gd name="T0" fmla="*/ 4 w 4"/>
                <a:gd name="T1" fmla="*/ 0 h 21"/>
                <a:gd name="T2" fmla="*/ 4 w 4"/>
                <a:gd name="T3" fmla="*/ 17 h 21"/>
                <a:gd name="T4" fmla="*/ 0 w 4"/>
                <a:gd name="T5" fmla="*/ 21 h 21"/>
                <a:gd name="T6" fmla="*/ 0 w 4"/>
                <a:gd name="T7" fmla="*/ 20 h 21"/>
                <a:gd name="T8" fmla="*/ 0 w 4"/>
                <a:gd name="T9" fmla="*/ 20 h 21"/>
                <a:gd name="T10" fmla="*/ 2 w 4"/>
                <a:gd name="T11" fmla="*/ 7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4" y="6"/>
                    <a:pt x="4" y="11"/>
                    <a:pt x="4" y="17"/>
                  </a:cubicBezTo>
                  <a:cubicBezTo>
                    <a:pt x="2" y="18"/>
                    <a:pt x="1" y="20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6"/>
                    <a:pt x="3" y="12"/>
                    <a:pt x="2" y="7"/>
                  </a:cubicBezTo>
                  <a:cubicBezTo>
                    <a:pt x="2" y="5"/>
                    <a:pt x="3" y="3"/>
                    <a:pt x="4" y="0"/>
                  </a:cubicBezTo>
                  <a:close/>
                </a:path>
              </a:pathLst>
            </a:custGeom>
            <a:solidFill>
              <a:srgbClr val="91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7" name="Freeform 304"/>
            <p:cNvSpPr>
              <a:spLocks/>
            </p:cNvSpPr>
            <p:nvPr/>
          </p:nvSpPr>
          <p:spPr bwMode="auto">
            <a:xfrm>
              <a:off x="582613" y="2027239"/>
              <a:ext cx="28575" cy="20638"/>
            </a:xfrm>
            <a:custGeom>
              <a:avLst/>
              <a:gdLst>
                <a:gd name="T0" fmla="*/ 2 w 10"/>
                <a:gd name="T1" fmla="*/ 6 h 7"/>
                <a:gd name="T2" fmla="*/ 0 w 10"/>
                <a:gd name="T3" fmla="*/ 7 h 7"/>
                <a:gd name="T4" fmla="*/ 0 w 10"/>
                <a:gd name="T5" fmla="*/ 7 h 7"/>
                <a:gd name="T6" fmla="*/ 0 w 10"/>
                <a:gd name="T7" fmla="*/ 6 h 7"/>
                <a:gd name="T8" fmla="*/ 3 w 10"/>
                <a:gd name="T9" fmla="*/ 4 h 7"/>
                <a:gd name="T10" fmla="*/ 5 w 10"/>
                <a:gd name="T11" fmla="*/ 2 h 7"/>
                <a:gd name="T12" fmla="*/ 5 w 10"/>
                <a:gd name="T13" fmla="*/ 2 h 7"/>
                <a:gd name="T14" fmla="*/ 10 w 10"/>
                <a:gd name="T15" fmla="*/ 1 h 7"/>
                <a:gd name="T16" fmla="*/ 2 w 10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2" y="6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2" y="4"/>
                    <a:pt x="3" y="4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2"/>
                    <a:pt x="8" y="0"/>
                    <a:pt x="10" y="1"/>
                  </a:cubicBezTo>
                  <a:cubicBezTo>
                    <a:pt x="7" y="3"/>
                    <a:pt x="5" y="4"/>
                    <a:pt x="2" y="6"/>
                  </a:cubicBezTo>
                  <a:close/>
                </a:path>
              </a:pathLst>
            </a:custGeom>
            <a:solidFill>
              <a:srgbClr val="B2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8" name="Freeform 305"/>
            <p:cNvSpPr>
              <a:spLocks/>
            </p:cNvSpPr>
            <p:nvPr/>
          </p:nvSpPr>
          <p:spPr bwMode="auto">
            <a:xfrm>
              <a:off x="596901" y="2020889"/>
              <a:ext cx="28575" cy="14288"/>
            </a:xfrm>
            <a:custGeom>
              <a:avLst/>
              <a:gdLst>
                <a:gd name="T0" fmla="*/ 5 w 10"/>
                <a:gd name="T1" fmla="*/ 3 h 5"/>
                <a:gd name="T2" fmla="*/ 0 w 10"/>
                <a:gd name="T3" fmla="*/ 5 h 5"/>
                <a:gd name="T4" fmla="*/ 2 w 10"/>
                <a:gd name="T5" fmla="*/ 3 h 5"/>
                <a:gd name="T6" fmla="*/ 5 w 10"/>
                <a:gd name="T7" fmla="*/ 1 h 5"/>
                <a:gd name="T8" fmla="*/ 7 w 10"/>
                <a:gd name="T9" fmla="*/ 0 h 5"/>
                <a:gd name="T10" fmla="*/ 8 w 10"/>
                <a:gd name="T11" fmla="*/ 0 h 5"/>
                <a:gd name="T12" fmla="*/ 10 w 10"/>
                <a:gd name="T13" fmla="*/ 0 h 5"/>
                <a:gd name="T14" fmla="*/ 5 w 10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5" y="3"/>
                  </a:moveTo>
                  <a:cubicBezTo>
                    <a:pt x="3" y="3"/>
                    <a:pt x="2" y="5"/>
                    <a:pt x="0" y="5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2"/>
                    <a:pt x="4" y="2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8" y="1"/>
                    <a:pt x="7" y="2"/>
                    <a:pt x="5" y="3"/>
                  </a:cubicBezTo>
                  <a:close/>
                </a:path>
              </a:pathLst>
            </a:custGeom>
            <a:solidFill>
              <a:srgbClr val="DD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79" name="Freeform 306"/>
            <p:cNvSpPr>
              <a:spLocks/>
            </p:cNvSpPr>
            <p:nvPr/>
          </p:nvSpPr>
          <p:spPr bwMode="auto">
            <a:xfrm>
              <a:off x="93663" y="2041526"/>
              <a:ext cx="17463" cy="7938"/>
            </a:xfrm>
            <a:custGeom>
              <a:avLst/>
              <a:gdLst>
                <a:gd name="T0" fmla="*/ 6 w 6"/>
                <a:gd name="T1" fmla="*/ 3 h 3"/>
                <a:gd name="T2" fmla="*/ 4 w 6"/>
                <a:gd name="T3" fmla="*/ 3 h 3"/>
                <a:gd name="T4" fmla="*/ 0 w 6"/>
                <a:gd name="T5" fmla="*/ 0 h 3"/>
                <a:gd name="T6" fmla="*/ 2 w 6"/>
                <a:gd name="T7" fmla="*/ 1 h 3"/>
                <a:gd name="T8" fmla="*/ 3 w 6"/>
                <a:gd name="T9" fmla="*/ 1 h 3"/>
                <a:gd name="T10" fmla="*/ 4 w 6"/>
                <a:gd name="T11" fmla="*/ 2 h 3"/>
                <a:gd name="T12" fmla="*/ 6 w 6"/>
                <a:gd name="T13" fmla="*/ 2 h 3"/>
                <a:gd name="T14" fmla="*/ 6 w 6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cubicBezTo>
                    <a:pt x="5" y="3"/>
                    <a:pt x="5" y="3"/>
                    <a:pt x="4" y="3"/>
                  </a:cubicBezTo>
                  <a:cubicBezTo>
                    <a:pt x="3" y="3"/>
                    <a:pt x="1" y="2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5" y="2"/>
                    <a:pt x="5" y="2"/>
                    <a:pt x="6" y="2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B9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0" name="Freeform 307"/>
            <p:cNvSpPr>
              <a:spLocks/>
            </p:cNvSpPr>
            <p:nvPr/>
          </p:nvSpPr>
          <p:spPr bwMode="auto">
            <a:xfrm>
              <a:off x="454026" y="1981201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B2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1" name="Freeform 308"/>
            <p:cNvSpPr>
              <a:spLocks/>
            </p:cNvSpPr>
            <p:nvPr/>
          </p:nvSpPr>
          <p:spPr bwMode="auto">
            <a:xfrm>
              <a:off x="100013" y="2009776"/>
              <a:ext cx="196850" cy="63500"/>
            </a:xfrm>
            <a:custGeom>
              <a:avLst/>
              <a:gdLst>
                <a:gd name="T0" fmla="*/ 1 w 69"/>
                <a:gd name="T1" fmla="*/ 12 h 22"/>
                <a:gd name="T2" fmla="*/ 0 w 69"/>
                <a:gd name="T3" fmla="*/ 12 h 22"/>
                <a:gd name="T4" fmla="*/ 7 w 69"/>
                <a:gd name="T5" fmla="*/ 12 h 22"/>
                <a:gd name="T6" fmla="*/ 38 w 69"/>
                <a:gd name="T7" fmla="*/ 17 h 22"/>
                <a:gd name="T8" fmla="*/ 52 w 69"/>
                <a:gd name="T9" fmla="*/ 20 h 22"/>
                <a:gd name="T10" fmla="*/ 66 w 69"/>
                <a:gd name="T11" fmla="*/ 12 h 22"/>
                <a:gd name="T12" fmla="*/ 68 w 69"/>
                <a:gd name="T13" fmla="*/ 3 h 22"/>
                <a:gd name="T14" fmla="*/ 67 w 69"/>
                <a:gd name="T15" fmla="*/ 0 h 22"/>
                <a:gd name="T16" fmla="*/ 69 w 69"/>
                <a:gd name="T17" fmla="*/ 3 h 22"/>
                <a:gd name="T18" fmla="*/ 69 w 69"/>
                <a:gd name="T19" fmla="*/ 11 h 22"/>
                <a:gd name="T20" fmla="*/ 66 w 69"/>
                <a:gd name="T21" fmla="*/ 15 h 22"/>
                <a:gd name="T22" fmla="*/ 61 w 69"/>
                <a:gd name="T23" fmla="*/ 19 h 22"/>
                <a:gd name="T24" fmla="*/ 51 w 69"/>
                <a:gd name="T25" fmla="*/ 22 h 22"/>
                <a:gd name="T26" fmla="*/ 43 w 69"/>
                <a:gd name="T27" fmla="*/ 21 h 22"/>
                <a:gd name="T28" fmla="*/ 43 w 69"/>
                <a:gd name="T29" fmla="*/ 20 h 22"/>
                <a:gd name="T30" fmla="*/ 40 w 69"/>
                <a:gd name="T31" fmla="*/ 20 h 22"/>
                <a:gd name="T32" fmla="*/ 39 w 69"/>
                <a:gd name="T33" fmla="*/ 19 h 22"/>
                <a:gd name="T34" fmla="*/ 31 w 69"/>
                <a:gd name="T35" fmla="*/ 17 h 22"/>
                <a:gd name="T36" fmla="*/ 31 w 69"/>
                <a:gd name="T37" fmla="*/ 17 h 22"/>
                <a:gd name="T38" fmla="*/ 28 w 69"/>
                <a:gd name="T39" fmla="*/ 16 h 22"/>
                <a:gd name="T40" fmla="*/ 27 w 69"/>
                <a:gd name="T41" fmla="*/ 16 h 22"/>
                <a:gd name="T42" fmla="*/ 25 w 69"/>
                <a:gd name="T43" fmla="*/ 15 h 22"/>
                <a:gd name="T44" fmla="*/ 24 w 69"/>
                <a:gd name="T45" fmla="*/ 15 h 22"/>
                <a:gd name="T46" fmla="*/ 16 w 69"/>
                <a:gd name="T47" fmla="*/ 14 h 22"/>
                <a:gd name="T48" fmla="*/ 15 w 69"/>
                <a:gd name="T49" fmla="*/ 14 h 22"/>
                <a:gd name="T50" fmla="*/ 11 w 69"/>
                <a:gd name="T51" fmla="*/ 14 h 22"/>
                <a:gd name="T52" fmla="*/ 3 w 69"/>
                <a:gd name="T53" fmla="*/ 13 h 22"/>
                <a:gd name="T54" fmla="*/ 1 w 69"/>
                <a:gd name="T55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2">
                  <a:moveTo>
                    <a:pt x="1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5" y="12"/>
                    <a:pt x="7" y="12"/>
                  </a:cubicBezTo>
                  <a:cubicBezTo>
                    <a:pt x="18" y="11"/>
                    <a:pt x="28" y="13"/>
                    <a:pt x="38" y="17"/>
                  </a:cubicBezTo>
                  <a:cubicBezTo>
                    <a:pt x="43" y="19"/>
                    <a:pt x="47" y="20"/>
                    <a:pt x="52" y="20"/>
                  </a:cubicBezTo>
                  <a:cubicBezTo>
                    <a:pt x="59" y="20"/>
                    <a:pt x="63" y="16"/>
                    <a:pt x="66" y="12"/>
                  </a:cubicBezTo>
                  <a:cubicBezTo>
                    <a:pt x="68" y="9"/>
                    <a:pt x="68" y="6"/>
                    <a:pt x="68" y="3"/>
                  </a:cubicBezTo>
                  <a:cubicBezTo>
                    <a:pt x="68" y="2"/>
                    <a:pt x="67" y="1"/>
                    <a:pt x="67" y="0"/>
                  </a:cubicBezTo>
                  <a:cubicBezTo>
                    <a:pt x="69" y="1"/>
                    <a:pt x="69" y="2"/>
                    <a:pt x="69" y="3"/>
                  </a:cubicBezTo>
                  <a:cubicBezTo>
                    <a:pt x="69" y="6"/>
                    <a:pt x="69" y="8"/>
                    <a:pt x="69" y="11"/>
                  </a:cubicBezTo>
                  <a:cubicBezTo>
                    <a:pt x="68" y="13"/>
                    <a:pt x="68" y="14"/>
                    <a:pt x="66" y="15"/>
                  </a:cubicBezTo>
                  <a:cubicBezTo>
                    <a:pt x="65" y="17"/>
                    <a:pt x="63" y="18"/>
                    <a:pt x="61" y="19"/>
                  </a:cubicBezTo>
                  <a:cubicBezTo>
                    <a:pt x="58" y="22"/>
                    <a:pt x="55" y="22"/>
                    <a:pt x="51" y="22"/>
                  </a:cubicBezTo>
                  <a:cubicBezTo>
                    <a:pt x="48" y="22"/>
                    <a:pt x="46" y="22"/>
                    <a:pt x="43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0"/>
                    <a:pt x="40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18"/>
                    <a:pt x="34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5"/>
                    <a:pt x="25" y="15"/>
                    <a:pt x="2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5"/>
                    <a:pt x="19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3" y="13"/>
                    <a:pt x="12" y="14"/>
                    <a:pt x="11" y="14"/>
                  </a:cubicBezTo>
                  <a:cubicBezTo>
                    <a:pt x="8" y="13"/>
                    <a:pt x="6" y="14"/>
                    <a:pt x="3" y="13"/>
                  </a:cubicBezTo>
                  <a:cubicBezTo>
                    <a:pt x="3" y="13"/>
                    <a:pt x="2" y="13"/>
                    <a:pt x="1" y="12"/>
                  </a:cubicBezTo>
                  <a:close/>
                </a:path>
              </a:pathLst>
            </a:custGeom>
            <a:solidFill>
              <a:srgbClr val="E7B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2" name="Freeform 309"/>
            <p:cNvSpPr>
              <a:spLocks/>
            </p:cNvSpPr>
            <p:nvPr/>
          </p:nvSpPr>
          <p:spPr bwMode="auto">
            <a:xfrm>
              <a:off x="107951" y="1970089"/>
              <a:ext cx="163513" cy="82550"/>
            </a:xfrm>
            <a:custGeom>
              <a:avLst/>
              <a:gdLst>
                <a:gd name="T0" fmla="*/ 53 w 57"/>
                <a:gd name="T1" fmla="*/ 6 h 29"/>
                <a:gd name="T2" fmla="*/ 57 w 57"/>
                <a:gd name="T3" fmla="*/ 20 h 29"/>
                <a:gd name="T4" fmla="*/ 52 w 57"/>
                <a:gd name="T5" fmla="*/ 28 h 29"/>
                <a:gd name="T6" fmla="*/ 50 w 57"/>
                <a:gd name="T7" fmla="*/ 29 h 29"/>
                <a:gd name="T8" fmla="*/ 35 w 57"/>
                <a:gd name="T9" fmla="*/ 27 h 29"/>
                <a:gd name="T10" fmla="*/ 11 w 57"/>
                <a:gd name="T11" fmla="*/ 22 h 29"/>
                <a:gd name="T12" fmla="*/ 2 w 57"/>
                <a:gd name="T13" fmla="*/ 18 h 29"/>
                <a:gd name="T14" fmla="*/ 1 w 57"/>
                <a:gd name="T15" fmla="*/ 11 h 29"/>
                <a:gd name="T16" fmla="*/ 2 w 57"/>
                <a:gd name="T17" fmla="*/ 0 h 29"/>
                <a:gd name="T18" fmla="*/ 2 w 57"/>
                <a:gd name="T19" fmla="*/ 0 h 29"/>
                <a:gd name="T20" fmla="*/ 3 w 57"/>
                <a:gd name="T21" fmla="*/ 9 h 29"/>
                <a:gd name="T22" fmla="*/ 2 w 57"/>
                <a:gd name="T23" fmla="*/ 13 h 29"/>
                <a:gd name="T24" fmla="*/ 5 w 57"/>
                <a:gd name="T25" fmla="*/ 18 h 29"/>
                <a:gd name="T26" fmla="*/ 17 w 57"/>
                <a:gd name="T27" fmla="*/ 21 h 29"/>
                <a:gd name="T28" fmla="*/ 35 w 57"/>
                <a:gd name="T29" fmla="*/ 26 h 29"/>
                <a:gd name="T30" fmla="*/ 53 w 57"/>
                <a:gd name="T31" fmla="*/ 26 h 29"/>
                <a:gd name="T32" fmla="*/ 55 w 57"/>
                <a:gd name="T33" fmla="*/ 24 h 29"/>
                <a:gd name="T34" fmla="*/ 55 w 57"/>
                <a:gd name="T35" fmla="*/ 23 h 29"/>
                <a:gd name="T36" fmla="*/ 55 w 57"/>
                <a:gd name="T37" fmla="*/ 12 h 29"/>
                <a:gd name="T38" fmla="*/ 54 w 57"/>
                <a:gd name="T39" fmla="*/ 10 h 29"/>
                <a:gd name="T40" fmla="*/ 53 w 57"/>
                <a:gd name="T41" fmla="*/ 7 h 29"/>
                <a:gd name="T42" fmla="*/ 53 w 57"/>
                <a:gd name="T43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29">
                  <a:moveTo>
                    <a:pt x="53" y="6"/>
                  </a:moveTo>
                  <a:cubicBezTo>
                    <a:pt x="57" y="10"/>
                    <a:pt x="57" y="15"/>
                    <a:pt x="57" y="20"/>
                  </a:cubicBezTo>
                  <a:cubicBezTo>
                    <a:pt x="57" y="25"/>
                    <a:pt x="55" y="26"/>
                    <a:pt x="52" y="28"/>
                  </a:cubicBezTo>
                  <a:cubicBezTo>
                    <a:pt x="51" y="29"/>
                    <a:pt x="50" y="29"/>
                    <a:pt x="50" y="29"/>
                  </a:cubicBezTo>
                  <a:cubicBezTo>
                    <a:pt x="45" y="29"/>
                    <a:pt x="40" y="29"/>
                    <a:pt x="35" y="27"/>
                  </a:cubicBezTo>
                  <a:cubicBezTo>
                    <a:pt x="27" y="24"/>
                    <a:pt x="19" y="23"/>
                    <a:pt x="11" y="22"/>
                  </a:cubicBezTo>
                  <a:cubicBezTo>
                    <a:pt x="8" y="22"/>
                    <a:pt x="5" y="21"/>
                    <a:pt x="2" y="18"/>
                  </a:cubicBezTo>
                  <a:cubicBezTo>
                    <a:pt x="1" y="17"/>
                    <a:pt x="0" y="13"/>
                    <a:pt x="1" y="11"/>
                  </a:cubicBezTo>
                  <a:cubicBezTo>
                    <a:pt x="2" y="7"/>
                    <a:pt x="2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3"/>
                    <a:pt x="4" y="6"/>
                    <a:pt x="3" y="9"/>
                  </a:cubicBezTo>
                  <a:cubicBezTo>
                    <a:pt x="3" y="10"/>
                    <a:pt x="3" y="12"/>
                    <a:pt x="2" y="13"/>
                  </a:cubicBezTo>
                  <a:cubicBezTo>
                    <a:pt x="2" y="16"/>
                    <a:pt x="2" y="16"/>
                    <a:pt x="5" y="18"/>
                  </a:cubicBezTo>
                  <a:cubicBezTo>
                    <a:pt x="9" y="20"/>
                    <a:pt x="13" y="21"/>
                    <a:pt x="17" y="21"/>
                  </a:cubicBezTo>
                  <a:cubicBezTo>
                    <a:pt x="23" y="22"/>
                    <a:pt x="29" y="23"/>
                    <a:pt x="35" y="26"/>
                  </a:cubicBezTo>
                  <a:cubicBezTo>
                    <a:pt x="41" y="28"/>
                    <a:pt x="47" y="29"/>
                    <a:pt x="53" y="26"/>
                  </a:cubicBezTo>
                  <a:cubicBezTo>
                    <a:pt x="54" y="25"/>
                    <a:pt x="54" y="25"/>
                    <a:pt x="55" y="24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0"/>
                    <a:pt x="55" y="16"/>
                    <a:pt x="55" y="12"/>
                  </a:cubicBezTo>
                  <a:cubicBezTo>
                    <a:pt x="55" y="11"/>
                    <a:pt x="55" y="10"/>
                    <a:pt x="54" y="10"/>
                  </a:cubicBezTo>
                  <a:cubicBezTo>
                    <a:pt x="53" y="9"/>
                    <a:pt x="53" y="8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lose/>
                </a:path>
              </a:pathLst>
            </a:custGeom>
            <a:solidFill>
              <a:srgbClr val="FEC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3" name="Freeform 310"/>
            <p:cNvSpPr>
              <a:spLocks/>
            </p:cNvSpPr>
            <p:nvPr/>
          </p:nvSpPr>
          <p:spPr bwMode="auto">
            <a:xfrm>
              <a:off x="200026" y="1898651"/>
              <a:ext cx="60325" cy="92075"/>
            </a:xfrm>
            <a:custGeom>
              <a:avLst/>
              <a:gdLst>
                <a:gd name="T0" fmla="*/ 21 w 21"/>
                <a:gd name="T1" fmla="*/ 31 h 32"/>
                <a:gd name="T2" fmla="*/ 21 w 21"/>
                <a:gd name="T3" fmla="*/ 32 h 32"/>
                <a:gd name="T4" fmla="*/ 20 w 21"/>
                <a:gd name="T5" fmla="*/ 31 h 32"/>
                <a:gd name="T6" fmla="*/ 6 w 21"/>
                <a:gd name="T7" fmla="*/ 9 h 32"/>
                <a:gd name="T8" fmla="*/ 1 w 21"/>
                <a:gd name="T9" fmla="*/ 1 h 32"/>
                <a:gd name="T10" fmla="*/ 1 w 21"/>
                <a:gd name="T11" fmla="*/ 0 h 32"/>
                <a:gd name="T12" fmla="*/ 2 w 21"/>
                <a:gd name="T13" fmla="*/ 0 h 32"/>
                <a:gd name="T14" fmla="*/ 12 w 21"/>
                <a:gd name="T15" fmla="*/ 16 h 32"/>
                <a:gd name="T16" fmla="*/ 21 w 21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2">
                  <a:moveTo>
                    <a:pt x="21" y="31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0" y="32"/>
                    <a:pt x="20" y="31"/>
                  </a:cubicBezTo>
                  <a:cubicBezTo>
                    <a:pt x="15" y="24"/>
                    <a:pt x="9" y="17"/>
                    <a:pt x="6" y="9"/>
                  </a:cubicBezTo>
                  <a:cubicBezTo>
                    <a:pt x="5" y="6"/>
                    <a:pt x="3" y="3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4"/>
                    <a:pt x="9" y="11"/>
                    <a:pt x="12" y="16"/>
                  </a:cubicBezTo>
                  <a:cubicBezTo>
                    <a:pt x="15" y="21"/>
                    <a:pt x="18" y="26"/>
                    <a:pt x="21" y="31"/>
                  </a:cubicBezTo>
                  <a:close/>
                </a:path>
              </a:pathLst>
            </a:custGeom>
            <a:solidFill>
              <a:srgbClr val="FE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4" name="Freeform 311"/>
            <p:cNvSpPr>
              <a:spLocks/>
            </p:cNvSpPr>
            <p:nvPr/>
          </p:nvSpPr>
          <p:spPr bwMode="auto">
            <a:xfrm>
              <a:off x="106363" y="1890714"/>
              <a:ext cx="100013" cy="79375"/>
            </a:xfrm>
            <a:custGeom>
              <a:avLst/>
              <a:gdLst>
                <a:gd name="T0" fmla="*/ 35 w 35"/>
                <a:gd name="T1" fmla="*/ 3 h 28"/>
                <a:gd name="T2" fmla="*/ 34 w 35"/>
                <a:gd name="T3" fmla="*/ 3 h 28"/>
                <a:gd name="T4" fmla="*/ 33 w 35"/>
                <a:gd name="T5" fmla="*/ 3 h 28"/>
                <a:gd name="T6" fmla="*/ 28 w 35"/>
                <a:gd name="T7" fmla="*/ 4 h 28"/>
                <a:gd name="T8" fmla="*/ 27 w 35"/>
                <a:gd name="T9" fmla="*/ 4 h 28"/>
                <a:gd name="T10" fmla="*/ 25 w 35"/>
                <a:gd name="T11" fmla="*/ 7 h 28"/>
                <a:gd name="T12" fmla="*/ 25 w 35"/>
                <a:gd name="T13" fmla="*/ 7 h 28"/>
                <a:gd name="T14" fmla="*/ 21 w 35"/>
                <a:gd name="T15" fmla="*/ 18 h 28"/>
                <a:gd name="T16" fmla="*/ 14 w 35"/>
                <a:gd name="T17" fmla="*/ 22 h 28"/>
                <a:gd name="T18" fmla="*/ 7 w 35"/>
                <a:gd name="T19" fmla="*/ 22 h 28"/>
                <a:gd name="T20" fmla="*/ 3 w 35"/>
                <a:gd name="T21" fmla="*/ 24 h 28"/>
                <a:gd name="T22" fmla="*/ 3 w 35"/>
                <a:gd name="T23" fmla="*/ 27 h 28"/>
                <a:gd name="T24" fmla="*/ 3 w 35"/>
                <a:gd name="T25" fmla="*/ 28 h 28"/>
                <a:gd name="T26" fmla="*/ 3 w 35"/>
                <a:gd name="T27" fmla="*/ 28 h 28"/>
                <a:gd name="T28" fmla="*/ 2 w 35"/>
                <a:gd name="T29" fmla="*/ 28 h 28"/>
                <a:gd name="T30" fmla="*/ 7 w 35"/>
                <a:gd name="T31" fmla="*/ 21 h 28"/>
                <a:gd name="T32" fmla="*/ 15 w 35"/>
                <a:gd name="T33" fmla="*/ 21 h 28"/>
                <a:gd name="T34" fmla="*/ 21 w 35"/>
                <a:gd name="T35" fmla="*/ 16 h 28"/>
                <a:gd name="T36" fmla="*/ 23 w 35"/>
                <a:gd name="T37" fmla="*/ 7 h 28"/>
                <a:gd name="T38" fmla="*/ 30 w 35"/>
                <a:gd name="T39" fmla="*/ 1 h 28"/>
                <a:gd name="T40" fmla="*/ 35 w 35"/>
                <a:gd name="T4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28">
                  <a:moveTo>
                    <a:pt x="35" y="3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2"/>
                    <a:pt x="30" y="2"/>
                    <a:pt x="28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5" y="5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11"/>
                    <a:pt x="23" y="15"/>
                    <a:pt x="21" y="18"/>
                  </a:cubicBezTo>
                  <a:cubicBezTo>
                    <a:pt x="20" y="21"/>
                    <a:pt x="18" y="22"/>
                    <a:pt x="14" y="22"/>
                  </a:cubicBezTo>
                  <a:cubicBezTo>
                    <a:pt x="12" y="22"/>
                    <a:pt x="10" y="22"/>
                    <a:pt x="7" y="22"/>
                  </a:cubicBezTo>
                  <a:cubicBezTo>
                    <a:pt x="6" y="23"/>
                    <a:pt x="4" y="22"/>
                    <a:pt x="3" y="24"/>
                  </a:cubicBezTo>
                  <a:cubicBezTo>
                    <a:pt x="2" y="25"/>
                    <a:pt x="3" y="26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3"/>
                    <a:pt x="2" y="21"/>
                    <a:pt x="7" y="21"/>
                  </a:cubicBezTo>
                  <a:cubicBezTo>
                    <a:pt x="10" y="21"/>
                    <a:pt x="12" y="21"/>
                    <a:pt x="15" y="21"/>
                  </a:cubicBezTo>
                  <a:cubicBezTo>
                    <a:pt x="18" y="21"/>
                    <a:pt x="20" y="18"/>
                    <a:pt x="21" y="16"/>
                  </a:cubicBezTo>
                  <a:cubicBezTo>
                    <a:pt x="22" y="13"/>
                    <a:pt x="22" y="10"/>
                    <a:pt x="23" y="7"/>
                  </a:cubicBezTo>
                  <a:cubicBezTo>
                    <a:pt x="24" y="4"/>
                    <a:pt x="27" y="2"/>
                    <a:pt x="30" y="1"/>
                  </a:cubicBezTo>
                  <a:cubicBezTo>
                    <a:pt x="32" y="0"/>
                    <a:pt x="34" y="1"/>
                    <a:pt x="35" y="3"/>
                  </a:cubicBezTo>
                  <a:close/>
                </a:path>
              </a:pathLst>
            </a:custGeom>
            <a:solidFill>
              <a:srgbClr val="FEC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5" name="Freeform 312"/>
            <p:cNvSpPr>
              <a:spLocks/>
            </p:cNvSpPr>
            <p:nvPr/>
          </p:nvSpPr>
          <p:spPr bwMode="auto">
            <a:xfrm>
              <a:off x="117476" y="1916114"/>
              <a:ext cx="42863" cy="19050"/>
            </a:xfrm>
            <a:custGeom>
              <a:avLst/>
              <a:gdLst>
                <a:gd name="T0" fmla="*/ 14 w 15"/>
                <a:gd name="T1" fmla="*/ 0 h 7"/>
                <a:gd name="T2" fmla="*/ 15 w 15"/>
                <a:gd name="T3" fmla="*/ 0 h 7"/>
                <a:gd name="T4" fmla="*/ 11 w 15"/>
                <a:gd name="T5" fmla="*/ 6 h 7"/>
                <a:gd name="T6" fmla="*/ 8 w 15"/>
                <a:gd name="T7" fmla="*/ 7 h 7"/>
                <a:gd name="T8" fmla="*/ 0 w 15"/>
                <a:gd name="T9" fmla="*/ 7 h 7"/>
                <a:gd name="T10" fmla="*/ 0 w 15"/>
                <a:gd name="T11" fmla="*/ 6 h 7"/>
                <a:gd name="T12" fmla="*/ 7 w 15"/>
                <a:gd name="T13" fmla="*/ 6 h 7"/>
                <a:gd name="T14" fmla="*/ 14 w 15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7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2"/>
                    <a:pt x="13" y="4"/>
                    <a:pt x="11" y="6"/>
                  </a:cubicBezTo>
                  <a:cubicBezTo>
                    <a:pt x="11" y="7"/>
                    <a:pt x="10" y="7"/>
                    <a:pt x="8" y="7"/>
                  </a:cubicBezTo>
                  <a:cubicBezTo>
                    <a:pt x="5" y="7"/>
                    <a:pt x="3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5" y="6"/>
                    <a:pt x="7" y="6"/>
                  </a:cubicBezTo>
                  <a:cubicBezTo>
                    <a:pt x="11" y="6"/>
                    <a:pt x="12" y="3"/>
                    <a:pt x="14" y="0"/>
                  </a:cubicBezTo>
                  <a:close/>
                </a:path>
              </a:pathLst>
            </a:custGeom>
            <a:solidFill>
              <a:srgbClr val="C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6" name="Freeform 313"/>
            <p:cNvSpPr>
              <a:spLocks/>
            </p:cNvSpPr>
            <p:nvPr/>
          </p:nvSpPr>
          <p:spPr bwMode="auto">
            <a:xfrm>
              <a:off x="288926" y="2001839"/>
              <a:ext cx="7938" cy="17463"/>
            </a:xfrm>
            <a:custGeom>
              <a:avLst/>
              <a:gdLst>
                <a:gd name="T0" fmla="*/ 2 w 3"/>
                <a:gd name="T1" fmla="*/ 6 h 6"/>
                <a:gd name="T2" fmla="*/ 1 w 3"/>
                <a:gd name="T3" fmla="*/ 3 h 6"/>
                <a:gd name="T4" fmla="*/ 0 w 3"/>
                <a:gd name="T5" fmla="*/ 1 h 6"/>
                <a:gd name="T6" fmla="*/ 0 w 3"/>
                <a:gd name="T7" fmla="*/ 1 h 6"/>
                <a:gd name="T8" fmla="*/ 0 w 3"/>
                <a:gd name="T9" fmla="*/ 0 h 6"/>
                <a:gd name="T10" fmla="*/ 2 w 3"/>
                <a:gd name="T11" fmla="*/ 2 h 6"/>
                <a:gd name="T12" fmla="*/ 3 w 3"/>
                <a:gd name="T13" fmla="*/ 3 h 6"/>
                <a:gd name="T14" fmla="*/ 3 w 3"/>
                <a:gd name="T15" fmla="*/ 4 h 6"/>
                <a:gd name="T16" fmla="*/ 3 w 3"/>
                <a:gd name="T17" fmla="*/ 5 h 6"/>
                <a:gd name="T18" fmla="*/ 3 w 3"/>
                <a:gd name="T19" fmla="*/ 6 h 6"/>
                <a:gd name="T20" fmla="*/ 2 w 3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2" y="5"/>
                    <a:pt x="2" y="4"/>
                    <a:pt x="1" y="3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D8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7" name="Freeform 314"/>
            <p:cNvSpPr>
              <a:spLocks/>
            </p:cNvSpPr>
            <p:nvPr/>
          </p:nvSpPr>
          <p:spPr bwMode="auto">
            <a:xfrm>
              <a:off x="285751" y="1992314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23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8" name="Freeform 315"/>
            <p:cNvSpPr>
              <a:spLocks/>
            </p:cNvSpPr>
            <p:nvPr/>
          </p:nvSpPr>
          <p:spPr bwMode="auto">
            <a:xfrm>
              <a:off x="285751" y="1998664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1 w 2"/>
                <a:gd name="T5" fmla="*/ 0 h 2"/>
                <a:gd name="T6" fmla="*/ 1 w 2"/>
                <a:gd name="T7" fmla="*/ 1 h 2"/>
                <a:gd name="T8" fmla="*/ 1 w 2"/>
                <a:gd name="T9" fmla="*/ 2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7B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89" name="Freeform 316"/>
            <p:cNvSpPr>
              <a:spLocks/>
            </p:cNvSpPr>
            <p:nvPr/>
          </p:nvSpPr>
          <p:spPr bwMode="auto">
            <a:xfrm>
              <a:off x="495301" y="1938339"/>
              <a:ext cx="158750" cy="109538"/>
            </a:xfrm>
            <a:custGeom>
              <a:avLst/>
              <a:gdLst>
                <a:gd name="T0" fmla="*/ 44 w 56"/>
                <a:gd name="T1" fmla="*/ 29 h 38"/>
                <a:gd name="T2" fmla="*/ 43 w 56"/>
                <a:gd name="T3" fmla="*/ 30 h 38"/>
                <a:gd name="T4" fmla="*/ 40 w 56"/>
                <a:gd name="T5" fmla="*/ 31 h 38"/>
                <a:gd name="T6" fmla="*/ 40 w 56"/>
                <a:gd name="T7" fmla="*/ 31 h 38"/>
                <a:gd name="T8" fmla="*/ 33 w 56"/>
                <a:gd name="T9" fmla="*/ 33 h 38"/>
                <a:gd name="T10" fmla="*/ 17 w 56"/>
                <a:gd name="T11" fmla="*/ 37 h 38"/>
                <a:gd name="T12" fmla="*/ 7 w 56"/>
                <a:gd name="T13" fmla="*/ 37 h 38"/>
                <a:gd name="T14" fmla="*/ 1 w 56"/>
                <a:gd name="T15" fmla="*/ 31 h 38"/>
                <a:gd name="T16" fmla="*/ 4 w 56"/>
                <a:gd name="T17" fmla="*/ 15 h 38"/>
                <a:gd name="T18" fmla="*/ 5 w 56"/>
                <a:gd name="T19" fmla="*/ 14 h 38"/>
                <a:gd name="T20" fmla="*/ 12 w 56"/>
                <a:gd name="T21" fmla="*/ 14 h 38"/>
                <a:gd name="T22" fmla="*/ 16 w 56"/>
                <a:gd name="T23" fmla="*/ 15 h 38"/>
                <a:gd name="T24" fmla="*/ 22 w 56"/>
                <a:gd name="T25" fmla="*/ 10 h 38"/>
                <a:gd name="T26" fmla="*/ 23 w 56"/>
                <a:gd name="T27" fmla="*/ 8 h 38"/>
                <a:gd name="T28" fmla="*/ 34 w 56"/>
                <a:gd name="T29" fmla="*/ 0 h 38"/>
                <a:gd name="T30" fmla="*/ 40 w 56"/>
                <a:gd name="T31" fmla="*/ 3 h 38"/>
                <a:gd name="T32" fmla="*/ 43 w 56"/>
                <a:gd name="T33" fmla="*/ 6 h 38"/>
                <a:gd name="T34" fmla="*/ 50 w 56"/>
                <a:gd name="T35" fmla="*/ 13 h 38"/>
                <a:gd name="T36" fmla="*/ 56 w 56"/>
                <a:gd name="T37" fmla="*/ 17 h 38"/>
                <a:gd name="T38" fmla="*/ 47 w 56"/>
                <a:gd name="T39" fmla="*/ 28 h 38"/>
                <a:gd name="T40" fmla="*/ 44 w 5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8">
                  <a:moveTo>
                    <a:pt x="44" y="29"/>
                  </a:moveTo>
                  <a:cubicBezTo>
                    <a:pt x="44" y="30"/>
                    <a:pt x="44" y="30"/>
                    <a:pt x="43" y="30"/>
                  </a:cubicBezTo>
                  <a:cubicBezTo>
                    <a:pt x="42" y="30"/>
                    <a:pt x="41" y="30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7" y="32"/>
                    <a:pt x="35" y="33"/>
                    <a:pt x="33" y="33"/>
                  </a:cubicBezTo>
                  <a:cubicBezTo>
                    <a:pt x="27" y="34"/>
                    <a:pt x="22" y="35"/>
                    <a:pt x="17" y="37"/>
                  </a:cubicBezTo>
                  <a:cubicBezTo>
                    <a:pt x="14" y="38"/>
                    <a:pt x="10" y="38"/>
                    <a:pt x="7" y="37"/>
                  </a:cubicBezTo>
                  <a:cubicBezTo>
                    <a:pt x="3" y="37"/>
                    <a:pt x="2" y="35"/>
                    <a:pt x="1" y="31"/>
                  </a:cubicBezTo>
                  <a:cubicBezTo>
                    <a:pt x="0" y="26"/>
                    <a:pt x="1" y="20"/>
                    <a:pt x="4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10" y="13"/>
                    <a:pt x="12" y="14"/>
                  </a:cubicBezTo>
                  <a:cubicBezTo>
                    <a:pt x="13" y="15"/>
                    <a:pt x="15" y="15"/>
                    <a:pt x="16" y="15"/>
                  </a:cubicBezTo>
                  <a:cubicBezTo>
                    <a:pt x="19" y="15"/>
                    <a:pt x="21" y="14"/>
                    <a:pt x="22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4" y="2"/>
                    <a:pt x="29" y="1"/>
                    <a:pt x="34" y="0"/>
                  </a:cubicBezTo>
                  <a:cubicBezTo>
                    <a:pt x="37" y="0"/>
                    <a:pt x="39" y="1"/>
                    <a:pt x="40" y="3"/>
                  </a:cubicBezTo>
                  <a:cubicBezTo>
                    <a:pt x="41" y="4"/>
                    <a:pt x="42" y="5"/>
                    <a:pt x="43" y="6"/>
                  </a:cubicBezTo>
                  <a:cubicBezTo>
                    <a:pt x="45" y="9"/>
                    <a:pt x="48" y="11"/>
                    <a:pt x="50" y="13"/>
                  </a:cubicBezTo>
                  <a:cubicBezTo>
                    <a:pt x="52" y="14"/>
                    <a:pt x="54" y="15"/>
                    <a:pt x="56" y="17"/>
                  </a:cubicBezTo>
                  <a:cubicBezTo>
                    <a:pt x="56" y="23"/>
                    <a:pt x="53" y="25"/>
                    <a:pt x="47" y="28"/>
                  </a:cubicBezTo>
                  <a:cubicBezTo>
                    <a:pt x="46" y="28"/>
                    <a:pt x="45" y="28"/>
                    <a:pt x="44" y="29"/>
                  </a:cubicBezTo>
                  <a:close/>
                </a:path>
              </a:pathLst>
            </a:custGeom>
            <a:solidFill>
              <a:srgbClr val="FED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0" name="Freeform 317"/>
            <p:cNvSpPr>
              <a:spLocks/>
            </p:cNvSpPr>
            <p:nvPr/>
          </p:nvSpPr>
          <p:spPr bwMode="auto">
            <a:xfrm>
              <a:off x="488951" y="1962151"/>
              <a:ext cx="120650" cy="90488"/>
            </a:xfrm>
            <a:custGeom>
              <a:avLst/>
              <a:gdLst>
                <a:gd name="T0" fmla="*/ 7 w 42"/>
                <a:gd name="T1" fmla="*/ 7 h 32"/>
                <a:gd name="T2" fmla="*/ 7 w 42"/>
                <a:gd name="T3" fmla="*/ 7 h 32"/>
                <a:gd name="T4" fmla="*/ 3 w 42"/>
                <a:gd name="T5" fmla="*/ 25 h 32"/>
                <a:gd name="T6" fmla="*/ 8 w 42"/>
                <a:gd name="T7" fmla="*/ 29 h 32"/>
                <a:gd name="T8" fmla="*/ 18 w 42"/>
                <a:gd name="T9" fmla="*/ 29 h 32"/>
                <a:gd name="T10" fmla="*/ 35 w 42"/>
                <a:gd name="T11" fmla="*/ 25 h 32"/>
                <a:gd name="T12" fmla="*/ 42 w 42"/>
                <a:gd name="T13" fmla="*/ 23 h 32"/>
                <a:gd name="T14" fmla="*/ 37 w 42"/>
                <a:gd name="T15" fmla="*/ 26 h 32"/>
                <a:gd name="T16" fmla="*/ 33 w 42"/>
                <a:gd name="T17" fmla="*/ 27 h 32"/>
                <a:gd name="T18" fmla="*/ 17 w 42"/>
                <a:gd name="T19" fmla="*/ 31 h 32"/>
                <a:gd name="T20" fmla="*/ 5 w 42"/>
                <a:gd name="T21" fmla="*/ 31 h 32"/>
                <a:gd name="T22" fmla="*/ 0 w 42"/>
                <a:gd name="T23" fmla="*/ 23 h 32"/>
                <a:gd name="T24" fmla="*/ 2 w 42"/>
                <a:gd name="T25" fmla="*/ 13 h 32"/>
                <a:gd name="T26" fmla="*/ 4 w 42"/>
                <a:gd name="T27" fmla="*/ 9 h 32"/>
                <a:gd name="T28" fmla="*/ 14 w 42"/>
                <a:gd name="T29" fmla="*/ 5 h 32"/>
                <a:gd name="T30" fmla="*/ 25 w 42"/>
                <a:gd name="T31" fmla="*/ 0 h 32"/>
                <a:gd name="T32" fmla="*/ 25 w 42"/>
                <a:gd name="T33" fmla="*/ 2 h 32"/>
                <a:gd name="T34" fmla="*/ 15 w 42"/>
                <a:gd name="T35" fmla="*/ 7 h 32"/>
                <a:gd name="T36" fmla="*/ 7 w 42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32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3" y="12"/>
                    <a:pt x="2" y="18"/>
                    <a:pt x="3" y="25"/>
                  </a:cubicBezTo>
                  <a:cubicBezTo>
                    <a:pt x="3" y="27"/>
                    <a:pt x="5" y="29"/>
                    <a:pt x="8" y="29"/>
                  </a:cubicBezTo>
                  <a:cubicBezTo>
                    <a:pt x="11" y="30"/>
                    <a:pt x="14" y="30"/>
                    <a:pt x="18" y="29"/>
                  </a:cubicBezTo>
                  <a:cubicBezTo>
                    <a:pt x="23" y="27"/>
                    <a:pt x="29" y="26"/>
                    <a:pt x="35" y="25"/>
                  </a:cubicBezTo>
                  <a:cubicBezTo>
                    <a:pt x="37" y="24"/>
                    <a:pt x="39" y="23"/>
                    <a:pt x="42" y="23"/>
                  </a:cubicBezTo>
                  <a:cubicBezTo>
                    <a:pt x="41" y="24"/>
                    <a:pt x="39" y="25"/>
                    <a:pt x="37" y="26"/>
                  </a:cubicBezTo>
                  <a:cubicBezTo>
                    <a:pt x="36" y="26"/>
                    <a:pt x="34" y="27"/>
                    <a:pt x="33" y="27"/>
                  </a:cubicBezTo>
                  <a:cubicBezTo>
                    <a:pt x="27" y="28"/>
                    <a:pt x="22" y="30"/>
                    <a:pt x="17" y="31"/>
                  </a:cubicBezTo>
                  <a:cubicBezTo>
                    <a:pt x="13" y="32"/>
                    <a:pt x="9" y="32"/>
                    <a:pt x="5" y="31"/>
                  </a:cubicBezTo>
                  <a:cubicBezTo>
                    <a:pt x="2" y="30"/>
                    <a:pt x="0" y="27"/>
                    <a:pt x="0" y="23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3" y="12"/>
                    <a:pt x="3" y="11"/>
                    <a:pt x="4" y="9"/>
                  </a:cubicBezTo>
                  <a:cubicBezTo>
                    <a:pt x="6" y="6"/>
                    <a:pt x="10" y="4"/>
                    <a:pt x="14" y="5"/>
                  </a:cubicBezTo>
                  <a:cubicBezTo>
                    <a:pt x="20" y="6"/>
                    <a:pt x="22" y="5"/>
                    <a:pt x="25" y="0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3" y="6"/>
                    <a:pt x="20" y="8"/>
                    <a:pt x="15" y="7"/>
                  </a:cubicBezTo>
                  <a:cubicBezTo>
                    <a:pt x="12" y="6"/>
                    <a:pt x="10" y="6"/>
                    <a:pt x="7" y="7"/>
                  </a:cubicBezTo>
                  <a:close/>
                </a:path>
              </a:pathLst>
            </a:custGeom>
            <a:solidFill>
              <a:srgbClr val="FECD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1" name="Freeform 318"/>
            <p:cNvSpPr>
              <a:spLocks/>
            </p:cNvSpPr>
            <p:nvPr/>
          </p:nvSpPr>
          <p:spPr bwMode="auto">
            <a:xfrm>
              <a:off x="471488" y="1938339"/>
              <a:ext cx="96838" cy="131763"/>
            </a:xfrm>
            <a:custGeom>
              <a:avLst/>
              <a:gdLst>
                <a:gd name="T0" fmla="*/ 30 w 34"/>
                <a:gd name="T1" fmla="*/ 39 h 46"/>
                <a:gd name="T2" fmla="*/ 32 w 34"/>
                <a:gd name="T3" fmla="*/ 38 h 46"/>
                <a:gd name="T4" fmla="*/ 34 w 34"/>
                <a:gd name="T5" fmla="*/ 38 h 46"/>
                <a:gd name="T6" fmla="*/ 33 w 34"/>
                <a:gd name="T7" fmla="*/ 40 h 46"/>
                <a:gd name="T8" fmla="*/ 26 w 34"/>
                <a:gd name="T9" fmla="*/ 43 h 46"/>
                <a:gd name="T10" fmla="*/ 17 w 34"/>
                <a:gd name="T11" fmla="*/ 46 h 46"/>
                <a:gd name="T12" fmla="*/ 2 w 34"/>
                <a:gd name="T13" fmla="*/ 38 h 46"/>
                <a:gd name="T14" fmla="*/ 1 w 34"/>
                <a:gd name="T15" fmla="*/ 27 h 46"/>
                <a:gd name="T16" fmla="*/ 3 w 34"/>
                <a:gd name="T17" fmla="*/ 14 h 46"/>
                <a:gd name="T18" fmla="*/ 3 w 34"/>
                <a:gd name="T19" fmla="*/ 12 h 46"/>
                <a:gd name="T20" fmla="*/ 2 w 34"/>
                <a:gd name="T21" fmla="*/ 10 h 46"/>
                <a:gd name="T22" fmla="*/ 2 w 34"/>
                <a:gd name="T23" fmla="*/ 10 h 46"/>
                <a:gd name="T24" fmla="*/ 1 w 34"/>
                <a:gd name="T25" fmla="*/ 3 h 46"/>
                <a:gd name="T26" fmla="*/ 2 w 34"/>
                <a:gd name="T27" fmla="*/ 0 h 46"/>
                <a:gd name="T28" fmla="*/ 2 w 34"/>
                <a:gd name="T29" fmla="*/ 0 h 46"/>
                <a:gd name="T30" fmla="*/ 2 w 34"/>
                <a:gd name="T31" fmla="*/ 0 h 46"/>
                <a:gd name="T32" fmla="*/ 3 w 34"/>
                <a:gd name="T33" fmla="*/ 3 h 46"/>
                <a:gd name="T34" fmla="*/ 3 w 34"/>
                <a:gd name="T35" fmla="*/ 3 h 46"/>
                <a:gd name="T36" fmla="*/ 5 w 34"/>
                <a:gd name="T37" fmla="*/ 10 h 46"/>
                <a:gd name="T38" fmla="*/ 4 w 34"/>
                <a:gd name="T39" fmla="*/ 24 h 46"/>
                <a:gd name="T40" fmla="*/ 3 w 34"/>
                <a:gd name="T41" fmla="*/ 33 h 46"/>
                <a:gd name="T42" fmla="*/ 11 w 34"/>
                <a:gd name="T43" fmla="*/ 42 h 46"/>
                <a:gd name="T44" fmla="*/ 22 w 34"/>
                <a:gd name="T45" fmla="*/ 42 h 46"/>
                <a:gd name="T46" fmla="*/ 30 w 34"/>
                <a:gd name="T47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46">
                  <a:moveTo>
                    <a:pt x="30" y="39"/>
                  </a:moveTo>
                  <a:cubicBezTo>
                    <a:pt x="31" y="39"/>
                    <a:pt x="31" y="39"/>
                    <a:pt x="32" y="38"/>
                  </a:cubicBezTo>
                  <a:cubicBezTo>
                    <a:pt x="33" y="38"/>
                    <a:pt x="33" y="38"/>
                    <a:pt x="34" y="38"/>
                  </a:cubicBezTo>
                  <a:cubicBezTo>
                    <a:pt x="34" y="39"/>
                    <a:pt x="34" y="39"/>
                    <a:pt x="33" y="40"/>
                  </a:cubicBezTo>
                  <a:cubicBezTo>
                    <a:pt x="31" y="41"/>
                    <a:pt x="29" y="42"/>
                    <a:pt x="26" y="43"/>
                  </a:cubicBezTo>
                  <a:cubicBezTo>
                    <a:pt x="23" y="43"/>
                    <a:pt x="21" y="46"/>
                    <a:pt x="17" y="46"/>
                  </a:cubicBezTo>
                  <a:cubicBezTo>
                    <a:pt x="10" y="46"/>
                    <a:pt x="4" y="45"/>
                    <a:pt x="2" y="38"/>
                  </a:cubicBezTo>
                  <a:cubicBezTo>
                    <a:pt x="0" y="35"/>
                    <a:pt x="1" y="31"/>
                    <a:pt x="1" y="27"/>
                  </a:cubicBezTo>
                  <a:cubicBezTo>
                    <a:pt x="2" y="23"/>
                    <a:pt x="3" y="18"/>
                    <a:pt x="3" y="14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6"/>
                    <a:pt x="1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5"/>
                    <a:pt x="4" y="8"/>
                    <a:pt x="5" y="10"/>
                  </a:cubicBezTo>
                  <a:cubicBezTo>
                    <a:pt x="6" y="15"/>
                    <a:pt x="5" y="19"/>
                    <a:pt x="4" y="24"/>
                  </a:cubicBezTo>
                  <a:cubicBezTo>
                    <a:pt x="3" y="27"/>
                    <a:pt x="3" y="30"/>
                    <a:pt x="3" y="33"/>
                  </a:cubicBezTo>
                  <a:cubicBezTo>
                    <a:pt x="3" y="37"/>
                    <a:pt x="7" y="41"/>
                    <a:pt x="11" y="42"/>
                  </a:cubicBezTo>
                  <a:cubicBezTo>
                    <a:pt x="15" y="43"/>
                    <a:pt x="18" y="43"/>
                    <a:pt x="22" y="42"/>
                  </a:cubicBezTo>
                  <a:cubicBezTo>
                    <a:pt x="25" y="41"/>
                    <a:pt x="27" y="40"/>
                    <a:pt x="30" y="39"/>
                  </a:cubicBezTo>
                  <a:close/>
                </a:path>
              </a:pathLst>
            </a:custGeom>
            <a:solidFill>
              <a:srgbClr val="E4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2" name="Freeform 319"/>
            <p:cNvSpPr>
              <a:spLocks/>
            </p:cNvSpPr>
            <p:nvPr/>
          </p:nvSpPr>
          <p:spPr bwMode="auto">
            <a:xfrm>
              <a:off x="477838" y="1947864"/>
              <a:ext cx="79375" cy="119063"/>
            </a:xfrm>
            <a:custGeom>
              <a:avLst/>
              <a:gdLst>
                <a:gd name="T0" fmla="*/ 28 w 28"/>
                <a:gd name="T1" fmla="*/ 36 h 42"/>
                <a:gd name="T2" fmla="*/ 8 w 28"/>
                <a:gd name="T3" fmla="*/ 40 h 42"/>
                <a:gd name="T4" fmla="*/ 1 w 28"/>
                <a:gd name="T5" fmla="*/ 30 h 42"/>
                <a:gd name="T6" fmla="*/ 2 w 28"/>
                <a:gd name="T7" fmla="*/ 16 h 42"/>
                <a:gd name="T8" fmla="*/ 1 w 28"/>
                <a:gd name="T9" fmla="*/ 2 h 42"/>
                <a:gd name="T10" fmla="*/ 1 w 28"/>
                <a:gd name="T11" fmla="*/ 0 h 42"/>
                <a:gd name="T12" fmla="*/ 2 w 28"/>
                <a:gd name="T13" fmla="*/ 21 h 42"/>
                <a:gd name="T14" fmla="*/ 2 w 28"/>
                <a:gd name="T15" fmla="*/ 30 h 42"/>
                <a:gd name="T16" fmla="*/ 13 w 28"/>
                <a:gd name="T17" fmla="*/ 39 h 42"/>
                <a:gd name="T18" fmla="*/ 25 w 28"/>
                <a:gd name="T19" fmla="*/ 37 h 42"/>
                <a:gd name="T20" fmla="*/ 28 w 28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2">
                  <a:moveTo>
                    <a:pt x="28" y="36"/>
                  </a:moveTo>
                  <a:cubicBezTo>
                    <a:pt x="22" y="39"/>
                    <a:pt x="15" y="42"/>
                    <a:pt x="8" y="40"/>
                  </a:cubicBezTo>
                  <a:cubicBezTo>
                    <a:pt x="5" y="39"/>
                    <a:pt x="0" y="33"/>
                    <a:pt x="1" y="30"/>
                  </a:cubicBezTo>
                  <a:cubicBezTo>
                    <a:pt x="1" y="25"/>
                    <a:pt x="1" y="21"/>
                    <a:pt x="2" y="16"/>
                  </a:cubicBezTo>
                  <a:cubicBezTo>
                    <a:pt x="3" y="11"/>
                    <a:pt x="2" y="7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4" y="7"/>
                    <a:pt x="4" y="14"/>
                    <a:pt x="2" y="21"/>
                  </a:cubicBezTo>
                  <a:cubicBezTo>
                    <a:pt x="2" y="24"/>
                    <a:pt x="1" y="27"/>
                    <a:pt x="2" y="30"/>
                  </a:cubicBezTo>
                  <a:cubicBezTo>
                    <a:pt x="3" y="35"/>
                    <a:pt x="8" y="38"/>
                    <a:pt x="13" y="39"/>
                  </a:cubicBezTo>
                  <a:cubicBezTo>
                    <a:pt x="17" y="39"/>
                    <a:pt x="21" y="38"/>
                    <a:pt x="25" y="37"/>
                  </a:cubicBezTo>
                  <a:cubicBezTo>
                    <a:pt x="26" y="36"/>
                    <a:pt x="27" y="36"/>
                    <a:pt x="28" y="36"/>
                  </a:cubicBezTo>
                  <a:close/>
                </a:path>
              </a:pathLst>
            </a:custGeom>
            <a:solidFill>
              <a:srgbClr val="F3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3" name="Freeform 320"/>
            <p:cNvSpPr>
              <a:spLocks/>
            </p:cNvSpPr>
            <p:nvPr/>
          </p:nvSpPr>
          <p:spPr bwMode="auto">
            <a:xfrm>
              <a:off x="495301" y="1909764"/>
              <a:ext cx="76200" cy="49213"/>
            </a:xfrm>
            <a:custGeom>
              <a:avLst/>
              <a:gdLst>
                <a:gd name="T0" fmla="*/ 3 w 27"/>
                <a:gd name="T1" fmla="*/ 0 h 17"/>
                <a:gd name="T2" fmla="*/ 3 w 27"/>
                <a:gd name="T3" fmla="*/ 1 h 17"/>
                <a:gd name="T4" fmla="*/ 7 w 27"/>
                <a:gd name="T5" fmla="*/ 11 h 17"/>
                <a:gd name="T6" fmla="*/ 24 w 27"/>
                <a:gd name="T7" fmla="*/ 8 h 17"/>
                <a:gd name="T8" fmla="*/ 27 w 27"/>
                <a:gd name="T9" fmla="*/ 6 h 17"/>
                <a:gd name="T10" fmla="*/ 27 w 27"/>
                <a:gd name="T11" fmla="*/ 7 h 17"/>
                <a:gd name="T12" fmla="*/ 26 w 27"/>
                <a:gd name="T13" fmla="*/ 8 h 17"/>
                <a:gd name="T14" fmla="*/ 22 w 27"/>
                <a:gd name="T15" fmla="*/ 13 h 17"/>
                <a:gd name="T16" fmla="*/ 5 w 27"/>
                <a:gd name="T17" fmla="*/ 14 h 17"/>
                <a:gd name="T18" fmla="*/ 1 w 27"/>
                <a:gd name="T19" fmla="*/ 2 h 17"/>
                <a:gd name="T20" fmla="*/ 2 w 27"/>
                <a:gd name="T21" fmla="*/ 0 h 17"/>
                <a:gd name="T22" fmla="*/ 3 w 27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7">
                  <a:moveTo>
                    <a:pt x="3" y="0"/>
                  </a:moveTo>
                  <a:cubicBezTo>
                    <a:pt x="3" y="0"/>
                    <a:pt x="4" y="0"/>
                    <a:pt x="3" y="1"/>
                  </a:cubicBezTo>
                  <a:cubicBezTo>
                    <a:pt x="1" y="5"/>
                    <a:pt x="4" y="10"/>
                    <a:pt x="7" y="11"/>
                  </a:cubicBezTo>
                  <a:cubicBezTo>
                    <a:pt x="13" y="15"/>
                    <a:pt x="20" y="13"/>
                    <a:pt x="24" y="8"/>
                  </a:cubicBezTo>
                  <a:cubicBezTo>
                    <a:pt x="25" y="8"/>
                    <a:pt x="25" y="6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10"/>
                    <a:pt x="24" y="12"/>
                    <a:pt x="22" y="13"/>
                  </a:cubicBezTo>
                  <a:cubicBezTo>
                    <a:pt x="16" y="17"/>
                    <a:pt x="10" y="17"/>
                    <a:pt x="5" y="14"/>
                  </a:cubicBezTo>
                  <a:cubicBezTo>
                    <a:pt x="1" y="11"/>
                    <a:pt x="0" y="7"/>
                    <a:pt x="1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D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4" name="Freeform 321"/>
            <p:cNvSpPr>
              <a:spLocks/>
            </p:cNvSpPr>
            <p:nvPr/>
          </p:nvSpPr>
          <p:spPr bwMode="auto">
            <a:xfrm>
              <a:off x="577851" y="1901826"/>
              <a:ext cx="25400" cy="28575"/>
            </a:xfrm>
            <a:custGeom>
              <a:avLst/>
              <a:gdLst>
                <a:gd name="T0" fmla="*/ 0 w 9"/>
                <a:gd name="T1" fmla="*/ 9 h 10"/>
                <a:gd name="T2" fmla="*/ 3 w 9"/>
                <a:gd name="T3" fmla="*/ 2 h 10"/>
                <a:gd name="T4" fmla="*/ 8 w 9"/>
                <a:gd name="T5" fmla="*/ 2 h 10"/>
                <a:gd name="T6" fmla="*/ 9 w 9"/>
                <a:gd name="T7" fmla="*/ 10 h 10"/>
                <a:gd name="T8" fmla="*/ 0 w 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9"/>
                  </a:moveTo>
                  <a:cubicBezTo>
                    <a:pt x="1" y="7"/>
                    <a:pt x="2" y="4"/>
                    <a:pt x="3" y="2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9" y="4"/>
                    <a:pt x="9" y="7"/>
                    <a:pt x="9" y="10"/>
                  </a:cubicBezTo>
                  <a:cubicBezTo>
                    <a:pt x="6" y="7"/>
                    <a:pt x="3" y="7"/>
                    <a:pt x="0" y="9"/>
                  </a:cubicBezTo>
                  <a:close/>
                </a:path>
              </a:pathLst>
            </a:custGeom>
            <a:solidFill>
              <a:srgbClr val="FE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5" name="Freeform 322"/>
            <p:cNvSpPr>
              <a:spLocks/>
            </p:cNvSpPr>
            <p:nvPr/>
          </p:nvSpPr>
          <p:spPr bwMode="auto">
            <a:xfrm>
              <a:off x="474663" y="1895476"/>
              <a:ext cx="31750" cy="23813"/>
            </a:xfrm>
            <a:custGeom>
              <a:avLst/>
              <a:gdLst>
                <a:gd name="T0" fmla="*/ 10 w 11"/>
                <a:gd name="T1" fmla="*/ 5 h 8"/>
                <a:gd name="T2" fmla="*/ 9 w 11"/>
                <a:gd name="T3" fmla="*/ 5 h 8"/>
                <a:gd name="T4" fmla="*/ 7 w 11"/>
                <a:gd name="T5" fmla="*/ 7 h 8"/>
                <a:gd name="T6" fmla="*/ 3 w 11"/>
                <a:gd name="T7" fmla="*/ 6 h 8"/>
                <a:gd name="T8" fmla="*/ 1 w 11"/>
                <a:gd name="T9" fmla="*/ 3 h 8"/>
                <a:gd name="T10" fmla="*/ 0 w 11"/>
                <a:gd name="T11" fmla="*/ 2 h 8"/>
                <a:gd name="T12" fmla="*/ 2 w 11"/>
                <a:gd name="T13" fmla="*/ 1 h 8"/>
                <a:gd name="T14" fmla="*/ 6 w 11"/>
                <a:gd name="T15" fmla="*/ 1 h 8"/>
                <a:gd name="T16" fmla="*/ 10 w 11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10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6" y="8"/>
                    <a:pt x="4" y="8"/>
                    <a:pt x="3" y="6"/>
                  </a:cubicBezTo>
                  <a:cubicBezTo>
                    <a:pt x="2" y="5"/>
                    <a:pt x="1" y="4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4" y="0"/>
                    <a:pt x="5" y="1"/>
                    <a:pt x="6" y="1"/>
                  </a:cubicBezTo>
                  <a:cubicBezTo>
                    <a:pt x="10" y="1"/>
                    <a:pt x="11" y="1"/>
                    <a:pt x="10" y="5"/>
                  </a:cubicBezTo>
                  <a:close/>
                </a:path>
              </a:pathLst>
            </a:custGeom>
            <a:solidFill>
              <a:srgbClr val="FED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6" name="Freeform 323"/>
            <p:cNvSpPr>
              <a:spLocks/>
            </p:cNvSpPr>
            <p:nvPr/>
          </p:nvSpPr>
          <p:spPr bwMode="auto">
            <a:xfrm>
              <a:off x="485776" y="1998664"/>
              <a:ext cx="96838" cy="57150"/>
            </a:xfrm>
            <a:custGeom>
              <a:avLst/>
              <a:gdLst>
                <a:gd name="T0" fmla="*/ 3 w 34"/>
                <a:gd name="T1" fmla="*/ 0 h 20"/>
                <a:gd name="T2" fmla="*/ 1 w 34"/>
                <a:gd name="T3" fmla="*/ 11 h 20"/>
                <a:gd name="T4" fmla="*/ 6 w 34"/>
                <a:gd name="T5" fmla="*/ 17 h 20"/>
                <a:gd name="T6" fmla="*/ 17 w 34"/>
                <a:gd name="T7" fmla="*/ 18 h 20"/>
                <a:gd name="T8" fmla="*/ 32 w 34"/>
                <a:gd name="T9" fmla="*/ 14 h 20"/>
                <a:gd name="T10" fmla="*/ 34 w 34"/>
                <a:gd name="T11" fmla="*/ 13 h 20"/>
                <a:gd name="T12" fmla="*/ 29 w 34"/>
                <a:gd name="T13" fmla="*/ 15 h 20"/>
                <a:gd name="T14" fmla="*/ 14 w 34"/>
                <a:gd name="T15" fmla="*/ 20 h 20"/>
                <a:gd name="T16" fmla="*/ 1 w 34"/>
                <a:gd name="T17" fmla="*/ 14 h 20"/>
                <a:gd name="T18" fmla="*/ 0 w 34"/>
                <a:gd name="T19" fmla="*/ 9 h 20"/>
                <a:gd name="T20" fmla="*/ 3 w 34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20">
                  <a:moveTo>
                    <a:pt x="3" y="0"/>
                  </a:moveTo>
                  <a:cubicBezTo>
                    <a:pt x="2" y="4"/>
                    <a:pt x="1" y="7"/>
                    <a:pt x="1" y="11"/>
                  </a:cubicBezTo>
                  <a:cubicBezTo>
                    <a:pt x="2" y="14"/>
                    <a:pt x="3" y="16"/>
                    <a:pt x="6" y="17"/>
                  </a:cubicBezTo>
                  <a:cubicBezTo>
                    <a:pt x="10" y="19"/>
                    <a:pt x="13" y="19"/>
                    <a:pt x="17" y="18"/>
                  </a:cubicBezTo>
                  <a:cubicBezTo>
                    <a:pt x="22" y="17"/>
                    <a:pt x="27" y="15"/>
                    <a:pt x="32" y="14"/>
                  </a:cubicBezTo>
                  <a:cubicBezTo>
                    <a:pt x="32" y="14"/>
                    <a:pt x="33" y="14"/>
                    <a:pt x="34" y="13"/>
                  </a:cubicBezTo>
                  <a:cubicBezTo>
                    <a:pt x="33" y="16"/>
                    <a:pt x="31" y="15"/>
                    <a:pt x="29" y="15"/>
                  </a:cubicBezTo>
                  <a:cubicBezTo>
                    <a:pt x="24" y="17"/>
                    <a:pt x="20" y="19"/>
                    <a:pt x="14" y="20"/>
                  </a:cubicBezTo>
                  <a:cubicBezTo>
                    <a:pt x="10" y="20"/>
                    <a:pt x="4" y="18"/>
                    <a:pt x="1" y="14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6"/>
                    <a:pt x="1" y="3"/>
                    <a:pt x="3" y="0"/>
                  </a:cubicBezTo>
                  <a:close/>
                </a:path>
              </a:pathLst>
            </a:custGeom>
            <a:solidFill>
              <a:srgbClr val="FE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7" name="Freeform 324"/>
            <p:cNvSpPr>
              <a:spLocks/>
            </p:cNvSpPr>
            <p:nvPr/>
          </p:nvSpPr>
          <p:spPr bwMode="auto">
            <a:xfrm>
              <a:off x="495301" y="1924051"/>
              <a:ext cx="73025" cy="39688"/>
            </a:xfrm>
            <a:custGeom>
              <a:avLst/>
              <a:gdLst>
                <a:gd name="T0" fmla="*/ 22 w 26"/>
                <a:gd name="T1" fmla="*/ 8 h 14"/>
                <a:gd name="T2" fmla="*/ 26 w 26"/>
                <a:gd name="T3" fmla="*/ 3 h 14"/>
                <a:gd name="T4" fmla="*/ 12 w 26"/>
                <a:gd name="T5" fmla="*/ 12 h 14"/>
                <a:gd name="T6" fmla="*/ 0 w 26"/>
                <a:gd name="T7" fmla="*/ 3 h 14"/>
                <a:gd name="T8" fmla="*/ 0 w 26"/>
                <a:gd name="T9" fmla="*/ 0 h 14"/>
                <a:gd name="T10" fmla="*/ 22 w 26"/>
                <a:gd name="T1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8"/>
                  </a:moveTo>
                  <a:cubicBezTo>
                    <a:pt x="23" y="6"/>
                    <a:pt x="25" y="5"/>
                    <a:pt x="26" y="3"/>
                  </a:cubicBezTo>
                  <a:cubicBezTo>
                    <a:pt x="25" y="9"/>
                    <a:pt x="19" y="12"/>
                    <a:pt x="12" y="12"/>
                  </a:cubicBezTo>
                  <a:cubicBezTo>
                    <a:pt x="7" y="12"/>
                    <a:pt x="2" y="8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1"/>
                    <a:pt x="14" y="14"/>
                    <a:pt x="22" y="8"/>
                  </a:cubicBezTo>
                  <a:close/>
                </a:path>
              </a:pathLst>
            </a:custGeom>
            <a:solidFill>
              <a:srgbClr val="EE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8" name="Freeform 325"/>
            <p:cNvSpPr>
              <a:spLocks/>
            </p:cNvSpPr>
            <p:nvPr/>
          </p:nvSpPr>
          <p:spPr bwMode="auto">
            <a:xfrm>
              <a:off x="495301" y="1916114"/>
              <a:ext cx="61913" cy="42863"/>
            </a:xfrm>
            <a:custGeom>
              <a:avLst/>
              <a:gdLst>
                <a:gd name="T0" fmla="*/ 22 w 22"/>
                <a:gd name="T1" fmla="*/ 11 h 15"/>
                <a:gd name="T2" fmla="*/ 16 w 22"/>
                <a:gd name="T3" fmla="*/ 14 h 15"/>
                <a:gd name="T4" fmla="*/ 1 w 22"/>
                <a:gd name="T5" fmla="*/ 6 h 15"/>
                <a:gd name="T6" fmla="*/ 0 w 22"/>
                <a:gd name="T7" fmla="*/ 3 h 15"/>
                <a:gd name="T8" fmla="*/ 1 w 22"/>
                <a:gd name="T9" fmla="*/ 0 h 15"/>
                <a:gd name="T10" fmla="*/ 12 w 22"/>
                <a:gd name="T11" fmla="*/ 14 h 15"/>
                <a:gd name="T12" fmla="*/ 20 w 22"/>
                <a:gd name="T13" fmla="*/ 12 h 15"/>
                <a:gd name="T14" fmla="*/ 22 w 22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5">
                  <a:moveTo>
                    <a:pt x="22" y="11"/>
                  </a:moveTo>
                  <a:cubicBezTo>
                    <a:pt x="21" y="13"/>
                    <a:pt x="18" y="13"/>
                    <a:pt x="16" y="14"/>
                  </a:cubicBezTo>
                  <a:cubicBezTo>
                    <a:pt x="9" y="15"/>
                    <a:pt x="3" y="12"/>
                    <a:pt x="1" y="6"/>
                  </a:cubicBezTo>
                  <a:cubicBezTo>
                    <a:pt x="0" y="5"/>
                    <a:pt x="1" y="4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1" y="8"/>
                    <a:pt x="4" y="12"/>
                    <a:pt x="12" y="14"/>
                  </a:cubicBezTo>
                  <a:cubicBezTo>
                    <a:pt x="15" y="14"/>
                    <a:pt x="18" y="13"/>
                    <a:pt x="20" y="12"/>
                  </a:cubicBezTo>
                  <a:cubicBezTo>
                    <a:pt x="21" y="11"/>
                    <a:pt x="21" y="11"/>
                    <a:pt x="22" y="11"/>
                  </a:cubicBezTo>
                  <a:close/>
                </a:path>
              </a:pathLst>
            </a:custGeom>
            <a:solidFill>
              <a:srgbClr val="EB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99" name="Freeform 326"/>
            <p:cNvSpPr>
              <a:spLocks/>
            </p:cNvSpPr>
            <p:nvPr/>
          </p:nvSpPr>
          <p:spPr bwMode="auto">
            <a:xfrm>
              <a:off x="568326" y="2024064"/>
              <a:ext cx="46038" cy="23813"/>
            </a:xfrm>
            <a:custGeom>
              <a:avLst/>
              <a:gdLst>
                <a:gd name="T0" fmla="*/ 0 w 16"/>
                <a:gd name="T1" fmla="*/ 6 h 8"/>
                <a:gd name="T2" fmla="*/ 5 w 16"/>
                <a:gd name="T3" fmla="*/ 4 h 8"/>
                <a:gd name="T4" fmla="*/ 14 w 16"/>
                <a:gd name="T5" fmla="*/ 1 h 8"/>
                <a:gd name="T6" fmla="*/ 14 w 16"/>
                <a:gd name="T7" fmla="*/ 1 h 8"/>
                <a:gd name="T8" fmla="*/ 16 w 16"/>
                <a:gd name="T9" fmla="*/ 1 h 8"/>
                <a:gd name="T10" fmla="*/ 10 w 16"/>
                <a:gd name="T11" fmla="*/ 4 h 8"/>
                <a:gd name="T12" fmla="*/ 10 w 16"/>
                <a:gd name="T13" fmla="*/ 4 h 8"/>
                <a:gd name="T14" fmla="*/ 7 w 16"/>
                <a:gd name="T15" fmla="*/ 5 h 8"/>
                <a:gd name="T16" fmla="*/ 4 w 16"/>
                <a:gd name="T17" fmla="*/ 7 h 8"/>
                <a:gd name="T18" fmla="*/ 3 w 16"/>
                <a:gd name="T19" fmla="*/ 8 h 8"/>
                <a:gd name="T20" fmla="*/ 0 w 16"/>
                <a:gd name="T21" fmla="*/ 7 h 8"/>
                <a:gd name="T22" fmla="*/ 0 w 16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0" y="6"/>
                  </a:moveTo>
                  <a:cubicBezTo>
                    <a:pt x="2" y="6"/>
                    <a:pt x="4" y="6"/>
                    <a:pt x="5" y="4"/>
                  </a:cubicBezTo>
                  <a:cubicBezTo>
                    <a:pt x="8" y="3"/>
                    <a:pt x="11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4" y="2"/>
                    <a:pt x="12" y="2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6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2" y="7"/>
                    <a:pt x="1" y="8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CCA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0" name="Freeform 327"/>
            <p:cNvSpPr>
              <a:spLocks/>
            </p:cNvSpPr>
            <p:nvPr/>
          </p:nvSpPr>
          <p:spPr bwMode="auto">
            <a:xfrm>
              <a:off x="468313" y="1905001"/>
              <a:ext cx="12700" cy="61913"/>
            </a:xfrm>
            <a:custGeom>
              <a:avLst/>
              <a:gdLst>
                <a:gd name="T0" fmla="*/ 3 w 4"/>
                <a:gd name="T1" fmla="*/ 12 h 22"/>
                <a:gd name="T2" fmla="*/ 4 w 4"/>
                <a:gd name="T3" fmla="*/ 20 h 22"/>
                <a:gd name="T4" fmla="*/ 4 w 4"/>
                <a:gd name="T5" fmla="*/ 22 h 22"/>
                <a:gd name="T6" fmla="*/ 3 w 4"/>
                <a:gd name="T7" fmla="*/ 21 h 22"/>
                <a:gd name="T8" fmla="*/ 1 w 4"/>
                <a:gd name="T9" fmla="*/ 13 h 22"/>
                <a:gd name="T10" fmla="*/ 1 w 4"/>
                <a:gd name="T11" fmla="*/ 4 h 22"/>
                <a:gd name="T12" fmla="*/ 0 w 4"/>
                <a:gd name="T13" fmla="*/ 1 h 22"/>
                <a:gd name="T14" fmla="*/ 0 w 4"/>
                <a:gd name="T15" fmla="*/ 0 h 22"/>
                <a:gd name="T16" fmla="*/ 2 w 4"/>
                <a:gd name="T17" fmla="*/ 5 h 22"/>
                <a:gd name="T18" fmla="*/ 3 w 4"/>
                <a:gd name="T1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2">
                  <a:moveTo>
                    <a:pt x="3" y="12"/>
                  </a:moveTo>
                  <a:cubicBezTo>
                    <a:pt x="3" y="15"/>
                    <a:pt x="4" y="18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3" y="22"/>
                    <a:pt x="3" y="21"/>
                    <a:pt x="3" y="21"/>
                  </a:cubicBezTo>
                  <a:cubicBezTo>
                    <a:pt x="2" y="18"/>
                    <a:pt x="2" y="15"/>
                    <a:pt x="1" y="13"/>
                  </a:cubicBezTo>
                  <a:cubicBezTo>
                    <a:pt x="1" y="10"/>
                    <a:pt x="1" y="7"/>
                    <a:pt x="1" y="4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1" y="3"/>
                    <a:pt x="2" y="5"/>
                  </a:cubicBezTo>
                  <a:cubicBezTo>
                    <a:pt x="2" y="7"/>
                    <a:pt x="3" y="10"/>
                    <a:pt x="3" y="12"/>
                  </a:cubicBez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1" name="Freeform 328"/>
            <p:cNvSpPr>
              <a:spLocks/>
            </p:cNvSpPr>
            <p:nvPr/>
          </p:nvSpPr>
          <p:spPr bwMode="auto">
            <a:xfrm>
              <a:off x="474663" y="1905001"/>
              <a:ext cx="20638" cy="15875"/>
            </a:xfrm>
            <a:custGeom>
              <a:avLst/>
              <a:gdLst>
                <a:gd name="T0" fmla="*/ 1 w 7"/>
                <a:gd name="T1" fmla="*/ 0 h 6"/>
                <a:gd name="T2" fmla="*/ 3 w 7"/>
                <a:gd name="T3" fmla="*/ 3 h 6"/>
                <a:gd name="T4" fmla="*/ 7 w 7"/>
                <a:gd name="T5" fmla="*/ 4 h 6"/>
                <a:gd name="T6" fmla="*/ 6 w 7"/>
                <a:gd name="T7" fmla="*/ 5 h 6"/>
                <a:gd name="T8" fmla="*/ 2 w 7"/>
                <a:gd name="T9" fmla="*/ 3 h 6"/>
                <a:gd name="T10" fmla="*/ 1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2" y="0"/>
                    <a:pt x="2" y="2"/>
                    <a:pt x="3" y="3"/>
                  </a:cubicBezTo>
                  <a:cubicBezTo>
                    <a:pt x="4" y="4"/>
                    <a:pt x="6" y="5"/>
                    <a:pt x="7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4" y="6"/>
                    <a:pt x="3" y="6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EC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2" name="Freeform 329"/>
            <p:cNvSpPr>
              <a:spLocks/>
            </p:cNvSpPr>
            <p:nvPr/>
          </p:nvSpPr>
          <p:spPr bwMode="auto">
            <a:xfrm>
              <a:off x="474663" y="1901826"/>
              <a:ext cx="17463" cy="22225"/>
            </a:xfrm>
            <a:custGeom>
              <a:avLst/>
              <a:gdLst>
                <a:gd name="T0" fmla="*/ 1 w 6"/>
                <a:gd name="T1" fmla="*/ 1 h 8"/>
                <a:gd name="T2" fmla="*/ 2 w 6"/>
                <a:gd name="T3" fmla="*/ 4 h 8"/>
                <a:gd name="T4" fmla="*/ 6 w 6"/>
                <a:gd name="T5" fmla="*/ 6 h 8"/>
                <a:gd name="T6" fmla="*/ 4 w 6"/>
                <a:gd name="T7" fmla="*/ 7 h 8"/>
                <a:gd name="T8" fmla="*/ 1 w 6"/>
                <a:gd name="T9" fmla="*/ 5 h 8"/>
                <a:gd name="T10" fmla="*/ 0 w 6"/>
                <a:gd name="T11" fmla="*/ 0 h 8"/>
                <a:gd name="T12" fmla="*/ 1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1" y="1"/>
                  </a:moveTo>
                  <a:cubicBezTo>
                    <a:pt x="1" y="2"/>
                    <a:pt x="2" y="3"/>
                    <a:pt x="2" y="4"/>
                  </a:cubicBezTo>
                  <a:cubicBezTo>
                    <a:pt x="3" y="6"/>
                    <a:pt x="4" y="7"/>
                    <a:pt x="6" y="6"/>
                  </a:cubicBezTo>
                  <a:cubicBezTo>
                    <a:pt x="6" y="7"/>
                    <a:pt x="5" y="7"/>
                    <a:pt x="4" y="7"/>
                  </a:cubicBezTo>
                  <a:cubicBezTo>
                    <a:pt x="2" y="8"/>
                    <a:pt x="2" y="6"/>
                    <a:pt x="1" y="5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CD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3" name="Freeform 330"/>
            <p:cNvSpPr>
              <a:spLocks/>
            </p:cNvSpPr>
            <p:nvPr/>
          </p:nvSpPr>
          <p:spPr bwMode="auto">
            <a:xfrm>
              <a:off x="474663" y="1919289"/>
              <a:ext cx="3175" cy="19050"/>
            </a:xfrm>
            <a:custGeom>
              <a:avLst/>
              <a:gdLst>
                <a:gd name="T0" fmla="*/ 1 w 1"/>
                <a:gd name="T1" fmla="*/ 7 h 7"/>
                <a:gd name="T2" fmla="*/ 0 w 1"/>
                <a:gd name="T3" fmla="*/ 0 h 7"/>
                <a:gd name="T4" fmla="*/ 1 w 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0" y="5"/>
                    <a:pt x="0" y="2"/>
                    <a:pt x="0" y="0"/>
                  </a:cubicBezTo>
                  <a:cubicBezTo>
                    <a:pt x="1" y="2"/>
                    <a:pt x="1" y="5"/>
                    <a:pt x="1" y="7"/>
                  </a:cubicBezTo>
                  <a:close/>
                </a:path>
              </a:pathLst>
            </a:custGeom>
            <a:solidFill>
              <a:srgbClr val="F3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4" name="Freeform 331"/>
            <p:cNvSpPr>
              <a:spLocks/>
            </p:cNvSpPr>
            <p:nvPr/>
          </p:nvSpPr>
          <p:spPr bwMode="auto">
            <a:xfrm>
              <a:off x="563563" y="2041526"/>
              <a:ext cx="14288" cy="7938"/>
            </a:xfrm>
            <a:custGeom>
              <a:avLst/>
              <a:gdLst>
                <a:gd name="T0" fmla="*/ 2 w 5"/>
                <a:gd name="T1" fmla="*/ 1 h 3"/>
                <a:gd name="T2" fmla="*/ 5 w 5"/>
                <a:gd name="T3" fmla="*/ 1 h 3"/>
                <a:gd name="T4" fmla="*/ 3 w 5"/>
                <a:gd name="T5" fmla="*/ 3 h 3"/>
                <a:gd name="T6" fmla="*/ 2 w 5"/>
                <a:gd name="T7" fmla="*/ 2 h 3"/>
                <a:gd name="T8" fmla="*/ 0 w 5"/>
                <a:gd name="T9" fmla="*/ 2 h 3"/>
                <a:gd name="T10" fmla="*/ 2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3" y="3"/>
                    <a:pt x="2" y="3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3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5" name="Freeform 332"/>
            <p:cNvSpPr>
              <a:spLocks/>
            </p:cNvSpPr>
            <p:nvPr/>
          </p:nvSpPr>
          <p:spPr bwMode="auto">
            <a:xfrm>
              <a:off x="477838" y="1916114"/>
              <a:ext cx="7938" cy="7938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2 h 3"/>
                <a:gd name="T4" fmla="*/ 1 w 3"/>
                <a:gd name="T5" fmla="*/ 3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1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EC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6" name="Freeform 333"/>
            <p:cNvSpPr>
              <a:spLocks/>
            </p:cNvSpPr>
            <p:nvPr/>
          </p:nvSpPr>
          <p:spPr bwMode="auto">
            <a:xfrm>
              <a:off x="571501" y="1920876"/>
              <a:ext cx="3175" cy="9525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0 w 1"/>
                <a:gd name="T5" fmla="*/ 1 h 3"/>
                <a:gd name="T6" fmla="*/ 1 w 1"/>
                <a:gd name="T7" fmla="*/ 0 h 3"/>
                <a:gd name="T8" fmla="*/ 0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EE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7" name="Freeform 334"/>
            <p:cNvSpPr>
              <a:spLocks/>
            </p:cNvSpPr>
            <p:nvPr/>
          </p:nvSpPr>
          <p:spPr bwMode="auto">
            <a:xfrm>
              <a:off x="477838" y="1938339"/>
              <a:ext cx="3175" cy="9525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3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8" name="Freeform 335"/>
            <p:cNvSpPr>
              <a:spLocks/>
            </p:cNvSpPr>
            <p:nvPr/>
          </p:nvSpPr>
          <p:spPr bwMode="auto">
            <a:xfrm>
              <a:off x="314326" y="1820864"/>
              <a:ext cx="14288" cy="85725"/>
            </a:xfrm>
            <a:custGeom>
              <a:avLst/>
              <a:gdLst>
                <a:gd name="T0" fmla="*/ 4 w 5"/>
                <a:gd name="T1" fmla="*/ 0 h 30"/>
                <a:gd name="T2" fmla="*/ 4 w 5"/>
                <a:gd name="T3" fmla="*/ 4 h 30"/>
                <a:gd name="T4" fmla="*/ 4 w 5"/>
                <a:gd name="T5" fmla="*/ 27 h 30"/>
                <a:gd name="T6" fmla="*/ 3 w 5"/>
                <a:gd name="T7" fmla="*/ 30 h 30"/>
                <a:gd name="T8" fmla="*/ 2 w 5"/>
                <a:gd name="T9" fmla="*/ 27 h 30"/>
                <a:gd name="T10" fmla="*/ 3 w 5"/>
                <a:gd name="T11" fmla="*/ 1 h 30"/>
                <a:gd name="T12" fmla="*/ 4 w 5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0">
                  <a:moveTo>
                    <a:pt x="4" y="0"/>
                  </a:moveTo>
                  <a:cubicBezTo>
                    <a:pt x="4" y="1"/>
                    <a:pt x="4" y="3"/>
                    <a:pt x="4" y="4"/>
                  </a:cubicBezTo>
                  <a:cubicBezTo>
                    <a:pt x="4" y="12"/>
                    <a:pt x="3" y="19"/>
                    <a:pt x="4" y="27"/>
                  </a:cubicBezTo>
                  <a:cubicBezTo>
                    <a:pt x="4" y="28"/>
                    <a:pt x="5" y="30"/>
                    <a:pt x="3" y="30"/>
                  </a:cubicBezTo>
                  <a:cubicBezTo>
                    <a:pt x="2" y="30"/>
                    <a:pt x="2" y="28"/>
                    <a:pt x="2" y="27"/>
                  </a:cubicBezTo>
                  <a:cubicBezTo>
                    <a:pt x="0" y="19"/>
                    <a:pt x="1" y="10"/>
                    <a:pt x="3" y="1"/>
                  </a:cubicBezTo>
                  <a:cubicBezTo>
                    <a:pt x="3" y="1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09" name="Freeform 336"/>
            <p:cNvSpPr>
              <a:spLocks/>
            </p:cNvSpPr>
            <p:nvPr/>
          </p:nvSpPr>
          <p:spPr bwMode="auto">
            <a:xfrm>
              <a:off x="395288" y="1720851"/>
              <a:ext cx="90488" cy="60325"/>
            </a:xfrm>
            <a:custGeom>
              <a:avLst/>
              <a:gdLst>
                <a:gd name="T0" fmla="*/ 32 w 32"/>
                <a:gd name="T1" fmla="*/ 18 h 21"/>
                <a:gd name="T2" fmla="*/ 32 w 32"/>
                <a:gd name="T3" fmla="*/ 18 h 21"/>
                <a:gd name="T4" fmla="*/ 32 w 32"/>
                <a:gd name="T5" fmla="*/ 19 h 21"/>
                <a:gd name="T6" fmla="*/ 30 w 32"/>
                <a:gd name="T7" fmla="*/ 20 h 21"/>
                <a:gd name="T8" fmla="*/ 25 w 32"/>
                <a:gd name="T9" fmla="*/ 16 h 21"/>
                <a:gd name="T10" fmla="*/ 4 w 32"/>
                <a:gd name="T11" fmla="*/ 7 h 21"/>
                <a:gd name="T12" fmla="*/ 0 w 32"/>
                <a:gd name="T13" fmla="*/ 5 h 21"/>
                <a:gd name="T14" fmla="*/ 4 w 32"/>
                <a:gd name="T15" fmla="*/ 3 h 21"/>
                <a:gd name="T16" fmla="*/ 17 w 32"/>
                <a:gd name="T17" fmla="*/ 0 h 21"/>
                <a:gd name="T18" fmla="*/ 23 w 32"/>
                <a:gd name="T19" fmla="*/ 4 h 21"/>
                <a:gd name="T20" fmla="*/ 23 w 32"/>
                <a:gd name="T21" fmla="*/ 5 h 21"/>
                <a:gd name="T22" fmla="*/ 19 w 32"/>
                <a:gd name="T23" fmla="*/ 2 h 21"/>
                <a:gd name="T24" fmla="*/ 15 w 32"/>
                <a:gd name="T25" fmla="*/ 2 h 21"/>
                <a:gd name="T26" fmla="*/ 4 w 32"/>
                <a:gd name="T27" fmla="*/ 5 h 21"/>
                <a:gd name="T28" fmla="*/ 11 w 32"/>
                <a:gd name="T29" fmla="*/ 7 h 21"/>
                <a:gd name="T30" fmla="*/ 28 w 32"/>
                <a:gd name="T31" fmla="*/ 17 h 21"/>
                <a:gd name="T32" fmla="*/ 30 w 32"/>
                <a:gd name="T33" fmla="*/ 18 h 21"/>
                <a:gd name="T34" fmla="*/ 32 w 32"/>
                <a:gd name="T3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1">
                  <a:moveTo>
                    <a:pt x="32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1"/>
                    <a:pt x="32" y="21"/>
                    <a:pt x="30" y="20"/>
                  </a:cubicBezTo>
                  <a:cubicBezTo>
                    <a:pt x="28" y="18"/>
                    <a:pt x="26" y="17"/>
                    <a:pt x="25" y="16"/>
                  </a:cubicBezTo>
                  <a:cubicBezTo>
                    <a:pt x="19" y="10"/>
                    <a:pt x="11" y="9"/>
                    <a:pt x="4" y="7"/>
                  </a:cubicBezTo>
                  <a:cubicBezTo>
                    <a:pt x="3" y="6"/>
                    <a:pt x="0" y="6"/>
                    <a:pt x="0" y="5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8" y="1"/>
                    <a:pt x="13" y="1"/>
                    <a:pt x="17" y="0"/>
                  </a:cubicBezTo>
                  <a:cubicBezTo>
                    <a:pt x="19" y="0"/>
                    <a:pt x="22" y="2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4"/>
                    <a:pt x="20" y="3"/>
                    <a:pt x="19" y="2"/>
                  </a:cubicBezTo>
                  <a:cubicBezTo>
                    <a:pt x="18" y="1"/>
                    <a:pt x="16" y="2"/>
                    <a:pt x="15" y="2"/>
                  </a:cubicBezTo>
                  <a:cubicBezTo>
                    <a:pt x="11" y="3"/>
                    <a:pt x="7" y="3"/>
                    <a:pt x="4" y="5"/>
                  </a:cubicBezTo>
                  <a:cubicBezTo>
                    <a:pt x="6" y="6"/>
                    <a:pt x="9" y="7"/>
                    <a:pt x="11" y="7"/>
                  </a:cubicBezTo>
                  <a:cubicBezTo>
                    <a:pt x="18" y="9"/>
                    <a:pt x="23" y="12"/>
                    <a:pt x="28" y="17"/>
                  </a:cubicBezTo>
                  <a:cubicBezTo>
                    <a:pt x="28" y="17"/>
                    <a:pt x="29" y="18"/>
                    <a:pt x="30" y="18"/>
                  </a:cubicBezTo>
                  <a:cubicBezTo>
                    <a:pt x="31" y="19"/>
                    <a:pt x="31" y="18"/>
                    <a:pt x="32" y="1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0" name="Freeform 337"/>
            <p:cNvSpPr>
              <a:spLocks/>
            </p:cNvSpPr>
            <p:nvPr/>
          </p:nvSpPr>
          <p:spPr bwMode="auto">
            <a:xfrm>
              <a:off x="320676" y="1644651"/>
              <a:ext cx="111125" cy="57150"/>
            </a:xfrm>
            <a:custGeom>
              <a:avLst/>
              <a:gdLst>
                <a:gd name="T0" fmla="*/ 39 w 39"/>
                <a:gd name="T1" fmla="*/ 4 h 20"/>
                <a:gd name="T2" fmla="*/ 25 w 39"/>
                <a:gd name="T3" fmla="*/ 7 h 20"/>
                <a:gd name="T4" fmla="*/ 13 w 39"/>
                <a:gd name="T5" fmla="*/ 17 h 20"/>
                <a:gd name="T6" fmla="*/ 2 w 39"/>
                <a:gd name="T7" fmla="*/ 15 h 20"/>
                <a:gd name="T8" fmla="*/ 0 w 39"/>
                <a:gd name="T9" fmla="*/ 12 h 20"/>
                <a:gd name="T10" fmla="*/ 0 w 39"/>
                <a:gd name="T11" fmla="*/ 11 h 20"/>
                <a:gd name="T12" fmla="*/ 1 w 39"/>
                <a:gd name="T13" fmla="*/ 12 h 20"/>
                <a:gd name="T14" fmla="*/ 3 w 39"/>
                <a:gd name="T15" fmla="*/ 14 h 20"/>
                <a:gd name="T16" fmla="*/ 12 w 39"/>
                <a:gd name="T17" fmla="*/ 15 h 20"/>
                <a:gd name="T18" fmla="*/ 24 w 39"/>
                <a:gd name="T19" fmla="*/ 6 h 20"/>
                <a:gd name="T20" fmla="*/ 27 w 39"/>
                <a:gd name="T21" fmla="*/ 4 h 20"/>
                <a:gd name="T22" fmla="*/ 36 w 39"/>
                <a:gd name="T23" fmla="*/ 1 h 20"/>
                <a:gd name="T24" fmla="*/ 38 w 39"/>
                <a:gd name="T25" fmla="*/ 1 h 20"/>
                <a:gd name="T26" fmla="*/ 39 w 39"/>
                <a:gd name="T27" fmla="*/ 2 h 20"/>
                <a:gd name="T28" fmla="*/ 39 w 39"/>
                <a:gd name="T29" fmla="*/ 3 h 20"/>
                <a:gd name="T30" fmla="*/ 39 w 3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0">
                  <a:moveTo>
                    <a:pt x="39" y="4"/>
                  </a:moveTo>
                  <a:cubicBezTo>
                    <a:pt x="34" y="0"/>
                    <a:pt x="30" y="3"/>
                    <a:pt x="25" y="7"/>
                  </a:cubicBezTo>
                  <a:cubicBezTo>
                    <a:pt x="21" y="10"/>
                    <a:pt x="18" y="14"/>
                    <a:pt x="13" y="17"/>
                  </a:cubicBezTo>
                  <a:cubicBezTo>
                    <a:pt x="8" y="20"/>
                    <a:pt x="6" y="20"/>
                    <a:pt x="2" y="15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" y="13"/>
                    <a:pt x="3" y="14"/>
                  </a:cubicBezTo>
                  <a:cubicBezTo>
                    <a:pt x="6" y="17"/>
                    <a:pt x="7" y="18"/>
                    <a:pt x="12" y="15"/>
                  </a:cubicBezTo>
                  <a:cubicBezTo>
                    <a:pt x="17" y="13"/>
                    <a:pt x="20" y="9"/>
                    <a:pt x="24" y="6"/>
                  </a:cubicBezTo>
                  <a:cubicBezTo>
                    <a:pt x="25" y="5"/>
                    <a:pt x="26" y="4"/>
                    <a:pt x="27" y="4"/>
                  </a:cubicBezTo>
                  <a:cubicBezTo>
                    <a:pt x="30" y="1"/>
                    <a:pt x="33" y="0"/>
                    <a:pt x="36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8" y="1"/>
                    <a:pt x="39" y="2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lnTo>
                    <a:pt x="39" y="4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1" name="Freeform 338"/>
            <p:cNvSpPr>
              <a:spLocks/>
            </p:cNvSpPr>
            <p:nvPr/>
          </p:nvSpPr>
          <p:spPr bwMode="auto">
            <a:xfrm>
              <a:off x="454026" y="1924051"/>
              <a:ext cx="14288" cy="57150"/>
            </a:xfrm>
            <a:custGeom>
              <a:avLst/>
              <a:gdLst>
                <a:gd name="T0" fmla="*/ 5 w 5"/>
                <a:gd name="T1" fmla="*/ 0 h 20"/>
                <a:gd name="T2" fmla="*/ 4 w 5"/>
                <a:gd name="T3" fmla="*/ 4 h 20"/>
                <a:gd name="T4" fmla="*/ 4 w 5"/>
                <a:gd name="T5" fmla="*/ 8 h 20"/>
                <a:gd name="T6" fmla="*/ 1 w 5"/>
                <a:gd name="T7" fmla="*/ 20 h 20"/>
                <a:gd name="T8" fmla="*/ 1 w 5"/>
                <a:gd name="T9" fmla="*/ 19 h 20"/>
                <a:gd name="T10" fmla="*/ 1 w 5"/>
                <a:gd name="T11" fmla="*/ 8 h 20"/>
                <a:gd name="T12" fmla="*/ 3 w 5"/>
                <a:gd name="T13" fmla="*/ 1 h 20"/>
                <a:gd name="T14" fmla="*/ 5 w 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0">
                  <a:moveTo>
                    <a:pt x="5" y="0"/>
                  </a:move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7"/>
                    <a:pt x="4" y="8"/>
                  </a:cubicBezTo>
                  <a:cubicBezTo>
                    <a:pt x="4" y="12"/>
                    <a:pt x="4" y="17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5"/>
                    <a:pt x="1" y="12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B2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2" name="Freeform 339"/>
            <p:cNvSpPr>
              <a:spLocks/>
            </p:cNvSpPr>
            <p:nvPr/>
          </p:nvSpPr>
          <p:spPr bwMode="auto">
            <a:xfrm>
              <a:off x="452438" y="1920876"/>
              <a:ext cx="15875" cy="57150"/>
            </a:xfrm>
            <a:custGeom>
              <a:avLst/>
              <a:gdLst>
                <a:gd name="T0" fmla="*/ 6 w 6"/>
                <a:gd name="T1" fmla="*/ 1 h 20"/>
                <a:gd name="T2" fmla="*/ 2 w 6"/>
                <a:gd name="T3" fmla="*/ 10 h 20"/>
                <a:gd name="T4" fmla="*/ 2 w 6"/>
                <a:gd name="T5" fmla="*/ 20 h 20"/>
                <a:gd name="T6" fmla="*/ 1 w 6"/>
                <a:gd name="T7" fmla="*/ 9 h 20"/>
                <a:gd name="T8" fmla="*/ 4 w 6"/>
                <a:gd name="T9" fmla="*/ 1 h 20"/>
                <a:gd name="T10" fmla="*/ 6 w 6"/>
                <a:gd name="T11" fmla="*/ 0 h 20"/>
                <a:gd name="T12" fmla="*/ 6 w 6"/>
                <a:gd name="T1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0">
                  <a:moveTo>
                    <a:pt x="6" y="1"/>
                  </a:moveTo>
                  <a:cubicBezTo>
                    <a:pt x="3" y="3"/>
                    <a:pt x="2" y="6"/>
                    <a:pt x="2" y="10"/>
                  </a:cubicBezTo>
                  <a:cubicBezTo>
                    <a:pt x="3" y="13"/>
                    <a:pt x="4" y="17"/>
                    <a:pt x="2" y="20"/>
                  </a:cubicBezTo>
                  <a:cubicBezTo>
                    <a:pt x="2" y="16"/>
                    <a:pt x="1" y="13"/>
                    <a:pt x="1" y="9"/>
                  </a:cubicBezTo>
                  <a:cubicBezTo>
                    <a:pt x="0" y="5"/>
                    <a:pt x="2" y="3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3" name="Freeform 340"/>
            <p:cNvSpPr>
              <a:spLocks/>
            </p:cNvSpPr>
            <p:nvPr/>
          </p:nvSpPr>
          <p:spPr bwMode="auto">
            <a:xfrm>
              <a:off x="425451" y="1744664"/>
              <a:ext cx="60325" cy="30163"/>
            </a:xfrm>
            <a:custGeom>
              <a:avLst/>
              <a:gdLst>
                <a:gd name="T0" fmla="*/ 19 w 21"/>
                <a:gd name="T1" fmla="*/ 11 h 11"/>
                <a:gd name="T2" fmla="*/ 14 w 21"/>
                <a:gd name="T3" fmla="*/ 7 h 11"/>
                <a:gd name="T4" fmla="*/ 0 w 21"/>
                <a:gd name="T5" fmla="*/ 0 h 11"/>
                <a:gd name="T6" fmla="*/ 1 w 21"/>
                <a:gd name="T7" fmla="*/ 0 h 11"/>
                <a:gd name="T8" fmla="*/ 12 w 21"/>
                <a:gd name="T9" fmla="*/ 4 h 11"/>
                <a:gd name="T10" fmla="*/ 14 w 21"/>
                <a:gd name="T11" fmla="*/ 5 h 11"/>
                <a:gd name="T12" fmla="*/ 17 w 21"/>
                <a:gd name="T13" fmla="*/ 7 h 11"/>
                <a:gd name="T14" fmla="*/ 19 w 21"/>
                <a:gd name="T15" fmla="*/ 7 h 11"/>
                <a:gd name="T16" fmla="*/ 19 w 21"/>
                <a:gd name="T17" fmla="*/ 7 h 11"/>
                <a:gd name="T18" fmla="*/ 20 w 21"/>
                <a:gd name="T19" fmla="*/ 8 h 11"/>
                <a:gd name="T20" fmla="*/ 20 w 21"/>
                <a:gd name="T21" fmla="*/ 9 h 11"/>
                <a:gd name="T22" fmla="*/ 19 w 21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9" y="11"/>
                  </a:moveTo>
                  <a:cubicBezTo>
                    <a:pt x="17" y="10"/>
                    <a:pt x="15" y="8"/>
                    <a:pt x="14" y="7"/>
                  </a:cubicBezTo>
                  <a:cubicBezTo>
                    <a:pt x="10" y="3"/>
                    <a:pt x="5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9" y="1"/>
                    <a:pt x="12" y="4"/>
                  </a:cubicBezTo>
                  <a:cubicBezTo>
                    <a:pt x="13" y="4"/>
                    <a:pt x="13" y="5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7" y="8"/>
                    <a:pt x="18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20" y="10"/>
                    <a:pt x="21" y="11"/>
                    <a:pt x="19" y="11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4" name="Freeform 341"/>
            <p:cNvSpPr>
              <a:spLocks/>
            </p:cNvSpPr>
            <p:nvPr/>
          </p:nvSpPr>
          <p:spPr bwMode="auto">
            <a:xfrm>
              <a:off x="325438" y="1730376"/>
              <a:ext cx="28575" cy="11113"/>
            </a:xfrm>
            <a:custGeom>
              <a:avLst/>
              <a:gdLst>
                <a:gd name="T0" fmla="*/ 10 w 10"/>
                <a:gd name="T1" fmla="*/ 0 h 4"/>
                <a:gd name="T2" fmla="*/ 5 w 10"/>
                <a:gd name="T3" fmla="*/ 4 h 4"/>
                <a:gd name="T4" fmla="*/ 3 w 10"/>
                <a:gd name="T5" fmla="*/ 4 h 4"/>
                <a:gd name="T6" fmla="*/ 0 w 10"/>
                <a:gd name="T7" fmla="*/ 0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8" y="2"/>
                    <a:pt x="6" y="3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2"/>
                    <a:pt x="1" y="1"/>
                    <a:pt x="0" y="0"/>
                  </a:cubicBezTo>
                  <a:cubicBezTo>
                    <a:pt x="4" y="1"/>
                    <a:pt x="7" y="1"/>
                    <a:pt x="10" y="0"/>
                  </a:cubicBez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5" name="Freeform 342"/>
            <p:cNvSpPr>
              <a:spLocks/>
            </p:cNvSpPr>
            <p:nvPr/>
          </p:nvSpPr>
          <p:spPr bwMode="auto">
            <a:xfrm>
              <a:off x="296863" y="1655764"/>
              <a:ext cx="26988" cy="22225"/>
            </a:xfrm>
            <a:custGeom>
              <a:avLst/>
              <a:gdLst>
                <a:gd name="T0" fmla="*/ 8 w 9"/>
                <a:gd name="T1" fmla="*/ 8 h 8"/>
                <a:gd name="T2" fmla="*/ 8 w 9"/>
                <a:gd name="T3" fmla="*/ 8 h 8"/>
                <a:gd name="T4" fmla="*/ 5 w 9"/>
                <a:gd name="T5" fmla="*/ 5 h 8"/>
                <a:gd name="T6" fmla="*/ 2 w 9"/>
                <a:gd name="T7" fmla="*/ 4 h 8"/>
                <a:gd name="T8" fmla="*/ 1 w 9"/>
                <a:gd name="T9" fmla="*/ 5 h 8"/>
                <a:gd name="T10" fmla="*/ 0 w 9"/>
                <a:gd name="T11" fmla="*/ 4 h 8"/>
                <a:gd name="T12" fmla="*/ 1 w 9"/>
                <a:gd name="T13" fmla="*/ 3 h 8"/>
                <a:gd name="T14" fmla="*/ 5 w 9"/>
                <a:gd name="T15" fmla="*/ 3 h 8"/>
                <a:gd name="T16" fmla="*/ 8 w 9"/>
                <a:gd name="T17" fmla="*/ 6 h 8"/>
                <a:gd name="T18" fmla="*/ 8 w 9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6" y="7"/>
                    <a:pt x="6" y="6"/>
                    <a:pt x="5" y="5"/>
                  </a:cubicBezTo>
                  <a:cubicBezTo>
                    <a:pt x="4" y="4"/>
                    <a:pt x="3" y="2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0"/>
                    <a:pt x="3" y="0"/>
                    <a:pt x="5" y="3"/>
                  </a:cubicBezTo>
                  <a:cubicBezTo>
                    <a:pt x="6" y="4"/>
                    <a:pt x="7" y="5"/>
                    <a:pt x="8" y="6"/>
                  </a:cubicBezTo>
                  <a:cubicBezTo>
                    <a:pt x="8" y="6"/>
                    <a:pt x="9" y="7"/>
                    <a:pt x="8" y="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6" name="Freeform 343"/>
            <p:cNvSpPr>
              <a:spLocks/>
            </p:cNvSpPr>
            <p:nvPr/>
          </p:nvSpPr>
          <p:spPr bwMode="auto">
            <a:xfrm>
              <a:off x="460376" y="1735139"/>
              <a:ext cx="20638" cy="28575"/>
            </a:xfrm>
            <a:custGeom>
              <a:avLst/>
              <a:gdLst>
                <a:gd name="T0" fmla="*/ 7 w 7"/>
                <a:gd name="T1" fmla="*/ 10 h 10"/>
                <a:gd name="T2" fmla="*/ 7 w 7"/>
                <a:gd name="T3" fmla="*/ 10 h 10"/>
                <a:gd name="T4" fmla="*/ 6 w 7"/>
                <a:gd name="T5" fmla="*/ 9 h 10"/>
                <a:gd name="T6" fmla="*/ 1 w 7"/>
                <a:gd name="T7" fmla="*/ 2 h 10"/>
                <a:gd name="T8" fmla="*/ 0 w 7"/>
                <a:gd name="T9" fmla="*/ 1 h 10"/>
                <a:gd name="T10" fmla="*/ 1 w 7"/>
                <a:gd name="T11" fmla="*/ 1 h 10"/>
                <a:gd name="T12" fmla="*/ 7 w 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4" y="7"/>
                    <a:pt x="3" y="4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4" y="4"/>
                    <a:pt x="6" y="7"/>
                    <a:pt x="7" y="1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7" name="Freeform 344"/>
            <p:cNvSpPr>
              <a:spLocks/>
            </p:cNvSpPr>
            <p:nvPr/>
          </p:nvSpPr>
          <p:spPr bwMode="auto">
            <a:xfrm>
              <a:off x="481013" y="1773239"/>
              <a:ext cx="11113" cy="7938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3 w 4"/>
                <a:gd name="T5" fmla="*/ 1 h 3"/>
                <a:gd name="T6" fmla="*/ 3 w 4"/>
                <a:gd name="T7" fmla="*/ 1 h 3"/>
                <a:gd name="T8" fmla="*/ 3 w 4"/>
                <a:gd name="T9" fmla="*/ 3 h 3"/>
                <a:gd name="T10" fmla="*/ 0 w 4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1" y="2"/>
                    <a:pt x="2" y="3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4" y="3"/>
                    <a:pt x="3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8" name="Freeform 345"/>
            <p:cNvSpPr>
              <a:spLocks/>
            </p:cNvSpPr>
            <p:nvPr/>
          </p:nvSpPr>
          <p:spPr bwMode="auto">
            <a:xfrm>
              <a:off x="431801" y="1655764"/>
              <a:ext cx="7938" cy="793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3 h 3"/>
                <a:gd name="T4" fmla="*/ 0 w 3"/>
                <a:gd name="T5" fmla="*/ 0 h 3"/>
                <a:gd name="T6" fmla="*/ 0 w 3"/>
                <a:gd name="T7" fmla="*/ 0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19" name="Freeform 346"/>
            <p:cNvSpPr>
              <a:spLocks/>
            </p:cNvSpPr>
            <p:nvPr/>
          </p:nvSpPr>
          <p:spPr bwMode="auto">
            <a:xfrm>
              <a:off x="288926" y="1998664"/>
              <a:ext cx="6350" cy="7938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3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74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0" name="Freeform 347"/>
            <p:cNvSpPr>
              <a:spLocks/>
            </p:cNvSpPr>
            <p:nvPr/>
          </p:nvSpPr>
          <p:spPr bwMode="auto">
            <a:xfrm>
              <a:off x="295276" y="2009776"/>
              <a:ext cx="7938" cy="9525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0 h 3"/>
                <a:gd name="T4" fmla="*/ 2 w 3"/>
                <a:gd name="T5" fmla="*/ 1 h 3"/>
                <a:gd name="T6" fmla="*/ 3 w 3"/>
                <a:gd name="T7" fmla="*/ 2 h 3"/>
                <a:gd name="T8" fmla="*/ 3 w 3"/>
                <a:gd name="T9" fmla="*/ 2 h 3"/>
                <a:gd name="T10" fmla="*/ 2 w 3"/>
                <a:gd name="T11" fmla="*/ 2 h 3"/>
                <a:gd name="T12" fmla="*/ 1 w 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A36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1" name="Freeform 348"/>
            <p:cNvSpPr>
              <a:spLocks/>
            </p:cNvSpPr>
            <p:nvPr/>
          </p:nvSpPr>
          <p:spPr bwMode="auto">
            <a:xfrm>
              <a:off x="295276" y="2006601"/>
              <a:ext cx="4763" cy="6350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08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2" name="Freeform 349"/>
            <p:cNvSpPr>
              <a:spLocks/>
            </p:cNvSpPr>
            <p:nvPr/>
          </p:nvSpPr>
          <p:spPr bwMode="auto">
            <a:xfrm>
              <a:off x="460376" y="1731964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1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3" name="Freeform 350"/>
            <p:cNvSpPr>
              <a:spLocks/>
            </p:cNvSpPr>
            <p:nvPr/>
          </p:nvSpPr>
          <p:spPr bwMode="auto">
            <a:xfrm>
              <a:off x="300038" y="2012951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4" name="Freeform 351"/>
            <p:cNvSpPr>
              <a:spLocks/>
            </p:cNvSpPr>
            <p:nvPr/>
          </p:nvSpPr>
          <p:spPr bwMode="auto">
            <a:xfrm>
              <a:off x="296863" y="1573214"/>
              <a:ext cx="131763" cy="85725"/>
            </a:xfrm>
            <a:custGeom>
              <a:avLst/>
              <a:gdLst>
                <a:gd name="T0" fmla="*/ 42 w 46"/>
                <a:gd name="T1" fmla="*/ 7 h 30"/>
                <a:gd name="T2" fmla="*/ 43 w 46"/>
                <a:gd name="T3" fmla="*/ 8 h 30"/>
                <a:gd name="T4" fmla="*/ 46 w 46"/>
                <a:gd name="T5" fmla="*/ 15 h 30"/>
                <a:gd name="T6" fmla="*/ 45 w 46"/>
                <a:gd name="T7" fmla="*/ 18 h 30"/>
                <a:gd name="T8" fmla="*/ 45 w 46"/>
                <a:gd name="T9" fmla="*/ 18 h 30"/>
                <a:gd name="T10" fmla="*/ 40 w 46"/>
                <a:gd name="T11" fmla="*/ 22 h 30"/>
                <a:gd name="T12" fmla="*/ 37 w 46"/>
                <a:gd name="T13" fmla="*/ 24 h 30"/>
                <a:gd name="T14" fmla="*/ 36 w 46"/>
                <a:gd name="T15" fmla="*/ 24 h 30"/>
                <a:gd name="T16" fmla="*/ 30 w 46"/>
                <a:gd name="T17" fmla="*/ 26 h 30"/>
                <a:gd name="T18" fmla="*/ 21 w 46"/>
                <a:gd name="T19" fmla="*/ 30 h 30"/>
                <a:gd name="T20" fmla="*/ 11 w 46"/>
                <a:gd name="T21" fmla="*/ 26 h 30"/>
                <a:gd name="T22" fmla="*/ 11 w 46"/>
                <a:gd name="T23" fmla="*/ 24 h 30"/>
                <a:gd name="T24" fmla="*/ 13 w 46"/>
                <a:gd name="T25" fmla="*/ 24 h 30"/>
                <a:gd name="T26" fmla="*/ 27 w 46"/>
                <a:gd name="T27" fmla="*/ 22 h 30"/>
                <a:gd name="T28" fmla="*/ 41 w 46"/>
                <a:gd name="T29" fmla="*/ 14 h 30"/>
                <a:gd name="T30" fmla="*/ 22 w 46"/>
                <a:gd name="T31" fmla="*/ 24 h 30"/>
                <a:gd name="T32" fmla="*/ 14 w 46"/>
                <a:gd name="T33" fmla="*/ 24 h 30"/>
                <a:gd name="T34" fmla="*/ 8 w 46"/>
                <a:gd name="T35" fmla="*/ 23 h 30"/>
                <a:gd name="T36" fmla="*/ 4 w 46"/>
                <a:gd name="T37" fmla="*/ 21 h 30"/>
                <a:gd name="T38" fmla="*/ 2 w 46"/>
                <a:gd name="T39" fmla="*/ 19 h 30"/>
                <a:gd name="T40" fmla="*/ 2 w 46"/>
                <a:gd name="T41" fmla="*/ 12 h 30"/>
                <a:gd name="T42" fmla="*/ 9 w 46"/>
                <a:gd name="T43" fmla="*/ 4 h 30"/>
                <a:gd name="T44" fmla="*/ 12 w 46"/>
                <a:gd name="T45" fmla="*/ 4 h 30"/>
                <a:gd name="T46" fmla="*/ 13 w 46"/>
                <a:gd name="T47" fmla="*/ 4 h 30"/>
                <a:gd name="T48" fmla="*/ 12 w 46"/>
                <a:gd name="T49" fmla="*/ 3 h 30"/>
                <a:gd name="T50" fmla="*/ 12 w 46"/>
                <a:gd name="T51" fmla="*/ 2 h 30"/>
                <a:gd name="T52" fmla="*/ 12 w 46"/>
                <a:gd name="T53" fmla="*/ 1 h 30"/>
                <a:gd name="T54" fmla="*/ 14 w 46"/>
                <a:gd name="T55" fmla="*/ 0 h 30"/>
                <a:gd name="T56" fmla="*/ 27 w 46"/>
                <a:gd name="T57" fmla="*/ 1 h 30"/>
                <a:gd name="T58" fmla="*/ 30 w 46"/>
                <a:gd name="T59" fmla="*/ 2 h 30"/>
                <a:gd name="T60" fmla="*/ 37 w 46"/>
                <a:gd name="T61" fmla="*/ 5 h 30"/>
                <a:gd name="T62" fmla="*/ 42 w 46"/>
                <a:gd name="T63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30">
                  <a:moveTo>
                    <a:pt x="42" y="7"/>
                  </a:moveTo>
                  <a:cubicBezTo>
                    <a:pt x="42" y="8"/>
                    <a:pt x="43" y="8"/>
                    <a:pt x="43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16"/>
                    <a:pt x="46" y="17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20"/>
                    <a:pt x="42" y="22"/>
                    <a:pt x="40" y="22"/>
                  </a:cubicBezTo>
                  <a:cubicBezTo>
                    <a:pt x="39" y="23"/>
                    <a:pt x="38" y="23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4" y="24"/>
                    <a:pt x="32" y="25"/>
                    <a:pt x="30" y="26"/>
                  </a:cubicBezTo>
                  <a:cubicBezTo>
                    <a:pt x="27" y="28"/>
                    <a:pt x="24" y="29"/>
                    <a:pt x="21" y="30"/>
                  </a:cubicBezTo>
                  <a:cubicBezTo>
                    <a:pt x="17" y="30"/>
                    <a:pt x="14" y="29"/>
                    <a:pt x="11" y="26"/>
                  </a:cubicBezTo>
                  <a:cubicBezTo>
                    <a:pt x="10" y="26"/>
                    <a:pt x="10" y="25"/>
                    <a:pt x="11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8" y="25"/>
                    <a:pt x="22" y="24"/>
                    <a:pt x="27" y="22"/>
                  </a:cubicBezTo>
                  <a:cubicBezTo>
                    <a:pt x="32" y="20"/>
                    <a:pt x="37" y="17"/>
                    <a:pt x="41" y="14"/>
                  </a:cubicBezTo>
                  <a:cubicBezTo>
                    <a:pt x="35" y="18"/>
                    <a:pt x="29" y="22"/>
                    <a:pt x="22" y="24"/>
                  </a:cubicBezTo>
                  <a:cubicBezTo>
                    <a:pt x="19" y="24"/>
                    <a:pt x="17" y="25"/>
                    <a:pt x="14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7" y="23"/>
                    <a:pt x="6" y="22"/>
                    <a:pt x="4" y="21"/>
                  </a:cubicBezTo>
                  <a:cubicBezTo>
                    <a:pt x="4" y="21"/>
                    <a:pt x="3" y="20"/>
                    <a:pt x="2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4" y="9"/>
                    <a:pt x="7" y="7"/>
                    <a:pt x="9" y="4"/>
                  </a:cubicBezTo>
                  <a:cubicBezTo>
                    <a:pt x="10" y="3"/>
                    <a:pt x="11" y="3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3"/>
                    <a:pt x="13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28" y="1"/>
                    <a:pt x="28" y="2"/>
                    <a:pt x="30" y="2"/>
                  </a:cubicBezTo>
                  <a:cubicBezTo>
                    <a:pt x="32" y="3"/>
                    <a:pt x="35" y="4"/>
                    <a:pt x="37" y="5"/>
                  </a:cubicBezTo>
                  <a:cubicBezTo>
                    <a:pt x="38" y="7"/>
                    <a:pt x="40" y="6"/>
                    <a:pt x="42" y="7"/>
                  </a:cubicBezTo>
                  <a:close/>
                </a:path>
              </a:pathLst>
            </a:custGeom>
            <a:solidFill>
              <a:srgbClr val="FE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5" name="Freeform 352"/>
            <p:cNvSpPr>
              <a:spLocks/>
            </p:cNvSpPr>
            <p:nvPr/>
          </p:nvSpPr>
          <p:spPr bwMode="auto">
            <a:xfrm>
              <a:off x="381001" y="1543051"/>
              <a:ext cx="39688" cy="44450"/>
            </a:xfrm>
            <a:custGeom>
              <a:avLst/>
              <a:gdLst>
                <a:gd name="T0" fmla="*/ 8 w 14"/>
                <a:gd name="T1" fmla="*/ 15 h 15"/>
                <a:gd name="T2" fmla="*/ 1 w 14"/>
                <a:gd name="T3" fmla="*/ 12 h 15"/>
                <a:gd name="T4" fmla="*/ 1 w 14"/>
                <a:gd name="T5" fmla="*/ 11 h 15"/>
                <a:gd name="T6" fmla="*/ 1 w 14"/>
                <a:gd name="T7" fmla="*/ 5 h 15"/>
                <a:gd name="T8" fmla="*/ 5 w 14"/>
                <a:gd name="T9" fmla="*/ 0 h 15"/>
                <a:gd name="T10" fmla="*/ 11 w 14"/>
                <a:gd name="T11" fmla="*/ 3 h 15"/>
                <a:gd name="T12" fmla="*/ 8 w 1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8" y="15"/>
                  </a:moveTo>
                  <a:cubicBezTo>
                    <a:pt x="6" y="15"/>
                    <a:pt x="3" y="14"/>
                    <a:pt x="1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2" y="2"/>
                    <a:pt x="3" y="1"/>
                    <a:pt x="5" y="0"/>
                  </a:cubicBezTo>
                  <a:cubicBezTo>
                    <a:pt x="8" y="0"/>
                    <a:pt x="10" y="1"/>
                    <a:pt x="11" y="3"/>
                  </a:cubicBezTo>
                  <a:cubicBezTo>
                    <a:pt x="14" y="8"/>
                    <a:pt x="13" y="11"/>
                    <a:pt x="8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6" name="Freeform 353"/>
            <p:cNvSpPr>
              <a:spLocks/>
            </p:cNvSpPr>
            <p:nvPr/>
          </p:nvSpPr>
          <p:spPr bwMode="auto">
            <a:xfrm>
              <a:off x="300038" y="1543051"/>
              <a:ext cx="28575" cy="44450"/>
            </a:xfrm>
            <a:custGeom>
              <a:avLst/>
              <a:gdLst>
                <a:gd name="T0" fmla="*/ 5 w 10"/>
                <a:gd name="T1" fmla="*/ 15 h 15"/>
                <a:gd name="T2" fmla="*/ 0 w 10"/>
                <a:gd name="T3" fmla="*/ 5 h 15"/>
                <a:gd name="T4" fmla="*/ 3 w 10"/>
                <a:gd name="T5" fmla="*/ 1 h 15"/>
                <a:gd name="T6" fmla="*/ 8 w 10"/>
                <a:gd name="T7" fmla="*/ 3 h 15"/>
                <a:gd name="T8" fmla="*/ 9 w 10"/>
                <a:gd name="T9" fmla="*/ 11 h 15"/>
                <a:gd name="T10" fmla="*/ 5 w 10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cubicBezTo>
                    <a:pt x="1" y="13"/>
                    <a:pt x="0" y="9"/>
                    <a:pt x="0" y="5"/>
                  </a:cubicBezTo>
                  <a:cubicBezTo>
                    <a:pt x="1" y="3"/>
                    <a:pt x="1" y="1"/>
                    <a:pt x="3" y="1"/>
                  </a:cubicBezTo>
                  <a:cubicBezTo>
                    <a:pt x="6" y="0"/>
                    <a:pt x="7" y="1"/>
                    <a:pt x="8" y="3"/>
                  </a:cubicBezTo>
                  <a:cubicBezTo>
                    <a:pt x="10" y="5"/>
                    <a:pt x="10" y="8"/>
                    <a:pt x="9" y="11"/>
                  </a:cubicBezTo>
                  <a:cubicBezTo>
                    <a:pt x="9" y="13"/>
                    <a:pt x="7" y="15"/>
                    <a:pt x="5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7" name="Freeform 354"/>
            <p:cNvSpPr>
              <a:spLocks/>
            </p:cNvSpPr>
            <p:nvPr/>
          </p:nvSpPr>
          <p:spPr bwMode="auto">
            <a:xfrm>
              <a:off x="296863" y="1531939"/>
              <a:ext cx="34925" cy="11113"/>
            </a:xfrm>
            <a:custGeom>
              <a:avLst/>
              <a:gdLst>
                <a:gd name="T0" fmla="*/ 0 w 12"/>
                <a:gd name="T1" fmla="*/ 4 h 4"/>
                <a:gd name="T2" fmla="*/ 9 w 12"/>
                <a:gd name="T3" fmla="*/ 1 h 4"/>
                <a:gd name="T4" fmla="*/ 12 w 12"/>
                <a:gd name="T5" fmla="*/ 2 h 4"/>
                <a:gd name="T6" fmla="*/ 0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0" y="4"/>
                  </a:moveTo>
                  <a:cubicBezTo>
                    <a:pt x="1" y="1"/>
                    <a:pt x="6" y="0"/>
                    <a:pt x="9" y="1"/>
                  </a:cubicBezTo>
                  <a:cubicBezTo>
                    <a:pt x="10" y="1"/>
                    <a:pt x="12" y="1"/>
                    <a:pt x="12" y="2"/>
                  </a:cubicBezTo>
                  <a:cubicBezTo>
                    <a:pt x="8" y="2"/>
                    <a:pt x="4" y="1"/>
                    <a:pt x="0" y="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8" name="Freeform 355"/>
            <p:cNvSpPr>
              <a:spLocks/>
            </p:cNvSpPr>
            <p:nvPr/>
          </p:nvSpPr>
          <p:spPr bwMode="auto">
            <a:xfrm>
              <a:off x="311151" y="1574801"/>
              <a:ext cx="20638" cy="20638"/>
            </a:xfrm>
            <a:custGeom>
              <a:avLst/>
              <a:gdLst>
                <a:gd name="T0" fmla="*/ 1 w 7"/>
                <a:gd name="T1" fmla="*/ 4 h 7"/>
                <a:gd name="T2" fmla="*/ 5 w 7"/>
                <a:gd name="T3" fmla="*/ 0 h 7"/>
                <a:gd name="T4" fmla="*/ 7 w 7"/>
                <a:gd name="T5" fmla="*/ 0 h 7"/>
                <a:gd name="T6" fmla="*/ 7 w 7"/>
                <a:gd name="T7" fmla="*/ 1 h 7"/>
                <a:gd name="T8" fmla="*/ 2 w 7"/>
                <a:gd name="T9" fmla="*/ 6 h 7"/>
                <a:gd name="T10" fmla="*/ 0 w 7"/>
                <a:gd name="T11" fmla="*/ 6 h 7"/>
                <a:gd name="T12" fmla="*/ 0 w 7"/>
                <a:gd name="T13" fmla="*/ 5 h 7"/>
                <a:gd name="T14" fmla="*/ 1 w 7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2" y="3"/>
                    <a:pt x="4" y="2"/>
                    <a:pt x="5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3"/>
                    <a:pt x="3" y="4"/>
                    <a:pt x="2" y="6"/>
                  </a:cubicBezTo>
                  <a:cubicBezTo>
                    <a:pt x="1" y="6"/>
                    <a:pt x="0" y="7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1" y="4"/>
                  </a:cubicBezTo>
                  <a:close/>
                </a:path>
              </a:pathLst>
            </a:custGeom>
            <a:solidFill>
              <a:srgbClr val="B77B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29" name="Freeform 356"/>
            <p:cNvSpPr>
              <a:spLocks/>
            </p:cNvSpPr>
            <p:nvPr/>
          </p:nvSpPr>
          <p:spPr bwMode="auto">
            <a:xfrm>
              <a:off x="500063" y="1912939"/>
              <a:ext cx="71438" cy="42863"/>
            </a:xfrm>
            <a:custGeom>
              <a:avLst/>
              <a:gdLst>
                <a:gd name="T0" fmla="*/ 25 w 25"/>
                <a:gd name="T1" fmla="*/ 4 h 15"/>
                <a:gd name="T2" fmla="*/ 25 w 25"/>
                <a:gd name="T3" fmla="*/ 5 h 15"/>
                <a:gd name="T4" fmla="*/ 18 w 25"/>
                <a:gd name="T5" fmla="*/ 11 h 15"/>
                <a:gd name="T6" fmla="*/ 0 w 25"/>
                <a:gd name="T7" fmla="*/ 4 h 15"/>
                <a:gd name="T8" fmla="*/ 1 w 25"/>
                <a:gd name="T9" fmla="*/ 0 h 15"/>
                <a:gd name="T10" fmla="*/ 11 w 25"/>
                <a:gd name="T11" fmla="*/ 11 h 15"/>
                <a:gd name="T12" fmla="*/ 23 w 25"/>
                <a:gd name="T13" fmla="*/ 6 h 15"/>
                <a:gd name="T14" fmla="*/ 25 w 25"/>
                <a:gd name="T15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5" y="4"/>
                  </a:moveTo>
                  <a:cubicBezTo>
                    <a:pt x="25" y="4"/>
                    <a:pt x="25" y="5"/>
                    <a:pt x="25" y="5"/>
                  </a:cubicBezTo>
                  <a:cubicBezTo>
                    <a:pt x="22" y="7"/>
                    <a:pt x="21" y="10"/>
                    <a:pt x="18" y="11"/>
                  </a:cubicBezTo>
                  <a:cubicBezTo>
                    <a:pt x="10" y="15"/>
                    <a:pt x="1" y="11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0" y="6"/>
                    <a:pt x="5" y="11"/>
                    <a:pt x="11" y="11"/>
                  </a:cubicBezTo>
                  <a:cubicBezTo>
                    <a:pt x="16" y="11"/>
                    <a:pt x="20" y="9"/>
                    <a:pt x="23" y="6"/>
                  </a:cubicBezTo>
                  <a:cubicBezTo>
                    <a:pt x="24" y="5"/>
                    <a:pt x="25" y="4"/>
                    <a:pt x="25" y="4"/>
                  </a:cubicBezTo>
                  <a:close/>
                </a:path>
              </a:pathLst>
            </a:custGeom>
            <a:solidFill>
              <a:srgbClr val="BD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0" name="Freeform 357"/>
            <p:cNvSpPr>
              <a:spLocks/>
            </p:cNvSpPr>
            <p:nvPr/>
          </p:nvSpPr>
          <p:spPr bwMode="auto">
            <a:xfrm>
              <a:off x="406401" y="1457326"/>
              <a:ext cx="17463" cy="17463"/>
            </a:xfrm>
            <a:custGeom>
              <a:avLst/>
              <a:gdLst>
                <a:gd name="T0" fmla="*/ 0 w 6"/>
                <a:gd name="T1" fmla="*/ 4 h 6"/>
                <a:gd name="T2" fmla="*/ 2 w 6"/>
                <a:gd name="T3" fmla="*/ 0 h 6"/>
                <a:gd name="T4" fmla="*/ 6 w 6"/>
                <a:gd name="T5" fmla="*/ 3 h 6"/>
                <a:gd name="T6" fmla="*/ 1 w 6"/>
                <a:gd name="T7" fmla="*/ 6 h 6"/>
                <a:gd name="T8" fmla="*/ 0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4"/>
                    <a:pt x="3" y="6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1" name="Freeform 358"/>
            <p:cNvSpPr>
              <a:spLocks/>
            </p:cNvSpPr>
            <p:nvPr/>
          </p:nvSpPr>
          <p:spPr bwMode="auto">
            <a:xfrm>
              <a:off x="266701" y="1717676"/>
              <a:ext cx="11113" cy="28575"/>
            </a:xfrm>
            <a:custGeom>
              <a:avLst/>
              <a:gdLst>
                <a:gd name="T0" fmla="*/ 0 w 4"/>
                <a:gd name="T1" fmla="*/ 10 h 10"/>
                <a:gd name="T2" fmla="*/ 2 w 4"/>
                <a:gd name="T3" fmla="*/ 3 h 10"/>
                <a:gd name="T4" fmla="*/ 2 w 4"/>
                <a:gd name="T5" fmla="*/ 0 h 10"/>
                <a:gd name="T6" fmla="*/ 3 w 4"/>
                <a:gd name="T7" fmla="*/ 4 h 10"/>
                <a:gd name="T8" fmla="*/ 0 w 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10"/>
                  </a:moveTo>
                  <a:cubicBezTo>
                    <a:pt x="2" y="8"/>
                    <a:pt x="3" y="6"/>
                    <a:pt x="2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" y="2"/>
                    <a:pt x="2" y="3"/>
                    <a:pt x="3" y="4"/>
                  </a:cubicBezTo>
                  <a:cubicBezTo>
                    <a:pt x="4" y="8"/>
                    <a:pt x="3" y="8"/>
                    <a:pt x="0" y="1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2" name="Freeform 359"/>
            <p:cNvSpPr>
              <a:spLocks/>
            </p:cNvSpPr>
            <p:nvPr/>
          </p:nvSpPr>
          <p:spPr bwMode="auto">
            <a:xfrm>
              <a:off x="485776" y="1770064"/>
              <a:ext cx="3175" cy="476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1 w 1"/>
                <a:gd name="T7" fmla="*/ 1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3" name="Freeform 360"/>
            <p:cNvSpPr>
              <a:spLocks/>
            </p:cNvSpPr>
            <p:nvPr/>
          </p:nvSpPr>
          <p:spPr bwMode="auto">
            <a:xfrm>
              <a:off x="481013" y="1770064"/>
              <a:ext cx="4763" cy="7938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0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3"/>
                    <a:pt x="0" y="2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4" name="Freeform 361"/>
            <p:cNvSpPr>
              <a:spLocks/>
            </p:cNvSpPr>
            <p:nvPr/>
          </p:nvSpPr>
          <p:spPr bwMode="auto">
            <a:xfrm>
              <a:off x="571501" y="1884364"/>
              <a:ext cx="6350" cy="7938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1"/>
                    <a:pt x="2" y="3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5" name="Freeform 362"/>
            <p:cNvSpPr>
              <a:spLocks/>
            </p:cNvSpPr>
            <p:nvPr/>
          </p:nvSpPr>
          <p:spPr bwMode="auto">
            <a:xfrm>
              <a:off x="295276" y="1577976"/>
              <a:ext cx="36513" cy="52388"/>
            </a:xfrm>
            <a:custGeom>
              <a:avLst/>
              <a:gdLst>
                <a:gd name="T0" fmla="*/ 6 w 13"/>
                <a:gd name="T1" fmla="*/ 5 h 18"/>
                <a:gd name="T2" fmla="*/ 11 w 13"/>
                <a:gd name="T3" fmla="*/ 1 h 18"/>
                <a:gd name="T4" fmla="*/ 13 w 13"/>
                <a:gd name="T5" fmla="*/ 0 h 18"/>
                <a:gd name="T6" fmla="*/ 13 w 13"/>
                <a:gd name="T7" fmla="*/ 1 h 18"/>
                <a:gd name="T8" fmla="*/ 12 w 13"/>
                <a:gd name="T9" fmla="*/ 3 h 18"/>
                <a:gd name="T10" fmla="*/ 11 w 13"/>
                <a:gd name="T11" fmla="*/ 2 h 18"/>
                <a:gd name="T12" fmla="*/ 4 w 13"/>
                <a:gd name="T13" fmla="*/ 10 h 18"/>
                <a:gd name="T14" fmla="*/ 4 w 13"/>
                <a:gd name="T15" fmla="*/ 17 h 18"/>
                <a:gd name="T16" fmla="*/ 2 w 13"/>
                <a:gd name="T17" fmla="*/ 17 h 18"/>
                <a:gd name="T18" fmla="*/ 1 w 13"/>
                <a:gd name="T19" fmla="*/ 11 h 18"/>
                <a:gd name="T20" fmla="*/ 1 w 13"/>
                <a:gd name="T21" fmla="*/ 10 h 18"/>
                <a:gd name="T22" fmla="*/ 4 w 13"/>
                <a:gd name="T23" fmla="*/ 7 h 18"/>
                <a:gd name="T24" fmla="*/ 6 w 13"/>
                <a:gd name="T25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8">
                  <a:moveTo>
                    <a:pt x="6" y="5"/>
                  </a:moveTo>
                  <a:cubicBezTo>
                    <a:pt x="8" y="5"/>
                    <a:pt x="9" y="2"/>
                    <a:pt x="11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2"/>
                    <a:pt x="12" y="3"/>
                  </a:cubicBezTo>
                  <a:cubicBezTo>
                    <a:pt x="12" y="2"/>
                    <a:pt x="12" y="1"/>
                    <a:pt x="11" y="2"/>
                  </a:cubicBezTo>
                  <a:cubicBezTo>
                    <a:pt x="9" y="5"/>
                    <a:pt x="6" y="7"/>
                    <a:pt x="4" y="10"/>
                  </a:cubicBezTo>
                  <a:cubicBezTo>
                    <a:pt x="2" y="12"/>
                    <a:pt x="2" y="15"/>
                    <a:pt x="4" y="17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3" y="8"/>
                    <a:pt x="4" y="7"/>
                  </a:cubicBezTo>
                  <a:cubicBezTo>
                    <a:pt x="5" y="7"/>
                    <a:pt x="5" y="6"/>
                    <a:pt x="6" y="5"/>
                  </a:cubicBezTo>
                  <a:close/>
                </a:path>
              </a:pathLst>
            </a:custGeom>
            <a:solidFill>
              <a:srgbClr val="D29B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6" name="Freeform 363"/>
            <p:cNvSpPr>
              <a:spLocks/>
            </p:cNvSpPr>
            <p:nvPr/>
          </p:nvSpPr>
          <p:spPr bwMode="auto">
            <a:xfrm>
              <a:off x="309563" y="1641476"/>
              <a:ext cx="44450" cy="31750"/>
            </a:xfrm>
            <a:custGeom>
              <a:avLst/>
              <a:gdLst>
                <a:gd name="T0" fmla="*/ 2 w 16"/>
                <a:gd name="T1" fmla="*/ 3 h 11"/>
                <a:gd name="T2" fmla="*/ 0 w 16"/>
                <a:gd name="T3" fmla="*/ 0 h 11"/>
                <a:gd name="T4" fmla="*/ 3 w 16"/>
                <a:gd name="T5" fmla="*/ 2 h 11"/>
                <a:gd name="T6" fmla="*/ 9 w 16"/>
                <a:gd name="T7" fmla="*/ 7 h 11"/>
                <a:gd name="T8" fmla="*/ 11 w 16"/>
                <a:gd name="T9" fmla="*/ 8 h 11"/>
                <a:gd name="T10" fmla="*/ 15 w 16"/>
                <a:gd name="T11" fmla="*/ 8 h 11"/>
                <a:gd name="T12" fmla="*/ 15 w 16"/>
                <a:gd name="T13" fmla="*/ 9 h 11"/>
                <a:gd name="T14" fmla="*/ 9 w 16"/>
                <a:gd name="T15" fmla="*/ 10 h 11"/>
                <a:gd name="T16" fmla="*/ 2 w 16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2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2"/>
                    <a:pt x="3" y="2"/>
                  </a:cubicBezTo>
                  <a:cubicBezTo>
                    <a:pt x="5" y="3"/>
                    <a:pt x="7" y="6"/>
                    <a:pt x="9" y="7"/>
                  </a:cubicBezTo>
                  <a:cubicBezTo>
                    <a:pt x="10" y="7"/>
                    <a:pt x="10" y="7"/>
                    <a:pt x="11" y="8"/>
                  </a:cubicBezTo>
                  <a:cubicBezTo>
                    <a:pt x="12" y="8"/>
                    <a:pt x="14" y="7"/>
                    <a:pt x="15" y="8"/>
                  </a:cubicBezTo>
                  <a:cubicBezTo>
                    <a:pt x="16" y="9"/>
                    <a:pt x="15" y="9"/>
                    <a:pt x="15" y="9"/>
                  </a:cubicBezTo>
                  <a:cubicBezTo>
                    <a:pt x="13" y="10"/>
                    <a:pt x="11" y="11"/>
                    <a:pt x="9" y="10"/>
                  </a:cubicBezTo>
                  <a:cubicBezTo>
                    <a:pt x="6" y="8"/>
                    <a:pt x="3" y="6"/>
                    <a:pt x="2" y="3"/>
                  </a:cubicBezTo>
                  <a:close/>
                </a:path>
              </a:pathLst>
            </a:custGeom>
            <a:solidFill>
              <a:srgbClr val="7C7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7" name="Freeform 364"/>
            <p:cNvSpPr>
              <a:spLocks/>
            </p:cNvSpPr>
            <p:nvPr/>
          </p:nvSpPr>
          <p:spPr bwMode="auto">
            <a:xfrm>
              <a:off x="317501" y="1641476"/>
              <a:ext cx="50800" cy="22225"/>
            </a:xfrm>
            <a:custGeom>
              <a:avLst/>
              <a:gdLst>
                <a:gd name="T0" fmla="*/ 1 w 18"/>
                <a:gd name="T1" fmla="*/ 2 h 8"/>
                <a:gd name="T2" fmla="*/ 0 w 18"/>
                <a:gd name="T3" fmla="*/ 1 h 8"/>
                <a:gd name="T4" fmla="*/ 2 w 18"/>
                <a:gd name="T5" fmla="*/ 2 h 8"/>
                <a:gd name="T6" fmla="*/ 5 w 18"/>
                <a:gd name="T7" fmla="*/ 5 h 8"/>
                <a:gd name="T8" fmla="*/ 15 w 18"/>
                <a:gd name="T9" fmla="*/ 6 h 8"/>
                <a:gd name="T10" fmla="*/ 16 w 18"/>
                <a:gd name="T11" fmla="*/ 6 h 8"/>
                <a:gd name="T12" fmla="*/ 18 w 18"/>
                <a:gd name="T13" fmla="*/ 7 h 8"/>
                <a:gd name="T14" fmla="*/ 14 w 18"/>
                <a:gd name="T15" fmla="*/ 8 h 8"/>
                <a:gd name="T16" fmla="*/ 6 w 18"/>
                <a:gd name="T17" fmla="*/ 7 h 8"/>
                <a:gd name="T18" fmla="*/ 1 w 18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8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7"/>
                    <a:pt x="11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7" y="6"/>
                    <a:pt x="18" y="6"/>
                    <a:pt x="18" y="7"/>
                  </a:cubicBezTo>
                  <a:cubicBezTo>
                    <a:pt x="18" y="8"/>
                    <a:pt x="16" y="8"/>
                    <a:pt x="14" y="8"/>
                  </a:cubicBezTo>
                  <a:cubicBezTo>
                    <a:pt x="12" y="8"/>
                    <a:pt x="9" y="8"/>
                    <a:pt x="6" y="7"/>
                  </a:cubicBezTo>
                  <a:cubicBezTo>
                    <a:pt x="4" y="6"/>
                    <a:pt x="2" y="5"/>
                    <a:pt x="1" y="2"/>
                  </a:cubicBezTo>
                  <a:close/>
                </a:path>
              </a:pathLst>
            </a:custGeom>
            <a:solidFill>
              <a:srgbClr val="B47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8" name="Freeform 365"/>
            <p:cNvSpPr>
              <a:spLocks/>
            </p:cNvSpPr>
            <p:nvPr/>
          </p:nvSpPr>
          <p:spPr bwMode="auto">
            <a:xfrm>
              <a:off x="295276" y="1609726"/>
              <a:ext cx="15875" cy="28575"/>
            </a:xfrm>
            <a:custGeom>
              <a:avLst/>
              <a:gdLst>
                <a:gd name="T0" fmla="*/ 1 w 6"/>
                <a:gd name="T1" fmla="*/ 0 h 10"/>
                <a:gd name="T2" fmla="*/ 2 w 6"/>
                <a:gd name="T3" fmla="*/ 5 h 10"/>
                <a:gd name="T4" fmla="*/ 5 w 6"/>
                <a:gd name="T5" fmla="*/ 8 h 10"/>
                <a:gd name="T6" fmla="*/ 6 w 6"/>
                <a:gd name="T7" fmla="*/ 9 h 10"/>
                <a:gd name="T8" fmla="*/ 6 w 6"/>
                <a:gd name="T9" fmla="*/ 10 h 10"/>
                <a:gd name="T10" fmla="*/ 0 w 6"/>
                <a:gd name="T11" fmla="*/ 1 h 10"/>
                <a:gd name="T12" fmla="*/ 1 w 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1" y="0"/>
                  </a:moveTo>
                  <a:cubicBezTo>
                    <a:pt x="1" y="2"/>
                    <a:pt x="1" y="4"/>
                    <a:pt x="2" y="5"/>
                  </a:cubicBezTo>
                  <a:cubicBezTo>
                    <a:pt x="3" y="6"/>
                    <a:pt x="4" y="7"/>
                    <a:pt x="5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6" y="10"/>
                  </a:cubicBezTo>
                  <a:cubicBezTo>
                    <a:pt x="2" y="9"/>
                    <a:pt x="0" y="5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B8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39" name="Freeform 366"/>
            <p:cNvSpPr>
              <a:spLocks/>
            </p:cNvSpPr>
            <p:nvPr/>
          </p:nvSpPr>
          <p:spPr bwMode="auto">
            <a:xfrm>
              <a:off x="309563" y="1635126"/>
              <a:ext cx="22225" cy="20638"/>
            </a:xfrm>
            <a:custGeom>
              <a:avLst/>
              <a:gdLst>
                <a:gd name="T0" fmla="*/ 1 w 8"/>
                <a:gd name="T1" fmla="*/ 1 h 7"/>
                <a:gd name="T2" fmla="*/ 1 w 8"/>
                <a:gd name="T3" fmla="*/ 0 h 7"/>
                <a:gd name="T4" fmla="*/ 3 w 8"/>
                <a:gd name="T5" fmla="*/ 1 h 7"/>
                <a:gd name="T6" fmla="*/ 8 w 8"/>
                <a:gd name="T7" fmla="*/ 6 h 7"/>
                <a:gd name="T8" fmla="*/ 8 w 8"/>
                <a:gd name="T9" fmla="*/ 7 h 7"/>
                <a:gd name="T10" fmla="*/ 3 w 8"/>
                <a:gd name="T11" fmla="*/ 3 h 7"/>
                <a:gd name="T12" fmla="*/ 1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1" y="1"/>
                    <a:pt x="0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5" y="3"/>
                    <a:pt x="7" y="4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6"/>
                    <a:pt x="5" y="3"/>
                    <a:pt x="3" y="3"/>
                  </a:cubicBezTo>
                  <a:cubicBezTo>
                    <a:pt x="2" y="2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C4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0" name="Freeform 367"/>
            <p:cNvSpPr>
              <a:spLocks/>
            </p:cNvSpPr>
            <p:nvPr/>
          </p:nvSpPr>
          <p:spPr bwMode="auto">
            <a:xfrm>
              <a:off x="317501" y="1646239"/>
              <a:ext cx="17463" cy="17463"/>
            </a:xfrm>
            <a:custGeom>
              <a:avLst/>
              <a:gdLst>
                <a:gd name="T0" fmla="*/ 1 w 6"/>
                <a:gd name="T1" fmla="*/ 0 h 6"/>
                <a:gd name="T2" fmla="*/ 6 w 6"/>
                <a:gd name="T3" fmla="*/ 5 h 6"/>
                <a:gd name="T4" fmla="*/ 6 w 6"/>
                <a:gd name="T5" fmla="*/ 6 h 6"/>
                <a:gd name="T6" fmla="*/ 0 w 6"/>
                <a:gd name="T7" fmla="*/ 0 h 6"/>
                <a:gd name="T8" fmla="*/ 1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2" y="2"/>
                    <a:pt x="4" y="3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4"/>
                    <a:pt x="1" y="2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E6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1" name="Freeform 368"/>
            <p:cNvSpPr>
              <a:spLocks/>
            </p:cNvSpPr>
            <p:nvPr/>
          </p:nvSpPr>
          <p:spPr bwMode="auto">
            <a:xfrm>
              <a:off x="296863" y="1598614"/>
              <a:ext cx="9525" cy="7938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B8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2" name="Freeform 369"/>
            <p:cNvSpPr>
              <a:spLocks/>
            </p:cNvSpPr>
            <p:nvPr/>
          </p:nvSpPr>
          <p:spPr bwMode="auto">
            <a:xfrm>
              <a:off x="409576" y="1635126"/>
              <a:ext cx="25400" cy="20638"/>
            </a:xfrm>
            <a:custGeom>
              <a:avLst/>
              <a:gdLst>
                <a:gd name="T0" fmla="*/ 9 w 9"/>
                <a:gd name="T1" fmla="*/ 7 h 7"/>
                <a:gd name="T2" fmla="*/ 8 w 9"/>
                <a:gd name="T3" fmla="*/ 7 h 7"/>
                <a:gd name="T4" fmla="*/ 8 w 9"/>
                <a:gd name="T5" fmla="*/ 6 h 7"/>
                <a:gd name="T6" fmla="*/ 2 w 9"/>
                <a:gd name="T7" fmla="*/ 3 h 7"/>
                <a:gd name="T8" fmla="*/ 0 w 9"/>
                <a:gd name="T9" fmla="*/ 2 h 7"/>
                <a:gd name="T10" fmla="*/ 4 w 9"/>
                <a:gd name="T11" fmla="*/ 0 h 7"/>
                <a:gd name="T12" fmla="*/ 9 w 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9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3"/>
                    <a:pt x="5" y="2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8" y="1"/>
                    <a:pt x="8" y="4"/>
                    <a:pt x="9" y="7"/>
                  </a:cubicBez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3" name="Freeform 370"/>
            <p:cNvSpPr>
              <a:spLocks/>
            </p:cNvSpPr>
            <p:nvPr/>
          </p:nvSpPr>
          <p:spPr bwMode="auto">
            <a:xfrm>
              <a:off x="392113" y="1631951"/>
              <a:ext cx="31750" cy="17463"/>
            </a:xfrm>
            <a:custGeom>
              <a:avLst/>
              <a:gdLst>
                <a:gd name="T0" fmla="*/ 10 w 11"/>
                <a:gd name="T1" fmla="*/ 1 h 6"/>
                <a:gd name="T2" fmla="*/ 6 w 11"/>
                <a:gd name="T3" fmla="*/ 3 h 6"/>
                <a:gd name="T4" fmla="*/ 5 w 11"/>
                <a:gd name="T5" fmla="*/ 4 h 6"/>
                <a:gd name="T6" fmla="*/ 1 w 11"/>
                <a:gd name="T7" fmla="*/ 6 h 6"/>
                <a:gd name="T8" fmla="*/ 0 w 11"/>
                <a:gd name="T9" fmla="*/ 5 h 6"/>
                <a:gd name="T10" fmla="*/ 0 w 11"/>
                <a:gd name="T11" fmla="*/ 5 h 6"/>
                <a:gd name="T12" fmla="*/ 2 w 11"/>
                <a:gd name="T13" fmla="*/ 3 h 6"/>
                <a:gd name="T14" fmla="*/ 3 w 11"/>
                <a:gd name="T15" fmla="*/ 2 h 6"/>
                <a:gd name="T16" fmla="*/ 4 w 11"/>
                <a:gd name="T17" fmla="*/ 2 h 6"/>
                <a:gd name="T18" fmla="*/ 11 w 11"/>
                <a:gd name="T19" fmla="*/ 0 h 6"/>
                <a:gd name="T20" fmla="*/ 11 w 11"/>
                <a:gd name="T21" fmla="*/ 0 h 6"/>
                <a:gd name="T22" fmla="*/ 10 w 11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10" y="1"/>
                  </a:moveTo>
                  <a:cubicBezTo>
                    <a:pt x="9" y="2"/>
                    <a:pt x="7" y="2"/>
                    <a:pt x="6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5"/>
                    <a:pt x="2" y="6"/>
                    <a:pt x="1" y="6"/>
                  </a:cubicBezTo>
                  <a:cubicBezTo>
                    <a:pt x="1" y="6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AE7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4" name="Freeform 371"/>
            <p:cNvSpPr>
              <a:spLocks/>
            </p:cNvSpPr>
            <p:nvPr/>
          </p:nvSpPr>
          <p:spPr bwMode="auto">
            <a:xfrm>
              <a:off x="309563" y="1649414"/>
              <a:ext cx="50800" cy="23813"/>
            </a:xfrm>
            <a:custGeom>
              <a:avLst/>
              <a:gdLst>
                <a:gd name="T0" fmla="*/ 2 w 18"/>
                <a:gd name="T1" fmla="*/ 0 h 8"/>
                <a:gd name="T2" fmla="*/ 6 w 18"/>
                <a:gd name="T3" fmla="*/ 4 h 8"/>
                <a:gd name="T4" fmla="*/ 16 w 18"/>
                <a:gd name="T5" fmla="*/ 5 h 8"/>
                <a:gd name="T6" fmla="*/ 18 w 18"/>
                <a:gd name="T7" fmla="*/ 5 h 8"/>
                <a:gd name="T8" fmla="*/ 18 w 18"/>
                <a:gd name="T9" fmla="*/ 6 h 8"/>
                <a:gd name="T10" fmla="*/ 16 w 18"/>
                <a:gd name="T11" fmla="*/ 7 h 8"/>
                <a:gd name="T12" fmla="*/ 13 w 18"/>
                <a:gd name="T13" fmla="*/ 8 h 8"/>
                <a:gd name="T14" fmla="*/ 10 w 18"/>
                <a:gd name="T15" fmla="*/ 8 h 8"/>
                <a:gd name="T16" fmla="*/ 8 w 18"/>
                <a:gd name="T17" fmla="*/ 8 h 8"/>
                <a:gd name="T18" fmla="*/ 7 w 18"/>
                <a:gd name="T19" fmla="*/ 7 h 8"/>
                <a:gd name="T20" fmla="*/ 2 w 18"/>
                <a:gd name="T21" fmla="*/ 2 h 8"/>
                <a:gd name="T22" fmla="*/ 1 w 18"/>
                <a:gd name="T23" fmla="*/ 0 h 8"/>
                <a:gd name="T24" fmla="*/ 2 w 18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8">
                  <a:moveTo>
                    <a:pt x="2" y="0"/>
                  </a:moveTo>
                  <a:cubicBezTo>
                    <a:pt x="3" y="1"/>
                    <a:pt x="5" y="2"/>
                    <a:pt x="6" y="4"/>
                  </a:cubicBezTo>
                  <a:cubicBezTo>
                    <a:pt x="9" y="7"/>
                    <a:pt x="11" y="7"/>
                    <a:pt x="16" y="5"/>
                  </a:cubicBezTo>
                  <a:cubicBezTo>
                    <a:pt x="16" y="5"/>
                    <a:pt x="17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5" y="8"/>
                    <a:pt x="14" y="8"/>
                    <a:pt x="13" y="8"/>
                  </a:cubicBezTo>
                  <a:cubicBezTo>
                    <a:pt x="12" y="8"/>
                    <a:pt x="11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4" y="4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5" name="Freeform 372"/>
            <p:cNvSpPr>
              <a:spLocks/>
            </p:cNvSpPr>
            <p:nvPr/>
          </p:nvSpPr>
          <p:spPr bwMode="auto">
            <a:xfrm>
              <a:off x="300038" y="1641476"/>
              <a:ext cx="31750" cy="31750"/>
            </a:xfrm>
            <a:custGeom>
              <a:avLst/>
              <a:gdLst>
                <a:gd name="T0" fmla="*/ 4 w 11"/>
                <a:gd name="T1" fmla="*/ 3 h 11"/>
                <a:gd name="T2" fmla="*/ 11 w 11"/>
                <a:gd name="T3" fmla="*/ 10 h 11"/>
                <a:gd name="T4" fmla="*/ 9 w 11"/>
                <a:gd name="T5" fmla="*/ 10 h 11"/>
                <a:gd name="T6" fmla="*/ 7 w 11"/>
                <a:gd name="T7" fmla="*/ 8 h 11"/>
                <a:gd name="T8" fmla="*/ 3 w 11"/>
                <a:gd name="T9" fmla="*/ 3 h 11"/>
                <a:gd name="T10" fmla="*/ 1 w 11"/>
                <a:gd name="T11" fmla="*/ 3 h 11"/>
                <a:gd name="T12" fmla="*/ 1 w 11"/>
                <a:gd name="T13" fmla="*/ 4 h 11"/>
                <a:gd name="T14" fmla="*/ 0 w 11"/>
                <a:gd name="T15" fmla="*/ 5 h 11"/>
                <a:gd name="T16" fmla="*/ 0 w 11"/>
                <a:gd name="T17" fmla="*/ 5 h 11"/>
                <a:gd name="T18" fmla="*/ 0 w 11"/>
                <a:gd name="T19" fmla="*/ 2 h 11"/>
                <a:gd name="T20" fmla="*/ 0 w 11"/>
                <a:gd name="T21" fmla="*/ 0 h 11"/>
                <a:gd name="T22" fmla="*/ 2 w 11"/>
                <a:gd name="T23" fmla="*/ 1 h 11"/>
                <a:gd name="T24" fmla="*/ 4 w 11"/>
                <a:gd name="T2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4" y="3"/>
                  </a:moveTo>
                  <a:cubicBezTo>
                    <a:pt x="6" y="6"/>
                    <a:pt x="9" y="8"/>
                    <a:pt x="11" y="10"/>
                  </a:cubicBezTo>
                  <a:cubicBezTo>
                    <a:pt x="10" y="11"/>
                    <a:pt x="9" y="10"/>
                    <a:pt x="9" y="10"/>
                  </a:cubicBezTo>
                  <a:cubicBezTo>
                    <a:pt x="8" y="9"/>
                    <a:pt x="7" y="8"/>
                    <a:pt x="7" y="8"/>
                  </a:cubicBezTo>
                  <a:cubicBezTo>
                    <a:pt x="5" y="7"/>
                    <a:pt x="4" y="5"/>
                    <a:pt x="3" y="3"/>
                  </a:cubicBezTo>
                  <a:cubicBezTo>
                    <a:pt x="2" y="3"/>
                    <a:pt x="2" y="2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97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6" name="Freeform 373"/>
            <p:cNvSpPr>
              <a:spLocks/>
            </p:cNvSpPr>
            <p:nvPr/>
          </p:nvSpPr>
          <p:spPr bwMode="auto">
            <a:xfrm>
              <a:off x="296863" y="1652589"/>
              <a:ext cx="14288" cy="14288"/>
            </a:xfrm>
            <a:custGeom>
              <a:avLst/>
              <a:gdLst>
                <a:gd name="T0" fmla="*/ 5 w 5"/>
                <a:gd name="T1" fmla="*/ 4 h 5"/>
                <a:gd name="T2" fmla="*/ 4 w 5"/>
                <a:gd name="T3" fmla="*/ 3 h 5"/>
                <a:gd name="T4" fmla="*/ 2 w 5"/>
                <a:gd name="T5" fmla="*/ 4 h 5"/>
                <a:gd name="T6" fmla="*/ 0 w 5"/>
                <a:gd name="T7" fmla="*/ 5 h 5"/>
                <a:gd name="T8" fmla="*/ 0 w 5"/>
                <a:gd name="T9" fmla="*/ 4 h 5"/>
                <a:gd name="T10" fmla="*/ 1 w 5"/>
                <a:gd name="T11" fmla="*/ 4 h 5"/>
                <a:gd name="T12" fmla="*/ 1 w 5"/>
                <a:gd name="T13" fmla="*/ 3 h 5"/>
                <a:gd name="T14" fmla="*/ 3 w 5"/>
                <a:gd name="T15" fmla="*/ 1 h 5"/>
                <a:gd name="T16" fmla="*/ 5 w 5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2" y="4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0"/>
                    <a:pt x="3" y="1"/>
                  </a:cubicBezTo>
                  <a:cubicBezTo>
                    <a:pt x="5" y="1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7" name="Freeform 374"/>
            <p:cNvSpPr>
              <a:spLocks/>
            </p:cNvSpPr>
            <p:nvPr/>
          </p:nvSpPr>
          <p:spPr bwMode="auto">
            <a:xfrm>
              <a:off x="296863" y="1655764"/>
              <a:ext cx="6350" cy="7938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0 h 3"/>
                <a:gd name="T6" fmla="*/ 1 w 2"/>
                <a:gd name="T7" fmla="*/ 0 h 3"/>
                <a:gd name="T8" fmla="*/ 1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97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8" name="Freeform 375"/>
            <p:cNvSpPr>
              <a:spLocks/>
            </p:cNvSpPr>
            <p:nvPr/>
          </p:nvSpPr>
          <p:spPr bwMode="auto">
            <a:xfrm>
              <a:off x="403226" y="1624014"/>
              <a:ext cx="22225" cy="17463"/>
            </a:xfrm>
            <a:custGeom>
              <a:avLst/>
              <a:gdLst>
                <a:gd name="T0" fmla="*/ 7 w 8"/>
                <a:gd name="T1" fmla="*/ 3 h 6"/>
                <a:gd name="T2" fmla="*/ 0 w 8"/>
                <a:gd name="T3" fmla="*/ 5 h 6"/>
                <a:gd name="T4" fmla="*/ 1 w 8"/>
                <a:gd name="T5" fmla="*/ 4 h 6"/>
                <a:gd name="T6" fmla="*/ 8 w 8"/>
                <a:gd name="T7" fmla="*/ 0 h 6"/>
                <a:gd name="T8" fmla="*/ 8 w 8"/>
                <a:gd name="T9" fmla="*/ 1 h 6"/>
                <a:gd name="T10" fmla="*/ 7 w 8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7" y="3"/>
                  </a:moveTo>
                  <a:cubicBezTo>
                    <a:pt x="4" y="4"/>
                    <a:pt x="2" y="6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4"/>
                    <a:pt x="6" y="2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CA9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49" name="Freeform 376"/>
            <p:cNvSpPr>
              <a:spLocks/>
            </p:cNvSpPr>
            <p:nvPr/>
          </p:nvSpPr>
          <p:spPr bwMode="auto">
            <a:xfrm>
              <a:off x="425451" y="1616076"/>
              <a:ext cx="3175" cy="7938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A9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0" name="Freeform 377"/>
            <p:cNvSpPr>
              <a:spLocks/>
            </p:cNvSpPr>
            <p:nvPr/>
          </p:nvSpPr>
          <p:spPr bwMode="auto">
            <a:xfrm>
              <a:off x="463551" y="1916114"/>
              <a:ext cx="103188" cy="171450"/>
            </a:xfrm>
            <a:custGeom>
              <a:avLst/>
              <a:gdLst>
                <a:gd name="T0" fmla="*/ 3 w 36"/>
                <a:gd name="T1" fmla="*/ 0 h 60"/>
                <a:gd name="T2" fmla="*/ 4 w 36"/>
                <a:gd name="T3" fmla="*/ 9 h 60"/>
                <a:gd name="T4" fmla="*/ 3 w 36"/>
                <a:gd name="T5" fmla="*/ 39 h 60"/>
                <a:gd name="T6" fmla="*/ 3 w 36"/>
                <a:gd name="T7" fmla="*/ 47 h 60"/>
                <a:gd name="T8" fmla="*/ 20 w 36"/>
                <a:gd name="T9" fmla="*/ 56 h 60"/>
                <a:gd name="T10" fmla="*/ 30 w 36"/>
                <a:gd name="T11" fmla="*/ 51 h 60"/>
                <a:gd name="T12" fmla="*/ 35 w 36"/>
                <a:gd name="T13" fmla="*/ 49 h 60"/>
                <a:gd name="T14" fmla="*/ 34 w 36"/>
                <a:gd name="T15" fmla="*/ 51 h 60"/>
                <a:gd name="T16" fmla="*/ 32 w 36"/>
                <a:gd name="T17" fmla="*/ 53 h 60"/>
                <a:gd name="T18" fmla="*/ 26 w 36"/>
                <a:gd name="T19" fmla="*/ 56 h 60"/>
                <a:gd name="T20" fmla="*/ 7 w 36"/>
                <a:gd name="T21" fmla="*/ 57 h 60"/>
                <a:gd name="T22" fmla="*/ 1 w 36"/>
                <a:gd name="T23" fmla="*/ 45 h 60"/>
                <a:gd name="T24" fmla="*/ 2 w 36"/>
                <a:gd name="T25" fmla="*/ 34 h 60"/>
                <a:gd name="T26" fmla="*/ 4 w 36"/>
                <a:gd name="T27" fmla="*/ 21 h 60"/>
                <a:gd name="T28" fmla="*/ 3 w 36"/>
                <a:gd name="T29" fmla="*/ 10 h 60"/>
                <a:gd name="T30" fmla="*/ 3 w 36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60">
                  <a:moveTo>
                    <a:pt x="3" y="0"/>
                  </a:moveTo>
                  <a:cubicBezTo>
                    <a:pt x="4" y="3"/>
                    <a:pt x="3" y="6"/>
                    <a:pt x="4" y="9"/>
                  </a:cubicBezTo>
                  <a:cubicBezTo>
                    <a:pt x="6" y="19"/>
                    <a:pt x="5" y="29"/>
                    <a:pt x="3" y="39"/>
                  </a:cubicBezTo>
                  <a:cubicBezTo>
                    <a:pt x="2" y="41"/>
                    <a:pt x="2" y="44"/>
                    <a:pt x="3" y="47"/>
                  </a:cubicBezTo>
                  <a:cubicBezTo>
                    <a:pt x="4" y="55"/>
                    <a:pt x="11" y="57"/>
                    <a:pt x="20" y="56"/>
                  </a:cubicBezTo>
                  <a:cubicBezTo>
                    <a:pt x="24" y="56"/>
                    <a:pt x="27" y="53"/>
                    <a:pt x="30" y="51"/>
                  </a:cubicBezTo>
                  <a:cubicBezTo>
                    <a:pt x="32" y="51"/>
                    <a:pt x="33" y="49"/>
                    <a:pt x="35" y="49"/>
                  </a:cubicBezTo>
                  <a:cubicBezTo>
                    <a:pt x="36" y="50"/>
                    <a:pt x="35" y="50"/>
                    <a:pt x="34" y="51"/>
                  </a:cubicBezTo>
                  <a:cubicBezTo>
                    <a:pt x="34" y="51"/>
                    <a:pt x="33" y="52"/>
                    <a:pt x="32" y="53"/>
                  </a:cubicBezTo>
                  <a:cubicBezTo>
                    <a:pt x="30" y="54"/>
                    <a:pt x="28" y="55"/>
                    <a:pt x="26" y="56"/>
                  </a:cubicBezTo>
                  <a:cubicBezTo>
                    <a:pt x="20" y="60"/>
                    <a:pt x="13" y="60"/>
                    <a:pt x="7" y="57"/>
                  </a:cubicBezTo>
                  <a:cubicBezTo>
                    <a:pt x="2" y="55"/>
                    <a:pt x="1" y="50"/>
                    <a:pt x="1" y="45"/>
                  </a:cubicBezTo>
                  <a:cubicBezTo>
                    <a:pt x="0" y="41"/>
                    <a:pt x="1" y="38"/>
                    <a:pt x="2" y="34"/>
                  </a:cubicBezTo>
                  <a:cubicBezTo>
                    <a:pt x="2" y="30"/>
                    <a:pt x="3" y="25"/>
                    <a:pt x="4" y="21"/>
                  </a:cubicBezTo>
                  <a:cubicBezTo>
                    <a:pt x="4" y="17"/>
                    <a:pt x="3" y="14"/>
                    <a:pt x="3" y="10"/>
                  </a:cubicBezTo>
                  <a:cubicBezTo>
                    <a:pt x="3" y="7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B77B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1" name="Freeform 378"/>
            <p:cNvSpPr>
              <a:spLocks/>
            </p:cNvSpPr>
            <p:nvPr/>
          </p:nvSpPr>
          <p:spPr bwMode="auto">
            <a:xfrm>
              <a:off x="463551" y="2012951"/>
              <a:ext cx="90488" cy="77788"/>
            </a:xfrm>
            <a:custGeom>
              <a:avLst/>
              <a:gdLst>
                <a:gd name="T0" fmla="*/ 2 w 32"/>
                <a:gd name="T1" fmla="*/ 0 h 27"/>
                <a:gd name="T2" fmla="*/ 1 w 32"/>
                <a:gd name="T3" fmla="*/ 11 h 27"/>
                <a:gd name="T4" fmla="*/ 3 w 32"/>
                <a:gd name="T5" fmla="*/ 18 h 27"/>
                <a:gd name="T6" fmla="*/ 13 w 32"/>
                <a:gd name="T7" fmla="*/ 24 h 27"/>
                <a:gd name="T8" fmla="*/ 30 w 32"/>
                <a:gd name="T9" fmla="*/ 20 h 27"/>
                <a:gd name="T10" fmla="*/ 32 w 32"/>
                <a:gd name="T11" fmla="*/ 19 h 27"/>
                <a:gd name="T12" fmla="*/ 12 w 32"/>
                <a:gd name="T13" fmla="*/ 25 h 27"/>
                <a:gd name="T14" fmla="*/ 9 w 32"/>
                <a:gd name="T15" fmla="*/ 25 h 27"/>
                <a:gd name="T16" fmla="*/ 0 w 32"/>
                <a:gd name="T17" fmla="*/ 12 h 27"/>
                <a:gd name="T18" fmla="*/ 2 w 32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27">
                  <a:moveTo>
                    <a:pt x="2" y="0"/>
                  </a:moveTo>
                  <a:cubicBezTo>
                    <a:pt x="2" y="4"/>
                    <a:pt x="1" y="7"/>
                    <a:pt x="1" y="11"/>
                  </a:cubicBezTo>
                  <a:cubicBezTo>
                    <a:pt x="1" y="13"/>
                    <a:pt x="1" y="16"/>
                    <a:pt x="3" y="18"/>
                  </a:cubicBezTo>
                  <a:cubicBezTo>
                    <a:pt x="5" y="22"/>
                    <a:pt x="8" y="24"/>
                    <a:pt x="13" y="24"/>
                  </a:cubicBezTo>
                  <a:cubicBezTo>
                    <a:pt x="19" y="25"/>
                    <a:pt x="25" y="24"/>
                    <a:pt x="30" y="20"/>
                  </a:cubicBezTo>
                  <a:cubicBezTo>
                    <a:pt x="30" y="19"/>
                    <a:pt x="31" y="19"/>
                    <a:pt x="32" y="19"/>
                  </a:cubicBezTo>
                  <a:cubicBezTo>
                    <a:pt x="26" y="24"/>
                    <a:pt x="20" y="27"/>
                    <a:pt x="12" y="25"/>
                  </a:cubicBezTo>
                  <a:cubicBezTo>
                    <a:pt x="11" y="25"/>
                    <a:pt x="10" y="25"/>
                    <a:pt x="9" y="25"/>
                  </a:cubicBezTo>
                  <a:cubicBezTo>
                    <a:pt x="2" y="23"/>
                    <a:pt x="0" y="17"/>
                    <a:pt x="0" y="12"/>
                  </a:cubicBezTo>
                  <a:cubicBezTo>
                    <a:pt x="0" y="8"/>
                    <a:pt x="0" y="4"/>
                    <a:pt x="2" y="0"/>
                  </a:cubicBezTo>
                  <a:close/>
                </a:path>
              </a:pathLst>
            </a:custGeom>
            <a:solidFill>
              <a:srgbClr val="B2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2" name="Freeform 379"/>
            <p:cNvSpPr>
              <a:spLocks/>
            </p:cNvSpPr>
            <p:nvPr/>
          </p:nvSpPr>
          <p:spPr bwMode="auto">
            <a:xfrm>
              <a:off x="560388" y="2047876"/>
              <a:ext cx="22225" cy="14288"/>
            </a:xfrm>
            <a:custGeom>
              <a:avLst/>
              <a:gdLst>
                <a:gd name="T0" fmla="*/ 0 w 8"/>
                <a:gd name="T1" fmla="*/ 5 h 5"/>
                <a:gd name="T2" fmla="*/ 1 w 8"/>
                <a:gd name="T3" fmla="*/ 4 h 5"/>
                <a:gd name="T4" fmla="*/ 8 w 8"/>
                <a:gd name="T5" fmla="*/ 0 h 5"/>
                <a:gd name="T6" fmla="*/ 8 w 8"/>
                <a:gd name="T7" fmla="*/ 0 h 5"/>
                <a:gd name="T8" fmla="*/ 0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5"/>
                  </a:cubicBezTo>
                  <a:close/>
                </a:path>
              </a:pathLst>
            </a:custGeom>
            <a:solidFill>
              <a:srgbClr val="B2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3" name="Freeform 380"/>
            <p:cNvSpPr>
              <a:spLocks/>
            </p:cNvSpPr>
            <p:nvPr/>
          </p:nvSpPr>
          <p:spPr bwMode="auto">
            <a:xfrm>
              <a:off x="111126" y="2012951"/>
              <a:ext cx="192088" cy="71438"/>
            </a:xfrm>
            <a:custGeom>
              <a:avLst/>
              <a:gdLst>
                <a:gd name="T0" fmla="*/ 65 w 67"/>
                <a:gd name="T1" fmla="*/ 0 h 25"/>
                <a:gd name="T2" fmla="*/ 66 w 67"/>
                <a:gd name="T3" fmla="*/ 1 h 25"/>
                <a:gd name="T4" fmla="*/ 67 w 67"/>
                <a:gd name="T5" fmla="*/ 12 h 25"/>
                <a:gd name="T6" fmla="*/ 65 w 67"/>
                <a:gd name="T7" fmla="*/ 16 h 25"/>
                <a:gd name="T8" fmla="*/ 58 w 67"/>
                <a:gd name="T9" fmla="*/ 22 h 25"/>
                <a:gd name="T10" fmla="*/ 46 w 67"/>
                <a:gd name="T11" fmla="*/ 24 h 25"/>
                <a:gd name="T12" fmla="*/ 37 w 67"/>
                <a:gd name="T13" fmla="*/ 21 h 25"/>
                <a:gd name="T14" fmla="*/ 32 w 67"/>
                <a:gd name="T15" fmla="*/ 20 h 25"/>
                <a:gd name="T16" fmla="*/ 31 w 67"/>
                <a:gd name="T17" fmla="*/ 19 h 25"/>
                <a:gd name="T18" fmla="*/ 10 w 67"/>
                <a:gd name="T19" fmla="*/ 14 h 25"/>
                <a:gd name="T20" fmla="*/ 10 w 67"/>
                <a:gd name="T21" fmla="*/ 14 h 25"/>
                <a:gd name="T22" fmla="*/ 7 w 67"/>
                <a:gd name="T23" fmla="*/ 14 h 25"/>
                <a:gd name="T24" fmla="*/ 6 w 67"/>
                <a:gd name="T25" fmla="*/ 14 h 25"/>
                <a:gd name="T26" fmla="*/ 3 w 67"/>
                <a:gd name="T27" fmla="*/ 13 h 25"/>
                <a:gd name="T28" fmla="*/ 0 w 67"/>
                <a:gd name="T29" fmla="*/ 13 h 25"/>
                <a:gd name="T30" fmla="*/ 0 w 67"/>
                <a:gd name="T31" fmla="*/ 12 h 25"/>
                <a:gd name="T32" fmla="*/ 16 w 67"/>
                <a:gd name="T33" fmla="*/ 13 h 25"/>
                <a:gd name="T34" fmla="*/ 36 w 67"/>
                <a:gd name="T35" fmla="*/ 19 h 25"/>
                <a:gd name="T36" fmla="*/ 51 w 67"/>
                <a:gd name="T37" fmla="*/ 22 h 25"/>
                <a:gd name="T38" fmla="*/ 58 w 67"/>
                <a:gd name="T39" fmla="*/ 19 h 25"/>
                <a:gd name="T40" fmla="*/ 63 w 67"/>
                <a:gd name="T41" fmla="*/ 15 h 25"/>
                <a:gd name="T42" fmla="*/ 65 w 67"/>
                <a:gd name="T43" fmla="*/ 12 h 25"/>
                <a:gd name="T44" fmla="*/ 65 w 67"/>
                <a:gd name="T45" fmla="*/ 2 h 25"/>
                <a:gd name="T46" fmla="*/ 65 w 67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25">
                  <a:moveTo>
                    <a:pt x="65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7" y="5"/>
                    <a:pt x="67" y="8"/>
                    <a:pt x="67" y="12"/>
                  </a:cubicBezTo>
                  <a:cubicBezTo>
                    <a:pt x="67" y="14"/>
                    <a:pt x="66" y="15"/>
                    <a:pt x="65" y="16"/>
                  </a:cubicBezTo>
                  <a:cubicBezTo>
                    <a:pt x="63" y="18"/>
                    <a:pt x="60" y="20"/>
                    <a:pt x="58" y="22"/>
                  </a:cubicBezTo>
                  <a:cubicBezTo>
                    <a:pt x="54" y="25"/>
                    <a:pt x="50" y="24"/>
                    <a:pt x="46" y="24"/>
                  </a:cubicBezTo>
                  <a:cubicBezTo>
                    <a:pt x="43" y="23"/>
                    <a:pt x="40" y="22"/>
                    <a:pt x="37" y="21"/>
                  </a:cubicBezTo>
                  <a:cubicBezTo>
                    <a:pt x="36" y="21"/>
                    <a:pt x="34" y="20"/>
                    <a:pt x="32" y="20"/>
                  </a:cubicBezTo>
                  <a:cubicBezTo>
                    <a:pt x="32" y="20"/>
                    <a:pt x="31" y="20"/>
                    <a:pt x="31" y="19"/>
                  </a:cubicBezTo>
                  <a:cubicBezTo>
                    <a:pt x="24" y="17"/>
                    <a:pt x="17" y="15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4" y="14"/>
                    <a:pt x="3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12"/>
                    <a:pt x="10" y="13"/>
                    <a:pt x="16" y="13"/>
                  </a:cubicBezTo>
                  <a:cubicBezTo>
                    <a:pt x="23" y="14"/>
                    <a:pt x="30" y="16"/>
                    <a:pt x="36" y="19"/>
                  </a:cubicBezTo>
                  <a:cubicBezTo>
                    <a:pt x="41" y="21"/>
                    <a:pt x="46" y="22"/>
                    <a:pt x="51" y="22"/>
                  </a:cubicBezTo>
                  <a:cubicBezTo>
                    <a:pt x="53" y="22"/>
                    <a:pt x="56" y="21"/>
                    <a:pt x="58" y="19"/>
                  </a:cubicBezTo>
                  <a:cubicBezTo>
                    <a:pt x="60" y="18"/>
                    <a:pt x="61" y="16"/>
                    <a:pt x="63" y="15"/>
                  </a:cubicBezTo>
                  <a:cubicBezTo>
                    <a:pt x="64" y="14"/>
                    <a:pt x="65" y="13"/>
                    <a:pt x="65" y="12"/>
                  </a:cubicBezTo>
                  <a:cubicBezTo>
                    <a:pt x="65" y="8"/>
                    <a:pt x="65" y="5"/>
                    <a:pt x="65" y="2"/>
                  </a:cubicBezTo>
                  <a:cubicBezTo>
                    <a:pt x="65" y="1"/>
                    <a:pt x="65" y="1"/>
                    <a:pt x="65" y="0"/>
                  </a:cubicBezTo>
                  <a:close/>
                </a:path>
              </a:pathLst>
            </a:custGeom>
            <a:solidFill>
              <a:srgbClr val="C6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4" name="Freeform 381"/>
            <p:cNvSpPr>
              <a:spLocks/>
            </p:cNvSpPr>
            <p:nvPr/>
          </p:nvSpPr>
          <p:spPr bwMode="auto">
            <a:xfrm>
              <a:off x="139701" y="2052639"/>
              <a:ext cx="60325" cy="14288"/>
            </a:xfrm>
            <a:custGeom>
              <a:avLst/>
              <a:gdLst>
                <a:gd name="T0" fmla="*/ 0 w 21"/>
                <a:gd name="T1" fmla="*/ 0 h 5"/>
                <a:gd name="T2" fmla="*/ 21 w 21"/>
                <a:gd name="T3" fmla="*/ 5 h 5"/>
                <a:gd name="T4" fmla="*/ 10 w 21"/>
                <a:gd name="T5" fmla="*/ 2 h 5"/>
                <a:gd name="T6" fmla="*/ 0 w 2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0" y="0"/>
                  </a:moveTo>
                  <a:cubicBezTo>
                    <a:pt x="7" y="1"/>
                    <a:pt x="14" y="2"/>
                    <a:pt x="21" y="5"/>
                  </a:cubicBezTo>
                  <a:cubicBezTo>
                    <a:pt x="17" y="4"/>
                    <a:pt x="13" y="3"/>
                    <a:pt x="10" y="2"/>
                  </a:cubicBezTo>
                  <a:cubicBezTo>
                    <a:pt x="6" y="2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B9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5" name="Freeform 382"/>
            <p:cNvSpPr>
              <a:spLocks/>
            </p:cNvSpPr>
            <p:nvPr/>
          </p:nvSpPr>
          <p:spPr bwMode="auto">
            <a:xfrm>
              <a:off x="203201" y="2070101"/>
              <a:ext cx="14288" cy="3175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1 h 1"/>
                <a:gd name="T4" fmla="*/ 0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4" y="0"/>
                    <a:pt x="5" y="1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B9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6" name="Freeform 383"/>
            <p:cNvSpPr>
              <a:spLocks/>
            </p:cNvSpPr>
            <p:nvPr/>
          </p:nvSpPr>
          <p:spPr bwMode="auto">
            <a:xfrm>
              <a:off x="120651" y="2049464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B9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7" name="Freeform 384"/>
            <p:cNvSpPr>
              <a:spLocks/>
            </p:cNvSpPr>
            <p:nvPr/>
          </p:nvSpPr>
          <p:spPr bwMode="auto">
            <a:xfrm>
              <a:off x="131763" y="2049464"/>
              <a:ext cx="7938" cy="6350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1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0"/>
                    <a:pt x="3" y="1"/>
                  </a:cubicBezTo>
                  <a:cubicBezTo>
                    <a:pt x="2" y="1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B9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8" name="Freeform 385"/>
            <p:cNvSpPr>
              <a:spLocks/>
            </p:cNvSpPr>
            <p:nvPr/>
          </p:nvSpPr>
          <p:spPr bwMode="auto">
            <a:xfrm>
              <a:off x="466726" y="1941514"/>
              <a:ext cx="115888" cy="139700"/>
            </a:xfrm>
            <a:custGeom>
              <a:avLst/>
              <a:gdLst>
                <a:gd name="T0" fmla="*/ 41 w 41"/>
                <a:gd name="T1" fmla="*/ 37 h 49"/>
                <a:gd name="T2" fmla="*/ 34 w 41"/>
                <a:gd name="T3" fmla="*/ 41 h 49"/>
                <a:gd name="T4" fmla="*/ 26 w 41"/>
                <a:gd name="T5" fmla="*/ 46 h 49"/>
                <a:gd name="T6" fmla="*/ 7 w 41"/>
                <a:gd name="T7" fmla="*/ 46 h 49"/>
                <a:gd name="T8" fmla="*/ 1 w 41"/>
                <a:gd name="T9" fmla="*/ 36 h 49"/>
                <a:gd name="T10" fmla="*/ 3 w 41"/>
                <a:gd name="T11" fmla="*/ 18 h 49"/>
                <a:gd name="T12" fmla="*/ 3 w 41"/>
                <a:gd name="T13" fmla="*/ 5 h 49"/>
                <a:gd name="T14" fmla="*/ 3 w 41"/>
                <a:gd name="T15" fmla="*/ 0 h 49"/>
                <a:gd name="T16" fmla="*/ 4 w 41"/>
                <a:gd name="T17" fmla="*/ 8 h 49"/>
                <a:gd name="T18" fmla="*/ 4 w 41"/>
                <a:gd name="T19" fmla="*/ 21 h 49"/>
                <a:gd name="T20" fmla="*/ 2 w 41"/>
                <a:gd name="T21" fmla="*/ 34 h 49"/>
                <a:gd name="T22" fmla="*/ 13 w 41"/>
                <a:gd name="T23" fmla="*/ 46 h 49"/>
                <a:gd name="T24" fmla="*/ 25 w 41"/>
                <a:gd name="T25" fmla="*/ 44 h 49"/>
                <a:gd name="T26" fmla="*/ 35 w 41"/>
                <a:gd name="T27" fmla="*/ 38 h 49"/>
                <a:gd name="T28" fmla="*/ 37 w 41"/>
                <a:gd name="T29" fmla="*/ 37 h 49"/>
                <a:gd name="T30" fmla="*/ 39 w 41"/>
                <a:gd name="T31" fmla="*/ 36 h 49"/>
                <a:gd name="T32" fmla="*/ 40 w 41"/>
                <a:gd name="T33" fmla="*/ 36 h 49"/>
                <a:gd name="T34" fmla="*/ 41 w 41"/>
                <a:gd name="T35" fmla="*/ 36 h 49"/>
                <a:gd name="T36" fmla="*/ 41 w 41"/>
                <a:gd name="T37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9">
                  <a:moveTo>
                    <a:pt x="41" y="37"/>
                  </a:moveTo>
                  <a:cubicBezTo>
                    <a:pt x="38" y="38"/>
                    <a:pt x="36" y="39"/>
                    <a:pt x="34" y="41"/>
                  </a:cubicBezTo>
                  <a:cubicBezTo>
                    <a:pt x="31" y="42"/>
                    <a:pt x="28" y="44"/>
                    <a:pt x="26" y="46"/>
                  </a:cubicBezTo>
                  <a:cubicBezTo>
                    <a:pt x="19" y="49"/>
                    <a:pt x="13" y="49"/>
                    <a:pt x="7" y="46"/>
                  </a:cubicBezTo>
                  <a:cubicBezTo>
                    <a:pt x="3" y="44"/>
                    <a:pt x="1" y="40"/>
                    <a:pt x="1" y="36"/>
                  </a:cubicBezTo>
                  <a:cubicBezTo>
                    <a:pt x="0" y="30"/>
                    <a:pt x="2" y="24"/>
                    <a:pt x="3" y="18"/>
                  </a:cubicBezTo>
                  <a:cubicBezTo>
                    <a:pt x="4" y="14"/>
                    <a:pt x="3" y="9"/>
                    <a:pt x="3" y="5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4" y="3"/>
                    <a:pt x="3" y="5"/>
                    <a:pt x="4" y="8"/>
                  </a:cubicBezTo>
                  <a:cubicBezTo>
                    <a:pt x="5" y="12"/>
                    <a:pt x="5" y="16"/>
                    <a:pt x="4" y="21"/>
                  </a:cubicBezTo>
                  <a:cubicBezTo>
                    <a:pt x="3" y="25"/>
                    <a:pt x="2" y="29"/>
                    <a:pt x="2" y="34"/>
                  </a:cubicBezTo>
                  <a:cubicBezTo>
                    <a:pt x="3" y="41"/>
                    <a:pt x="6" y="45"/>
                    <a:pt x="13" y="46"/>
                  </a:cubicBezTo>
                  <a:cubicBezTo>
                    <a:pt x="18" y="46"/>
                    <a:pt x="21" y="46"/>
                    <a:pt x="25" y="44"/>
                  </a:cubicBezTo>
                  <a:cubicBezTo>
                    <a:pt x="28" y="42"/>
                    <a:pt x="32" y="41"/>
                    <a:pt x="35" y="38"/>
                  </a:cubicBezTo>
                  <a:cubicBezTo>
                    <a:pt x="36" y="38"/>
                    <a:pt x="37" y="38"/>
                    <a:pt x="37" y="37"/>
                  </a:cubicBezTo>
                  <a:cubicBezTo>
                    <a:pt x="38" y="37"/>
                    <a:pt x="38" y="37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5"/>
                    <a:pt x="41" y="36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rgbClr val="C4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59" name="Freeform 386"/>
            <p:cNvSpPr>
              <a:spLocks/>
            </p:cNvSpPr>
            <p:nvPr/>
          </p:nvSpPr>
          <p:spPr bwMode="auto">
            <a:xfrm>
              <a:off x="581026" y="2038351"/>
              <a:ext cx="11113" cy="6350"/>
            </a:xfrm>
            <a:custGeom>
              <a:avLst/>
              <a:gdLst>
                <a:gd name="T0" fmla="*/ 1 w 4"/>
                <a:gd name="T1" fmla="*/ 2 h 2"/>
                <a:gd name="T2" fmla="*/ 0 w 4"/>
                <a:gd name="T3" fmla="*/ 2 h 2"/>
                <a:gd name="T4" fmla="*/ 3 w 4"/>
                <a:gd name="T5" fmla="*/ 0 h 2"/>
                <a:gd name="T6" fmla="*/ 4 w 4"/>
                <a:gd name="T7" fmla="*/ 0 h 2"/>
                <a:gd name="T8" fmla="*/ 1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1"/>
                    <a:pt x="1" y="2"/>
                  </a:cubicBezTo>
                  <a:close/>
                </a:path>
              </a:pathLst>
            </a:custGeom>
            <a:solidFill>
              <a:srgbClr val="D8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0" name="Freeform 387"/>
            <p:cNvSpPr>
              <a:spLocks/>
            </p:cNvSpPr>
            <p:nvPr/>
          </p:nvSpPr>
          <p:spPr bwMode="auto">
            <a:xfrm>
              <a:off x="588963" y="2035176"/>
              <a:ext cx="7938" cy="3175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3 w 3"/>
                <a:gd name="T5" fmla="*/ 0 h 1"/>
                <a:gd name="T6" fmla="*/ 1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DD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1" name="Freeform 388"/>
            <p:cNvSpPr>
              <a:spLocks/>
            </p:cNvSpPr>
            <p:nvPr/>
          </p:nvSpPr>
          <p:spPr bwMode="auto">
            <a:xfrm>
              <a:off x="609601" y="2024064"/>
              <a:ext cx="7938" cy="3175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BC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2" name="Freeform 389"/>
            <p:cNvSpPr>
              <a:spLocks/>
            </p:cNvSpPr>
            <p:nvPr/>
          </p:nvSpPr>
          <p:spPr bwMode="auto">
            <a:xfrm>
              <a:off x="106363" y="2019301"/>
              <a:ext cx="196850" cy="58738"/>
            </a:xfrm>
            <a:custGeom>
              <a:avLst/>
              <a:gdLst>
                <a:gd name="T0" fmla="*/ 67 w 69"/>
                <a:gd name="T1" fmla="*/ 0 h 21"/>
                <a:gd name="T2" fmla="*/ 67 w 69"/>
                <a:gd name="T3" fmla="*/ 11 h 21"/>
                <a:gd name="T4" fmla="*/ 61 w 69"/>
                <a:gd name="T5" fmla="*/ 17 h 21"/>
                <a:gd name="T6" fmla="*/ 46 w 69"/>
                <a:gd name="T7" fmla="*/ 20 h 21"/>
                <a:gd name="T8" fmla="*/ 29 w 69"/>
                <a:gd name="T9" fmla="*/ 14 h 21"/>
                <a:gd name="T10" fmla="*/ 8 w 69"/>
                <a:gd name="T11" fmla="*/ 11 h 21"/>
                <a:gd name="T12" fmla="*/ 2 w 69"/>
                <a:gd name="T13" fmla="*/ 10 h 21"/>
                <a:gd name="T14" fmla="*/ 0 w 69"/>
                <a:gd name="T15" fmla="*/ 10 h 21"/>
                <a:gd name="T16" fmla="*/ 1 w 69"/>
                <a:gd name="T17" fmla="*/ 10 h 21"/>
                <a:gd name="T18" fmla="*/ 9 w 69"/>
                <a:gd name="T19" fmla="*/ 10 h 21"/>
                <a:gd name="T20" fmla="*/ 13 w 69"/>
                <a:gd name="T21" fmla="*/ 10 h 21"/>
                <a:gd name="T22" fmla="*/ 14 w 69"/>
                <a:gd name="T23" fmla="*/ 10 h 21"/>
                <a:gd name="T24" fmla="*/ 23 w 69"/>
                <a:gd name="T25" fmla="*/ 12 h 21"/>
                <a:gd name="T26" fmla="*/ 25 w 69"/>
                <a:gd name="T27" fmla="*/ 12 h 21"/>
                <a:gd name="T28" fmla="*/ 29 w 69"/>
                <a:gd name="T29" fmla="*/ 13 h 21"/>
                <a:gd name="T30" fmla="*/ 38 w 69"/>
                <a:gd name="T31" fmla="*/ 16 h 21"/>
                <a:gd name="T32" fmla="*/ 40 w 69"/>
                <a:gd name="T33" fmla="*/ 17 h 21"/>
                <a:gd name="T34" fmla="*/ 54 w 69"/>
                <a:gd name="T35" fmla="*/ 19 h 21"/>
                <a:gd name="T36" fmla="*/ 62 w 69"/>
                <a:gd name="T37" fmla="*/ 14 h 21"/>
                <a:gd name="T38" fmla="*/ 64 w 69"/>
                <a:gd name="T39" fmla="*/ 12 h 21"/>
                <a:gd name="T40" fmla="*/ 67 w 69"/>
                <a:gd name="T41" fmla="*/ 6 h 21"/>
                <a:gd name="T42" fmla="*/ 67 w 69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21">
                  <a:moveTo>
                    <a:pt x="67" y="0"/>
                  </a:moveTo>
                  <a:cubicBezTo>
                    <a:pt x="69" y="4"/>
                    <a:pt x="68" y="8"/>
                    <a:pt x="67" y="11"/>
                  </a:cubicBezTo>
                  <a:cubicBezTo>
                    <a:pt x="66" y="14"/>
                    <a:pt x="63" y="15"/>
                    <a:pt x="61" y="17"/>
                  </a:cubicBezTo>
                  <a:cubicBezTo>
                    <a:pt x="57" y="21"/>
                    <a:pt x="51" y="21"/>
                    <a:pt x="46" y="20"/>
                  </a:cubicBezTo>
                  <a:cubicBezTo>
                    <a:pt x="40" y="18"/>
                    <a:pt x="34" y="16"/>
                    <a:pt x="29" y="14"/>
                  </a:cubicBezTo>
                  <a:cubicBezTo>
                    <a:pt x="22" y="13"/>
                    <a:pt x="15" y="11"/>
                    <a:pt x="8" y="11"/>
                  </a:cubicBezTo>
                  <a:cubicBezTo>
                    <a:pt x="6" y="11"/>
                    <a:pt x="4" y="10"/>
                    <a:pt x="2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7" y="11"/>
                    <a:pt x="20" y="11"/>
                    <a:pt x="23" y="12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26" y="13"/>
                    <a:pt x="28" y="13"/>
                    <a:pt x="29" y="13"/>
                  </a:cubicBezTo>
                  <a:cubicBezTo>
                    <a:pt x="32" y="14"/>
                    <a:pt x="35" y="15"/>
                    <a:pt x="38" y="16"/>
                  </a:cubicBezTo>
                  <a:cubicBezTo>
                    <a:pt x="38" y="17"/>
                    <a:pt x="39" y="17"/>
                    <a:pt x="40" y="17"/>
                  </a:cubicBezTo>
                  <a:cubicBezTo>
                    <a:pt x="45" y="18"/>
                    <a:pt x="49" y="19"/>
                    <a:pt x="54" y="19"/>
                  </a:cubicBezTo>
                  <a:cubicBezTo>
                    <a:pt x="57" y="18"/>
                    <a:pt x="59" y="16"/>
                    <a:pt x="62" y="14"/>
                  </a:cubicBezTo>
                  <a:cubicBezTo>
                    <a:pt x="63" y="13"/>
                    <a:pt x="64" y="13"/>
                    <a:pt x="64" y="12"/>
                  </a:cubicBezTo>
                  <a:cubicBezTo>
                    <a:pt x="67" y="10"/>
                    <a:pt x="66" y="8"/>
                    <a:pt x="67" y="6"/>
                  </a:cubicBezTo>
                  <a:cubicBezTo>
                    <a:pt x="67" y="4"/>
                    <a:pt x="66" y="2"/>
                    <a:pt x="67" y="0"/>
                  </a:cubicBezTo>
                  <a:close/>
                </a:path>
              </a:pathLst>
            </a:custGeom>
            <a:solidFill>
              <a:srgbClr val="D8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3" name="Freeform 390"/>
            <p:cNvSpPr>
              <a:spLocks/>
            </p:cNvSpPr>
            <p:nvPr/>
          </p:nvSpPr>
          <p:spPr bwMode="auto">
            <a:xfrm>
              <a:off x="103188" y="2044701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4" name="Freeform 391"/>
            <p:cNvSpPr>
              <a:spLocks/>
            </p:cNvSpPr>
            <p:nvPr/>
          </p:nvSpPr>
          <p:spPr bwMode="auto">
            <a:xfrm>
              <a:off x="220663" y="2019301"/>
              <a:ext cx="79375" cy="57150"/>
            </a:xfrm>
            <a:custGeom>
              <a:avLst/>
              <a:gdLst>
                <a:gd name="T0" fmla="*/ 27 w 28"/>
                <a:gd name="T1" fmla="*/ 0 h 20"/>
                <a:gd name="T2" fmla="*/ 27 w 28"/>
                <a:gd name="T3" fmla="*/ 3 h 20"/>
                <a:gd name="T4" fmla="*/ 26 w 28"/>
                <a:gd name="T5" fmla="*/ 11 h 20"/>
                <a:gd name="T6" fmla="*/ 16 w 28"/>
                <a:gd name="T7" fmla="*/ 18 h 20"/>
                <a:gd name="T8" fmla="*/ 0 w 28"/>
                <a:gd name="T9" fmla="*/ 17 h 20"/>
                <a:gd name="T10" fmla="*/ 7 w 28"/>
                <a:gd name="T11" fmla="*/ 18 h 20"/>
                <a:gd name="T12" fmla="*/ 16 w 28"/>
                <a:gd name="T13" fmla="*/ 18 h 20"/>
                <a:gd name="T14" fmla="*/ 22 w 28"/>
                <a:gd name="T15" fmla="*/ 13 h 20"/>
                <a:gd name="T16" fmla="*/ 26 w 28"/>
                <a:gd name="T17" fmla="*/ 4 h 20"/>
                <a:gd name="T18" fmla="*/ 26 w 28"/>
                <a:gd name="T19" fmla="*/ 0 h 20"/>
                <a:gd name="T20" fmla="*/ 27 w 28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7" y="1"/>
                    <a:pt x="27" y="2"/>
                    <a:pt x="27" y="3"/>
                  </a:cubicBezTo>
                  <a:cubicBezTo>
                    <a:pt x="27" y="6"/>
                    <a:pt x="28" y="9"/>
                    <a:pt x="26" y="11"/>
                  </a:cubicBezTo>
                  <a:cubicBezTo>
                    <a:pt x="23" y="14"/>
                    <a:pt x="20" y="17"/>
                    <a:pt x="16" y="18"/>
                  </a:cubicBezTo>
                  <a:cubicBezTo>
                    <a:pt x="11" y="20"/>
                    <a:pt x="6" y="19"/>
                    <a:pt x="0" y="17"/>
                  </a:cubicBezTo>
                  <a:cubicBezTo>
                    <a:pt x="3" y="17"/>
                    <a:pt x="5" y="18"/>
                    <a:pt x="7" y="18"/>
                  </a:cubicBezTo>
                  <a:cubicBezTo>
                    <a:pt x="10" y="19"/>
                    <a:pt x="13" y="18"/>
                    <a:pt x="16" y="18"/>
                  </a:cubicBezTo>
                  <a:cubicBezTo>
                    <a:pt x="18" y="17"/>
                    <a:pt x="20" y="15"/>
                    <a:pt x="22" y="13"/>
                  </a:cubicBezTo>
                  <a:cubicBezTo>
                    <a:pt x="26" y="11"/>
                    <a:pt x="27" y="8"/>
                    <a:pt x="26" y="4"/>
                  </a:cubicBezTo>
                  <a:cubicBezTo>
                    <a:pt x="26" y="2"/>
                    <a:pt x="26" y="1"/>
                    <a:pt x="26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5" name="Freeform 392"/>
            <p:cNvSpPr>
              <a:spLocks/>
            </p:cNvSpPr>
            <p:nvPr/>
          </p:nvSpPr>
          <p:spPr bwMode="auto">
            <a:xfrm>
              <a:off x="188913" y="2055814"/>
              <a:ext cx="25400" cy="7938"/>
            </a:xfrm>
            <a:custGeom>
              <a:avLst/>
              <a:gdLst>
                <a:gd name="T0" fmla="*/ 9 w 9"/>
                <a:gd name="T1" fmla="*/ 3 h 3"/>
                <a:gd name="T2" fmla="*/ 0 w 9"/>
                <a:gd name="T3" fmla="*/ 0 h 3"/>
                <a:gd name="T4" fmla="*/ 9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3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1"/>
                    <a:pt x="6" y="2"/>
                    <a:pt x="9" y="3"/>
                  </a:cubicBez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6" name="Freeform 393"/>
            <p:cNvSpPr>
              <a:spLocks/>
            </p:cNvSpPr>
            <p:nvPr/>
          </p:nvSpPr>
          <p:spPr bwMode="auto">
            <a:xfrm>
              <a:off x="146051" y="2047876"/>
              <a:ext cx="25400" cy="4763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0 h 2"/>
                <a:gd name="T4" fmla="*/ 9 w 9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0"/>
                    <a:pt x="6" y="1"/>
                    <a:pt x="9" y="2"/>
                  </a:cubicBez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7" name="Freeform 394"/>
            <p:cNvSpPr>
              <a:spLocks/>
            </p:cNvSpPr>
            <p:nvPr/>
          </p:nvSpPr>
          <p:spPr bwMode="auto">
            <a:xfrm>
              <a:off x="131763" y="2044701"/>
              <a:ext cx="11113" cy="4763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1 h 2"/>
                <a:gd name="T4" fmla="*/ 4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1" y="2"/>
                    <a:pt x="0" y="1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8" name="Freeform 395"/>
            <p:cNvSpPr>
              <a:spLocks/>
            </p:cNvSpPr>
            <p:nvPr/>
          </p:nvSpPr>
          <p:spPr bwMode="auto">
            <a:xfrm>
              <a:off x="177801" y="2052639"/>
              <a:ext cx="11113" cy="3175"/>
            </a:xfrm>
            <a:custGeom>
              <a:avLst/>
              <a:gdLst>
                <a:gd name="T0" fmla="*/ 4 w 4"/>
                <a:gd name="T1" fmla="*/ 1 h 1"/>
                <a:gd name="T2" fmla="*/ 0 w 4"/>
                <a:gd name="T3" fmla="*/ 0 h 1"/>
                <a:gd name="T4" fmla="*/ 4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1" y="1"/>
                    <a:pt x="0" y="0"/>
                  </a:cubicBezTo>
                  <a:cubicBezTo>
                    <a:pt x="1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69" name="Freeform 396"/>
            <p:cNvSpPr>
              <a:spLocks/>
            </p:cNvSpPr>
            <p:nvPr/>
          </p:nvSpPr>
          <p:spPr bwMode="auto">
            <a:xfrm>
              <a:off x="214313" y="2063751"/>
              <a:ext cx="6350" cy="3175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0" name="Freeform 397"/>
            <p:cNvSpPr>
              <a:spLocks/>
            </p:cNvSpPr>
            <p:nvPr/>
          </p:nvSpPr>
          <p:spPr bwMode="auto">
            <a:xfrm>
              <a:off x="171451" y="2049464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0" y="2"/>
                    <a:pt x="0" y="1"/>
                  </a:cubicBezTo>
                  <a:cubicBezTo>
                    <a:pt x="0" y="1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DC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1" name="Freeform 398"/>
            <p:cNvSpPr>
              <a:spLocks/>
            </p:cNvSpPr>
            <p:nvPr/>
          </p:nvSpPr>
          <p:spPr bwMode="auto">
            <a:xfrm>
              <a:off x="111126" y="1966914"/>
              <a:ext cx="157163" cy="82550"/>
            </a:xfrm>
            <a:custGeom>
              <a:avLst/>
              <a:gdLst>
                <a:gd name="T0" fmla="*/ 1 w 55"/>
                <a:gd name="T1" fmla="*/ 1 h 29"/>
                <a:gd name="T2" fmla="*/ 1 w 55"/>
                <a:gd name="T3" fmla="*/ 0 h 29"/>
                <a:gd name="T4" fmla="*/ 4 w 55"/>
                <a:gd name="T5" fmla="*/ 8 h 29"/>
                <a:gd name="T6" fmla="*/ 3 w 55"/>
                <a:gd name="T7" fmla="*/ 14 h 29"/>
                <a:gd name="T8" fmla="*/ 5 w 55"/>
                <a:gd name="T9" fmla="*/ 18 h 29"/>
                <a:gd name="T10" fmla="*/ 23 w 55"/>
                <a:gd name="T11" fmla="*/ 23 h 29"/>
                <a:gd name="T12" fmla="*/ 34 w 55"/>
                <a:gd name="T13" fmla="*/ 26 h 29"/>
                <a:gd name="T14" fmla="*/ 47 w 55"/>
                <a:gd name="T15" fmla="*/ 27 h 29"/>
                <a:gd name="T16" fmla="*/ 52 w 55"/>
                <a:gd name="T17" fmla="*/ 25 h 29"/>
                <a:gd name="T18" fmla="*/ 53 w 55"/>
                <a:gd name="T19" fmla="*/ 22 h 29"/>
                <a:gd name="T20" fmla="*/ 51 w 55"/>
                <a:gd name="T21" fmla="*/ 8 h 29"/>
                <a:gd name="T22" fmla="*/ 51 w 55"/>
                <a:gd name="T23" fmla="*/ 7 h 29"/>
                <a:gd name="T24" fmla="*/ 52 w 55"/>
                <a:gd name="T25" fmla="*/ 8 h 29"/>
                <a:gd name="T26" fmla="*/ 53 w 55"/>
                <a:gd name="T27" fmla="*/ 10 h 29"/>
                <a:gd name="T28" fmla="*/ 54 w 55"/>
                <a:gd name="T29" fmla="*/ 15 h 29"/>
                <a:gd name="T30" fmla="*/ 55 w 55"/>
                <a:gd name="T31" fmla="*/ 25 h 29"/>
                <a:gd name="T32" fmla="*/ 54 w 55"/>
                <a:gd name="T33" fmla="*/ 25 h 29"/>
                <a:gd name="T34" fmla="*/ 52 w 55"/>
                <a:gd name="T35" fmla="*/ 27 h 29"/>
                <a:gd name="T36" fmla="*/ 46 w 55"/>
                <a:gd name="T37" fmla="*/ 29 h 29"/>
                <a:gd name="T38" fmla="*/ 31 w 55"/>
                <a:gd name="T39" fmla="*/ 26 h 29"/>
                <a:gd name="T40" fmla="*/ 13 w 55"/>
                <a:gd name="T41" fmla="*/ 23 h 29"/>
                <a:gd name="T42" fmla="*/ 2 w 55"/>
                <a:gd name="T43" fmla="*/ 18 h 29"/>
                <a:gd name="T44" fmla="*/ 1 w 55"/>
                <a:gd name="T45" fmla="*/ 14 h 29"/>
                <a:gd name="T46" fmla="*/ 2 w 55"/>
                <a:gd name="T47" fmla="*/ 5 h 29"/>
                <a:gd name="T48" fmla="*/ 1 w 55"/>
                <a:gd name="T4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29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2"/>
                    <a:pt x="5" y="5"/>
                    <a:pt x="4" y="8"/>
                  </a:cubicBezTo>
                  <a:cubicBezTo>
                    <a:pt x="4" y="10"/>
                    <a:pt x="3" y="12"/>
                    <a:pt x="3" y="14"/>
                  </a:cubicBezTo>
                  <a:cubicBezTo>
                    <a:pt x="2" y="17"/>
                    <a:pt x="2" y="17"/>
                    <a:pt x="5" y="18"/>
                  </a:cubicBezTo>
                  <a:cubicBezTo>
                    <a:pt x="11" y="20"/>
                    <a:pt x="17" y="21"/>
                    <a:pt x="23" y="23"/>
                  </a:cubicBezTo>
                  <a:cubicBezTo>
                    <a:pt x="27" y="23"/>
                    <a:pt x="31" y="24"/>
                    <a:pt x="34" y="26"/>
                  </a:cubicBezTo>
                  <a:cubicBezTo>
                    <a:pt x="38" y="27"/>
                    <a:pt x="43" y="28"/>
                    <a:pt x="47" y="27"/>
                  </a:cubicBezTo>
                  <a:cubicBezTo>
                    <a:pt x="49" y="27"/>
                    <a:pt x="50" y="26"/>
                    <a:pt x="52" y="25"/>
                  </a:cubicBezTo>
                  <a:cubicBezTo>
                    <a:pt x="53" y="24"/>
                    <a:pt x="53" y="23"/>
                    <a:pt x="53" y="22"/>
                  </a:cubicBezTo>
                  <a:cubicBezTo>
                    <a:pt x="52" y="17"/>
                    <a:pt x="52" y="13"/>
                    <a:pt x="51" y="8"/>
                  </a:cubicBezTo>
                  <a:cubicBezTo>
                    <a:pt x="51" y="8"/>
                    <a:pt x="51" y="8"/>
                    <a:pt x="51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9"/>
                    <a:pt x="53" y="10"/>
                    <a:pt x="53" y="10"/>
                  </a:cubicBezTo>
                  <a:cubicBezTo>
                    <a:pt x="54" y="12"/>
                    <a:pt x="54" y="14"/>
                    <a:pt x="54" y="15"/>
                  </a:cubicBezTo>
                  <a:cubicBezTo>
                    <a:pt x="54" y="19"/>
                    <a:pt x="55" y="22"/>
                    <a:pt x="55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3" y="26"/>
                    <a:pt x="52" y="27"/>
                  </a:cubicBezTo>
                  <a:cubicBezTo>
                    <a:pt x="50" y="28"/>
                    <a:pt x="48" y="29"/>
                    <a:pt x="46" y="29"/>
                  </a:cubicBezTo>
                  <a:cubicBezTo>
                    <a:pt x="41" y="29"/>
                    <a:pt x="36" y="28"/>
                    <a:pt x="31" y="26"/>
                  </a:cubicBezTo>
                  <a:cubicBezTo>
                    <a:pt x="25" y="24"/>
                    <a:pt x="19" y="23"/>
                    <a:pt x="13" y="23"/>
                  </a:cubicBezTo>
                  <a:cubicBezTo>
                    <a:pt x="8" y="22"/>
                    <a:pt x="5" y="20"/>
                    <a:pt x="2" y="18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2" y="11"/>
                    <a:pt x="2" y="8"/>
                    <a:pt x="2" y="5"/>
                  </a:cubicBezTo>
                  <a:cubicBezTo>
                    <a:pt x="2" y="4"/>
                    <a:pt x="2" y="3"/>
                    <a:pt x="1" y="1"/>
                  </a:cubicBezTo>
                  <a:close/>
                </a:path>
              </a:pathLst>
            </a:custGeom>
            <a:solidFill>
              <a:srgbClr val="FEC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2" name="Freeform 399"/>
            <p:cNvSpPr>
              <a:spLocks/>
            </p:cNvSpPr>
            <p:nvPr/>
          </p:nvSpPr>
          <p:spPr bwMode="auto">
            <a:xfrm>
              <a:off x="263526" y="1995489"/>
              <a:ext cx="4763" cy="42863"/>
            </a:xfrm>
            <a:custGeom>
              <a:avLst/>
              <a:gdLst>
                <a:gd name="T0" fmla="*/ 2 w 2"/>
                <a:gd name="T1" fmla="*/ 15 h 15"/>
                <a:gd name="T2" fmla="*/ 0 w 2"/>
                <a:gd name="T3" fmla="*/ 0 h 15"/>
                <a:gd name="T4" fmla="*/ 2 w 2"/>
                <a:gd name="T5" fmla="*/ 4 h 15"/>
                <a:gd name="T6" fmla="*/ 2 w 2"/>
                <a:gd name="T7" fmla="*/ 14 h 15"/>
                <a:gd name="T8" fmla="*/ 2 w 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5">
                  <a:moveTo>
                    <a:pt x="2" y="15"/>
                  </a:moveTo>
                  <a:cubicBezTo>
                    <a:pt x="1" y="10"/>
                    <a:pt x="1" y="5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2" y="7"/>
                    <a:pt x="2" y="11"/>
                    <a:pt x="2" y="14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E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3" name="Freeform 400"/>
            <p:cNvSpPr>
              <a:spLocks/>
            </p:cNvSpPr>
            <p:nvPr/>
          </p:nvSpPr>
          <p:spPr bwMode="auto">
            <a:xfrm>
              <a:off x="260351" y="2038351"/>
              <a:ext cx="6350" cy="63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E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4" name="Freeform 401"/>
            <p:cNvSpPr>
              <a:spLocks/>
            </p:cNvSpPr>
            <p:nvPr/>
          </p:nvSpPr>
          <p:spPr bwMode="auto">
            <a:xfrm>
              <a:off x="111126" y="1895476"/>
              <a:ext cx="155575" cy="152400"/>
            </a:xfrm>
            <a:custGeom>
              <a:avLst/>
              <a:gdLst>
                <a:gd name="T0" fmla="*/ 51 w 54"/>
                <a:gd name="T1" fmla="*/ 32 h 53"/>
                <a:gd name="T2" fmla="*/ 54 w 54"/>
                <a:gd name="T3" fmla="*/ 48 h 53"/>
                <a:gd name="T4" fmla="*/ 52 w 54"/>
                <a:gd name="T5" fmla="*/ 51 h 53"/>
                <a:gd name="T6" fmla="*/ 43 w 54"/>
                <a:gd name="T7" fmla="*/ 53 h 53"/>
                <a:gd name="T8" fmla="*/ 33 w 54"/>
                <a:gd name="T9" fmla="*/ 51 h 53"/>
                <a:gd name="T10" fmla="*/ 12 w 54"/>
                <a:gd name="T11" fmla="*/ 46 h 53"/>
                <a:gd name="T12" fmla="*/ 3 w 54"/>
                <a:gd name="T13" fmla="*/ 43 h 53"/>
                <a:gd name="T14" fmla="*/ 2 w 54"/>
                <a:gd name="T15" fmla="*/ 40 h 53"/>
                <a:gd name="T16" fmla="*/ 3 w 54"/>
                <a:gd name="T17" fmla="*/ 37 h 53"/>
                <a:gd name="T18" fmla="*/ 1 w 54"/>
                <a:gd name="T19" fmla="*/ 25 h 53"/>
                <a:gd name="T20" fmla="*/ 0 w 54"/>
                <a:gd name="T21" fmla="*/ 22 h 53"/>
                <a:gd name="T22" fmla="*/ 3 w 54"/>
                <a:gd name="T23" fmla="*/ 20 h 53"/>
                <a:gd name="T24" fmla="*/ 12 w 54"/>
                <a:gd name="T25" fmla="*/ 20 h 53"/>
                <a:gd name="T26" fmla="*/ 20 w 54"/>
                <a:gd name="T27" fmla="*/ 13 h 53"/>
                <a:gd name="T28" fmla="*/ 22 w 54"/>
                <a:gd name="T29" fmla="*/ 6 h 53"/>
                <a:gd name="T30" fmla="*/ 28 w 54"/>
                <a:gd name="T31" fmla="*/ 1 h 53"/>
                <a:gd name="T32" fmla="*/ 32 w 54"/>
                <a:gd name="T33" fmla="*/ 1 h 53"/>
                <a:gd name="T34" fmla="*/ 37 w 54"/>
                <a:gd name="T35" fmla="*/ 10 h 53"/>
                <a:gd name="T36" fmla="*/ 51 w 54"/>
                <a:gd name="T37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53">
                  <a:moveTo>
                    <a:pt x="51" y="32"/>
                  </a:moveTo>
                  <a:cubicBezTo>
                    <a:pt x="53" y="37"/>
                    <a:pt x="52" y="43"/>
                    <a:pt x="54" y="48"/>
                  </a:cubicBezTo>
                  <a:cubicBezTo>
                    <a:pt x="54" y="49"/>
                    <a:pt x="53" y="50"/>
                    <a:pt x="52" y="51"/>
                  </a:cubicBezTo>
                  <a:cubicBezTo>
                    <a:pt x="49" y="53"/>
                    <a:pt x="46" y="53"/>
                    <a:pt x="43" y="53"/>
                  </a:cubicBezTo>
                  <a:cubicBezTo>
                    <a:pt x="39" y="53"/>
                    <a:pt x="36" y="52"/>
                    <a:pt x="33" y="51"/>
                  </a:cubicBezTo>
                  <a:cubicBezTo>
                    <a:pt x="26" y="48"/>
                    <a:pt x="19" y="48"/>
                    <a:pt x="12" y="46"/>
                  </a:cubicBezTo>
                  <a:cubicBezTo>
                    <a:pt x="9" y="46"/>
                    <a:pt x="6" y="44"/>
                    <a:pt x="3" y="43"/>
                  </a:cubicBezTo>
                  <a:cubicBezTo>
                    <a:pt x="2" y="43"/>
                    <a:pt x="1" y="42"/>
                    <a:pt x="2" y="40"/>
                  </a:cubicBezTo>
                  <a:cubicBezTo>
                    <a:pt x="2" y="39"/>
                    <a:pt x="2" y="38"/>
                    <a:pt x="3" y="37"/>
                  </a:cubicBezTo>
                  <a:cubicBezTo>
                    <a:pt x="4" y="33"/>
                    <a:pt x="4" y="29"/>
                    <a:pt x="1" y="25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6" y="20"/>
                    <a:pt x="9" y="20"/>
                    <a:pt x="12" y="20"/>
                  </a:cubicBezTo>
                  <a:cubicBezTo>
                    <a:pt x="17" y="20"/>
                    <a:pt x="19" y="17"/>
                    <a:pt x="20" y="13"/>
                  </a:cubicBezTo>
                  <a:cubicBezTo>
                    <a:pt x="21" y="11"/>
                    <a:pt x="21" y="9"/>
                    <a:pt x="22" y="6"/>
                  </a:cubicBezTo>
                  <a:cubicBezTo>
                    <a:pt x="23" y="4"/>
                    <a:pt x="25" y="2"/>
                    <a:pt x="28" y="1"/>
                  </a:cubicBezTo>
                  <a:cubicBezTo>
                    <a:pt x="30" y="0"/>
                    <a:pt x="31" y="0"/>
                    <a:pt x="32" y="1"/>
                  </a:cubicBezTo>
                  <a:cubicBezTo>
                    <a:pt x="35" y="4"/>
                    <a:pt x="36" y="7"/>
                    <a:pt x="37" y="10"/>
                  </a:cubicBezTo>
                  <a:cubicBezTo>
                    <a:pt x="41" y="18"/>
                    <a:pt x="47" y="25"/>
                    <a:pt x="51" y="32"/>
                  </a:cubicBezTo>
                  <a:close/>
                </a:path>
              </a:pathLst>
            </a:custGeom>
            <a:solidFill>
              <a:srgbClr val="FED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5" name="Freeform 402"/>
            <p:cNvSpPr>
              <a:spLocks/>
            </p:cNvSpPr>
            <p:nvPr/>
          </p:nvSpPr>
          <p:spPr bwMode="auto">
            <a:xfrm>
              <a:off x="174626" y="1892301"/>
              <a:ext cx="28575" cy="20638"/>
            </a:xfrm>
            <a:custGeom>
              <a:avLst/>
              <a:gdLst>
                <a:gd name="T0" fmla="*/ 10 w 10"/>
                <a:gd name="T1" fmla="*/ 2 h 7"/>
                <a:gd name="T2" fmla="*/ 1 w 10"/>
                <a:gd name="T3" fmla="*/ 7 h 7"/>
                <a:gd name="T4" fmla="*/ 1 w 10"/>
                <a:gd name="T5" fmla="*/ 6 h 7"/>
                <a:gd name="T6" fmla="*/ 1 w 10"/>
                <a:gd name="T7" fmla="*/ 5 h 7"/>
                <a:gd name="T8" fmla="*/ 3 w 10"/>
                <a:gd name="T9" fmla="*/ 2 h 7"/>
                <a:gd name="T10" fmla="*/ 3 w 10"/>
                <a:gd name="T11" fmla="*/ 2 h 7"/>
                <a:gd name="T12" fmla="*/ 10 w 10"/>
                <a:gd name="T13" fmla="*/ 2 h 7"/>
                <a:gd name="T14" fmla="*/ 10 w 10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10" y="2"/>
                  </a:moveTo>
                  <a:cubicBezTo>
                    <a:pt x="6" y="1"/>
                    <a:pt x="3" y="4"/>
                    <a:pt x="1" y="7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7" y="0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FE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6" name="Freeform 403"/>
            <p:cNvSpPr>
              <a:spLocks/>
            </p:cNvSpPr>
            <p:nvPr/>
          </p:nvSpPr>
          <p:spPr bwMode="auto">
            <a:xfrm>
              <a:off x="111126" y="1909764"/>
              <a:ext cx="66675" cy="49213"/>
            </a:xfrm>
            <a:custGeom>
              <a:avLst/>
              <a:gdLst>
                <a:gd name="T0" fmla="*/ 23 w 23"/>
                <a:gd name="T1" fmla="*/ 0 h 17"/>
                <a:gd name="T2" fmla="*/ 23 w 23"/>
                <a:gd name="T3" fmla="*/ 1 h 17"/>
                <a:gd name="T4" fmla="*/ 21 w 23"/>
                <a:gd name="T5" fmla="*/ 8 h 17"/>
                <a:gd name="T6" fmla="*/ 10 w 23"/>
                <a:gd name="T7" fmla="*/ 16 h 17"/>
                <a:gd name="T8" fmla="*/ 4 w 23"/>
                <a:gd name="T9" fmla="*/ 16 h 17"/>
                <a:gd name="T10" fmla="*/ 0 w 23"/>
                <a:gd name="T11" fmla="*/ 17 h 17"/>
                <a:gd name="T12" fmla="*/ 5 w 23"/>
                <a:gd name="T13" fmla="*/ 15 h 17"/>
                <a:gd name="T14" fmla="*/ 11 w 23"/>
                <a:gd name="T15" fmla="*/ 15 h 17"/>
                <a:gd name="T16" fmla="*/ 20 w 23"/>
                <a:gd name="T17" fmla="*/ 7 h 17"/>
                <a:gd name="T18" fmla="*/ 23 w 23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23" y="0"/>
                  </a:moveTo>
                  <a:cubicBezTo>
                    <a:pt x="23" y="0"/>
                    <a:pt x="23" y="1"/>
                    <a:pt x="23" y="1"/>
                  </a:cubicBezTo>
                  <a:cubicBezTo>
                    <a:pt x="22" y="3"/>
                    <a:pt x="21" y="6"/>
                    <a:pt x="21" y="8"/>
                  </a:cubicBezTo>
                  <a:cubicBezTo>
                    <a:pt x="18" y="16"/>
                    <a:pt x="16" y="15"/>
                    <a:pt x="10" y="16"/>
                  </a:cubicBezTo>
                  <a:cubicBezTo>
                    <a:pt x="8" y="16"/>
                    <a:pt x="6" y="16"/>
                    <a:pt x="4" y="16"/>
                  </a:cubicBezTo>
                  <a:cubicBezTo>
                    <a:pt x="3" y="16"/>
                    <a:pt x="1" y="16"/>
                    <a:pt x="0" y="17"/>
                  </a:cubicBezTo>
                  <a:cubicBezTo>
                    <a:pt x="1" y="14"/>
                    <a:pt x="3" y="15"/>
                    <a:pt x="5" y="15"/>
                  </a:cubicBezTo>
                  <a:cubicBezTo>
                    <a:pt x="7" y="14"/>
                    <a:pt x="9" y="15"/>
                    <a:pt x="11" y="15"/>
                  </a:cubicBezTo>
                  <a:cubicBezTo>
                    <a:pt x="17" y="15"/>
                    <a:pt x="18" y="13"/>
                    <a:pt x="20" y="7"/>
                  </a:cubicBezTo>
                  <a:cubicBezTo>
                    <a:pt x="21" y="5"/>
                    <a:pt x="21" y="2"/>
                    <a:pt x="23" y="0"/>
                  </a:cubicBezTo>
                  <a:close/>
                </a:path>
              </a:pathLst>
            </a:custGeom>
            <a:solidFill>
              <a:srgbClr val="FEC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7" name="Freeform 404"/>
            <p:cNvSpPr>
              <a:spLocks/>
            </p:cNvSpPr>
            <p:nvPr/>
          </p:nvSpPr>
          <p:spPr bwMode="auto">
            <a:xfrm>
              <a:off x="182563" y="1892301"/>
              <a:ext cx="20638" cy="6350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0"/>
                    <a:pt x="3" y="2"/>
                    <a:pt x="0" y="2"/>
                  </a:cubicBezTo>
                  <a:cubicBezTo>
                    <a:pt x="3" y="0"/>
                    <a:pt x="5" y="0"/>
                    <a:pt x="7" y="2"/>
                  </a:cubicBezTo>
                  <a:close/>
                </a:path>
              </a:pathLst>
            </a:custGeom>
            <a:solidFill>
              <a:srgbClr val="FE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78" name="Freeform 405"/>
            <p:cNvSpPr>
              <a:spLocks/>
            </p:cNvSpPr>
            <p:nvPr/>
          </p:nvSpPr>
          <p:spPr bwMode="auto">
            <a:xfrm>
              <a:off x="177801" y="1898651"/>
              <a:ext cx="4763" cy="793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1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E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1" name="Freeform 407"/>
            <p:cNvSpPr>
              <a:spLocks/>
            </p:cNvSpPr>
            <p:nvPr/>
          </p:nvSpPr>
          <p:spPr bwMode="auto">
            <a:xfrm>
              <a:off x="492126" y="1981201"/>
              <a:ext cx="96838" cy="68263"/>
            </a:xfrm>
            <a:custGeom>
              <a:avLst/>
              <a:gdLst>
                <a:gd name="T0" fmla="*/ 34 w 34"/>
                <a:gd name="T1" fmla="*/ 18 h 24"/>
                <a:gd name="T2" fmla="*/ 24 w 34"/>
                <a:gd name="T3" fmla="*/ 21 h 24"/>
                <a:gd name="T4" fmla="*/ 12 w 34"/>
                <a:gd name="T5" fmla="*/ 24 h 24"/>
                <a:gd name="T6" fmla="*/ 2 w 34"/>
                <a:gd name="T7" fmla="*/ 21 h 24"/>
                <a:gd name="T8" fmla="*/ 1 w 34"/>
                <a:gd name="T9" fmla="*/ 19 h 24"/>
                <a:gd name="T10" fmla="*/ 4 w 34"/>
                <a:gd name="T11" fmla="*/ 1 h 24"/>
                <a:gd name="T12" fmla="*/ 6 w 34"/>
                <a:gd name="T13" fmla="*/ 0 h 24"/>
                <a:gd name="T14" fmla="*/ 2 w 34"/>
                <a:gd name="T15" fmla="*/ 13 h 24"/>
                <a:gd name="T16" fmla="*/ 3 w 34"/>
                <a:gd name="T17" fmla="*/ 18 h 24"/>
                <a:gd name="T18" fmla="*/ 8 w 34"/>
                <a:gd name="T19" fmla="*/ 22 h 24"/>
                <a:gd name="T20" fmla="*/ 22 w 34"/>
                <a:gd name="T21" fmla="*/ 20 h 24"/>
                <a:gd name="T22" fmla="*/ 34 w 34"/>
                <a:gd name="T23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">
                  <a:moveTo>
                    <a:pt x="34" y="18"/>
                  </a:moveTo>
                  <a:cubicBezTo>
                    <a:pt x="31" y="19"/>
                    <a:pt x="27" y="20"/>
                    <a:pt x="24" y="21"/>
                  </a:cubicBezTo>
                  <a:cubicBezTo>
                    <a:pt x="20" y="22"/>
                    <a:pt x="16" y="23"/>
                    <a:pt x="12" y="24"/>
                  </a:cubicBezTo>
                  <a:cubicBezTo>
                    <a:pt x="9" y="24"/>
                    <a:pt x="5" y="23"/>
                    <a:pt x="2" y="21"/>
                  </a:cubicBezTo>
                  <a:cubicBezTo>
                    <a:pt x="2" y="20"/>
                    <a:pt x="1" y="19"/>
                    <a:pt x="1" y="19"/>
                  </a:cubicBezTo>
                  <a:cubicBezTo>
                    <a:pt x="0" y="12"/>
                    <a:pt x="1" y="7"/>
                    <a:pt x="4" y="1"/>
                  </a:cubicBezTo>
                  <a:cubicBezTo>
                    <a:pt x="5" y="1"/>
                    <a:pt x="5" y="1"/>
                    <a:pt x="6" y="0"/>
                  </a:cubicBezTo>
                  <a:cubicBezTo>
                    <a:pt x="4" y="4"/>
                    <a:pt x="2" y="8"/>
                    <a:pt x="2" y="13"/>
                  </a:cubicBezTo>
                  <a:cubicBezTo>
                    <a:pt x="3" y="15"/>
                    <a:pt x="2" y="16"/>
                    <a:pt x="3" y="18"/>
                  </a:cubicBezTo>
                  <a:cubicBezTo>
                    <a:pt x="4" y="20"/>
                    <a:pt x="6" y="21"/>
                    <a:pt x="8" y="22"/>
                  </a:cubicBezTo>
                  <a:cubicBezTo>
                    <a:pt x="13" y="23"/>
                    <a:pt x="17" y="21"/>
                    <a:pt x="22" y="20"/>
                  </a:cubicBezTo>
                  <a:cubicBezTo>
                    <a:pt x="26" y="19"/>
                    <a:pt x="30" y="18"/>
                    <a:pt x="34" y="18"/>
                  </a:cubicBezTo>
                  <a:close/>
                </a:path>
              </a:pathLst>
            </a:custGeom>
            <a:solidFill>
              <a:srgbClr val="FEC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2" name="Freeform 408"/>
            <p:cNvSpPr>
              <a:spLocks/>
            </p:cNvSpPr>
            <p:nvPr/>
          </p:nvSpPr>
          <p:spPr bwMode="auto">
            <a:xfrm>
              <a:off x="509588" y="1966913"/>
              <a:ext cx="50800" cy="17463"/>
            </a:xfrm>
            <a:custGeom>
              <a:avLst/>
              <a:gdLst>
                <a:gd name="T0" fmla="*/ 0 w 18"/>
                <a:gd name="T1" fmla="*/ 5 h 6"/>
                <a:gd name="T2" fmla="*/ 8 w 18"/>
                <a:gd name="T3" fmla="*/ 4 h 6"/>
                <a:gd name="T4" fmla="*/ 18 w 18"/>
                <a:gd name="T5" fmla="*/ 0 h 6"/>
                <a:gd name="T6" fmla="*/ 10 w 18"/>
                <a:gd name="T7" fmla="*/ 6 h 6"/>
                <a:gd name="T8" fmla="*/ 0 w 1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0" y="5"/>
                  </a:moveTo>
                  <a:cubicBezTo>
                    <a:pt x="3" y="3"/>
                    <a:pt x="5" y="4"/>
                    <a:pt x="8" y="4"/>
                  </a:cubicBezTo>
                  <a:cubicBezTo>
                    <a:pt x="12" y="5"/>
                    <a:pt x="15" y="4"/>
                    <a:pt x="18" y="0"/>
                  </a:cubicBezTo>
                  <a:cubicBezTo>
                    <a:pt x="17" y="4"/>
                    <a:pt x="14" y="6"/>
                    <a:pt x="10" y="6"/>
                  </a:cubicBezTo>
                  <a:cubicBezTo>
                    <a:pt x="7" y="5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EC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3" name="Freeform 409"/>
            <p:cNvSpPr>
              <a:spLocks/>
            </p:cNvSpPr>
            <p:nvPr/>
          </p:nvSpPr>
          <p:spPr bwMode="auto">
            <a:xfrm>
              <a:off x="471488" y="1963738"/>
              <a:ext cx="96838" cy="114300"/>
            </a:xfrm>
            <a:custGeom>
              <a:avLst/>
              <a:gdLst>
                <a:gd name="T0" fmla="*/ 34 w 34"/>
                <a:gd name="T1" fmla="*/ 30 h 40"/>
                <a:gd name="T2" fmla="*/ 33 w 34"/>
                <a:gd name="T3" fmla="*/ 31 h 40"/>
                <a:gd name="T4" fmla="*/ 21 w 34"/>
                <a:gd name="T5" fmla="*/ 37 h 40"/>
                <a:gd name="T6" fmla="*/ 3 w 34"/>
                <a:gd name="T7" fmla="*/ 35 h 40"/>
                <a:gd name="T8" fmla="*/ 0 w 34"/>
                <a:gd name="T9" fmla="*/ 26 h 40"/>
                <a:gd name="T10" fmla="*/ 1 w 34"/>
                <a:gd name="T11" fmla="*/ 14 h 40"/>
                <a:gd name="T12" fmla="*/ 2 w 34"/>
                <a:gd name="T13" fmla="*/ 0 h 40"/>
                <a:gd name="T14" fmla="*/ 3 w 34"/>
                <a:gd name="T15" fmla="*/ 1 h 40"/>
                <a:gd name="T16" fmla="*/ 3 w 34"/>
                <a:gd name="T17" fmla="*/ 1 h 40"/>
                <a:gd name="T18" fmla="*/ 3 w 34"/>
                <a:gd name="T19" fmla="*/ 8 h 40"/>
                <a:gd name="T20" fmla="*/ 2 w 34"/>
                <a:gd name="T21" fmla="*/ 18 h 40"/>
                <a:gd name="T22" fmla="*/ 1 w 34"/>
                <a:gd name="T23" fmla="*/ 21 h 40"/>
                <a:gd name="T24" fmla="*/ 6 w 34"/>
                <a:gd name="T25" fmla="*/ 35 h 40"/>
                <a:gd name="T26" fmla="*/ 21 w 34"/>
                <a:gd name="T27" fmla="*/ 36 h 40"/>
                <a:gd name="T28" fmla="*/ 27 w 34"/>
                <a:gd name="T29" fmla="*/ 33 h 40"/>
                <a:gd name="T30" fmla="*/ 33 w 34"/>
                <a:gd name="T31" fmla="*/ 30 h 40"/>
                <a:gd name="T32" fmla="*/ 34 w 34"/>
                <a:gd name="T33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40">
                  <a:moveTo>
                    <a:pt x="34" y="30"/>
                  </a:moveTo>
                  <a:cubicBezTo>
                    <a:pt x="34" y="31"/>
                    <a:pt x="33" y="31"/>
                    <a:pt x="33" y="31"/>
                  </a:cubicBezTo>
                  <a:cubicBezTo>
                    <a:pt x="29" y="33"/>
                    <a:pt x="25" y="36"/>
                    <a:pt x="21" y="37"/>
                  </a:cubicBezTo>
                  <a:cubicBezTo>
                    <a:pt x="15" y="40"/>
                    <a:pt x="8" y="40"/>
                    <a:pt x="3" y="35"/>
                  </a:cubicBezTo>
                  <a:cubicBezTo>
                    <a:pt x="1" y="33"/>
                    <a:pt x="0" y="29"/>
                    <a:pt x="0" y="26"/>
                  </a:cubicBezTo>
                  <a:cubicBezTo>
                    <a:pt x="0" y="22"/>
                    <a:pt x="0" y="18"/>
                    <a:pt x="1" y="14"/>
                  </a:cubicBezTo>
                  <a:cubicBezTo>
                    <a:pt x="2" y="10"/>
                    <a:pt x="2" y="5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4"/>
                    <a:pt x="3" y="6"/>
                    <a:pt x="3" y="8"/>
                  </a:cubicBezTo>
                  <a:cubicBezTo>
                    <a:pt x="3" y="12"/>
                    <a:pt x="2" y="15"/>
                    <a:pt x="2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7"/>
                    <a:pt x="1" y="32"/>
                    <a:pt x="6" y="35"/>
                  </a:cubicBezTo>
                  <a:cubicBezTo>
                    <a:pt x="11" y="37"/>
                    <a:pt x="16" y="38"/>
                    <a:pt x="21" y="36"/>
                  </a:cubicBezTo>
                  <a:cubicBezTo>
                    <a:pt x="23" y="35"/>
                    <a:pt x="25" y="34"/>
                    <a:pt x="27" y="33"/>
                  </a:cubicBezTo>
                  <a:cubicBezTo>
                    <a:pt x="29" y="33"/>
                    <a:pt x="31" y="31"/>
                    <a:pt x="33" y="30"/>
                  </a:cubicBezTo>
                  <a:lnTo>
                    <a:pt x="34" y="30"/>
                  </a:lnTo>
                  <a:close/>
                </a:path>
              </a:pathLst>
            </a:custGeom>
            <a:solidFill>
              <a:srgbClr val="D3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4" name="Freeform 410"/>
            <p:cNvSpPr>
              <a:spLocks/>
            </p:cNvSpPr>
            <p:nvPr/>
          </p:nvSpPr>
          <p:spPr bwMode="auto">
            <a:xfrm>
              <a:off x="474663" y="1970088"/>
              <a:ext cx="74613" cy="103188"/>
            </a:xfrm>
            <a:custGeom>
              <a:avLst/>
              <a:gdLst>
                <a:gd name="T0" fmla="*/ 26 w 26"/>
                <a:gd name="T1" fmla="*/ 31 h 36"/>
                <a:gd name="T2" fmla="*/ 8 w 26"/>
                <a:gd name="T3" fmla="*/ 34 h 36"/>
                <a:gd name="T4" fmla="*/ 0 w 26"/>
                <a:gd name="T5" fmla="*/ 23 h 36"/>
                <a:gd name="T6" fmla="*/ 0 w 26"/>
                <a:gd name="T7" fmla="*/ 19 h 36"/>
                <a:gd name="T8" fmla="*/ 0 w 26"/>
                <a:gd name="T9" fmla="*/ 17 h 36"/>
                <a:gd name="T10" fmla="*/ 2 w 26"/>
                <a:gd name="T11" fmla="*/ 7 h 36"/>
                <a:gd name="T12" fmla="*/ 2 w 26"/>
                <a:gd name="T13" fmla="*/ 0 h 36"/>
                <a:gd name="T14" fmla="*/ 2 w 26"/>
                <a:gd name="T15" fmla="*/ 7 h 36"/>
                <a:gd name="T16" fmla="*/ 0 w 26"/>
                <a:gd name="T17" fmla="*/ 21 h 36"/>
                <a:gd name="T18" fmla="*/ 11 w 26"/>
                <a:gd name="T19" fmla="*/ 34 h 36"/>
                <a:gd name="T20" fmla="*/ 23 w 26"/>
                <a:gd name="T21" fmla="*/ 32 h 36"/>
                <a:gd name="T22" fmla="*/ 26 w 26"/>
                <a:gd name="T23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26" y="31"/>
                  </a:moveTo>
                  <a:cubicBezTo>
                    <a:pt x="20" y="35"/>
                    <a:pt x="14" y="36"/>
                    <a:pt x="8" y="34"/>
                  </a:cubicBezTo>
                  <a:cubicBezTo>
                    <a:pt x="4" y="33"/>
                    <a:pt x="0" y="30"/>
                    <a:pt x="0" y="23"/>
                  </a:cubicBezTo>
                  <a:cubicBezTo>
                    <a:pt x="0" y="22"/>
                    <a:pt x="0" y="21"/>
                    <a:pt x="0" y="19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3"/>
                    <a:pt x="1" y="10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cubicBezTo>
                    <a:pt x="3" y="2"/>
                    <a:pt x="3" y="5"/>
                    <a:pt x="2" y="7"/>
                  </a:cubicBezTo>
                  <a:cubicBezTo>
                    <a:pt x="2" y="11"/>
                    <a:pt x="1" y="16"/>
                    <a:pt x="0" y="21"/>
                  </a:cubicBezTo>
                  <a:cubicBezTo>
                    <a:pt x="0" y="27"/>
                    <a:pt x="3" y="33"/>
                    <a:pt x="11" y="34"/>
                  </a:cubicBezTo>
                  <a:cubicBezTo>
                    <a:pt x="15" y="35"/>
                    <a:pt x="19" y="34"/>
                    <a:pt x="23" y="32"/>
                  </a:cubicBezTo>
                  <a:cubicBezTo>
                    <a:pt x="23" y="32"/>
                    <a:pt x="25" y="31"/>
                    <a:pt x="26" y="31"/>
                  </a:cubicBezTo>
                  <a:close/>
                </a:path>
              </a:pathLst>
            </a:custGeom>
            <a:solidFill>
              <a:srgbClr val="D8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5" name="Freeform 411"/>
            <p:cNvSpPr>
              <a:spLocks/>
            </p:cNvSpPr>
            <p:nvPr/>
          </p:nvSpPr>
          <p:spPr bwMode="auto">
            <a:xfrm>
              <a:off x="481013" y="1966913"/>
              <a:ext cx="1588" cy="23813"/>
            </a:xfrm>
            <a:custGeom>
              <a:avLst/>
              <a:gdLst>
                <a:gd name="T0" fmla="*/ 0 w 1"/>
                <a:gd name="T1" fmla="*/ 1 h 8"/>
                <a:gd name="T2" fmla="*/ 0 w 1"/>
                <a:gd name="T3" fmla="*/ 8 h 8"/>
                <a:gd name="T4" fmla="*/ 0 w 1"/>
                <a:gd name="T5" fmla="*/ 0 h 8"/>
                <a:gd name="T6" fmla="*/ 0 w 1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8">
                  <a:moveTo>
                    <a:pt x="0" y="1"/>
                  </a:moveTo>
                  <a:cubicBezTo>
                    <a:pt x="0" y="3"/>
                    <a:pt x="1" y="6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6" name="Freeform 412"/>
            <p:cNvSpPr>
              <a:spLocks/>
            </p:cNvSpPr>
            <p:nvPr/>
          </p:nvSpPr>
          <p:spPr bwMode="auto">
            <a:xfrm>
              <a:off x="566738" y="2047876"/>
              <a:ext cx="4763" cy="1588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0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D8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7" name="Freeform 413"/>
            <p:cNvSpPr>
              <a:spLocks/>
            </p:cNvSpPr>
            <p:nvPr/>
          </p:nvSpPr>
          <p:spPr bwMode="auto">
            <a:xfrm>
              <a:off x="403226" y="1724026"/>
              <a:ext cx="57150" cy="20638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4 h 7"/>
                <a:gd name="T4" fmla="*/ 18 w 20"/>
                <a:gd name="T5" fmla="*/ 3 h 7"/>
                <a:gd name="T6" fmla="*/ 12 w 20"/>
                <a:gd name="T7" fmla="*/ 2 h 7"/>
                <a:gd name="T8" fmla="*/ 3 w 20"/>
                <a:gd name="T9" fmla="*/ 4 h 7"/>
                <a:gd name="T10" fmla="*/ 7 w 20"/>
                <a:gd name="T11" fmla="*/ 5 h 7"/>
                <a:gd name="T12" fmla="*/ 8 w 20"/>
                <a:gd name="T13" fmla="*/ 7 h 7"/>
                <a:gd name="T14" fmla="*/ 8 w 20"/>
                <a:gd name="T15" fmla="*/ 7 h 7"/>
                <a:gd name="T16" fmla="*/ 1 w 20"/>
                <a:gd name="T17" fmla="*/ 5 h 7"/>
                <a:gd name="T18" fmla="*/ 0 w 20"/>
                <a:gd name="T19" fmla="*/ 4 h 7"/>
                <a:gd name="T20" fmla="*/ 1 w 20"/>
                <a:gd name="T21" fmla="*/ 3 h 7"/>
                <a:gd name="T22" fmla="*/ 12 w 20"/>
                <a:gd name="T23" fmla="*/ 1 h 7"/>
                <a:gd name="T24" fmla="*/ 17 w 20"/>
                <a:gd name="T25" fmla="*/ 1 h 7"/>
                <a:gd name="T26" fmla="*/ 20 w 20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8" y="4"/>
                    <a:pt x="18" y="3"/>
                  </a:cubicBezTo>
                  <a:cubicBezTo>
                    <a:pt x="16" y="1"/>
                    <a:pt x="14" y="2"/>
                    <a:pt x="12" y="2"/>
                  </a:cubicBezTo>
                  <a:cubicBezTo>
                    <a:pt x="9" y="2"/>
                    <a:pt x="6" y="3"/>
                    <a:pt x="3" y="4"/>
                  </a:cubicBezTo>
                  <a:cubicBezTo>
                    <a:pt x="4" y="5"/>
                    <a:pt x="5" y="5"/>
                    <a:pt x="7" y="5"/>
                  </a:cubicBezTo>
                  <a:cubicBezTo>
                    <a:pt x="8" y="5"/>
                    <a:pt x="9" y="5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7"/>
                    <a:pt x="3" y="6"/>
                    <a:pt x="1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4" y="1"/>
                    <a:pt x="8" y="1"/>
                    <a:pt x="12" y="1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0" y="3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8" name="Freeform 414"/>
            <p:cNvSpPr>
              <a:spLocks/>
            </p:cNvSpPr>
            <p:nvPr/>
          </p:nvSpPr>
          <p:spPr bwMode="auto">
            <a:xfrm>
              <a:off x="438151" y="1724026"/>
              <a:ext cx="14288" cy="3175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1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0"/>
                    <a:pt x="3" y="0"/>
                    <a:pt x="5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9" name="Freeform 415"/>
            <p:cNvSpPr>
              <a:spLocks/>
            </p:cNvSpPr>
            <p:nvPr/>
          </p:nvSpPr>
          <p:spPr bwMode="auto">
            <a:xfrm>
              <a:off x="320676" y="1641476"/>
              <a:ext cx="103188" cy="53975"/>
            </a:xfrm>
            <a:custGeom>
              <a:avLst/>
              <a:gdLst>
                <a:gd name="T0" fmla="*/ 36 w 36"/>
                <a:gd name="T1" fmla="*/ 2 h 19"/>
                <a:gd name="T2" fmla="*/ 24 w 36"/>
                <a:gd name="T3" fmla="*/ 7 h 19"/>
                <a:gd name="T4" fmla="*/ 13 w 36"/>
                <a:gd name="T5" fmla="*/ 16 h 19"/>
                <a:gd name="T6" fmla="*/ 11 w 36"/>
                <a:gd name="T7" fmla="*/ 17 h 19"/>
                <a:gd name="T8" fmla="*/ 0 w 36"/>
                <a:gd name="T9" fmla="*/ 13 h 19"/>
                <a:gd name="T10" fmla="*/ 3 w 36"/>
                <a:gd name="T11" fmla="*/ 14 h 19"/>
                <a:gd name="T12" fmla="*/ 11 w 36"/>
                <a:gd name="T13" fmla="*/ 16 h 19"/>
                <a:gd name="T14" fmla="*/ 19 w 36"/>
                <a:gd name="T15" fmla="*/ 10 h 19"/>
                <a:gd name="T16" fmla="*/ 27 w 36"/>
                <a:gd name="T17" fmla="*/ 4 h 19"/>
                <a:gd name="T18" fmla="*/ 32 w 36"/>
                <a:gd name="T19" fmla="*/ 1 h 19"/>
                <a:gd name="T20" fmla="*/ 36 w 36"/>
                <a:gd name="T21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19">
                  <a:moveTo>
                    <a:pt x="36" y="2"/>
                  </a:moveTo>
                  <a:cubicBezTo>
                    <a:pt x="31" y="1"/>
                    <a:pt x="28" y="4"/>
                    <a:pt x="24" y="7"/>
                  </a:cubicBezTo>
                  <a:cubicBezTo>
                    <a:pt x="21" y="10"/>
                    <a:pt x="17" y="14"/>
                    <a:pt x="13" y="16"/>
                  </a:cubicBezTo>
                  <a:cubicBezTo>
                    <a:pt x="12" y="17"/>
                    <a:pt x="12" y="17"/>
                    <a:pt x="11" y="17"/>
                  </a:cubicBezTo>
                  <a:cubicBezTo>
                    <a:pt x="6" y="19"/>
                    <a:pt x="3" y="18"/>
                    <a:pt x="0" y="13"/>
                  </a:cubicBezTo>
                  <a:cubicBezTo>
                    <a:pt x="2" y="12"/>
                    <a:pt x="2" y="14"/>
                    <a:pt x="3" y="14"/>
                  </a:cubicBezTo>
                  <a:cubicBezTo>
                    <a:pt x="5" y="17"/>
                    <a:pt x="8" y="17"/>
                    <a:pt x="11" y="16"/>
                  </a:cubicBezTo>
                  <a:cubicBezTo>
                    <a:pt x="14" y="14"/>
                    <a:pt x="16" y="12"/>
                    <a:pt x="19" y="10"/>
                  </a:cubicBezTo>
                  <a:cubicBezTo>
                    <a:pt x="22" y="8"/>
                    <a:pt x="24" y="6"/>
                    <a:pt x="27" y="4"/>
                  </a:cubicBezTo>
                  <a:cubicBezTo>
                    <a:pt x="29" y="2"/>
                    <a:pt x="30" y="1"/>
                    <a:pt x="32" y="1"/>
                  </a:cubicBezTo>
                  <a:cubicBezTo>
                    <a:pt x="34" y="1"/>
                    <a:pt x="35" y="0"/>
                    <a:pt x="36" y="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0" name="Freeform 416"/>
            <p:cNvSpPr>
              <a:spLocks/>
            </p:cNvSpPr>
            <p:nvPr/>
          </p:nvSpPr>
          <p:spPr bwMode="auto">
            <a:xfrm>
              <a:off x="311151" y="1663701"/>
              <a:ext cx="63500" cy="28575"/>
            </a:xfrm>
            <a:custGeom>
              <a:avLst/>
              <a:gdLst>
                <a:gd name="T0" fmla="*/ 22 w 22"/>
                <a:gd name="T1" fmla="*/ 2 h 10"/>
                <a:gd name="T2" fmla="*/ 12 w 22"/>
                <a:gd name="T3" fmla="*/ 9 h 10"/>
                <a:gd name="T4" fmla="*/ 6 w 22"/>
                <a:gd name="T5" fmla="*/ 7 h 10"/>
                <a:gd name="T6" fmla="*/ 3 w 22"/>
                <a:gd name="T7" fmla="*/ 5 h 10"/>
                <a:gd name="T8" fmla="*/ 3 w 22"/>
                <a:gd name="T9" fmla="*/ 5 h 10"/>
                <a:gd name="T10" fmla="*/ 0 w 22"/>
                <a:gd name="T11" fmla="*/ 0 h 10"/>
                <a:gd name="T12" fmla="*/ 0 w 22"/>
                <a:gd name="T13" fmla="*/ 0 h 10"/>
                <a:gd name="T14" fmla="*/ 1 w 22"/>
                <a:gd name="T15" fmla="*/ 0 h 10"/>
                <a:gd name="T16" fmla="*/ 5 w 22"/>
                <a:gd name="T17" fmla="*/ 4 h 10"/>
                <a:gd name="T18" fmla="*/ 15 w 22"/>
                <a:gd name="T19" fmla="*/ 6 h 10"/>
                <a:gd name="T20" fmla="*/ 21 w 22"/>
                <a:gd name="T21" fmla="*/ 2 h 10"/>
                <a:gd name="T22" fmla="*/ 22 w 22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0">
                  <a:moveTo>
                    <a:pt x="22" y="2"/>
                  </a:moveTo>
                  <a:cubicBezTo>
                    <a:pt x="19" y="5"/>
                    <a:pt x="16" y="8"/>
                    <a:pt x="12" y="9"/>
                  </a:cubicBezTo>
                  <a:cubicBezTo>
                    <a:pt x="10" y="10"/>
                    <a:pt x="8" y="9"/>
                    <a:pt x="6" y="7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1"/>
                    <a:pt x="4" y="3"/>
                    <a:pt x="5" y="4"/>
                  </a:cubicBezTo>
                  <a:cubicBezTo>
                    <a:pt x="8" y="8"/>
                    <a:pt x="10" y="8"/>
                    <a:pt x="15" y="6"/>
                  </a:cubicBezTo>
                  <a:cubicBezTo>
                    <a:pt x="17" y="5"/>
                    <a:pt x="19" y="3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1" name="Freeform 417"/>
            <p:cNvSpPr>
              <a:spLocks/>
            </p:cNvSpPr>
            <p:nvPr/>
          </p:nvSpPr>
          <p:spPr bwMode="auto">
            <a:xfrm>
              <a:off x="371476" y="1638301"/>
              <a:ext cx="60325" cy="31750"/>
            </a:xfrm>
            <a:custGeom>
              <a:avLst/>
              <a:gdLst>
                <a:gd name="T0" fmla="*/ 1 w 21"/>
                <a:gd name="T1" fmla="*/ 11 h 11"/>
                <a:gd name="T2" fmla="*/ 0 w 21"/>
                <a:gd name="T3" fmla="*/ 11 h 11"/>
                <a:gd name="T4" fmla="*/ 1 w 21"/>
                <a:gd name="T5" fmla="*/ 9 h 11"/>
                <a:gd name="T6" fmla="*/ 11 w 21"/>
                <a:gd name="T7" fmla="*/ 2 h 11"/>
                <a:gd name="T8" fmla="*/ 12 w 21"/>
                <a:gd name="T9" fmla="*/ 2 h 11"/>
                <a:gd name="T10" fmla="*/ 13 w 21"/>
                <a:gd name="T11" fmla="*/ 1 h 11"/>
                <a:gd name="T12" fmla="*/ 15 w 21"/>
                <a:gd name="T13" fmla="*/ 1 h 11"/>
                <a:gd name="T14" fmla="*/ 21 w 21"/>
                <a:gd name="T15" fmla="*/ 5 h 11"/>
                <a:gd name="T16" fmla="*/ 19 w 21"/>
                <a:gd name="T17" fmla="*/ 4 h 11"/>
                <a:gd name="T18" fmla="*/ 14 w 21"/>
                <a:gd name="T19" fmla="*/ 3 h 11"/>
                <a:gd name="T20" fmla="*/ 4 w 21"/>
                <a:gd name="T21" fmla="*/ 9 h 11"/>
                <a:gd name="T22" fmla="*/ 1 w 21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10"/>
                    <a:pt x="1" y="9"/>
                  </a:cubicBezTo>
                  <a:cubicBezTo>
                    <a:pt x="4" y="7"/>
                    <a:pt x="7" y="4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1"/>
                    <a:pt x="15" y="1"/>
                  </a:cubicBezTo>
                  <a:cubicBezTo>
                    <a:pt x="18" y="0"/>
                    <a:pt x="20" y="2"/>
                    <a:pt x="21" y="5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8" y="2"/>
                    <a:pt x="16" y="2"/>
                    <a:pt x="14" y="3"/>
                  </a:cubicBezTo>
                  <a:cubicBezTo>
                    <a:pt x="10" y="4"/>
                    <a:pt x="7" y="7"/>
                    <a:pt x="4" y="9"/>
                  </a:cubicBezTo>
                  <a:cubicBezTo>
                    <a:pt x="3" y="10"/>
                    <a:pt x="2" y="11"/>
                    <a:pt x="1" y="1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2" name="Freeform 418"/>
            <p:cNvSpPr>
              <a:spLocks/>
            </p:cNvSpPr>
            <p:nvPr/>
          </p:nvSpPr>
          <p:spPr bwMode="auto">
            <a:xfrm>
              <a:off x="411163" y="164147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5 w 5"/>
                <a:gd name="T3" fmla="*/ 3 h 3"/>
                <a:gd name="T4" fmla="*/ 4 w 5"/>
                <a:gd name="T5" fmla="*/ 2 h 3"/>
                <a:gd name="T6" fmla="*/ 0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2" y="0"/>
                    <a:pt x="4" y="1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3" name="Freeform 419"/>
            <p:cNvSpPr>
              <a:spLocks/>
            </p:cNvSpPr>
            <p:nvPr/>
          </p:nvSpPr>
          <p:spPr bwMode="auto">
            <a:xfrm>
              <a:off x="414338" y="1727201"/>
              <a:ext cx="66675" cy="42863"/>
            </a:xfrm>
            <a:custGeom>
              <a:avLst/>
              <a:gdLst>
                <a:gd name="T0" fmla="*/ 14 w 23"/>
                <a:gd name="T1" fmla="*/ 2 h 15"/>
                <a:gd name="T2" fmla="*/ 16 w 23"/>
                <a:gd name="T3" fmla="*/ 3 h 15"/>
                <a:gd name="T4" fmla="*/ 16 w 23"/>
                <a:gd name="T5" fmla="*/ 4 h 15"/>
                <a:gd name="T6" fmla="*/ 23 w 23"/>
                <a:gd name="T7" fmla="*/ 13 h 15"/>
                <a:gd name="T8" fmla="*/ 21 w 23"/>
                <a:gd name="T9" fmla="*/ 14 h 15"/>
                <a:gd name="T10" fmla="*/ 18 w 23"/>
                <a:gd name="T11" fmla="*/ 12 h 15"/>
                <a:gd name="T12" fmla="*/ 3 w 23"/>
                <a:gd name="T13" fmla="*/ 5 h 15"/>
                <a:gd name="T14" fmla="*/ 1 w 23"/>
                <a:gd name="T15" fmla="*/ 4 h 15"/>
                <a:gd name="T16" fmla="*/ 1 w 23"/>
                <a:gd name="T17" fmla="*/ 2 h 15"/>
                <a:gd name="T18" fmla="*/ 13 w 23"/>
                <a:gd name="T19" fmla="*/ 2 h 15"/>
                <a:gd name="T20" fmla="*/ 14 w 23"/>
                <a:gd name="T2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5">
                  <a:moveTo>
                    <a:pt x="14" y="2"/>
                  </a:moveTo>
                  <a:cubicBezTo>
                    <a:pt x="15" y="2"/>
                    <a:pt x="15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7"/>
                    <a:pt x="21" y="10"/>
                    <a:pt x="23" y="13"/>
                  </a:cubicBezTo>
                  <a:cubicBezTo>
                    <a:pt x="23" y="15"/>
                    <a:pt x="22" y="15"/>
                    <a:pt x="21" y="14"/>
                  </a:cubicBezTo>
                  <a:cubicBezTo>
                    <a:pt x="20" y="13"/>
                    <a:pt x="19" y="12"/>
                    <a:pt x="18" y="12"/>
                  </a:cubicBezTo>
                  <a:cubicBezTo>
                    <a:pt x="14" y="7"/>
                    <a:pt x="8" y="6"/>
                    <a:pt x="3" y="5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2"/>
                    <a:pt x="1" y="2"/>
                  </a:cubicBezTo>
                  <a:cubicBezTo>
                    <a:pt x="5" y="1"/>
                    <a:pt x="9" y="0"/>
                    <a:pt x="13" y="2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4" name="Freeform 420"/>
            <p:cNvSpPr>
              <a:spLocks/>
            </p:cNvSpPr>
            <p:nvPr/>
          </p:nvSpPr>
          <p:spPr bwMode="auto">
            <a:xfrm>
              <a:off x="409576" y="1727201"/>
              <a:ext cx="57150" cy="33338"/>
            </a:xfrm>
            <a:custGeom>
              <a:avLst/>
              <a:gdLst>
                <a:gd name="T0" fmla="*/ 16 w 20"/>
                <a:gd name="T1" fmla="*/ 2 h 12"/>
                <a:gd name="T2" fmla="*/ 4 w 20"/>
                <a:gd name="T3" fmla="*/ 2 h 12"/>
                <a:gd name="T4" fmla="*/ 3 w 20"/>
                <a:gd name="T5" fmla="*/ 3 h 12"/>
                <a:gd name="T6" fmla="*/ 4 w 20"/>
                <a:gd name="T7" fmla="*/ 4 h 12"/>
                <a:gd name="T8" fmla="*/ 13 w 20"/>
                <a:gd name="T9" fmla="*/ 6 h 12"/>
                <a:gd name="T10" fmla="*/ 20 w 20"/>
                <a:gd name="T11" fmla="*/ 12 h 12"/>
                <a:gd name="T12" fmla="*/ 9 w 20"/>
                <a:gd name="T13" fmla="*/ 6 h 12"/>
                <a:gd name="T14" fmla="*/ 6 w 20"/>
                <a:gd name="T15" fmla="*/ 6 h 12"/>
                <a:gd name="T16" fmla="*/ 2 w 20"/>
                <a:gd name="T17" fmla="*/ 4 h 12"/>
                <a:gd name="T18" fmla="*/ 0 w 20"/>
                <a:gd name="T19" fmla="*/ 3 h 12"/>
                <a:gd name="T20" fmla="*/ 2 w 20"/>
                <a:gd name="T21" fmla="*/ 2 h 12"/>
                <a:gd name="T22" fmla="*/ 13 w 20"/>
                <a:gd name="T23" fmla="*/ 0 h 12"/>
                <a:gd name="T24" fmla="*/ 16 w 20"/>
                <a:gd name="T2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2">
                  <a:moveTo>
                    <a:pt x="16" y="2"/>
                  </a:moveTo>
                  <a:cubicBezTo>
                    <a:pt x="12" y="1"/>
                    <a:pt x="8" y="1"/>
                    <a:pt x="4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7" y="5"/>
                    <a:pt x="10" y="5"/>
                    <a:pt x="13" y="6"/>
                  </a:cubicBezTo>
                  <a:cubicBezTo>
                    <a:pt x="16" y="7"/>
                    <a:pt x="18" y="9"/>
                    <a:pt x="20" y="12"/>
                  </a:cubicBezTo>
                  <a:cubicBezTo>
                    <a:pt x="17" y="9"/>
                    <a:pt x="13" y="7"/>
                    <a:pt x="9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5" y="4"/>
                    <a:pt x="4" y="5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5" y="0"/>
                    <a:pt x="15" y="1"/>
                    <a:pt x="16" y="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5" name="Freeform 421"/>
            <p:cNvSpPr>
              <a:spLocks/>
            </p:cNvSpPr>
            <p:nvPr/>
          </p:nvSpPr>
          <p:spPr bwMode="auto">
            <a:xfrm>
              <a:off x="360363" y="1595438"/>
              <a:ext cx="46038" cy="34925"/>
            </a:xfrm>
            <a:custGeom>
              <a:avLst/>
              <a:gdLst>
                <a:gd name="T0" fmla="*/ 11 w 16"/>
                <a:gd name="T1" fmla="*/ 7 h 12"/>
                <a:gd name="T2" fmla="*/ 6 w 16"/>
                <a:gd name="T3" fmla="*/ 10 h 12"/>
                <a:gd name="T4" fmla="*/ 2 w 16"/>
                <a:gd name="T5" fmla="*/ 12 h 12"/>
                <a:gd name="T6" fmla="*/ 0 w 16"/>
                <a:gd name="T7" fmla="*/ 11 h 12"/>
                <a:gd name="T8" fmla="*/ 1 w 16"/>
                <a:gd name="T9" fmla="*/ 10 h 12"/>
                <a:gd name="T10" fmla="*/ 7 w 16"/>
                <a:gd name="T11" fmla="*/ 2 h 12"/>
                <a:gd name="T12" fmla="*/ 13 w 16"/>
                <a:gd name="T13" fmla="*/ 0 h 12"/>
                <a:gd name="T14" fmla="*/ 14 w 16"/>
                <a:gd name="T15" fmla="*/ 4 h 12"/>
                <a:gd name="T16" fmla="*/ 11 w 16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1" y="7"/>
                  </a:moveTo>
                  <a:cubicBezTo>
                    <a:pt x="9" y="7"/>
                    <a:pt x="8" y="9"/>
                    <a:pt x="6" y="10"/>
                  </a:cubicBezTo>
                  <a:cubicBezTo>
                    <a:pt x="5" y="11"/>
                    <a:pt x="4" y="12"/>
                    <a:pt x="2" y="12"/>
                  </a:cubicBezTo>
                  <a:cubicBezTo>
                    <a:pt x="1" y="12"/>
                    <a:pt x="1" y="12"/>
                    <a:pt x="0" y="11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3" y="7"/>
                    <a:pt x="5" y="4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5" y="0"/>
                    <a:pt x="16" y="2"/>
                    <a:pt x="14" y="4"/>
                  </a:cubicBezTo>
                  <a:cubicBezTo>
                    <a:pt x="13" y="5"/>
                    <a:pt x="12" y="6"/>
                    <a:pt x="11" y="7"/>
                  </a:cubicBezTo>
                  <a:close/>
                </a:path>
              </a:pathLst>
            </a:custGeom>
            <a:solidFill>
              <a:srgbClr val="FED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6" name="Freeform 422"/>
            <p:cNvSpPr>
              <a:spLocks/>
            </p:cNvSpPr>
            <p:nvPr/>
          </p:nvSpPr>
          <p:spPr bwMode="auto">
            <a:xfrm>
              <a:off x="357188" y="1592263"/>
              <a:ext cx="52388" cy="39688"/>
            </a:xfrm>
            <a:custGeom>
              <a:avLst/>
              <a:gdLst>
                <a:gd name="T0" fmla="*/ 12 w 18"/>
                <a:gd name="T1" fmla="*/ 8 h 14"/>
                <a:gd name="T2" fmla="*/ 15 w 18"/>
                <a:gd name="T3" fmla="*/ 5 h 14"/>
                <a:gd name="T4" fmla="*/ 15 w 18"/>
                <a:gd name="T5" fmla="*/ 3 h 14"/>
                <a:gd name="T6" fmla="*/ 13 w 18"/>
                <a:gd name="T7" fmla="*/ 1 h 14"/>
                <a:gd name="T8" fmla="*/ 8 w 18"/>
                <a:gd name="T9" fmla="*/ 5 h 14"/>
                <a:gd name="T10" fmla="*/ 2 w 18"/>
                <a:gd name="T11" fmla="*/ 10 h 14"/>
                <a:gd name="T12" fmla="*/ 2 w 18"/>
                <a:gd name="T13" fmla="*/ 12 h 14"/>
                <a:gd name="T14" fmla="*/ 4 w 18"/>
                <a:gd name="T15" fmla="*/ 12 h 14"/>
                <a:gd name="T16" fmla="*/ 7 w 18"/>
                <a:gd name="T17" fmla="*/ 11 h 14"/>
                <a:gd name="T18" fmla="*/ 2 w 18"/>
                <a:gd name="T19" fmla="*/ 14 h 14"/>
                <a:gd name="T20" fmla="*/ 0 w 18"/>
                <a:gd name="T21" fmla="*/ 13 h 14"/>
                <a:gd name="T22" fmla="*/ 0 w 18"/>
                <a:gd name="T23" fmla="*/ 12 h 14"/>
                <a:gd name="T24" fmla="*/ 10 w 18"/>
                <a:gd name="T25" fmla="*/ 1 h 14"/>
                <a:gd name="T26" fmla="*/ 15 w 18"/>
                <a:gd name="T27" fmla="*/ 1 h 14"/>
                <a:gd name="T28" fmla="*/ 16 w 18"/>
                <a:gd name="T29" fmla="*/ 5 h 14"/>
                <a:gd name="T30" fmla="*/ 12 w 18"/>
                <a:gd name="T3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14">
                  <a:moveTo>
                    <a:pt x="12" y="8"/>
                  </a:moveTo>
                  <a:cubicBezTo>
                    <a:pt x="13" y="6"/>
                    <a:pt x="14" y="6"/>
                    <a:pt x="15" y="5"/>
                  </a:cubicBezTo>
                  <a:cubicBezTo>
                    <a:pt x="15" y="4"/>
                    <a:pt x="16" y="4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8"/>
                    <a:pt x="2" y="10"/>
                  </a:cubicBezTo>
                  <a:cubicBezTo>
                    <a:pt x="2" y="11"/>
                    <a:pt x="1" y="11"/>
                    <a:pt x="2" y="12"/>
                  </a:cubicBezTo>
                  <a:cubicBezTo>
                    <a:pt x="2" y="13"/>
                    <a:pt x="3" y="13"/>
                    <a:pt x="4" y="12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6" y="13"/>
                    <a:pt x="4" y="13"/>
                    <a:pt x="2" y="14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4" y="9"/>
                    <a:pt x="6" y="4"/>
                    <a:pt x="10" y="1"/>
                  </a:cubicBezTo>
                  <a:cubicBezTo>
                    <a:pt x="11" y="0"/>
                    <a:pt x="13" y="0"/>
                    <a:pt x="15" y="1"/>
                  </a:cubicBezTo>
                  <a:cubicBezTo>
                    <a:pt x="17" y="1"/>
                    <a:pt x="18" y="3"/>
                    <a:pt x="16" y="5"/>
                  </a:cubicBezTo>
                  <a:cubicBezTo>
                    <a:pt x="15" y="6"/>
                    <a:pt x="14" y="7"/>
                    <a:pt x="12" y="8"/>
                  </a:cubicBezTo>
                  <a:close/>
                </a:path>
              </a:pathLst>
            </a:custGeom>
            <a:solidFill>
              <a:srgbClr val="FEC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7" name="Freeform 423"/>
            <p:cNvSpPr>
              <a:spLocks/>
            </p:cNvSpPr>
            <p:nvPr/>
          </p:nvSpPr>
          <p:spPr bwMode="auto">
            <a:xfrm>
              <a:off x="334963" y="1606551"/>
              <a:ext cx="85725" cy="38100"/>
            </a:xfrm>
            <a:custGeom>
              <a:avLst/>
              <a:gdLst>
                <a:gd name="T0" fmla="*/ 1 w 30"/>
                <a:gd name="T1" fmla="*/ 12 h 13"/>
                <a:gd name="T2" fmla="*/ 23 w 30"/>
                <a:gd name="T3" fmla="*/ 4 h 13"/>
                <a:gd name="T4" fmla="*/ 30 w 30"/>
                <a:gd name="T5" fmla="*/ 0 h 13"/>
                <a:gd name="T6" fmla="*/ 30 w 30"/>
                <a:gd name="T7" fmla="*/ 1 h 13"/>
                <a:gd name="T8" fmla="*/ 8 w 30"/>
                <a:gd name="T9" fmla="*/ 12 h 13"/>
                <a:gd name="T10" fmla="*/ 0 w 30"/>
                <a:gd name="T11" fmla="*/ 13 h 13"/>
                <a:gd name="T12" fmla="*/ 1 w 30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1" y="12"/>
                  </a:moveTo>
                  <a:cubicBezTo>
                    <a:pt x="9" y="12"/>
                    <a:pt x="16" y="9"/>
                    <a:pt x="23" y="4"/>
                  </a:cubicBezTo>
                  <a:cubicBezTo>
                    <a:pt x="25" y="3"/>
                    <a:pt x="27" y="1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3" y="6"/>
                    <a:pt x="16" y="11"/>
                    <a:pt x="8" y="12"/>
                  </a:cubicBezTo>
                  <a:cubicBezTo>
                    <a:pt x="5" y="13"/>
                    <a:pt x="2" y="13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lose/>
                </a:path>
              </a:pathLst>
            </a:custGeom>
            <a:solidFill>
              <a:srgbClr val="73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8" name="Freeform 424"/>
            <p:cNvSpPr>
              <a:spLocks/>
            </p:cNvSpPr>
            <p:nvPr/>
          </p:nvSpPr>
          <p:spPr bwMode="auto">
            <a:xfrm>
              <a:off x="339726" y="1584326"/>
              <a:ext cx="17463" cy="28575"/>
            </a:xfrm>
            <a:custGeom>
              <a:avLst/>
              <a:gdLst>
                <a:gd name="T0" fmla="*/ 2 w 6"/>
                <a:gd name="T1" fmla="*/ 7 h 10"/>
                <a:gd name="T2" fmla="*/ 3 w 6"/>
                <a:gd name="T3" fmla="*/ 2 h 10"/>
                <a:gd name="T4" fmla="*/ 5 w 6"/>
                <a:gd name="T5" fmla="*/ 0 h 10"/>
                <a:gd name="T6" fmla="*/ 6 w 6"/>
                <a:gd name="T7" fmla="*/ 3 h 10"/>
                <a:gd name="T8" fmla="*/ 4 w 6"/>
                <a:gd name="T9" fmla="*/ 7 h 10"/>
                <a:gd name="T10" fmla="*/ 4 w 6"/>
                <a:gd name="T11" fmla="*/ 8 h 10"/>
                <a:gd name="T12" fmla="*/ 1 w 6"/>
                <a:gd name="T13" fmla="*/ 10 h 10"/>
                <a:gd name="T14" fmla="*/ 2 w 6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0">
                  <a:moveTo>
                    <a:pt x="2" y="7"/>
                  </a:moveTo>
                  <a:cubicBezTo>
                    <a:pt x="2" y="5"/>
                    <a:pt x="2" y="4"/>
                    <a:pt x="3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6" y="0"/>
                    <a:pt x="6" y="2"/>
                    <a:pt x="6" y="3"/>
                  </a:cubicBezTo>
                  <a:cubicBezTo>
                    <a:pt x="5" y="4"/>
                    <a:pt x="5" y="6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10"/>
                    <a:pt x="1" y="10"/>
                  </a:cubicBezTo>
                  <a:cubicBezTo>
                    <a:pt x="0" y="9"/>
                    <a:pt x="1" y="8"/>
                    <a:pt x="2" y="7"/>
                  </a:cubicBezTo>
                  <a:close/>
                </a:path>
              </a:pathLst>
            </a:custGeom>
            <a:solidFill>
              <a:srgbClr val="FED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29" name="Freeform 425"/>
            <p:cNvSpPr>
              <a:spLocks/>
            </p:cNvSpPr>
            <p:nvPr/>
          </p:nvSpPr>
          <p:spPr bwMode="auto">
            <a:xfrm>
              <a:off x="320676" y="1638301"/>
              <a:ext cx="79375" cy="22225"/>
            </a:xfrm>
            <a:custGeom>
              <a:avLst/>
              <a:gdLst>
                <a:gd name="T0" fmla="*/ 28 w 28"/>
                <a:gd name="T1" fmla="*/ 0 h 8"/>
                <a:gd name="T2" fmla="*/ 28 w 28"/>
                <a:gd name="T3" fmla="*/ 1 h 8"/>
                <a:gd name="T4" fmla="*/ 26 w 28"/>
                <a:gd name="T5" fmla="*/ 2 h 8"/>
                <a:gd name="T6" fmla="*/ 16 w 28"/>
                <a:gd name="T7" fmla="*/ 6 h 8"/>
                <a:gd name="T8" fmla="*/ 5 w 28"/>
                <a:gd name="T9" fmla="*/ 6 h 8"/>
                <a:gd name="T10" fmla="*/ 5 w 28"/>
                <a:gd name="T11" fmla="*/ 6 h 8"/>
                <a:gd name="T12" fmla="*/ 1 w 28"/>
                <a:gd name="T13" fmla="*/ 2 h 8"/>
                <a:gd name="T14" fmla="*/ 1 w 28"/>
                <a:gd name="T15" fmla="*/ 1 h 8"/>
                <a:gd name="T16" fmla="*/ 3 w 28"/>
                <a:gd name="T17" fmla="*/ 2 h 8"/>
                <a:gd name="T18" fmla="*/ 3 w 28"/>
                <a:gd name="T19" fmla="*/ 3 h 8"/>
                <a:gd name="T20" fmla="*/ 13 w 28"/>
                <a:gd name="T21" fmla="*/ 6 h 8"/>
                <a:gd name="T22" fmla="*/ 25 w 28"/>
                <a:gd name="T23" fmla="*/ 1 h 8"/>
                <a:gd name="T24" fmla="*/ 28 w 28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8">
                  <a:moveTo>
                    <a:pt x="28" y="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3" y="4"/>
                    <a:pt x="20" y="6"/>
                    <a:pt x="16" y="6"/>
                  </a:cubicBezTo>
                  <a:cubicBezTo>
                    <a:pt x="13" y="7"/>
                    <a:pt x="9" y="8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2" y="3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2" y="1"/>
                    <a:pt x="3" y="0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6" y="6"/>
                    <a:pt x="9" y="6"/>
                    <a:pt x="13" y="6"/>
                  </a:cubicBezTo>
                  <a:cubicBezTo>
                    <a:pt x="17" y="5"/>
                    <a:pt x="21" y="3"/>
                    <a:pt x="25" y="1"/>
                  </a:cubicBezTo>
                  <a:cubicBezTo>
                    <a:pt x="26" y="1"/>
                    <a:pt x="27" y="0"/>
                    <a:pt x="28" y="0"/>
                  </a:cubicBezTo>
                  <a:close/>
                </a:path>
              </a:pathLst>
            </a:custGeom>
            <a:solidFill>
              <a:srgbClr val="E4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0" name="Freeform 426"/>
            <p:cNvSpPr>
              <a:spLocks/>
            </p:cNvSpPr>
            <p:nvPr/>
          </p:nvSpPr>
          <p:spPr bwMode="auto">
            <a:xfrm>
              <a:off x="360363" y="1577976"/>
              <a:ext cx="11113" cy="9525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3 w 4"/>
                <a:gd name="T5" fmla="*/ 3 h 3"/>
                <a:gd name="T6" fmla="*/ 0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0"/>
                    <a:pt x="3" y="0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1" name="Freeform 427"/>
            <p:cNvSpPr>
              <a:spLocks/>
            </p:cNvSpPr>
            <p:nvPr/>
          </p:nvSpPr>
          <p:spPr bwMode="auto">
            <a:xfrm>
              <a:off x="339726" y="1603376"/>
              <a:ext cx="12700" cy="14288"/>
            </a:xfrm>
            <a:custGeom>
              <a:avLst/>
              <a:gdLst>
                <a:gd name="T0" fmla="*/ 2 w 4"/>
                <a:gd name="T1" fmla="*/ 0 h 5"/>
                <a:gd name="T2" fmla="*/ 1 w 4"/>
                <a:gd name="T3" fmla="*/ 3 h 5"/>
                <a:gd name="T4" fmla="*/ 4 w 4"/>
                <a:gd name="T5" fmla="*/ 0 h 5"/>
                <a:gd name="T6" fmla="*/ 1 w 4"/>
                <a:gd name="T7" fmla="*/ 4 h 5"/>
                <a:gd name="T8" fmla="*/ 0 w 4"/>
                <a:gd name="T9" fmla="*/ 4 h 5"/>
                <a:gd name="T10" fmla="*/ 0 w 4"/>
                <a:gd name="T11" fmla="*/ 3 h 5"/>
                <a:gd name="T12" fmla="*/ 2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2" y="1"/>
                    <a:pt x="1" y="1"/>
                    <a:pt x="1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2"/>
                    <a:pt x="2" y="3"/>
                    <a:pt x="1" y="4"/>
                  </a:cubicBezTo>
                  <a:cubicBezTo>
                    <a:pt x="1" y="5"/>
                    <a:pt x="1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EC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2" name="Freeform 428"/>
            <p:cNvSpPr>
              <a:spLocks/>
            </p:cNvSpPr>
            <p:nvPr/>
          </p:nvSpPr>
          <p:spPr bwMode="auto">
            <a:xfrm>
              <a:off x="328613" y="1577976"/>
              <a:ext cx="11113" cy="11113"/>
            </a:xfrm>
            <a:custGeom>
              <a:avLst/>
              <a:gdLst>
                <a:gd name="T0" fmla="*/ 0 w 4"/>
                <a:gd name="T1" fmla="*/ 3 h 4"/>
                <a:gd name="T2" fmla="*/ 1 w 4"/>
                <a:gd name="T3" fmla="*/ 1 h 4"/>
                <a:gd name="T4" fmla="*/ 4 w 4"/>
                <a:gd name="T5" fmla="*/ 1 h 4"/>
                <a:gd name="T6" fmla="*/ 3 w 4"/>
                <a:gd name="T7" fmla="*/ 2 h 4"/>
                <a:gd name="T8" fmla="*/ 0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4"/>
                    <a:pt x="0" y="3"/>
                  </a:cubicBezTo>
                  <a:close/>
                </a:path>
              </a:pathLst>
            </a:custGeom>
            <a:solidFill>
              <a:srgbClr val="A5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3" name="Freeform 429"/>
            <p:cNvSpPr>
              <a:spLocks/>
            </p:cNvSpPr>
            <p:nvPr/>
          </p:nvSpPr>
          <p:spPr bwMode="auto">
            <a:xfrm>
              <a:off x="317501" y="1638301"/>
              <a:ext cx="20638" cy="6350"/>
            </a:xfrm>
            <a:custGeom>
              <a:avLst/>
              <a:gdLst>
                <a:gd name="T0" fmla="*/ 4 w 7"/>
                <a:gd name="T1" fmla="*/ 2 h 2"/>
                <a:gd name="T2" fmla="*/ 2 w 7"/>
                <a:gd name="T3" fmla="*/ 1 h 2"/>
                <a:gd name="T4" fmla="*/ 0 w 7"/>
                <a:gd name="T5" fmla="*/ 0 h 2"/>
                <a:gd name="T6" fmla="*/ 1 w 7"/>
                <a:gd name="T7" fmla="*/ 0 h 2"/>
                <a:gd name="T8" fmla="*/ 7 w 7"/>
                <a:gd name="T9" fmla="*/ 1 h 2"/>
                <a:gd name="T10" fmla="*/ 6 w 7"/>
                <a:gd name="T11" fmla="*/ 2 h 2"/>
                <a:gd name="T12" fmla="*/ 4 w 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4" y="2"/>
                  </a:moveTo>
                  <a:cubicBezTo>
                    <a:pt x="4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8D5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4" name="Freeform 430"/>
            <p:cNvSpPr>
              <a:spLocks/>
            </p:cNvSpPr>
            <p:nvPr/>
          </p:nvSpPr>
          <p:spPr bwMode="auto">
            <a:xfrm>
              <a:off x="300038" y="1624013"/>
              <a:ext cx="11113" cy="7938"/>
            </a:xfrm>
            <a:custGeom>
              <a:avLst/>
              <a:gdLst>
                <a:gd name="T0" fmla="*/ 3 w 4"/>
                <a:gd name="T1" fmla="*/ 3 h 3"/>
                <a:gd name="T2" fmla="*/ 0 w 4"/>
                <a:gd name="T3" fmla="*/ 0 h 3"/>
                <a:gd name="T4" fmla="*/ 2 w 4"/>
                <a:gd name="T5" fmla="*/ 1 h 3"/>
                <a:gd name="T6" fmla="*/ 4 w 4"/>
                <a:gd name="T7" fmla="*/ 3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2"/>
                    <a:pt x="3" y="2"/>
                    <a:pt x="4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A06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5" name="Freeform 431"/>
            <p:cNvSpPr>
              <a:spLocks/>
            </p:cNvSpPr>
            <p:nvPr/>
          </p:nvSpPr>
          <p:spPr bwMode="auto">
            <a:xfrm>
              <a:off x="309563" y="1631951"/>
              <a:ext cx="11113" cy="6350"/>
            </a:xfrm>
            <a:custGeom>
              <a:avLst/>
              <a:gdLst>
                <a:gd name="T0" fmla="*/ 0 w 4"/>
                <a:gd name="T1" fmla="*/ 0 h 2"/>
                <a:gd name="T2" fmla="*/ 1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3 w 4"/>
                <a:gd name="T9" fmla="*/ 2 h 2"/>
                <a:gd name="T10" fmla="*/ 1 w 4"/>
                <a:gd name="T11" fmla="*/ 1 h 2"/>
                <a:gd name="T12" fmla="*/ 0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4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6" name="Freeform 432"/>
            <p:cNvSpPr>
              <a:spLocks/>
            </p:cNvSpPr>
            <p:nvPr/>
          </p:nvSpPr>
          <p:spPr bwMode="auto">
            <a:xfrm>
              <a:off x="400051" y="1549401"/>
              <a:ext cx="11113" cy="14288"/>
            </a:xfrm>
            <a:custGeom>
              <a:avLst/>
              <a:gdLst>
                <a:gd name="T0" fmla="*/ 4 w 4"/>
                <a:gd name="T1" fmla="*/ 3 h 5"/>
                <a:gd name="T2" fmla="*/ 3 w 4"/>
                <a:gd name="T3" fmla="*/ 4 h 5"/>
                <a:gd name="T4" fmla="*/ 0 w 4"/>
                <a:gd name="T5" fmla="*/ 1 h 5"/>
                <a:gd name="T6" fmla="*/ 1 w 4"/>
                <a:gd name="T7" fmla="*/ 0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3" y="4"/>
                  </a:cubicBezTo>
                  <a:cubicBezTo>
                    <a:pt x="1" y="4"/>
                    <a:pt x="1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7" name="Freeform 433"/>
            <p:cNvSpPr>
              <a:spLocks/>
            </p:cNvSpPr>
            <p:nvPr/>
          </p:nvSpPr>
          <p:spPr bwMode="auto">
            <a:xfrm>
              <a:off x="311151" y="1552576"/>
              <a:ext cx="12700" cy="17463"/>
            </a:xfrm>
            <a:custGeom>
              <a:avLst/>
              <a:gdLst>
                <a:gd name="T0" fmla="*/ 4 w 4"/>
                <a:gd name="T1" fmla="*/ 5 h 6"/>
                <a:gd name="T2" fmla="*/ 3 w 4"/>
                <a:gd name="T3" fmla="*/ 6 h 6"/>
                <a:gd name="T4" fmla="*/ 2 w 4"/>
                <a:gd name="T5" fmla="*/ 5 h 6"/>
                <a:gd name="T6" fmla="*/ 1 w 4"/>
                <a:gd name="T7" fmla="*/ 2 h 6"/>
                <a:gd name="T8" fmla="*/ 1 w 4"/>
                <a:gd name="T9" fmla="*/ 0 h 6"/>
                <a:gd name="T10" fmla="*/ 3 w 4"/>
                <a:gd name="T11" fmla="*/ 1 h 6"/>
                <a:gd name="T12" fmla="*/ 4 w 4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5"/>
                  </a:moveTo>
                  <a:cubicBezTo>
                    <a:pt x="4" y="5"/>
                    <a:pt x="4" y="6"/>
                    <a:pt x="3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4" y="2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8" name="Freeform 434"/>
            <p:cNvSpPr>
              <a:spLocks/>
            </p:cNvSpPr>
            <p:nvPr/>
          </p:nvSpPr>
          <p:spPr bwMode="auto">
            <a:xfrm>
              <a:off x="409576" y="1460501"/>
              <a:ext cx="11113" cy="11113"/>
            </a:xfrm>
            <a:custGeom>
              <a:avLst/>
              <a:gdLst>
                <a:gd name="T0" fmla="*/ 1 w 4"/>
                <a:gd name="T1" fmla="*/ 3 h 4"/>
                <a:gd name="T2" fmla="*/ 0 w 4"/>
                <a:gd name="T3" fmla="*/ 3 h 4"/>
                <a:gd name="T4" fmla="*/ 2 w 4"/>
                <a:gd name="T5" fmla="*/ 0 h 4"/>
                <a:gd name="T6" fmla="*/ 4 w 4"/>
                <a:gd name="T7" fmla="*/ 2 h 4"/>
                <a:gd name="T8" fmla="*/ 1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39" name="Freeform 435"/>
            <p:cNvSpPr>
              <a:spLocks/>
            </p:cNvSpPr>
            <p:nvPr/>
          </p:nvSpPr>
          <p:spPr bwMode="auto">
            <a:xfrm>
              <a:off x="334963" y="1646238"/>
              <a:ext cx="60325" cy="20638"/>
            </a:xfrm>
            <a:custGeom>
              <a:avLst/>
              <a:gdLst>
                <a:gd name="T0" fmla="*/ 20 w 21"/>
                <a:gd name="T1" fmla="*/ 0 h 7"/>
                <a:gd name="T2" fmla="*/ 21 w 21"/>
                <a:gd name="T3" fmla="*/ 1 h 7"/>
                <a:gd name="T4" fmla="*/ 15 w 21"/>
                <a:gd name="T5" fmla="*/ 5 h 7"/>
                <a:gd name="T6" fmla="*/ 13 w 21"/>
                <a:gd name="T7" fmla="*/ 6 h 7"/>
                <a:gd name="T8" fmla="*/ 9 w 21"/>
                <a:gd name="T9" fmla="*/ 6 h 7"/>
                <a:gd name="T10" fmla="*/ 2 w 21"/>
                <a:gd name="T11" fmla="*/ 6 h 7"/>
                <a:gd name="T12" fmla="*/ 0 w 21"/>
                <a:gd name="T13" fmla="*/ 6 h 7"/>
                <a:gd name="T14" fmla="*/ 0 w 21"/>
                <a:gd name="T15" fmla="*/ 5 h 7"/>
                <a:gd name="T16" fmla="*/ 11 w 21"/>
                <a:gd name="T17" fmla="*/ 5 h 7"/>
                <a:gd name="T18" fmla="*/ 12 w 21"/>
                <a:gd name="T19" fmla="*/ 4 h 7"/>
                <a:gd name="T20" fmla="*/ 20 w 2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">
                  <a:moveTo>
                    <a:pt x="20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17" y="3"/>
                    <a:pt x="15" y="5"/>
                  </a:cubicBezTo>
                  <a:cubicBezTo>
                    <a:pt x="14" y="5"/>
                    <a:pt x="14" y="6"/>
                    <a:pt x="13" y="6"/>
                  </a:cubicBezTo>
                  <a:cubicBezTo>
                    <a:pt x="12" y="6"/>
                    <a:pt x="11" y="7"/>
                    <a:pt x="9" y="6"/>
                  </a:cubicBezTo>
                  <a:cubicBezTo>
                    <a:pt x="7" y="6"/>
                    <a:pt x="4" y="7"/>
                    <a:pt x="2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1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3"/>
                    <a:pt x="17" y="1"/>
                    <a:pt x="20" y="0"/>
                  </a:cubicBezTo>
                  <a:close/>
                </a:path>
              </a:pathLst>
            </a:custGeom>
            <a:solidFill>
              <a:srgbClr val="A06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0" name="Freeform 436"/>
            <p:cNvSpPr>
              <a:spLocks/>
            </p:cNvSpPr>
            <p:nvPr/>
          </p:nvSpPr>
          <p:spPr bwMode="auto">
            <a:xfrm>
              <a:off x="339726" y="1663701"/>
              <a:ext cx="23813" cy="3175"/>
            </a:xfrm>
            <a:custGeom>
              <a:avLst/>
              <a:gdLst>
                <a:gd name="T0" fmla="*/ 0 w 8"/>
                <a:gd name="T1" fmla="*/ 0 h 1"/>
                <a:gd name="T2" fmla="*/ 8 w 8"/>
                <a:gd name="T3" fmla="*/ 0 h 1"/>
                <a:gd name="T4" fmla="*/ 7 w 8"/>
                <a:gd name="T5" fmla="*/ 0 h 1"/>
                <a:gd name="T6" fmla="*/ 5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2" y="0"/>
                    <a:pt x="5" y="0"/>
                    <a:pt x="8" y="0"/>
                  </a:cubicBezTo>
                  <a:cubicBezTo>
                    <a:pt x="8" y="1"/>
                    <a:pt x="8" y="1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9E6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1" name="Freeform 437"/>
            <p:cNvSpPr>
              <a:spLocks/>
            </p:cNvSpPr>
            <p:nvPr/>
          </p:nvSpPr>
          <p:spPr bwMode="auto">
            <a:xfrm>
              <a:off x="331788" y="1655763"/>
              <a:ext cx="31750" cy="7938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0 h 3"/>
                <a:gd name="T4" fmla="*/ 1 w 11"/>
                <a:gd name="T5" fmla="*/ 0 h 3"/>
                <a:gd name="T6" fmla="*/ 1 w 11"/>
                <a:gd name="T7" fmla="*/ 0 h 3"/>
                <a:gd name="T8" fmla="*/ 6 w 11"/>
                <a:gd name="T9" fmla="*/ 1 h 3"/>
                <a:gd name="T10" fmla="*/ 11 w 11"/>
                <a:gd name="T11" fmla="*/ 1 h 3"/>
                <a:gd name="T12" fmla="*/ 11 w 11"/>
                <a:gd name="T13" fmla="*/ 1 h 3"/>
                <a:gd name="T14" fmla="*/ 0 w 11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2"/>
                    <a:pt x="3" y="3"/>
                    <a:pt x="0" y="0"/>
                  </a:cubicBezTo>
                  <a:close/>
                </a:path>
              </a:pathLst>
            </a:custGeom>
            <a:solidFill>
              <a:srgbClr val="C6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2" name="Freeform 438"/>
            <p:cNvSpPr>
              <a:spLocks/>
            </p:cNvSpPr>
            <p:nvPr/>
          </p:nvSpPr>
          <p:spPr bwMode="auto">
            <a:xfrm>
              <a:off x="363538" y="1644651"/>
              <a:ext cx="28575" cy="14288"/>
            </a:xfrm>
            <a:custGeom>
              <a:avLst/>
              <a:gdLst>
                <a:gd name="T0" fmla="*/ 0 w 10"/>
                <a:gd name="T1" fmla="*/ 5 h 5"/>
                <a:gd name="T2" fmla="*/ 0 w 10"/>
                <a:gd name="T3" fmla="*/ 5 h 5"/>
                <a:gd name="T4" fmla="*/ 10 w 10"/>
                <a:gd name="T5" fmla="*/ 0 h 5"/>
                <a:gd name="T6" fmla="*/ 10 w 10"/>
                <a:gd name="T7" fmla="*/ 1 h 5"/>
                <a:gd name="T8" fmla="*/ 10 w 10"/>
                <a:gd name="T9" fmla="*/ 1 h 5"/>
                <a:gd name="T10" fmla="*/ 2 w 10"/>
                <a:gd name="T11" fmla="*/ 5 h 5"/>
                <a:gd name="T12" fmla="*/ 0 w 1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7" y="2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5" y="5"/>
                    <a:pt x="2" y="5"/>
                  </a:cubicBezTo>
                  <a:cubicBezTo>
                    <a:pt x="2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BA7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3" name="Freeform 439"/>
            <p:cNvSpPr>
              <a:spLocks/>
            </p:cNvSpPr>
            <p:nvPr/>
          </p:nvSpPr>
          <p:spPr bwMode="auto">
            <a:xfrm>
              <a:off x="317501" y="1638301"/>
              <a:ext cx="17463" cy="17463"/>
            </a:xfrm>
            <a:custGeom>
              <a:avLst/>
              <a:gdLst>
                <a:gd name="T0" fmla="*/ 6 w 6"/>
                <a:gd name="T1" fmla="*/ 6 h 6"/>
                <a:gd name="T2" fmla="*/ 5 w 6"/>
                <a:gd name="T3" fmla="*/ 6 h 6"/>
                <a:gd name="T4" fmla="*/ 0 w 6"/>
                <a:gd name="T5" fmla="*/ 0 h 6"/>
                <a:gd name="T6" fmla="*/ 1 w 6"/>
                <a:gd name="T7" fmla="*/ 0 h 6"/>
                <a:gd name="T8" fmla="*/ 2 w 6"/>
                <a:gd name="T9" fmla="*/ 1 h 6"/>
                <a:gd name="T10" fmla="*/ 6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3" y="4"/>
                    <a:pt x="2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4"/>
                    <a:pt x="6" y="6"/>
                  </a:cubicBezTo>
                  <a:close/>
                </a:path>
              </a:pathLst>
            </a:custGeom>
            <a:solidFill>
              <a:srgbClr val="D8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4" name="Freeform 440"/>
            <p:cNvSpPr>
              <a:spLocks/>
            </p:cNvSpPr>
            <p:nvPr/>
          </p:nvSpPr>
          <p:spPr bwMode="auto">
            <a:xfrm>
              <a:off x="314326" y="1644651"/>
              <a:ext cx="92075" cy="42863"/>
            </a:xfrm>
            <a:custGeom>
              <a:avLst/>
              <a:gdLst>
                <a:gd name="T0" fmla="*/ 22 w 32"/>
                <a:gd name="T1" fmla="*/ 5 h 15"/>
                <a:gd name="T2" fmla="*/ 28 w 32"/>
                <a:gd name="T3" fmla="*/ 2 h 15"/>
                <a:gd name="T4" fmla="*/ 32 w 32"/>
                <a:gd name="T5" fmla="*/ 0 h 15"/>
                <a:gd name="T6" fmla="*/ 30 w 32"/>
                <a:gd name="T7" fmla="*/ 1 h 15"/>
                <a:gd name="T8" fmla="*/ 20 w 32"/>
                <a:gd name="T9" fmla="*/ 9 h 15"/>
                <a:gd name="T10" fmla="*/ 13 w 32"/>
                <a:gd name="T11" fmla="*/ 14 h 15"/>
                <a:gd name="T12" fmla="*/ 4 w 32"/>
                <a:gd name="T13" fmla="*/ 12 h 15"/>
                <a:gd name="T14" fmla="*/ 0 w 32"/>
                <a:gd name="T15" fmla="*/ 7 h 15"/>
                <a:gd name="T16" fmla="*/ 0 w 32"/>
                <a:gd name="T17" fmla="*/ 6 h 15"/>
                <a:gd name="T18" fmla="*/ 2 w 32"/>
                <a:gd name="T19" fmla="*/ 7 h 15"/>
                <a:gd name="T20" fmla="*/ 2 w 32"/>
                <a:gd name="T21" fmla="*/ 8 h 15"/>
                <a:gd name="T22" fmla="*/ 16 w 32"/>
                <a:gd name="T23" fmla="*/ 10 h 15"/>
                <a:gd name="T24" fmla="*/ 22 w 32"/>
                <a:gd name="T25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5">
                  <a:moveTo>
                    <a:pt x="22" y="5"/>
                  </a:moveTo>
                  <a:cubicBezTo>
                    <a:pt x="24" y="4"/>
                    <a:pt x="26" y="3"/>
                    <a:pt x="28" y="2"/>
                  </a:cubicBezTo>
                  <a:cubicBezTo>
                    <a:pt x="29" y="1"/>
                    <a:pt x="30" y="0"/>
                    <a:pt x="32" y="0"/>
                  </a:cubicBezTo>
                  <a:cubicBezTo>
                    <a:pt x="32" y="0"/>
                    <a:pt x="31" y="1"/>
                    <a:pt x="30" y="1"/>
                  </a:cubicBezTo>
                  <a:cubicBezTo>
                    <a:pt x="27" y="3"/>
                    <a:pt x="23" y="6"/>
                    <a:pt x="20" y="9"/>
                  </a:cubicBezTo>
                  <a:cubicBezTo>
                    <a:pt x="18" y="11"/>
                    <a:pt x="15" y="13"/>
                    <a:pt x="13" y="14"/>
                  </a:cubicBezTo>
                  <a:cubicBezTo>
                    <a:pt x="10" y="15"/>
                    <a:pt x="7" y="15"/>
                    <a:pt x="4" y="12"/>
                  </a:cubicBezTo>
                  <a:cubicBezTo>
                    <a:pt x="3" y="11"/>
                    <a:pt x="1" y="9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14"/>
                    <a:pt x="10" y="14"/>
                    <a:pt x="16" y="10"/>
                  </a:cubicBezTo>
                  <a:cubicBezTo>
                    <a:pt x="18" y="8"/>
                    <a:pt x="20" y="7"/>
                    <a:pt x="22" y="5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5" name="Freeform 441"/>
            <p:cNvSpPr>
              <a:spLocks/>
            </p:cNvSpPr>
            <p:nvPr/>
          </p:nvSpPr>
          <p:spPr bwMode="auto">
            <a:xfrm>
              <a:off x="392113" y="1641476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A7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6" name="Freeform 442"/>
            <p:cNvSpPr>
              <a:spLocks/>
            </p:cNvSpPr>
            <p:nvPr/>
          </p:nvSpPr>
          <p:spPr bwMode="auto">
            <a:xfrm>
              <a:off x="320676" y="1660526"/>
              <a:ext cx="50800" cy="20638"/>
            </a:xfrm>
            <a:custGeom>
              <a:avLst/>
              <a:gdLst>
                <a:gd name="T0" fmla="*/ 14 w 18"/>
                <a:gd name="T1" fmla="*/ 1 h 7"/>
                <a:gd name="T2" fmla="*/ 15 w 18"/>
                <a:gd name="T3" fmla="*/ 1 h 7"/>
                <a:gd name="T4" fmla="*/ 18 w 18"/>
                <a:gd name="T5" fmla="*/ 0 h 7"/>
                <a:gd name="T6" fmla="*/ 18 w 18"/>
                <a:gd name="T7" fmla="*/ 1 h 7"/>
                <a:gd name="T8" fmla="*/ 8 w 18"/>
                <a:gd name="T9" fmla="*/ 7 h 7"/>
                <a:gd name="T10" fmla="*/ 4 w 18"/>
                <a:gd name="T11" fmla="*/ 5 h 7"/>
                <a:gd name="T12" fmla="*/ 0 w 18"/>
                <a:gd name="T13" fmla="*/ 1 h 7"/>
                <a:gd name="T14" fmla="*/ 0 w 18"/>
                <a:gd name="T15" fmla="*/ 1 h 7"/>
                <a:gd name="T16" fmla="*/ 0 w 18"/>
                <a:gd name="T17" fmla="*/ 0 h 7"/>
                <a:gd name="T18" fmla="*/ 4 w 18"/>
                <a:gd name="T19" fmla="*/ 3 h 7"/>
                <a:gd name="T20" fmla="*/ 13 w 18"/>
                <a:gd name="T21" fmla="*/ 3 h 7"/>
                <a:gd name="T22" fmla="*/ 14 w 18"/>
                <a:gd name="T23" fmla="*/ 2 h 7"/>
                <a:gd name="T24" fmla="*/ 14 w 18"/>
                <a:gd name="T2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">
                  <a:moveTo>
                    <a:pt x="14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5" y="4"/>
                    <a:pt x="12" y="6"/>
                    <a:pt x="8" y="7"/>
                  </a:cubicBezTo>
                  <a:cubicBezTo>
                    <a:pt x="6" y="7"/>
                    <a:pt x="5" y="6"/>
                    <a:pt x="4" y="5"/>
                  </a:cubicBezTo>
                  <a:cubicBezTo>
                    <a:pt x="2" y="4"/>
                    <a:pt x="1" y="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4" y="3"/>
                  </a:cubicBezTo>
                  <a:cubicBezTo>
                    <a:pt x="7" y="5"/>
                    <a:pt x="10" y="5"/>
                    <a:pt x="13" y="3"/>
                  </a:cubicBezTo>
                  <a:cubicBezTo>
                    <a:pt x="13" y="2"/>
                    <a:pt x="13" y="2"/>
                    <a:pt x="14" y="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9F9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7" name="Freeform 443"/>
            <p:cNvSpPr>
              <a:spLocks/>
            </p:cNvSpPr>
            <p:nvPr/>
          </p:nvSpPr>
          <p:spPr bwMode="auto">
            <a:xfrm>
              <a:off x="331788" y="1670051"/>
              <a:ext cx="25400" cy="7938"/>
            </a:xfrm>
            <a:custGeom>
              <a:avLst/>
              <a:gdLst>
                <a:gd name="T0" fmla="*/ 9 w 9"/>
                <a:gd name="T1" fmla="*/ 0 h 3"/>
                <a:gd name="T2" fmla="*/ 0 w 9"/>
                <a:gd name="T3" fmla="*/ 0 h 3"/>
                <a:gd name="T4" fmla="*/ 2 w 9"/>
                <a:gd name="T5" fmla="*/ 1 h 3"/>
                <a:gd name="T6" fmla="*/ 6 w 9"/>
                <a:gd name="T7" fmla="*/ 1 h 3"/>
                <a:gd name="T8" fmla="*/ 8 w 9"/>
                <a:gd name="T9" fmla="*/ 0 h 3"/>
                <a:gd name="T10" fmla="*/ 9 w 9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6" y="3"/>
                    <a:pt x="2" y="3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97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8" name="Freeform 444"/>
            <p:cNvSpPr>
              <a:spLocks/>
            </p:cNvSpPr>
            <p:nvPr/>
          </p:nvSpPr>
          <p:spPr bwMode="auto">
            <a:xfrm>
              <a:off x="338138" y="1673226"/>
              <a:ext cx="11113" cy="1588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49" name="Freeform 445"/>
            <p:cNvSpPr>
              <a:spLocks/>
            </p:cNvSpPr>
            <p:nvPr/>
          </p:nvSpPr>
          <p:spPr bwMode="auto">
            <a:xfrm>
              <a:off x="354013" y="1666876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0" name="Freeform 446"/>
            <p:cNvSpPr>
              <a:spLocks/>
            </p:cNvSpPr>
            <p:nvPr/>
          </p:nvSpPr>
          <p:spPr bwMode="auto">
            <a:xfrm>
              <a:off x="300038" y="1644651"/>
              <a:ext cx="20638" cy="19050"/>
            </a:xfrm>
            <a:custGeom>
              <a:avLst/>
              <a:gdLst>
                <a:gd name="T0" fmla="*/ 7 w 7"/>
                <a:gd name="T1" fmla="*/ 6 h 7"/>
                <a:gd name="T2" fmla="*/ 7 w 7"/>
                <a:gd name="T3" fmla="*/ 7 h 7"/>
                <a:gd name="T4" fmla="*/ 5 w 7"/>
                <a:gd name="T5" fmla="*/ 6 h 7"/>
                <a:gd name="T6" fmla="*/ 4 w 7"/>
                <a:gd name="T7" fmla="*/ 5 h 7"/>
                <a:gd name="T8" fmla="*/ 2 w 7"/>
                <a:gd name="T9" fmla="*/ 3 h 7"/>
                <a:gd name="T10" fmla="*/ 1 w 7"/>
                <a:gd name="T11" fmla="*/ 5 h 7"/>
                <a:gd name="T12" fmla="*/ 0 w 7"/>
                <a:gd name="T13" fmla="*/ 6 h 7"/>
                <a:gd name="T14" fmla="*/ 0 w 7"/>
                <a:gd name="T15" fmla="*/ 7 h 7"/>
                <a:gd name="T16" fmla="*/ 0 w 7"/>
                <a:gd name="T17" fmla="*/ 4 h 7"/>
                <a:gd name="T18" fmla="*/ 0 w 7"/>
                <a:gd name="T19" fmla="*/ 4 h 7"/>
                <a:gd name="T20" fmla="*/ 1 w 7"/>
                <a:gd name="T21" fmla="*/ 1 h 7"/>
                <a:gd name="T22" fmla="*/ 4 w 7"/>
                <a:gd name="T23" fmla="*/ 3 h 7"/>
                <a:gd name="T24" fmla="*/ 7 w 7"/>
                <a:gd name="T2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7" y="6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6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0" y="1"/>
                    <a:pt x="1" y="1"/>
                  </a:cubicBezTo>
                  <a:cubicBezTo>
                    <a:pt x="3" y="0"/>
                    <a:pt x="3" y="2"/>
                    <a:pt x="4" y="3"/>
                  </a:cubicBezTo>
                  <a:cubicBezTo>
                    <a:pt x="5" y="4"/>
                    <a:pt x="6" y="5"/>
                    <a:pt x="7" y="6"/>
                  </a:cubicBez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1" name="Freeform 447"/>
            <p:cNvSpPr>
              <a:spLocks/>
            </p:cNvSpPr>
            <p:nvPr/>
          </p:nvSpPr>
          <p:spPr bwMode="auto">
            <a:xfrm>
              <a:off x="300038" y="1649413"/>
              <a:ext cx="14288" cy="14288"/>
            </a:xfrm>
            <a:custGeom>
              <a:avLst/>
              <a:gdLst>
                <a:gd name="T0" fmla="*/ 0 w 5"/>
                <a:gd name="T1" fmla="*/ 4 h 5"/>
                <a:gd name="T2" fmla="*/ 1 w 5"/>
                <a:gd name="T3" fmla="*/ 2 h 5"/>
                <a:gd name="T4" fmla="*/ 1 w 5"/>
                <a:gd name="T5" fmla="*/ 0 h 5"/>
                <a:gd name="T6" fmla="*/ 4 w 5"/>
                <a:gd name="T7" fmla="*/ 2 h 5"/>
                <a:gd name="T8" fmla="*/ 5 w 5"/>
                <a:gd name="T9" fmla="*/ 4 h 5"/>
                <a:gd name="T10" fmla="*/ 5 w 5"/>
                <a:gd name="T11" fmla="*/ 5 h 5"/>
                <a:gd name="T12" fmla="*/ 4 w 5"/>
                <a:gd name="T13" fmla="*/ 5 h 5"/>
                <a:gd name="T14" fmla="*/ 2 w 5"/>
                <a:gd name="T15" fmla="*/ 2 h 5"/>
                <a:gd name="T16" fmla="*/ 0 w 5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4"/>
                    <a:pt x="0" y="3"/>
                    <a:pt x="1" y="2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3" y="2"/>
                    <a:pt x="2" y="2"/>
                  </a:cubicBezTo>
                  <a:cubicBezTo>
                    <a:pt x="1" y="2"/>
                    <a:pt x="1" y="4"/>
                    <a:pt x="0" y="4"/>
                  </a:cubicBez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2" name="Freeform 448"/>
            <p:cNvSpPr>
              <a:spLocks/>
            </p:cNvSpPr>
            <p:nvPr/>
          </p:nvSpPr>
          <p:spPr bwMode="auto">
            <a:xfrm>
              <a:off x="471488" y="2019301"/>
              <a:ext cx="6350" cy="4763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3" name="Freeform 449"/>
            <p:cNvSpPr>
              <a:spLocks/>
            </p:cNvSpPr>
            <p:nvPr/>
          </p:nvSpPr>
          <p:spPr bwMode="auto">
            <a:xfrm>
              <a:off x="334963" y="1644651"/>
              <a:ext cx="60325" cy="14288"/>
            </a:xfrm>
            <a:custGeom>
              <a:avLst/>
              <a:gdLst>
                <a:gd name="T0" fmla="*/ 21 w 21"/>
                <a:gd name="T1" fmla="*/ 0 h 5"/>
                <a:gd name="T2" fmla="*/ 20 w 21"/>
                <a:gd name="T3" fmla="*/ 1 h 5"/>
                <a:gd name="T4" fmla="*/ 12 w 21"/>
                <a:gd name="T5" fmla="*/ 5 h 5"/>
                <a:gd name="T6" fmla="*/ 10 w 21"/>
                <a:gd name="T7" fmla="*/ 5 h 5"/>
                <a:gd name="T8" fmla="*/ 3 w 21"/>
                <a:gd name="T9" fmla="*/ 5 h 5"/>
                <a:gd name="T10" fmla="*/ 0 w 21"/>
                <a:gd name="T11" fmla="*/ 4 h 5"/>
                <a:gd name="T12" fmla="*/ 16 w 21"/>
                <a:gd name="T13" fmla="*/ 2 h 5"/>
                <a:gd name="T14" fmla="*/ 21 w 2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1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7" y="2"/>
                    <a:pt x="15" y="4"/>
                    <a:pt x="12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8" y="5"/>
                    <a:pt x="5" y="5"/>
                    <a:pt x="3" y="5"/>
                  </a:cubicBezTo>
                  <a:cubicBezTo>
                    <a:pt x="2" y="5"/>
                    <a:pt x="1" y="5"/>
                    <a:pt x="0" y="4"/>
                  </a:cubicBezTo>
                  <a:cubicBezTo>
                    <a:pt x="5" y="5"/>
                    <a:pt x="11" y="5"/>
                    <a:pt x="16" y="2"/>
                  </a:cubicBezTo>
                  <a:cubicBezTo>
                    <a:pt x="18" y="1"/>
                    <a:pt x="19" y="0"/>
                    <a:pt x="21" y="0"/>
                  </a:cubicBezTo>
                  <a:close/>
                </a:path>
              </a:pathLst>
            </a:custGeom>
            <a:solidFill>
              <a:srgbClr val="D8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4" name="Freeform 450"/>
            <p:cNvSpPr>
              <a:spLocks/>
            </p:cNvSpPr>
            <p:nvPr/>
          </p:nvSpPr>
          <p:spPr bwMode="auto">
            <a:xfrm>
              <a:off x="320676" y="1658938"/>
              <a:ext cx="57150" cy="22225"/>
            </a:xfrm>
            <a:custGeom>
              <a:avLst/>
              <a:gdLst>
                <a:gd name="T0" fmla="*/ 0 w 20"/>
                <a:gd name="T1" fmla="*/ 2 h 8"/>
                <a:gd name="T2" fmla="*/ 2 w 20"/>
                <a:gd name="T3" fmla="*/ 4 h 8"/>
                <a:gd name="T4" fmla="*/ 11 w 20"/>
                <a:gd name="T5" fmla="*/ 6 h 8"/>
                <a:gd name="T6" fmla="*/ 18 w 20"/>
                <a:gd name="T7" fmla="*/ 1 h 8"/>
                <a:gd name="T8" fmla="*/ 20 w 20"/>
                <a:gd name="T9" fmla="*/ 0 h 8"/>
                <a:gd name="T10" fmla="*/ 8 w 20"/>
                <a:gd name="T11" fmla="*/ 8 h 8"/>
                <a:gd name="T12" fmla="*/ 0 w 20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0" y="2"/>
                  </a:moveTo>
                  <a:cubicBezTo>
                    <a:pt x="1" y="3"/>
                    <a:pt x="1" y="4"/>
                    <a:pt x="2" y="4"/>
                  </a:cubicBezTo>
                  <a:cubicBezTo>
                    <a:pt x="5" y="7"/>
                    <a:pt x="8" y="8"/>
                    <a:pt x="11" y="6"/>
                  </a:cubicBezTo>
                  <a:cubicBezTo>
                    <a:pt x="14" y="5"/>
                    <a:pt x="16" y="3"/>
                    <a:pt x="18" y="1"/>
                  </a:cubicBezTo>
                  <a:cubicBezTo>
                    <a:pt x="19" y="1"/>
                    <a:pt x="19" y="1"/>
                    <a:pt x="20" y="0"/>
                  </a:cubicBezTo>
                  <a:cubicBezTo>
                    <a:pt x="17" y="4"/>
                    <a:pt x="13" y="7"/>
                    <a:pt x="8" y="8"/>
                  </a:cubicBezTo>
                  <a:cubicBezTo>
                    <a:pt x="4" y="8"/>
                    <a:pt x="2" y="5"/>
                    <a:pt x="0" y="2"/>
                  </a:cubicBez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02" name="グループ化 6001"/>
          <p:cNvGrpSpPr/>
          <p:nvPr/>
        </p:nvGrpSpPr>
        <p:grpSpPr>
          <a:xfrm>
            <a:off x="984251" y="1423988"/>
            <a:ext cx="604837" cy="709613"/>
            <a:chOff x="984251" y="1423988"/>
            <a:chExt cx="604837" cy="709613"/>
          </a:xfrm>
        </p:grpSpPr>
        <p:pic>
          <p:nvPicPr>
            <p:cNvPr id="3523" name="Picture 45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288" y="1952626"/>
              <a:ext cx="3048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24" name="Picture 4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51" y="1952626"/>
              <a:ext cx="3143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25" name="Picture 45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426" y="1981201"/>
              <a:ext cx="968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55" name="Freeform 454"/>
            <p:cNvSpPr>
              <a:spLocks/>
            </p:cNvSpPr>
            <p:nvPr/>
          </p:nvSpPr>
          <p:spPr bwMode="auto">
            <a:xfrm>
              <a:off x="1098551" y="1423988"/>
              <a:ext cx="446088" cy="663575"/>
            </a:xfrm>
            <a:custGeom>
              <a:avLst/>
              <a:gdLst>
                <a:gd name="T0" fmla="*/ 153 w 156"/>
                <a:gd name="T1" fmla="*/ 159 h 232"/>
                <a:gd name="T2" fmla="*/ 126 w 156"/>
                <a:gd name="T3" fmla="*/ 209 h 232"/>
                <a:gd name="T4" fmla="*/ 104 w 156"/>
                <a:gd name="T5" fmla="*/ 226 h 232"/>
                <a:gd name="T6" fmla="*/ 70 w 156"/>
                <a:gd name="T7" fmla="*/ 224 h 232"/>
                <a:gd name="T8" fmla="*/ 48 w 156"/>
                <a:gd name="T9" fmla="*/ 228 h 232"/>
                <a:gd name="T10" fmla="*/ 4 w 156"/>
                <a:gd name="T11" fmla="*/ 165 h 232"/>
                <a:gd name="T12" fmla="*/ 7 w 156"/>
                <a:gd name="T13" fmla="*/ 144 h 232"/>
                <a:gd name="T14" fmla="*/ 23 w 156"/>
                <a:gd name="T15" fmla="*/ 108 h 232"/>
                <a:gd name="T16" fmla="*/ 42 w 156"/>
                <a:gd name="T17" fmla="*/ 76 h 232"/>
                <a:gd name="T18" fmla="*/ 54 w 156"/>
                <a:gd name="T19" fmla="*/ 8 h 232"/>
                <a:gd name="T20" fmla="*/ 90 w 156"/>
                <a:gd name="T21" fmla="*/ 8 h 232"/>
                <a:gd name="T22" fmla="*/ 101 w 156"/>
                <a:gd name="T23" fmla="*/ 16 h 232"/>
                <a:gd name="T24" fmla="*/ 109 w 156"/>
                <a:gd name="T25" fmla="*/ 35 h 232"/>
                <a:gd name="T26" fmla="*/ 112 w 156"/>
                <a:gd name="T27" fmla="*/ 64 h 232"/>
                <a:gd name="T28" fmla="*/ 135 w 156"/>
                <a:gd name="T29" fmla="*/ 106 h 232"/>
                <a:gd name="T30" fmla="*/ 153 w 156"/>
                <a:gd name="T31" fmla="*/ 15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32">
                  <a:moveTo>
                    <a:pt x="153" y="159"/>
                  </a:moveTo>
                  <a:cubicBezTo>
                    <a:pt x="150" y="172"/>
                    <a:pt x="134" y="197"/>
                    <a:pt x="126" y="209"/>
                  </a:cubicBezTo>
                  <a:cubicBezTo>
                    <a:pt x="118" y="220"/>
                    <a:pt x="119" y="230"/>
                    <a:pt x="104" y="226"/>
                  </a:cubicBezTo>
                  <a:cubicBezTo>
                    <a:pt x="89" y="222"/>
                    <a:pt x="85" y="223"/>
                    <a:pt x="70" y="224"/>
                  </a:cubicBezTo>
                  <a:cubicBezTo>
                    <a:pt x="55" y="225"/>
                    <a:pt x="58" y="224"/>
                    <a:pt x="48" y="228"/>
                  </a:cubicBezTo>
                  <a:cubicBezTo>
                    <a:pt x="39" y="232"/>
                    <a:pt x="7" y="176"/>
                    <a:pt x="4" y="165"/>
                  </a:cubicBezTo>
                  <a:cubicBezTo>
                    <a:pt x="2" y="154"/>
                    <a:pt x="0" y="156"/>
                    <a:pt x="7" y="144"/>
                  </a:cubicBezTo>
                  <a:cubicBezTo>
                    <a:pt x="14" y="133"/>
                    <a:pt x="15" y="122"/>
                    <a:pt x="23" y="108"/>
                  </a:cubicBezTo>
                  <a:cubicBezTo>
                    <a:pt x="32" y="94"/>
                    <a:pt x="42" y="87"/>
                    <a:pt x="42" y="76"/>
                  </a:cubicBezTo>
                  <a:cubicBezTo>
                    <a:pt x="39" y="37"/>
                    <a:pt x="36" y="18"/>
                    <a:pt x="54" y="8"/>
                  </a:cubicBezTo>
                  <a:cubicBezTo>
                    <a:pt x="70" y="0"/>
                    <a:pt x="84" y="5"/>
                    <a:pt x="90" y="8"/>
                  </a:cubicBezTo>
                  <a:cubicBezTo>
                    <a:pt x="92" y="9"/>
                    <a:pt x="97" y="12"/>
                    <a:pt x="101" y="16"/>
                  </a:cubicBezTo>
                  <a:cubicBezTo>
                    <a:pt x="104" y="20"/>
                    <a:pt x="107" y="27"/>
                    <a:pt x="109" y="35"/>
                  </a:cubicBezTo>
                  <a:cubicBezTo>
                    <a:pt x="113" y="51"/>
                    <a:pt x="108" y="45"/>
                    <a:pt x="112" y="64"/>
                  </a:cubicBezTo>
                  <a:cubicBezTo>
                    <a:pt x="116" y="83"/>
                    <a:pt x="125" y="92"/>
                    <a:pt x="135" y="106"/>
                  </a:cubicBezTo>
                  <a:cubicBezTo>
                    <a:pt x="145" y="121"/>
                    <a:pt x="156" y="145"/>
                    <a:pt x="153" y="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6" name="Freeform 455"/>
            <p:cNvSpPr>
              <a:spLocks/>
            </p:cNvSpPr>
            <p:nvPr/>
          </p:nvSpPr>
          <p:spPr bwMode="auto">
            <a:xfrm>
              <a:off x="1227138" y="1528763"/>
              <a:ext cx="46038" cy="77788"/>
            </a:xfrm>
            <a:custGeom>
              <a:avLst/>
              <a:gdLst>
                <a:gd name="T0" fmla="*/ 9 w 16"/>
                <a:gd name="T1" fmla="*/ 26 h 27"/>
                <a:gd name="T2" fmla="*/ 13 w 16"/>
                <a:gd name="T3" fmla="*/ 21 h 27"/>
                <a:gd name="T4" fmla="*/ 16 w 16"/>
                <a:gd name="T5" fmla="*/ 12 h 27"/>
                <a:gd name="T6" fmla="*/ 12 w 16"/>
                <a:gd name="T7" fmla="*/ 3 h 27"/>
                <a:gd name="T8" fmla="*/ 5 w 16"/>
                <a:gd name="T9" fmla="*/ 0 h 27"/>
                <a:gd name="T10" fmla="*/ 1 w 16"/>
                <a:gd name="T11" fmla="*/ 4 h 27"/>
                <a:gd name="T12" fmla="*/ 0 w 16"/>
                <a:gd name="T13" fmla="*/ 9 h 27"/>
                <a:gd name="T14" fmla="*/ 1 w 16"/>
                <a:gd name="T15" fmla="*/ 21 h 27"/>
                <a:gd name="T16" fmla="*/ 9 w 16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7">
                  <a:moveTo>
                    <a:pt x="9" y="26"/>
                  </a:moveTo>
                  <a:cubicBezTo>
                    <a:pt x="12" y="25"/>
                    <a:pt x="11" y="25"/>
                    <a:pt x="13" y="21"/>
                  </a:cubicBezTo>
                  <a:cubicBezTo>
                    <a:pt x="15" y="18"/>
                    <a:pt x="16" y="16"/>
                    <a:pt x="16" y="12"/>
                  </a:cubicBezTo>
                  <a:cubicBezTo>
                    <a:pt x="16" y="7"/>
                    <a:pt x="14" y="6"/>
                    <a:pt x="12" y="3"/>
                  </a:cubicBezTo>
                  <a:cubicBezTo>
                    <a:pt x="10" y="0"/>
                    <a:pt x="7" y="0"/>
                    <a:pt x="5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5"/>
                    <a:pt x="0" y="17"/>
                    <a:pt x="1" y="21"/>
                  </a:cubicBezTo>
                  <a:cubicBezTo>
                    <a:pt x="3" y="25"/>
                    <a:pt x="6" y="27"/>
                    <a:pt x="9" y="2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7" name="Freeform 456"/>
            <p:cNvSpPr>
              <a:spLocks/>
            </p:cNvSpPr>
            <p:nvPr/>
          </p:nvSpPr>
          <p:spPr bwMode="auto">
            <a:xfrm>
              <a:off x="1227138" y="1528763"/>
              <a:ext cx="46038" cy="77788"/>
            </a:xfrm>
            <a:custGeom>
              <a:avLst/>
              <a:gdLst>
                <a:gd name="T0" fmla="*/ 9 w 16"/>
                <a:gd name="T1" fmla="*/ 26 h 27"/>
                <a:gd name="T2" fmla="*/ 13 w 16"/>
                <a:gd name="T3" fmla="*/ 21 h 27"/>
                <a:gd name="T4" fmla="*/ 16 w 16"/>
                <a:gd name="T5" fmla="*/ 12 h 27"/>
                <a:gd name="T6" fmla="*/ 12 w 16"/>
                <a:gd name="T7" fmla="*/ 3 h 27"/>
                <a:gd name="T8" fmla="*/ 5 w 16"/>
                <a:gd name="T9" fmla="*/ 0 h 27"/>
                <a:gd name="T10" fmla="*/ 1 w 16"/>
                <a:gd name="T11" fmla="*/ 4 h 27"/>
                <a:gd name="T12" fmla="*/ 0 w 16"/>
                <a:gd name="T13" fmla="*/ 10 h 27"/>
                <a:gd name="T14" fmla="*/ 1 w 16"/>
                <a:gd name="T15" fmla="*/ 21 h 27"/>
                <a:gd name="T16" fmla="*/ 9 w 16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7">
                  <a:moveTo>
                    <a:pt x="9" y="26"/>
                  </a:moveTo>
                  <a:cubicBezTo>
                    <a:pt x="12" y="25"/>
                    <a:pt x="11" y="25"/>
                    <a:pt x="13" y="21"/>
                  </a:cubicBezTo>
                  <a:cubicBezTo>
                    <a:pt x="15" y="18"/>
                    <a:pt x="16" y="16"/>
                    <a:pt x="16" y="12"/>
                  </a:cubicBezTo>
                  <a:cubicBezTo>
                    <a:pt x="16" y="7"/>
                    <a:pt x="14" y="6"/>
                    <a:pt x="12" y="3"/>
                  </a:cubicBezTo>
                  <a:cubicBezTo>
                    <a:pt x="10" y="0"/>
                    <a:pt x="7" y="0"/>
                    <a:pt x="5" y="0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15"/>
                    <a:pt x="0" y="17"/>
                    <a:pt x="1" y="21"/>
                  </a:cubicBezTo>
                  <a:cubicBezTo>
                    <a:pt x="3" y="25"/>
                    <a:pt x="6" y="27"/>
                    <a:pt x="9" y="26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8" name="Freeform 457"/>
            <p:cNvSpPr>
              <a:spLocks/>
            </p:cNvSpPr>
            <p:nvPr/>
          </p:nvSpPr>
          <p:spPr bwMode="auto">
            <a:xfrm>
              <a:off x="1227138" y="1528763"/>
              <a:ext cx="46038" cy="77788"/>
            </a:xfrm>
            <a:custGeom>
              <a:avLst/>
              <a:gdLst>
                <a:gd name="T0" fmla="*/ 9 w 16"/>
                <a:gd name="T1" fmla="*/ 26 h 27"/>
                <a:gd name="T2" fmla="*/ 13 w 16"/>
                <a:gd name="T3" fmla="*/ 21 h 27"/>
                <a:gd name="T4" fmla="*/ 16 w 16"/>
                <a:gd name="T5" fmla="*/ 12 h 27"/>
                <a:gd name="T6" fmla="*/ 12 w 16"/>
                <a:gd name="T7" fmla="*/ 3 h 27"/>
                <a:gd name="T8" fmla="*/ 5 w 16"/>
                <a:gd name="T9" fmla="*/ 1 h 27"/>
                <a:gd name="T10" fmla="*/ 1 w 16"/>
                <a:gd name="T11" fmla="*/ 4 h 27"/>
                <a:gd name="T12" fmla="*/ 0 w 16"/>
                <a:gd name="T13" fmla="*/ 10 h 27"/>
                <a:gd name="T14" fmla="*/ 2 w 16"/>
                <a:gd name="T15" fmla="*/ 21 h 27"/>
                <a:gd name="T16" fmla="*/ 9 w 16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7">
                  <a:moveTo>
                    <a:pt x="9" y="26"/>
                  </a:moveTo>
                  <a:cubicBezTo>
                    <a:pt x="12" y="25"/>
                    <a:pt x="11" y="25"/>
                    <a:pt x="13" y="21"/>
                  </a:cubicBezTo>
                  <a:cubicBezTo>
                    <a:pt x="15" y="18"/>
                    <a:pt x="16" y="17"/>
                    <a:pt x="16" y="12"/>
                  </a:cubicBezTo>
                  <a:cubicBezTo>
                    <a:pt x="16" y="7"/>
                    <a:pt x="14" y="6"/>
                    <a:pt x="12" y="3"/>
                  </a:cubicBezTo>
                  <a:cubicBezTo>
                    <a:pt x="10" y="0"/>
                    <a:pt x="7" y="0"/>
                    <a:pt x="5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15"/>
                    <a:pt x="0" y="17"/>
                    <a:pt x="2" y="21"/>
                  </a:cubicBezTo>
                  <a:cubicBezTo>
                    <a:pt x="3" y="25"/>
                    <a:pt x="6" y="27"/>
                    <a:pt x="9" y="26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59" name="Freeform 458"/>
            <p:cNvSpPr>
              <a:spLocks/>
            </p:cNvSpPr>
            <p:nvPr/>
          </p:nvSpPr>
          <p:spPr bwMode="auto">
            <a:xfrm>
              <a:off x="1227138" y="1531938"/>
              <a:ext cx="46038" cy="74613"/>
            </a:xfrm>
            <a:custGeom>
              <a:avLst/>
              <a:gdLst>
                <a:gd name="T0" fmla="*/ 9 w 16"/>
                <a:gd name="T1" fmla="*/ 25 h 26"/>
                <a:gd name="T2" fmla="*/ 13 w 16"/>
                <a:gd name="T3" fmla="*/ 20 h 26"/>
                <a:gd name="T4" fmla="*/ 16 w 16"/>
                <a:gd name="T5" fmla="*/ 11 h 26"/>
                <a:gd name="T6" fmla="*/ 12 w 16"/>
                <a:gd name="T7" fmla="*/ 2 h 26"/>
                <a:gd name="T8" fmla="*/ 5 w 16"/>
                <a:gd name="T9" fmla="*/ 0 h 26"/>
                <a:gd name="T10" fmla="*/ 1 w 16"/>
                <a:gd name="T11" fmla="*/ 3 h 26"/>
                <a:gd name="T12" fmla="*/ 0 w 16"/>
                <a:gd name="T13" fmla="*/ 9 h 26"/>
                <a:gd name="T14" fmla="*/ 2 w 16"/>
                <a:gd name="T15" fmla="*/ 20 h 26"/>
                <a:gd name="T16" fmla="*/ 9 w 16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9" y="25"/>
                  </a:moveTo>
                  <a:cubicBezTo>
                    <a:pt x="12" y="24"/>
                    <a:pt x="11" y="24"/>
                    <a:pt x="13" y="20"/>
                  </a:cubicBezTo>
                  <a:cubicBezTo>
                    <a:pt x="15" y="17"/>
                    <a:pt x="16" y="16"/>
                    <a:pt x="16" y="11"/>
                  </a:cubicBezTo>
                  <a:cubicBezTo>
                    <a:pt x="16" y="7"/>
                    <a:pt x="15" y="5"/>
                    <a:pt x="12" y="2"/>
                  </a:cubicBezTo>
                  <a:cubicBezTo>
                    <a:pt x="10" y="0"/>
                    <a:pt x="7" y="0"/>
                    <a:pt x="5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4"/>
                    <a:pt x="0" y="16"/>
                    <a:pt x="2" y="20"/>
                  </a:cubicBezTo>
                  <a:cubicBezTo>
                    <a:pt x="3" y="24"/>
                    <a:pt x="7" y="26"/>
                    <a:pt x="9" y="25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0" name="Freeform 459"/>
            <p:cNvSpPr>
              <a:spLocks/>
            </p:cNvSpPr>
            <p:nvPr/>
          </p:nvSpPr>
          <p:spPr bwMode="auto">
            <a:xfrm>
              <a:off x="1227138" y="1531938"/>
              <a:ext cx="46038" cy="74613"/>
            </a:xfrm>
            <a:custGeom>
              <a:avLst/>
              <a:gdLst>
                <a:gd name="T0" fmla="*/ 9 w 16"/>
                <a:gd name="T1" fmla="*/ 25 h 26"/>
                <a:gd name="T2" fmla="*/ 13 w 16"/>
                <a:gd name="T3" fmla="*/ 20 h 26"/>
                <a:gd name="T4" fmla="*/ 16 w 16"/>
                <a:gd name="T5" fmla="*/ 11 h 26"/>
                <a:gd name="T6" fmla="*/ 13 w 16"/>
                <a:gd name="T7" fmla="*/ 2 h 26"/>
                <a:gd name="T8" fmla="*/ 5 w 16"/>
                <a:gd name="T9" fmla="*/ 0 h 26"/>
                <a:gd name="T10" fmla="*/ 1 w 16"/>
                <a:gd name="T11" fmla="*/ 3 h 26"/>
                <a:gd name="T12" fmla="*/ 0 w 16"/>
                <a:gd name="T13" fmla="*/ 9 h 26"/>
                <a:gd name="T14" fmla="*/ 2 w 16"/>
                <a:gd name="T15" fmla="*/ 20 h 26"/>
                <a:gd name="T16" fmla="*/ 9 w 16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9" y="25"/>
                  </a:moveTo>
                  <a:cubicBezTo>
                    <a:pt x="12" y="24"/>
                    <a:pt x="11" y="24"/>
                    <a:pt x="13" y="20"/>
                  </a:cubicBezTo>
                  <a:cubicBezTo>
                    <a:pt x="14" y="17"/>
                    <a:pt x="16" y="16"/>
                    <a:pt x="16" y="11"/>
                  </a:cubicBezTo>
                  <a:cubicBezTo>
                    <a:pt x="16" y="7"/>
                    <a:pt x="15" y="5"/>
                    <a:pt x="13" y="2"/>
                  </a:cubicBezTo>
                  <a:cubicBezTo>
                    <a:pt x="10" y="0"/>
                    <a:pt x="7" y="0"/>
                    <a:pt x="5" y="0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4"/>
                    <a:pt x="0" y="16"/>
                    <a:pt x="2" y="20"/>
                  </a:cubicBezTo>
                  <a:cubicBezTo>
                    <a:pt x="3" y="24"/>
                    <a:pt x="7" y="26"/>
                    <a:pt x="9" y="25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1" name="Freeform 460"/>
            <p:cNvSpPr>
              <a:spLocks/>
            </p:cNvSpPr>
            <p:nvPr/>
          </p:nvSpPr>
          <p:spPr bwMode="auto">
            <a:xfrm>
              <a:off x="1227138" y="1531938"/>
              <a:ext cx="46038" cy="74613"/>
            </a:xfrm>
            <a:custGeom>
              <a:avLst/>
              <a:gdLst>
                <a:gd name="T0" fmla="*/ 9 w 16"/>
                <a:gd name="T1" fmla="*/ 25 h 26"/>
                <a:gd name="T2" fmla="*/ 13 w 16"/>
                <a:gd name="T3" fmla="*/ 20 h 26"/>
                <a:gd name="T4" fmla="*/ 16 w 16"/>
                <a:gd name="T5" fmla="*/ 11 h 26"/>
                <a:gd name="T6" fmla="*/ 13 w 16"/>
                <a:gd name="T7" fmla="*/ 2 h 26"/>
                <a:gd name="T8" fmla="*/ 5 w 16"/>
                <a:gd name="T9" fmla="*/ 0 h 26"/>
                <a:gd name="T10" fmla="*/ 2 w 16"/>
                <a:gd name="T11" fmla="*/ 4 h 26"/>
                <a:gd name="T12" fmla="*/ 0 w 16"/>
                <a:gd name="T13" fmla="*/ 9 h 26"/>
                <a:gd name="T14" fmla="*/ 2 w 16"/>
                <a:gd name="T15" fmla="*/ 20 h 26"/>
                <a:gd name="T16" fmla="*/ 9 w 16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9" y="25"/>
                  </a:moveTo>
                  <a:cubicBezTo>
                    <a:pt x="12" y="24"/>
                    <a:pt x="11" y="24"/>
                    <a:pt x="13" y="20"/>
                  </a:cubicBezTo>
                  <a:cubicBezTo>
                    <a:pt x="14" y="17"/>
                    <a:pt x="16" y="16"/>
                    <a:pt x="16" y="11"/>
                  </a:cubicBezTo>
                  <a:cubicBezTo>
                    <a:pt x="16" y="7"/>
                    <a:pt x="15" y="5"/>
                    <a:pt x="13" y="2"/>
                  </a:cubicBezTo>
                  <a:cubicBezTo>
                    <a:pt x="10" y="0"/>
                    <a:pt x="7" y="0"/>
                    <a:pt x="5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4"/>
                    <a:pt x="0" y="16"/>
                    <a:pt x="2" y="20"/>
                  </a:cubicBezTo>
                  <a:cubicBezTo>
                    <a:pt x="3" y="24"/>
                    <a:pt x="7" y="26"/>
                    <a:pt x="9" y="25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2" name="Freeform 461"/>
            <p:cNvSpPr>
              <a:spLocks/>
            </p:cNvSpPr>
            <p:nvPr/>
          </p:nvSpPr>
          <p:spPr bwMode="auto">
            <a:xfrm>
              <a:off x="1227138" y="1531938"/>
              <a:ext cx="46038" cy="74613"/>
            </a:xfrm>
            <a:custGeom>
              <a:avLst/>
              <a:gdLst>
                <a:gd name="T0" fmla="*/ 9 w 16"/>
                <a:gd name="T1" fmla="*/ 25 h 26"/>
                <a:gd name="T2" fmla="*/ 13 w 16"/>
                <a:gd name="T3" fmla="*/ 20 h 26"/>
                <a:gd name="T4" fmla="*/ 16 w 16"/>
                <a:gd name="T5" fmla="*/ 11 h 26"/>
                <a:gd name="T6" fmla="*/ 13 w 16"/>
                <a:gd name="T7" fmla="*/ 3 h 26"/>
                <a:gd name="T8" fmla="*/ 6 w 16"/>
                <a:gd name="T9" fmla="*/ 1 h 26"/>
                <a:gd name="T10" fmla="*/ 2 w 16"/>
                <a:gd name="T11" fmla="*/ 4 h 26"/>
                <a:gd name="T12" fmla="*/ 0 w 16"/>
                <a:gd name="T13" fmla="*/ 9 h 26"/>
                <a:gd name="T14" fmla="*/ 2 w 16"/>
                <a:gd name="T15" fmla="*/ 20 h 26"/>
                <a:gd name="T16" fmla="*/ 9 w 16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9" y="25"/>
                  </a:moveTo>
                  <a:cubicBezTo>
                    <a:pt x="12" y="24"/>
                    <a:pt x="11" y="24"/>
                    <a:pt x="13" y="20"/>
                  </a:cubicBezTo>
                  <a:cubicBezTo>
                    <a:pt x="14" y="17"/>
                    <a:pt x="16" y="16"/>
                    <a:pt x="16" y="11"/>
                  </a:cubicBezTo>
                  <a:cubicBezTo>
                    <a:pt x="16" y="7"/>
                    <a:pt x="15" y="5"/>
                    <a:pt x="13" y="3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4"/>
                    <a:pt x="1" y="16"/>
                    <a:pt x="2" y="20"/>
                  </a:cubicBezTo>
                  <a:cubicBezTo>
                    <a:pt x="3" y="24"/>
                    <a:pt x="7" y="26"/>
                    <a:pt x="9" y="25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3" name="Freeform 462"/>
            <p:cNvSpPr>
              <a:spLocks/>
            </p:cNvSpPr>
            <p:nvPr/>
          </p:nvSpPr>
          <p:spPr bwMode="auto">
            <a:xfrm>
              <a:off x="1227138" y="1531938"/>
              <a:ext cx="46038" cy="74613"/>
            </a:xfrm>
            <a:custGeom>
              <a:avLst/>
              <a:gdLst>
                <a:gd name="T0" fmla="*/ 9 w 16"/>
                <a:gd name="T1" fmla="*/ 25 h 26"/>
                <a:gd name="T2" fmla="*/ 13 w 16"/>
                <a:gd name="T3" fmla="*/ 20 h 26"/>
                <a:gd name="T4" fmla="*/ 16 w 16"/>
                <a:gd name="T5" fmla="*/ 11 h 26"/>
                <a:gd name="T6" fmla="*/ 13 w 16"/>
                <a:gd name="T7" fmla="*/ 3 h 26"/>
                <a:gd name="T8" fmla="*/ 6 w 16"/>
                <a:gd name="T9" fmla="*/ 1 h 26"/>
                <a:gd name="T10" fmla="*/ 2 w 16"/>
                <a:gd name="T11" fmla="*/ 4 h 26"/>
                <a:gd name="T12" fmla="*/ 0 w 16"/>
                <a:gd name="T13" fmla="*/ 9 h 26"/>
                <a:gd name="T14" fmla="*/ 2 w 16"/>
                <a:gd name="T15" fmla="*/ 20 h 26"/>
                <a:gd name="T16" fmla="*/ 9 w 16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9" y="25"/>
                  </a:moveTo>
                  <a:cubicBezTo>
                    <a:pt x="12" y="24"/>
                    <a:pt x="11" y="24"/>
                    <a:pt x="13" y="20"/>
                  </a:cubicBezTo>
                  <a:cubicBezTo>
                    <a:pt x="14" y="17"/>
                    <a:pt x="16" y="16"/>
                    <a:pt x="16" y="11"/>
                  </a:cubicBezTo>
                  <a:cubicBezTo>
                    <a:pt x="16" y="7"/>
                    <a:pt x="15" y="5"/>
                    <a:pt x="13" y="3"/>
                  </a:cubicBezTo>
                  <a:cubicBezTo>
                    <a:pt x="10" y="0"/>
                    <a:pt x="8" y="1"/>
                    <a:pt x="6" y="1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4"/>
                    <a:pt x="1" y="16"/>
                    <a:pt x="2" y="20"/>
                  </a:cubicBezTo>
                  <a:cubicBezTo>
                    <a:pt x="3" y="24"/>
                    <a:pt x="7" y="26"/>
                    <a:pt x="9" y="25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4" name="Freeform 463"/>
            <p:cNvSpPr>
              <a:spLocks/>
            </p:cNvSpPr>
            <p:nvPr/>
          </p:nvSpPr>
          <p:spPr bwMode="auto">
            <a:xfrm>
              <a:off x="1227138" y="1535113"/>
              <a:ext cx="46038" cy="71438"/>
            </a:xfrm>
            <a:custGeom>
              <a:avLst/>
              <a:gdLst>
                <a:gd name="T0" fmla="*/ 9 w 16"/>
                <a:gd name="T1" fmla="*/ 24 h 25"/>
                <a:gd name="T2" fmla="*/ 13 w 16"/>
                <a:gd name="T3" fmla="*/ 19 h 25"/>
                <a:gd name="T4" fmla="*/ 16 w 16"/>
                <a:gd name="T5" fmla="*/ 10 h 25"/>
                <a:gd name="T6" fmla="*/ 13 w 16"/>
                <a:gd name="T7" fmla="*/ 2 h 25"/>
                <a:gd name="T8" fmla="*/ 6 w 16"/>
                <a:gd name="T9" fmla="*/ 0 h 25"/>
                <a:gd name="T10" fmla="*/ 2 w 16"/>
                <a:gd name="T11" fmla="*/ 3 h 25"/>
                <a:gd name="T12" fmla="*/ 0 w 16"/>
                <a:gd name="T13" fmla="*/ 8 h 25"/>
                <a:gd name="T14" fmla="*/ 2 w 16"/>
                <a:gd name="T15" fmla="*/ 19 h 25"/>
                <a:gd name="T16" fmla="*/ 9 w 16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9" y="24"/>
                  </a:moveTo>
                  <a:cubicBezTo>
                    <a:pt x="12" y="23"/>
                    <a:pt x="11" y="23"/>
                    <a:pt x="13" y="19"/>
                  </a:cubicBezTo>
                  <a:cubicBezTo>
                    <a:pt x="14" y="16"/>
                    <a:pt x="16" y="15"/>
                    <a:pt x="16" y="10"/>
                  </a:cubicBezTo>
                  <a:cubicBezTo>
                    <a:pt x="16" y="6"/>
                    <a:pt x="15" y="4"/>
                    <a:pt x="13" y="2"/>
                  </a:cubicBezTo>
                  <a:cubicBezTo>
                    <a:pt x="10" y="0"/>
                    <a:pt x="8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3"/>
                    <a:pt x="1" y="15"/>
                    <a:pt x="2" y="19"/>
                  </a:cubicBezTo>
                  <a:cubicBezTo>
                    <a:pt x="3" y="23"/>
                    <a:pt x="7" y="25"/>
                    <a:pt x="9" y="2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5" name="Freeform 464"/>
            <p:cNvSpPr>
              <a:spLocks/>
            </p:cNvSpPr>
            <p:nvPr/>
          </p:nvSpPr>
          <p:spPr bwMode="auto">
            <a:xfrm>
              <a:off x="1227138" y="1535113"/>
              <a:ext cx="46038" cy="71438"/>
            </a:xfrm>
            <a:custGeom>
              <a:avLst/>
              <a:gdLst>
                <a:gd name="T0" fmla="*/ 9 w 16"/>
                <a:gd name="T1" fmla="*/ 24 h 25"/>
                <a:gd name="T2" fmla="*/ 13 w 16"/>
                <a:gd name="T3" fmla="*/ 19 h 25"/>
                <a:gd name="T4" fmla="*/ 16 w 16"/>
                <a:gd name="T5" fmla="*/ 10 h 25"/>
                <a:gd name="T6" fmla="*/ 13 w 16"/>
                <a:gd name="T7" fmla="*/ 2 h 25"/>
                <a:gd name="T8" fmla="*/ 6 w 16"/>
                <a:gd name="T9" fmla="*/ 0 h 25"/>
                <a:gd name="T10" fmla="*/ 2 w 16"/>
                <a:gd name="T11" fmla="*/ 3 h 25"/>
                <a:gd name="T12" fmla="*/ 0 w 16"/>
                <a:gd name="T13" fmla="*/ 8 h 25"/>
                <a:gd name="T14" fmla="*/ 2 w 16"/>
                <a:gd name="T15" fmla="*/ 19 h 25"/>
                <a:gd name="T16" fmla="*/ 9 w 16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9" y="24"/>
                  </a:moveTo>
                  <a:cubicBezTo>
                    <a:pt x="12" y="23"/>
                    <a:pt x="11" y="23"/>
                    <a:pt x="13" y="19"/>
                  </a:cubicBezTo>
                  <a:cubicBezTo>
                    <a:pt x="14" y="16"/>
                    <a:pt x="16" y="15"/>
                    <a:pt x="16" y="10"/>
                  </a:cubicBezTo>
                  <a:cubicBezTo>
                    <a:pt x="16" y="6"/>
                    <a:pt x="15" y="4"/>
                    <a:pt x="13" y="2"/>
                  </a:cubicBezTo>
                  <a:cubicBezTo>
                    <a:pt x="11" y="0"/>
                    <a:pt x="8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3"/>
                    <a:pt x="1" y="15"/>
                    <a:pt x="2" y="19"/>
                  </a:cubicBezTo>
                  <a:cubicBezTo>
                    <a:pt x="3" y="23"/>
                    <a:pt x="7" y="25"/>
                    <a:pt x="9" y="24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6" name="Freeform 465"/>
            <p:cNvSpPr>
              <a:spLocks/>
            </p:cNvSpPr>
            <p:nvPr/>
          </p:nvSpPr>
          <p:spPr bwMode="auto">
            <a:xfrm>
              <a:off x="1227138" y="1535113"/>
              <a:ext cx="46038" cy="71438"/>
            </a:xfrm>
            <a:custGeom>
              <a:avLst/>
              <a:gdLst>
                <a:gd name="T0" fmla="*/ 9 w 16"/>
                <a:gd name="T1" fmla="*/ 24 h 25"/>
                <a:gd name="T2" fmla="*/ 13 w 16"/>
                <a:gd name="T3" fmla="*/ 19 h 25"/>
                <a:gd name="T4" fmla="*/ 16 w 16"/>
                <a:gd name="T5" fmla="*/ 10 h 25"/>
                <a:gd name="T6" fmla="*/ 13 w 16"/>
                <a:gd name="T7" fmla="*/ 2 h 25"/>
                <a:gd name="T8" fmla="*/ 6 w 16"/>
                <a:gd name="T9" fmla="*/ 1 h 25"/>
                <a:gd name="T10" fmla="*/ 2 w 16"/>
                <a:gd name="T11" fmla="*/ 3 h 25"/>
                <a:gd name="T12" fmla="*/ 0 w 16"/>
                <a:gd name="T13" fmla="*/ 8 h 25"/>
                <a:gd name="T14" fmla="*/ 2 w 16"/>
                <a:gd name="T15" fmla="*/ 19 h 25"/>
                <a:gd name="T16" fmla="*/ 9 w 16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9" y="24"/>
                  </a:moveTo>
                  <a:cubicBezTo>
                    <a:pt x="12" y="23"/>
                    <a:pt x="11" y="23"/>
                    <a:pt x="13" y="19"/>
                  </a:cubicBezTo>
                  <a:cubicBezTo>
                    <a:pt x="14" y="16"/>
                    <a:pt x="16" y="15"/>
                    <a:pt x="16" y="10"/>
                  </a:cubicBezTo>
                  <a:cubicBezTo>
                    <a:pt x="16" y="6"/>
                    <a:pt x="15" y="4"/>
                    <a:pt x="13" y="2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3"/>
                    <a:pt x="1" y="15"/>
                    <a:pt x="2" y="19"/>
                  </a:cubicBezTo>
                  <a:cubicBezTo>
                    <a:pt x="3" y="23"/>
                    <a:pt x="7" y="25"/>
                    <a:pt x="9" y="2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7" name="Freeform 466"/>
            <p:cNvSpPr>
              <a:spLocks/>
            </p:cNvSpPr>
            <p:nvPr/>
          </p:nvSpPr>
          <p:spPr bwMode="auto">
            <a:xfrm>
              <a:off x="1227138" y="1535113"/>
              <a:ext cx="46038" cy="71438"/>
            </a:xfrm>
            <a:custGeom>
              <a:avLst/>
              <a:gdLst>
                <a:gd name="T0" fmla="*/ 9 w 16"/>
                <a:gd name="T1" fmla="*/ 24 h 25"/>
                <a:gd name="T2" fmla="*/ 13 w 16"/>
                <a:gd name="T3" fmla="*/ 19 h 25"/>
                <a:gd name="T4" fmla="*/ 16 w 16"/>
                <a:gd name="T5" fmla="*/ 10 h 25"/>
                <a:gd name="T6" fmla="*/ 13 w 16"/>
                <a:gd name="T7" fmla="*/ 2 h 25"/>
                <a:gd name="T8" fmla="*/ 6 w 16"/>
                <a:gd name="T9" fmla="*/ 1 h 25"/>
                <a:gd name="T10" fmla="*/ 2 w 16"/>
                <a:gd name="T11" fmla="*/ 3 h 25"/>
                <a:gd name="T12" fmla="*/ 0 w 16"/>
                <a:gd name="T13" fmla="*/ 8 h 25"/>
                <a:gd name="T14" fmla="*/ 2 w 16"/>
                <a:gd name="T15" fmla="*/ 19 h 25"/>
                <a:gd name="T16" fmla="*/ 9 w 16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9" y="24"/>
                  </a:moveTo>
                  <a:cubicBezTo>
                    <a:pt x="12" y="23"/>
                    <a:pt x="11" y="23"/>
                    <a:pt x="13" y="19"/>
                  </a:cubicBezTo>
                  <a:cubicBezTo>
                    <a:pt x="14" y="16"/>
                    <a:pt x="15" y="15"/>
                    <a:pt x="16" y="10"/>
                  </a:cubicBezTo>
                  <a:cubicBezTo>
                    <a:pt x="16" y="6"/>
                    <a:pt x="15" y="4"/>
                    <a:pt x="13" y="2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3"/>
                    <a:pt x="1" y="15"/>
                    <a:pt x="2" y="19"/>
                  </a:cubicBezTo>
                  <a:cubicBezTo>
                    <a:pt x="3" y="23"/>
                    <a:pt x="7" y="25"/>
                    <a:pt x="9" y="24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8" name="Freeform 467"/>
            <p:cNvSpPr>
              <a:spLocks/>
            </p:cNvSpPr>
            <p:nvPr/>
          </p:nvSpPr>
          <p:spPr bwMode="auto">
            <a:xfrm>
              <a:off x="1227138" y="1538288"/>
              <a:ext cx="46038" cy="68263"/>
            </a:xfrm>
            <a:custGeom>
              <a:avLst/>
              <a:gdLst>
                <a:gd name="T0" fmla="*/ 9 w 16"/>
                <a:gd name="T1" fmla="*/ 23 h 24"/>
                <a:gd name="T2" fmla="*/ 13 w 16"/>
                <a:gd name="T3" fmla="*/ 18 h 24"/>
                <a:gd name="T4" fmla="*/ 16 w 16"/>
                <a:gd name="T5" fmla="*/ 10 h 24"/>
                <a:gd name="T6" fmla="*/ 13 w 16"/>
                <a:gd name="T7" fmla="*/ 1 h 24"/>
                <a:gd name="T8" fmla="*/ 6 w 16"/>
                <a:gd name="T9" fmla="*/ 0 h 24"/>
                <a:gd name="T10" fmla="*/ 2 w 16"/>
                <a:gd name="T11" fmla="*/ 2 h 24"/>
                <a:gd name="T12" fmla="*/ 0 w 16"/>
                <a:gd name="T13" fmla="*/ 7 h 24"/>
                <a:gd name="T14" fmla="*/ 2 w 16"/>
                <a:gd name="T15" fmla="*/ 18 h 24"/>
                <a:gd name="T16" fmla="*/ 9 w 16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9" y="23"/>
                  </a:moveTo>
                  <a:cubicBezTo>
                    <a:pt x="12" y="22"/>
                    <a:pt x="11" y="22"/>
                    <a:pt x="13" y="18"/>
                  </a:cubicBezTo>
                  <a:cubicBezTo>
                    <a:pt x="14" y="15"/>
                    <a:pt x="15" y="14"/>
                    <a:pt x="16" y="10"/>
                  </a:cubicBezTo>
                  <a:cubicBezTo>
                    <a:pt x="16" y="5"/>
                    <a:pt x="15" y="3"/>
                    <a:pt x="13" y="1"/>
                  </a:cubicBezTo>
                  <a:cubicBezTo>
                    <a:pt x="11" y="0"/>
                    <a:pt x="8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2"/>
                    <a:pt x="1" y="14"/>
                    <a:pt x="2" y="18"/>
                  </a:cubicBezTo>
                  <a:cubicBezTo>
                    <a:pt x="3" y="22"/>
                    <a:pt x="7" y="24"/>
                    <a:pt x="9" y="2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69" name="Freeform 468"/>
            <p:cNvSpPr>
              <a:spLocks/>
            </p:cNvSpPr>
            <p:nvPr/>
          </p:nvSpPr>
          <p:spPr bwMode="auto">
            <a:xfrm>
              <a:off x="1227138" y="1538288"/>
              <a:ext cx="46038" cy="68263"/>
            </a:xfrm>
            <a:custGeom>
              <a:avLst/>
              <a:gdLst>
                <a:gd name="T0" fmla="*/ 9 w 16"/>
                <a:gd name="T1" fmla="*/ 23 h 24"/>
                <a:gd name="T2" fmla="*/ 13 w 16"/>
                <a:gd name="T3" fmla="*/ 18 h 24"/>
                <a:gd name="T4" fmla="*/ 16 w 16"/>
                <a:gd name="T5" fmla="*/ 10 h 24"/>
                <a:gd name="T6" fmla="*/ 13 w 16"/>
                <a:gd name="T7" fmla="*/ 2 h 24"/>
                <a:gd name="T8" fmla="*/ 6 w 16"/>
                <a:gd name="T9" fmla="*/ 0 h 24"/>
                <a:gd name="T10" fmla="*/ 2 w 16"/>
                <a:gd name="T11" fmla="*/ 2 h 24"/>
                <a:gd name="T12" fmla="*/ 0 w 16"/>
                <a:gd name="T13" fmla="*/ 7 h 24"/>
                <a:gd name="T14" fmla="*/ 2 w 16"/>
                <a:gd name="T15" fmla="*/ 18 h 24"/>
                <a:gd name="T16" fmla="*/ 9 w 16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9" y="23"/>
                  </a:moveTo>
                  <a:cubicBezTo>
                    <a:pt x="12" y="22"/>
                    <a:pt x="11" y="22"/>
                    <a:pt x="13" y="18"/>
                  </a:cubicBezTo>
                  <a:cubicBezTo>
                    <a:pt x="14" y="15"/>
                    <a:pt x="15" y="14"/>
                    <a:pt x="16" y="10"/>
                  </a:cubicBezTo>
                  <a:cubicBezTo>
                    <a:pt x="16" y="5"/>
                    <a:pt x="15" y="3"/>
                    <a:pt x="13" y="2"/>
                  </a:cubicBezTo>
                  <a:cubicBezTo>
                    <a:pt x="11" y="0"/>
                    <a:pt x="8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2"/>
                    <a:pt x="1" y="14"/>
                    <a:pt x="2" y="18"/>
                  </a:cubicBezTo>
                  <a:cubicBezTo>
                    <a:pt x="3" y="22"/>
                    <a:pt x="7" y="24"/>
                    <a:pt x="9" y="2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0" name="Freeform 469"/>
            <p:cNvSpPr>
              <a:spLocks/>
            </p:cNvSpPr>
            <p:nvPr/>
          </p:nvSpPr>
          <p:spPr bwMode="auto">
            <a:xfrm>
              <a:off x="1227138" y="1538288"/>
              <a:ext cx="46038" cy="68263"/>
            </a:xfrm>
            <a:custGeom>
              <a:avLst/>
              <a:gdLst>
                <a:gd name="T0" fmla="*/ 9 w 16"/>
                <a:gd name="T1" fmla="*/ 23 h 24"/>
                <a:gd name="T2" fmla="*/ 13 w 16"/>
                <a:gd name="T3" fmla="*/ 18 h 24"/>
                <a:gd name="T4" fmla="*/ 16 w 16"/>
                <a:gd name="T5" fmla="*/ 10 h 24"/>
                <a:gd name="T6" fmla="*/ 13 w 16"/>
                <a:gd name="T7" fmla="*/ 2 h 24"/>
                <a:gd name="T8" fmla="*/ 6 w 16"/>
                <a:gd name="T9" fmla="*/ 0 h 24"/>
                <a:gd name="T10" fmla="*/ 2 w 16"/>
                <a:gd name="T11" fmla="*/ 2 h 24"/>
                <a:gd name="T12" fmla="*/ 0 w 16"/>
                <a:gd name="T13" fmla="*/ 8 h 24"/>
                <a:gd name="T14" fmla="*/ 2 w 16"/>
                <a:gd name="T15" fmla="*/ 18 h 24"/>
                <a:gd name="T16" fmla="*/ 9 w 16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9" y="23"/>
                  </a:moveTo>
                  <a:cubicBezTo>
                    <a:pt x="12" y="22"/>
                    <a:pt x="11" y="22"/>
                    <a:pt x="13" y="18"/>
                  </a:cubicBezTo>
                  <a:cubicBezTo>
                    <a:pt x="14" y="15"/>
                    <a:pt x="15" y="14"/>
                    <a:pt x="16" y="10"/>
                  </a:cubicBezTo>
                  <a:cubicBezTo>
                    <a:pt x="16" y="6"/>
                    <a:pt x="15" y="3"/>
                    <a:pt x="13" y="2"/>
                  </a:cubicBezTo>
                  <a:cubicBezTo>
                    <a:pt x="11" y="0"/>
                    <a:pt x="8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2"/>
                    <a:pt x="1" y="15"/>
                    <a:pt x="2" y="18"/>
                  </a:cubicBezTo>
                  <a:cubicBezTo>
                    <a:pt x="3" y="22"/>
                    <a:pt x="7" y="24"/>
                    <a:pt x="9" y="2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1" name="Freeform 470"/>
            <p:cNvSpPr>
              <a:spLocks/>
            </p:cNvSpPr>
            <p:nvPr/>
          </p:nvSpPr>
          <p:spPr bwMode="auto">
            <a:xfrm>
              <a:off x="1227138" y="1538288"/>
              <a:ext cx="46038" cy="68263"/>
            </a:xfrm>
            <a:custGeom>
              <a:avLst/>
              <a:gdLst>
                <a:gd name="T0" fmla="*/ 9 w 16"/>
                <a:gd name="T1" fmla="*/ 23 h 24"/>
                <a:gd name="T2" fmla="*/ 13 w 16"/>
                <a:gd name="T3" fmla="*/ 18 h 24"/>
                <a:gd name="T4" fmla="*/ 16 w 16"/>
                <a:gd name="T5" fmla="*/ 10 h 24"/>
                <a:gd name="T6" fmla="*/ 13 w 16"/>
                <a:gd name="T7" fmla="*/ 2 h 24"/>
                <a:gd name="T8" fmla="*/ 7 w 16"/>
                <a:gd name="T9" fmla="*/ 1 h 24"/>
                <a:gd name="T10" fmla="*/ 2 w 16"/>
                <a:gd name="T11" fmla="*/ 3 h 24"/>
                <a:gd name="T12" fmla="*/ 0 w 16"/>
                <a:gd name="T13" fmla="*/ 8 h 24"/>
                <a:gd name="T14" fmla="*/ 2 w 16"/>
                <a:gd name="T15" fmla="*/ 18 h 24"/>
                <a:gd name="T16" fmla="*/ 9 w 16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9" y="23"/>
                  </a:moveTo>
                  <a:cubicBezTo>
                    <a:pt x="12" y="22"/>
                    <a:pt x="11" y="22"/>
                    <a:pt x="13" y="18"/>
                  </a:cubicBezTo>
                  <a:cubicBezTo>
                    <a:pt x="14" y="15"/>
                    <a:pt x="15" y="14"/>
                    <a:pt x="16" y="10"/>
                  </a:cubicBezTo>
                  <a:cubicBezTo>
                    <a:pt x="16" y="6"/>
                    <a:pt x="15" y="3"/>
                    <a:pt x="13" y="2"/>
                  </a:cubicBezTo>
                  <a:cubicBezTo>
                    <a:pt x="11" y="0"/>
                    <a:pt x="8" y="1"/>
                    <a:pt x="7" y="1"/>
                  </a:cubicBezTo>
                  <a:cubicBezTo>
                    <a:pt x="5" y="1"/>
                    <a:pt x="3" y="2"/>
                    <a:pt x="2" y="3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2"/>
                    <a:pt x="1" y="15"/>
                    <a:pt x="2" y="18"/>
                  </a:cubicBezTo>
                  <a:cubicBezTo>
                    <a:pt x="3" y="22"/>
                    <a:pt x="7" y="24"/>
                    <a:pt x="9" y="2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0" name="Freeform 471"/>
            <p:cNvSpPr>
              <a:spLocks/>
            </p:cNvSpPr>
            <p:nvPr/>
          </p:nvSpPr>
          <p:spPr bwMode="auto">
            <a:xfrm>
              <a:off x="1227138" y="1538288"/>
              <a:ext cx="46038" cy="68263"/>
            </a:xfrm>
            <a:custGeom>
              <a:avLst/>
              <a:gdLst>
                <a:gd name="T0" fmla="*/ 9 w 16"/>
                <a:gd name="T1" fmla="*/ 23 h 24"/>
                <a:gd name="T2" fmla="*/ 13 w 16"/>
                <a:gd name="T3" fmla="*/ 18 h 24"/>
                <a:gd name="T4" fmla="*/ 16 w 16"/>
                <a:gd name="T5" fmla="*/ 10 h 24"/>
                <a:gd name="T6" fmla="*/ 13 w 16"/>
                <a:gd name="T7" fmla="*/ 2 h 24"/>
                <a:gd name="T8" fmla="*/ 7 w 16"/>
                <a:gd name="T9" fmla="*/ 1 h 24"/>
                <a:gd name="T10" fmla="*/ 2 w 16"/>
                <a:gd name="T11" fmla="*/ 3 h 24"/>
                <a:gd name="T12" fmla="*/ 0 w 16"/>
                <a:gd name="T13" fmla="*/ 8 h 24"/>
                <a:gd name="T14" fmla="*/ 2 w 16"/>
                <a:gd name="T15" fmla="*/ 18 h 24"/>
                <a:gd name="T16" fmla="*/ 9 w 16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9" y="23"/>
                  </a:moveTo>
                  <a:cubicBezTo>
                    <a:pt x="12" y="22"/>
                    <a:pt x="11" y="22"/>
                    <a:pt x="13" y="18"/>
                  </a:cubicBezTo>
                  <a:cubicBezTo>
                    <a:pt x="14" y="15"/>
                    <a:pt x="15" y="14"/>
                    <a:pt x="16" y="10"/>
                  </a:cubicBezTo>
                  <a:cubicBezTo>
                    <a:pt x="16" y="6"/>
                    <a:pt x="15" y="3"/>
                    <a:pt x="13" y="2"/>
                  </a:cubicBezTo>
                  <a:cubicBezTo>
                    <a:pt x="11" y="0"/>
                    <a:pt x="8" y="1"/>
                    <a:pt x="7" y="1"/>
                  </a:cubicBezTo>
                  <a:cubicBezTo>
                    <a:pt x="5" y="1"/>
                    <a:pt x="4" y="2"/>
                    <a:pt x="2" y="3"/>
                  </a:cubicBezTo>
                  <a:cubicBezTo>
                    <a:pt x="1" y="3"/>
                    <a:pt x="0" y="6"/>
                    <a:pt x="0" y="8"/>
                  </a:cubicBezTo>
                  <a:cubicBezTo>
                    <a:pt x="0" y="12"/>
                    <a:pt x="1" y="15"/>
                    <a:pt x="2" y="18"/>
                  </a:cubicBezTo>
                  <a:cubicBezTo>
                    <a:pt x="3" y="22"/>
                    <a:pt x="7" y="24"/>
                    <a:pt x="9" y="2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1" name="Freeform 472"/>
            <p:cNvSpPr>
              <a:spLocks/>
            </p:cNvSpPr>
            <p:nvPr/>
          </p:nvSpPr>
          <p:spPr bwMode="auto">
            <a:xfrm>
              <a:off x="1227138" y="1541463"/>
              <a:ext cx="46038" cy="65088"/>
            </a:xfrm>
            <a:custGeom>
              <a:avLst/>
              <a:gdLst>
                <a:gd name="T0" fmla="*/ 9 w 16"/>
                <a:gd name="T1" fmla="*/ 22 h 23"/>
                <a:gd name="T2" fmla="*/ 13 w 16"/>
                <a:gd name="T3" fmla="*/ 17 h 23"/>
                <a:gd name="T4" fmla="*/ 16 w 16"/>
                <a:gd name="T5" fmla="*/ 9 h 23"/>
                <a:gd name="T6" fmla="*/ 13 w 16"/>
                <a:gd name="T7" fmla="*/ 1 h 23"/>
                <a:gd name="T8" fmla="*/ 7 w 16"/>
                <a:gd name="T9" fmla="*/ 0 h 23"/>
                <a:gd name="T10" fmla="*/ 2 w 16"/>
                <a:gd name="T11" fmla="*/ 2 h 23"/>
                <a:gd name="T12" fmla="*/ 0 w 16"/>
                <a:gd name="T13" fmla="*/ 7 h 23"/>
                <a:gd name="T14" fmla="*/ 2 w 16"/>
                <a:gd name="T15" fmla="*/ 17 h 23"/>
                <a:gd name="T16" fmla="*/ 9 w 16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3">
                  <a:moveTo>
                    <a:pt x="9" y="22"/>
                  </a:moveTo>
                  <a:cubicBezTo>
                    <a:pt x="12" y="21"/>
                    <a:pt x="11" y="21"/>
                    <a:pt x="13" y="17"/>
                  </a:cubicBezTo>
                  <a:cubicBezTo>
                    <a:pt x="14" y="14"/>
                    <a:pt x="15" y="13"/>
                    <a:pt x="16" y="9"/>
                  </a:cubicBezTo>
                  <a:cubicBezTo>
                    <a:pt x="16" y="5"/>
                    <a:pt x="15" y="2"/>
                    <a:pt x="13" y="1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0" y="11"/>
                    <a:pt x="1" y="14"/>
                    <a:pt x="2" y="17"/>
                  </a:cubicBezTo>
                  <a:cubicBezTo>
                    <a:pt x="3" y="21"/>
                    <a:pt x="7" y="23"/>
                    <a:pt x="9" y="2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2" name="Freeform 473"/>
            <p:cNvSpPr>
              <a:spLocks/>
            </p:cNvSpPr>
            <p:nvPr/>
          </p:nvSpPr>
          <p:spPr bwMode="auto">
            <a:xfrm>
              <a:off x="1227138" y="1541463"/>
              <a:ext cx="46038" cy="65088"/>
            </a:xfrm>
            <a:custGeom>
              <a:avLst/>
              <a:gdLst>
                <a:gd name="T0" fmla="*/ 9 w 16"/>
                <a:gd name="T1" fmla="*/ 22 h 23"/>
                <a:gd name="T2" fmla="*/ 13 w 16"/>
                <a:gd name="T3" fmla="*/ 17 h 23"/>
                <a:gd name="T4" fmla="*/ 16 w 16"/>
                <a:gd name="T5" fmla="*/ 9 h 23"/>
                <a:gd name="T6" fmla="*/ 13 w 16"/>
                <a:gd name="T7" fmla="*/ 1 h 23"/>
                <a:gd name="T8" fmla="*/ 7 w 16"/>
                <a:gd name="T9" fmla="*/ 0 h 23"/>
                <a:gd name="T10" fmla="*/ 2 w 16"/>
                <a:gd name="T11" fmla="*/ 2 h 23"/>
                <a:gd name="T12" fmla="*/ 0 w 16"/>
                <a:gd name="T13" fmla="*/ 7 h 23"/>
                <a:gd name="T14" fmla="*/ 2 w 16"/>
                <a:gd name="T15" fmla="*/ 17 h 23"/>
                <a:gd name="T16" fmla="*/ 9 w 16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3">
                  <a:moveTo>
                    <a:pt x="9" y="22"/>
                  </a:moveTo>
                  <a:cubicBezTo>
                    <a:pt x="12" y="21"/>
                    <a:pt x="11" y="20"/>
                    <a:pt x="13" y="17"/>
                  </a:cubicBezTo>
                  <a:cubicBezTo>
                    <a:pt x="14" y="14"/>
                    <a:pt x="15" y="13"/>
                    <a:pt x="16" y="9"/>
                  </a:cubicBezTo>
                  <a:cubicBezTo>
                    <a:pt x="16" y="5"/>
                    <a:pt x="15" y="2"/>
                    <a:pt x="13" y="1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5" y="1"/>
                    <a:pt x="4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2"/>
                    <a:pt x="1" y="14"/>
                    <a:pt x="2" y="17"/>
                  </a:cubicBezTo>
                  <a:cubicBezTo>
                    <a:pt x="3" y="21"/>
                    <a:pt x="7" y="23"/>
                    <a:pt x="9" y="2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6" name="Freeform 474"/>
            <p:cNvSpPr>
              <a:spLocks/>
            </p:cNvSpPr>
            <p:nvPr/>
          </p:nvSpPr>
          <p:spPr bwMode="auto">
            <a:xfrm>
              <a:off x="1227138" y="1541463"/>
              <a:ext cx="46038" cy="65088"/>
            </a:xfrm>
            <a:custGeom>
              <a:avLst/>
              <a:gdLst>
                <a:gd name="T0" fmla="*/ 9 w 16"/>
                <a:gd name="T1" fmla="*/ 22 h 23"/>
                <a:gd name="T2" fmla="*/ 13 w 16"/>
                <a:gd name="T3" fmla="*/ 17 h 23"/>
                <a:gd name="T4" fmla="*/ 15 w 16"/>
                <a:gd name="T5" fmla="*/ 9 h 23"/>
                <a:gd name="T6" fmla="*/ 13 w 16"/>
                <a:gd name="T7" fmla="*/ 1 h 23"/>
                <a:gd name="T8" fmla="*/ 7 w 16"/>
                <a:gd name="T9" fmla="*/ 1 h 23"/>
                <a:gd name="T10" fmla="*/ 2 w 16"/>
                <a:gd name="T11" fmla="*/ 2 h 23"/>
                <a:gd name="T12" fmla="*/ 0 w 16"/>
                <a:gd name="T13" fmla="*/ 7 h 23"/>
                <a:gd name="T14" fmla="*/ 2 w 16"/>
                <a:gd name="T15" fmla="*/ 17 h 23"/>
                <a:gd name="T16" fmla="*/ 9 w 16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3">
                  <a:moveTo>
                    <a:pt x="9" y="22"/>
                  </a:moveTo>
                  <a:cubicBezTo>
                    <a:pt x="11" y="21"/>
                    <a:pt x="11" y="20"/>
                    <a:pt x="13" y="17"/>
                  </a:cubicBezTo>
                  <a:cubicBezTo>
                    <a:pt x="14" y="14"/>
                    <a:pt x="15" y="13"/>
                    <a:pt x="15" y="9"/>
                  </a:cubicBezTo>
                  <a:cubicBezTo>
                    <a:pt x="16" y="5"/>
                    <a:pt x="15" y="2"/>
                    <a:pt x="13" y="1"/>
                  </a:cubicBezTo>
                  <a:cubicBezTo>
                    <a:pt x="11" y="0"/>
                    <a:pt x="9" y="1"/>
                    <a:pt x="7" y="1"/>
                  </a:cubicBezTo>
                  <a:cubicBezTo>
                    <a:pt x="5" y="1"/>
                    <a:pt x="4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2"/>
                    <a:pt x="1" y="14"/>
                    <a:pt x="2" y="17"/>
                  </a:cubicBezTo>
                  <a:cubicBezTo>
                    <a:pt x="3" y="21"/>
                    <a:pt x="7" y="23"/>
                    <a:pt x="9" y="2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7" name="Freeform 475"/>
            <p:cNvSpPr>
              <a:spLocks/>
            </p:cNvSpPr>
            <p:nvPr/>
          </p:nvSpPr>
          <p:spPr bwMode="auto">
            <a:xfrm>
              <a:off x="1227138" y="1541463"/>
              <a:ext cx="46038" cy="65088"/>
            </a:xfrm>
            <a:custGeom>
              <a:avLst/>
              <a:gdLst>
                <a:gd name="T0" fmla="*/ 9 w 16"/>
                <a:gd name="T1" fmla="*/ 22 h 23"/>
                <a:gd name="T2" fmla="*/ 13 w 16"/>
                <a:gd name="T3" fmla="*/ 17 h 23"/>
                <a:gd name="T4" fmla="*/ 15 w 16"/>
                <a:gd name="T5" fmla="*/ 9 h 23"/>
                <a:gd name="T6" fmla="*/ 14 w 16"/>
                <a:gd name="T7" fmla="*/ 2 h 23"/>
                <a:gd name="T8" fmla="*/ 7 w 16"/>
                <a:gd name="T9" fmla="*/ 1 h 23"/>
                <a:gd name="T10" fmla="*/ 3 w 16"/>
                <a:gd name="T11" fmla="*/ 2 h 23"/>
                <a:gd name="T12" fmla="*/ 0 w 16"/>
                <a:gd name="T13" fmla="*/ 7 h 23"/>
                <a:gd name="T14" fmla="*/ 2 w 16"/>
                <a:gd name="T15" fmla="*/ 17 h 23"/>
                <a:gd name="T16" fmla="*/ 9 w 16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3">
                  <a:moveTo>
                    <a:pt x="9" y="22"/>
                  </a:moveTo>
                  <a:cubicBezTo>
                    <a:pt x="11" y="21"/>
                    <a:pt x="11" y="20"/>
                    <a:pt x="13" y="17"/>
                  </a:cubicBezTo>
                  <a:cubicBezTo>
                    <a:pt x="14" y="14"/>
                    <a:pt x="15" y="13"/>
                    <a:pt x="15" y="9"/>
                  </a:cubicBezTo>
                  <a:cubicBezTo>
                    <a:pt x="16" y="5"/>
                    <a:pt x="15" y="2"/>
                    <a:pt x="14" y="2"/>
                  </a:cubicBezTo>
                  <a:cubicBezTo>
                    <a:pt x="11" y="0"/>
                    <a:pt x="9" y="1"/>
                    <a:pt x="7" y="1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2"/>
                    <a:pt x="1" y="14"/>
                    <a:pt x="2" y="17"/>
                  </a:cubicBezTo>
                  <a:cubicBezTo>
                    <a:pt x="3" y="21"/>
                    <a:pt x="7" y="23"/>
                    <a:pt x="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8" name="Freeform 476"/>
            <p:cNvSpPr>
              <a:spLocks/>
            </p:cNvSpPr>
            <p:nvPr/>
          </p:nvSpPr>
          <p:spPr bwMode="auto">
            <a:xfrm>
              <a:off x="1231901" y="1552576"/>
              <a:ext cx="28575" cy="39688"/>
            </a:xfrm>
            <a:custGeom>
              <a:avLst/>
              <a:gdLst>
                <a:gd name="T0" fmla="*/ 5 w 10"/>
                <a:gd name="T1" fmla="*/ 0 h 14"/>
                <a:gd name="T2" fmla="*/ 8 w 10"/>
                <a:gd name="T3" fmla="*/ 2 h 14"/>
                <a:gd name="T4" fmla="*/ 10 w 10"/>
                <a:gd name="T5" fmla="*/ 7 h 14"/>
                <a:gd name="T6" fmla="*/ 8 w 10"/>
                <a:gd name="T7" fmla="*/ 14 h 14"/>
                <a:gd name="T8" fmla="*/ 6 w 10"/>
                <a:gd name="T9" fmla="*/ 14 h 14"/>
                <a:gd name="T10" fmla="*/ 2 w 10"/>
                <a:gd name="T11" fmla="*/ 12 h 14"/>
                <a:gd name="T12" fmla="*/ 0 w 10"/>
                <a:gd name="T13" fmla="*/ 6 h 14"/>
                <a:gd name="T14" fmla="*/ 1 w 10"/>
                <a:gd name="T15" fmla="*/ 1 h 14"/>
                <a:gd name="T16" fmla="*/ 5 w 10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cubicBezTo>
                    <a:pt x="6" y="0"/>
                    <a:pt x="8" y="0"/>
                    <a:pt x="8" y="2"/>
                  </a:cubicBezTo>
                  <a:cubicBezTo>
                    <a:pt x="9" y="3"/>
                    <a:pt x="10" y="5"/>
                    <a:pt x="10" y="7"/>
                  </a:cubicBezTo>
                  <a:cubicBezTo>
                    <a:pt x="10" y="9"/>
                    <a:pt x="10" y="13"/>
                    <a:pt x="8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4" y="14"/>
                    <a:pt x="4" y="13"/>
                    <a:pt x="2" y="12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9" name="Freeform 477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8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8"/>
                    <a:pt x="4" y="8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0" name="Freeform 478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8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8"/>
                    <a:pt x="4" y="8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1" name="Freeform 479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8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7"/>
                    <a:pt x="4" y="8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2" name="Freeform 480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8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7"/>
                    <a:pt x="4" y="8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3" name="Freeform 481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8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7"/>
                    <a:pt x="4" y="8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4" name="Freeform 482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8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7"/>
                    <a:pt x="4" y="8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5" name="Freeform 483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7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7"/>
                    <a:pt x="4" y="7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6" name="Freeform 484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7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7"/>
                    <a:pt x="4" y="7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7" name="Freeform 485"/>
            <p:cNvSpPr>
              <a:spLocks/>
            </p:cNvSpPr>
            <p:nvPr/>
          </p:nvSpPr>
          <p:spPr bwMode="auto">
            <a:xfrm>
              <a:off x="1243013" y="1555751"/>
              <a:ext cx="12700" cy="22225"/>
            </a:xfrm>
            <a:custGeom>
              <a:avLst/>
              <a:gdLst>
                <a:gd name="T0" fmla="*/ 0 w 4"/>
                <a:gd name="T1" fmla="*/ 1 h 8"/>
                <a:gd name="T2" fmla="*/ 4 w 4"/>
                <a:gd name="T3" fmla="*/ 2 h 8"/>
                <a:gd name="T4" fmla="*/ 4 w 4"/>
                <a:gd name="T5" fmla="*/ 7 h 8"/>
                <a:gd name="T6" fmla="*/ 2 w 4"/>
                <a:gd name="T7" fmla="*/ 4 h 8"/>
                <a:gd name="T8" fmla="*/ 0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4" y="4"/>
                    <a:pt x="4" y="7"/>
                    <a:pt x="4" y="7"/>
                  </a:cubicBezTo>
                  <a:cubicBezTo>
                    <a:pt x="2" y="8"/>
                    <a:pt x="3" y="6"/>
                    <a:pt x="2" y="4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8" name="Freeform 486"/>
            <p:cNvSpPr>
              <a:spLocks/>
            </p:cNvSpPr>
            <p:nvPr/>
          </p:nvSpPr>
          <p:spPr bwMode="auto">
            <a:xfrm>
              <a:off x="1243013" y="1558926"/>
              <a:ext cx="12700" cy="19050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1 h 7"/>
                <a:gd name="T4" fmla="*/ 4 w 4"/>
                <a:gd name="T5" fmla="*/ 6 h 7"/>
                <a:gd name="T6" fmla="*/ 2 w 4"/>
                <a:gd name="T7" fmla="*/ 3 h 7"/>
                <a:gd name="T8" fmla="*/ 0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7"/>
                    <a:pt x="3" y="5"/>
                    <a:pt x="2" y="3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9" name="Freeform 487"/>
            <p:cNvSpPr>
              <a:spLocks/>
            </p:cNvSpPr>
            <p:nvPr/>
          </p:nvSpPr>
          <p:spPr bwMode="auto">
            <a:xfrm>
              <a:off x="1243013" y="1558926"/>
              <a:ext cx="12700" cy="19050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1 h 7"/>
                <a:gd name="T4" fmla="*/ 4 w 4"/>
                <a:gd name="T5" fmla="*/ 6 h 7"/>
                <a:gd name="T6" fmla="*/ 2 w 4"/>
                <a:gd name="T7" fmla="*/ 3 h 7"/>
                <a:gd name="T8" fmla="*/ 1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7"/>
                    <a:pt x="3" y="5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0" name="Freeform 488"/>
            <p:cNvSpPr>
              <a:spLocks/>
            </p:cNvSpPr>
            <p:nvPr/>
          </p:nvSpPr>
          <p:spPr bwMode="auto">
            <a:xfrm>
              <a:off x="1243013" y="1558926"/>
              <a:ext cx="12700" cy="19050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1 h 7"/>
                <a:gd name="T4" fmla="*/ 4 w 4"/>
                <a:gd name="T5" fmla="*/ 6 h 7"/>
                <a:gd name="T6" fmla="*/ 2 w 4"/>
                <a:gd name="T7" fmla="*/ 3 h 7"/>
                <a:gd name="T8" fmla="*/ 1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7"/>
                    <a:pt x="3" y="5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1" name="Freeform 489"/>
            <p:cNvSpPr>
              <a:spLocks/>
            </p:cNvSpPr>
            <p:nvPr/>
          </p:nvSpPr>
          <p:spPr bwMode="auto">
            <a:xfrm>
              <a:off x="1243013" y="1558926"/>
              <a:ext cx="12700" cy="19050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1 h 7"/>
                <a:gd name="T4" fmla="*/ 4 w 4"/>
                <a:gd name="T5" fmla="*/ 6 h 7"/>
                <a:gd name="T6" fmla="*/ 2 w 4"/>
                <a:gd name="T7" fmla="*/ 3 h 7"/>
                <a:gd name="T8" fmla="*/ 1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7"/>
                    <a:pt x="3" y="5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2" name="Freeform 490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0 h 6"/>
                <a:gd name="T2" fmla="*/ 3 w 4"/>
                <a:gd name="T3" fmla="*/ 1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1" y="0"/>
                    <a:pt x="3" y="0"/>
                    <a:pt x="3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3" name="Freeform 491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0 h 6"/>
                <a:gd name="T2" fmla="*/ 3 w 4"/>
                <a:gd name="T3" fmla="*/ 1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1" y="0"/>
                    <a:pt x="3" y="0"/>
                    <a:pt x="3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4" name="Freeform 492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0 h 6"/>
                <a:gd name="T2" fmla="*/ 3 w 4"/>
                <a:gd name="T3" fmla="*/ 1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1" y="0"/>
                    <a:pt x="3" y="0"/>
                    <a:pt x="3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5" name="Freeform 493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0 h 6"/>
                <a:gd name="T2" fmla="*/ 3 w 4"/>
                <a:gd name="T3" fmla="*/ 1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1" y="0"/>
                    <a:pt x="3" y="0"/>
                    <a:pt x="3" y="1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6" name="Freeform 494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1 h 6"/>
                <a:gd name="T2" fmla="*/ 3 w 4"/>
                <a:gd name="T3" fmla="*/ 2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1"/>
                  </a:moveTo>
                  <a:cubicBezTo>
                    <a:pt x="1" y="0"/>
                    <a:pt x="3" y="0"/>
                    <a:pt x="3" y="2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7" name="Freeform 495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1 h 6"/>
                <a:gd name="T2" fmla="*/ 3 w 4"/>
                <a:gd name="T3" fmla="*/ 2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1"/>
                  </a:moveTo>
                  <a:cubicBezTo>
                    <a:pt x="1" y="0"/>
                    <a:pt x="3" y="0"/>
                    <a:pt x="3" y="2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8" name="Freeform 496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1 h 6"/>
                <a:gd name="T2" fmla="*/ 3 w 4"/>
                <a:gd name="T3" fmla="*/ 2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1"/>
                  </a:moveTo>
                  <a:cubicBezTo>
                    <a:pt x="1" y="0"/>
                    <a:pt x="3" y="0"/>
                    <a:pt x="3" y="2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9" name="Freeform 497"/>
            <p:cNvSpPr>
              <a:spLocks/>
            </p:cNvSpPr>
            <p:nvPr/>
          </p:nvSpPr>
          <p:spPr bwMode="auto">
            <a:xfrm>
              <a:off x="1243013" y="1558926"/>
              <a:ext cx="12700" cy="15875"/>
            </a:xfrm>
            <a:custGeom>
              <a:avLst/>
              <a:gdLst>
                <a:gd name="T0" fmla="*/ 1 w 4"/>
                <a:gd name="T1" fmla="*/ 1 h 6"/>
                <a:gd name="T2" fmla="*/ 3 w 4"/>
                <a:gd name="T3" fmla="*/ 2 h 6"/>
                <a:gd name="T4" fmla="*/ 4 w 4"/>
                <a:gd name="T5" fmla="*/ 6 h 6"/>
                <a:gd name="T6" fmla="*/ 2 w 4"/>
                <a:gd name="T7" fmla="*/ 3 h 6"/>
                <a:gd name="T8" fmla="*/ 1 w 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1"/>
                  </a:moveTo>
                  <a:cubicBezTo>
                    <a:pt x="1" y="0"/>
                    <a:pt x="3" y="0"/>
                    <a:pt x="3" y="2"/>
                  </a:cubicBezTo>
                  <a:cubicBezTo>
                    <a:pt x="4" y="3"/>
                    <a:pt x="4" y="6"/>
                    <a:pt x="4" y="6"/>
                  </a:cubicBezTo>
                  <a:cubicBezTo>
                    <a:pt x="2" y="6"/>
                    <a:pt x="3" y="5"/>
                    <a:pt x="2" y="3"/>
                  </a:cubicBezTo>
                  <a:cubicBezTo>
                    <a:pt x="1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50" name="Freeform 498"/>
            <p:cNvSpPr>
              <a:spLocks/>
            </p:cNvSpPr>
            <p:nvPr/>
          </p:nvSpPr>
          <p:spPr bwMode="auto">
            <a:xfrm>
              <a:off x="1298576" y="1524001"/>
              <a:ext cx="68263" cy="82550"/>
            </a:xfrm>
            <a:custGeom>
              <a:avLst/>
              <a:gdLst>
                <a:gd name="T0" fmla="*/ 12 w 24"/>
                <a:gd name="T1" fmla="*/ 29 h 29"/>
                <a:gd name="T2" fmla="*/ 23 w 24"/>
                <a:gd name="T3" fmla="*/ 21 h 29"/>
                <a:gd name="T4" fmla="*/ 21 w 24"/>
                <a:gd name="T5" fmla="*/ 7 h 29"/>
                <a:gd name="T6" fmla="*/ 12 w 24"/>
                <a:gd name="T7" fmla="*/ 0 h 29"/>
                <a:gd name="T8" fmla="*/ 1 w 24"/>
                <a:gd name="T9" fmla="*/ 8 h 29"/>
                <a:gd name="T10" fmla="*/ 0 w 24"/>
                <a:gd name="T11" fmla="*/ 15 h 29"/>
                <a:gd name="T12" fmla="*/ 5 w 24"/>
                <a:gd name="T13" fmla="*/ 24 h 29"/>
                <a:gd name="T14" fmla="*/ 12 w 24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9">
                  <a:moveTo>
                    <a:pt x="12" y="29"/>
                  </a:moveTo>
                  <a:cubicBezTo>
                    <a:pt x="19" y="28"/>
                    <a:pt x="21" y="25"/>
                    <a:pt x="23" y="21"/>
                  </a:cubicBezTo>
                  <a:cubicBezTo>
                    <a:pt x="24" y="17"/>
                    <a:pt x="24" y="12"/>
                    <a:pt x="21" y="7"/>
                  </a:cubicBezTo>
                  <a:cubicBezTo>
                    <a:pt x="18" y="2"/>
                    <a:pt x="16" y="1"/>
                    <a:pt x="12" y="0"/>
                  </a:cubicBezTo>
                  <a:cubicBezTo>
                    <a:pt x="6" y="0"/>
                    <a:pt x="3" y="4"/>
                    <a:pt x="1" y="8"/>
                  </a:cubicBezTo>
                  <a:cubicBezTo>
                    <a:pt x="0" y="11"/>
                    <a:pt x="0" y="10"/>
                    <a:pt x="0" y="15"/>
                  </a:cubicBezTo>
                  <a:cubicBezTo>
                    <a:pt x="0" y="19"/>
                    <a:pt x="3" y="21"/>
                    <a:pt x="5" y="24"/>
                  </a:cubicBezTo>
                  <a:cubicBezTo>
                    <a:pt x="6" y="26"/>
                    <a:pt x="11" y="29"/>
                    <a:pt x="12" y="2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51" name="Freeform 499"/>
            <p:cNvSpPr>
              <a:spLocks/>
            </p:cNvSpPr>
            <p:nvPr/>
          </p:nvSpPr>
          <p:spPr bwMode="auto">
            <a:xfrm>
              <a:off x="1298576" y="1524001"/>
              <a:ext cx="68263" cy="82550"/>
            </a:xfrm>
            <a:custGeom>
              <a:avLst/>
              <a:gdLst>
                <a:gd name="T0" fmla="*/ 12 w 24"/>
                <a:gd name="T1" fmla="*/ 29 h 29"/>
                <a:gd name="T2" fmla="*/ 23 w 24"/>
                <a:gd name="T3" fmla="*/ 21 h 29"/>
                <a:gd name="T4" fmla="*/ 21 w 24"/>
                <a:gd name="T5" fmla="*/ 7 h 29"/>
                <a:gd name="T6" fmla="*/ 12 w 24"/>
                <a:gd name="T7" fmla="*/ 1 h 29"/>
                <a:gd name="T8" fmla="*/ 1 w 24"/>
                <a:gd name="T9" fmla="*/ 8 h 29"/>
                <a:gd name="T10" fmla="*/ 0 w 24"/>
                <a:gd name="T11" fmla="*/ 15 h 29"/>
                <a:gd name="T12" fmla="*/ 5 w 24"/>
                <a:gd name="T13" fmla="*/ 24 h 29"/>
                <a:gd name="T14" fmla="*/ 12 w 24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9">
                  <a:moveTo>
                    <a:pt x="12" y="29"/>
                  </a:moveTo>
                  <a:cubicBezTo>
                    <a:pt x="19" y="28"/>
                    <a:pt x="21" y="25"/>
                    <a:pt x="23" y="21"/>
                  </a:cubicBezTo>
                  <a:cubicBezTo>
                    <a:pt x="24" y="17"/>
                    <a:pt x="24" y="12"/>
                    <a:pt x="21" y="7"/>
                  </a:cubicBezTo>
                  <a:cubicBezTo>
                    <a:pt x="18" y="2"/>
                    <a:pt x="16" y="1"/>
                    <a:pt x="12" y="1"/>
                  </a:cubicBezTo>
                  <a:cubicBezTo>
                    <a:pt x="6" y="0"/>
                    <a:pt x="3" y="4"/>
                    <a:pt x="1" y="8"/>
                  </a:cubicBezTo>
                  <a:cubicBezTo>
                    <a:pt x="0" y="11"/>
                    <a:pt x="0" y="11"/>
                    <a:pt x="0" y="15"/>
                  </a:cubicBezTo>
                  <a:cubicBezTo>
                    <a:pt x="0" y="19"/>
                    <a:pt x="3" y="21"/>
                    <a:pt x="5" y="24"/>
                  </a:cubicBezTo>
                  <a:cubicBezTo>
                    <a:pt x="6" y="26"/>
                    <a:pt x="11" y="29"/>
                    <a:pt x="12" y="29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2" name="Freeform 500"/>
            <p:cNvSpPr>
              <a:spLocks/>
            </p:cNvSpPr>
            <p:nvPr/>
          </p:nvSpPr>
          <p:spPr bwMode="auto">
            <a:xfrm>
              <a:off x="1298576" y="1527176"/>
              <a:ext cx="68263" cy="79375"/>
            </a:xfrm>
            <a:custGeom>
              <a:avLst/>
              <a:gdLst>
                <a:gd name="T0" fmla="*/ 12 w 24"/>
                <a:gd name="T1" fmla="*/ 28 h 28"/>
                <a:gd name="T2" fmla="*/ 23 w 24"/>
                <a:gd name="T3" fmla="*/ 20 h 28"/>
                <a:gd name="T4" fmla="*/ 21 w 24"/>
                <a:gd name="T5" fmla="*/ 6 h 28"/>
                <a:gd name="T6" fmla="*/ 12 w 24"/>
                <a:gd name="T7" fmla="*/ 0 h 28"/>
                <a:gd name="T8" fmla="*/ 1 w 24"/>
                <a:gd name="T9" fmla="*/ 7 h 28"/>
                <a:gd name="T10" fmla="*/ 0 w 24"/>
                <a:gd name="T11" fmla="*/ 14 h 28"/>
                <a:gd name="T12" fmla="*/ 5 w 24"/>
                <a:gd name="T13" fmla="*/ 23 h 28"/>
                <a:gd name="T14" fmla="*/ 12 w 24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19" y="27"/>
                    <a:pt x="21" y="24"/>
                    <a:pt x="23" y="20"/>
                  </a:cubicBezTo>
                  <a:cubicBezTo>
                    <a:pt x="24" y="15"/>
                    <a:pt x="24" y="11"/>
                    <a:pt x="21" y="6"/>
                  </a:cubicBezTo>
                  <a:cubicBezTo>
                    <a:pt x="18" y="1"/>
                    <a:pt x="16" y="0"/>
                    <a:pt x="12" y="0"/>
                  </a:cubicBezTo>
                  <a:cubicBezTo>
                    <a:pt x="6" y="0"/>
                    <a:pt x="3" y="4"/>
                    <a:pt x="1" y="7"/>
                  </a:cubicBezTo>
                  <a:cubicBezTo>
                    <a:pt x="0" y="10"/>
                    <a:pt x="0" y="10"/>
                    <a:pt x="0" y="14"/>
                  </a:cubicBezTo>
                  <a:cubicBezTo>
                    <a:pt x="0" y="19"/>
                    <a:pt x="3" y="20"/>
                    <a:pt x="5" y="23"/>
                  </a:cubicBezTo>
                  <a:cubicBezTo>
                    <a:pt x="6" y="25"/>
                    <a:pt x="11" y="28"/>
                    <a:pt x="12" y="28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3" name="Freeform 501"/>
            <p:cNvSpPr>
              <a:spLocks/>
            </p:cNvSpPr>
            <p:nvPr/>
          </p:nvSpPr>
          <p:spPr bwMode="auto">
            <a:xfrm>
              <a:off x="1298576" y="1527176"/>
              <a:ext cx="68263" cy="79375"/>
            </a:xfrm>
            <a:custGeom>
              <a:avLst/>
              <a:gdLst>
                <a:gd name="T0" fmla="*/ 12 w 24"/>
                <a:gd name="T1" fmla="*/ 27 h 28"/>
                <a:gd name="T2" fmla="*/ 23 w 24"/>
                <a:gd name="T3" fmla="*/ 20 h 28"/>
                <a:gd name="T4" fmla="*/ 21 w 24"/>
                <a:gd name="T5" fmla="*/ 6 h 28"/>
                <a:gd name="T6" fmla="*/ 12 w 24"/>
                <a:gd name="T7" fmla="*/ 0 h 28"/>
                <a:gd name="T8" fmla="*/ 1 w 24"/>
                <a:gd name="T9" fmla="*/ 7 h 28"/>
                <a:gd name="T10" fmla="*/ 0 w 24"/>
                <a:gd name="T11" fmla="*/ 14 h 28"/>
                <a:gd name="T12" fmla="*/ 5 w 24"/>
                <a:gd name="T13" fmla="*/ 23 h 28"/>
                <a:gd name="T14" fmla="*/ 12 w 24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8">
                  <a:moveTo>
                    <a:pt x="12" y="27"/>
                  </a:moveTo>
                  <a:cubicBezTo>
                    <a:pt x="19" y="27"/>
                    <a:pt x="21" y="24"/>
                    <a:pt x="23" y="20"/>
                  </a:cubicBezTo>
                  <a:cubicBezTo>
                    <a:pt x="24" y="15"/>
                    <a:pt x="24" y="11"/>
                    <a:pt x="21" y="6"/>
                  </a:cubicBezTo>
                  <a:cubicBezTo>
                    <a:pt x="18" y="1"/>
                    <a:pt x="16" y="1"/>
                    <a:pt x="12" y="0"/>
                  </a:cubicBezTo>
                  <a:cubicBezTo>
                    <a:pt x="6" y="0"/>
                    <a:pt x="3" y="4"/>
                    <a:pt x="1" y="7"/>
                  </a:cubicBezTo>
                  <a:cubicBezTo>
                    <a:pt x="0" y="10"/>
                    <a:pt x="0" y="10"/>
                    <a:pt x="0" y="14"/>
                  </a:cubicBezTo>
                  <a:cubicBezTo>
                    <a:pt x="0" y="19"/>
                    <a:pt x="3" y="20"/>
                    <a:pt x="5" y="23"/>
                  </a:cubicBezTo>
                  <a:cubicBezTo>
                    <a:pt x="6" y="25"/>
                    <a:pt x="11" y="28"/>
                    <a:pt x="12" y="27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4" name="Freeform 502"/>
            <p:cNvSpPr>
              <a:spLocks/>
            </p:cNvSpPr>
            <p:nvPr/>
          </p:nvSpPr>
          <p:spPr bwMode="auto">
            <a:xfrm>
              <a:off x="1298576" y="1527176"/>
              <a:ext cx="68263" cy="79375"/>
            </a:xfrm>
            <a:custGeom>
              <a:avLst/>
              <a:gdLst>
                <a:gd name="T0" fmla="*/ 12 w 24"/>
                <a:gd name="T1" fmla="*/ 27 h 28"/>
                <a:gd name="T2" fmla="*/ 23 w 24"/>
                <a:gd name="T3" fmla="*/ 20 h 28"/>
                <a:gd name="T4" fmla="*/ 21 w 24"/>
                <a:gd name="T5" fmla="*/ 6 h 28"/>
                <a:gd name="T6" fmla="*/ 13 w 24"/>
                <a:gd name="T7" fmla="*/ 1 h 28"/>
                <a:gd name="T8" fmla="*/ 1 w 24"/>
                <a:gd name="T9" fmla="*/ 7 h 28"/>
                <a:gd name="T10" fmla="*/ 0 w 24"/>
                <a:gd name="T11" fmla="*/ 14 h 28"/>
                <a:gd name="T12" fmla="*/ 5 w 24"/>
                <a:gd name="T13" fmla="*/ 23 h 28"/>
                <a:gd name="T14" fmla="*/ 12 w 24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8">
                  <a:moveTo>
                    <a:pt x="12" y="27"/>
                  </a:moveTo>
                  <a:cubicBezTo>
                    <a:pt x="19" y="27"/>
                    <a:pt x="21" y="24"/>
                    <a:pt x="23" y="20"/>
                  </a:cubicBezTo>
                  <a:cubicBezTo>
                    <a:pt x="24" y="15"/>
                    <a:pt x="24" y="11"/>
                    <a:pt x="21" y="6"/>
                  </a:cubicBezTo>
                  <a:cubicBezTo>
                    <a:pt x="18" y="2"/>
                    <a:pt x="16" y="1"/>
                    <a:pt x="13" y="1"/>
                  </a:cubicBezTo>
                  <a:cubicBezTo>
                    <a:pt x="6" y="0"/>
                    <a:pt x="3" y="4"/>
                    <a:pt x="1" y="7"/>
                  </a:cubicBezTo>
                  <a:cubicBezTo>
                    <a:pt x="0" y="10"/>
                    <a:pt x="0" y="10"/>
                    <a:pt x="0" y="14"/>
                  </a:cubicBezTo>
                  <a:cubicBezTo>
                    <a:pt x="1" y="19"/>
                    <a:pt x="3" y="20"/>
                    <a:pt x="5" y="23"/>
                  </a:cubicBezTo>
                  <a:cubicBezTo>
                    <a:pt x="6" y="25"/>
                    <a:pt x="11" y="28"/>
                    <a:pt x="12" y="27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5" name="Freeform 503"/>
            <p:cNvSpPr>
              <a:spLocks/>
            </p:cNvSpPr>
            <p:nvPr/>
          </p:nvSpPr>
          <p:spPr bwMode="auto">
            <a:xfrm>
              <a:off x="1298576" y="1527176"/>
              <a:ext cx="68263" cy="76200"/>
            </a:xfrm>
            <a:custGeom>
              <a:avLst/>
              <a:gdLst>
                <a:gd name="T0" fmla="*/ 12 w 24"/>
                <a:gd name="T1" fmla="*/ 27 h 27"/>
                <a:gd name="T2" fmla="*/ 23 w 24"/>
                <a:gd name="T3" fmla="*/ 20 h 27"/>
                <a:gd name="T4" fmla="*/ 21 w 24"/>
                <a:gd name="T5" fmla="*/ 6 h 27"/>
                <a:gd name="T6" fmla="*/ 13 w 24"/>
                <a:gd name="T7" fmla="*/ 1 h 27"/>
                <a:gd name="T8" fmla="*/ 1 w 24"/>
                <a:gd name="T9" fmla="*/ 7 h 27"/>
                <a:gd name="T10" fmla="*/ 0 w 24"/>
                <a:gd name="T11" fmla="*/ 14 h 27"/>
                <a:gd name="T12" fmla="*/ 5 w 24"/>
                <a:gd name="T13" fmla="*/ 23 h 27"/>
                <a:gd name="T14" fmla="*/ 12 w 2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7">
                  <a:moveTo>
                    <a:pt x="12" y="27"/>
                  </a:moveTo>
                  <a:cubicBezTo>
                    <a:pt x="19" y="27"/>
                    <a:pt x="21" y="24"/>
                    <a:pt x="23" y="20"/>
                  </a:cubicBezTo>
                  <a:cubicBezTo>
                    <a:pt x="24" y="15"/>
                    <a:pt x="24" y="11"/>
                    <a:pt x="21" y="6"/>
                  </a:cubicBezTo>
                  <a:cubicBezTo>
                    <a:pt x="18" y="2"/>
                    <a:pt x="17" y="1"/>
                    <a:pt x="13" y="1"/>
                  </a:cubicBezTo>
                  <a:cubicBezTo>
                    <a:pt x="6" y="0"/>
                    <a:pt x="3" y="4"/>
                    <a:pt x="1" y="7"/>
                  </a:cubicBezTo>
                  <a:cubicBezTo>
                    <a:pt x="0" y="10"/>
                    <a:pt x="0" y="10"/>
                    <a:pt x="0" y="14"/>
                  </a:cubicBezTo>
                  <a:cubicBezTo>
                    <a:pt x="1" y="19"/>
                    <a:pt x="3" y="20"/>
                    <a:pt x="5" y="23"/>
                  </a:cubicBezTo>
                  <a:cubicBezTo>
                    <a:pt x="6" y="25"/>
                    <a:pt x="11" y="27"/>
                    <a:pt x="12" y="27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6" name="Freeform 504"/>
            <p:cNvSpPr>
              <a:spLocks/>
            </p:cNvSpPr>
            <p:nvPr/>
          </p:nvSpPr>
          <p:spPr bwMode="auto">
            <a:xfrm>
              <a:off x="1298576" y="1528763"/>
              <a:ext cx="68263" cy="74613"/>
            </a:xfrm>
            <a:custGeom>
              <a:avLst/>
              <a:gdLst>
                <a:gd name="T0" fmla="*/ 12 w 24"/>
                <a:gd name="T1" fmla="*/ 26 h 26"/>
                <a:gd name="T2" fmla="*/ 23 w 24"/>
                <a:gd name="T3" fmla="*/ 19 h 26"/>
                <a:gd name="T4" fmla="*/ 21 w 24"/>
                <a:gd name="T5" fmla="*/ 5 h 26"/>
                <a:gd name="T6" fmla="*/ 13 w 24"/>
                <a:gd name="T7" fmla="*/ 0 h 26"/>
                <a:gd name="T8" fmla="*/ 2 w 24"/>
                <a:gd name="T9" fmla="*/ 6 h 26"/>
                <a:gd name="T10" fmla="*/ 0 w 24"/>
                <a:gd name="T11" fmla="*/ 13 h 26"/>
                <a:gd name="T12" fmla="*/ 5 w 24"/>
                <a:gd name="T13" fmla="*/ 22 h 26"/>
                <a:gd name="T14" fmla="*/ 12 w 2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12" y="26"/>
                  </a:moveTo>
                  <a:cubicBezTo>
                    <a:pt x="19" y="26"/>
                    <a:pt x="21" y="23"/>
                    <a:pt x="23" y="19"/>
                  </a:cubicBezTo>
                  <a:cubicBezTo>
                    <a:pt x="24" y="14"/>
                    <a:pt x="24" y="10"/>
                    <a:pt x="21" y="5"/>
                  </a:cubicBezTo>
                  <a:cubicBezTo>
                    <a:pt x="18" y="1"/>
                    <a:pt x="17" y="1"/>
                    <a:pt x="13" y="0"/>
                  </a:cubicBezTo>
                  <a:cubicBezTo>
                    <a:pt x="6" y="0"/>
                    <a:pt x="3" y="3"/>
                    <a:pt x="2" y="6"/>
                  </a:cubicBezTo>
                  <a:cubicBezTo>
                    <a:pt x="0" y="9"/>
                    <a:pt x="0" y="9"/>
                    <a:pt x="0" y="13"/>
                  </a:cubicBezTo>
                  <a:cubicBezTo>
                    <a:pt x="1" y="18"/>
                    <a:pt x="3" y="19"/>
                    <a:pt x="5" y="22"/>
                  </a:cubicBezTo>
                  <a:cubicBezTo>
                    <a:pt x="6" y="24"/>
                    <a:pt x="11" y="26"/>
                    <a:pt x="12" y="26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7" name="Freeform 505"/>
            <p:cNvSpPr>
              <a:spLocks/>
            </p:cNvSpPr>
            <p:nvPr/>
          </p:nvSpPr>
          <p:spPr bwMode="auto">
            <a:xfrm>
              <a:off x="1298576" y="1528763"/>
              <a:ext cx="68263" cy="74613"/>
            </a:xfrm>
            <a:custGeom>
              <a:avLst/>
              <a:gdLst>
                <a:gd name="T0" fmla="*/ 12 w 24"/>
                <a:gd name="T1" fmla="*/ 26 h 26"/>
                <a:gd name="T2" fmla="*/ 23 w 24"/>
                <a:gd name="T3" fmla="*/ 19 h 26"/>
                <a:gd name="T4" fmla="*/ 21 w 24"/>
                <a:gd name="T5" fmla="*/ 5 h 26"/>
                <a:gd name="T6" fmla="*/ 13 w 24"/>
                <a:gd name="T7" fmla="*/ 1 h 26"/>
                <a:gd name="T8" fmla="*/ 2 w 24"/>
                <a:gd name="T9" fmla="*/ 6 h 26"/>
                <a:gd name="T10" fmla="*/ 0 w 24"/>
                <a:gd name="T11" fmla="*/ 13 h 26"/>
                <a:gd name="T12" fmla="*/ 5 w 24"/>
                <a:gd name="T13" fmla="*/ 21 h 26"/>
                <a:gd name="T14" fmla="*/ 12 w 2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12" y="26"/>
                  </a:moveTo>
                  <a:cubicBezTo>
                    <a:pt x="19" y="26"/>
                    <a:pt x="21" y="23"/>
                    <a:pt x="23" y="19"/>
                  </a:cubicBezTo>
                  <a:cubicBezTo>
                    <a:pt x="23" y="14"/>
                    <a:pt x="24" y="10"/>
                    <a:pt x="21" y="5"/>
                  </a:cubicBezTo>
                  <a:cubicBezTo>
                    <a:pt x="18" y="2"/>
                    <a:pt x="17" y="1"/>
                    <a:pt x="13" y="1"/>
                  </a:cubicBezTo>
                  <a:cubicBezTo>
                    <a:pt x="7" y="0"/>
                    <a:pt x="3" y="3"/>
                    <a:pt x="2" y="6"/>
                  </a:cubicBezTo>
                  <a:cubicBezTo>
                    <a:pt x="0" y="9"/>
                    <a:pt x="0" y="9"/>
                    <a:pt x="0" y="13"/>
                  </a:cubicBezTo>
                  <a:cubicBezTo>
                    <a:pt x="1" y="18"/>
                    <a:pt x="3" y="19"/>
                    <a:pt x="5" y="21"/>
                  </a:cubicBezTo>
                  <a:cubicBezTo>
                    <a:pt x="6" y="24"/>
                    <a:pt x="11" y="26"/>
                    <a:pt x="12" y="26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8" name="Freeform 506"/>
            <p:cNvSpPr>
              <a:spLocks/>
            </p:cNvSpPr>
            <p:nvPr/>
          </p:nvSpPr>
          <p:spPr bwMode="auto">
            <a:xfrm>
              <a:off x="1298576" y="1528763"/>
              <a:ext cx="68263" cy="74613"/>
            </a:xfrm>
            <a:custGeom>
              <a:avLst/>
              <a:gdLst>
                <a:gd name="T0" fmla="*/ 12 w 24"/>
                <a:gd name="T1" fmla="*/ 26 h 26"/>
                <a:gd name="T2" fmla="*/ 22 w 24"/>
                <a:gd name="T3" fmla="*/ 19 h 26"/>
                <a:gd name="T4" fmla="*/ 21 w 24"/>
                <a:gd name="T5" fmla="*/ 6 h 26"/>
                <a:gd name="T6" fmla="*/ 13 w 24"/>
                <a:gd name="T7" fmla="*/ 1 h 26"/>
                <a:gd name="T8" fmla="*/ 2 w 24"/>
                <a:gd name="T9" fmla="*/ 6 h 26"/>
                <a:gd name="T10" fmla="*/ 0 w 24"/>
                <a:gd name="T11" fmla="*/ 13 h 26"/>
                <a:gd name="T12" fmla="*/ 5 w 24"/>
                <a:gd name="T13" fmla="*/ 21 h 26"/>
                <a:gd name="T14" fmla="*/ 12 w 2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12" y="26"/>
                  </a:moveTo>
                  <a:cubicBezTo>
                    <a:pt x="19" y="26"/>
                    <a:pt x="21" y="23"/>
                    <a:pt x="22" y="19"/>
                  </a:cubicBezTo>
                  <a:cubicBezTo>
                    <a:pt x="23" y="14"/>
                    <a:pt x="24" y="10"/>
                    <a:pt x="21" y="6"/>
                  </a:cubicBezTo>
                  <a:cubicBezTo>
                    <a:pt x="18" y="2"/>
                    <a:pt x="17" y="1"/>
                    <a:pt x="13" y="1"/>
                  </a:cubicBezTo>
                  <a:cubicBezTo>
                    <a:pt x="7" y="0"/>
                    <a:pt x="3" y="3"/>
                    <a:pt x="2" y="6"/>
                  </a:cubicBezTo>
                  <a:cubicBezTo>
                    <a:pt x="0" y="9"/>
                    <a:pt x="0" y="9"/>
                    <a:pt x="0" y="13"/>
                  </a:cubicBezTo>
                  <a:cubicBezTo>
                    <a:pt x="1" y="18"/>
                    <a:pt x="3" y="19"/>
                    <a:pt x="5" y="21"/>
                  </a:cubicBezTo>
                  <a:cubicBezTo>
                    <a:pt x="6" y="24"/>
                    <a:pt x="11" y="26"/>
                    <a:pt x="12" y="26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79" name="Freeform 507"/>
            <p:cNvSpPr>
              <a:spLocks/>
            </p:cNvSpPr>
            <p:nvPr/>
          </p:nvSpPr>
          <p:spPr bwMode="auto">
            <a:xfrm>
              <a:off x="1298576" y="1531938"/>
              <a:ext cx="68263" cy="71438"/>
            </a:xfrm>
            <a:custGeom>
              <a:avLst/>
              <a:gdLst>
                <a:gd name="T0" fmla="*/ 12 w 24"/>
                <a:gd name="T1" fmla="*/ 25 h 25"/>
                <a:gd name="T2" fmla="*/ 22 w 24"/>
                <a:gd name="T3" fmla="*/ 18 h 25"/>
                <a:gd name="T4" fmla="*/ 21 w 24"/>
                <a:gd name="T5" fmla="*/ 5 h 25"/>
                <a:gd name="T6" fmla="*/ 13 w 24"/>
                <a:gd name="T7" fmla="*/ 0 h 25"/>
                <a:gd name="T8" fmla="*/ 2 w 24"/>
                <a:gd name="T9" fmla="*/ 5 h 25"/>
                <a:gd name="T10" fmla="*/ 1 w 24"/>
                <a:gd name="T11" fmla="*/ 12 h 25"/>
                <a:gd name="T12" fmla="*/ 5 w 24"/>
                <a:gd name="T13" fmla="*/ 20 h 25"/>
                <a:gd name="T14" fmla="*/ 12 w 24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5">
                  <a:moveTo>
                    <a:pt x="12" y="25"/>
                  </a:moveTo>
                  <a:cubicBezTo>
                    <a:pt x="19" y="25"/>
                    <a:pt x="22" y="22"/>
                    <a:pt x="22" y="18"/>
                  </a:cubicBezTo>
                  <a:cubicBezTo>
                    <a:pt x="23" y="13"/>
                    <a:pt x="24" y="9"/>
                    <a:pt x="21" y="5"/>
                  </a:cubicBezTo>
                  <a:cubicBezTo>
                    <a:pt x="18" y="1"/>
                    <a:pt x="17" y="0"/>
                    <a:pt x="13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8"/>
                    <a:pt x="0" y="8"/>
                    <a:pt x="1" y="12"/>
                  </a:cubicBezTo>
                  <a:cubicBezTo>
                    <a:pt x="1" y="17"/>
                    <a:pt x="3" y="18"/>
                    <a:pt x="5" y="20"/>
                  </a:cubicBezTo>
                  <a:cubicBezTo>
                    <a:pt x="6" y="23"/>
                    <a:pt x="12" y="25"/>
                    <a:pt x="12" y="25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0" name="Freeform 508"/>
            <p:cNvSpPr>
              <a:spLocks/>
            </p:cNvSpPr>
            <p:nvPr/>
          </p:nvSpPr>
          <p:spPr bwMode="auto">
            <a:xfrm>
              <a:off x="1298576" y="1531938"/>
              <a:ext cx="65088" cy="71438"/>
            </a:xfrm>
            <a:custGeom>
              <a:avLst/>
              <a:gdLst>
                <a:gd name="T0" fmla="*/ 12 w 23"/>
                <a:gd name="T1" fmla="*/ 25 h 25"/>
                <a:gd name="T2" fmla="*/ 22 w 23"/>
                <a:gd name="T3" fmla="*/ 18 h 25"/>
                <a:gd name="T4" fmla="*/ 21 w 23"/>
                <a:gd name="T5" fmla="*/ 5 h 25"/>
                <a:gd name="T6" fmla="*/ 13 w 23"/>
                <a:gd name="T7" fmla="*/ 0 h 25"/>
                <a:gd name="T8" fmla="*/ 2 w 23"/>
                <a:gd name="T9" fmla="*/ 5 h 25"/>
                <a:gd name="T10" fmla="*/ 1 w 23"/>
                <a:gd name="T11" fmla="*/ 12 h 25"/>
                <a:gd name="T12" fmla="*/ 5 w 23"/>
                <a:gd name="T13" fmla="*/ 20 h 25"/>
                <a:gd name="T14" fmla="*/ 12 w 23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5">
                  <a:moveTo>
                    <a:pt x="12" y="25"/>
                  </a:moveTo>
                  <a:cubicBezTo>
                    <a:pt x="19" y="25"/>
                    <a:pt x="22" y="22"/>
                    <a:pt x="22" y="18"/>
                  </a:cubicBezTo>
                  <a:cubicBezTo>
                    <a:pt x="23" y="13"/>
                    <a:pt x="23" y="9"/>
                    <a:pt x="21" y="5"/>
                  </a:cubicBezTo>
                  <a:cubicBezTo>
                    <a:pt x="18" y="1"/>
                    <a:pt x="17" y="1"/>
                    <a:pt x="13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1" y="7"/>
                    <a:pt x="0" y="8"/>
                    <a:pt x="1" y="12"/>
                  </a:cubicBezTo>
                  <a:cubicBezTo>
                    <a:pt x="1" y="17"/>
                    <a:pt x="3" y="18"/>
                    <a:pt x="5" y="20"/>
                  </a:cubicBezTo>
                  <a:cubicBezTo>
                    <a:pt x="7" y="23"/>
                    <a:pt x="12" y="25"/>
                    <a:pt x="12" y="25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1" name="Freeform 509"/>
            <p:cNvSpPr>
              <a:spLocks/>
            </p:cNvSpPr>
            <p:nvPr/>
          </p:nvSpPr>
          <p:spPr bwMode="auto">
            <a:xfrm>
              <a:off x="1298576" y="1531938"/>
              <a:ext cx="65088" cy="71438"/>
            </a:xfrm>
            <a:custGeom>
              <a:avLst/>
              <a:gdLst>
                <a:gd name="T0" fmla="*/ 12 w 23"/>
                <a:gd name="T1" fmla="*/ 25 h 25"/>
                <a:gd name="T2" fmla="*/ 22 w 23"/>
                <a:gd name="T3" fmla="*/ 18 h 25"/>
                <a:gd name="T4" fmla="*/ 21 w 23"/>
                <a:gd name="T5" fmla="*/ 5 h 25"/>
                <a:gd name="T6" fmla="*/ 13 w 23"/>
                <a:gd name="T7" fmla="*/ 1 h 25"/>
                <a:gd name="T8" fmla="*/ 2 w 23"/>
                <a:gd name="T9" fmla="*/ 5 h 25"/>
                <a:gd name="T10" fmla="*/ 1 w 23"/>
                <a:gd name="T11" fmla="*/ 12 h 25"/>
                <a:gd name="T12" fmla="*/ 5 w 23"/>
                <a:gd name="T13" fmla="*/ 20 h 25"/>
                <a:gd name="T14" fmla="*/ 12 w 23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5">
                  <a:moveTo>
                    <a:pt x="12" y="25"/>
                  </a:moveTo>
                  <a:cubicBezTo>
                    <a:pt x="19" y="25"/>
                    <a:pt x="22" y="22"/>
                    <a:pt x="22" y="18"/>
                  </a:cubicBezTo>
                  <a:cubicBezTo>
                    <a:pt x="23" y="13"/>
                    <a:pt x="23" y="9"/>
                    <a:pt x="21" y="5"/>
                  </a:cubicBezTo>
                  <a:cubicBezTo>
                    <a:pt x="19" y="2"/>
                    <a:pt x="17" y="1"/>
                    <a:pt x="13" y="1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1" y="7"/>
                    <a:pt x="0" y="9"/>
                    <a:pt x="1" y="12"/>
                  </a:cubicBezTo>
                  <a:cubicBezTo>
                    <a:pt x="1" y="17"/>
                    <a:pt x="3" y="18"/>
                    <a:pt x="5" y="20"/>
                  </a:cubicBezTo>
                  <a:cubicBezTo>
                    <a:pt x="7" y="23"/>
                    <a:pt x="12" y="25"/>
                    <a:pt x="12" y="25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2" name="Freeform 510"/>
            <p:cNvSpPr>
              <a:spLocks/>
            </p:cNvSpPr>
            <p:nvPr/>
          </p:nvSpPr>
          <p:spPr bwMode="auto">
            <a:xfrm>
              <a:off x="1298576" y="1531938"/>
              <a:ext cx="65088" cy="71438"/>
            </a:xfrm>
            <a:custGeom>
              <a:avLst/>
              <a:gdLst>
                <a:gd name="T0" fmla="*/ 12 w 23"/>
                <a:gd name="T1" fmla="*/ 25 h 25"/>
                <a:gd name="T2" fmla="*/ 22 w 23"/>
                <a:gd name="T3" fmla="*/ 18 h 25"/>
                <a:gd name="T4" fmla="*/ 21 w 23"/>
                <a:gd name="T5" fmla="*/ 5 h 25"/>
                <a:gd name="T6" fmla="*/ 13 w 23"/>
                <a:gd name="T7" fmla="*/ 1 h 25"/>
                <a:gd name="T8" fmla="*/ 2 w 23"/>
                <a:gd name="T9" fmla="*/ 5 h 25"/>
                <a:gd name="T10" fmla="*/ 1 w 23"/>
                <a:gd name="T11" fmla="*/ 12 h 25"/>
                <a:gd name="T12" fmla="*/ 5 w 23"/>
                <a:gd name="T13" fmla="*/ 20 h 25"/>
                <a:gd name="T14" fmla="*/ 12 w 23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5">
                  <a:moveTo>
                    <a:pt x="12" y="25"/>
                  </a:moveTo>
                  <a:cubicBezTo>
                    <a:pt x="19" y="25"/>
                    <a:pt x="22" y="22"/>
                    <a:pt x="22" y="18"/>
                  </a:cubicBezTo>
                  <a:cubicBezTo>
                    <a:pt x="23" y="13"/>
                    <a:pt x="23" y="9"/>
                    <a:pt x="21" y="5"/>
                  </a:cubicBezTo>
                  <a:cubicBezTo>
                    <a:pt x="19" y="2"/>
                    <a:pt x="17" y="1"/>
                    <a:pt x="13" y="1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1" y="7"/>
                    <a:pt x="0" y="9"/>
                    <a:pt x="1" y="12"/>
                  </a:cubicBezTo>
                  <a:cubicBezTo>
                    <a:pt x="1" y="17"/>
                    <a:pt x="3" y="18"/>
                    <a:pt x="5" y="20"/>
                  </a:cubicBezTo>
                  <a:cubicBezTo>
                    <a:pt x="7" y="23"/>
                    <a:pt x="12" y="25"/>
                    <a:pt x="12" y="25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3" name="Freeform 511"/>
            <p:cNvSpPr>
              <a:spLocks/>
            </p:cNvSpPr>
            <p:nvPr/>
          </p:nvSpPr>
          <p:spPr bwMode="auto">
            <a:xfrm>
              <a:off x="1298576" y="1535113"/>
              <a:ext cx="65088" cy="68263"/>
            </a:xfrm>
            <a:custGeom>
              <a:avLst/>
              <a:gdLst>
                <a:gd name="T0" fmla="*/ 12 w 23"/>
                <a:gd name="T1" fmla="*/ 24 h 24"/>
                <a:gd name="T2" fmla="*/ 22 w 23"/>
                <a:gd name="T3" fmla="*/ 17 h 24"/>
                <a:gd name="T4" fmla="*/ 21 w 23"/>
                <a:gd name="T5" fmla="*/ 4 h 24"/>
                <a:gd name="T6" fmla="*/ 13 w 23"/>
                <a:gd name="T7" fmla="*/ 0 h 24"/>
                <a:gd name="T8" fmla="*/ 2 w 23"/>
                <a:gd name="T9" fmla="*/ 4 h 24"/>
                <a:gd name="T10" fmla="*/ 1 w 23"/>
                <a:gd name="T11" fmla="*/ 11 h 24"/>
                <a:gd name="T12" fmla="*/ 5 w 23"/>
                <a:gd name="T13" fmla="*/ 19 h 24"/>
                <a:gd name="T14" fmla="*/ 12 w 23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4">
                  <a:moveTo>
                    <a:pt x="12" y="24"/>
                  </a:moveTo>
                  <a:cubicBezTo>
                    <a:pt x="19" y="24"/>
                    <a:pt x="22" y="21"/>
                    <a:pt x="22" y="17"/>
                  </a:cubicBezTo>
                  <a:cubicBezTo>
                    <a:pt x="23" y="12"/>
                    <a:pt x="23" y="8"/>
                    <a:pt x="21" y="4"/>
                  </a:cubicBezTo>
                  <a:cubicBezTo>
                    <a:pt x="19" y="1"/>
                    <a:pt x="17" y="1"/>
                    <a:pt x="13" y="0"/>
                  </a:cubicBezTo>
                  <a:cubicBezTo>
                    <a:pt x="7" y="0"/>
                    <a:pt x="3" y="2"/>
                    <a:pt x="2" y="4"/>
                  </a:cubicBezTo>
                  <a:cubicBezTo>
                    <a:pt x="1" y="6"/>
                    <a:pt x="0" y="8"/>
                    <a:pt x="1" y="11"/>
                  </a:cubicBezTo>
                  <a:cubicBezTo>
                    <a:pt x="1" y="16"/>
                    <a:pt x="3" y="17"/>
                    <a:pt x="5" y="19"/>
                  </a:cubicBezTo>
                  <a:cubicBezTo>
                    <a:pt x="7" y="22"/>
                    <a:pt x="12" y="24"/>
                    <a:pt x="12" y="24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4" name="Freeform 512"/>
            <p:cNvSpPr>
              <a:spLocks/>
            </p:cNvSpPr>
            <p:nvPr/>
          </p:nvSpPr>
          <p:spPr bwMode="auto">
            <a:xfrm>
              <a:off x="1298576" y="1535113"/>
              <a:ext cx="65088" cy="68263"/>
            </a:xfrm>
            <a:custGeom>
              <a:avLst/>
              <a:gdLst>
                <a:gd name="T0" fmla="*/ 12 w 23"/>
                <a:gd name="T1" fmla="*/ 24 h 24"/>
                <a:gd name="T2" fmla="*/ 22 w 23"/>
                <a:gd name="T3" fmla="*/ 17 h 24"/>
                <a:gd name="T4" fmla="*/ 21 w 23"/>
                <a:gd name="T5" fmla="*/ 4 h 24"/>
                <a:gd name="T6" fmla="*/ 13 w 23"/>
                <a:gd name="T7" fmla="*/ 1 h 24"/>
                <a:gd name="T8" fmla="*/ 2 w 23"/>
                <a:gd name="T9" fmla="*/ 4 h 24"/>
                <a:gd name="T10" fmla="*/ 1 w 23"/>
                <a:gd name="T11" fmla="*/ 11 h 24"/>
                <a:gd name="T12" fmla="*/ 5 w 23"/>
                <a:gd name="T13" fmla="*/ 19 h 24"/>
                <a:gd name="T14" fmla="*/ 12 w 23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4">
                  <a:moveTo>
                    <a:pt x="12" y="24"/>
                  </a:moveTo>
                  <a:cubicBezTo>
                    <a:pt x="19" y="24"/>
                    <a:pt x="22" y="21"/>
                    <a:pt x="22" y="17"/>
                  </a:cubicBezTo>
                  <a:cubicBezTo>
                    <a:pt x="23" y="12"/>
                    <a:pt x="23" y="8"/>
                    <a:pt x="21" y="4"/>
                  </a:cubicBezTo>
                  <a:cubicBezTo>
                    <a:pt x="19" y="2"/>
                    <a:pt x="17" y="1"/>
                    <a:pt x="13" y="1"/>
                  </a:cubicBezTo>
                  <a:cubicBezTo>
                    <a:pt x="7" y="0"/>
                    <a:pt x="3" y="2"/>
                    <a:pt x="2" y="4"/>
                  </a:cubicBezTo>
                  <a:cubicBezTo>
                    <a:pt x="1" y="6"/>
                    <a:pt x="0" y="8"/>
                    <a:pt x="1" y="11"/>
                  </a:cubicBezTo>
                  <a:cubicBezTo>
                    <a:pt x="1" y="16"/>
                    <a:pt x="3" y="17"/>
                    <a:pt x="5" y="19"/>
                  </a:cubicBezTo>
                  <a:cubicBezTo>
                    <a:pt x="7" y="22"/>
                    <a:pt x="12" y="24"/>
                    <a:pt x="12" y="2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5" name="Freeform 513"/>
            <p:cNvSpPr>
              <a:spLocks/>
            </p:cNvSpPr>
            <p:nvPr/>
          </p:nvSpPr>
          <p:spPr bwMode="auto">
            <a:xfrm>
              <a:off x="1298576" y="1535113"/>
              <a:ext cx="65088" cy="68263"/>
            </a:xfrm>
            <a:custGeom>
              <a:avLst/>
              <a:gdLst>
                <a:gd name="T0" fmla="*/ 12 w 23"/>
                <a:gd name="T1" fmla="*/ 24 h 24"/>
                <a:gd name="T2" fmla="*/ 22 w 23"/>
                <a:gd name="T3" fmla="*/ 17 h 24"/>
                <a:gd name="T4" fmla="*/ 21 w 23"/>
                <a:gd name="T5" fmla="*/ 4 h 24"/>
                <a:gd name="T6" fmla="*/ 14 w 23"/>
                <a:gd name="T7" fmla="*/ 1 h 24"/>
                <a:gd name="T8" fmla="*/ 2 w 23"/>
                <a:gd name="T9" fmla="*/ 5 h 24"/>
                <a:gd name="T10" fmla="*/ 1 w 23"/>
                <a:gd name="T11" fmla="*/ 11 h 24"/>
                <a:gd name="T12" fmla="*/ 5 w 23"/>
                <a:gd name="T13" fmla="*/ 19 h 24"/>
                <a:gd name="T14" fmla="*/ 12 w 23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4">
                  <a:moveTo>
                    <a:pt x="12" y="24"/>
                  </a:moveTo>
                  <a:cubicBezTo>
                    <a:pt x="19" y="24"/>
                    <a:pt x="22" y="21"/>
                    <a:pt x="22" y="17"/>
                  </a:cubicBezTo>
                  <a:cubicBezTo>
                    <a:pt x="23" y="12"/>
                    <a:pt x="23" y="8"/>
                    <a:pt x="21" y="4"/>
                  </a:cubicBezTo>
                  <a:cubicBezTo>
                    <a:pt x="19" y="2"/>
                    <a:pt x="17" y="1"/>
                    <a:pt x="14" y="1"/>
                  </a:cubicBezTo>
                  <a:cubicBezTo>
                    <a:pt x="8" y="0"/>
                    <a:pt x="3" y="2"/>
                    <a:pt x="2" y="5"/>
                  </a:cubicBezTo>
                  <a:cubicBezTo>
                    <a:pt x="1" y="6"/>
                    <a:pt x="0" y="8"/>
                    <a:pt x="1" y="11"/>
                  </a:cubicBezTo>
                  <a:cubicBezTo>
                    <a:pt x="1" y="16"/>
                    <a:pt x="4" y="17"/>
                    <a:pt x="5" y="19"/>
                  </a:cubicBezTo>
                  <a:cubicBezTo>
                    <a:pt x="7" y="22"/>
                    <a:pt x="12" y="24"/>
                    <a:pt x="12" y="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6" name="Freeform 514"/>
            <p:cNvSpPr>
              <a:spLocks/>
            </p:cNvSpPr>
            <p:nvPr/>
          </p:nvSpPr>
          <p:spPr bwMode="auto">
            <a:xfrm>
              <a:off x="1298576" y="1538288"/>
              <a:ext cx="65088" cy="65088"/>
            </a:xfrm>
            <a:custGeom>
              <a:avLst/>
              <a:gdLst>
                <a:gd name="T0" fmla="*/ 12 w 23"/>
                <a:gd name="T1" fmla="*/ 23 h 23"/>
                <a:gd name="T2" fmla="*/ 22 w 23"/>
                <a:gd name="T3" fmla="*/ 16 h 23"/>
                <a:gd name="T4" fmla="*/ 21 w 23"/>
                <a:gd name="T5" fmla="*/ 4 h 23"/>
                <a:gd name="T6" fmla="*/ 14 w 23"/>
                <a:gd name="T7" fmla="*/ 0 h 23"/>
                <a:gd name="T8" fmla="*/ 2 w 23"/>
                <a:gd name="T9" fmla="*/ 4 h 23"/>
                <a:gd name="T10" fmla="*/ 1 w 23"/>
                <a:gd name="T11" fmla="*/ 10 h 23"/>
                <a:gd name="T12" fmla="*/ 5 w 23"/>
                <a:gd name="T13" fmla="*/ 18 h 23"/>
                <a:gd name="T14" fmla="*/ 12 w 23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3">
                  <a:moveTo>
                    <a:pt x="12" y="23"/>
                  </a:moveTo>
                  <a:cubicBezTo>
                    <a:pt x="19" y="23"/>
                    <a:pt x="22" y="20"/>
                    <a:pt x="22" y="16"/>
                  </a:cubicBezTo>
                  <a:cubicBezTo>
                    <a:pt x="23" y="11"/>
                    <a:pt x="23" y="7"/>
                    <a:pt x="21" y="4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8" y="0"/>
                    <a:pt x="3" y="1"/>
                    <a:pt x="2" y="4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" y="15"/>
                    <a:pt x="4" y="15"/>
                    <a:pt x="5" y="18"/>
                  </a:cubicBezTo>
                  <a:cubicBezTo>
                    <a:pt x="7" y="21"/>
                    <a:pt x="12" y="23"/>
                    <a:pt x="12" y="2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7" name="Freeform 515"/>
            <p:cNvSpPr>
              <a:spLocks/>
            </p:cNvSpPr>
            <p:nvPr/>
          </p:nvSpPr>
          <p:spPr bwMode="auto">
            <a:xfrm>
              <a:off x="1298576" y="1538288"/>
              <a:ext cx="65088" cy="65088"/>
            </a:xfrm>
            <a:custGeom>
              <a:avLst/>
              <a:gdLst>
                <a:gd name="T0" fmla="*/ 12 w 23"/>
                <a:gd name="T1" fmla="*/ 23 h 23"/>
                <a:gd name="T2" fmla="*/ 22 w 23"/>
                <a:gd name="T3" fmla="*/ 16 h 23"/>
                <a:gd name="T4" fmla="*/ 21 w 23"/>
                <a:gd name="T5" fmla="*/ 4 h 23"/>
                <a:gd name="T6" fmla="*/ 14 w 23"/>
                <a:gd name="T7" fmla="*/ 0 h 23"/>
                <a:gd name="T8" fmla="*/ 2 w 23"/>
                <a:gd name="T9" fmla="*/ 4 h 23"/>
                <a:gd name="T10" fmla="*/ 1 w 23"/>
                <a:gd name="T11" fmla="*/ 10 h 23"/>
                <a:gd name="T12" fmla="*/ 5 w 23"/>
                <a:gd name="T13" fmla="*/ 18 h 23"/>
                <a:gd name="T14" fmla="*/ 12 w 23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3">
                  <a:moveTo>
                    <a:pt x="12" y="23"/>
                  </a:moveTo>
                  <a:cubicBezTo>
                    <a:pt x="19" y="23"/>
                    <a:pt x="22" y="19"/>
                    <a:pt x="22" y="16"/>
                  </a:cubicBezTo>
                  <a:cubicBezTo>
                    <a:pt x="23" y="11"/>
                    <a:pt x="23" y="7"/>
                    <a:pt x="21" y="4"/>
                  </a:cubicBezTo>
                  <a:cubicBezTo>
                    <a:pt x="19" y="1"/>
                    <a:pt x="17" y="1"/>
                    <a:pt x="14" y="0"/>
                  </a:cubicBezTo>
                  <a:cubicBezTo>
                    <a:pt x="8" y="0"/>
                    <a:pt x="3" y="1"/>
                    <a:pt x="2" y="4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" y="15"/>
                    <a:pt x="4" y="15"/>
                    <a:pt x="5" y="18"/>
                  </a:cubicBezTo>
                  <a:cubicBezTo>
                    <a:pt x="7" y="21"/>
                    <a:pt x="12" y="23"/>
                    <a:pt x="12" y="23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8" name="Freeform 516"/>
            <p:cNvSpPr>
              <a:spLocks/>
            </p:cNvSpPr>
            <p:nvPr/>
          </p:nvSpPr>
          <p:spPr bwMode="auto">
            <a:xfrm>
              <a:off x="1301751" y="1538288"/>
              <a:ext cx="61913" cy="65088"/>
            </a:xfrm>
            <a:custGeom>
              <a:avLst/>
              <a:gdLst>
                <a:gd name="T0" fmla="*/ 11 w 22"/>
                <a:gd name="T1" fmla="*/ 23 h 23"/>
                <a:gd name="T2" fmla="*/ 21 w 22"/>
                <a:gd name="T3" fmla="*/ 16 h 23"/>
                <a:gd name="T4" fmla="*/ 20 w 22"/>
                <a:gd name="T5" fmla="*/ 4 h 23"/>
                <a:gd name="T6" fmla="*/ 13 w 22"/>
                <a:gd name="T7" fmla="*/ 1 h 23"/>
                <a:gd name="T8" fmla="*/ 1 w 22"/>
                <a:gd name="T9" fmla="*/ 4 h 23"/>
                <a:gd name="T10" fmla="*/ 0 w 22"/>
                <a:gd name="T11" fmla="*/ 10 h 23"/>
                <a:gd name="T12" fmla="*/ 4 w 22"/>
                <a:gd name="T13" fmla="*/ 18 h 23"/>
                <a:gd name="T14" fmla="*/ 11 w 2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3">
                  <a:moveTo>
                    <a:pt x="11" y="23"/>
                  </a:moveTo>
                  <a:cubicBezTo>
                    <a:pt x="18" y="23"/>
                    <a:pt x="21" y="19"/>
                    <a:pt x="21" y="16"/>
                  </a:cubicBezTo>
                  <a:cubicBezTo>
                    <a:pt x="22" y="11"/>
                    <a:pt x="22" y="7"/>
                    <a:pt x="20" y="4"/>
                  </a:cubicBezTo>
                  <a:cubicBezTo>
                    <a:pt x="18" y="2"/>
                    <a:pt x="16" y="1"/>
                    <a:pt x="13" y="1"/>
                  </a:cubicBezTo>
                  <a:cubicBezTo>
                    <a:pt x="7" y="0"/>
                    <a:pt x="2" y="1"/>
                    <a:pt x="1" y="4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5"/>
                    <a:pt x="3" y="15"/>
                    <a:pt x="4" y="18"/>
                  </a:cubicBezTo>
                  <a:cubicBezTo>
                    <a:pt x="6" y="21"/>
                    <a:pt x="11" y="23"/>
                    <a:pt x="11" y="2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89" name="Freeform 517"/>
            <p:cNvSpPr>
              <a:spLocks/>
            </p:cNvSpPr>
            <p:nvPr/>
          </p:nvSpPr>
          <p:spPr bwMode="auto">
            <a:xfrm>
              <a:off x="1301751" y="1541463"/>
              <a:ext cx="61913" cy="61913"/>
            </a:xfrm>
            <a:custGeom>
              <a:avLst/>
              <a:gdLst>
                <a:gd name="T0" fmla="*/ 11 w 22"/>
                <a:gd name="T1" fmla="*/ 22 h 22"/>
                <a:gd name="T2" fmla="*/ 21 w 22"/>
                <a:gd name="T3" fmla="*/ 15 h 22"/>
                <a:gd name="T4" fmla="*/ 20 w 22"/>
                <a:gd name="T5" fmla="*/ 3 h 22"/>
                <a:gd name="T6" fmla="*/ 13 w 22"/>
                <a:gd name="T7" fmla="*/ 0 h 22"/>
                <a:gd name="T8" fmla="*/ 1 w 22"/>
                <a:gd name="T9" fmla="*/ 3 h 22"/>
                <a:gd name="T10" fmla="*/ 0 w 22"/>
                <a:gd name="T11" fmla="*/ 10 h 22"/>
                <a:gd name="T12" fmla="*/ 4 w 22"/>
                <a:gd name="T13" fmla="*/ 17 h 22"/>
                <a:gd name="T14" fmla="*/ 11 w 2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18" y="22"/>
                    <a:pt x="21" y="18"/>
                    <a:pt x="21" y="15"/>
                  </a:cubicBezTo>
                  <a:cubicBezTo>
                    <a:pt x="22" y="10"/>
                    <a:pt x="22" y="6"/>
                    <a:pt x="20" y="3"/>
                  </a:cubicBezTo>
                  <a:cubicBezTo>
                    <a:pt x="18" y="1"/>
                    <a:pt x="16" y="0"/>
                    <a:pt x="13" y="0"/>
                  </a:cubicBezTo>
                  <a:cubicBezTo>
                    <a:pt x="7" y="0"/>
                    <a:pt x="2" y="0"/>
                    <a:pt x="1" y="3"/>
                  </a:cubicBezTo>
                  <a:cubicBezTo>
                    <a:pt x="0" y="4"/>
                    <a:pt x="0" y="6"/>
                    <a:pt x="0" y="10"/>
                  </a:cubicBezTo>
                  <a:cubicBezTo>
                    <a:pt x="0" y="14"/>
                    <a:pt x="3" y="14"/>
                    <a:pt x="4" y="17"/>
                  </a:cubicBezTo>
                  <a:cubicBezTo>
                    <a:pt x="6" y="20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0" name="Freeform 518"/>
            <p:cNvSpPr>
              <a:spLocks/>
            </p:cNvSpPr>
            <p:nvPr/>
          </p:nvSpPr>
          <p:spPr bwMode="auto">
            <a:xfrm>
              <a:off x="1301751" y="1541463"/>
              <a:ext cx="61913" cy="61913"/>
            </a:xfrm>
            <a:custGeom>
              <a:avLst/>
              <a:gdLst>
                <a:gd name="T0" fmla="*/ 11 w 22"/>
                <a:gd name="T1" fmla="*/ 22 h 22"/>
                <a:gd name="T2" fmla="*/ 21 w 22"/>
                <a:gd name="T3" fmla="*/ 14 h 22"/>
                <a:gd name="T4" fmla="*/ 20 w 22"/>
                <a:gd name="T5" fmla="*/ 3 h 22"/>
                <a:gd name="T6" fmla="*/ 13 w 22"/>
                <a:gd name="T7" fmla="*/ 0 h 22"/>
                <a:gd name="T8" fmla="*/ 1 w 22"/>
                <a:gd name="T9" fmla="*/ 3 h 22"/>
                <a:gd name="T10" fmla="*/ 0 w 22"/>
                <a:gd name="T11" fmla="*/ 10 h 22"/>
                <a:gd name="T12" fmla="*/ 4 w 22"/>
                <a:gd name="T13" fmla="*/ 17 h 22"/>
                <a:gd name="T14" fmla="*/ 11 w 2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18" y="22"/>
                    <a:pt x="21" y="18"/>
                    <a:pt x="21" y="14"/>
                  </a:cubicBezTo>
                  <a:cubicBezTo>
                    <a:pt x="22" y="10"/>
                    <a:pt x="22" y="6"/>
                    <a:pt x="20" y="3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7" y="0"/>
                    <a:pt x="2" y="0"/>
                    <a:pt x="1" y="3"/>
                  </a:cubicBezTo>
                  <a:cubicBezTo>
                    <a:pt x="0" y="4"/>
                    <a:pt x="0" y="6"/>
                    <a:pt x="0" y="10"/>
                  </a:cubicBezTo>
                  <a:cubicBezTo>
                    <a:pt x="0" y="14"/>
                    <a:pt x="3" y="14"/>
                    <a:pt x="4" y="17"/>
                  </a:cubicBezTo>
                  <a:cubicBezTo>
                    <a:pt x="6" y="20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1" name="Freeform 519"/>
            <p:cNvSpPr>
              <a:spLocks/>
            </p:cNvSpPr>
            <p:nvPr/>
          </p:nvSpPr>
          <p:spPr bwMode="auto">
            <a:xfrm>
              <a:off x="1316038" y="1549401"/>
              <a:ext cx="33338" cy="42863"/>
            </a:xfrm>
            <a:custGeom>
              <a:avLst/>
              <a:gdLst>
                <a:gd name="T0" fmla="*/ 6 w 12"/>
                <a:gd name="T1" fmla="*/ 0 h 15"/>
                <a:gd name="T2" fmla="*/ 12 w 12"/>
                <a:gd name="T3" fmla="*/ 7 h 15"/>
                <a:gd name="T4" fmla="*/ 11 w 12"/>
                <a:gd name="T5" fmla="*/ 12 h 15"/>
                <a:gd name="T6" fmla="*/ 5 w 12"/>
                <a:gd name="T7" fmla="*/ 15 h 15"/>
                <a:gd name="T8" fmla="*/ 1 w 12"/>
                <a:gd name="T9" fmla="*/ 14 h 15"/>
                <a:gd name="T10" fmla="*/ 0 w 12"/>
                <a:gd name="T11" fmla="*/ 7 h 15"/>
                <a:gd name="T12" fmla="*/ 2 w 12"/>
                <a:gd name="T13" fmla="*/ 2 h 15"/>
                <a:gd name="T14" fmla="*/ 6 w 12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5">
                  <a:moveTo>
                    <a:pt x="6" y="0"/>
                  </a:moveTo>
                  <a:cubicBezTo>
                    <a:pt x="9" y="0"/>
                    <a:pt x="11" y="3"/>
                    <a:pt x="12" y="7"/>
                  </a:cubicBezTo>
                  <a:cubicBezTo>
                    <a:pt x="12" y="9"/>
                    <a:pt x="12" y="11"/>
                    <a:pt x="11" y="12"/>
                  </a:cubicBezTo>
                  <a:cubicBezTo>
                    <a:pt x="9" y="14"/>
                    <a:pt x="7" y="15"/>
                    <a:pt x="5" y="15"/>
                  </a:cubicBezTo>
                  <a:cubicBezTo>
                    <a:pt x="4" y="15"/>
                    <a:pt x="2" y="15"/>
                    <a:pt x="1" y="14"/>
                  </a:cubicBezTo>
                  <a:cubicBezTo>
                    <a:pt x="0" y="13"/>
                    <a:pt x="0" y="9"/>
                    <a:pt x="0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2" name="Freeform 520"/>
            <p:cNvSpPr>
              <a:spLocks/>
            </p:cNvSpPr>
            <p:nvPr/>
          </p:nvSpPr>
          <p:spPr bwMode="auto">
            <a:xfrm>
              <a:off x="1330326" y="1552576"/>
              <a:ext cx="15875" cy="17463"/>
            </a:xfrm>
            <a:custGeom>
              <a:avLst/>
              <a:gdLst>
                <a:gd name="T0" fmla="*/ 1 w 6"/>
                <a:gd name="T1" fmla="*/ 1 h 6"/>
                <a:gd name="T2" fmla="*/ 4 w 6"/>
                <a:gd name="T3" fmla="*/ 2 h 6"/>
                <a:gd name="T4" fmla="*/ 4 w 6"/>
                <a:gd name="T5" fmla="*/ 5 h 6"/>
                <a:gd name="T6" fmla="*/ 2 w 6"/>
                <a:gd name="T7" fmla="*/ 3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2" y="0"/>
                    <a:pt x="3" y="1"/>
                    <a:pt x="4" y="2"/>
                  </a:cubicBezTo>
                  <a:cubicBezTo>
                    <a:pt x="5" y="3"/>
                    <a:pt x="6" y="5"/>
                    <a:pt x="4" y="5"/>
                  </a:cubicBezTo>
                  <a:cubicBezTo>
                    <a:pt x="3" y="6"/>
                    <a:pt x="3" y="4"/>
                    <a:pt x="2" y="3"/>
                  </a:cubicBezTo>
                  <a:cubicBezTo>
                    <a:pt x="1" y="2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3" name="Freeform 521"/>
            <p:cNvSpPr>
              <a:spLocks/>
            </p:cNvSpPr>
            <p:nvPr/>
          </p:nvSpPr>
          <p:spPr bwMode="auto">
            <a:xfrm>
              <a:off x="1330326" y="1552576"/>
              <a:ext cx="15875" cy="17463"/>
            </a:xfrm>
            <a:custGeom>
              <a:avLst/>
              <a:gdLst>
                <a:gd name="T0" fmla="*/ 1 w 6"/>
                <a:gd name="T1" fmla="*/ 1 h 6"/>
                <a:gd name="T2" fmla="*/ 4 w 6"/>
                <a:gd name="T3" fmla="*/ 2 h 6"/>
                <a:gd name="T4" fmla="*/ 4 w 6"/>
                <a:gd name="T5" fmla="*/ 5 h 6"/>
                <a:gd name="T6" fmla="*/ 2 w 6"/>
                <a:gd name="T7" fmla="*/ 3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2" y="0"/>
                    <a:pt x="3" y="1"/>
                    <a:pt x="4" y="2"/>
                  </a:cubicBezTo>
                  <a:cubicBezTo>
                    <a:pt x="5" y="3"/>
                    <a:pt x="6" y="5"/>
                    <a:pt x="4" y="5"/>
                  </a:cubicBezTo>
                  <a:cubicBezTo>
                    <a:pt x="3" y="6"/>
                    <a:pt x="3" y="4"/>
                    <a:pt x="2" y="3"/>
                  </a:cubicBezTo>
                  <a:cubicBezTo>
                    <a:pt x="1" y="2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4" name="Freeform 522"/>
            <p:cNvSpPr>
              <a:spLocks/>
            </p:cNvSpPr>
            <p:nvPr/>
          </p:nvSpPr>
          <p:spPr bwMode="auto">
            <a:xfrm>
              <a:off x="1330326" y="1552576"/>
              <a:ext cx="14288" cy="17463"/>
            </a:xfrm>
            <a:custGeom>
              <a:avLst/>
              <a:gdLst>
                <a:gd name="T0" fmla="*/ 1 w 5"/>
                <a:gd name="T1" fmla="*/ 1 h 6"/>
                <a:gd name="T2" fmla="*/ 4 w 5"/>
                <a:gd name="T3" fmla="*/ 2 h 6"/>
                <a:gd name="T4" fmla="*/ 4 w 5"/>
                <a:gd name="T5" fmla="*/ 5 h 6"/>
                <a:gd name="T6" fmla="*/ 2 w 5"/>
                <a:gd name="T7" fmla="*/ 3 h 6"/>
                <a:gd name="T8" fmla="*/ 1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1"/>
                  </a:moveTo>
                  <a:cubicBezTo>
                    <a:pt x="2" y="0"/>
                    <a:pt x="3" y="1"/>
                    <a:pt x="4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3" y="6"/>
                    <a:pt x="3" y="4"/>
                    <a:pt x="2" y="3"/>
                  </a:cubicBezTo>
                  <a:cubicBezTo>
                    <a:pt x="1" y="2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5" name="Freeform 523"/>
            <p:cNvSpPr>
              <a:spLocks/>
            </p:cNvSpPr>
            <p:nvPr/>
          </p:nvSpPr>
          <p:spPr bwMode="auto">
            <a:xfrm>
              <a:off x="1330326" y="1552576"/>
              <a:ext cx="14288" cy="17463"/>
            </a:xfrm>
            <a:custGeom>
              <a:avLst/>
              <a:gdLst>
                <a:gd name="T0" fmla="*/ 1 w 5"/>
                <a:gd name="T1" fmla="*/ 1 h 6"/>
                <a:gd name="T2" fmla="*/ 4 w 5"/>
                <a:gd name="T3" fmla="*/ 2 h 6"/>
                <a:gd name="T4" fmla="*/ 4 w 5"/>
                <a:gd name="T5" fmla="*/ 5 h 6"/>
                <a:gd name="T6" fmla="*/ 2 w 5"/>
                <a:gd name="T7" fmla="*/ 3 h 6"/>
                <a:gd name="T8" fmla="*/ 1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1"/>
                  </a:moveTo>
                  <a:cubicBezTo>
                    <a:pt x="2" y="0"/>
                    <a:pt x="3" y="1"/>
                    <a:pt x="4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3" y="6"/>
                    <a:pt x="3" y="4"/>
                    <a:pt x="2" y="3"/>
                  </a:cubicBezTo>
                  <a:cubicBezTo>
                    <a:pt x="1" y="2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6" name="Freeform 524"/>
            <p:cNvSpPr>
              <a:spLocks/>
            </p:cNvSpPr>
            <p:nvPr/>
          </p:nvSpPr>
          <p:spPr bwMode="auto">
            <a:xfrm>
              <a:off x="1330326" y="1552576"/>
              <a:ext cx="14288" cy="17463"/>
            </a:xfrm>
            <a:custGeom>
              <a:avLst/>
              <a:gdLst>
                <a:gd name="T0" fmla="*/ 1 w 5"/>
                <a:gd name="T1" fmla="*/ 1 h 6"/>
                <a:gd name="T2" fmla="*/ 4 w 5"/>
                <a:gd name="T3" fmla="*/ 2 h 6"/>
                <a:gd name="T4" fmla="*/ 4 w 5"/>
                <a:gd name="T5" fmla="*/ 5 h 6"/>
                <a:gd name="T6" fmla="*/ 2 w 5"/>
                <a:gd name="T7" fmla="*/ 3 h 6"/>
                <a:gd name="T8" fmla="*/ 1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1"/>
                  </a:moveTo>
                  <a:cubicBezTo>
                    <a:pt x="2" y="0"/>
                    <a:pt x="3" y="1"/>
                    <a:pt x="4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3" y="6"/>
                    <a:pt x="3" y="4"/>
                    <a:pt x="2" y="3"/>
                  </a:cubicBezTo>
                  <a:cubicBezTo>
                    <a:pt x="1" y="2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7" name="Freeform 525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4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8" name="Freeform 526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4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99" name="Freeform 527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0" name="Freeform 528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1" name="Freeform 529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2" name="Freeform 530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3" name="Freeform 531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4" name="Freeform 532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5" name="Freeform 533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6" name="Freeform 534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4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7" name="Freeform 535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3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4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8" name="Freeform 536"/>
            <p:cNvSpPr>
              <a:spLocks/>
            </p:cNvSpPr>
            <p:nvPr/>
          </p:nvSpPr>
          <p:spPr bwMode="auto">
            <a:xfrm>
              <a:off x="1330326" y="1555751"/>
              <a:ext cx="14288" cy="14288"/>
            </a:xfrm>
            <a:custGeom>
              <a:avLst/>
              <a:gdLst>
                <a:gd name="T0" fmla="*/ 1 w 5"/>
                <a:gd name="T1" fmla="*/ 0 h 5"/>
                <a:gd name="T2" fmla="*/ 3 w 5"/>
                <a:gd name="T3" fmla="*/ 1 h 5"/>
                <a:gd name="T4" fmla="*/ 4 w 5"/>
                <a:gd name="T5" fmla="*/ 4 h 5"/>
                <a:gd name="T6" fmla="*/ 2 w 5"/>
                <a:gd name="T7" fmla="*/ 2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4" y="2"/>
                    <a:pt x="5" y="3"/>
                    <a:pt x="4" y="4"/>
                  </a:cubicBezTo>
                  <a:cubicBezTo>
                    <a:pt x="3" y="5"/>
                    <a:pt x="3" y="3"/>
                    <a:pt x="2" y="2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09" name="Freeform 537"/>
            <p:cNvSpPr>
              <a:spLocks/>
            </p:cNvSpPr>
            <p:nvPr/>
          </p:nvSpPr>
          <p:spPr bwMode="auto">
            <a:xfrm>
              <a:off x="1331913" y="1555751"/>
              <a:ext cx="12700" cy="11113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1 h 4"/>
                <a:gd name="T4" fmla="*/ 3 w 4"/>
                <a:gd name="T5" fmla="*/ 4 h 4"/>
                <a:gd name="T6" fmla="*/ 1 w 4"/>
                <a:gd name="T7" fmla="*/ 2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3" y="2"/>
                    <a:pt x="4" y="3"/>
                    <a:pt x="3" y="4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0" name="Freeform 538"/>
            <p:cNvSpPr>
              <a:spLocks/>
            </p:cNvSpPr>
            <p:nvPr/>
          </p:nvSpPr>
          <p:spPr bwMode="auto">
            <a:xfrm>
              <a:off x="1331913" y="1555751"/>
              <a:ext cx="9525" cy="11113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1 h 4"/>
                <a:gd name="T4" fmla="*/ 3 w 3"/>
                <a:gd name="T5" fmla="*/ 4 h 4"/>
                <a:gd name="T6" fmla="*/ 1 w 3"/>
                <a:gd name="T7" fmla="*/ 2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1" name="Freeform 539"/>
            <p:cNvSpPr>
              <a:spLocks/>
            </p:cNvSpPr>
            <p:nvPr/>
          </p:nvSpPr>
          <p:spPr bwMode="auto">
            <a:xfrm>
              <a:off x="1331913" y="1555751"/>
              <a:ext cx="9525" cy="11113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1 h 4"/>
                <a:gd name="T4" fmla="*/ 3 w 3"/>
                <a:gd name="T5" fmla="*/ 4 h 4"/>
                <a:gd name="T6" fmla="*/ 1 w 3"/>
                <a:gd name="T7" fmla="*/ 2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2" name="Freeform 540"/>
            <p:cNvSpPr>
              <a:spLocks/>
            </p:cNvSpPr>
            <p:nvPr/>
          </p:nvSpPr>
          <p:spPr bwMode="auto">
            <a:xfrm>
              <a:off x="1331913" y="1555751"/>
              <a:ext cx="9525" cy="11113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1 h 4"/>
                <a:gd name="T4" fmla="*/ 3 w 3"/>
                <a:gd name="T5" fmla="*/ 4 h 4"/>
                <a:gd name="T6" fmla="*/ 1 w 3"/>
                <a:gd name="T7" fmla="*/ 2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3" name="Freeform 541"/>
            <p:cNvSpPr>
              <a:spLocks/>
            </p:cNvSpPr>
            <p:nvPr/>
          </p:nvSpPr>
          <p:spPr bwMode="auto">
            <a:xfrm>
              <a:off x="1277938" y="1558926"/>
              <a:ext cx="20638" cy="14288"/>
            </a:xfrm>
            <a:custGeom>
              <a:avLst/>
              <a:gdLst>
                <a:gd name="T0" fmla="*/ 2 w 7"/>
                <a:gd name="T1" fmla="*/ 1 h 5"/>
                <a:gd name="T2" fmla="*/ 5 w 7"/>
                <a:gd name="T3" fmla="*/ 1 h 5"/>
                <a:gd name="T4" fmla="*/ 5 w 7"/>
                <a:gd name="T5" fmla="*/ 4 h 5"/>
                <a:gd name="T6" fmla="*/ 2 w 7"/>
                <a:gd name="T7" fmla="*/ 4 h 5"/>
                <a:gd name="T8" fmla="*/ 2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1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3"/>
                    <a:pt x="6" y="5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0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4" name="Freeform 542"/>
            <p:cNvSpPr>
              <a:spLocks/>
            </p:cNvSpPr>
            <p:nvPr/>
          </p:nvSpPr>
          <p:spPr bwMode="auto">
            <a:xfrm>
              <a:off x="1277938" y="1558926"/>
              <a:ext cx="20638" cy="14288"/>
            </a:xfrm>
            <a:custGeom>
              <a:avLst/>
              <a:gdLst>
                <a:gd name="T0" fmla="*/ 2 w 7"/>
                <a:gd name="T1" fmla="*/ 1 h 5"/>
                <a:gd name="T2" fmla="*/ 5 w 7"/>
                <a:gd name="T3" fmla="*/ 1 h 5"/>
                <a:gd name="T4" fmla="*/ 5 w 7"/>
                <a:gd name="T5" fmla="*/ 4 h 5"/>
                <a:gd name="T6" fmla="*/ 2 w 7"/>
                <a:gd name="T7" fmla="*/ 4 h 5"/>
                <a:gd name="T8" fmla="*/ 2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1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3"/>
                    <a:pt x="6" y="5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0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5" name="Freeform 543"/>
            <p:cNvSpPr>
              <a:spLocks/>
            </p:cNvSpPr>
            <p:nvPr/>
          </p:nvSpPr>
          <p:spPr bwMode="auto">
            <a:xfrm>
              <a:off x="1277938" y="1560513"/>
              <a:ext cx="20638" cy="12700"/>
            </a:xfrm>
            <a:custGeom>
              <a:avLst/>
              <a:gdLst>
                <a:gd name="T0" fmla="*/ 2 w 7"/>
                <a:gd name="T1" fmla="*/ 0 h 4"/>
                <a:gd name="T2" fmla="*/ 5 w 7"/>
                <a:gd name="T3" fmla="*/ 1 h 4"/>
                <a:gd name="T4" fmla="*/ 5 w 7"/>
                <a:gd name="T5" fmla="*/ 3 h 4"/>
                <a:gd name="T6" fmla="*/ 2 w 7"/>
                <a:gd name="T7" fmla="*/ 3 h 4"/>
                <a:gd name="T8" fmla="*/ 2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0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2"/>
                    <a:pt x="6" y="4"/>
                    <a:pt x="5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0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6" name="Freeform 544"/>
            <p:cNvSpPr>
              <a:spLocks/>
            </p:cNvSpPr>
            <p:nvPr/>
          </p:nvSpPr>
          <p:spPr bwMode="auto">
            <a:xfrm>
              <a:off x="1277938" y="1560513"/>
              <a:ext cx="20638" cy="9525"/>
            </a:xfrm>
            <a:custGeom>
              <a:avLst/>
              <a:gdLst>
                <a:gd name="T0" fmla="*/ 2 w 7"/>
                <a:gd name="T1" fmla="*/ 0 h 3"/>
                <a:gd name="T2" fmla="*/ 5 w 7"/>
                <a:gd name="T3" fmla="*/ 1 h 3"/>
                <a:gd name="T4" fmla="*/ 5 w 7"/>
                <a:gd name="T5" fmla="*/ 3 h 3"/>
                <a:gd name="T6" fmla="*/ 2 w 7"/>
                <a:gd name="T7" fmla="*/ 2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0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7" name="Freeform 545"/>
            <p:cNvSpPr>
              <a:spLocks/>
            </p:cNvSpPr>
            <p:nvPr/>
          </p:nvSpPr>
          <p:spPr bwMode="auto">
            <a:xfrm>
              <a:off x="1277938" y="1560513"/>
              <a:ext cx="20638" cy="9525"/>
            </a:xfrm>
            <a:custGeom>
              <a:avLst/>
              <a:gdLst>
                <a:gd name="T0" fmla="*/ 2 w 7"/>
                <a:gd name="T1" fmla="*/ 0 h 3"/>
                <a:gd name="T2" fmla="*/ 5 w 7"/>
                <a:gd name="T3" fmla="*/ 1 h 3"/>
                <a:gd name="T4" fmla="*/ 5 w 7"/>
                <a:gd name="T5" fmla="*/ 3 h 3"/>
                <a:gd name="T6" fmla="*/ 2 w 7"/>
                <a:gd name="T7" fmla="*/ 2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0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8" name="Freeform 546"/>
            <p:cNvSpPr>
              <a:spLocks/>
            </p:cNvSpPr>
            <p:nvPr/>
          </p:nvSpPr>
          <p:spPr bwMode="auto">
            <a:xfrm>
              <a:off x="1277938" y="1560513"/>
              <a:ext cx="20638" cy="9525"/>
            </a:xfrm>
            <a:custGeom>
              <a:avLst/>
              <a:gdLst>
                <a:gd name="T0" fmla="*/ 2 w 7"/>
                <a:gd name="T1" fmla="*/ 0 h 3"/>
                <a:gd name="T2" fmla="*/ 5 w 7"/>
                <a:gd name="T3" fmla="*/ 1 h 3"/>
                <a:gd name="T4" fmla="*/ 5 w 7"/>
                <a:gd name="T5" fmla="*/ 3 h 3"/>
                <a:gd name="T6" fmla="*/ 2 w 7"/>
                <a:gd name="T7" fmla="*/ 2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1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19" name="Freeform 547"/>
            <p:cNvSpPr>
              <a:spLocks/>
            </p:cNvSpPr>
            <p:nvPr/>
          </p:nvSpPr>
          <p:spPr bwMode="auto">
            <a:xfrm>
              <a:off x="1277938" y="1560513"/>
              <a:ext cx="20638" cy="9525"/>
            </a:xfrm>
            <a:custGeom>
              <a:avLst/>
              <a:gdLst>
                <a:gd name="T0" fmla="*/ 2 w 7"/>
                <a:gd name="T1" fmla="*/ 0 h 3"/>
                <a:gd name="T2" fmla="*/ 5 w 7"/>
                <a:gd name="T3" fmla="*/ 1 h 3"/>
                <a:gd name="T4" fmla="*/ 5 w 7"/>
                <a:gd name="T5" fmla="*/ 3 h 3"/>
                <a:gd name="T6" fmla="*/ 2 w 7"/>
                <a:gd name="T7" fmla="*/ 2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3"/>
                    <a:pt x="4" y="3"/>
                    <a:pt x="2" y="2"/>
                  </a:cubicBezTo>
                  <a:cubicBezTo>
                    <a:pt x="1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0" name="Freeform 548"/>
            <p:cNvSpPr>
              <a:spLocks/>
            </p:cNvSpPr>
            <p:nvPr/>
          </p:nvSpPr>
          <p:spPr bwMode="auto">
            <a:xfrm>
              <a:off x="1277938" y="1560513"/>
              <a:ext cx="20638" cy="9525"/>
            </a:xfrm>
            <a:custGeom>
              <a:avLst/>
              <a:gdLst>
                <a:gd name="T0" fmla="*/ 2 w 7"/>
                <a:gd name="T1" fmla="*/ 0 h 3"/>
                <a:gd name="T2" fmla="*/ 5 w 7"/>
                <a:gd name="T3" fmla="*/ 1 h 3"/>
                <a:gd name="T4" fmla="*/ 5 w 7"/>
                <a:gd name="T5" fmla="*/ 3 h 3"/>
                <a:gd name="T6" fmla="*/ 2 w 7"/>
                <a:gd name="T7" fmla="*/ 2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3"/>
                    <a:pt x="4" y="3"/>
                    <a:pt x="2" y="2"/>
                  </a:cubicBezTo>
                  <a:cubicBezTo>
                    <a:pt x="1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1" name="Freeform 549"/>
            <p:cNvSpPr>
              <a:spLocks/>
            </p:cNvSpPr>
            <p:nvPr/>
          </p:nvSpPr>
          <p:spPr bwMode="auto">
            <a:xfrm>
              <a:off x="1277938" y="1560513"/>
              <a:ext cx="20638" cy="9525"/>
            </a:xfrm>
            <a:custGeom>
              <a:avLst/>
              <a:gdLst>
                <a:gd name="T0" fmla="*/ 2 w 7"/>
                <a:gd name="T1" fmla="*/ 0 h 3"/>
                <a:gd name="T2" fmla="*/ 5 w 7"/>
                <a:gd name="T3" fmla="*/ 1 h 3"/>
                <a:gd name="T4" fmla="*/ 5 w 7"/>
                <a:gd name="T5" fmla="*/ 3 h 3"/>
                <a:gd name="T6" fmla="*/ 2 w 7"/>
                <a:gd name="T7" fmla="*/ 2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3" y="0"/>
                    <a:pt x="4" y="0"/>
                    <a:pt x="5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2"/>
                    <a:pt x="4" y="2"/>
                    <a:pt x="2" y="2"/>
                  </a:cubicBezTo>
                  <a:cubicBezTo>
                    <a:pt x="1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2" name="Freeform 550"/>
            <p:cNvSpPr>
              <a:spLocks/>
            </p:cNvSpPr>
            <p:nvPr/>
          </p:nvSpPr>
          <p:spPr bwMode="auto">
            <a:xfrm>
              <a:off x="1281113" y="1560513"/>
              <a:ext cx="17463" cy="9525"/>
            </a:xfrm>
            <a:custGeom>
              <a:avLst/>
              <a:gdLst>
                <a:gd name="T0" fmla="*/ 1 w 6"/>
                <a:gd name="T1" fmla="*/ 0 h 3"/>
                <a:gd name="T2" fmla="*/ 4 w 6"/>
                <a:gd name="T3" fmla="*/ 1 h 3"/>
                <a:gd name="T4" fmla="*/ 4 w 6"/>
                <a:gd name="T5" fmla="*/ 3 h 3"/>
                <a:gd name="T6" fmla="*/ 2 w 6"/>
                <a:gd name="T7" fmla="*/ 2 h 3"/>
                <a:gd name="T8" fmla="*/ 1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3" name="Freeform 551"/>
            <p:cNvSpPr>
              <a:spLocks/>
            </p:cNvSpPr>
            <p:nvPr/>
          </p:nvSpPr>
          <p:spPr bwMode="auto">
            <a:xfrm>
              <a:off x="1281113" y="1560513"/>
              <a:ext cx="17463" cy="9525"/>
            </a:xfrm>
            <a:custGeom>
              <a:avLst/>
              <a:gdLst>
                <a:gd name="T0" fmla="*/ 1 w 6"/>
                <a:gd name="T1" fmla="*/ 1 h 3"/>
                <a:gd name="T2" fmla="*/ 4 w 6"/>
                <a:gd name="T3" fmla="*/ 1 h 3"/>
                <a:gd name="T4" fmla="*/ 4 w 6"/>
                <a:gd name="T5" fmla="*/ 3 h 3"/>
                <a:gd name="T6" fmla="*/ 2 w 6"/>
                <a:gd name="T7" fmla="*/ 2 h 3"/>
                <a:gd name="T8" fmla="*/ 1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1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4" name="Freeform 552"/>
            <p:cNvSpPr>
              <a:spLocks/>
            </p:cNvSpPr>
            <p:nvPr/>
          </p:nvSpPr>
          <p:spPr bwMode="auto">
            <a:xfrm>
              <a:off x="1281113" y="1560513"/>
              <a:ext cx="17463" cy="9525"/>
            </a:xfrm>
            <a:custGeom>
              <a:avLst/>
              <a:gdLst>
                <a:gd name="T0" fmla="*/ 1 w 6"/>
                <a:gd name="T1" fmla="*/ 1 h 3"/>
                <a:gd name="T2" fmla="*/ 4 w 6"/>
                <a:gd name="T3" fmla="*/ 1 h 3"/>
                <a:gd name="T4" fmla="*/ 4 w 6"/>
                <a:gd name="T5" fmla="*/ 3 h 3"/>
                <a:gd name="T6" fmla="*/ 2 w 6"/>
                <a:gd name="T7" fmla="*/ 2 h 3"/>
                <a:gd name="T8" fmla="*/ 1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1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5" name="Freeform 553"/>
            <p:cNvSpPr>
              <a:spLocks/>
            </p:cNvSpPr>
            <p:nvPr/>
          </p:nvSpPr>
          <p:spPr bwMode="auto">
            <a:xfrm>
              <a:off x="1281113" y="1560513"/>
              <a:ext cx="17463" cy="9525"/>
            </a:xfrm>
            <a:custGeom>
              <a:avLst/>
              <a:gdLst>
                <a:gd name="T0" fmla="*/ 1 w 6"/>
                <a:gd name="T1" fmla="*/ 1 h 3"/>
                <a:gd name="T2" fmla="*/ 4 w 6"/>
                <a:gd name="T3" fmla="*/ 1 h 3"/>
                <a:gd name="T4" fmla="*/ 4 w 6"/>
                <a:gd name="T5" fmla="*/ 3 h 3"/>
                <a:gd name="T6" fmla="*/ 2 w 6"/>
                <a:gd name="T7" fmla="*/ 2 h 3"/>
                <a:gd name="T8" fmla="*/ 1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1"/>
                  </a:moveTo>
                  <a:cubicBezTo>
                    <a:pt x="2" y="0"/>
                    <a:pt x="3" y="1"/>
                    <a:pt x="4" y="1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6" name="Freeform 554"/>
            <p:cNvSpPr>
              <a:spLocks/>
            </p:cNvSpPr>
            <p:nvPr/>
          </p:nvSpPr>
          <p:spPr bwMode="auto">
            <a:xfrm>
              <a:off x="1281113" y="1563688"/>
              <a:ext cx="14288" cy="6350"/>
            </a:xfrm>
            <a:custGeom>
              <a:avLst/>
              <a:gdLst>
                <a:gd name="T0" fmla="*/ 1 w 5"/>
                <a:gd name="T1" fmla="*/ 0 h 2"/>
                <a:gd name="T2" fmla="*/ 4 w 5"/>
                <a:gd name="T3" fmla="*/ 0 h 2"/>
                <a:gd name="T4" fmla="*/ 4 w 5"/>
                <a:gd name="T5" fmla="*/ 1 h 2"/>
                <a:gd name="T6" fmla="*/ 2 w 5"/>
                <a:gd name="T7" fmla="*/ 1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5" y="2"/>
                    <a:pt x="4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7" name="Freeform 555"/>
            <p:cNvSpPr>
              <a:spLocks/>
            </p:cNvSpPr>
            <p:nvPr/>
          </p:nvSpPr>
          <p:spPr bwMode="auto">
            <a:xfrm>
              <a:off x="1281113" y="1563688"/>
              <a:ext cx="14288" cy="6350"/>
            </a:xfrm>
            <a:custGeom>
              <a:avLst/>
              <a:gdLst>
                <a:gd name="T0" fmla="*/ 1 w 5"/>
                <a:gd name="T1" fmla="*/ 0 h 2"/>
                <a:gd name="T2" fmla="*/ 4 w 5"/>
                <a:gd name="T3" fmla="*/ 0 h 2"/>
                <a:gd name="T4" fmla="*/ 4 w 5"/>
                <a:gd name="T5" fmla="*/ 1 h 2"/>
                <a:gd name="T6" fmla="*/ 2 w 5"/>
                <a:gd name="T7" fmla="*/ 1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5" y="2"/>
                    <a:pt x="4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8" name="Freeform 556"/>
            <p:cNvSpPr>
              <a:spLocks/>
            </p:cNvSpPr>
            <p:nvPr/>
          </p:nvSpPr>
          <p:spPr bwMode="auto">
            <a:xfrm>
              <a:off x="1281113" y="1563688"/>
              <a:ext cx="14288" cy="6350"/>
            </a:xfrm>
            <a:custGeom>
              <a:avLst/>
              <a:gdLst>
                <a:gd name="T0" fmla="*/ 1 w 5"/>
                <a:gd name="T1" fmla="*/ 0 h 2"/>
                <a:gd name="T2" fmla="*/ 4 w 5"/>
                <a:gd name="T3" fmla="*/ 1 h 2"/>
                <a:gd name="T4" fmla="*/ 4 w 5"/>
                <a:gd name="T5" fmla="*/ 1 h 2"/>
                <a:gd name="T6" fmla="*/ 2 w 5"/>
                <a:gd name="T7" fmla="*/ 1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1"/>
                    <a:pt x="5" y="2"/>
                    <a:pt x="4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29" name="Freeform 557"/>
            <p:cNvSpPr>
              <a:spLocks/>
            </p:cNvSpPr>
            <p:nvPr/>
          </p:nvSpPr>
          <p:spPr bwMode="auto">
            <a:xfrm>
              <a:off x="1281113" y="1563688"/>
              <a:ext cx="14288" cy="6350"/>
            </a:xfrm>
            <a:custGeom>
              <a:avLst/>
              <a:gdLst>
                <a:gd name="T0" fmla="*/ 1 w 5"/>
                <a:gd name="T1" fmla="*/ 0 h 2"/>
                <a:gd name="T2" fmla="*/ 4 w 5"/>
                <a:gd name="T3" fmla="*/ 1 h 2"/>
                <a:gd name="T4" fmla="*/ 4 w 5"/>
                <a:gd name="T5" fmla="*/ 1 h 2"/>
                <a:gd name="T6" fmla="*/ 2 w 5"/>
                <a:gd name="T7" fmla="*/ 1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1"/>
                    <a:pt x="5" y="2"/>
                    <a:pt x="4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0" name="Freeform 558"/>
            <p:cNvSpPr>
              <a:spLocks/>
            </p:cNvSpPr>
            <p:nvPr/>
          </p:nvSpPr>
          <p:spPr bwMode="auto">
            <a:xfrm>
              <a:off x="1281113" y="1563688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4 w 5"/>
                <a:gd name="T3" fmla="*/ 1 h 1"/>
                <a:gd name="T4" fmla="*/ 4 w 5"/>
                <a:gd name="T5" fmla="*/ 1 h 1"/>
                <a:gd name="T6" fmla="*/ 2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0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1" name="Freeform 559"/>
            <p:cNvSpPr>
              <a:spLocks/>
            </p:cNvSpPr>
            <p:nvPr/>
          </p:nvSpPr>
          <p:spPr bwMode="auto">
            <a:xfrm>
              <a:off x="1281113" y="1563688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4 w 5"/>
                <a:gd name="T3" fmla="*/ 1 h 1"/>
                <a:gd name="T4" fmla="*/ 4 w 5"/>
                <a:gd name="T5" fmla="*/ 1 h 1"/>
                <a:gd name="T6" fmla="*/ 2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1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2" name="Freeform 560"/>
            <p:cNvSpPr>
              <a:spLocks/>
            </p:cNvSpPr>
            <p:nvPr/>
          </p:nvSpPr>
          <p:spPr bwMode="auto">
            <a:xfrm>
              <a:off x="1281113" y="1563688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4 w 5"/>
                <a:gd name="T3" fmla="*/ 1 h 1"/>
                <a:gd name="T4" fmla="*/ 3 w 5"/>
                <a:gd name="T5" fmla="*/ 1 h 1"/>
                <a:gd name="T6" fmla="*/ 2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1"/>
                    <a:pt x="5" y="1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1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3" name="Freeform 561"/>
            <p:cNvSpPr>
              <a:spLocks/>
            </p:cNvSpPr>
            <p:nvPr/>
          </p:nvSpPr>
          <p:spPr bwMode="auto">
            <a:xfrm>
              <a:off x="1281113" y="1563688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4 w 5"/>
                <a:gd name="T3" fmla="*/ 1 h 1"/>
                <a:gd name="T4" fmla="*/ 3 w 5"/>
                <a:gd name="T5" fmla="*/ 1 h 1"/>
                <a:gd name="T6" fmla="*/ 2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2" y="0"/>
                    <a:pt x="3" y="0"/>
                    <a:pt x="4" y="1"/>
                  </a:cubicBezTo>
                  <a:cubicBezTo>
                    <a:pt x="5" y="1"/>
                    <a:pt x="5" y="1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1" y="1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4" name="Freeform 562"/>
            <p:cNvSpPr>
              <a:spLocks/>
            </p:cNvSpPr>
            <p:nvPr/>
          </p:nvSpPr>
          <p:spPr bwMode="auto">
            <a:xfrm>
              <a:off x="1155701" y="1617663"/>
              <a:ext cx="279400" cy="420688"/>
            </a:xfrm>
            <a:custGeom>
              <a:avLst/>
              <a:gdLst>
                <a:gd name="T0" fmla="*/ 41 w 98"/>
                <a:gd name="T1" fmla="*/ 17 h 147"/>
                <a:gd name="T2" fmla="*/ 26 w 98"/>
                <a:gd name="T3" fmla="*/ 7 h 147"/>
                <a:gd name="T4" fmla="*/ 26 w 98"/>
                <a:gd name="T5" fmla="*/ 18 h 147"/>
                <a:gd name="T6" fmla="*/ 21 w 98"/>
                <a:gd name="T7" fmla="*/ 28 h 147"/>
                <a:gd name="T8" fmla="*/ 16 w 98"/>
                <a:gd name="T9" fmla="*/ 38 h 147"/>
                <a:gd name="T10" fmla="*/ 14 w 98"/>
                <a:gd name="T11" fmla="*/ 44 h 147"/>
                <a:gd name="T12" fmla="*/ 13 w 98"/>
                <a:gd name="T13" fmla="*/ 47 h 147"/>
                <a:gd name="T14" fmla="*/ 3 w 98"/>
                <a:gd name="T15" fmla="*/ 69 h 147"/>
                <a:gd name="T16" fmla="*/ 0 w 98"/>
                <a:gd name="T17" fmla="*/ 89 h 147"/>
                <a:gd name="T18" fmla="*/ 3 w 98"/>
                <a:gd name="T19" fmla="*/ 98 h 147"/>
                <a:gd name="T20" fmla="*/ 13 w 98"/>
                <a:gd name="T21" fmla="*/ 106 h 147"/>
                <a:gd name="T22" fmla="*/ 28 w 98"/>
                <a:gd name="T23" fmla="*/ 119 h 147"/>
                <a:gd name="T24" fmla="*/ 29 w 98"/>
                <a:gd name="T25" fmla="*/ 128 h 147"/>
                <a:gd name="T26" fmla="*/ 21 w 98"/>
                <a:gd name="T27" fmla="*/ 130 h 147"/>
                <a:gd name="T28" fmla="*/ 28 w 98"/>
                <a:gd name="T29" fmla="*/ 140 h 147"/>
                <a:gd name="T30" fmla="*/ 55 w 98"/>
                <a:gd name="T31" fmla="*/ 143 h 147"/>
                <a:gd name="T32" fmla="*/ 82 w 98"/>
                <a:gd name="T33" fmla="*/ 128 h 147"/>
                <a:gd name="T34" fmla="*/ 88 w 98"/>
                <a:gd name="T35" fmla="*/ 113 h 147"/>
                <a:gd name="T36" fmla="*/ 96 w 98"/>
                <a:gd name="T37" fmla="*/ 98 h 147"/>
                <a:gd name="T38" fmla="*/ 97 w 98"/>
                <a:gd name="T39" fmla="*/ 95 h 147"/>
                <a:gd name="T40" fmla="*/ 98 w 98"/>
                <a:gd name="T41" fmla="*/ 86 h 147"/>
                <a:gd name="T42" fmla="*/ 95 w 98"/>
                <a:gd name="T43" fmla="*/ 60 h 147"/>
                <a:gd name="T44" fmla="*/ 87 w 98"/>
                <a:gd name="T45" fmla="*/ 42 h 147"/>
                <a:gd name="T46" fmla="*/ 77 w 98"/>
                <a:gd name="T47" fmla="*/ 17 h 147"/>
                <a:gd name="T48" fmla="*/ 67 w 98"/>
                <a:gd name="T49" fmla="*/ 3 h 147"/>
                <a:gd name="T50" fmla="*/ 41 w 98"/>
                <a:gd name="T51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7">
                  <a:moveTo>
                    <a:pt x="41" y="17"/>
                  </a:moveTo>
                  <a:cubicBezTo>
                    <a:pt x="35" y="17"/>
                    <a:pt x="26" y="0"/>
                    <a:pt x="26" y="7"/>
                  </a:cubicBezTo>
                  <a:cubicBezTo>
                    <a:pt x="26" y="13"/>
                    <a:pt x="26" y="13"/>
                    <a:pt x="26" y="18"/>
                  </a:cubicBezTo>
                  <a:cubicBezTo>
                    <a:pt x="26" y="22"/>
                    <a:pt x="24" y="22"/>
                    <a:pt x="21" y="28"/>
                  </a:cubicBezTo>
                  <a:cubicBezTo>
                    <a:pt x="19" y="31"/>
                    <a:pt x="17" y="34"/>
                    <a:pt x="16" y="38"/>
                  </a:cubicBezTo>
                  <a:cubicBezTo>
                    <a:pt x="15" y="40"/>
                    <a:pt x="15" y="42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cubicBezTo>
                    <a:pt x="11" y="54"/>
                    <a:pt x="5" y="62"/>
                    <a:pt x="3" y="69"/>
                  </a:cubicBezTo>
                  <a:cubicBezTo>
                    <a:pt x="2" y="76"/>
                    <a:pt x="0" y="80"/>
                    <a:pt x="0" y="89"/>
                  </a:cubicBezTo>
                  <a:cubicBezTo>
                    <a:pt x="0" y="98"/>
                    <a:pt x="0" y="96"/>
                    <a:pt x="3" y="98"/>
                  </a:cubicBezTo>
                  <a:cubicBezTo>
                    <a:pt x="6" y="100"/>
                    <a:pt x="9" y="102"/>
                    <a:pt x="13" y="106"/>
                  </a:cubicBezTo>
                  <a:cubicBezTo>
                    <a:pt x="17" y="110"/>
                    <a:pt x="27" y="117"/>
                    <a:pt x="28" y="119"/>
                  </a:cubicBezTo>
                  <a:cubicBezTo>
                    <a:pt x="30" y="121"/>
                    <a:pt x="30" y="126"/>
                    <a:pt x="29" y="128"/>
                  </a:cubicBezTo>
                  <a:cubicBezTo>
                    <a:pt x="28" y="129"/>
                    <a:pt x="21" y="130"/>
                    <a:pt x="21" y="130"/>
                  </a:cubicBezTo>
                  <a:cubicBezTo>
                    <a:pt x="21" y="130"/>
                    <a:pt x="27" y="139"/>
                    <a:pt x="28" y="140"/>
                  </a:cubicBezTo>
                  <a:cubicBezTo>
                    <a:pt x="29" y="141"/>
                    <a:pt x="34" y="147"/>
                    <a:pt x="55" y="143"/>
                  </a:cubicBezTo>
                  <a:cubicBezTo>
                    <a:pt x="67" y="141"/>
                    <a:pt x="76" y="134"/>
                    <a:pt x="82" y="128"/>
                  </a:cubicBezTo>
                  <a:cubicBezTo>
                    <a:pt x="91" y="120"/>
                    <a:pt x="87" y="117"/>
                    <a:pt x="88" y="113"/>
                  </a:cubicBezTo>
                  <a:cubicBezTo>
                    <a:pt x="89" y="107"/>
                    <a:pt x="94" y="105"/>
                    <a:pt x="96" y="98"/>
                  </a:cubicBezTo>
                  <a:cubicBezTo>
                    <a:pt x="96" y="97"/>
                    <a:pt x="96" y="97"/>
                    <a:pt x="97" y="95"/>
                  </a:cubicBezTo>
                  <a:cubicBezTo>
                    <a:pt x="98" y="93"/>
                    <a:pt x="98" y="89"/>
                    <a:pt x="98" y="86"/>
                  </a:cubicBezTo>
                  <a:cubicBezTo>
                    <a:pt x="98" y="76"/>
                    <a:pt x="97" y="67"/>
                    <a:pt x="95" y="60"/>
                  </a:cubicBezTo>
                  <a:cubicBezTo>
                    <a:pt x="93" y="53"/>
                    <a:pt x="90" y="48"/>
                    <a:pt x="87" y="42"/>
                  </a:cubicBezTo>
                  <a:cubicBezTo>
                    <a:pt x="81" y="30"/>
                    <a:pt x="82" y="25"/>
                    <a:pt x="77" y="17"/>
                  </a:cubicBezTo>
                  <a:cubicBezTo>
                    <a:pt x="71" y="9"/>
                    <a:pt x="74" y="3"/>
                    <a:pt x="67" y="3"/>
                  </a:cubicBezTo>
                  <a:cubicBezTo>
                    <a:pt x="57" y="4"/>
                    <a:pt x="50" y="16"/>
                    <a:pt x="41" y="1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5" name="Freeform 563"/>
            <p:cNvSpPr>
              <a:spLocks/>
            </p:cNvSpPr>
            <p:nvPr/>
          </p:nvSpPr>
          <p:spPr bwMode="auto">
            <a:xfrm>
              <a:off x="1155701" y="1620838"/>
              <a:ext cx="279400" cy="417513"/>
            </a:xfrm>
            <a:custGeom>
              <a:avLst/>
              <a:gdLst>
                <a:gd name="T0" fmla="*/ 41 w 98"/>
                <a:gd name="T1" fmla="*/ 16 h 146"/>
                <a:gd name="T2" fmla="*/ 26 w 98"/>
                <a:gd name="T3" fmla="*/ 7 h 146"/>
                <a:gd name="T4" fmla="*/ 26 w 98"/>
                <a:gd name="T5" fmla="*/ 18 h 146"/>
                <a:gd name="T6" fmla="*/ 21 w 98"/>
                <a:gd name="T7" fmla="*/ 27 h 146"/>
                <a:gd name="T8" fmla="*/ 16 w 98"/>
                <a:gd name="T9" fmla="*/ 37 h 146"/>
                <a:gd name="T10" fmla="*/ 15 w 98"/>
                <a:gd name="T11" fmla="*/ 43 h 146"/>
                <a:gd name="T12" fmla="*/ 13 w 98"/>
                <a:gd name="T13" fmla="*/ 46 h 146"/>
                <a:gd name="T14" fmla="*/ 3 w 98"/>
                <a:gd name="T15" fmla="*/ 68 h 146"/>
                <a:gd name="T16" fmla="*/ 0 w 98"/>
                <a:gd name="T17" fmla="*/ 88 h 146"/>
                <a:gd name="T18" fmla="*/ 3 w 98"/>
                <a:gd name="T19" fmla="*/ 97 h 146"/>
                <a:gd name="T20" fmla="*/ 13 w 98"/>
                <a:gd name="T21" fmla="*/ 105 h 146"/>
                <a:gd name="T22" fmla="*/ 28 w 98"/>
                <a:gd name="T23" fmla="*/ 118 h 146"/>
                <a:gd name="T24" fmla="*/ 29 w 98"/>
                <a:gd name="T25" fmla="*/ 127 h 146"/>
                <a:gd name="T26" fmla="*/ 21 w 98"/>
                <a:gd name="T27" fmla="*/ 129 h 146"/>
                <a:gd name="T28" fmla="*/ 28 w 98"/>
                <a:gd name="T29" fmla="*/ 139 h 146"/>
                <a:gd name="T30" fmla="*/ 55 w 98"/>
                <a:gd name="T31" fmla="*/ 142 h 146"/>
                <a:gd name="T32" fmla="*/ 82 w 98"/>
                <a:gd name="T33" fmla="*/ 127 h 146"/>
                <a:gd name="T34" fmla="*/ 87 w 98"/>
                <a:gd name="T35" fmla="*/ 112 h 146"/>
                <a:gd name="T36" fmla="*/ 96 w 98"/>
                <a:gd name="T37" fmla="*/ 97 h 146"/>
                <a:gd name="T38" fmla="*/ 97 w 98"/>
                <a:gd name="T39" fmla="*/ 94 h 146"/>
                <a:gd name="T40" fmla="*/ 98 w 98"/>
                <a:gd name="T41" fmla="*/ 85 h 146"/>
                <a:gd name="T42" fmla="*/ 95 w 98"/>
                <a:gd name="T43" fmla="*/ 59 h 146"/>
                <a:gd name="T44" fmla="*/ 87 w 98"/>
                <a:gd name="T45" fmla="*/ 41 h 146"/>
                <a:gd name="T46" fmla="*/ 77 w 98"/>
                <a:gd name="T47" fmla="*/ 16 h 146"/>
                <a:gd name="T48" fmla="*/ 67 w 98"/>
                <a:gd name="T49" fmla="*/ 3 h 146"/>
                <a:gd name="T50" fmla="*/ 41 w 98"/>
                <a:gd name="T51" fmla="*/ 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6">
                  <a:moveTo>
                    <a:pt x="41" y="16"/>
                  </a:moveTo>
                  <a:cubicBezTo>
                    <a:pt x="35" y="16"/>
                    <a:pt x="26" y="0"/>
                    <a:pt x="26" y="7"/>
                  </a:cubicBezTo>
                  <a:cubicBezTo>
                    <a:pt x="26" y="12"/>
                    <a:pt x="26" y="12"/>
                    <a:pt x="26" y="18"/>
                  </a:cubicBezTo>
                  <a:cubicBezTo>
                    <a:pt x="26" y="21"/>
                    <a:pt x="24" y="22"/>
                    <a:pt x="21" y="27"/>
                  </a:cubicBezTo>
                  <a:cubicBezTo>
                    <a:pt x="19" y="30"/>
                    <a:pt x="17" y="33"/>
                    <a:pt x="16" y="37"/>
                  </a:cubicBezTo>
                  <a:cubicBezTo>
                    <a:pt x="16" y="39"/>
                    <a:pt x="15" y="41"/>
                    <a:pt x="15" y="43"/>
                  </a:cubicBezTo>
                  <a:cubicBezTo>
                    <a:pt x="14" y="44"/>
                    <a:pt x="14" y="45"/>
                    <a:pt x="13" y="46"/>
                  </a:cubicBezTo>
                  <a:cubicBezTo>
                    <a:pt x="11" y="53"/>
                    <a:pt x="5" y="61"/>
                    <a:pt x="3" y="68"/>
                  </a:cubicBezTo>
                  <a:cubicBezTo>
                    <a:pt x="2" y="75"/>
                    <a:pt x="0" y="79"/>
                    <a:pt x="0" y="88"/>
                  </a:cubicBezTo>
                  <a:cubicBezTo>
                    <a:pt x="0" y="97"/>
                    <a:pt x="0" y="95"/>
                    <a:pt x="3" y="97"/>
                  </a:cubicBezTo>
                  <a:cubicBezTo>
                    <a:pt x="6" y="99"/>
                    <a:pt x="9" y="101"/>
                    <a:pt x="13" y="105"/>
                  </a:cubicBezTo>
                  <a:cubicBezTo>
                    <a:pt x="17" y="109"/>
                    <a:pt x="27" y="116"/>
                    <a:pt x="28" y="118"/>
                  </a:cubicBezTo>
                  <a:cubicBezTo>
                    <a:pt x="30" y="120"/>
                    <a:pt x="30" y="125"/>
                    <a:pt x="29" y="127"/>
                  </a:cubicBezTo>
                  <a:cubicBezTo>
                    <a:pt x="28" y="128"/>
                    <a:pt x="21" y="129"/>
                    <a:pt x="21" y="129"/>
                  </a:cubicBezTo>
                  <a:cubicBezTo>
                    <a:pt x="21" y="129"/>
                    <a:pt x="27" y="138"/>
                    <a:pt x="28" y="139"/>
                  </a:cubicBezTo>
                  <a:cubicBezTo>
                    <a:pt x="29" y="140"/>
                    <a:pt x="35" y="146"/>
                    <a:pt x="55" y="142"/>
                  </a:cubicBezTo>
                  <a:cubicBezTo>
                    <a:pt x="67" y="140"/>
                    <a:pt x="76" y="133"/>
                    <a:pt x="82" y="127"/>
                  </a:cubicBezTo>
                  <a:cubicBezTo>
                    <a:pt x="90" y="119"/>
                    <a:pt x="86" y="116"/>
                    <a:pt x="87" y="112"/>
                  </a:cubicBezTo>
                  <a:cubicBezTo>
                    <a:pt x="89" y="106"/>
                    <a:pt x="94" y="104"/>
                    <a:pt x="96" y="97"/>
                  </a:cubicBezTo>
                  <a:cubicBezTo>
                    <a:pt x="96" y="96"/>
                    <a:pt x="96" y="96"/>
                    <a:pt x="97" y="94"/>
                  </a:cubicBezTo>
                  <a:cubicBezTo>
                    <a:pt x="98" y="92"/>
                    <a:pt x="98" y="88"/>
                    <a:pt x="98" y="85"/>
                  </a:cubicBezTo>
                  <a:cubicBezTo>
                    <a:pt x="98" y="75"/>
                    <a:pt x="97" y="66"/>
                    <a:pt x="95" y="59"/>
                  </a:cubicBezTo>
                  <a:cubicBezTo>
                    <a:pt x="93" y="52"/>
                    <a:pt x="90" y="47"/>
                    <a:pt x="87" y="41"/>
                  </a:cubicBezTo>
                  <a:cubicBezTo>
                    <a:pt x="81" y="29"/>
                    <a:pt x="82" y="24"/>
                    <a:pt x="77" y="16"/>
                  </a:cubicBezTo>
                  <a:cubicBezTo>
                    <a:pt x="71" y="8"/>
                    <a:pt x="74" y="2"/>
                    <a:pt x="67" y="3"/>
                  </a:cubicBezTo>
                  <a:cubicBezTo>
                    <a:pt x="58" y="3"/>
                    <a:pt x="50" y="16"/>
                    <a:pt x="41" y="16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6" name="Freeform 564"/>
            <p:cNvSpPr>
              <a:spLocks/>
            </p:cNvSpPr>
            <p:nvPr/>
          </p:nvSpPr>
          <p:spPr bwMode="auto">
            <a:xfrm>
              <a:off x="1155701" y="1624013"/>
              <a:ext cx="279400" cy="414338"/>
            </a:xfrm>
            <a:custGeom>
              <a:avLst/>
              <a:gdLst>
                <a:gd name="T0" fmla="*/ 41 w 98"/>
                <a:gd name="T1" fmla="*/ 16 h 145"/>
                <a:gd name="T2" fmla="*/ 26 w 98"/>
                <a:gd name="T3" fmla="*/ 6 h 145"/>
                <a:gd name="T4" fmla="*/ 26 w 98"/>
                <a:gd name="T5" fmla="*/ 17 h 145"/>
                <a:gd name="T6" fmla="*/ 21 w 98"/>
                <a:gd name="T7" fmla="*/ 26 h 145"/>
                <a:gd name="T8" fmla="*/ 16 w 98"/>
                <a:gd name="T9" fmla="*/ 36 h 145"/>
                <a:gd name="T10" fmla="*/ 15 w 98"/>
                <a:gd name="T11" fmla="*/ 42 h 145"/>
                <a:gd name="T12" fmla="*/ 13 w 98"/>
                <a:gd name="T13" fmla="*/ 45 h 145"/>
                <a:gd name="T14" fmla="*/ 3 w 98"/>
                <a:gd name="T15" fmla="*/ 67 h 145"/>
                <a:gd name="T16" fmla="*/ 0 w 98"/>
                <a:gd name="T17" fmla="*/ 87 h 145"/>
                <a:gd name="T18" fmla="*/ 3 w 98"/>
                <a:gd name="T19" fmla="*/ 96 h 145"/>
                <a:gd name="T20" fmla="*/ 13 w 98"/>
                <a:gd name="T21" fmla="*/ 104 h 145"/>
                <a:gd name="T22" fmla="*/ 28 w 98"/>
                <a:gd name="T23" fmla="*/ 117 h 145"/>
                <a:gd name="T24" fmla="*/ 29 w 98"/>
                <a:gd name="T25" fmla="*/ 126 h 145"/>
                <a:gd name="T26" fmla="*/ 21 w 98"/>
                <a:gd name="T27" fmla="*/ 128 h 145"/>
                <a:gd name="T28" fmla="*/ 28 w 98"/>
                <a:gd name="T29" fmla="*/ 138 h 145"/>
                <a:gd name="T30" fmla="*/ 55 w 98"/>
                <a:gd name="T31" fmla="*/ 141 h 145"/>
                <a:gd name="T32" fmla="*/ 82 w 98"/>
                <a:gd name="T33" fmla="*/ 126 h 145"/>
                <a:gd name="T34" fmla="*/ 87 w 98"/>
                <a:gd name="T35" fmla="*/ 111 h 145"/>
                <a:gd name="T36" fmla="*/ 96 w 98"/>
                <a:gd name="T37" fmla="*/ 96 h 145"/>
                <a:gd name="T38" fmla="*/ 97 w 98"/>
                <a:gd name="T39" fmla="*/ 93 h 145"/>
                <a:gd name="T40" fmla="*/ 98 w 98"/>
                <a:gd name="T41" fmla="*/ 84 h 145"/>
                <a:gd name="T42" fmla="*/ 95 w 98"/>
                <a:gd name="T43" fmla="*/ 58 h 145"/>
                <a:gd name="T44" fmla="*/ 87 w 98"/>
                <a:gd name="T45" fmla="*/ 40 h 145"/>
                <a:gd name="T46" fmla="*/ 77 w 98"/>
                <a:gd name="T47" fmla="*/ 16 h 145"/>
                <a:gd name="T48" fmla="*/ 67 w 98"/>
                <a:gd name="T49" fmla="*/ 2 h 145"/>
                <a:gd name="T50" fmla="*/ 41 w 98"/>
                <a:gd name="T51" fmla="*/ 1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5">
                  <a:moveTo>
                    <a:pt x="41" y="16"/>
                  </a:moveTo>
                  <a:cubicBezTo>
                    <a:pt x="36" y="16"/>
                    <a:pt x="27" y="0"/>
                    <a:pt x="26" y="6"/>
                  </a:cubicBezTo>
                  <a:cubicBezTo>
                    <a:pt x="26" y="11"/>
                    <a:pt x="26" y="11"/>
                    <a:pt x="26" y="17"/>
                  </a:cubicBezTo>
                  <a:cubicBezTo>
                    <a:pt x="26" y="20"/>
                    <a:pt x="24" y="21"/>
                    <a:pt x="21" y="26"/>
                  </a:cubicBezTo>
                  <a:cubicBezTo>
                    <a:pt x="19" y="29"/>
                    <a:pt x="17" y="33"/>
                    <a:pt x="16" y="36"/>
                  </a:cubicBezTo>
                  <a:cubicBezTo>
                    <a:pt x="16" y="38"/>
                    <a:pt x="16" y="40"/>
                    <a:pt x="15" y="42"/>
                  </a:cubicBezTo>
                  <a:cubicBezTo>
                    <a:pt x="15" y="43"/>
                    <a:pt x="14" y="44"/>
                    <a:pt x="13" y="45"/>
                  </a:cubicBezTo>
                  <a:cubicBezTo>
                    <a:pt x="11" y="52"/>
                    <a:pt x="5" y="60"/>
                    <a:pt x="3" y="67"/>
                  </a:cubicBezTo>
                  <a:cubicBezTo>
                    <a:pt x="2" y="74"/>
                    <a:pt x="0" y="78"/>
                    <a:pt x="0" y="87"/>
                  </a:cubicBezTo>
                  <a:cubicBezTo>
                    <a:pt x="0" y="96"/>
                    <a:pt x="0" y="93"/>
                    <a:pt x="3" y="96"/>
                  </a:cubicBezTo>
                  <a:cubicBezTo>
                    <a:pt x="6" y="98"/>
                    <a:pt x="9" y="100"/>
                    <a:pt x="13" y="104"/>
                  </a:cubicBezTo>
                  <a:cubicBezTo>
                    <a:pt x="17" y="108"/>
                    <a:pt x="27" y="115"/>
                    <a:pt x="28" y="117"/>
                  </a:cubicBezTo>
                  <a:cubicBezTo>
                    <a:pt x="30" y="119"/>
                    <a:pt x="30" y="124"/>
                    <a:pt x="29" y="126"/>
                  </a:cubicBezTo>
                  <a:cubicBezTo>
                    <a:pt x="28" y="127"/>
                    <a:pt x="21" y="128"/>
                    <a:pt x="21" y="128"/>
                  </a:cubicBezTo>
                  <a:cubicBezTo>
                    <a:pt x="21" y="128"/>
                    <a:pt x="27" y="137"/>
                    <a:pt x="28" y="138"/>
                  </a:cubicBezTo>
                  <a:cubicBezTo>
                    <a:pt x="30" y="139"/>
                    <a:pt x="35" y="145"/>
                    <a:pt x="55" y="141"/>
                  </a:cubicBezTo>
                  <a:cubicBezTo>
                    <a:pt x="67" y="139"/>
                    <a:pt x="76" y="132"/>
                    <a:pt x="82" y="126"/>
                  </a:cubicBezTo>
                  <a:cubicBezTo>
                    <a:pt x="90" y="118"/>
                    <a:pt x="86" y="115"/>
                    <a:pt x="87" y="111"/>
                  </a:cubicBezTo>
                  <a:cubicBezTo>
                    <a:pt x="88" y="105"/>
                    <a:pt x="94" y="103"/>
                    <a:pt x="96" y="96"/>
                  </a:cubicBezTo>
                  <a:cubicBezTo>
                    <a:pt x="96" y="95"/>
                    <a:pt x="96" y="95"/>
                    <a:pt x="97" y="93"/>
                  </a:cubicBezTo>
                  <a:cubicBezTo>
                    <a:pt x="98" y="91"/>
                    <a:pt x="98" y="87"/>
                    <a:pt x="98" y="84"/>
                  </a:cubicBezTo>
                  <a:cubicBezTo>
                    <a:pt x="98" y="74"/>
                    <a:pt x="97" y="65"/>
                    <a:pt x="95" y="58"/>
                  </a:cubicBezTo>
                  <a:cubicBezTo>
                    <a:pt x="93" y="51"/>
                    <a:pt x="89" y="46"/>
                    <a:pt x="87" y="40"/>
                  </a:cubicBezTo>
                  <a:cubicBezTo>
                    <a:pt x="81" y="29"/>
                    <a:pt x="82" y="23"/>
                    <a:pt x="77" y="16"/>
                  </a:cubicBezTo>
                  <a:cubicBezTo>
                    <a:pt x="71" y="7"/>
                    <a:pt x="74" y="2"/>
                    <a:pt x="67" y="2"/>
                  </a:cubicBezTo>
                  <a:cubicBezTo>
                    <a:pt x="58" y="3"/>
                    <a:pt x="50" y="16"/>
                    <a:pt x="41" y="16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7" name="Freeform 565"/>
            <p:cNvSpPr>
              <a:spLocks/>
            </p:cNvSpPr>
            <p:nvPr/>
          </p:nvSpPr>
          <p:spPr bwMode="auto">
            <a:xfrm>
              <a:off x="1155701" y="1627188"/>
              <a:ext cx="279400" cy="411163"/>
            </a:xfrm>
            <a:custGeom>
              <a:avLst/>
              <a:gdLst>
                <a:gd name="T0" fmla="*/ 41 w 98"/>
                <a:gd name="T1" fmla="*/ 16 h 144"/>
                <a:gd name="T2" fmla="*/ 26 w 98"/>
                <a:gd name="T3" fmla="*/ 6 h 144"/>
                <a:gd name="T4" fmla="*/ 26 w 98"/>
                <a:gd name="T5" fmla="*/ 16 h 144"/>
                <a:gd name="T6" fmla="*/ 21 w 98"/>
                <a:gd name="T7" fmla="*/ 26 h 144"/>
                <a:gd name="T8" fmla="*/ 17 w 98"/>
                <a:gd name="T9" fmla="*/ 35 h 144"/>
                <a:gd name="T10" fmla="*/ 16 w 98"/>
                <a:gd name="T11" fmla="*/ 41 h 144"/>
                <a:gd name="T12" fmla="*/ 13 w 98"/>
                <a:gd name="T13" fmla="*/ 44 h 144"/>
                <a:gd name="T14" fmla="*/ 3 w 98"/>
                <a:gd name="T15" fmla="*/ 66 h 144"/>
                <a:gd name="T16" fmla="*/ 0 w 98"/>
                <a:gd name="T17" fmla="*/ 86 h 144"/>
                <a:gd name="T18" fmla="*/ 3 w 98"/>
                <a:gd name="T19" fmla="*/ 95 h 144"/>
                <a:gd name="T20" fmla="*/ 13 w 98"/>
                <a:gd name="T21" fmla="*/ 103 h 144"/>
                <a:gd name="T22" fmla="*/ 28 w 98"/>
                <a:gd name="T23" fmla="*/ 116 h 144"/>
                <a:gd name="T24" fmla="*/ 29 w 98"/>
                <a:gd name="T25" fmla="*/ 125 h 144"/>
                <a:gd name="T26" fmla="*/ 21 w 98"/>
                <a:gd name="T27" fmla="*/ 127 h 144"/>
                <a:gd name="T28" fmla="*/ 28 w 98"/>
                <a:gd name="T29" fmla="*/ 137 h 144"/>
                <a:gd name="T30" fmla="*/ 55 w 98"/>
                <a:gd name="T31" fmla="*/ 140 h 144"/>
                <a:gd name="T32" fmla="*/ 82 w 98"/>
                <a:gd name="T33" fmla="*/ 125 h 144"/>
                <a:gd name="T34" fmla="*/ 86 w 98"/>
                <a:gd name="T35" fmla="*/ 110 h 144"/>
                <a:gd name="T36" fmla="*/ 95 w 98"/>
                <a:gd name="T37" fmla="*/ 95 h 144"/>
                <a:gd name="T38" fmla="*/ 97 w 98"/>
                <a:gd name="T39" fmla="*/ 92 h 144"/>
                <a:gd name="T40" fmla="*/ 98 w 98"/>
                <a:gd name="T41" fmla="*/ 83 h 144"/>
                <a:gd name="T42" fmla="*/ 95 w 98"/>
                <a:gd name="T43" fmla="*/ 57 h 144"/>
                <a:gd name="T44" fmla="*/ 87 w 98"/>
                <a:gd name="T45" fmla="*/ 39 h 144"/>
                <a:gd name="T46" fmla="*/ 77 w 98"/>
                <a:gd name="T47" fmla="*/ 15 h 144"/>
                <a:gd name="T48" fmla="*/ 67 w 98"/>
                <a:gd name="T49" fmla="*/ 2 h 144"/>
                <a:gd name="T50" fmla="*/ 41 w 98"/>
                <a:gd name="T51" fmla="*/ 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4">
                  <a:moveTo>
                    <a:pt x="41" y="16"/>
                  </a:moveTo>
                  <a:cubicBezTo>
                    <a:pt x="36" y="16"/>
                    <a:pt x="27" y="0"/>
                    <a:pt x="26" y="6"/>
                  </a:cubicBezTo>
                  <a:cubicBezTo>
                    <a:pt x="26" y="11"/>
                    <a:pt x="26" y="11"/>
                    <a:pt x="26" y="16"/>
                  </a:cubicBezTo>
                  <a:cubicBezTo>
                    <a:pt x="26" y="19"/>
                    <a:pt x="24" y="20"/>
                    <a:pt x="21" y="26"/>
                  </a:cubicBezTo>
                  <a:cubicBezTo>
                    <a:pt x="19" y="29"/>
                    <a:pt x="17" y="32"/>
                    <a:pt x="17" y="35"/>
                  </a:cubicBezTo>
                  <a:cubicBezTo>
                    <a:pt x="16" y="37"/>
                    <a:pt x="16" y="39"/>
                    <a:pt x="16" y="41"/>
                  </a:cubicBezTo>
                  <a:cubicBezTo>
                    <a:pt x="16" y="42"/>
                    <a:pt x="14" y="43"/>
                    <a:pt x="13" y="44"/>
                  </a:cubicBezTo>
                  <a:cubicBezTo>
                    <a:pt x="11" y="51"/>
                    <a:pt x="5" y="59"/>
                    <a:pt x="3" y="66"/>
                  </a:cubicBezTo>
                  <a:cubicBezTo>
                    <a:pt x="2" y="73"/>
                    <a:pt x="0" y="77"/>
                    <a:pt x="0" y="86"/>
                  </a:cubicBezTo>
                  <a:cubicBezTo>
                    <a:pt x="0" y="94"/>
                    <a:pt x="0" y="92"/>
                    <a:pt x="3" y="95"/>
                  </a:cubicBezTo>
                  <a:cubicBezTo>
                    <a:pt x="6" y="97"/>
                    <a:pt x="9" y="99"/>
                    <a:pt x="13" y="103"/>
                  </a:cubicBezTo>
                  <a:cubicBezTo>
                    <a:pt x="17" y="107"/>
                    <a:pt x="27" y="114"/>
                    <a:pt x="28" y="116"/>
                  </a:cubicBezTo>
                  <a:cubicBezTo>
                    <a:pt x="30" y="118"/>
                    <a:pt x="30" y="123"/>
                    <a:pt x="29" y="125"/>
                  </a:cubicBezTo>
                  <a:cubicBezTo>
                    <a:pt x="28" y="126"/>
                    <a:pt x="21" y="127"/>
                    <a:pt x="21" y="127"/>
                  </a:cubicBezTo>
                  <a:cubicBezTo>
                    <a:pt x="21" y="127"/>
                    <a:pt x="27" y="136"/>
                    <a:pt x="28" y="137"/>
                  </a:cubicBezTo>
                  <a:cubicBezTo>
                    <a:pt x="30" y="138"/>
                    <a:pt x="35" y="144"/>
                    <a:pt x="55" y="140"/>
                  </a:cubicBezTo>
                  <a:cubicBezTo>
                    <a:pt x="67" y="138"/>
                    <a:pt x="76" y="131"/>
                    <a:pt x="82" y="125"/>
                  </a:cubicBezTo>
                  <a:cubicBezTo>
                    <a:pt x="90" y="117"/>
                    <a:pt x="85" y="114"/>
                    <a:pt x="86" y="110"/>
                  </a:cubicBezTo>
                  <a:cubicBezTo>
                    <a:pt x="88" y="104"/>
                    <a:pt x="94" y="102"/>
                    <a:pt x="95" y="95"/>
                  </a:cubicBezTo>
                  <a:cubicBezTo>
                    <a:pt x="96" y="94"/>
                    <a:pt x="96" y="94"/>
                    <a:pt x="97" y="92"/>
                  </a:cubicBezTo>
                  <a:cubicBezTo>
                    <a:pt x="98" y="90"/>
                    <a:pt x="98" y="86"/>
                    <a:pt x="98" y="83"/>
                  </a:cubicBezTo>
                  <a:cubicBezTo>
                    <a:pt x="98" y="73"/>
                    <a:pt x="97" y="64"/>
                    <a:pt x="95" y="57"/>
                  </a:cubicBezTo>
                  <a:cubicBezTo>
                    <a:pt x="93" y="50"/>
                    <a:pt x="89" y="45"/>
                    <a:pt x="87" y="39"/>
                  </a:cubicBezTo>
                  <a:cubicBezTo>
                    <a:pt x="81" y="28"/>
                    <a:pt x="82" y="22"/>
                    <a:pt x="77" y="15"/>
                  </a:cubicBezTo>
                  <a:cubicBezTo>
                    <a:pt x="71" y="7"/>
                    <a:pt x="74" y="1"/>
                    <a:pt x="67" y="2"/>
                  </a:cubicBezTo>
                  <a:cubicBezTo>
                    <a:pt x="58" y="2"/>
                    <a:pt x="50" y="15"/>
                    <a:pt x="41" y="16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8" name="Freeform 566"/>
            <p:cNvSpPr>
              <a:spLocks/>
            </p:cNvSpPr>
            <p:nvPr/>
          </p:nvSpPr>
          <p:spPr bwMode="auto">
            <a:xfrm>
              <a:off x="1155701" y="1630363"/>
              <a:ext cx="279400" cy="407988"/>
            </a:xfrm>
            <a:custGeom>
              <a:avLst/>
              <a:gdLst>
                <a:gd name="T0" fmla="*/ 41 w 98"/>
                <a:gd name="T1" fmla="*/ 15 h 143"/>
                <a:gd name="T2" fmla="*/ 27 w 98"/>
                <a:gd name="T3" fmla="*/ 5 h 143"/>
                <a:gd name="T4" fmla="*/ 26 w 98"/>
                <a:gd name="T5" fmla="*/ 15 h 143"/>
                <a:gd name="T6" fmla="*/ 21 w 98"/>
                <a:gd name="T7" fmla="*/ 25 h 143"/>
                <a:gd name="T8" fmla="*/ 17 w 98"/>
                <a:gd name="T9" fmla="*/ 34 h 143"/>
                <a:gd name="T10" fmla="*/ 16 w 98"/>
                <a:gd name="T11" fmla="*/ 40 h 143"/>
                <a:gd name="T12" fmla="*/ 14 w 98"/>
                <a:gd name="T13" fmla="*/ 43 h 143"/>
                <a:gd name="T14" fmla="*/ 3 w 98"/>
                <a:gd name="T15" fmla="*/ 65 h 143"/>
                <a:gd name="T16" fmla="*/ 0 w 98"/>
                <a:gd name="T17" fmla="*/ 85 h 143"/>
                <a:gd name="T18" fmla="*/ 3 w 98"/>
                <a:gd name="T19" fmla="*/ 94 h 143"/>
                <a:gd name="T20" fmla="*/ 13 w 98"/>
                <a:gd name="T21" fmla="*/ 102 h 143"/>
                <a:gd name="T22" fmla="*/ 28 w 98"/>
                <a:gd name="T23" fmla="*/ 115 h 143"/>
                <a:gd name="T24" fmla="*/ 29 w 98"/>
                <a:gd name="T25" fmla="*/ 124 h 143"/>
                <a:gd name="T26" fmla="*/ 21 w 98"/>
                <a:gd name="T27" fmla="*/ 126 h 143"/>
                <a:gd name="T28" fmla="*/ 28 w 98"/>
                <a:gd name="T29" fmla="*/ 136 h 143"/>
                <a:gd name="T30" fmla="*/ 55 w 98"/>
                <a:gd name="T31" fmla="*/ 139 h 143"/>
                <a:gd name="T32" fmla="*/ 82 w 98"/>
                <a:gd name="T33" fmla="*/ 124 h 143"/>
                <a:gd name="T34" fmla="*/ 86 w 98"/>
                <a:gd name="T35" fmla="*/ 109 h 143"/>
                <a:gd name="T36" fmla="*/ 95 w 98"/>
                <a:gd name="T37" fmla="*/ 94 h 143"/>
                <a:gd name="T38" fmla="*/ 97 w 98"/>
                <a:gd name="T39" fmla="*/ 91 h 143"/>
                <a:gd name="T40" fmla="*/ 98 w 98"/>
                <a:gd name="T41" fmla="*/ 82 h 143"/>
                <a:gd name="T42" fmla="*/ 95 w 98"/>
                <a:gd name="T43" fmla="*/ 56 h 143"/>
                <a:gd name="T44" fmla="*/ 87 w 98"/>
                <a:gd name="T45" fmla="*/ 39 h 143"/>
                <a:gd name="T46" fmla="*/ 77 w 98"/>
                <a:gd name="T47" fmla="*/ 14 h 143"/>
                <a:gd name="T48" fmla="*/ 67 w 98"/>
                <a:gd name="T49" fmla="*/ 1 h 143"/>
                <a:gd name="T50" fmla="*/ 41 w 98"/>
                <a:gd name="T51" fmla="*/ 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3">
                  <a:moveTo>
                    <a:pt x="41" y="15"/>
                  </a:moveTo>
                  <a:cubicBezTo>
                    <a:pt x="36" y="15"/>
                    <a:pt x="27" y="0"/>
                    <a:pt x="27" y="5"/>
                  </a:cubicBezTo>
                  <a:cubicBezTo>
                    <a:pt x="26" y="10"/>
                    <a:pt x="26" y="10"/>
                    <a:pt x="26" y="15"/>
                  </a:cubicBezTo>
                  <a:cubicBezTo>
                    <a:pt x="26" y="18"/>
                    <a:pt x="24" y="19"/>
                    <a:pt x="21" y="25"/>
                  </a:cubicBezTo>
                  <a:cubicBezTo>
                    <a:pt x="19" y="28"/>
                    <a:pt x="18" y="31"/>
                    <a:pt x="17" y="34"/>
                  </a:cubicBezTo>
                  <a:cubicBezTo>
                    <a:pt x="16" y="36"/>
                    <a:pt x="17" y="38"/>
                    <a:pt x="16" y="40"/>
                  </a:cubicBezTo>
                  <a:cubicBezTo>
                    <a:pt x="16" y="41"/>
                    <a:pt x="15" y="42"/>
                    <a:pt x="14" y="43"/>
                  </a:cubicBezTo>
                  <a:cubicBezTo>
                    <a:pt x="11" y="50"/>
                    <a:pt x="5" y="58"/>
                    <a:pt x="3" y="65"/>
                  </a:cubicBezTo>
                  <a:cubicBezTo>
                    <a:pt x="2" y="72"/>
                    <a:pt x="0" y="76"/>
                    <a:pt x="0" y="85"/>
                  </a:cubicBezTo>
                  <a:cubicBezTo>
                    <a:pt x="1" y="93"/>
                    <a:pt x="0" y="91"/>
                    <a:pt x="3" y="94"/>
                  </a:cubicBezTo>
                  <a:cubicBezTo>
                    <a:pt x="6" y="96"/>
                    <a:pt x="9" y="98"/>
                    <a:pt x="13" y="102"/>
                  </a:cubicBezTo>
                  <a:cubicBezTo>
                    <a:pt x="17" y="106"/>
                    <a:pt x="27" y="113"/>
                    <a:pt x="28" y="115"/>
                  </a:cubicBezTo>
                  <a:cubicBezTo>
                    <a:pt x="30" y="117"/>
                    <a:pt x="30" y="122"/>
                    <a:pt x="29" y="124"/>
                  </a:cubicBezTo>
                  <a:cubicBezTo>
                    <a:pt x="28" y="125"/>
                    <a:pt x="21" y="126"/>
                    <a:pt x="21" y="126"/>
                  </a:cubicBezTo>
                  <a:cubicBezTo>
                    <a:pt x="21" y="126"/>
                    <a:pt x="27" y="135"/>
                    <a:pt x="28" y="136"/>
                  </a:cubicBezTo>
                  <a:cubicBezTo>
                    <a:pt x="30" y="137"/>
                    <a:pt x="35" y="143"/>
                    <a:pt x="55" y="139"/>
                  </a:cubicBezTo>
                  <a:cubicBezTo>
                    <a:pt x="67" y="137"/>
                    <a:pt x="77" y="130"/>
                    <a:pt x="82" y="124"/>
                  </a:cubicBezTo>
                  <a:cubicBezTo>
                    <a:pt x="89" y="116"/>
                    <a:pt x="85" y="113"/>
                    <a:pt x="86" y="109"/>
                  </a:cubicBezTo>
                  <a:cubicBezTo>
                    <a:pt x="88" y="103"/>
                    <a:pt x="94" y="101"/>
                    <a:pt x="95" y="94"/>
                  </a:cubicBezTo>
                  <a:cubicBezTo>
                    <a:pt x="96" y="93"/>
                    <a:pt x="96" y="93"/>
                    <a:pt x="97" y="91"/>
                  </a:cubicBezTo>
                  <a:cubicBezTo>
                    <a:pt x="98" y="89"/>
                    <a:pt x="98" y="85"/>
                    <a:pt x="98" y="82"/>
                  </a:cubicBezTo>
                  <a:cubicBezTo>
                    <a:pt x="98" y="72"/>
                    <a:pt x="97" y="63"/>
                    <a:pt x="95" y="56"/>
                  </a:cubicBezTo>
                  <a:cubicBezTo>
                    <a:pt x="93" y="49"/>
                    <a:pt x="89" y="44"/>
                    <a:pt x="87" y="39"/>
                  </a:cubicBezTo>
                  <a:cubicBezTo>
                    <a:pt x="81" y="27"/>
                    <a:pt x="82" y="21"/>
                    <a:pt x="77" y="14"/>
                  </a:cubicBezTo>
                  <a:cubicBezTo>
                    <a:pt x="72" y="6"/>
                    <a:pt x="73" y="1"/>
                    <a:pt x="67" y="1"/>
                  </a:cubicBezTo>
                  <a:cubicBezTo>
                    <a:pt x="58" y="2"/>
                    <a:pt x="50" y="15"/>
                    <a:pt x="41" y="15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39" name="Freeform 567"/>
            <p:cNvSpPr>
              <a:spLocks/>
            </p:cNvSpPr>
            <p:nvPr/>
          </p:nvSpPr>
          <p:spPr bwMode="auto">
            <a:xfrm>
              <a:off x="1155701" y="1631951"/>
              <a:ext cx="279400" cy="406400"/>
            </a:xfrm>
            <a:custGeom>
              <a:avLst/>
              <a:gdLst>
                <a:gd name="T0" fmla="*/ 41 w 98"/>
                <a:gd name="T1" fmla="*/ 15 h 142"/>
                <a:gd name="T2" fmla="*/ 27 w 98"/>
                <a:gd name="T3" fmla="*/ 5 h 142"/>
                <a:gd name="T4" fmla="*/ 26 w 98"/>
                <a:gd name="T5" fmla="*/ 14 h 142"/>
                <a:gd name="T6" fmla="*/ 21 w 98"/>
                <a:gd name="T7" fmla="*/ 24 h 142"/>
                <a:gd name="T8" fmla="*/ 17 w 98"/>
                <a:gd name="T9" fmla="*/ 33 h 142"/>
                <a:gd name="T10" fmla="*/ 17 w 98"/>
                <a:gd name="T11" fmla="*/ 39 h 142"/>
                <a:gd name="T12" fmla="*/ 14 w 98"/>
                <a:gd name="T13" fmla="*/ 43 h 142"/>
                <a:gd name="T14" fmla="*/ 3 w 98"/>
                <a:gd name="T15" fmla="*/ 64 h 142"/>
                <a:gd name="T16" fmla="*/ 0 w 98"/>
                <a:gd name="T17" fmla="*/ 84 h 142"/>
                <a:gd name="T18" fmla="*/ 3 w 98"/>
                <a:gd name="T19" fmla="*/ 93 h 142"/>
                <a:gd name="T20" fmla="*/ 13 w 98"/>
                <a:gd name="T21" fmla="*/ 101 h 142"/>
                <a:gd name="T22" fmla="*/ 28 w 98"/>
                <a:gd name="T23" fmla="*/ 114 h 142"/>
                <a:gd name="T24" fmla="*/ 29 w 98"/>
                <a:gd name="T25" fmla="*/ 123 h 142"/>
                <a:gd name="T26" fmla="*/ 21 w 98"/>
                <a:gd name="T27" fmla="*/ 125 h 142"/>
                <a:gd name="T28" fmla="*/ 29 w 98"/>
                <a:gd name="T29" fmla="*/ 135 h 142"/>
                <a:gd name="T30" fmla="*/ 55 w 98"/>
                <a:gd name="T31" fmla="*/ 138 h 142"/>
                <a:gd name="T32" fmla="*/ 82 w 98"/>
                <a:gd name="T33" fmla="*/ 123 h 142"/>
                <a:gd name="T34" fmla="*/ 86 w 98"/>
                <a:gd name="T35" fmla="*/ 108 h 142"/>
                <a:gd name="T36" fmla="*/ 95 w 98"/>
                <a:gd name="T37" fmla="*/ 93 h 142"/>
                <a:gd name="T38" fmla="*/ 97 w 98"/>
                <a:gd name="T39" fmla="*/ 90 h 142"/>
                <a:gd name="T40" fmla="*/ 98 w 98"/>
                <a:gd name="T41" fmla="*/ 81 h 142"/>
                <a:gd name="T42" fmla="*/ 95 w 98"/>
                <a:gd name="T43" fmla="*/ 55 h 142"/>
                <a:gd name="T44" fmla="*/ 87 w 98"/>
                <a:gd name="T45" fmla="*/ 38 h 142"/>
                <a:gd name="T46" fmla="*/ 77 w 98"/>
                <a:gd name="T47" fmla="*/ 13 h 142"/>
                <a:gd name="T48" fmla="*/ 67 w 98"/>
                <a:gd name="T49" fmla="*/ 1 h 142"/>
                <a:gd name="T50" fmla="*/ 41 w 98"/>
                <a:gd name="T51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2">
                  <a:moveTo>
                    <a:pt x="41" y="15"/>
                  </a:moveTo>
                  <a:cubicBezTo>
                    <a:pt x="36" y="15"/>
                    <a:pt x="27" y="0"/>
                    <a:pt x="27" y="5"/>
                  </a:cubicBezTo>
                  <a:cubicBezTo>
                    <a:pt x="27" y="9"/>
                    <a:pt x="27" y="9"/>
                    <a:pt x="26" y="14"/>
                  </a:cubicBezTo>
                  <a:cubicBezTo>
                    <a:pt x="26" y="17"/>
                    <a:pt x="24" y="19"/>
                    <a:pt x="21" y="24"/>
                  </a:cubicBezTo>
                  <a:cubicBezTo>
                    <a:pt x="19" y="27"/>
                    <a:pt x="18" y="30"/>
                    <a:pt x="17" y="33"/>
                  </a:cubicBezTo>
                  <a:cubicBezTo>
                    <a:pt x="17" y="35"/>
                    <a:pt x="18" y="37"/>
                    <a:pt x="17" y="39"/>
                  </a:cubicBezTo>
                  <a:cubicBezTo>
                    <a:pt x="17" y="40"/>
                    <a:pt x="15" y="41"/>
                    <a:pt x="14" y="43"/>
                  </a:cubicBezTo>
                  <a:cubicBezTo>
                    <a:pt x="11" y="49"/>
                    <a:pt x="5" y="58"/>
                    <a:pt x="3" y="64"/>
                  </a:cubicBezTo>
                  <a:cubicBezTo>
                    <a:pt x="2" y="71"/>
                    <a:pt x="0" y="75"/>
                    <a:pt x="0" y="84"/>
                  </a:cubicBezTo>
                  <a:cubicBezTo>
                    <a:pt x="1" y="92"/>
                    <a:pt x="0" y="90"/>
                    <a:pt x="3" y="93"/>
                  </a:cubicBezTo>
                  <a:cubicBezTo>
                    <a:pt x="6" y="95"/>
                    <a:pt x="9" y="97"/>
                    <a:pt x="13" y="101"/>
                  </a:cubicBezTo>
                  <a:cubicBezTo>
                    <a:pt x="17" y="105"/>
                    <a:pt x="27" y="112"/>
                    <a:pt x="28" y="114"/>
                  </a:cubicBezTo>
                  <a:cubicBezTo>
                    <a:pt x="30" y="116"/>
                    <a:pt x="30" y="121"/>
                    <a:pt x="29" y="123"/>
                  </a:cubicBezTo>
                  <a:cubicBezTo>
                    <a:pt x="28" y="124"/>
                    <a:pt x="21" y="125"/>
                    <a:pt x="21" y="125"/>
                  </a:cubicBezTo>
                  <a:cubicBezTo>
                    <a:pt x="21" y="125"/>
                    <a:pt x="27" y="134"/>
                    <a:pt x="29" y="135"/>
                  </a:cubicBezTo>
                  <a:cubicBezTo>
                    <a:pt x="30" y="136"/>
                    <a:pt x="35" y="142"/>
                    <a:pt x="55" y="138"/>
                  </a:cubicBezTo>
                  <a:cubicBezTo>
                    <a:pt x="67" y="136"/>
                    <a:pt x="77" y="129"/>
                    <a:pt x="82" y="123"/>
                  </a:cubicBezTo>
                  <a:cubicBezTo>
                    <a:pt x="89" y="115"/>
                    <a:pt x="85" y="112"/>
                    <a:pt x="86" y="108"/>
                  </a:cubicBezTo>
                  <a:cubicBezTo>
                    <a:pt x="87" y="102"/>
                    <a:pt x="94" y="100"/>
                    <a:pt x="95" y="93"/>
                  </a:cubicBezTo>
                  <a:cubicBezTo>
                    <a:pt x="95" y="92"/>
                    <a:pt x="96" y="92"/>
                    <a:pt x="97" y="90"/>
                  </a:cubicBezTo>
                  <a:cubicBezTo>
                    <a:pt x="98" y="88"/>
                    <a:pt x="98" y="84"/>
                    <a:pt x="98" y="81"/>
                  </a:cubicBezTo>
                  <a:cubicBezTo>
                    <a:pt x="98" y="71"/>
                    <a:pt x="97" y="62"/>
                    <a:pt x="95" y="55"/>
                  </a:cubicBezTo>
                  <a:cubicBezTo>
                    <a:pt x="93" y="48"/>
                    <a:pt x="89" y="44"/>
                    <a:pt x="87" y="38"/>
                  </a:cubicBezTo>
                  <a:cubicBezTo>
                    <a:pt x="81" y="26"/>
                    <a:pt x="81" y="20"/>
                    <a:pt x="77" y="13"/>
                  </a:cubicBezTo>
                  <a:cubicBezTo>
                    <a:pt x="72" y="5"/>
                    <a:pt x="73" y="0"/>
                    <a:pt x="67" y="1"/>
                  </a:cubicBezTo>
                  <a:cubicBezTo>
                    <a:pt x="58" y="1"/>
                    <a:pt x="50" y="15"/>
                    <a:pt x="41" y="15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0" name="Freeform 568"/>
            <p:cNvSpPr>
              <a:spLocks/>
            </p:cNvSpPr>
            <p:nvPr/>
          </p:nvSpPr>
          <p:spPr bwMode="auto">
            <a:xfrm>
              <a:off x="1155701" y="1635126"/>
              <a:ext cx="279400" cy="403225"/>
            </a:xfrm>
            <a:custGeom>
              <a:avLst/>
              <a:gdLst>
                <a:gd name="T0" fmla="*/ 41 w 98"/>
                <a:gd name="T1" fmla="*/ 15 h 141"/>
                <a:gd name="T2" fmla="*/ 27 w 98"/>
                <a:gd name="T3" fmla="*/ 4 h 141"/>
                <a:gd name="T4" fmla="*/ 26 w 98"/>
                <a:gd name="T5" fmla="*/ 13 h 141"/>
                <a:gd name="T6" fmla="*/ 21 w 98"/>
                <a:gd name="T7" fmla="*/ 23 h 141"/>
                <a:gd name="T8" fmla="*/ 17 w 98"/>
                <a:gd name="T9" fmla="*/ 32 h 141"/>
                <a:gd name="T10" fmla="*/ 18 w 98"/>
                <a:gd name="T11" fmla="*/ 38 h 141"/>
                <a:gd name="T12" fmla="*/ 14 w 98"/>
                <a:gd name="T13" fmla="*/ 42 h 141"/>
                <a:gd name="T14" fmla="*/ 4 w 98"/>
                <a:gd name="T15" fmla="*/ 63 h 141"/>
                <a:gd name="T16" fmla="*/ 0 w 98"/>
                <a:gd name="T17" fmla="*/ 83 h 141"/>
                <a:gd name="T18" fmla="*/ 3 w 98"/>
                <a:gd name="T19" fmla="*/ 92 h 141"/>
                <a:gd name="T20" fmla="*/ 13 w 98"/>
                <a:gd name="T21" fmla="*/ 100 h 141"/>
                <a:gd name="T22" fmla="*/ 28 w 98"/>
                <a:gd name="T23" fmla="*/ 113 h 141"/>
                <a:gd name="T24" fmla="*/ 29 w 98"/>
                <a:gd name="T25" fmla="*/ 122 h 141"/>
                <a:gd name="T26" fmla="*/ 21 w 98"/>
                <a:gd name="T27" fmla="*/ 125 h 141"/>
                <a:gd name="T28" fmla="*/ 29 w 98"/>
                <a:gd name="T29" fmla="*/ 134 h 141"/>
                <a:gd name="T30" fmla="*/ 55 w 98"/>
                <a:gd name="T31" fmla="*/ 137 h 141"/>
                <a:gd name="T32" fmla="*/ 82 w 98"/>
                <a:gd name="T33" fmla="*/ 122 h 141"/>
                <a:gd name="T34" fmla="*/ 85 w 98"/>
                <a:gd name="T35" fmla="*/ 107 h 141"/>
                <a:gd name="T36" fmla="*/ 95 w 98"/>
                <a:gd name="T37" fmla="*/ 92 h 141"/>
                <a:gd name="T38" fmla="*/ 97 w 98"/>
                <a:gd name="T39" fmla="*/ 89 h 141"/>
                <a:gd name="T40" fmla="*/ 98 w 98"/>
                <a:gd name="T41" fmla="*/ 80 h 141"/>
                <a:gd name="T42" fmla="*/ 95 w 98"/>
                <a:gd name="T43" fmla="*/ 54 h 141"/>
                <a:gd name="T44" fmla="*/ 87 w 98"/>
                <a:gd name="T45" fmla="*/ 37 h 141"/>
                <a:gd name="T46" fmla="*/ 77 w 98"/>
                <a:gd name="T47" fmla="*/ 12 h 141"/>
                <a:gd name="T48" fmla="*/ 67 w 98"/>
                <a:gd name="T49" fmla="*/ 0 h 141"/>
                <a:gd name="T50" fmla="*/ 41 w 98"/>
                <a:gd name="T51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1">
                  <a:moveTo>
                    <a:pt x="41" y="15"/>
                  </a:moveTo>
                  <a:cubicBezTo>
                    <a:pt x="36" y="15"/>
                    <a:pt x="28" y="0"/>
                    <a:pt x="27" y="4"/>
                  </a:cubicBezTo>
                  <a:cubicBezTo>
                    <a:pt x="27" y="9"/>
                    <a:pt x="27" y="9"/>
                    <a:pt x="26" y="13"/>
                  </a:cubicBezTo>
                  <a:cubicBezTo>
                    <a:pt x="26" y="16"/>
                    <a:pt x="24" y="18"/>
                    <a:pt x="21" y="23"/>
                  </a:cubicBezTo>
                  <a:cubicBezTo>
                    <a:pt x="19" y="26"/>
                    <a:pt x="18" y="29"/>
                    <a:pt x="17" y="32"/>
                  </a:cubicBezTo>
                  <a:cubicBezTo>
                    <a:pt x="17" y="34"/>
                    <a:pt x="18" y="36"/>
                    <a:pt x="18" y="38"/>
                  </a:cubicBezTo>
                  <a:cubicBezTo>
                    <a:pt x="17" y="39"/>
                    <a:pt x="15" y="40"/>
                    <a:pt x="14" y="42"/>
                  </a:cubicBezTo>
                  <a:cubicBezTo>
                    <a:pt x="11" y="48"/>
                    <a:pt x="5" y="57"/>
                    <a:pt x="4" y="63"/>
                  </a:cubicBezTo>
                  <a:cubicBezTo>
                    <a:pt x="2" y="70"/>
                    <a:pt x="0" y="74"/>
                    <a:pt x="0" y="83"/>
                  </a:cubicBezTo>
                  <a:cubicBezTo>
                    <a:pt x="1" y="90"/>
                    <a:pt x="0" y="89"/>
                    <a:pt x="3" y="92"/>
                  </a:cubicBezTo>
                  <a:cubicBezTo>
                    <a:pt x="6" y="94"/>
                    <a:pt x="9" y="96"/>
                    <a:pt x="13" y="100"/>
                  </a:cubicBezTo>
                  <a:cubicBezTo>
                    <a:pt x="17" y="104"/>
                    <a:pt x="27" y="111"/>
                    <a:pt x="28" y="113"/>
                  </a:cubicBezTo>
                  <a:cubicBezTo>
                    <a:pt x="30" y="115"/>
                    <a:pt x="30" y="120"/>
                    <a:pt x="29" y="122"/>
                  </a:cubicBezTo>
                  <a:cubicBezTo>
                    <a:pt x="28" y="123"/>
                    <a:pt x="21" y="125"/>
                    <a:pt x="21" y="125"/>
                  </a:cubicBezTo>
                  <a:cubicBezTo>
                    <a:pt x="21" y="125"/>
                    <a:pt x="27" y="133"/>
                    <a:pt x="29" y="134"/>
                  </a:cubicBezTo>
                  <a:cubicBezTo>
                    <a:pt x="30" y="135"/>
                    <a:pt x="35" y="141"/>
                    <a:pt x="55" y="137"/>
                  </a:cubicBezTo>
                  <a:cubicBezTo>
                    <a:pt x="67" y="135"/>
                    <a:pt x="77" y="128"/>
                    <a:pt x="82" y="122"/>
                  </a:cubicBezTo>
                  <a:cubicBezTo>
                    <a:pt x="88" y="114"/>
                    <a:pt x="84" y="111"/>
                    <a:pt x="85" y="107"/>
                  </a:cubicBezTo>
                  <a:cubicBezTo>
                    <a:pt x="87" y="101"/>
                    <a:pt x="94" y="99"/>
                    <a:pt x="95" y="92"/>
                  </a:cubicBezTo>
                  <a:cubicBezTo>
                    <a:pt x="95" y="91"/>
                    <a:pt x="96" y="91"/>
                    <a:pt x="97" y="89"/>
                  </a:cubicBezTo>
                  <a:cubicBezTo>
                    <a:pt x="98" y="87"/>
                    <a:pt x="98" y="83"/>
                    <a:pt x="98" y="80"/>
                  </a:cubicBezTo>
                  <a:cubicBezTo>
                    <a:pt x="98" y="70"/>
                    <a:pt x="97" y="61"/>
                    <a:pt x="95" y="54"/>
                  </a:cubicBezTo>
                  <a:cubicBezTo>
                    <a:pt x="93" y="47"/>
                    <a:pt x="89" y="43"/>
                    <a:pt x="87" y="37"/>
                  </a:cubicBezTo>
                  <a:cubicBezTo>
                    <a:pt x="81" y="25"/>
                    <a:pt x="81" y="19"/>
                    <a:pt x="77" y="12"/>
                  </a:cubicBezTo>
                  <a:cubicBezTo>
                    <a:pt x="72" y="4"/>
                    <a:pt x="73" y="0"/>
                    <a:pt x="67" y="0"/>
                  </a:cubicBezTo>
                  <a:cubicBezTo>
                    <a:pt x="58" y="1"/>
                    <a:pt x="50" y="14"/>
                    <a:pt x="41" y="15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1" name="Freeform 569"/>
            <p:cNvSpPr>
              <a:spLocks/>
            </p:cNvSpPr>
            <p:nvPr/>
          </p:nvSpPr>
          <p:spPr bwMode="auto">
            <a:xfrm>
              <a:off x="1155701" y="1635126"/>
              <a:ext cx="279400" cy="403225"/>
            </a:xfrm>
            <a:custGeom>
              <a:avLst/>
              <a:gdLst>
                <a:gd name="T0" fmla="*/ 41 w 98"/>
                <a:gd name="T1" fmla="*/ 15 h 141"/>
                <a:gd name="T2" fmla="*/ 27 w 98"/>
                <a:gd name="T3" fmla="*/ 5 h 141"/>
                <a:gd name="T4" fmla="*/ 26 w 98"/>
                <a:gd name="T5" fmla="*/ 13 h 141"/>
                <a:gd name="T6" fmla="*/ 21 w 98"/>
                <a:gd name="T7" fmla="*/ 23 h 141"/>
                <a:gd name="T8" fmla="*/ 17 w 98"/>
                <a:gd name="T9" fmla="*/ 32 h 141"/>
                <a:gd name="T10" fmla="*/ 18 w 98"/>
                <a:gd name="T11" fmla="*/ 38 h 141"/>
                <a:gd name="T12" fmla="*/ 14 w 98"/>
                <a:gd name="T13" fmla="*/ 42 h 141"/>
                <a:gd name="T14" fmla="*/ 4 w 98"/>
                <a:gd name="T15" fmla="*/ 63 h 141"/>
                <a:gd name="T16" fmla="*/ 0 w 98"/>
                <a:gd name="T17" fmla="*/ 83 h 141"/>
                <a:gd name="T18" fmla="*/ 3 w 98"/>
                <a:gd name="T19" fmla="*/ 91 h 141"/>
                <a:gd name="T20" fmla="*/ 13 w 98"/>
                <a:gd name="T21" fmla="*/ 100 h 141"/>
                <a:gd name="T22" fmla="*/ 29 w 98"/>
                <a:gd name="T23" fmla="*/ 113 h 141"/>
                <a:gd name="T24" fmla="*/ 29 w 98"/>
                <a:gd name="T25" fmla="*/ 122 h 141"/>
                <a:gd name="T26" fmla="*/ 21 w 98"/>
                <a:gd name="T27" fmla="*/ 125 h 141"/>
                <a:gd name="T28" fmla="*/ 29 w 98"/>
                <a:gd name="T29" fmla="*/ 134 h 141"/>
                <a:gd name="T30" fmla="*/ 55 w 98"/>
                <a:gd name="T31" fmla="*/ 137 h 141"/>
                <a:gd name="T32" fmla="*/ 82 w 98"/>
                <a:gd name="T33" fmla="*/ 122 h 141"/>
                <a:gd name="T34" fmla="*/ 85 w 98"/>
                <a:gd name="T35" fmla="*/ 107 h 141"/>
                <a:gd name="T36" fmla="*/ 95 w 98"/>
                <a:gd name="T37" fmla="*/ 92 h 141"/>
                <a:gd name="T38" fmla="*/ 97 w 98"/>
                <a:gd name="T39" fmla="*/ 89 h 141"/>
                <a:gd name="T40" fmla="*/ 98 w 98"/>
                <a:gd name="T41" fmla="*/ 80 h 141"/>
                <a:gd name="T42" fmla="*/ 94 w 98"/>
                <a:gd name="T43" fmla="*/ 54 h 141"/>
                <a:gd name="T44" fmla="*/ 87 w 98"/>
                <a:gd name="T45" fmla="*/ 37 h 141"/>
                <a:gd name="T46" fmla="*/ 77 w 98"/>
                <a:gd name="T47" fmla="*/ 12 h 141"/>
                <a:gd name="T48" fmla="*/ 67 w 98"/>
                <a:gd name="T49" fmla="*/ 1 h 141"/>
                <a:gd name="T50" fmla="*/ 41 w 98"/>
                <a:gd name="T51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41">
                  <a:moveTo>
                    <a:pt x="41" y="15"/>
                  </a:moveTo>
                  <a:cubicBezTo>
                    <a:pt x="36" y="16"/>
                    <a:pt x="28" y="1"/>
                    <a:pt x="27" y="5"/>
                  </a:cubicBezTo>
                  <a:cubicBezTo>
                    <a:pt x="27" y="9"/>
                    <a:pt x="27" y="9"/>
                    <a:pt x="26" y="13"/>
                  </a:cubicBezTo>
                  <a:cubicBezTo>
                    <a:pt x="26" y="16"/>
                    <a:pt x="24" y="18"/>
                    <a:pt x="21" y="23"/>
                  </a:cubicBezTo>
                  <a:cubicBezTo>
                    <a:pt x="19" y="26"/>
                    <a:pt x="18" y="29"/>
                    <a:pt x="17" y="32"/>
                  </a:cubicBezTo>
                  <a:cubicBezTo>
                    <a:pt x="17" y="34"/>
                    <a:pt x="19" y="36"/>
                    <a:pt x="18" y="38"/>
                  </a:cubicBezTo>
                  <a:cubicBezTo>
                    <a:pt x="18" y="39"/>
                    <a:pt x="15" y="40"/>
                    <a:pt x="14" y="42"/>
                  </a:cubicBezTo>
                  <a:cubicBezTo>
                    <a:pt x="11" y="48"/>
                    <a:pt x="5" y="57"/>
                    <a:pt x="4" y="63"/>
                  </a:cubicBezTo>
                  <a:cubicBezTo>
                    <a:pt x="2" y="70"/>
                    <a:pt x="0" y="74"/>
                    <a:pt x="0" y="83"/>
                  </a:cubicBezTo>
                  <a:cubicBezTo>
                    <a:pt x="1" y="90"/>
                    <a:pt x="0" y="89"/>
                    <a:pt x="3" y="91"/>
                  </a:cubicBezTo>
                  <a:cubicBezTo>
                    <a:pt x="6" y="94"/>
                    <a:pt x="9" y="96"/>
                    <a:pt x="13" y="100"/>
                  </a:cubicBezTo>
                  <a:cubicBezTo>
                    <a:pt x="17" y="104"/>
                    <a:pt x="27" y="111"/>
                    <a:pt x="29" y="113"/>
                  </a:cubicBezTo>
                  <a:cubicBezTo>
                    <a:pt x="30" y="115"/>
                    <a:pt x="30" y="120"/>
                    <a:pt x="29" y="122"/>
                  </a:cubicBezTo>
                  <a:cubicBezTo>
                    <a:pt x="28" y="123"/>
                    <a:pt x="21" y="125"/>
                    <a:pt x="21" y="125"/>
                  </a:cubicBezTo>
                  <a:cubicBezTo>
                    <a:pt x="21" y="125"/>
                    <a:pt x="27" y="133"/>
                    <a:pt x="29" y="134"/>
                  </a:cubicBezTo>
                  <a:cubicBezTo>
                    <a:pt x="30" y="135"/>
                    <a:pt x="35" y="141"/>
                    <a:pt x="55" y="137"/>
                  </a:cubicBezTo>
                  <a:cubicBezTo>
                    <a:pt x="67" y="135"/>
                    <a:pt x="77" y="128"/>
                    <a:pt x="82" y="122"/>
                  </a:cubicBezTo>
                  <a:cubicBezTo>
                    <a:pt x="88" y="115"/>
                    <a:pt x="84" y="111"/>
                    <a:pt x="85" y="107"/>
                  </a:cubicBezTo>
                  <a:cubicBezTo>
                    <a:pt x="86" y="101"/>
                    <a:pt x="94" y="99"/>
                    <a:pt x="95" y="92"/>
                  </a:cubicBezTo>
                  <a:cubicBezTo>
                    <a:pt x="95" y="91"/>
                    <a:pt x="96" y="91"/>
                    <a:pt x="97" y="89"/>
                  </a:cubicBezTo>
                  <a:cubicBezTo>
                    <a:pt x="98" y="87"/>
                    <a:pt x="98" y="83"/>
                    <a:pt x="98" y="80"/>
                  </a:cubicBezTo>
                  <a:cubicBezTo>
                    <a:pt x="98" y="70"/>
                    <a:pt x="97" y="61"/>
                    <a:pt x="94" y="54"/>
                  </a:cubicBezTo>
                  <a:cubicBezTo>
                    <a:pt x="92" y="47"/>
                    <a:pt x="89" y="43"/>
                    <a:pt x="87" y="37"/>
                  </a:cubicBezTo>
                  <a:cubicBezTo>
                    <a:pt x="81" y="25"/>
                    <a:pt x="81" y="19"/>
                    <a:pt x="77" y="12"/>
                  </a:cubicBezTo>
                  <a:cubicBezTo>
                    <a:pt x="72" y="5"/>
                    <a:pt x="73" y="0"/>
                    <a:pt x="67" y="1"/>
                  </a:cubicBezTo>
                  <a:cubicBezTo>
                    <a:pt x="58" y="1"/>
                    <a:pt x="50" y="15"/>
                    <a:pt x="41" y="15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2" name="Freeform 570"/>
            <p:cNvSpPr>
              <a:spLocks/>
            </p:cNvSpPr>
            <p:nvPr/>
          </p:nvSpPr>
          <p:spPr bwMode="auto">
            <a:xfrm>
              <a:off x="1155701" y="1638301"/>
              <a:ext cx="279400" cy="396875"/>
            </a:xfrm>
            <a:custGeom>
              <a:avLst/>
              <a:gdLst>
                <a:gd name="T0" fmla="*/ 41 w 98"/>
                <a:gd name="T1" fmla="*/ 15 h 139"/>
                <a:gd name="T2" fmla="*/ 27 w 98"/>
                <a:gd name="T3" fmla="*/ 5 h 139"/>
                <a:gd name="T4" fmla="*/ 27 w 98"/>
                <a:gd name="T5" fmla="*/ 12 h 139"/>
                <a:gd name="T6" fmla="*/ 21 w 98"/>
                <a:gd name="T7" fmla="*/ 22 h 139"/>
                <a:gd name="T8" fmla="*/ 17 w 98"/>
                <a:gd name="T9" fmla="*/ 31 h 139"/>
                <a:gd name="T10" fmla="*/ 19 w 98"/>
                <a:gd name="T11" fmla="*/ 37 h 139"/>
                <a:gd name="T12" fmla="*/ 14 w 98"/>
                <a:gd name="T13" fmla="*/ 41 h 139"/>
                <a:gd name="T14" fmla="*/ 4 w 98"/>
                <a:gd name="T15" fmla="*/ 62 h 139"/>
                <a:gd name="T16" fmla="*/ 1 w 98"/>
                <a:gd name="T17" fmla="*/ 82 h 139"/>
                <a:gd name="T18" fmla="*/ 3 w 98"/>
                <a:gd name="T19" fmla="*/ 90 h 139"/>
                <a:gd name="T20" fmla="*/ 13 w 98"/>
                <a:gd name="T21" fmla="*/ 99 h 139"/>
                <a:gd name="T22" fmla="*/ 29 w 98"/>
                <a:gd name="T23" fmla="*/ 112 h 139"/>
                <a:gd name="T24" fmla="*/ 29 w 98"/>
                <a:gd name="T25" fmla="*/ 121 h 139"/>
                <a:gd name="T26" fmla="*/ 22 w 98"/>
                <a:gd name="T27" fmla="*/ 124 h 139"/>
                <a:gd name="T28" fmla="*/ 29 w 98"/>
                <a:gd name="T29" fmla="*/ 133 h 139"/>
                <a:gd name="T30" fmla="*/ 55 w 98"/>
                <a:gd name="T31" fmla="*/ 136 h 139"/>
                <a:gd name="T32" fmla="*/ 82 w 98"/>
                <a:gd name="T33" fmla="*/ 121 h 139"/>
                <a:gd name="T34" fmla="*/ 84 w 98"/>
                <a:gd name="T35" fmla="*/ 106 h 139"/>
                <a:gd name="T36" fmla="*/ 95 w 98"/>
                <a:gd name="T37" fmla="*/ 91 h 139"/>
                <a:gd name="T38" fmla="*/ 97 w 98"/>
                <a:gd name="T39" fmla="*/ 88 h 139"/>
                <a:gd name="T40" fmla="*/ 98 w 98"/>
                <a:gd name="T41" fmla="*/ 79 h 139"/>
                <a:gd name="T42" fmla="*/ 94 w 98"/>
                <a:gd name="T43" fmla="*/ 53 h 139"/>
                <a:gd name="T44" fmla="*/ 87 w 98"/>
                <a:gd name="T45" fmla="*/ 36 h 139"/>
                <a:gd name="T46" fmla="*/ 76 w 98"/>
                <a:gd name="T47" fmla="*/ 11 h 139"/>
                <a:gd name="T48" fmla="*/ 67 w 98"/>
                <a:gd name="T49" fmla="*/ 0 h 139"/>
                <a:gd name="T50" fmla="*/ 41 w 98"/>
                <a:gd name="T51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9">
                  <a:moveTo>
                    <a:pt x="41" y="15"/>
                  </a:moveTo>
                  <a:cubicBezTo>
                    <a:pt x="36" y="15"/>
                    <a:pt x="28" y="0"/>
                    <a:pt x="27" y="5"/>
                  </a:cubicBezTo>
                  <a:cubicBezTo>
                    <a:pt x="27" y="8"/>
                    <a:pt x="27" y="8"/>
                    <a:pt x="27" y="12"/>
                  </a:cubicBezTo>
                  <a:cubicBezTo>
                    <a:pt x="26" y="15"/>
                    <a:pt x="24" y="17"/>
                    <a:pt x="21" y="22"/>
                  </a:cubicBezTo>
                  <a:cubicBezTo>
                    <a:pt x="19" y="25"/>
                    <a:pt x="18" y="28"/>
                    <a:pt x="17" y="31"/>
                  </a:cubicBezTo>
                  <a:cubicBezTo>
                    <a:pt x="18" y="34"/>
                    <a:pt x="19" y="35"/>
                    <a:pt x="19" y="37"/>
                  </a:cubicBezTo>
                  <a:cubicBezTo>
                    <a:pt x="18" y="38"/>
                    <a:pt x="16" y="39"/>
                    <a:pt x="14" y="41"/>
                  </a:cubicBezTo>
                  <a:cubicBezTo>
                    <a:pt x="11" y="47"/>
                    <a:pt x="5" y="56"/>
                    <a:pt x="4" y="62"/>
                  </a:cubicBezTo>
                  <a:cubicBezTo>
                    <a:pt x="2" y="69"/>
                    <a:pt x="0" y="73"/>
                    <a:pt x="1" y="82"/>
                  </a:cubicBezTo>
                  <a:cubicBezTo>
                    <a:pt x="1" y="89"/>
                    <a:pt x="0" y="88"/>
                    <a:pt x="3" y="90"/>
                  </a:cubicBezTo>
                  <a:cubicBezTo>
                    <a:pt x="6" y="93"/>
                    <a:pt x="9" y="95"/>
                    <a:pt x="13" y="99"/>
                  </a:cubicBezTo>
                  <a:cubicBezTo>
                    <a:pt x="18" y="103"/>
                    <a:pt x="27" y="110"/>
                    <a:pt x="29" y="112"/>
                  </a:cubicBezTo>
                  <a:cubicBezTo>
                    <a:pt x="30" y="114"/>
                    <a:pt x="30" y="119"/>
                    <a:pt x="29" y="121"/>
                  </a:cubicBezTo>
                  <a:cubicBezTo>
                    <a:pt x="29" y="122"/>
                    <a:pt x="21" y="124"/>
                    <a:pt x="22" y="124"/>
                  </a:cubicBezTo>
                  <a:cubicBezTo>
                    <a:pt x="21" y="124"/>
                    <a:pt x="28" y="132"/>
                    <a:pt x="29" y="133"/>
                  </a:cubicBezTo>
                  <a:cubicBezTo>
                    <a:pt x="30" y="134"/>
                    <a:pt x="35" y="139"/>
                    <a:pt x="55" y="136"/>
                  </a:cubicBezTo>
                  <a:cubicBezTo>
                    <a:pt x="67" y="133"/>
                    <a:pt x="77" y="127"/>
                    <a:pt x="82" y="121"/>
                  </a:cubicBezTo>
                  <a:cubicBezTo>
                    <a:pt x="87" y="114"/>
                    <a:pt x="83" y="110"/>
                    <a:pt x="84" y="106"/>
                  </a:cubicBezTo>
                  <a:cubicBezTo>
                    <a:pt x="86" y="100"/>
                    <a:pt x="94" y="98"/>
                    <a:pt x="95" y="91"/>
                  </a:cubicBezTo>
                  <a:cubicBezTo>
                    <a:pt x="95" y="90"/>
                    <a:pt x="96" y="90"/>
                    <a:pt x="97" y="88"/>
                  </a:cubicBezTo>
                  <a:cubicBezTo>
                    <a:pt x="98" y="86"/>
                    <a:pt x="97" y="82"/>
                    <a:pt x="98" y="79"/>
                  </a:cubicBezTo>
                  <a:cubicBezTo>
                    <a:pt x="98" y="69"/>
                    <a:pt x="97" y="60"/>
                    <a:pt x="94" y="53"/>
                  </a:cubicBezTo>
                  <a:cubicBezTo>
                    <a:pt x="92" y="46"/>
                    <a:pt x="89" y="42"/>
                    <a:pt x="87" y="36"/>
                  </a:cubicBezTo>
                  <a:cubicBezTo>
                    <a:pt x="81" y="24"/>
                    <a:pt x="81" y="18"/>
                    <a:pt x="76" y="11"/>
                  </a:cubicBezTo>
                  <a:cubicBezTo>
                    <a:pt x="72" y="4"/>
                    <a:pt x="73" y="0"/>
                    <a:pt x="67" y="0"/>
                  </a:cubicBezTo>
                  <a:cubicBezTo>
                    <a:pt x="59" y="1"/>
                    <a:pt x="50" y="15"/>
                    <a:pt x="41" y="1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3" name="Freeform 571"/>
            <p:cNvSpPr>
              <a:spLocks/>
            </p:cNvSpPr>
            <p:nvPr/>
          </p:nvSpPr>
          <p:spPr bwMode="auto">
            <a:xfrm>
              <a:off x="1155701" y="1638301"/>
              <a:ext cx="279400" cy="396875"/>
            </a:xfrm>
            <a:custGeom>
              <a:avLst/>
              <a:gdLst>
                <a:gd name="T0" fmla="*/ 41 w 98"/>
                <a:gd name="T1" fmla="*/ 16 h 139"/>
                <a:gd name="T2" fmla="*/ 28 w 98"/>
                <a:gd name="T3" fmla="*/ 5 h 139"/>
                <a:gd name="T4" fmla="*/ 27 w 98"/>
                <a:gd name="T5" fmla="*/ 12 h 139"/>
                <a:gd name="T6" fmla="*/ 21 w 98"/>
                <a:gd name="T7" fmla="*/ 22 h 139"/>
                <a:gd name="T8" fmla="*/ 18 w 98"/>
                <a:gd name="T9" fmla="*/ 31 h 139"/>
                <a:gd name="T10" fmla="*/ 20 w 98"/>
                <a:gd name="T11" fmla="*/ 37 h 139"/>
                <a:gd name="T12" fmla="*/ 14 w 98"/>
                <a:gd name="T13" fmla="*/ 41 h 139"/>
                <a:gd name="T14" fmla="*/ 4 w 98"/>
                <a:gd name="T15" fmla="*/ 62 h 139"/>
                <a:gd name="T16" fmla="*/ 1 w 98"/>
                <a:gd name="T17" fmla="*/ 82 h 139"/>
                <a:gd name="T18" fmla="*/ 3 w 98"/>
                <a:gd name="T19" fmla="*/ 90 h 139"/>
                <a:gd name="T20" fmla="*/ 13 w 98"/>
                <a:gd name="T21" fmla="*/ 99 h 139"/>
                <a:gd name="T22" fmla="*/ 29 w 98"/>
                <a:gd name="T23" fmla="*/ 112 h 139"/>
                <a:gd name="T24" fmla="*/ 29 w 98"/>
                <a:gd name="T25" fmla="*/ 121 h 139"/>
                <a:gd name="T26" fmla="*/ 22 w 98"/>
                <a:gd name="T27" fmla="*/ 124 h 139"/>
                <a:gd name="T28" fmla="*/ 29 w 98"/>
                <a:gd name="T29" fmla="*/ 133 h 139"/>
                <a:gd name="T30" fmla="*/ 55 w 98"/>
                <a:gd name="T31" fmla="*/ 136 h 139"/>
                <a:gd name="T32" fmla="*/ 82 w 98"/>
                <a:gd name="T33" fmla="*/ 120 h 139"/>
                <a:gd name="T34" fmla="*/ 84 w 98"/>
                <a:gd name="T35" fmla="*/ 106 h 139"/>
                <a:gd name="T36" fmla="*/ 95 w 98"/>
                <a:gd name="T37" fmla="*/ 91 h 139"/>
                <a:gd name="T38" fmla="*/ 97 w 98"/>
                <a:gd name="T39" fmla="*/ 88 h 139"/>
                <a:gd name="T40" fmla="*/ 98 w 98"/>
                <a:gd name="T41" fmla="*/ 79 h 139"/>
                <a:gd name="T42" fmla="*/ 94 w 98"/>
                <a:gd name="T43" fmla="*/ 53 h 139"/>
                <a:gd name="T44" fmla="*/ 87 w 98"/>
                <a:gd name="T45" fmla="*/ 36 h 139"/>
                <a:gd name="T46" fmla="*/ 76 w 98"/>
                <a:gd name="T47" fmla="*/ 11 h 139"/>
                <a:gd name="T48" fmla="*/ 67 w 98"/>
                <a:gd name="T49" fmla="*/ 1 h 139"/>
                <a:gd name="T50" fmla="*/ 41 w 98"/>
                <a:gd name="T51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9">
                  <a:moveTo>
                    <a:pt x="41" y="16"/>
                  </a:moveTo>
                  <a:cubicBezTo>
                    <a:pt x="36" y="16"/>
                    <a:pt x="29" y="1"/>
                    <a:pt x="28" y="5"/>
                  </a:cubicBezTo>
                  <a:cubicBezTo>
                    <a:pt x="27" y="8"/>
                    <a:pt x="27" y="9"/>
                    <a:pt x="27" y="12"/>
                  </a:cubicBezTo>
                  <a:cubicBezTo>
                    <a:pt x="26" y="15"/>
                    <a:pt x="24" y="18"/>
                    <a:pt x="21" y="22"/>
                  </a:cubicBezTo>
                  <a:cubicBezTo>
                    <a:pt x="19" y="25"/>
                    <a:pt x="18" y="28"/>
                    <a:pt x="18" y="31"/>
                  </a:cubicBezTo>
                  <a:cubicBezTo>
                    <a:pt x="18" y="34"/>
                    <a:pt x="20" y="35"/>
                    <a:pt x="20" y="37"/>
                  </a:cubicBezTo>
                  <a:cubicBezTo>
                    <a:pt x="19" y="38"/>
                    <a:pt x="16" y="39"/>
                    <a:pt x="14" y="41"/>
                  </a:cubicBezTo>
                  <a:cubicBezTo>
                    <a:pt x="10" y="48"/>
                    <a:pt x="5" y="56"/>
                    <a:pt x="4" y="62"/>
                  </a:cubicBezTo>
                  <a:cubicBezTo>
                    <a:pt x="2" y="69"/>
                    <a:pt x="0" y="73"/>
                    <a:pt x="1" y="82"/>
                  </a:cubicBezTo>
                  <a:cubicBezTo>
                    <a:pt x="1" y="88"/>
                    <a:pt x="0" y="88"/>
                    <a:pt x="3" y="90"/>
                  </a:cubicBezTo>
                  <a:cubicBezTo>
                    <a:pt x="6" y="93"/>
                    <a:pt x="9" y="95"/>
                    <a:pt x="13" y="99"/>
                  </a:cubicBezTo>
                  <a:cubicBezTo>
                    <a:pt x="18" y="103"/>
                    <a:pt x="27" y="110"/>
                    <a:pt x="29" y="112"/>
                  </a:cubicBezTo>
                  <a:cubicBezTo>
                    <a:pt x="30" y="114"/>
                    <a:pt x="30" y="119"/>
                    <a:pt x="29" y="121"/>
                  </a:cubicBezTo>
                  <a:cubicBezTo>
                    <a:pt x="29" y="122"/>
                    <a:pt x="22" y="124"/>
                    <a:pt x="22" y="124"/>
                  </a:cubicBezTo>
                  <a:cubicBezTo>
                    <a:pt x="22" y="124"/>
                    <a:pt x="28" y="132"/>
                    <a:pt x="29" y="133"/>
                  </a:cubicBezTo>
                  <a:cubicBezTo>
                    <a:pt x="30" y="134"/>
                    <a:pt x="35" y="139"/>
                    <a:pt x="55" y="136"/>
                  </a:cubicBezTo>
                  <a:cubicBezTo>
                    <a:pt x="67" y="133"/>
                    <a:pt x="78" y="127"/>
                    <a:pt x="82" y="120"/>
                  </a:cubicBezTo>
                  <a:cubicBezTo>
                    <a:pt x="87" y="114"/>
                    <a:pt x="83" y="110"/>
                    <a:pt x="84" y="106"/>
                  </a:cubicBezTo>
                  <a:cubicBezTo>
                    <a:pt x="86" y="100"/>
                    <a:pt x="94" y="98"/>
                    <a:pt x="95" y="91"/>
                  </a:cubicBezTo>
                  <a:cubicBezTo>
                    <a:pt x="95" y="90"/>
                    <a:pt x="96" y="90"/>
                    <a:pt x="97" y="88"/>
                  </a:cubicBezTo>
                  <a:cubicBezTo>
                    <a:pt x="98" y="86"/>
                    <a:pt x="97" y="82"/>
                    <a:pt x="98" y="79"/>
                  </a:cubicBezTo>
                  <a:cubicBezTo>
                    <a:pt x="98" y="69"/>
                    <a:pt x="97" y="60"/>
                    <a:pt x="94" y="53"/>
                  </a:cubicBezTo>
                  <a:cubicBezTo>
                    <a:pt x="92" y="46"/>
                    <a:pt x="89" y="42"/>
                    <a:pt x="87" y="36"/>
                  </a:cubicBezTo>
                  <a:cubicBezTo>
                    <a:pt x="81" y="24"/>
                    <a:pt x="81" y="19"/>
                    <a:pt x="76" y="11"/>
                  </a:cubicBezTo>
                  <a:cubicBezTo>
                    <a:pt x="72" y="4"/>
                    <a:pt x="73" y="0"/>
                    <a:pt x="67" y="1"/>
                  </a:cubicBezTo>
                  <a:cubicBezTo>
                    <a:pt x="59" y="1"/>
                    <a:pt x="50" y="15"/>
                    <a:pt x="41" y="16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4" name="Freeform 572"/>
            <p:cNvSpPr>
              <a:spLocks/>
            </p:cNvSpPr>
            <p:nvPr/>
          </p:nvSpPr>
          <p:spPr bwMode="auto">
            <a:xfrm>
              <a:off x="1155701" y="1641476"/>
              <a:ext cx="279400" cy="393700"/>
            </a:xfrm>
            <a:custGeom>
              <a:avLst/>
              <a:gdLst>
                <a:gd name="T0" fmla="*/ 41 w 98"/>
                <a:gd name="T1" fmla="*/ 15 h 138"/>
                <a:gd name="T2" fmla="*/ 28 w 98"/>
                <a:gd name="T3" fmla="*/ 5 h 138"/>
                <a:gd name="T4" fmla="*/ 27 w 98"/>
                <a:gd name="T5" fmla="*/ 11 h 138"/>
                <a:gd name="T6" fmla="*/ 21 w 98"/>
                <a:gd name="T7" fmla="*/ 21 h 138"/>
                <a:gd name="T8" fmla="*/ 18 w 98"/>
                <a:gd name="T9" fmla="*/ 30 h 138"/>
                <a:gd name="T10" fmla="*/ 20 w 98"/>
                <a:gd name="T11" fmla="*/ 36 h 138"/>
                <a:gd name="T12" fmla="*/ 14 w 98"/>
                <a:gd name="T13" fmla="*/ 40 h 138"/>
                <a:gd name="T14" fmla="*/ 4 w 98"/>
                <a:gd name="T15" fmla="*/ 61 h 138"/>
                <a:gd name="T16" fmla="*/ 1 w 98"/>
                <a:gd name="T17" fmla="*/ 81 h 138"/>
                <a:gd name="T18" fmla="*/ 3 w 98"/>
                <a:gd name="T19" fmla="*/ 89 h 138"/>
                <a:gd name="T20" fmla="*/ 13 w 98"/>
                <a:gd name="T21" fmla="*/ 98 h 138"/>
                <a:gd name="T22" fmla="*/ 29 w 98"/>
                <a:gd name="T23" fmla="*/ 111 h 138"/>
                <a:gd name="T24" fmla="*/ 29 w 98"/>
                <a:gd name="T25" fmla="*/ 120 h 138"/>
                <a:gd name="T26" fmla="*/ 22 w 98"/>
                <a:gd name="T27" fmla="*/ 123 h 138"/>
                <a:gd name="T28" fmla="*/ 29 w 98"/>
                <a:gd name="T29" fmla="*/ 132 h 138"/>
                <a:gd name="T30" fmla="*/ 55 w 98"/>
                <a:gd name="T31" fmla="*/ 135 h 138"/>
                <a:gd name="T32" fmla="*/ 82 w 98"/>
                <a:gd name="T33" fmla="*/ 119 h 138"/>
                <a:gd name="T34" fmla="*/ 84 w 98"/>
                <a:gd name="T35" fmla="*/ 105 h 138"/>
                <a:gd name="T36" fmla="*/ 95 w 98"/>
                <a:gd name="T37" fmla="*/ 90 h 138"/>
                <a:gd name="T38" fmla="*/ 97 w 98"/>
                <a:gd name="T39" fmla="*/ 87 h 138"/>
                <a:gd name="T40" fmla="*/ 97 w 98"/>
                <a:gd name="T41" fmla="*/ 78 h 138"/>
                <a:gd name="T42" fmla="*/ 94 w 98"/>
                <a:gd name="T43" fmla="*/ 52 h 138"/>
                <a:gd name="T44" fmla="*/ 87 w 98"/>
                <a:gd name="T45" fmla="*/ 35 h 138"/>
                <a:gd name="T46" fmla="*/ 76 w 98"/>
                <a:gd name="T47" fmla="*/ 10 h 138"/>
                <a:gd name="T48" fmla="*/ 67 w 98"/>
                <a:gd name="T49" fmla="*/ 0 h 138"/>
                <a:gd name="T50" fmla="*/ 41 w 98"/>
                <a:gd name="T51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8">
                  <a:moveTo>
                    <a:pt x="41" y="15"/>
                  </a:moveTo>
                  <a:cubicBezTo>
                    <a:pt x="36" y="16"/>
                    <a:pt x="29" y="1"/>
                    <a:pt x="28" y="5"/>
                  </a:cubicBezTo>
                  <a:cubicBezTo>
                    <a:pt x="27" y="8"/>
                    <a:pt x="27" y="8"/>
                    <a:pt x="27" y="11"/>
                  </a:cubicBezTo>
                  <a:cubicBezTo>
                    <a:pt x="26" y="14"/>
                    <a:pt x="24" y="17"/>
                    <a:pt x="21" y="21"/>
                  </a:cubicBezTo>
                  <a:cubicBezTo>
                    <a:pt x="19" y="25"/>
                    <a:pt x="18" y="27"/>
                    <a:pt x="18" y="30"/>
                  </a:cubicBezTo>
                  <a:cubicBezTo>
                    <a:pt x="18" y="33"/>
                    <a:pt x="21" y="34"/>
                    <a:pt x="20" y="36"/>
                  </a:cubicBezTo>
                  <a:cubicBezTo>
                    <a:pt x="20" y="37"/>
                    <a:pt x="16" y="38"/>
                    <a:pt x="14" y="40"/>
                  </a:cubicBezTo>
                  <a:cubicBezTo>
                    <a:pt x="10" y="47"/>
                    <a:pt x="5" y="55"/>
                    <a:pt x="4" y="61"/>
                  </a:cubicBezTo>
                  <a:cubicBezTo>
                    <a:pt x="2" y="68"/>
                    <a:pt x="0" y="72"/>
                    <a:pt x="1" y="81"/>
                  </a:cubicBezTo>
                  <a:cubicBezTo>
                    <a:pt x="1" y="87"/>
                    <a:pt x="0" y="87"/>
                    <a:pt x="3" y="89"/>
                  </a:cubicBezTo>
                  <a:cubicBezTo>
                    <a:pt x="5" y="92"/>
                    <a:pt x="9" y="94"/>
                    <a:pt x="13" y="98"/>
                  </a:cubicBezTo>
                  <a:cubicBezTo>
                    <a:pt x="18" y="102"/>
                    <a:pt x="27" y="109"/>
                    <a:pt x="29" y="111"/>
                  </a:cubicBezTo>
                  <a:cubicBezTo>
                    <a:pt x="30" y="113"/>
                    <a:pt x="30" y="118"/>
                    <a:pt x="29" y="120"/>
                  </a:cubicBezTo>
                  <a:cubicBezTo>
                    <a:pt x="29" y="121"/>
                    <a:pt x="22" y="123"/>
                    <a:pt x="22" y="123"/>
                  </a:cubicBezTo>
                  <a:cubicBezTo>
                    <a:pt x="22" y="123"/>
                    <a:pt x="28" y="131"/>
                    <a:pt x="29" y="132"/>
                  </a:cubicBezTo>
                  <a:cubicBezTo>
                    <a:pt x="30" y="133"/>
                    <a:pt x="35" y="138"/>
                    <a:pt x="55" y="135"/>
                  </a:cubicBezTo>
                  <a:cubicBezTo>
                    <a:pt x="67" y="132"/>
                    <a:pt x="78" y="126"/>
                    <a:pt x="82" y="119"/>
                  </a:cubicBezTo>
                  <a:cubicBezTo>
                    <a:pt x="86" y="113"/>
                    <a:pt x="83" y="109"/>
                    <a:pt x="84" y="105"/>
                  </a:cubicBezTo>
                  <a:cubicBezTo>
                    <a:pt x="85" y="99"/>
                    <a:pt x="94" y="97"/>
                    <a:pt x="95" y="90"/>
                  </a:cubicBezTo>
                  <a:cubicBezTo>
                    <a:pt x="95" y="89"/>
                    <a:pt x="96" y="88"/>
                    <a:pt x="97" y="87"/>
                  </a:cubicBezTo>
                  <a:cubicBezTo>
                    <a:pt x="98" y="85"/>
                    <a:pt x="97" y="81"/>
                    <a:pt x="97" y="78"/>
                  </a:cubicBezTo>
                  <a:cubicBezTo>
                    <a:pt x="98" y="68"/>
                    <a:pt x="97" y="59"/>
                    <a:pt x="94" y="52"/>
                  </a:cubicBezTo>
                  <a:cubicBezTo>
                    <a:pt x="92" y="45"/>
                    <a:pt x="89" y="41"/>
                    <a:pt x="87" y="35"/>
                  </a:cubicBezTo>
                  <a:cubicBezTo>
                    <a:pt x="81" y="23"/>
                    <a:pt x="81" y="18"/>
                    <a:pt x="76" y="10"/>
                  </a:cubicBezTo>
                  <a:cubicBezTo>
                    <a:pt x="72" y="4"/>
                    <a:pt x="73" y="0"/>
                    <a:pt x="67" y="0"/>
                  </a:cubicBezTo>
                  <a:cubicBezTo>
                    <a:pt x="59" y="1"/>
                    <a:pt x="50" y="15"/>
                    <a:pt x="41" y="15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5" name="Freeform 573"/>
            <p:cNvSpPr>
              <a:spLocks/>
            </p:cNvSpPr>
            <p:nvPr/>
          </p:nvSpPr>
          <p:spPr bwMode="auto">
            <a:xfrm>
              <a:off x="1155701" y="1641476"/>
              <a:ext cx="279400" cy="393700"/>
            </a:xfrm>
            <a:custGeom>
              <a:avLst/>
              <a:gdLst>
                <a:gd name="T0" fmla="*/ 41 w 98"/>
                <a:gd name="T1" fmla="*/ 16 h 138"/>
                <a:gd name="T2" fmla="*/ 28 w 98"/>
                <a:gd name="T3" fmla="*/ 5 h 138"/>
                <a:gd name="T4" fmla="*/ 27 w 98"/>
                <a:gd name="T5" fmla="*/ 11 h 138"/>
                <a:gd name="T6" fmla="*/ 21 w 98"/>
                <a:gd name="T7" fmla="*/ 22 h 138"/>
                <a:gd name="T8" fmla="*/ 18 w 98"/>
                <a:gd name="T9" fmla="*/ 30 h 138"/>
                <a:gd name="T10" fmla="*/ 21 w 98"/>
                <a:gd name="T11" fmla="*/ 36 h 138"/>
                <a:gd name="T12" fmla="*/ 14 w 98"/>
                <a:gd name="T13" fmla="*/ 41 h 138"/>
                <a:gd name="T14" fmla="*/ 4 w 98"/>
                <a:gd name="T15" fmla="*/ 61 h 138"/>
                <a:gd name="T16" fmla="*/ 1 w 98"/>
                <a:gd name="T17" fmla="*/ 81 h 138"/>
                <a:gd name="T18" fmla="*/ 3 w 98"/>
                <a:gd name="T19" fmla="*/ 89 h 138"/>
                <a:gd name="T20" fmla="*/ 13 w 98"/>
                <a:gd name="T21" fmla="*/ 98 h 138"/>
                <a:gd name="T22" fmla="*/ 29 w 98"/>
                <a:gd name="T23" fmla="*/ 111 h 138"/>
                <a:gd name="T24" fmla="*/ 30 w 98"/>
                <a:gd name="T25" fmla="*/ 120 h 138"/>
                <a:gd name="T26" fmla="*/ 22 w 98"/>
                <a:gd name="T27" fmla="*/ 123 h 138"/>
                <a:gd name="T28" fmla="*/ 29 w 98"/>
                <a:gd name="T29" fmla="*/ 132 h 138"/>
                <a:gd name="T30" fmla="*/ 55 w 98"/>
                <a:gd name="T31" fmla="*/ 135 h 138"/>
                <a:gd name="T32" fmla="*/ 82 w 98"/>
                <a:gd name="T33" fmla="*/ 119 h 138"/>
                <a:gd name="T34" fmla="*/ 83 w 98"/>
                <a:gd name="T35" fmla="*/ 105 h 138"/>
                <a:gd name="T36" fmla="*/ 95 w 98"/>
                <a:gd name="T37" fmla="*/ 90 h 138"/>
                <a:gd name="T38" fmla="*/ 96 w 98"/>
                <a:gd name="T39" fmla="*/ 87 h 138"/>
                <a:gd name="T40" fmla="*/ 97 w 98"/>
                <a:gd name="T41" fmla="*/ 78 h 138"/>
                <a:gd name="T42" fmla="*/ 94 w 98"/>
                <a:gd name="T43" fmla="*/ 52 h 138"/>
                <a:gd name="T44" fmla="*/ 87 w 98"/>
                <a:gd name="T45" fmla="*/ 35 h 138"/>
                <a:gd name="T46" fmla="*/ 76 w 98"/>
                <a:gd name="T47" fmla="*/ 10 h 138"/>
                <a:gd name="T48" fmla="*/ 67 w 98"/>
                <a:gd name="T49" fmla="*/ 1 h 138"/>
                <a:gd name="T50" fmla="*/ 41 w 98"/>
                <a:gd name="T51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8">
                  <a:moveTo>
                    <a:pt x="41" y="16"/>
                  </a:moveTo>
                  <a:cubicBezTo>
                    <a:pt x="36" y="16"/>
                    <a:pt x="29" y="2"/>
                    <a:pt x="28" y="5"/>
                  </a:cubicBezTo>
                  <a:cubicBezTo>
                    <a:pt x="28" y="8"/>
                    <a:pt x="27" y="8"/>
                    <a:pt x="27" y="11"/>
                  </a:cubicBezTo>
                  <a:cubicBezTo>
                    <a:pt x="26" y="14"/>
                    <a:pt x="24" y="17"/>
                    <a:pt x="21" y="22"/>
                  </a:cubicBezTo>
                  <a:cubicBezTo>
                    <a:pt x="19" y="25"/>
                    <a:pt x="18" y="27"/>
                    <a:pt x="18" y="30"/>
                  </a:cubicBezTo>
                  <a:cubicBezTo>
                    <a:pt x="19" y="33"/>
                    <a:pt x="21" y="34"/>
                    <a:pt x="21" y="36"/>
                  </a:cubicBezTo>
                  <a:cubicBezTo>
                    <a:pt x="20" y="37"/>
                    <a:pt x="17" y="38"/>
                    <a:pt x="14" y="41"/>
                  </a:cubicBezTo>
                  <a:cubicBezTo>
                    <a:pt x="10" y="47"/>
                    <a:pt x="5" y="55"/>
                    <a:pt x="4" y="61"/>
                  </a:cubicBezTo>
                  <a:cubicBezTo>
                    <a:pt x="2" y="68"/>
                    <a:pt x="0" y="72"/>
                    <a:pt x="1" y="81"/>
                  </a:cubicBezTo>
                  <a:cubicBezTo>
                    <a:pt x="1" y="87"/>
                    <a:pt x="0" y="87"/>
                    <a:pt x="3" y="89"/>
                  </a:cubicBezTo>
                  <a:cubicBezTo>
                    <a:pt x="5" y="92"/>
                    <a:pt x="9" y="94"/>
                    <a:pt x="13" y="98"/>
                  </a:cubicBezTo>
                  <a:cubicBezTo>
                    <a:pt x="18" y="102"/>
                    <a:pt x="27" y="109"/>
                    <a:pt x="29" y="111"/>
                  </a:cubicBezTo>
                  <a:cubicBezTo>
                    <a:pt x="30" y="113"/>
                    <a:pt x="30" y="119"/>
                    <a:pt x="30" y="120"/>
                  </a:cubicBezTo>
                  <a:cubicBezTo>
                    <a:pt x="29" y="121"/>
                    <a:pt x="22" y="123"/>
                    <a:pt x="22" y="123"/>
                  </a:cubicBezTo>
                  <a:cubicBezTo>
                    <a:pt x="22" y="123"/>
                    <a:pt x="28" y="131"/>
                    <a:pt x="29" y="132"/>
                  </a:cubicBezTo>
                  <a:cubicBezTo>
                    <a:pt x="30" y="133"/>
                    <a:pt x="35" y="138"/>
                    <a:pt x="55" y="135"/>
                  </a:cubicBezTo>
                  <a:cubicBezTo>
                    <a:pt x="67" y="132"/>
                    <a:pt x="78" y="126"/>
                    <a:pt x="82" y="119"/>
                  </a:cubicBezTo>
                  <a:cubicBezTo>
                    <a:pt x="86" y="113"/>
                    <a:pt x="82" y="109"/>
                    <a:pt x="83" y="105"/>
                  </a:cubicBezTo>
                  <a:cubicBezTo>
                    <a:pt x="85" y="99"/>
                    <a:pt x="94" y="97"/>
                    <a:pt x="95" y="90"/>
                  </a:cubicBezTo>
                  <a:cubicBezTo>
                    <a:pt x="95" y="89"/>
                    <a:pt x="96" y="88"/>
                    <a:pt x="96" y="87"/>
                  </a:cubicBezTo>
                  <a:cubicBezTo>
                    <a:pt x="98" y="85"/>
                    <a:pt x="97" y="81"/>
                    <a:pt x="97" y="78"/>
                  </a:cubicBezTo>
                  <a:cubicBezTo>
                    <a:pt x="98" y="68"/>
                    <a:pt x="97" y="59"/>
                    <a:pt x="94" y="52"/>
                  </a:cubicBezTo>
                  <a:cubicBezTo>
                    <a:pt x="92" y="45"/>
                    <a:pt x="89" y="41"/>
                    <a:pt x="87" y="35"/>
                  </a:cubicBezTo>
                  <a:cubicBezTo>
                    <a:pt x="81" y="23"/>
                    <a:pt x="81" y="18"/>
                    <a:pt x="76" y="10"/>
                  </a:cubicBezTo>
                  <a:cubicBezTo>
                    <a:pt x="72" y="4"/>
                    <a:pt x="73" y="0"/>
                    <a:pt x="67" y="1"/>
                  </a:cubicBezTo>
                  <a:cubicBezTo>
                    <a:pt x="59" y="1"/>
                    <a:pt x="50" y="16"/>
                    <a:pt x="41" y="16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6" name="Freeform 574"/>
            <p:cNvSpPr>
              <a:spLocks/>
            </p:cNvSpPr>
            <p:nvPr/>
          </p:nvSpPr>
          <p:spPr bwMode="auto">
            <a:xfrm>
              <a:off x="1155701" y="1644651"/>
              <a:ext cx="279400" cy="390525"/>
            </a:xfrm>
            <a:custGeom>
              <a:avLst/>
              <a:gdLst>
                <a:gd name="T0" fmla="*/ 41 w 98"/>
                <a:gd name="T1" fmla="*/ 16 h 137"/>
                <a:gd name="T2" fmla="*/ 28 w 98"/>
                <a:gd name="T3" fmla="*/ 5 h 137"/>
                <a:gd name="T4" fmla="*/ 27 w 98"/>
                <a:gd name="T5" fmla="*/ 10 h 137"/>
                <a:gd name="T6" fmla="*/ 21 w 98"/>
                <a:gd name="T7" fmla="*/ 21 h 137"/>
                <a:gd name="T8" fmla="*/ 18 w 98"/>
                <a:gd name="T9" fmla="*/ 29 h 137"/>
                <a:gd name="T10" fmla="*/ 21 w 98"/>
                <a:gd name="T11" fmla="*/ 35 h 137"/>
                <a:gd name="T12" fmla="*/ 14 w 98"/>
                <a:gd name="T13" fmla="*/ 40 h 137"/>
                <a:gd name="T14" fmla="*/ 4 w 98"/>
                <a:gd name="T15" fmla="*/ 60 h 137"/>
                <a:gd name="T16" fmla="*/ 1 w 98"/>
                <a:gd name="T17" fmla="*/ 80 h 137"/>
                <a:gd name="T18" fmla="*/ 3 w 98"/>
                <a:gd name="T19" fmla="*/ 88 h 137"/>
                <a:gd name="T20" fmla="*/ 13 w 98"/>
                <a:gd name="T21" fmla="*/ 97 h 137"/>
                <a:gd name="T22" fmla="*/ 29 w 98"/>
                <a:gd name="T23" fmla="*/ 110 h 137"/>
                <a:gd name="T24" fmla="*/ 30 w 98"/>
                <a:gd name="T25" fmla="*/ 119 h 137"/>
                <a:gd name="T26" fmla="*/ 22 w 98"/>
                <a:gd name="T27" fmla="*/ 122 h 137"/>
                <a:gd name="T28" fmla="*/ 29 w 98"/>
                <a:gd name="T29" fmla="*/ 131 h 137"/>
                <a:gd name="T30" fmla="*/ 55 w 98"/>
                <a:gd name="T31" fmla="*/ 133 h 137"/>
                <a:gd name="T32" fmla="*/ 82 w 98"/>
                <a:gd name="T33" fmla="*/ 118 h 137"/>
                <a:gd name="T34" fmla="*/ 83 w 98"/>
                <a:gd name="T35" fmla="*/ 104 h 137"/>
                <a:gd name="T36" fmla="*/ 95 w 98"/>
                <a:gd name="T37" fmla="*/ 89 h 137"/>
                <a:gd name="T38" fmla="*/ 96 w 98"/>
                <a:gd name="T39" fmla="*/ 86 h 137"/>
                <a:gd name="T40" fmla="*/ 97 w 98"/>
                <a:gd name="T41" fmla="*/ 77 h 137"/>
                <a:gd name="T42" fmla="*/ 94 w 98"/>
                <a:gd name="T43" fmla="*/ 51 h 137"/>
                <a:gd name="T44" fmla="*/ 87 w 98"/>
                <a:gd name="T45" fmla="*/ 34 h 137"/>
                <a:gd name="T46" fmla="*/ 76 w 98"/>
                <a:gd name="T47" fmla="*/ 9 h 137"/>
                <a:gd name="T48" fmla="*/ 67 w 98"/>
                <a:gd name="T49" fmla="*/ 0 h 137"/>
                <a:gd name="T50" fmla="*/ 41 w 98"/>
                <a:gd name="T51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7">
                  <a:moveTo>
                    <a:pt x="41" y="16"/>
                  </a:moveTo>
                  <a:cubicBezTo>
                    <a:pt x="36" y="16"/>
                    <a:pt x="29" y="2"/>
                    <a:pt x="28" y="5"/>
                  </a:cubicBezTo>
                  <a:cubicBezTo>
                    <a:pt x="28" y="7"/>
                    <a:pt x="27" y="8"/>
                    <a:pt x="27" y="10"/>
                  </a:cubicBezTo>
                  <a:cubicBezTo>
                    <a:pt x="26" y="13"/>
                    <a:pt x="23" y="16"/>
                    <a:pt x="21" y="21"/>
                  </a:cubicBezTo>
                  <a:cubicBezTo>
                    <a:pt x="19" y="24"/>
                    <a:pt x="18" y="27"/>
                    <a:pt x="18" y="29"/>
                  </a:cubicBezTo>
                  <a:cubicBezTo>
                    <a:pt x="19" y="32"/>
                    <a:pt x="22" y="34"/>
                    <a:pt x="21" y="35"/>
                  </a:cubicBezTo>
                  <a:cubicBezTo>
                    <a:pt x="21" y="36"/>
                    <a:pt x="17" y="37"/>
                    <a:pt x="14" y="40"/>
                  </a:cubicBezTo>
                  <a:cubicBezTo>
                    <a:pt x="10" y="46"/>
                    <a:pt x="5" y="54"/>
                    <a:pt x="4" y="60"/>
                  </a:cubicBezTo>
                  <a:cubicBezTo>
                    <a:pt x="2" y="67"/>
                    <a:pt x="0" y="71"/>
                    <a:pt x="1" y="80"/>
                  </a:cubicBezTo>
                  <a:cubicBezTo>
                    <a:pt x="1" y="85"/>
                    <a:pt x="0" y="86"/>
                    <a:pt x="3" y="88"/>
                  </a:cubicBezTo>
                  <a:cubicBezTo>
                    <a:pt x="5" y="90"/>
                    <a:pt x="9" y="93"/>
                    <a:pt x="13" y="97"/>
                  </a:cubicBezTo>
                  <a:cubicBezTo>
                    <a:pt x="18" y="101"/>
                    <a:pt x="28" y="108"/>
                    <a:pt x="29" y="110"/>
                  </a:cubicBezTo>
                  <a:cubicBezTo>
                    <a:pt x="30" y="112"/>
                    <a:pt x="30" y="118"/>
                    <a:pt x="30" y="119"/>
                  </a:cubicBezTo>
                  <a:cubicBezTo>
                    <a:pt x="29" y="120"/>
                    <a:pt x="22" y="122"/>
                    <a:pt x="22" y="122"/>
                  </a:cubicBezTo>
                  <a:cubicBezTo>
                    <a:pt x="22" y="122"/>
                    <a:pt x="28" y="130"/>
                    <a:pt x="29" y="131"/>
                  </a:cubicBezTo>
                  <a:cubicBezTo>
                    <a:pt x="30" y="132"/>
                    <a:pt x="35" y="137"/>
                    <a:pt x="55" y="133"/>
                  </a:cubicBezTo>
                  <a:cubicBezTo>
                    <a:pt x="67" y="131"/>
                    <a:pt x="78" y="125"/>
                    <a:pt x="82" y="118"/>
                  </a:cubicBezTo>
                  <a:cubicBezTo>
                    <a:pt x="85" y="112"/>
                    <a:pt x="82" y="108"/>
                    <a:pt x="83" y="104"/>
                  </a:cubicBezTo>
                  <a:cubicBezTo>
                    <a:pt x="84" y="98"/>
                    <a:pt x="94" y="96"/>
                    <a:pt x="95" y="89"/>
                  </a:cubicBezTo>
                  <a:cubicBezTo>
                    <a:pt x="95" y="88"/>
                    <a:pt x="96" y="87"/>
                    <a:pt x="96" y="86"/>
                  </a:cubicBezTo>
                  <a:cubicBezTo>
                    <a:pt x="98" y="84"/>
                    <a:pt x="97" y="80"/>
                    <a:pt x="97" y="77"/>
                  </a:cubicBezTo>
                  <a:cubicBezTo>
                    <a:pt x="98" y="67"/>
                    <a:pt x="96" y="58"/>
                    <a:pt x="94" y="51"/>
                  </a:cubicBezTo>
                  <a:cubicBezTo>
                    <a:pt x="92" y="44"/>
                    <a:pt x="89" y="40"/>
                    <a:pt x="87" y="34"/>
                  </a:cubicBezTo>
                  <a:cubicBezTo>
                    <a:pt x="81" y="22"/>
                    <a:pt x="81" y="17"/>
                    <a:pt x="76" y="9"/>
                  </a:cubicBezTo>
                  <a:cubicBezTo>
                    <a:pt x="72" y="3"/>
                    <a:pt x="72" y="0"/>
                    <a:pt x="67" y="0"/>
                  </a:cubicBezTo>
                  <a:cubicBezTo>
                    <a:pt x="59" y="1"/>
                    <a:pt x="50" y="15"/>
                    <a:pt x="41" y="1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7" name="Freeform 575"/>
            <p:cNvSpPr>
              <a:spLocks/>
            </p:cNvSpPr>
            <p:nvPr/>
          </p:nvSpPr>
          <p:spPr bwMode="auto">
            <a:xfrm>
              <a:off x="1155701" y="1644651"/>
              <a:ext cx="279400" cy="390525"/>
            </a:xfrm>
            <a:custGeom>
              <a:avLst/>
              <a:gdLst>
                <a:gd name="T0" fmla="*/ 41 w 98"/>
                <a:gd name="T1" fmla="*/ 16 h 137"/>
                <a:gd name="T2" fmla="*/ 28 w 98"/>
                <a:gd name="T3" fmla="*/ 5 h 137"/>
                <a:gd name="T4" fmla="*/ 27 w 98"/>
                <a:gd name="T5" fmla="*/ 11 h 137"/>
                <a:gd name="T6" fmla="*/ 21 w 98"/>
                <a:gd name="T7" fmla="*/ 21 h 137"/>
                <a:gd name="T8" fmla="*/ 18 w 98"/>
                <a:gd name="T9" fmla="*/ 29 h 137"/>
                <a:gd name="T10" fmla="*/ 22 w 98"/>
                <a:gd name="T11" fmla="*/ 35 h 137"/>
                <a:gd name="T12" fmla="*/ 14 w 98"/>
                <a:gd name="T13" fmla="*/ 40 h 137"/>
                <a:gd name="T14" fmla="*/ 4 w 98"/>
                <a:gd name="T15" fmla="*/ 60 h 137"/>
                <a:gd name="T16" fmla="*/ 1 w 98"/>
                <a:gd name="T17" fmla="*/ 80 h 137"/>
                <a:gd name="T18" fmla="*/ 3 w 98"/>
                <a:gd name="T19" fmla="*/ 88 h 137"/>
                <a:gd name="T20" fmla="*/ 13 w 98"/>
                <a:gd name="T21" fmla="*/ 97 h 137"/>
                <a:gd name="T22" fmla="*/ 29 w 98"/>
                <a:gd name="T23" fmla="*/ 110 h 137"/>
                <a:gd name="T24" fmla="*/ 30 w 98"/>
                <a:gd name="T25" fmla="*/ 119 h 137"/>
                <a:gd name="T26" fmla="*/ 22 w 98"/>
                <a:gd name="T27" fmla="*/ 122 h 137"/>
                <a:gd name="T28" fmla="*/ 29 w 98"/>
                <a:gd name="T29" fmla="*/ 131 h 137"/>
                <a:gd name="T30" fmla="*/ 55 w 98"/>
                <a:gd name="T31" fmla="*/ 133 h 137"/>
                <a:gd name="T32" fmla="*/ 81 w 98"/>
                <a:gd name="T33" fmla="*/ 118 h 137"/>
                <a:gd name="T34" fmla="*/ 82 w 98"/>
                <a:gd name="T35" fmla="*/ 104 h 137"/>
                <a:gd name="T36" fmla="*/ 95 w 98"/>
                <a:gd name="T37" fmla="*/ 89 h 137"/>
                <a:gd name="T38" fmla="*/ 96 w 98"/>
                <a:gd name="T39" fmla="*/ 86 h 137"/>
                <a:gd name="T40" fmla="*/ 97 w 98"/>
                <a:gd name="T41" fmla="*/ 77 h 137"/>
                <a:gd name="T42" fmla="*/ 94 w 98"/>
                <a:gd name="T43" fmla="*/ 51 h 137"/>
                <a:gd name="T44" fmla="*/ 86 w 98"/>
                <a:gd name="T45" fmla="*/ 34 h 137"/>
                <a:gd name="T46" fmla="*/ 76 w 98"/>
                <a:gd name="T47" fmla="*/ 9 h 137"/>
                <a:gd name="T48" fmla="*/ 67 w 98"/>
                <a:gd name="T49" fmla="*/ 1 h 137"/>
                <a:gd name="T50" fmla="*/ 41 w 98"/>
                <a:gd name="T51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7">
                  <a:moveTo>
                    <a:pt x="41" y="16"/>
                  </a:moveTo>
                  <a:cubicBezTo>
                    <a:pt x="36" y="17"/>
                    <a:pt x="30" y="3"/>
                    <a:pt x="28" y="5"/>
                  </a:cubicBezTo>
                  <a:cubicBezTo>
                    <a:pt x="28" y="7"/>
                    <a:pt x="27" y="8"/>
                    <a:pt x="27" y="11"/>
                  </a:cubicBezTo>
                  <a:cubicBezTo>
                    <a:pt x="26" y="13"/>
                    <a:pt x="23" y="16"/>
                    <a:pt x="21" y="21"/>
                  </a:cubicBezTo>
                  <a:cubicBezTo>
                    <a:pt x="19" y="24"/>
                    <a:pt x="18" y="27"/>
                    <a:pt x="18" y="29"/>
                  </a:cubicBezTo>
                  <a:cubicBezTo>
                    <a:pt x="19" y="32"/>
                    <a:pt x="23" y="34"/>
                    <a:pt x="22" y="35"/>
                  </a:cubicBezTo>
                  <a:cubicBezTo>
                    <a:pt x="21" y="37"/>
                    <a:pt x="17" y="37"/>
                    <a:pt x="14" y="40"/>
                  </a:cubicBezTo>
                  <a:cubicBezTo>
                    <a:pt x="10" y="46"/>
                    <a:pt x="5" y="55"/>
                    <a:pt x="4" y="60"/>
                  </a:cubicBezTo>
                  <a:cubicBezTo>
                    <a:pt x="2" y="67"/>
                    <a:pt x="0" y="71"/>
                    <a:pt x="1" y="80"/>
                  </a:cubicBezTo>
                  <a:cubicBezTo>
                    <a:pt x="1" y="85"/>
                    <a:pt x="0" y="85"/>
                    <a:pt x="3" y="88"/>
                  </a:cubicBezTo>
                  <a:cubicBezTo>
                    <a:pt x="5" y="90"/>
                    <a:pt x="9" y="93"/>
                    <a:pt x="13" y="97"/>
                  </a:cubicBezTo>
                  <a:cubicBezTo>
                    <a:pt x="18" y="101"/>
                    <a:pt x="28" y="108"/>
                    <a:pt x="29" y="110"/>
                  </a:cubicBezTo>
                  <a:cubicBezTo>
                    <a:pt x="30" y="112"/>
                    <a:pt x="30" y="118"/>
                    <a:pt x="30" y="119"/>
                  </a:cubicBezTo>
                  <a:cubicBezTo>
                    <a:pt x="29" y="120"/>
                    <a:pt x="22" y="122"/>
                    <a:pt x="22" y="122"/>
                  </a:cubicBezTo>
                  <a:cubicBezTo>
                    <a:pt x="22" y="122"/>
                    <a:pt x="28" y="130"/>
                    <a:pt x="29" y="131"/>
                  </a:cubicBezTo>
                  <a:cubicBezTo>
                    <a:pt x="30" y="132"/>
                    <a:pt x="35" y="137"/>
                    <a:pt x="55" y="133"/>
                  </a:cubicBezTo>
                  <a:cubicBezTo>
                    <a:pt x="67" y="131"/>
                    <a:pt x="78" y="125"/>
                    <a:pt x="81" y="118"/>
                  </a:cubicBezTo>
                  <a:cubicBezTo>
                    <a:pt x="85" y="112"/>
                    <a:pt x="81" y="108"/>
                    <a:pt x="82" y="104"/>
                  </a:cubicBezTo>
                  <a:cubicBezTo>
                    <a:pt x="84" y="98"/>
                    <a:pt x="94" y="96"/>
                    <a:pt x="95" y="89"/>
                  </a:cubicBezTo>
                  <a:cubicBezTo>
                    <a:pt x="95" y="88"/>
                    <a:pt x="96" y="87"/>
                    <a:pt x="96" y="86"/>
                  </a:cubicBezTo>
                  <a:cubicBezTo>
                    <a:pt x="98" y="84"/>
                    <a:pt x="97" y="80"/>
                    <a:pt x="97" y="77"/>
                  </a:cubicBezTo>
                  <a:cubicBezTo>
                    <a:pt x="98" y="67"/>
                    <a:pt x="96" y="58"/>
                    <a:pt x="94" y="51"/>
                  </a:cubicBezTo>
                  <a:cubicBezTo>
                    <a:pt x="92" y="44"/>
                    <a:pt x="89" y="40"/>
                    <a:pt x="86" y="34"/>
                  </a:cubicBezTo>
                  <a:cubicBezTo>
                    <a:pt x="81" y="22"/>
                    <a:pt x="81" y="17"/>
                    <a:pt x="76" y="9"/>
                  </a:cubicBezTo>
                  <a:cubicBezTo>
                    <a:pt x="72" y="4"/>
                    <a:pt x="72" y="0"/>
                    <a:pt x="67" y="1"/>
                  </a:cubicBezTo>
                  <a:cubicBezTo>
                    <a:pt x="59" y="2"/>
                    <a:pt x="50" y="16"/>
                    <a:pt x="41" y="16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8" name="Freeform 576"/>
            <p:cNvSpPr>
              <a:spLocks/>
            </p:cNvSpPr>
            <p:nvPr/>
          </p:nvSpPr>
          <p:spPr bwMode="auto">
            <a:xfrm>
              <a:off x="1155701" y="1646238"/>
              <a:ext cx="279400" cy="388938"/>
            </a:xfrm>
            <a:custGeom>
              <a:avLst/>
              <a:gdLst>
                <a:gd name="T0" fmla="*/ 41 w 98"/>
                <a:gd name="T1" fmla="*/ 16 h 136"/>
                <a:gd name="T2" fmla="*/ 28 w 98"/>
                <a:gd name="T3" fmla="*/ 5 h 136"/>
                <a:gd name="T4" fmla="*/ 27 w 98"/>
                <a:gd name="T5" fmla="*/ 10 h 136"/>
                <a:gd name="T6" fmla="*/ 21 w 98"/>
                <a:gd name="T7" fmla="*/ 20 h 136"/>
                <a:gd name="T8" fmla="*/ 19 w 98"/>
                <a:gd name="T9" fmla="*/ 28 h 136"/>
                <a:gd name="T10" fmla="*/ 23 w 98"/>
                <a:gd name="T11" fmla="*/ 34 h 136"/>
                <a:gd name="T12" fmla="*/ 14 w 98"/>
                <a:gd name="T13" fmla="*/ 39 h 136"/>
                <a:gd name="T14" fmla="*/ 4 w 98"/>
                <a:gd name="T15" fmla="*/ 59 h 136"/>
                <a:gd name="T16" fmla="*/ 1 w 98"/>
                <a:gd name="T17" fmla="*/ 79 h 136"/>
                <a:gd name="T18" fmla="*/ 3 w 98"/>
                <a:gd name="T19" fmla="*/ 87 h 136"/>
                <a:gd name="T20" fmla="*/ 13 w 98"/>
                <a:gd name="T21" fmla="*/ 96 h 136"/>
                <a:gd name="T22" fmla="*/ 29 w 98"/>
                <a:gd name="T23" fmla="*/ 109 h 136"/>
                <a:gd name="T24" fmla="*/ 30 w 98"/>
                <a:gd name="T25" fmla="*/ 118 h 136"/>
                <a:gd name="T26" fmla="*/ 22 w 98"/>
                <a:gd name="T27" fmla="*/ 121 h 136"/>
                <a:gd name="T28" fmla="*/ 29 w 98"/>
                <a:gd name="T29" fmla="*/ 130 h 136"/>
                <a:gd name="T30" fmla="*/ 55 w 98"/>
                <a:gd name="T31" fmla="*/ 132 h 136"/>
                <a:gd name="T32" fmla="*/ 81 w 98"/>
                <a:gd name="T33" fmla="*/ 117 h 136"/>
                <a:gd name="T34" fmla="*/ 82 w 98"/>
                <a:gd name="T35" fmla="*/ 103 h 136"/>
                <a:gd name="T36" fmla="*/ 95 w 98"/>
                <a:gd name="T37" fmla="*/ 88 h 136"/>
                <a:gd name="T38" fmla="*/ 96 w 98"/>
                <a:gd name="T39" fmla="*/ 85 h 136"/>
                <a:gd name="T40" fmla="*/ 97 w 98"/>
                <a:gd name="T41" fmla="*/ 76 h 136"/>
                <a:gd name="T42" fmla="*/ 94 w 98"/>
                <a:gd name="T43" fmla="*/ 50 h 136"/>
                <a:gd name="T44" fmla="*/ 86 w 98"/>
                <a:gd name="T45" fmla="*/ 33 h 136"/>
                <a:gd name="T46" fmla="*/ 76 w 98"/>
                <a:gd name="T47" fmla="*/ 9 h 136"/>
                <a:gd name="T48" fmla="*/ 67 w 98"/>
                <a:gd name="T49" fmla="*/ 0 h 136"/>
                <a:gd name="T50" fmla="*/ 41 w 98"/>
                <a:gd name="T51" fmla="*/ 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6">
                  <a:moveTo>
                    <a:pt x="41" y="16"/>
                  </a:moveTo>
                  <a:cubicBezTo>
                    <a:pt x="36" y="16"/>
                    <a:pt x="30" y="3"/>
                    <a:pt x="28" y="5"/>
                  </a:cubicBezTo>
                  <a:cubicBezTo>
                    <a:pt x="28" y="7"/>
                    <a:pt x="28" y="7"/>
                    <a:pt x="27" y="10"/>
                  </a:cubicBezTo>
                  <a:cubicBezTo>
                    <a:pt x="26" y="12"/>
                    <a:pt x="23" y="16"/>
                    <a:pt x="21" y="20"/>
                  </a:cubicBezTo>
                  <a:cubicBezTo>
                    <a:pt x="19" y="23"/>
                    <a:pt x="18" y="26"/>
                    <a:pt x="19" y="28"/>
                  </a:cubicBezTo>
                  <a:cubicBezTo>
                    <a:pt x="20" y="31"/>
                    <a:pt x="23" y="33"/>
                    <a:pt x="23" y="34"/>
                  </a:cubicBezTo>
                  <a:cubicBezTo>
                    <a:pt x="22" y="36"/>
                    <a:pt x="18" y="36"/>
                    <a:pt x="14" y="39"/>
                  </a:cubicBezTo>
                  <a:cubicBezTo>
                    <a:pt x="10" y="45"/>
                    <a:pt x="5" y="54"/>
                    <a:pt x="4" y="59"/>
                  </a:cubicBezTo>
                  <a:cubicBezTo>
                    <a:pt x="2" y="66"/>
                    <a:pt x="0" y="70"/>
                    <a:pt x="1" y="79"/>
                  </a:cubicBezTo>
                  <a:cubicBezTo>
                    <a:pt x="1" y="84"/>
                    <a:pt x="0" y="84"/>
                    <a:pt x="3" y="87"/>
                  </a:cubicBezTo>
                  <a:cubicBezTo>
                    <a:pt x="5" y="89"/>
                    <a:pt x="9" y="92"/>
                    <a:pt x="13" y="96"/>
                  </a:cubicBezTo>
                  <a:cubicBezTo>
                    <a:pt x="18" y="100"/>
                    <a:pt x="28" y="107"/>
                    <a:pt x="29" y="109"/>
                  </a:cubicBezTo>
                  <a:cubicBezTo>
                    <a:pt x="30" y="111"/>
                    <a:pt x="31" y="117"/>
                    <a:pt x="30" y="118"/>
                  </a:cubicBezTo>
                  <a:cubicBezTo>
                    <a:pt x="29" y="119"/>
                    <a:pt x="22" y="121"/>
                    <a:pt x="22" y="121"/>
                  </a:cubicBezTo>
                  <a:cubicBezTo>
                    <a:pt x="22" y="121"/>
                    <a:pt x="28" y="129"/>
                    <a:pt x="29" y="130"/>
                  </a:cubicBezTo>
                  <a:cubicBezTo>
                    <a:pt x="30" y="131"/>
                    <a:pt x="35" y="136"/>
                    <a:pt x="55" y="132"/>
                  </a:cubicBezTo>
                  <a:cubicBezTo>
                    <a:pt x="67" y="130"/>
                    <a:pt x="79" y="124"/>
                    <a:pt x="81" y="117"/>
                  </a:cubicBezTo>
                  <a:cubicBezTo>
                    <a:pt x="85" y="111"/>
                    <a:pt x="81" y="107"/>
                    <a:pt x="82" y="103"/>
                  </a:cubicBezTo>
                  <a:cubicBezTo>
                    <a:pt x="84" y="97"/>
                    <a:pt x="94" y="95"/>
                    <a:pt x="95" y="88"/>
                  </a:cubicBezTo>
                  <a:cubicBezTo>
                    <a:pt x="95" y="87"/>
                    <a:pt x="96" y="86"/>
                    <a:pt x="96" y="85"/>
                  </a:cubicBezTo>
                  <a:cubicBezTo>
                    <a:pt x="98" y="83"/>
                    <a:pt x="97" y="79"/>
                    <a:pt x="97" y="76"/>
                  </a:cubicBezTo>
                  <a:cubicBezTo>
                    <a:pt x="98" y="66"/>
                    <a:pt x="96" y="57"/>
                    <a:pt x="94" y="50"/>
                  </a:cubicBezTo>
                  <a:cubicBezTo>
                    <a:pt x="92" y="43"/>
                    <a:pt x="89" y="39"/>
                    <a:pt x="86" y="33"/>
                  </a:cubicBezTo>
                  <a:cubicBezTo>
                    <a:pt x="81" y="21"/>
                    <a:pt x="81" y="16"/>
                    <a:pt x="76" y="9"/>
                  </a:cubicBezTo>
                  <a:cubicBezTo>
                    <a:pt x="72" y="3"/>
                    <a:pt x="72" y="0"/>
                    <a:pt x="67" y="0"/>
                  </a:cubicBezTo>
                  <a:cubicBezTo>
                    <a:pt x="59" y="1"/>
                    <a:pt x="50" y="16"/>
                    <a:pt x="41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49" name="Freeform 577"/>
            <p:cNvSpPr>
              <a:spLocks/>
            </p:cNvSpPr>
            <p:nvPr/>
          </p:nvSpPr>
          <p:spPr bwMode="auto">
            <a:xfrm>
              <a:off x="1155701" y="1646238"/>
              <a:ext cx="279400" cy="388938"/>
            </a:xfrm>
            <a:custGeom>
              <a:avLst/>
              <a:gdLst>
                <a:gd name="T0" fmla="*/ 41 w 98"/>
                <a:gd name="T1" fmla="*/ 17 h 136"/>
                <a:gd name="T2" fmla="*/ 29 w 98"/>
                <a:gd name="T3" fmla="*/ 5 h 136"/>
                <a:gd name="T4" fmla="*/ 27 w 98"/>
                <a:gd name="T5" fmla="*/ 10 h 136"/>
                <a:gd name="T6" fmla="*/ 21 w 98"/>
                <a:gd name="T7" fmla="*/ 20 h 136"/>
                <a:gd name="T8" fmla="*/ 19 w 98"/>
                <a:gd name="T9" fmla="*/ 28 h 136"/>
                <a:gd name="T10" fmla="*/ 23 w 98"/>
                <a:gd name="T11" fmla="*/ 34 h 136"/>
                <a:gd name="T12" fmla="*/ 15 w 98"/>
                <a:gd name="T13" fmla="*/ 39 h 136"/>
                <a:gd name="T14" fmla="*/ 4 w 98"/>
                <a:gd name="T15" fmla="*/ 59 h 136"/>
                <a:gd name="T16" fmla="*/ 1 w 98"/>
                <a:gd name="T17" fmla="*/ 79 h 136"/>
                <a:gd name="T18" fmla="*/ 3 w 98"/>
                <a:gd name="T19" fmla="*/ 87 h 136"/>
                <a:gd name="T20" fmla="*/ 13 w 98"/>
                <a:gd name="T21" fmla="*/ 96 h 136"/>
                <a:gd name="T22" fmla="*/ 29 w 98"/>
                <a:gd name="T23" fmla="*/ 109 h 136"/>
                <a:gd name="T24" fmla="*/ 30 w 98"/>
                <a:gd name="T25" fmla="*/ 118 h 136"/>
                <a:gd name="T26" fmla="*/ 22 w 98"/>
                <a:gd name="T27" fmla="*/ 121 h 136"/>
                <a:gd name="T28" fmla="*/ 29 w 98"/>
                <a:gd name="T29" fmla="*/ 130 h 136"/>
                <a:gd name="T30" fmla="*/ 55 w 98"/>
                <a:gd name="T31" fmla="*/ 132 h 136"/>
                <a:gd name="T32" fmla="*/ 81 w 98"/>
                <a:gd name="T33" fmla="*/ 117 h 136"/>
                <a:gd name="T34" fmla="*/ 82 w 98"/>
                <a:gd name="T35" fmla="*/ 103 h 136"/>
                <a:gd name="T36" fmla="*/ 95 w 98"/>
                <a:gd name="T37" fmla="*/ 88 h 136"/>
                <a:gd name="T38" fmla="*/ 96 w 98"/>
                <a:gd name="T39" fmla="*/ 85 h 136"/>
                <a:gd name="T40" fmla="*/ 97 w 98"/>
                <a:gd name="T41" fmla="*/ 76 h 136"/>
                <a:gd name="T42" fmla="*/ 94 w 98"/>
                <a:gd name="T43" fmla="*/ 50 h 136"/>
                <a:gd name="T44" fmla="*/ 86 w 98"/>
                <a:gd name="T45" fmla="*/ 33 h 136"/>
                <a:gd name="T46" fmla="*/ 76 w 98"/>
                <a:gd name="T47" fmla="*/ 9 h 136"/>
                <a:gd name="T48" fmla="*/ 67 w 98"/>
                <a:gd name="T49" fmla="*/ 1 h 136"/>
                <a:gd name="T50" fmla="*/ 41 w 98"/>
                <a:gd name="T51" fmla="*/ 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6">
                  <a:moveTo>
                    <a:pt x="41" y="17"/>
                  </a:moveTo>
                  <a:cubicBezTo>
                    <a:pt x="36" y="17"/>
                    <a:pt x="30" y="4"/>
                    <a:pt x="29" y="5"/>
                  </a:cubicBezTo>
                  <a:cubicBezTo>
                    <a:pt x="28" y="7"/>
                    <a:pt x="28" y="7"/>
                    <a:pt x="27" y="10"/>
                  </a:cubicBezTo>
                  <a:cubicBezTo>
                    <a:pt x="26" y="12"/>
                    <a:pt x="23" y="16"/>
                    <a:pt x="21" y="20"/>
                  </a:cubicBezTo>
                  <a:cubicBezTo>
                    <a:pt x="19" y="23"/>
                    <a:pt x="19" y="26"/>
                    <a:pt x="19" y="28"/>
                  </a:cubicBezTo>
                  <a:cubicBezTo>
                    <a:pt x="20" y="31"/>
                    <a:pt x="24" y="33"/>
                    <a:pt x="23" y="34"/>
                  </a:cubicBezTo>
                  <a:cubicBezTo>
                    <a:pt x="22" y="36"/>
                    <a:pt x="18" y="36"/>
                    <a:pt x="15" y="39"/>
                  </a:cubicBezTo>
                  <a:cubicBezTo>
                    <a:pt x="10" y="45"/>
                    <a:pt x="5" y="54"/>
                    <a:pt x="4" y="59"/>
                  </a:cubicBezTo>
                  <a:cubicBezTo>
                    <a:pt x="2" y="66"/>
                    <a:pt x="0" y="70"/>
                    <a:pt x="1" y="79"/>
                  </a:cubicBezTo>
                  <a:cubicBezTo>
                    <a:pt x="1" y="84"/>
                    <a:pt x="0" y="84"/>
                    <a:pt x="3" y="87"/>
                  </a:cubicBezTo>
                  <a:cubicBezTo>
                    <a:pt x="5" y="89"/>
                    <a:pt x="9" y="92"/>
                    <a:pt x="13" y="96"/>
                  </a:cubicBezTo>
                  <a:cubicBezTo>
                    <a:pt x="18" y="100"/>
                    <a:pt x="28" y="107"/>
                    <a:pt x="29" y="109"/>
                  </a:cubicBezTo>
                  <a:cubicBezTo>
                    <a:pt x="30" y="111"/>
                    <a:pt x="31" y="117"/>
                    <a:pt x="30" y="118"/>
                  </a:cubicBezTo>
                  <a:cubicBezTo>
                    <a:pt x="29" y="120"/>
                    <a:pt x="22" y="121"/>
                    <a:pt x="22" y="121"/>
                  </a:cubicBezTo>
                  <a:cubicBezTo>
                    <a:pt x="22" y="121"/>
                    <a:pt x="28" y="129"/>
                    <a:pt x="29" y="130"/>
                  </a:cubicBezTo>
                  <a:cubicBezTo>
                    <a:pt x="30" y="131"/>
                    <a:pt x="35" y="136"/>
                    <a:pt x="55" y="132"/>
                  </a:cubicBezTo>
                  <a:cubicBezTo>
                    <a:pt x="67" y="130"/>
                    <a:pt x="79" y="124"/>
                    <a:pt x="81" y="117"/>
                  </a:cubicBezTo>
                  <a:cubicBezTo>
                    <a:pt x="84" y="111"/>
                    <a:pt x="81" y="106"/>
                    <a:pt x="82" y="103"/>
                  </a:cubicBezTo>
                  <a:cubicBezTo>
                    <a:pt x="83" y="97"/>
                    <a:pt x="94" y="95"/>
                    <a:pt x="95" y="88"/>
                  </a:cubicBezTo>
                  <a:cubicBezTo>
                    <a:pt x="95" y="87"/>
                    <a:pt x="95" y="86"/>
                    <a:pt x="96" y="85"/>
                  </a:cubicBezTo>
                  <a:cubicBezTo>
                    <a:pt x="98" y="83"/>
                    <a:pt x="97" y="79"/>
                    <a:pt x="97" y="76"/>
                  </a:cubicBezTo>
                  <a:cubicBezTo>
                    <a:pt x="98" y="66"/>
                    <a:pt x="96" y="57"/>
                    <a:pt x="94" y="50"/>
                  </a:cubicBezTo>
                  <a:cubicBezTo>
                    <a:pt x="92" y="43"/>
                    <a:pt x="89" y="39"/>
                    <a:pt x="86" y="33"/>
                  </a:cubicBezTo>
                  <a:cubicBezTo>
                    <a:pt x="81" y="21"/>
                    <a:pt x="81" y="16"/>
                    <a:pt x="76" y="9"/>
                  </a:cubicBezTo>
                  <a:cubicBezTo>
                    <a:pt x="73" y="3"/>
                    <a:pt x="72" y="0"/>
                    <a:pt x="67" y="1"/>
                  </a:cubicBezTo>
                  <a:cubicBezTo>
                    <a:pt x="60" y="2"/>
                    <a:pt x="50" y="17"/>
                    <a:pt x="41" y="1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0" name="Freeform 578"/>
            <p:cNvSpPr>
              <a:spLocks/>
            </p:cNvSpPr>
            <p:nvPr/>
          </p:nvSpPr>
          <p:spPr bwMode="auto">
            <a:xfrm>
              <a:off x="1155701" y="1649413"/>
              <a:ext cx="279400" cy="385763"/>
            </a:xfrm>
            <a:custGeom>
              <a:avLst/>
              <a:gdLst>
                <a:gd name="T0" fmla="*/ 41 w 98"/>
                <a:gd name="T1" fmla="*/ 16 h 135"/>
                <a:gd name="T2" fmla="*/ 29 w 98"/>
                <a:gd name="T3" fmla="*/ 5 h 135"/>
                <a:gd name="T4" fmla="*/ 27 w 98"/>
                <a:gd name="T5" fmla="*/ 9 h 135"/>
                <a:gd name="T6" fmla="*/ 21 w 98"/>
                <a:gd name="T7" fmla="*/ 19 h 135"/>
                <a:gd name="T8" fmla="*/ 19 w 98"/>
                <a:gd name="T9" fmla="*/ 27 h 135"/>
                <a:gd name="T10" fmla="*/ 24 w 98"/>
                <a:gd name="T11" fmla="*/ 33 h 135"/>
                <a:gd name="T12" fmla="*/ 15 w 98"/>
                <a:gd name="T13" fmla="*/ 38 h 135"/>
                <a:gd name="T14" fmla="*/ 4 w 98"/>
                <a:gd name="T15" fmla="*/ 58 h 135"/>
                <a:gd name="T16" fmla="*/ 1 w 98"/>
                <a:gd name="T17" fmla="*/ 78 h 135"/>
                <a:gd name="T18" fmla="*/ 3 w 98"/>
                <a:gd name="T19" fmla="*/ 86 h 135"/>
                <a:gd name="T20" fmla="*/ 13 w 98"/>
                <a:gd name="T21" fmla="*/ 95 h 135"/>
                <a:gd name="T22" fmla="*/ 29 w 98"/>
                <a:gd name="T23" fmla="*/ 108 h 135"/>
                <a:gd name="T24" fmla="*/ 30 w 98"/>
                <a:gd name="T25" fmla="*/ 117 h 135"/>
                <a:gd name="T26" fmla="*/ 22 w 98"/>
                <a:gd name="T27" fmla="*/ 120 h 135"/>
                <a:gd name="T28" fmla="*/ 29 w 98"/>
                <a:gd name="T29" fmla="*/ 129 h 135"/>
                <a:gd name="T30" fmla="*/ 55 w 98"/>
                <a:gd name="T31" fmla="*/ 131 h 135"/>
                <a:gd name="T32" fmla="*/ 81 w 98"/>
                <a:gd name="T33" fmla="*/ 116 h 135"/>
                <a:gd name="T34" fmla="*/ 81 w 98"/>
                <a:gd name="T35" fmla="*/ 102 h 135"/>
                <a:gd name="T36" fmla="*/ 95 w 98"/>
                <a:gd name="T37" fmla="*/ 87 h 135"/>
                <a:gd name="T38" fmla="*/ 96 w 98"/>
                <a:gd name="T39" fmla="*/ 84 h 135"/>
                <a:gd name="T40" fmla="*/ 97 w 98"/>
                <a:gd name="T41" fmla="*/ 75 h 135"/>
                <a:gd name="T42" fmla="*/ 94 w 98"/>
                <a:gd name="T43" fmla="*/ 49 h 135"/>
                <a:gd name="T44" fmla="*/ 86 w 98"/>
                <a:gd name="T45" fmla="*/ 32 h 135"/>
                <a:gd name="T46" fmla="*/ 76 w 98"/>
                <a:gd name="T47" fmla="*/ 8 h 135"/>
                <a:gd name="T48" fmla="*/ 67 w 98"/>
                <a:gd name="T49" fmla="*/ 0 h 135"/>
                <a:gd name="T50" fmla="*/ 41 w 98"/>
                <a:gd name="T51" fmla="*/ 1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5">
                  <a:moveTo>
                    <a:pt x="41" y="16"/>
                  </a:moveTo>
                  <a:cubicBezTo>
                    <a:pt x="36" y="17"/>
                    <a:pt x="30" y="4"/>
                    <a:pt x="29" y="5"/>
                  </a:cubicBezTo>
                  <a:cubicBezTo>
                    <a:pt x="28" y="6"/>
                    <a:pt x="28" y="7"/>
                    <a:pt x="27" y="9"/>
                  </a:cubicBezTo>
                  <a:cubicBezTo>
                    <a:pt x="26" y="11"/>
                    <a:pt x="23" y="15"/>
                    <a:pt x="21" y="19"/>
                  </a:cubicBezTo>
                  <a:cubicBezTo>
                    <a:pt x="19" y="22"/>
                    <a:pt x="19" y="25"/>
                    <a:pt x="19" y="27"/>
                  </a:cubicBezTo>
                  <a:cubicBezTo>
                    <a:pt x="20" y="31"/>
                    <a:pt x="24" y="32"/>
                    <a:pt x="24" y="33"/>
                  </a:cubicBezTo>
                  <a:cubicBezTo>
                    <a:pt x="23" y="35"/>
                    <a:pt x="18" y="35"/>
                    <a:pt x="15" y="38"/>
                  </a:cubicBezTo>
                  <a:cubicBezTo>
                    <a:pt x="10" y="44"/>
                    <a:pt x="5" y="53"/>
                    <a:pt x="4" y="58"/>
                  </a:cubicBezTo>
                  <a:cubicBezTo>
                    <a:pt x="2" y="65"/>
                    <a:pt x="0" y="69"/>
                    <a:pt x="1" y="78"/>
                  </a:cubicBezTo>
                  <a:cubicBezTo>
                    <a:pt x="1" y="82"/>
                    <a:pt x="0" y="83"/>
                    <a:pt x="3" y="86"/>
                  </a:cubicBezTo>
                  <a:cubicBezTo>
                    <a:pt x="5" y="88"/>
                    <a:pt x="9" y="91"/>
                    <a:pt x="13" y="95"/>
                  </a:cubicBezTo>
                  <a:cubicBezTo>
                    <a:pt x="18" y="99"/>
                    <a:pt x="28" y="106"/>
                    <a:pt x="29" y="108"/>
                  </a:cubicBezTo>
                  <a:cubicBezTo>
                    <a:pt x="30" y="110"/>
                    <a:pt x="31" y="116"/>
                    <a:pt x="30" y="117"/>
                  </a:cubicBezTo>
                  <a:cubicBezTo>
                    <a:pt x="29" y="119"/>
                    <a:pt x="22" y="120"/>
                    <a:pt x="22" y="120"/>
                  </a:cubicBezTo>
                  <a:cubicBezTo>
                    <a:pt x="22" y="120"/>
                    <a:pt x="28" y="128"/>
                    <a:pt x="29" y="129"/>
                  </a:cubicBezTo>
                  <a:cubicBezTo>
                    <a:pt x="30" y="130"/>
                    <a:pt x="35" y="135"/>
                    <a:pt x="55" y="131"/>
                  </a:cubicBezTo>
                  <a:cubicBezTo>
                    <a:pt x="67" y="129"/>
                    <a:pt x="79" y="123"/>
                    <a:pt x="81" y="116"/>
                  </a:cubicBezTo>
                  <a:cubicBezTo>
                    <a:pt x="84" y="111"/>
                    <a:pt x="80" y="105"/>
                    <a:pt x="81" y="102"/>
                  </a:cubicBezTo>
                  <a:cubicBezTo>
                    <a:pt x="83" y="96"/>
                    <a:pt x="94" y="93"/>
                    <a:pt x="95" y="87"/>
                  </a:cubicBezTo>
                  <a:cubicBezTo>
                    <a:pt x="95" y="86"/>
                    <a:pt x="95" y="85"/>
                    <a:pt x="96" y="84"/>
                  </a:cubicBezTo>
                  <a:cubicBezTo>
                    <a:pt x="98" y="82"/>
                    <a:pt x="97" y="78"/>
                    <a:pt x="97" y="75"/>
                  </a:cubicBezTo>
                  <a:cubicBezTo>
                    <a:pt x="98" y="65"/>
                    <a:pt x="96" y="55"/>
                    <a:pt x="94" y="49"/>
                  </a:cubicBezTo>
                  <a:cubicBezTo>
                    <a:pt x="92" y="42"/>
                    <a:pt x="89" y="38"/>
                    <a:pt x="86" y="32"/>
                  </a:cubicBezTo>
                  <a:cubicBezTo>
                    <a:pt x="81" y="20"/>
                    <a:pt x="81" y="15"/>
                    <a:pt x="76" y="8"/>
                  </a:cubicBezTo>
                  <a:cubicBezTo>
                    <a:pt x="73" y="2"/>
                    <a:pt x="72" y="0"/>
                    <a:pt x="67" y="0"/>
                  </a:cubicBezTo>
                  <a:cubicBezTo>
                    <a:pt x="60" y="1"/>
                    <a:pt x="50" y="16"/>
                    <a:pt x="41" y="1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1" name="Freeform 579"/>
            <p:cNvSpPr>
              <a:spLocks/>
            </p:cNvSpPr>
            <p:nvPr/>
          </p:nvSpPr>
          <p:spPr bwMode="auto">
            <a:xfrm>
              <a:off x="1155701" y="1649413"/>
              <a:ext cx="279400" cy="385763"/>
            </a:xfrm>
            <a:custGeom>
              <a:avLst/>
              <a:gdLst>
                <a:gd name="T0" fmla="*/ 41 w 98"/>
                <a:gd name="T1" fmla="*/ 17 h 135"/>
                <a:gd name="T2" fmla="*/ 29 w 98"/>
                <a:gd name="T3" fmla="*/ 6 h 135"/>
                <a:gd name="T4" fmla="*/ 27 w 98"/>
                <a:gd name="T5" fmla="*/ 9 h 135"/>
                <a:gd name="T6" fmla="*/ 21 w 98"/>
                <a:gd name="T7" fmla="*/ 19 h 135"/>
                <a:gd name="T8" fmla="*/ 19 w 98"/>
                <a:gd name="T9" fmla="*/ 27 h 135"/>
                <a:gd name="T10" fmla="*/ 24 w 98"/>
                <a:gd name="T11" fmla="*/ 33 h 135"/>
                <a:gd name="T12" fmla="*/ 15 w 98"/>
                <a:gd name="T13" fmla="*/ 39 h 135"/>
                <a:gd name="T14" fmla="*/ 4 w 98"/>
                <a:gd name="T15" fmla="*/ 58 h 135"/>
                <a:gd name="T16" fmla="*/ 1 w 98"/>
                <a:gd name="T17" fmla="*/ 78 h 135"/>
                <a:gd name="T18" fmla="*/ 3 w 98"/>
                <a:gd name="T19" fmla="*/ 86 h 135"/>
                <a:gd name="T20" fmla="*/ 13 w 98"/>
                <a:gd name="T21" fmla="*/ 95 h 135"/>
                <a:gd name="T22" fmla="*/ 29 w 98"/>
                <a:gd name="T23" fmla="*/ 108 h 135"/>
                <a:gd name="T24" fmla="*/ 30 w 98"/>
                <a:gd name="T25" fmla="*/ 117 h 135"/>
                <a:gd name="T26" fmla="*/ 22 w 98"/>
                <a:gd name="T27" fmla="*/ 120 h 135"/>
                <a:gd name="T28" fmla="*/ 29 w 98"/>
                <a:gd name="T29" fmla="*/ 129 h 135"/>
                <a:gd name="T30" fmla="*/ 55 w 98"/>
                <a:gd name="T31" fmla="*/ 131 h 135"/>
                <a:gd name="T32" fmla="*/ 81 w 98"/>
                <a:gd name="T33" fmla="*/ 116 h 135"/>
                <a:gd name="T34" fmla="*/ 81 w 98"/>
                <a:gd name="T35" fmla="*/ 102 h 135"/>
                <a:gd name="T36" fmla="*/ 95 w 98"/>
                <a:gd name="T37" fmla="*/ 87 h 135"/>
                <a:gd name="T38" fmla="*/ 96 w 98"/>
                <a:gd name="T39" fmla="*/ 84 h 135"/>
                <a:gd name="T40" fmla="*/ 97 w 98"/>
                <a:gd name="T41" fmla="*/ 74 h 135"/>
                <a:gd name="T42" fmla="*/ 94 w 98"/>
                <a:gd name="T43" fmla="*/ 49 h 135"/>
                <a:gd name="T44" fmla="*/ 86 w 98"/>
                <a:gd name="T45" fmla="*/ 32 h 135"/>
                <a:gd name="T46" fmla="*/ 76 w 98"/>
                <a:gd name="T47" fmla="*/ 8 h 135"/>
                <a:gd name="T48" fmla="*/ 67 w 98"/>
                <a:gd name="T49" fmla="*/ 1 h 135"/>
                <a:gd name="T50" fmla="*/ 41 w 98"/>
                <a:gd name="T51" fmla="*/ 1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5">
                  <a:moveTo>
                    <a:pt x="41" y="17"/>
                  </a:moveTo>
                  <a:cubicBezTo>
                    <a:pt x="36" y="17"/>
                    <a:pt x="31" y="4"/>
                    <a:pt x="29" y="6"/>
                  </a:cubicBezTo>
                  <a:cubicBezTo>
                    <a:pt x="29" y="6"/>
                    <a:pt x="28" y="7"/>
                    <a:pt x="27" y="9"/>
                  </a:cubicBezTo>
                  <a:cubicBezTo>
                    <a:pt x="26" y="11"/>
                    <a:pt x="23" y="15"/>
                    <a:pt x="21" y="19"/>
                  </a:cubicBezTo>
                  <a:cubicBezTo>
                    <a:pt x="19" y="22"/>
                    <a:pt x="19" y="25"/>
                    <a:pt x="19" y="27"/>
                  </a:cubicBezTo>
                  <a:cubicBezTo>
                    <a:pt x="20" y="31"/>
                    <a:pt x="25" y="32"/>
                    <a:pt x="24" y="33"/>
                  </a:cubicBezTo>
                  <a:cubicBezTo>
                    <a:pt x="24" y="35"/>
                    <a:pt x="19" y="35"/>
                    <a:pt x="15" y="39"/>
                  </a:cubicBezTo>
                  <a:cubicBezTo>
                    <a:pt x="10" y="44"/>
                    <a:pt x="5" y="53"/>
                    <a:pt x="4" y="58"/>
                  </a:cubicBezTo>
                  <a:cubicBezTo>
                    <a:pt x="2" y="65"/>
                    <a:pt x="0" y="69"/>
                    <a:pt x="1" y="78"/>
                  </a:cubicBezTo>
                  <a:cubicBezTo>
                    <a:pt x="1" y="82"/>
                    <a:pt x="0" y="83"/>
                    <a:pt x="3" y="86"/>
                  </a:cubicBezTo>
                  <a:cubicBezTo>
                    <a:pt x="5" y="88"/>
                    <a:pt x="9" y="91"/>
                    <a:pt x="13" y="95"/>
                  </a:cubicBezTo>
                  <a:cubicBezTo>
                    <a:pt x="18" y="98"/>
                    <a:pt x="28" y="106"/>
                    <a:pt x="29" y="108"/>
                  </a:cubicBezTo>
                  <a:cubicBezTo>
                    <a:pt x="30" y="110"/>
                    <a:pt x="31" y="116"/>
                    <a:pt x="30" y="117"/>
                  </a:cubicBezTo>
                  <a:cubicBezTo>
                    <a:pt x="29" y="119"/>
                    <a:pt x="22" y="120"/>
                    <a:pt x="22" y="120"/>
                  </a:cubicBezTo>
                  <a:cubicBezTo>
                    <a:pt x="22" y="120"/>
                    <a:pt x="28" y="128"/>
                    <a:pt x="29" y="129"/>
                  </a:cubicBezTo>
                  <a:cubicBezTo>
                    <a:pt x="30" y="130"/>
                    <a:pt x="35" y="135"/>
                    <a:pt x="55" y="131"/>
                  </a:cubicBezTo>
                  <a:cubicBezTo>
                    <a:pt x="67" y="129"/>
                    <a:pt x="79" y="123"/>
                    <a:pt x="81" y="116"/>
                  </a:cubicBezTo>
                  <a:cubicBezTo>
                    <a:pt x="83" y="111"/>
                    <a:pt x="80" y="105"/>
                    <a:pt x="81" y="102"/>
                  </a:cubicBezTo>
                  <a:cubicBezTo>
                    <a:pt x="82" y="96"/>
                    <a:pt x="93" y="93"/>
                    <a:pt x="95" y="87"/>
                  </a:cubicBezTo>
                  <a:cubicBezTo>
                    <a:pt x="95" y="86"/>
                    <a:pt x="95" y="85"/>
                    <a:pt x="96" y="84"/>
                  </a:cubicBezTo>
                  <a:cubicBezTo>
                    <a:pt x="98" y="82"/>
                    <a:pt x="97" y="78"/>
                    <a:pt x="97" y="74"/>
                  </a:cubicBezTo>
                  <a:cubicBezTo>
                    <a:pt x="98" y="65"/>
                    <a:pt x="96" y="55"/>
                    <a:pt x="94" y="49"/>
                  </a:cubicBezTo>
                  <a:cubicBezTo>
                    <a:pt x="92" y="42"/>
                    <a:pt x="89" y="38"/>
                    <a:pt x="86" y="32"/>
                  </a:cubicBezTo>
                  <a:cubicBezTo>
                    <a:pt x="81" y="20"/>
                    <a:pt x="81" y="15"/>
                    <a:pt x="76" y="8"/>
                  </a:cubicBezTo>
                  <a:cubicBezTo>
                    <a:pt x="73" y="3"/>
                    <a:pt x="72" y="0"/>
                    <a:pt x="67" y="1"/>
                  </a:cubicBezTo>
                  <a:cubicBezTo>
                    <a:pt x="60" y="2"/>
                    <a:pt x="50" y="17"/>
                    <a:pt x="41" y="1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2" name="Freeform 580"/>
            <p:cNvSpPr>
              <a:spLocks/>
            </p:cNvSpPr>
            <p:nvPr/>
          </p:nvSpPr>
          <p:spPr bwMode="auto">
            <a:xfrm>
              <a:off x="1155701" y="1652588"/>
              <a:ext cx="279400" cy="382588"/>
            </a:xfrm>
            <a:custGeom>
              <a:avLst/>
              <a:gdLst>
                <a:gd name="T0" fmla="*/ 41 w 98"/>
                <a:gd name="T1" fmla="*/ 17 h 134"/>
                <a:gd name="T2" fmla="*/ 29 w 98"/>
                <a:gd name="T3" fmla="*/ 5 h 134"/>
                <a:gd name="T4" fmla="*/ 27 w 98"/>
                <a:gd name="T5" fmla="*/ 8 h 134"/>
                <a:gd name="T6" fmla="*/ 21 w 98"/>
                <a:gd name="T7" fmla="*/ 18 h 134"/>
                <a:gd name="T8" fmla="*/ 19 w 98"/>
                <a:gd name="T9" fmla="*/ 26 h 134"/>
                <a:gd name="T10" fmla="*/ 25 w 98"/>
                <a:gd name="T11" fmla="*/ 32 h 134"/>
                <a:gd name="T12" fmla="*/ 15 w 98"/>
                <a:gd name="T13" fmla="*/ 38 h 134"/>
                <a:gd name="T14" fmla="*/ 4 w 98"/>
                <a:gd name="T15" fmla="*/ 57 h 134"/>
                <a:gd name="T16" fmla="*/ 1 w 98"/>
                <a:gd name="T17" fmla="*/ 77 h 134"/>
                <a:gd name="T18" fmla="*/ 3 w 98"/>
                <a:gd name="T19" fmla="*/ 85 h 134"/>
                <a:gd name="T20" fmla="*/ 13 w 98"/>
                <a:gd name="T21" fmla="*/ 94 h 134"/>
                <a:gd name="T22" fmla="*/ 29 w 98"/>
                <a:gd name="T23" fmla="*/ 107 h 134"/>
                <a:gd name="T24" fmla="*/ 30 w 98"/>
                <a:gd name="T25" fmla="*/ 116 h 134"/>
                <a:gd name="T26" fmla="*/ 22 w 98"/>
                <a:gd name="T27" fmla="*/ 119 h 134"/>
                <a:gd name="T28" fmla="*/ 29 w 98"/>
                <a:gd name="T29" fmla="*/ 128 h 134"/>
                <a:gd name="T30" fmla="*/ 55 w 98"/>
                <a:gd name="T31" fmla="*/ 130 h 134"/>
                <a:gd name="T32" fmla="*/ 81 w 98"/>
                <a:gd name="T33" fmla="*/ 115 h 134"/>
                <a:gd name="T34" fmla="*/ 80 w 98"/>
                <a:gd name="T35" fmla="*/ 101 h 134"/>
                <a:gd name="T36" fmla="*/ 95 w 98"/>
                <a:gd name="T37" fmla="*/ 86 h 134"/>
                <a:gd name="T38" fmla="*/ 96 w 98"/>
                <a:gd name="T39" fmla="*/ 83 h 134"/>
                <a:gd name="T40" fmla="*/ 97 w 98"/>
                <a:gd name="T41" fmla="*/ 73 h 134"/>
                <a:gd name="T42" fmla="*/ 94 w 98"/>
                <a:gd name="T43" fmla="*/ 48 h 134"/>
                <a:gd name="T44" fmla="*/ 86 w 98"/>
                <a:gd name="T45" fmla="*/ 31 h 134"/>
                <a:gd name="T46" fmla="*/ 76 w 98"/>
                <a:gd name="T47" fmla="*/ 7 h 134"/>
                <a:gd name="T48" fmla="*/ 67 w 98"/>
                <a:gd name="T49" fmla="*/ 0 h 134"/>
                <a:gd name="T50" fmla="*/ 41 w 98"/>
                <a:gd name="T51" fmla="*/ 1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4">
                  <a:moveTo>
                    <a:pt x="41" y="17"/>
                  </a:moveTo>
                  <a:cubicBezTo>
                    <a:pt x="36" y="17"/>
                    <a:pt x="31" y="4"/>
                    <a:pt x="29" y="5"/>
                  </a:cubicBezTo>
                  <a:cubicBezTo>
                    <a:pt x="29" y="6"/>
                    <a:pt x="28" y="6"/>
                    <a:pt x="27" y="8"/>
                  </a:cubicBezTo>
                  <a:cubicBezTo>
                    <a:pt x="26" y="10"/>
                    <a:pt x="23" y="15"/>
                    <a:pt x="21" y="18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21" y="30"/>
                    <a:pt x="26" y="31"/>
                    <a:pt x="25" y="32"/>
                  </a:cubicBezTo>
                  <a:cubicBezTo>
                    <a:pt x="24" y="34"/>
                    <a:pt x="19" y="34"/>
                    <a:pt x="15" y="38"/>
                  </a:cubicBezTo>
                  <a:cubicBezTo>
                    <a:pt x="10" y="44"/>
                    <a:pt x="5" y="52"/>
                    <a:pt x="4" y="57"/>
                  </a:cubicBezTo>
                  <a:cubicBezTo>
                    <a:pt x="3" y="64"/>
                    <a:pt x="0" y="68"/>
                    <a:pt x="1" y="77"/>
                  </a:cubicBezTo>
                  <a:cubicBezTo>
                    <a:pt x="2" y="81"/>
                    <a:pt x="0" y="82"/>
                    <a:pt x="3" y="85"/>
                  </a:cubicBezTo>
                  <a:cubicBezTo>
                    <a:pt x="5" y="87"/>
                    <a:pt x="9" y="90"/>
                    <a:pt x="13" y="94"/>
                  </a:cubicBezTo>
                  <a:cubicBezTo>
                    <a:pt x="18" y="97"/>
                    <a:pt x="28" y="105"/>
                    <a:pt x="29" y="107"/>
                  </a:cubicBezTo>
                  <a:cubicBezTo>
                    <a:pt x="30" y="109"/>
                    <a:pt x="31" y="115"/>
                    <a:pt x="30" y="116"/>
                  </a:cubicBezTo>
                  <a:cubicBezTo>
                    <a:pt x="29" y="118"/>
                    <a:pt x="22" y="119"/>
                    <a:pt x="22" y="119"/>
                  </a:cubicBezTo>
                  <a:cubicBezTo>
                    <a:pt x="22" y="119"/>
                    <a:pt x="28" y="127"/>
                    <a:pt x="29" y="128"/>
                  </a:cubicBezTo>
                  <a:cubicBezTo>
                    <a:pt x="30" y="129"/>
                    <a:pt x="35" y="134"/>
                    <a:pt x="55" y="130"/>
                  </a:cubicBezTo>
                  <a:cubicBezTo>
                    <a:pt x="67" y="128"/>
                    <a:pt x="79" y="122"/>
                    <a:pt x="81" y="115"/>
                  </a:cubicBezTo>
                  <a:cubicBezTo>
                    <a:pt x="83" y="110"/>
                    <a:pt x="79" y="104"/>
                    <a:pt x="80" y="101"/>
                  </a:cubicBezTo>
                  <a:cubicBezTo>
                    <a:pt x="82" y="95"/>
                    <a:pt x="93" y="92"/>
                    <a:pt x="95" y="86"/>
                  </a:cubicBezTo>
                  <a:cubicBezTo>
                    <a:pt x="95" y="85"/>
                    <a:pt x="95" y="84"/>
                    <a:pt x="96" y="83"/>
                  </a:cubicBezTo>
                  <a:cubicBezTo>
                    <a:pt x="98" y="81"/>
                    <a:pt x="97" y="77"/>
                    <a:pt x="97" y="73"/>
                  </a:cubicBezTo>
                  <a:cubicBezTo>
                    <a:pt x="98" y="63"/>
                    <a:pt x="96" y="54"/>
                    <a:pt x="94" y="48"/>
                  </a:cubicBezTo>
                  <a:cubicBezTo>
                    <a:pt x="92" y="41"/>
                    <a:pt x="89" y="37"/>
                    <a:pt x="86" y="31"/>
                  </a:cubicBezTo>
                  <a:cubicBezTo>
                    <a:pt x="81" y="20"/>
                    <a:pt x="81" y="14"/>
                    <a:pt x="76" y="7"/>
                  </a:cubicBezTo>
                  <a:cubicBezTo>
                    <a:pt x="73" y="2"/>
                    <a:pt x="72" y="0"/>
                    <a:pt x="67" y="0"/>
                  </a:cubicBezTo>
                  <a:cubicBezTo>
                    <a:pt x="60" y="1"/>
                    <a:pt x="50" y="17"/>
                    <a:pt x="41" y="1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3" name="Freeform 581"/>
            <p:cNvSpPr>
              <a:spLocks/>
            </p:cNvSpPr>
            <p:nvPr/>
          </p:nvSpPr>
          <p:spPr bwMode="auto">
            <a:xfrm>
              <a:off x="1155701" y="1652588"/>
              <a:ext cx="279400" cy="382588"/>
            </a:xfrm>
            <a:custGeom>
              <a:avLst/>
              <a:gdLst>
                <a:gd name="T0" fmla="*/ 41 w 98"/>
                <a:gd name="T1" fmla="*/ 18 h 134"/>
                <a:gd name="T2" fmla="*/ 29 w 98"/>
                <a:gd name="T3" fmla="*/ 6 h 134"/>
                <a:gd name="T4" fmla="*/ 27 w 98"/>
                <a:gd name="T5" fmla="*/ 8 h 134"/>
                <a:gd name="T6" fmla="*/ 21 w 98"/>
                <a:gd name="T7" fmla="*/ 19 h 134"/>
                <a:gd name="T8" fmla="*/ 20 w 98"/>
                <a:gd name="T9" fmla="*/ 26 h 134"/>
                <a:gd name="T10" fmla="*/ 26 w 98"/>
                <a:gd name="T11" fmla="*/ 32 h 134"/>
                <a:gd name="T12" fmla="*/ 15 w 98"/>
                <a:gd name="T13" fmla="*/ 38 h 134"/>
                <a:gd name="T14" fmla="*/ 4 w 98"/>
                <a:gd name="T15" fmla="*/ 57 h 134"/>
                <a:gd name="T16" fmla="*/ 1 w 98"/>
                <a:gd name="T17" fmla="*/ 77 h 134"/>
                <a:gd name="T18" fmla="*/ 3 w 98"/>
                <a:gd name="T19" fmla="*/ 85 h 134"/>
                <a:gd name="T20" fmla="*/ 13 w 98"/>
                <a:gd name="T21" fmla="*/ 94 h 134"/>
                <a:gd name="T22" fmla="*/ 29 w 98"/>
                <a:gd name="T23" fmla="*/ 107 h 134"/>
                <a:gd name="T24" fmla="*/ 30 w 98"/>
                <a:gd name="T25" fmla="*/ 116 h 134"/>
                <a:gd name="T26" fmla="*/ 23 w 98"/>
                <a:gd name="T27" fmla="*/ 119 h 134"/>
                <a:gd name="T28" fmla="*/ 29 w 98"/>
                <a:gd name="T29" fmla="*/ 128 h 134"/>
                <a:gd name="T30" fmla="*/ 55 w 98"/>
                <a:gd name="T31" fmla="*/ 130 h 134"/>
                <a:gd name="T32" fmla="*/ 81 w 98"/>
                <a:gd name="T33" fmla="*/ 115 h 134"/>
                <a:gd name="T34" fmla="*/ 80 w 98"/>
                <a:gd name="T35" fmla="*/ 101 h 134"/>
                <a:gd name="T36" fmla="*/ 94 w 98"/>
                <a:gd name="T37" fmla="*/ 86 h 134"/>
                <a:gd name="T38" fmla="*/ 96 w 98"/>
                <a:gd name="T39" fmla="*/ 83 h 134"/>
                <a:gd name="T40" fmla="*/ 97 w 98"/>
                <a:gd name="T41" fmla="*/ 73 h 134"/>
                <a:gd name="T42" fmla="*/ 94 w 98"/>
                <a:gd name="T43" fmla="*/ 48 h 134"/>
                <a:gd name="T44" fmla="*/ 86 w 98"/>
                <a:gd name="T45" fmla="*/ 31 h 134"/>
                <a:gd name="T46" fmla="*/ 76 w 98"/>
                <a:gd name="T47" fmla="*/ 7 h 134"/>
                <a:gd name="T48" fmla="*/ 67 w 98"/>
                <a:gd name="T49" fmla="*/ 1 h 134"/>
                <a:gd name="T50" fmla="*/ 41 w 98"/>
                <a:gd name="T51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4">
                  <a:moveTo>
                    <a:pt x="41" y="18"/>
                  </a:moveTo>
                  <a:cubicBezTo>
                    <a:pt x="36" y="18"/>
                    <a:pt x="31" y="5"/>
                    <a:pt x="29" y="6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5" y="10"/>
                    <a:pt x="23" y="15"/>
                    <a:pt x="21" y="19"/>
                  </a:cubicBezTo>
                  <a:cubicBezTo>
                    <a:pt x="19" y="22"/>
                    <a:pt x="19" y="24"/>
                    <a:pt x="20" y="26"/>
                  </a:cubicBezTo>
                  <a:cubicBezTo>
                    <a:pt x="21" y="30"/>
                    <a:pt x="26" y="31"/>
                    <a:pt x="26" y="32"/>
                  </a:cubicBezTo>
                  <a:cubicBezTo>
                    <a:pt x="25" y="34"/>
                    <a:pt x="19" y="34"/>
                    <a:pt x="15" y="38"/>
                  </a:cubicBezTo>
                  <a:cubicBezTo>
                    <a:pt x="9" y="44"/>
                    <a:pt x="5" y="52"/>
                    <a:pt x="4" y="57"/>
                  </a:cubicBezTo>
                  <a:cubicBezTo>
                    <a:pt x="3" y="64"/>
                    <a:pt x="0" y="68"/>
                    <a:pt x="1" y="77"/>
                  </a:cubicBezTo>
                  <a:cubicBezTo>
                    <a:pt x="2" y="80"/>
                    <a:pt x="0" y="82"/>
                    <a:pt x="3" y="85"/>
                  </a:cubicBezTo>
                  <a:cubicBezTo>
                    <a:pt x="5" y="87"/>
                    <a:pt x="9" y="90"/>
                    <a:pt x="13" y="94"/>
                  </a:cubicBezTo>
                  <a:cubicBezTo>
                    <a:pt x="18" y="97"/>
                    <a:pt x="28" y="105"/>
                    <a:pt x="29" y="107"/>
                  </a:cubicBezTo>
                  <a:cubicBezTo>
                    <a:pt x="30" y="109"/>
                    <a:pt x="31" y="115"/>
                    <a:pt x="30" y="116"/>
                  </a:cubicBezTo>
                  <a:cubicBezTo>
                    <a:pt x="30" y="118"/>
                    <a:pt x="22" y="119"/>
                    <a:pt x="23" y="119"/>
                  </a:cubicBezTo>
                  <a:cubicBezTo>
                    <a:pt x="22" y="119"/>
                    <a:pt x="28" y="127"/>
                    <a:pt x="29" y="128"/>
                  </a:cubicBezTo>
                  <a:cubicBezTo>
                    <a:pt x="31" y="129"/>
                    <a:pt x="35" y="134"/>
                    <a:pt x="55" y="130"/>
                  </a:cubicBezTo>
                  <a:cubicBezTo>
                    <a:pt x="67" y="128"/>
                    <a:pt x="79" y="122"/>
                    <a:pt x="81" y="115"/>
                  </a:cubicBezTo>
                  <a:cubicBezTo>
                    <a:pt x="82" y="110"/>
                    <a:pt x="79" y="104"/>
                    <a:pt x="80" y="101"/>
                  </a:cubicBezTo>
                  <a:cubicBezTo>
                    <a:pt x="82" y="95"/>
                    <a:pt x="93" y="92"/>
                    <a:pt x="94" y="86"/>
                  </a:cubicBezTo>
                  <a:cubicBezTo>
                    <a:pt x="95" y="85"/>
                    <a:pt x="95" y="84"/>
                    <a:pt x="96" y="83"/>
                  </a:cubicBezTo>
                  <a:cubicBezTo>
                    <a:pt x="97" y="81"/>
                    <a:pt x="97" y="77"/>
                    <a:pt x="97" y="73"/>
                  </a:cubicBezTo>
                  <a:cubicBezTo>
                    <a:pt x="98" y="63"/>
                    <a:pt x="96" y="54"/>
                    <a:pt x="94" y="48"/>
                  </a:cubicBezTo>
                  <a:cubicBezTo>
                    <a:pt x="92" y="41"/>
                    <a:pt x="89" y="37"/>
                    <a:pt x="86" y="31"/>
                  </a:cubicBezTo>
                  <a:cubicBezTo>
                    <a:pt x="81" y="20"/>
                    <a:pt x="81" y="14"/>
                    <a:pt x="76" y="7"/>
                  </a:cubicBezTo>
                  <a:cubicBezTo>
                    <a:pt x="73" y="2"/>
                    <a:pt x="72" y="0"/>
                    <a:pt x="67" y="1"/>
                  </a:cubicBezTo>
                  <a:cubicBezTo>
                    <a:pt x="60" y="2"/>
                    <a:pt x="50" y="17"/>
                    <a:pt x="41" y="1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4" name="Freeform 582"/>
            <p:cNvSpPr>
              <a:spLocks/>
            </p:cNvSpPr>
            <p:nvPr/>
          </p:nvSpPr>
          <p:spPr bwMode="auto">
            <a:xfrm>
              <a:off x="1155701" y="1655763"/>
              <a:ext cx="279400" cy="379413"/>
            </a:xfrm>
            <a:custGeom>
              <a:avLst/>
              <a:gdLst>
                <a:gd name="T0" fmla="*/ 41 w 98"/>
                <a:gd name="T1" fmla="*/ 17 h 133"/>
                <a:gd name="T2" fmla="*/ 30 w 98"/>
                <a:gd name="T3" fmla="*/ 5 h 133"/>
                <a:gd name="T4" fmla="*/ 27 w 98"/>
                <a:gd name="T5" fmla="*/ 7 h 133"/>
                <a:gd name="T6" fmla="*/ 21 w 98"/>
                <a:gd name="T7" fmla="*/ 18 h 133"/>
                <a:gd name="T8" fmla="*/ 20 w 98"/>
                <a:gd name="T9" fmla="*/ 25 h 133"/>
                <a:gd name="T10" fmla="*/ 26 w 98"/>
                <a:gd name="T11" fmla="*/ 31 h 133"/>
                <a:gd name="T12" fmla="*/ 15 w 98"/>
                <a:gd name="T13" fmla="*/ 37 h 133"/>
                <a:gd name="T14" fmla="*/ 4 w 98"/>
                <a:gd name="T15" fmla="*/ 56 h 133"/>
                <a:gd name="T16" fmla="*/ 1 w 98"/>
                <a:gd name="T17" fmla="*/ 76 h 133"/>
                <a:gd name="T18" fmla="*/ 3 w 98"/>
                <a:gd name="T19" fmla="*/ 84 h 133"/>
                <a:gd name="T20" fmla="*/ 13 w 98"/>
                <a:gd name="T21" fmla="*/ 93 h 133"/>
                <a:gd name="T22" fmla="*/ 29 w 98"/>
                <a:gd name="T23" fmla="*/ 106 h 133"/>
                <a:gd name="T24" fmla="*/ 30 w 98"/>
                <a:gd name="T25" fmla="*/ 115 h 133"/>
                <a:gd name="T26" fmla="*/ 23 w 98"/>
                <a:gd name="T27" fmla="*/ 118 h 133"/>
                <a:gd name="T28" fmla="*/ 29 w 98"/>
                <a:gd name="T29" fmla="*/ 127 h 133"/>
                <a:gd name="T30" fmla="*/ 55 w 98"/>
                <a:gd name="T31" fmla="*/ 129 h 133"/>
                <a:gd name="T32" fmla="*/ 81 w 98"/>
                <a:gd name="T33" fmla="*/ 114 h 133"/>
                <a:gd name="T34" fmla="*/ 80 w 98"/>
                <a:gd name="T35" fmla="*/ 99 h 133"/>
                <a:gd name="T36" fmla="*/ 94 w 98"/>
                <a:gd name="T37" fmla="*/ 85 h 133"/>
                <a:gd name="T38" fmla="*/ 96 w 98"/>
                <a:gd name="T39" fmla="*/ 82 h 133"/>
                <a:gd name="T40" fmla="*/ 97 w 98"/>
                <a:gd name="T41" fmla="*/ 72 h 133"/>
                <a:gd name="T42" fmla="*/ 94 w 98"/>
                <a:gd name="T43" fmla="*/ 47 h 133"/>
                <a:gd name="T44" fmla="*/ 86 w 98"/>
                <a:gd name="T45" fmla="*/ 30 h 133"/>
                <a:gd name="T46" fmla="*/ 76 w 98"/>
                <a:gd name="T47" fmla="*/ 6 h 133"/>
                <a:gd name="T48" fmla="*/ 67 w 98"/>
                <a:gd name="T49" fmla="*/ 0 h 133"/>
                <a:gd name="T50" fmla="*/ 41 w 98"/>
                <a:gd name="T51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3">
                  <a:moveTo>
                    <a:pt x="41" y="17"/>
                  </a:moveTo>
                  <a:cubicBezTo>
                    <a:pt x="36" y="17"/>
                    <a:pt x="32" y="5"/>
                    <a:pt x="30" y="5"/>
                  </a:cubicBezTo>
                  <a:cubicBezTo>
                    <a:pt x="29" y="5"/>
                    <a:pt x="28" y="6"/>
                    <a:pt x="27" y="7"/>
                  </a:cubicBezTo>
                  <a:cubicBezTo>
                    <a:pt x="25" y="10"/>
                    <a:pt x="23" y="14"/>
                    <a:pt x="21" y="18"/>
                  </a:cubicBezTo>
                  <a:cubicBezTo>
                    <a:pt x="19" y="21"/>
                    <a:pt x="19" y="23"/>
                    <a:pt x="20" y="25"/>
                  </a:cubicBezTo>
                  <a:cubicBezTo>
                    <a:pt x="21" y="29"/>
                    <a:pt x="27" y="30"/>
                    <a:pt x="26" y="31"/>
                  </a:cubicBezTo>
                  <a:cubicBezTo>
                    <a:pt x="25" y="33"/>
                    <a:pt x="19" y="33"/>
                    <a:pt x="15" y="37"/>
                  </a:cubicBezTo>
                  <a:cubicBezTo>
                    <a:pt x="9" y="43"/>
                    <a:pt x="6" y="51"/>
                    <a:pt x="4" y="56"/>
                  </a:cubicBezTo>
                  <a:cubicBezTo>
                    <a:pt x="3" y="63"/>
                    <a:pt x="1" y="67"/>
                    <a:pt x="1" y="76"/>
                  </a:cubicBezTo>
                  <a:cubicBezTo>
                    <a:pt x="2" y="79"/>
                    <a:pt x="0" y="81"/>
                    <a:pt x="3" y="84"/>
                  </a:cubicBezTo>
                  <a:cubicBezTo>
                    <a:pt x="5" y="86"/>
                    <a:pt x="9" y="89"/>
                    <a:pt x="13" y="93"/>
                  </a:cubicBezTo>
                  <a:cubicBezTo>
                    <a:pt x="18" y="96"/>
                    <a:pt x="28" y="104"/>
                    <a:pt x="29" y="106"/>
                  </a:cubicBezTo>
                  <a:cubicBezTo>
                    <a:pt x="30" y="108"/>
                    <a:pt x="31" y="114"/>
                    <a:pt x="30" y="115"/>
                  </a:cubicBezTo>
                  <a:cubicBezTo>
                    <a:pt x="30" y="117"/>
                    <a:pt x="23" y="118"/>
                    <a:pt x="23" y="118"/>
                  </a:cubicBezTo>
                  <a:cubicBezTo>
                    <a:pt x="23" y="118"/>
                    <a:pt x="28" y="125"/>
                    <a:pt x="29" y="127"/>
                  </a:cubicBezTo>
                  <a:cubicBezTo>
                    <a:pt x="31" y="128"/>
                    <a:pt x="35" y="133"/>
                    <a:pt x="55" y="129"/>
                  </a:cubicBezTo>
                  <a:cubicBezTo>
                    <a:pt x="67" y="127"/>
                    <a:pt x="80" y="121"/>
                    <a:pt x="81" y="114"/>
                  </a:cubicBezTo>
                  <a:cubicBezTo>
                    <a:pt x="82" y="109"/>
                    <a:pt x="79" y="103"/>
                    <a:pt x="80" y="99"/>
                  </a:cubicBezTo>
                  <a:cubicBezTo>
                    <a:pt x="81" y="94"/>
                    <a:pt x="93" y="91"/>
                    <a:pt x="94" y="85"/>
                  </a:cubicBezTo>
                  <a:cubicBezTo>
                    <a:pt x="95" y="84"/>
                    <a:pt x="95" y="83"/>
                    <a:pt x="96" y="82"/>
                  </a:cubicBezTo>
                  <a:cubicBezTo>
                    <a:pt x="97" y="80"/>
                    <a:pt x="97" y="76"/>
                    <a:pt x="97" y="72"/>
                  </a:cubicBezTo>
                  <a:cubicBezTo>
                    <a:pt x="98" y="62"/>
                    <a:pt x="96" y="53"/>
                    <a:pt x="94" y="47"/>
                  </a:cubicBezTo>
                  <a:cubicBezTo>
                    <a:pt x="92" y="41"/>
                    <a:pt x="89" y="36"/>
                    <a:pt x="86" y="30"/>
                  </a:cubicBezTo>
                  <a:cubicBezTo>
                    <a:pt x="81" y="19"/>
                    <a:pt x="81" y="13"/>
                    <a:pt x="76" y="6"/>
                  </a:cubicBezTo>
                  <a:cubicBezTo>
                    <a:pt x="73" y="2"/>
                    <a:pt x="71" y="0"/>
                    <a:pt x="67" y="0"/>
                  </a:cubicBezTo>
                  <a:cubicBezTo>
                    <a:pt x="60" y="1"/>
                    <a:pt x="50" y="17"/>
                    <a:pt x="4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5" name="Freeform 583"/>
            <p:cNvSpPr>
              <a:spLocks/>
            </p:cNvSpPr>
            <p:nvPr/>
          </p:nvSpPr>
          <p:spPr bwMode="auto">
            <a:xfrm>
              <a:off x="1223963" y="1574801"/>
              <a:ext cx="139700" cy="95250"/>
            </a:xfrm>
            <a:custGeom>
              <a:avLst/>
              <a:gdLst>
                <a:gd name="T0" fmla="*/ 20 w 49"/>
                <a:gd name="T1" fmla="*/ 0 h 33"/>
                <a:gd name="T2" fmla="*/ 30 w 49"/>
                <a:gd name="T3" fmla="*/ 2 h 33"/>
                <a:gd name="T4" fmla="*/ 36 w 49"/>
                <a:gd name="T5" fmla="*/ 5 h 33"/>
                <a:gd name="T6" fmla="*/ 49 w 49"/>
                <a:gd name="T7" fmla="*/ 13 h 33"/>
                <a:gd name="T8" fmla="*/ 41 w 49"/>
                <a:gd name="T9" fmla="*/ 24 h 33"/>
                <a:gd name="T10" fmla="*/ 24 w 49"/>
                <a:gd name="T11" fmla="*/ 33 h 33"/>
                <a:gd name="T12" fmla="*/ 15 w 49"/>
                <a:gd name="T13" fmla="*/ 32 h 33"/>
                <a:gd name="T14" fmla="*/ 7 w 49"/>
                <a:gd name="T15" fmla="*/ 25 h 33"/>
                <a:gd name="T16" fmla="*/ 0 w 49"/>
                <a:gd name="T17" fmla="*/ 16 h 33"/>
                <a:gd name="T18" fmla="*/ 6 w 49"/>
                <a:gd name="T19" fmla="*/ 7 h 33"/>
                <a:gd name="T20" fmla="*/ 14 w 49"/>
                <a:gd name="T21" fmla="*/ 2 h 33"/>
                <a:gd name="T22" fmla="*/ 20 w 49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33">
                  <a:moveTo>
                    <a:pt x="20" y="0"/>
                  </a:moveTo>
                  <a:cubicBezTo>
                    <a:pt x="24" y="0"/>
                    <a:pt x="28" y="1"/>
                    <a:pt x="30" y="2"/>
                  </a:cubicBezTo>
                  <a:cubicBezTo>
                    <a:pt x="32" y="4"/>
                    <a:pt x="34" y="5"/>
                    <a:pt x="36" y="5"/>
                  </a:cubicBezTo>
                  <a:cubicBezTo>
                    <a:pt x="41" y="7"/>
                    <a:pt x="49" y="8"/>
                    <a:pt x="49" y="13"/>
                  </a:cubicBezTo>
                  <a:cubicBezTo>
                    <a:pt x="49" y="20"/>
                    <a:pt x="47" y="23"/>
                    <a:pt x="41" y="24"/>
                  </a:cubicBezTo>
                  <a:cubicBezTo>
                    <a:pt x="37" y="26"/>
                    <a:pt x="29" y="33"/>
                    <a:pt x="24" y="33"/>
                  </a:cubicBezTo>
                  <a:cubicBezTo>
                    <a:pt x="21" y="33"/>
                    <a:pt x="17" y="33"/>
                    <a:pt x="15" y="32"/>
                  </a:cubicBezTo>
                  <a:cubicBezTo>
                    <a:pt x="13" y="32"/>
                    <a:pt x="10" y="28"/>
                    <a:pt x="7" y="25"/>
                  </a:cubicBezTo>
                  <a:cubicBezTo>
                    <a:pt x="3" y="23"/>
                    <a:pt x="0" y="20"/>
                    <a:pt x="0" y="16"/>
                  </a:cubicBezTo>
                  <a:cubicBezTo>
                    <a:pt x="0" y="12"/>
                    <a:pt x="3" y="11"/>
                    <a:pt x="6" y="7"/>
                  </a:cubicBezTo>
                  <a:cubicBezTo>
                    <a:pt x="8" y="6"/>
                    <a:pt x="12" y="3"/>
                    <a:pt x="14" y="2"/>
                  </a:cubicBezTo>
                  <a:cubicBezTo>
                    <a:pt x="17" y="0"/>
                    <a:pt x="18" y="1"/>
                    <a:pt x="20" y="0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6" name="Freeform 584"/>
            <p:cNvSpPr>
              <a:spLocks/>
            </p:cNvSpPr>
            <p:nvPr/>
          </p:nvSpPr>
          <p:spPr bwMode="auto">
            <a:xfrm>
              <a:off x="1223963" y="1574801"/>
              <a:ext cx="139700" cy="95250"/>
            </a:xfrm>
            <a:custGeom>
              <a:avLst/>
              <a:gdLst>
                <a:gd name="T0" fmla="*/ 21 w 49"/>
                <a:gd name="T1" fmla="*/ 0 h 33"/>
                <a:gd name="T2" fmla="*/ 30 w 49"/>
                <a:gd name="T3" fmla="*/ 2 h 33"/>
                <a:gd name="T4" fmla="*/ 36 w 49"/>
                <a:gd name="T5" fmla="*/ 5 h 33"/>
                <a:gd name="T6" fmla="*/ 49 w 49"/>
                <a:gd name="T7" fmla="*/ 13 h 33"/>
                <a:gd name="T8" fmla="*/ 41 w 49"/>
                <a:gd name="T9" fmla="*/ 24 h 33"/>
                <a:gd name="T10" fmla="*/ 24 w 49"/>
                <a:gd name="T11" fmla="*/ 33 h 33"/>
                <a:gd name="T12" fmla="*/ 15 w 49"/>
                <a:gd name="T13" fmla="*/ 32 h 33"/>
                <a:gd name="T14" fmla="*/ 7 w 49"/>
                <a:gd name="T15" fmla="*/ 25 h 33"/>
                <a:gd name="T16" fmla="*/ 0 w 49"/>
                <a:gd name="T17" fmla="*/ 16 h 33"/>
                <a:gd name="T18" fmla="*/ 7 w 49"/>
                <a:gd name="T19" fmla="*/ 7 h 33"/>
                <a:gd name="T20" fmla="*/ 14 w 49"/>
                <a:gd name="T21" fmla="*/ 2 h 33"/>
                <a:gd name="T22" fmla="*/ 21 w 49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33">
                  <a:moveTo>
                    <a:pt x="21" y="0"/>
                  </a:moveTo>
                  <a:cubicBezTo>
                    <a:pt x="24" y="0"/>
                    <a:pt x="28" y="1"/>
                    <a:pt x="30" y="2"/>
                  </a:cubicBezTo>
                  <a:cubicBezTo>
                    <a:pt x="32" y="4"/>
                    <a:pt x="34" y="5"/>
                    <a:pt x="36" y="5"/>
                  </a:cubicBezTo>
                  <a:cubicBezTo>
                    <a:pt x="41" y="7"/>
                    <a:pt x="49" y="8"/>
                    <a:pt x="49" y="13"/>
                  </a:cubicBezTo>
                  <a:cubicBezTo>
                    <a:pt x="48" y="20"/>
                    <a:pt x="47" y="23"/>
                    <a:pt x="41" y="24"/>
                  </a:cubicBezTo>
                  <a:cubicBezTo>
                    <a:pt x="37" y="26"/>
                    <a:pt x="29" y="33"/>
                    <a:pt x="24" y="33"/>
                  </a:cubicBezTo>
                  <a:cubicBezTo>
                    <a:pt x="21" y="33"/>
                    <a:pt x="17" y="33"/>
                    <a:pt x="15" y="32"/>
                  </a:cubicBezTo>
                  <a:cubicBezTo>
                    <a:pt x="13" y="32"/>
                    <a:pt x="10" y="28"/>
                    <a:pt x="7" y="25"/>
                  </a:cubicBezTo>
                  <a:cubicBezTo>
                    <a:pt x="4" y="23"/>
                    <a:pt x="0" y="20"/>
                    <a:pt x="0" y="16"/>
                  </a:cubicBezTo>
                  <a:cubicBezTo>
                    <a:pt x="0" y="12"/>
                    <a:pt x="3" y="11"/>
                    <a:pt x="7" y="7"/>
                  </a:cubicBezTo>
                  <a:cubicBezTo>
                    <a:pt x="9" y="6"/>
                    <a:pt x="12" y="3"/>
                    <a:pt x="14" y="2"/>
                  </a:cubicBezTo>
                  <a:cubicBezTo>
                    <a:pt x="17" y="0"/>
                    <a:pt x="18" y="1"/>
                    <a:pt x="21" y="0"/>
                  </a:cubicBezTo>
                  <a:close/>
                </a:path>
              </a:pathLst>
            </a:custGeom>
            <a:solidFill>
              <a:srgbClr val="9E5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7" name="Freeform 585"/>
            <p:cNvSpPr>
              <a:spLocks/>
            </p:cNvSpPr>
            <p:nvPr/>
          </p:nvSpPr>
          <p:spPr bwMode="auto">
            <a:xfrm>
              <a:off x="1227138" y="1574801"/>
              <a:ext cx="136525" cy="95250"/>
            </a:xfrm>
            <a:custGeom>
              <a:avLst/>
              <a:gdLst>
                <a:gd name="T0" fmla="*/ 20 w 48"/>
                <a:gd name="T1" fmla="*/ 1 h 33"/>
                <a:gd name="T2" fmla="*/ 29 w 48"/>
                <a:gd name="T3" fmla="*/ 2 h 33"/>
                <a:gd name="T4" fmla="*/ 34 w 48"/>
                <a:gd name="T5" fmla="*/ 5 h 33"/>
                <a:gd name="T6" fmla="*/ 48 w 48"/>
                <a:gd name="T7" fmla="*/ 13 h 33"/>
                <a:gd name="T8" fmla="*/ 40 w 48"/>
                <a:gd name="T9" fmla="*/ 24 h 33"/>
                <a:gd name="T10" fmla="*/ 23 w 48"/>
                <a:gd name="T11" fmla="*/ 33 h 33"/>
                <a:gd name="T12" fmla="*/ 14 w 48"/>
                <a:gd name="T13" fmla="*/ 32 h 33"/>
                <a:gd name="T14" fmla="*/ 6 w 48"/>
                <a:gd name="T15" fmla="*/ 25 h 33"/>
                <a:gd name="T16" fmla="*/ 0 w 48"/>
                <a:gd name="T17" fmla="*/ 16 h 33"/>
                <a:gd name="T18" fmla="*/ 6 w 48"/>
                <a:gd name="T19" fmla="*/ 8 h 33"/>
                <a:gd name="T20" fmla="*/ 14 w 48"/>
                <a:gd name="T21" fmla="*/ 2 h 33"/>
                <a:gd name="T22" fmla="*/ 20 w 48"/>
                <a:gd name="T2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3">
                  <a:moveTo>
                    <a:pt x="20" y="1"/>
                  </a:moveTo>
                  <a:cubicBezTo>
                    <a:pt x="23" y="0"/>
                    <a:pt x="27" y="1"/>
                    <a:pt x="29" y="2"/>
                  </a:cubicBezTo>
                  <a:cubicBezTo>
                    <a:pt x="31" y="4"/>
                    <a:pt x="33" y="5"/>
                    <a:pt x="34" y="5"/>
                  </a:cubicBezTo>
                  <a:cubicBezTo>
                    <a:pt x="40" y="7"/>
                    <a:pt x="48" y="8"/>
                    <a:pt x="48" y="13"/>
                  </a:cubicBezTo>
                  <a:cubicBezTo>
                    <a:pt x="47" y="20"/>
                    <a:pt x="45" y="23"/>
                    <a:pt x="40" y="24"/>
                  </a:cubicBezTo>
                  <a:cubicBezTo>
                    <a:pt x="36" y="25"/>
                    <a:pt x="28" y="33"/>
                    <a:pt x="23" y="33"/>
                  </a:cubicBezTo>
                  <a:cubicBezTo>
                    <a:pt x="20" y="33"/>
                    <a:pt x="16" y="33"/>
                    <a:pt x="14" y="32"/>
                  </a:cubicBezTo>
                  <a:cubicBezTo>
                    <a:pt x="12" y="31"/>
                    <a:pt x="9" y="28"/>
                    <a:pt x="6" y="25"/>
                  </a:cubicBezTo>
                  <a:cubicBezTo>
                    <a:pt x="3" y="22"/>
                    <a:pt x="0" y="20"/>
                    <a:pt x="0" y="16"/>
                  </a:cubicBezTo>
                  <a:cubicBezTo>
                    <a:pt x="0" y="12"/>
                    <a:pt x="2" y="11"/>
                    <a:pt x="6" y="8"/>
                  </a:cubicBezTo>
                  <a:cubicBezTo>
                    <a:pt x="8" y="6"/>
                    <a:pt x="11" y="3"/>
                    <a:pt x="14" y="2"/>
                  </a:cubicBezTo>
                  <a:cubicBezTo>
                    <a:pt x="16" y="0"/>
                    <a:pt x="17" y="1"/>
                    <a:pt x="20" y="1"/>
                  </a:cubicBezTo>
                  <a:close/>
                </a:path>
              </a:pathLst>
            </a:custGeom>
            <a:solidFill>
              <a:srgbClr val="A3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8" name="Freeform 586"/>
            <p:cNvSpPr>
              <a:spLocks/>
            </p:cNvSpPr>
            <p:nvPr/>
          </p:nvSpPr>
          <p:spPr bwMode="auto">
            <a:xfrm>
              <a:off x="1227138" y="1574801"/>
              <a:ext cx="136525" cy="95250"/>
            </a:xfrm>
            <a:custGeom>
              <a:avLst/>
              <a:gdLst>
                <a:gd name="T0" fmla="*/ 20 w 48"/>
                <a:gd name="T1" fmla="*/ 1 h 33"/>
                <a:gd name="T2" fmla="*/ 29 w 48"/>
                <a:gd name="T3" fmla="*/ 2 h 33"/>
                <a:gd name="T4" fmla="*/ 34 w 48"/>
                <a:gd name="T5" fmla="*/ 5 h 33"/>
                <a:gd name="T6" fmla="*/ 48 w 48"/>
                <a:gd name="T7" fmla="*/ 13 h 33"/>
                <a:gd name="T8" fmla="*/ 40 w 48"/>
                <a:gd name="T9" fmla="*/ 24 h 33"/>
                <a:gd name="T10" fmla="*/ 23 w 48"/>
                <a:gd name="T11" fmla="*/ 32 h 33"/>
                <a:gd name="T12" fmla="*/ 14 w 48"/>
                <a:gd name="T13" fmla="*/ 32 h 33"/>
                <a:gd name="T14" fmla="*/ 6 w 48"/>
                <a:gd name="T15" fmla="*/ 25 h 33"/>
                <a:gd name="T16" fmla="*/ 0 w 48"/>
                <a:gd name="T17" fmla="*/ 16 h 33"/>
                <a:gd name="T18" fmla="*/ 6 w 48"/>
                <a:gd name="T19" fmla="*/ 8 h 33"/>
                <a:gd name="T20" fmla="*/ 14 w 48"/>
                <a:gd name="T21" fmla="*/ 2 h 33"/>
                <a:gd name="T22" fmla="*/ 20 w 48"/>
                <a:gd name="T2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3">
                  <a:moveTo>
                    <a:pt x="20" y="1"/>
                  </a:moveTo>
                  <a:cubicBezTo>
                    <a:pt x="23" y="0"/>
                    <a:pt x="27" y="1"/>
                    <a:pt x="29" y="2"/>
                  </a:cubicBezTo>
                  <a:cubicBezTo>
                    <a:pt x="31" y="4"/>
                    <a:pt x="33" y="5"/>
                    <a:pt x="34" y="5"/>
                  </a:cubicBezTo>
                  <a:cubicBezTo>
                    <a:pt x="40" y="7"/>
                    <a:pt x="48" y="8"/>
                    <a:pt x="48" y="13"/>
                  </a:cubicBezTo>
                  <a:cubicBezTo>
                    <a:pt x="47" y="20"/>
                    <a:pt x="45" y="22"/>
                    <a:pt x="40" y="24"/>
                  </a:cubicBezTo>
                  <a:cubicBezTo>
                    <a:pt x="36" y="25"/>
                    <a:pt x="28" y="32"/>
                    <a:pt x="23" y="32"/>
                  </a:cubicBezTo>
                  <a:cubicBezTo>
                    <a:pt x="20" y="32"/>
                    <a:pt x="16" y="33"/>
                    <a:pt x="14" y="32"/>
                  </a:cubicBezTo>
                  <a:cubicBezTo>
                    <a:pt x="12" y="31"/>
                    <a:pt x="10" y="28"/>
                    <a:pt x="6" y="25"/>
                  </a:cubicBezTo>
                  <a:cubicBezTo>
                    <a:pt x="3" y="22"/>
                    <a:pt x="0" y="20"/>
                    <a:pt x="0" y="16"/>
                  </a:cubicBezTo>
                  <a:cubicBezTo>
                    <a:pt x="0" y="12"/>
                    <a:pt x="2" y="11"/>
                    <a:pt x="6" y="8"/>
                  </a:cubicBezTo>
                  <a:cubicBezTo>
                    <a:pt x="8" y="6"/>
                    <a:pt x="11" y="3"/>
                    <a:pt x="14" y="2"/>
                  </a:cubicBezTo>
                  <a:cubicBezTo>
                    <a:pt x="16" y="1"/>
                    <a:pt x="17" y="1"/>
                    <a:pt x="20" y="1"/>
                  </a:cubicBezTo>
                  <a:close/>
                </a:path>
              </a:pathLst>
            </a:custGeom>
            <a:solidFill>
              <a:srgbClr val="A8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59" name="Freeform 587"/>
            <p:cNvSpPr>
              <a:spLocks/>
            </p:cNvSpPr>
            <p:nvPr/>
          </p:nvSpPr>
          <p:spPr bwMode="auto">
            <a:xfrm>
              <a:off x="1227138" y="1574801"/>
              <a:ext cx="136525" cy="92075"/>
            </a:xfrm>
            <a:custGeom>
              <a:avLst/>
              <a:gdLst>
                <a:gd name="T0" fmla="*/ 20 w 48"/>
                <a:gd name="T1" fmla="*/ 1 h 32"/>
                <a:gd name="T2" fmla="*/ 29 w 48"/>
                <a:gd name="T3" fmla="*/ 3 h 32"/>
                <a:gd name="T4" fmla="*/ 34 w 48"/>
                <a:gd name="T5" fmla="*/ 5 h 32"/>
                <a:gd name="T6" fmla="*/ 48 w 48"/>
                <a:gd name="T7" fmla="*/ 13 h 32"/>
                <a:gd name="T8" fmla="*/ 40 w 48"/>
                <a:gd name="T9" fmla="*/ 24 h 32"/>
                <a:gd name="T10" fmla="*/ 23 w 48"/>
                <a:gd name="T11" fmla="*/ 32 h 32"/>
                <a:gd name="T12" fmla="*/ 14 w 48"/>
                <a:gd name="T13" fmla="*/ 32 h 32"/>
                <a:gd name="T14" fmla="*/ 6 w 48"/>
                <a:gd name="T15" fmla="*/ 25 h 32"/>
                <a:gd name="T16" fmla="*/ 0 w 48"/>
                <a:gd name="T17" fmla="*/ 16 h 32"/>
                <a:gd name="T18" fmla="*/ 6 w 48"/>
                <a:gd name="T19" fmla="*/ 8 h 32"/>
                <a:gd name="T20" fmla="*/ 14 w 48"/>
                <a:gd name="T21" fmla="*/ 2 h 32"/>
                <a:gd name="T22" fmla="*/ 20 w 48"/>
                <a:gd name="T2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2">
                  <a:moveTo>
                    <a:pt x="20" y="1"/>
                  </a:moveTo>
                  <a:cubicBezTo>
                    <a:pt x="23" y="0"/>
                    <a:pt x="27" y="1"/>
                    <a:pt x="29" y="3"/>
                  </a:cubicBezTo>
                  <a:cubicBezTo>
                    <a:pt x="31" y="4"/>
                    <a:pt x="33" y="5"/>
                    <a:pt x="34" y="5"/>
                  </a:cubicBezTo>
                  <a:cubicBezTo>
                    <a:pt x="40" y="7"/>
                    <a:pt x="48" y="8"/>
                    <a:pt x="48" y="13"/>
                  </a:cubicBezTo>
                  <a:cubicBezTo>
                    <a:pt x="47" y="20"/>
                    <a:pt x="45" y="22"/>
                    <a:pt x="40" y="24"/>
                  </a:cubicBezTo>
                  <a:cubicBezTo>
                    <a:pt x="36" y="25"/>
                    <a:pt x="28" y="32"/>
                    <a:pt x="23" y="32"/>
                  </a:cubicBezTo>
                  <a:cubicBezTo>
                    <a:pt x="20" y="32"/>
                    <a:pt x="16" y="32"/>
                    <a:pt x="14" y="32"/>
                  </a:cubicBezTo>
                  <a:cubicBezTo>
                    <a:pt x="12" y="31"/>
                    <a:pt x="10" y="28"/>
                    <a:pt x="6" y="25"/>
                  </a:cubicBezTo>
                  <a:cubicBezTo>
                    <a:pt x="3" y="22"/>
                    <a:pt x="0" y="20"/>
                    <a:pt x="0" y="16"/>
                  </a:cubicBezTo>
                  <a:cubicBezTo>
                    <a:pt x="0" y="12"/>
                    <a:pt x="2" y="11"/>
                    <a:pt x="6" y="8"/>
                  </a:cubicBezTo>
                  <a:cubicBezTo>
                    <a:pt x="8" y="6"/>
                    <a:pt x="11" y="3"/>
                    <a:pt x="14" y="2"/>
                  </a:cubicBezTo>
                  <a:cubicBezTo>
                    <a:pt x="16" y="1"/>
                    <a:pt x="17" y="1"/>
                    <a:pt x="20" y="1"/>
                  </a:cubicBezTo>
                  <a:close/>
                </a:path>
              </a:pathLst>
            </a:custGeom>
            <a:solidFill>
              <a:srgbClr val="AD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0" name="Freeform 588"/>
            <p:cNvSpPr>
              <a:spLocks/>
            </p:cNvSpPr>
            <p:nvPr/>
          </p:nvSpPr>
          <p:spPr bwMode="auto">
            <a:xfrm>
              <a:off x="1227138" y="1574801"/>
              <a:ext cx="136525" cy="92075"/>
            </a:xfrm>
            <a:custGeom>
              <a:avLst/>
              <a:gdLst>
                <a:gd name="T0" fmla="*/ 20 w 48"/>
                <a:gd name="T1" fmla="*/ 1 h 32"/>
                <a:gd name="T2" fmla="*/ 29 w 48"/>
                <a:gd name="T3" fmla="*/ 3 h 32"/>
                <a:gd name="T4" fmla="*/ 34 w 48"/>
                <a:gd name="T5" fmla="*/ 5 h 32"/>
                <a:gd name="T6" fmla="*/ 48 w 48"/>
                <a:gd name="T7" fmla="*/ 13 h 32"/>
                <a:gd name="T8" fmla="*/ 40 w 48"/>
                <a:gd name="T9" fmla="*/ 24 h 32"/>
                <a:gd name="T10" fmla="*/ 23 w 48"/>
                <a:gd name="T11" fmla="*/ 32 h 32"/>
                <a:gd name="T12" fmla="*/ 15 w 48"/>
                <a:gd name="T13" fmla="*/ 31 h 32"/>
                <a:gd name="T14" fmla="*/ 6 w 48"/>
                <a:gd name="T15" fmla="*/ 25 h 32"/>
                <a:gd name="T16" fmla="*/ 0 w 48"/>
                <a:gd name="T17" fmla="*/ 16 h 32"/>
                <a:gd name="T18" fmla="*/ 6 w 48"/>
                <a:gd name="T19" fmla="*/ 8 h 32"/>
                <a:gd name="T20" fmla="*/ 14 w 48"/>
                <a:gd name="T21" fmla="*/ 2 h 32"/>
                <a:gd name="T22" fmla="*/ 20 w 48"/>
                <a:gd name="T2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2">
                  <a:moveTo>
                    <a:pt x="20" y="1"/>
                  </a:moveTo>
                  <a:cubicBezTo>
                    <a:pt x="23" y="0"/>
                    <a:pt x="27" y="1"/>
                    <a:pt x="29" y="3"/>
                  </a:cubicBezTo>
                  <a:cubicBezTo>
                    <a:pt x="31" y="4"/>
                    <a:pt x="33" y="5"/>
                    <a:pt x="34" y="5"/>
                  </a:cubicBezTo>
                  <a:cubicBezTo>
                    <a:pt x="40" y="7"/>
                    <a:pt x="48" y="8"/>
                    <a:pt x="48" y="13"/>
                  </a:cubicBezTo>
                  <a:cubicBezTo>
                    <a:pt x="47" y="20"/>
                    <a:pt x="45" y="22"/>
                    <a:pt x="40" y="24"/>
                  </a:cubicBezTo>
                  <a:cubicBezTo>
                    <a:pt x="36" y="25"/>
                    <a:pt x="28" y="32"/>
                    <a:pt x="23" y="32"/>
                  </a:cubicBezTo>
                  <a:cubicBezTo>
                    <a:pt x="20" y="32"/>
                    <a:pt x="17" y="32"/>
                    <a:pt x="15" y="31"/>
                  </a:cubicBezTo>
                  <a:cubicBezTo>
                    <a:pt x="13" y="31"/>
                    <a:pt x="10" y="27"/>
                    <a:pt x="6" y="25"/>
                  </a:cubicBezTo>
                  <a:cubicBezTo>
                    <a:pt x="3" y="22"/>
                    <a:pt x="0" y="20"/>
                    <a:pt x="0" y="16"/>
                  </a:cubicBezTo>
                  <a:cubicBezTo>
                    <a:pt x="0" y="12"/>
                    <a:pt x="3" y="11"/>
                    <a:pt x="6" y="8"/>
                  </a:cubicBezTo>
                  <a:cubicBezTo>
                    <a:pt x="8" y="6"/>
                    <a:pt x="11" y="3"/>
                    <a:pt x="14" y="2"/>
                  </a:cubicBezTo>
                  <a:cubicBezTo>
                    <a:pt x="16" y="1"/>
                    <a:pt x="18" y="1"/>
                    <a:pt x="20" y="1"/>
                  </a:cubicBezTo>
                  <a:close/>
                </a:path>
              </a:pathLst>
            </a:custGeom>
            <a:solidFill>
              <a:srgbClr val="B2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1" name="Freeform 589"/>
            <p:cNvSpPr>
              <a:spLocks/>
            </p:cNvSpPr>
            <p:nvPr/>
          </p:nvSpPr>
          <p:spPr bwMode="auto">
            <a:xfrm>
              <a:off x="1227138" y="1574801"/>
              <a:ext cx="136525" cy="92075"/>
            </a:xfrm>
            <a:custGeom>
              <a:avLst/>
              <a:gdLst>
                <a:gd name="T0" fmla="*/ 20 w 48"/>
                <a:gd name="T1" fmla="*/ 1 h 32"/>
                <a:gd name="T2" fmla="*/ 30 w 48"/>
                <a:gd name="T3" fmla="*/ 3 h 32"/>
                <a:gd name="T4" fmla="*/ 34 w 48"/>
                <a:gd name="T5" fmla="*/ 5 h 32"/>
                <a:gd name="T6" fmla="*/ 48 w 48"/>
                <a:gd name="T7" fmla="*/ 13 h 32"/>
                <a:gd name="T8" fmla="*/ 40 w 48"/>
                <a:gd name="T9" fmla="*/ 24 h 32"/>
                <a:gd name="T10" fmla="*/ 23 w 48"/>
                <a:gd name="T11" fmla="*/ 32 h 32"/>
                <a:gd name="T12" fmla="*/ 15 w 48"/>
                <a:gd name="T13" fmla="*/ 31 h 32"/>
                <a:gd name="T14" fmla="*/ 7 w 48"/>
                <a:gd name="T15" fmla="*/ 25 h 32"/>
                <a:gd name="T16" fmla="*/ 0 w 48"/>
                <a:gd name="T17" fmla="*/ 16 h 32"/>
                <a:gd name="T18" fmla="*/ 6 w 48"/>
                <a:gd name="T19" fmla="*/ 8 h 32"/>
                <a:gd name="T20" fmla="*/ 14 w 48"/>
                <a:gd name="T21" fmla="*/ 2 h 32"/>
                <a:gd name="T22" fmla="*/ 20 w 48"/>
                <a:gd name="T2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2">
                  <a:moveTo>
                    <a:pt x="20" y="1"/>
                  </a:moveTo>
                  <a:cubicBezTo>
                    <a:pt x="23" y="0"/>
                    <a:pt x="27" y="1"/>
                    <a:pt x="30" y="3"/>
                  </a:cubicBezTo>
                  <a:cubicBezTo>
                    <a:pt x="31" y="4"/>
                    <a:pt x="33" y="5"/>
                    <a:pt x="34" y="5"/>
                  </a:cubicBezTo>
                  <a:cubicBezTo>
                    <a:pt x="40" y="7"/>
                    <a:pt x="48" y="8"/>
                    <a:pt x="48" y="13"/>
                  </a:cubicBezTo>
                  <a:cubicBezTo>
                    <a:pt x="47" y="20"/>
                    <a:pt x="45" y="22"/>
                    <a:pt x="40" y="24"/>
                  </a:cubicBezTo>
                  <a:cubicBezTo>
                    <a:pt x="36" y="25"/>
                    <a:pt x="28" y="32"/>
                    <a:pt x="23" y="32"/>
                  </a:cubicBezTo>
                  <a:cubicBezTo>
                    <a:pt x="20" y="32"/>
                    <a:pt x="17" y="32"/>
                    <a:pt x="15" y="31"/>
                  </a:cubicBezTo>
                  <a:cubicBezTo>
                    <a:pt x="13" y="31"/>
                    <a:pt x="10" y="27"/>
                    <a:pt x="7" y="25"/>
                  </a:cubicBezTo>
                  <a:cubicBezTo>
                    <a:pt x="3" y="22"/>
                    <a:pt x="0" y="19"/>
                    <a:pt x="0" y="16"/>
                  </a:cubicBezTo>
                  <a:cubicBezTo>
                    <a:pt x="1" y="12"/>
                    <a:pt x="3" y="11"/>
                    <a:pt x="6" y="8"/>
                  </a:cubicBezTo>
                  <a:cubicBezTo>
                    <a:pt x="8" y="6"/>
                    <a:pt x="11" y="3"/>
                    <a:pt x="14" y="2"/>
                  </a:cubicBezTo>
                  <a:cubicBezTo>
                    <a:pt x="16" y="1"/>
                    <a:pt x="18" y="1"/>
                    <a:pt x="20" y="1"/>
                  </a:cubicBezTo>
                  <a:close/>
                </a:path>
              </a:pathLst>
            </a:custGeom>
            <a:solidFill>
              <a:srgbClr val="B77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2" name="Freeform 590"/>
            <p:cNvSpPr>
              <a:spLocks/>
            </p:cNvSpPr>
            <p:nvPr/>
          </p:nvSpPr>
          <p:spPr bwMode="auto">
            <a:xfrm>
              <a:off x="1227138" y="1574801"/>
              <a:ext cx="136525" cy="92075"/>
            </a:xfrm>
            <a:custGeom>
              <a:avLst/>
              <a:gdLst>
                <a:gd name="T0" fmla="*/ 20 w 48"/>
                <a:gd name="T1" fmla="*/ 1 h 32"/>
                <a:gd name="T2" fmla="*/ 30 w 48"/>
                <a:gd name="T3" fmla="*/ 3 h 32"/>
                <a:gd name="T4" fmla="*/ 34 w 48"/>
                <a:gd name="T5" fmla="*/ 5 h 32"/>
                <a:gd name="T6" fmla="*/ 47 w 48"/>
                <a:gd name="T7" fmla="*/ 13 h 32"/>
                <a:gd name="T8" fmla="*/ 40 w 48"/>
                <a:gd name="T9" fmla="*/ 24 h 32"/>
                <a:gd name="T10" fmla="*/ 23 w 48"/>
                <a:gd name="T11" fmla="*/ 32 h 32"/>
                <a:gd name="T12" fmla="*/ 15 w 48"/>
                <a:gd name="T13" fmla="*/ 31 h 32"/>
                <a:gd name="T14" fmla="*/ 7 w 48"/>
                <a:gd name="T15" fmla="*/ 24 h 32"/>
                <a:gd name="T16" fmla="*/ 1 w 48"/>
                <a:gd name="T17" fmla="*/ 16 h 32"/>
                <a:gd name="T18" fmla="*/ 7 w 48"/>
                <a:gd name="T19" fmla="*/ 8 h 32"/>
                <a:gd name="T20" fmla="*/ 14 w 48"/>
                <a:gd name="T21" fmla="*/ 2 h 32"/>
                <a:gd name="T22" fmla="*/ 20 w 48"/>
                <a:gd name="T2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2">
                  <a:moveTo>
                    <a:pt x="20" y="1"/>
                  </a:moveTo>
                  <a:cubicBezTo>
                    <a:pt x="23" y="0"/>
                    <a:pt x="28" y="1"/>
                    <a:pt x="30" y="3"/>
                  </a:cubicBezTo>
                  <a:cubicBezTo>
                    <a:pt x="31" y="4"/>
                    <a:pt x="33" y="5"/>
                    <a:pt x="34" y="5"/>
                  </a:cubicBezTo>
                  <a:cubicBezTo>
                    <a:pt x="40" y="7"/>
                    <a:pt x="48" y="8"/>
                    <a:pt x="47" y="13"/>
                  </a:cubicBezTo>
                  <a:cubicBezTo>
                    <a:pt x="47" y="19"/>
                    <a:pt x="45" y="22"/>
                    <a:pt x="40" y="24"/>
                  </a:cubicBezTo>
                  <a:cubicBezTo>
                    <a:pt x="36" y="25"/>
                    <a:pt x="28" y="31"/>
                    <a:pt x="23" y="32"/>
                  </a:cubicBezTo>
                  <a:cubicBezTo>
                    <a:pt x="20" y="32"/>
                    <a:pt x="17" y="32"/>
                    <a:pt x="15" y="31"/>
                  </a:cubicBezTo>
                  <a:cubicBezTo>
                    <a:pt x="13" y="30"/>
                    <a:pt x="10" y="27"/>
                    <a:pt x="7" y="24"/>
                  </a:cubicBezTo>
                  <a:cubicBezTo>
                    <a:pt x="4" y="22"/>
                    <a:pt x="0" y="19"/>
                    <a:pt x="1" y="16"/>
                  </a:cubicBezTo>
                  <a:cubicBezTo>
                    <a:pt x="1" y="13"/>
                    <a:pt x="3" y="11"/>
                    <a:pt x="7" y="8"/>
                  </a:cubicBezTo>
                  <a:cubicBezTo>
                    <a:pt x="8" y="6"/>
                    <a:pt x="11" y="3"/>
                    <a:pt x="14" y="2"/>
                  </a:cubicBezTo>
                  <a:cubicBezTo>
                    <a:pt x="16" y="1"/>
                    <a:pt x="18" y="1"/>
                    <a:pt x="20" y="1"/>
                  </a:cubicBezTo>
                  <a:close/>
                </a:path>
              </a:pathLst>
            </a:custGeom>
            <a:solidFill>
              <a:srgbClr val="BC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3" name="Freeform 591"/>
            <p:cNvSpPr>
              <a:spLocks/>
            </p:cNvSpPr>
            <p:nvPr/>
          </p:nvSpPr>
          <p:spPr bwMode="auto">
            <a:xfrm>
              <a:off x="1228726" y="1574801"/>
              <a:ext cx="134938" cy="92075"/>
            </a:xfrm>
            <a:custGeom>
              <a:avLst/>
              <a:gdLst>
                <a:gd name="T0" fmla="*/ 19 w 47"/>
                <a:gd name="T1" fmla="*/ 1 h 32"/>
                <a:gd name="T2" fmla="*/ 29 w 47"/>
                <a:gd name="T3" fmla="*/ 3 h 32"/>
                <a:gd name="T4" fmla="*/ 33 w 47"/>
                <a:gd name="T5" fmla="*/ 5 h 32"/>
                <a:gd name="T6" fmla="*/ 46 w 47"/>
                <a:gd name="T7" fmla="*/ 13 h 32"/>
                <a:gd name="T8" fmla="*/ 39 w 47"/>
                <a:gd name="T9" fmla="*/ 24 h 32"/>
                <a:gd name="T10" fmla="*/ 22 w 47"/>
                <a:gd name="T11" fmla="*/ 31 h 32"/>
                <a:gd name="T12" fmla="*/ 14 w 47"/>
                <a:gd name="T13" fmla="*/ 31 h 32"/>
                <a:gd name="T14" fmla="*/ 6 w 47"/>
                <a:gd name="T15" fmla="*/ 24 h 32"/>
                <a:gd name="T16" fmla="*/ 0 w 47"/>
                <a:gd name="T17" fmla="*/ 16 h 32"/>
                <a:gd name="T18" fmla="*/ 6 w 47"/>
                <a:gd name="T19" fmla="*/ 8 h 32"/>
                <a:gd name="T20" fmla="*/ 13 w 47"/>
                <a:gd name="T21" fmla="*/ 2 h 32"/>
                <a:gd name="T22" fmla="*/ 19 w 47"/>
                <a:gd name="T2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2">
                  <a:moveTo>
                    <a:pt x="19" y="1"/>
                  </a:moveTo>
                  <a:cubicBezTo>
                    <a:pt x="22" y="0"/>
                    <a:pt x="27" y="1"/>
                    <a:pt x="29" y="3"/>
                  </a:cubicBezTo>
                  <a:cubicBezTo>
                    <a:pt x="30" y="4"/>
                    <a:pt x="32" y="5"/>
                    <a:pt x="33" y="5"/>
                  </a:cubicBezTo>
                  <a:cubicBezTo>
                    <a:pt x="39" y="7"/>
                    <a:pt x="47" y="8"/>
                    <a:pt x="46" y="13"/>
                  </a:cubicBezTo>
                  <a:cubicBezTo>
                    <a:pt x="46" y="19"/>
                    <a:pt x="44" y="22"/>
                    <a:pt x="39" y="24"/>
                  </a:cubicBezTo>
                  <a:cubicBezTo>
                    <a:pt x="35" y="25"/>
                    <a:pt x="27" y="31"/>
                    <a:pt x="22" y="31"/>
                  </a:cubicBezTo>
                  <a:cubicBezTo>
                    <a:pt x="19" y="32"/>
                    <a:pt x="16" y="32"/>
                    <a:pt x="14" y="31"/>
                  </a:cubicBezTo>
                  <a:cubicBezTo>
                    <a:pt x="12" y="30"/>
                    <a:pt x="9" y="27"/>
                    <a:pt x="6" y="24"/>
                  </a:cubicBezTo>
                  <a:cubicBezTo>
                    <a:pt x="3" y="22"/>
                    <a:pt x="0" y="19"/>
                    <a:pt x="0" y="16"/>
                  </a:cubicBezTo>
                  <a:cubicBezTo>
                    <a:pt x="0" y="13"/>
                    <a:pt x="2" y="11"/>
                    <a:pt x="6" y="8"/>
                  </a:cubicBezTo>
                  <a:cubicBezTo>
                    <a:pt x="7" y="6"/>
                    <a:pt x="11" y="3"/>
                    <a:pt x="13" y="2"/>
                  </a:cubicBezTo>
                  <a:cubicBezTo>
                    <a:pt x="15" y="1"/>
                    <a:pt x="17" y="1"/>
                    <a:pt x="19" y="1"/>
                  </a:cubicBezTo>
                  <a:close/>
                </a:path>
              </a:pathLst>
            </a:custGeom>
            <a:solidFill>
              <a:srgbClr val="C1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4" name="Freeform 592"/>
            <p:cNvSpPr>
              <a:spLocks/>
            </p:cNvSpPr>
            <p:nvPr/>
          </p:nvSpPr>
          <p:spPr bwMode="auto">
            <a:xfrm>
              <a:off x="1228726" y="1577976"/>
              <a:ext cx="134938" cy="85725"/>
            </a:xfrm>
            <a:custGeom>
              <a:avLst/>
              <a:gdLst>
                <a:gd name="T0" fmla="*/ 19 w 47"/>
                <a:gd name="T1" fmla="*/ 0 h 30"/>
                <a:gd name="T2" fmla="*/ 29 w 47"/>
                <a:gd name="T3" fmla="*/ 2 h 30"/>
                <a:gd name="T4" fmla="*/ 33 w 47"/>
                <a:gd name="T5" fmla="*/ 4 h 30"/>
                <a:gd name="T6" fmla="*/ 46 w 47"/>
                <a:gd name="T7" fmla="*/ 12 h 30"/>
                <a:gd name="T8" fmla="*/ 39 w 47"/>
                <a:gd name="T9" fmla="*/ 23 h 30"/>
                <a:gd name="T10" fmla="*/ 22 w 47"/>
                <a:gd name="T11" fmla="*/ 30 h 30"/>
                <a:gd name="T12" fmla="*/ 14 w 47"/>
                <a:gd name="T13" fmla="*/ 30 h 30"/>
                <a:gd name="T14" fmla="*/ 6 w 47"/>
                <a:gd name="T15" fmla="*/ 23 h 30"/>
                <a:gd name="T16" fmla="*/ 0 w 47"/>
                <a:gd name="T17" fmla="*/ 15 h 30"/>
                <a:gd name="T18" fmla="*/ 6 w 47"/>
                <a:gd name="T19" fmla="*/ 7 h 30"/>
                <a:gd name="T20" fmla="*/ 13 w 47"/>
                <a:gd name="T21" fmla="*/ 1 h 30"/>
                <a:gd name="T22" fmla="*/ 19 w 4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0">
                  <a:moveTo>
                    <a:pt x="19" y="0"/>
                  </a:moveTo>
                  <a:cubicBezTo>
                    <a:pt x="22" y="0"/>
                    <a:pt x="27" y="0"/>
                    <a:pt x="29" y="2"/>
                  </a:cubicBezTo>
                  <a:cubicBezTo>
                    <a:pt x="30" y="3"/>
                    <a:pt x="32" y="4"/>
                    <a:pt x="33" y="4"/>
                  </a:cubicBezTo>
                  <a:cubicBezTo>
                    <a:pt x="39" y="6"/>
                    <a:pt x="47" y="7"/>
                    <a:pt x="46" y="12"/>
                  </a:cubicBezTo>
                  <a:cubicBezTo>
                    <a:pt x="46" y="18"/>
                    <a:pt x="44" y="21"/>
                    <a:pt x="39" y="23"/>
                  </a:cubicBezTo>
                  <a:cubicBezTo>
                    <a:pt x="35" y="24"/>
                    <a:pt x="27" y="30"/>
                    <a:pt x="22" y="30"/>
                  </a:cubicBezTo>
                  <a:cubicBezTo>
                    <a:pt x="19" y="30"/>
                    <a:pt x="16" y="30"/>
                    <a:pt x="14" y="30"/>
                  </a:cubicBezTo>
                  <a:cubicBezTo>
                    <a:pt x="12" y="29"/>
                    <a:pt x="9" y="26"/>
                    <a:pt x="6" y="23"/>
                  </a:cubicBezTo>
                  <a:cubicBezTo>
                    <a:pt x="3" y="21"/>
                    <a:pt x="0" y="18"/>
                    <a:pt x="0" y="15"/>
                  </a:cubicBezTo>
                  <a:cubicBezTo>
                    <a:pt x="0" y="12"/>
                    <a:pt x="2" y="10"/>
                    <a:pt x="6" y="7"/>
                  </a:cubicBezTo>
                  <a:cubicBezTo>
                    <a:pt x="8" y="5"/>
                    <a:pt x="11" y="2"/>
                    <a:pt x="13" y="1"/>
                  </a:cubicBezTo>
                  <a:cubicBezTo>
                    <a:pt x="15" y="0"/>
                    <a:pt x="17" y="0"/>
                    <a:pt x="19" y="0"/>
                  </a:cubicBezTo>
                  <a:close/>
                </a:path>
              </a:pathLst>
            </a:custGeom>
            <a:solidFill>
              <a:srgbClr val="C68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5" name="Freeform 593"/>
            <p:cNvSpPr>
              <a:spLocks/>
            </p:cNvSpPr>
            <p:nvPr/>
          </p:nvSpPr>
          <p:spPr bwMode="auto">
            <a:xfrm>
              <a:off x="1228726" y="1577976"/>
              <a:ext cx="134938" cy="85725"/>
            </a:xfrm>
            <a:custGeom>
              <a:avLst/>
              <a:gdLst>
                <a:gd name="T0" fmla="*/ 19 w 47"/>
                <a:gd name="T1" fmla="*/ 0 h 30"/>
                <a:gd name="T2" fmla="*/ 29 w 47"/>
                <a:gd name="T3" fmla="*/ 2 h 30"/>
                <a:gd name="T4" fmla="*/ 33 w 47"/>
                <a:gd name="T5" fmla="*/ 4 h 30"/>
                <a:gd name="T6" fmla="*/ 46 w 47"/>
                <a:gd name="T7" fmla="*/ 12 h 30"/>
                <a:gd name="T8" fmla="*/ 39 w 47"/>
                <a:gd name="T9" fmla="*/ 22 h 30"/>
                <a:gd name="T10" fmla="*/ 22 w 47"/>
                <a:gd name="T11" fmla="*/ 30 h 30"/>
                <a:gd name="T12" fmla="*/ 14 w 47"/>
                <a:gd name="T13" fmla="*/ 30 h 30"/>
                <a:gd name="T14" fmla="*/ 6 w 47"/>
                <a:gd name="T15" fmla="*/ 23 h 30"/>
                <a:gd name="T16" fmla="*/ 0 w 47"/>
                <a:gd name="T17" fmla="*/ 15 h 30"/>
                <a:gd name="T18" fmla="*/ 6 w 47"/>
                <a:gd name="T19" fmla="*/ 7 h 30"/>
                <a:gd name="T20" fmla="*/ 13 w 47"/>
                <a:gd name="T21" fmla="*/ 1 h 30"/>
                <a:gd name="T22" fmla="*/ 19 w 4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0">
                  <a:moveTo>
                    <a:pt x="19" y="0"/>
                  </a:moveTo>
                  <a:cubicBezTo>
                    <a:pt x="22" y="0"/>
                    <a:pt x="27" y="0"/>
                    <a:pt x="29" y="2"/>
                  </a:cubicBezTo>
                  <a:cubicBezTo>
                    <a:pt x="30" y="3"/>
                    <a:pt x="32" y="4"/>
                    <a:pt x="33" y="4"/>
                  </a:cubicBezTo>
                  <a:cubicBezTo>
                    <a:pt x="39" y="6"/>
                    <a:pt x="47" y="7"/>
                    <a:pt x="46" y="12"/>
                  </a:cubicBezTo>
                  <a:cubicBezTo>
                    <a:pt x="46" y="18"/>
                    <a:pt x="44" y="21"/>
                    <a:pt x="39" y="22"/>
                  </a:cubicBezTo>
                  <a:cubicBezTo>
                    <a:pt x="35" y="24"/>
                    <a:pt x="27" y="30"/>
                    <a:pt x="22" y="30"/>
                  </a:cubicBezTo>
                  <a:cubicBezTo>
                    <a:pt x="19" y="30"/>
                    <a:pt x="16" y="30"/>
                    <a:pt x="14" y="30"/>
                  </a:cubicBezTo>
                  <a:cubicBezTo>
                    <a:pt x="12" y="29"/>
                    <a:pt x="9" y="25"/>
                    <a:pt x="6" y="23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1" y="12"/>
                    <a:pt x="3" y="10"/>
                    <a:pt x="6" y="7"/>
                  </a:cubicBezTo>
                  <a:cubicBezTo>
                    <a:pt x="8" y="5"/>
                    <a:pt x="11" y="2"/>
                    <a:pt x="13" y="1"/>
                  </a:cubicBezTo>
                  <a:cubicBezTo>
                    <a:pt x="15" y="0"/>
                    <a:pt x="17" y="0"/>
                    <a:pt x="19" y="0"/>
                  </a:cubicBezTo>
                  <a:close/>
                </a:path>
              </a:pathLst>
            </a:custGeom>
            <a:solidFill>
              <a:srgbClr val="CC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6" name="Freeform 594"/>
            <p:cNvSpPr>
              <a:spLocks/>
            </p:cNvSpPr>
            <p:nvPr/>
          </p:nvSpPr>
          <p:spPr bwMode="auto">
            <a:xfrm>
              <a:off x="1228726" y="1577976"/>
              <a:ext cx="131763" cy="85725"/>
            </a:xfrm>
            <a:custGeom>
              <a:avLst/>
              <a:gdLst>
                <a:gd name="T0" fmla="*/ 19 w 46"/>
                <a:gd name="T1" fmla="*/ 0 h 30"/>
                <a:gd name="T2" fmla="*/ 29 w 46"/>
                <a:gd name="T3" fmla="*/ 2 h 30"/>
                <a:gd name="T4" fmla="*/ 33 w 46"/>
                <a:gd name="T5" fmla="*/ 5 h 30"/>
                <a:gd name="T6" fmla="*/ 46 w 46"/>
                <a:gd name="T7" fmla="*/ 12 h 30"/>
                <a:gd name="T8" fmla="*/ 38 w 46"/>
                <a:gd name="T9" fmla="*/ 22 h 30"/>
                <a:gd name="T10" fmla="*/ 22 w 46"/>
                <a:gd name="T11" fmla="*/ 30 h 30"/>
                <a:gd name="T12" fmla="*/ 14 w 46"/>
                <a:gd name="T13" fmla="*/ 29 h 30"/>
                <a:gd name="T14" fmla="*/ 6 w 46"/>
                <a:gd name="T15" fmla="*/ 23 h 30"/>
                <a:gd name="T16" fmla="*/ 1 w 46"/>
                <a:gd name="T17" fmla="*/ 15 h 30"/>
                <a:gd name="T18" fmla="*/ 6 w 46"/>
                <a:gd name="T19" fmla="*/ 7 h 30"/>
                <a:gd name="T20" fmla="*/ 13 w 46"/>
                <a:gd name="T21" fmla="*/ 1 h 30"/>
                <a:gd name="T22" fmla="*/ 19 w 4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30">
                  <a:moveTo>
                    <a:pt x="19" y="0"/>
                  </a:moveTo>
                  <a:cubicBezTo>
                    <a:pt x="22" y="0"/>
                    <a:pt x="27" y="0"/>
                    <a:pt x="29" y="2"/>
                  </a:cubicBezTo>
                  <a:cubicBezTo>
                    <a:pt x="30" y="3"/>
                    <a:pt x="32" y="4"/>
                    <a:pt x="33" y="5"/>
                  </a:cubicBezTo>
                  <a:cubicBezTo>
                    <a:pt x="39" y="6"/>
                    <a:pt x="46" y="7"/>
                    <a:pt x="46" y="12"/>
                  </a:cubicBezTo>
                  <a:cubicBezTo>
                    <a:pt x="46" y="18"/>
                    <a:pt x="43" y="21"/>
                    <a:pt x="38" y="22"/>
                  </a:cubicBezTo>
                  <a:cubicBezTo>
                    <a:pt x="35" y="24"/>
                    <a:pt x="27" y="29"/>
                    <a:pt x="22" y="30"/>
                  </a:cubicBezTo>
                  <a:cubicBezTo>
                    <a:pt x="19" y="30"/>
                    <a:pt x="16" y="30"/>
                    <a:pt x="14" y="29"/>
                  </a:cubicBezTo>
                  <a:cubicBezTo>
                    <a:pt x="12" y="29"/>
                    <a:pt x="9" y="25"/>
                    <a:pt x="6" y="23"/>
                  </a:cubicBezTo>
                  <a:cubicBezTo>
                    <a:pt x="3" y="20"/>
                    <a:pt x="0" y="18"/>
                    <a:pt x="1" y="15"/>
                  </a:cubicBezTo>
                  <a:cubicBezTo>
                    <a:pt x="1" y="12"/>
                    <a:pt x="3" y="10"/>
                    <a:pt x="6" y="7"/>
                  </a:cubicBezTo>
                  <a:cubicBezTo>
                    <a:pt x="8" y="5"/>
                    <a:pt x="11" y="2"/>
                    <a:pt x="13" y="1"/>
                  </a:cubicBezTo>
                  <a:cubicBezTo>
                    <a:pt x="15" y="0"/>
                    <a:pt x="17" y="0"/>
                    <a:pt x="19" y="0"/>
                  </a:cubicBezTo>
                  <a:close/>
                </a:path>
              </a:pathLst>
            </a:custGeom>
            <a:solidFill>
              <a:srgbClr val="D1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7" name="Freeform 595"/>
            <p:cNvSpPr>
              <a:spLocks/>
            </p:cNvSpPr>
            <p:nvPr/>
          </p:nvSpPr>
          <p:spPr bwMode="auto">
            <a:xfrm>
              <a:off x="1228726" y="1577976"/>
              <a:ext cx="131763" cy="85725"/>
            </a:xfrm>
            <a:custGeom>
              <a:avLst/>
              <a:gdLst>
                <a:gd name="T0" fmla="*/ 19 w 46"/>
                <a:gd name="T1" fmla="*/ 0 h 30"/>
                <a:gd name="T2" fmla="*/ 29 w 46"/>
                <a:gd name="T3" fmla="*/ 2 h 30"/>
                <a:gd name="T4" fmla="*/ 33 w 46"/>
                <a:gd name="T5" fmla="*/ 5 h 30"/>
                <a:gd name="T6" fmla="*/ 46 w 46"/>
                <a:gd name="T7" fmla="*/ 12 h 30"/>
                <a:gd name="T8" fmla="*/ 38 w 46"/>
                <a:gd name="T9" fmla="*/ 22 h 30"/>
                <a:gd name="T10" fmla="*/ 22 w 46"/>
                <a:gd name="T11" fmla="*/ 30 h 30"/>
                <a:gd name="T12" fmla="*/ 14 w 46"/>
                <a:gd name="T13" fmla="*/ 29 h 30"/>
                <a:gd name="T14" fmla="*/ 6 w 46"/>
                <a:gd name="T15" fmla="*/ 23 h 30"/>
                <a:gd name="T16" fmla="*/ 1 w 46"/>
                <a:gd name="T17" fmla="*/ 15 h 30"/>
                <a:gd name="T18" fmla="*/ 6 w 46"/>
                <a:gd name="T19" fmla="*/ 7 h 30"/>
                <a:gd name="T20" fmla="*/ 13 w 46"/>
                <a:gd name="T21" fmla="*/ 1 h 30"/>
                <a:gd name="T22" fmla="*/ 19 w 4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30">
                  <a:moveTo>
                    <a:pt x="19" y="0"/>
                  </a:moveTo>
                  <a:cubicBezTo>
                    <a:pt x="22" y="0"/>
                    <a:pt x="27" y="0"/>
                    <a:pt x="29" y="2"/>
                  </a:cubicBezTo>
                  <a:cubicBezTo>
                    <a:pt x="30" y="3"/>
                    <a:pt x="32" y="4"/>
                    <a:pt x="33" y="5"/>
                  </a:cubicBezTo>
                  <a:cubicBezTo>
                    <a:pt x="39" y="6"/>
                    <a:pt x="46" y="7"/>
                    <a:pt x="46" y="12"/>
                  </a:cubicBezTo>
                  <a:cubicBezTo>
                    <a:pt x="46" y="18"/>
                    <a:pt x="43" y="21"/>
                    <a:pt x="38" y="22"/>
                  </a:cubicBezTo>
                  <a:cubicBezTo>
                    <a:pt x="34" y="23"/>
                    <a:pt x="27" y="29"/>
                    <a:pt x="22" y="30"/>
                  </a:cubicBezTo>
                  <a:cubicBezTo>
                    <a:pt x="19" y="30"/>
                    <a:pt x="16" y="30"/>
                    <a:pt x="14" y="29"/>
                  </a:cubicBezTo>
                  <a:cubicBezTo>
                    <a:pt x="12" y="29"/>
                    <a:pt x="9" y="25"/>
                    <a:pt x="6" y="23"/>
                  </a:cubicBezTo>
                  <a:cubicBezTo>
                    <a:pt x="3" y="20"/>
                    <a:pt x="0" y="18"/>
                    <a:pt x="1" y="15"/>
                  </a:cubicBezTo>
                  <a:cubicBezTo>
                    <a:pt x="1" y="12"/>
                    <a:pt x="3" y="10"/>
                    <a:pt x="6" y="7"/>
                  </a:cubicBezTo>
                  <a:cubicBezTo>
                    <a:pt x="8" y="6"/>
                    <a:pt x="11" y="2"/>
                    <a:pt x="13" y="1"/>
                  </a:cubicBezTo>
                  <a:cubicBezTo>
                    <a:pt x="15" y="0"/>
                    <a:pt x="17" y="0"/>
                    <a:pt x="19" y="0"/>
                  </a:cubicBez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8" name="Freeform 596"/>
            <p:cNvSpPr>
              <a:spLocks/>
            </p:cNvSpPr>
            <p:nvPr/>
          </p:nvSpPr>
          <p:spPr bwMode="auto">
            <a:xfrm>
              <a:off x="1228726" y="1577976"/>
              <a:ext cx="131763" cy="85725"/>
            </a:xfrm>
            <a:custGeom>
              <a:avLst/>
              <a:gdLst>
                <a:gd name="T0" fmla="*/ 19 w 46"/>
                <a:gd name="T1" fmla="*/ 0 h 30"/>
                <a:gd name="T2" fmla="*/ 29 w 46"/>
                <a:gd name="T3" fmla="*/ 2 h 30"/>
                <a:gd name="T4" fmla="*/ 33 w 46"/>
                <a:gd name="T5" fmla="*/ 5 h 30"/>
                <a:gd name="T6" fmla="*/ 46 w 46"/>
                <a:gd name="T7" fmla="*/ 12 h 30"/>
                <a:gd name="T8" fmla="*/ 38 w 46"/>
                <a:gd name="T9" fmla="*/ 22 h 30"/>
                <a:gd name="T10" fmla="*/ 22 w 46"/>
                <a:gd name="T11" fmla="*/ 29 h 30"/>
                <a:gd name="T12" fmla="*/ 14 w 46"/>
                <a:gd name="T13" fmla="*/ 29 h 30"/>
                <a:gd name="T14" fmla="*/ 7 w 46"/>
                <a:gd name="T15" fmla="*/ 22 h 30"/>
                <a:gd name="T16" fmla="*/ 1 w 46"/>
                <a:gd name="T17" fmla="*/ 15 h 30"/>
                <a:gd name="T18" fmla="*/ 6 w 46"/>
                <a:gd name="T19" fmla="*/ 7 h 30"/>
                <a:gd name="T20" fmla="*/ 13 w 46"/>
                <a:gd name="T21" fmla="*/ 1 h 30"/>
                <a:gd name="T22" fmla="*/ 19 w 4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30">
                  <a:moveTo>
                    <a:pt x="19" y="0"/>
                  </a:moveTo>
                  <a:cubicBezTo>
                    <a:pt x="22" y="0"/>
                    <a:pt x="27" y="1"/>
                    <a:pt x="29" y="2"/>
                  </a:cubicBezTo>
                  <a:cubicBezTo>
                    <a:pt x="30" y="3"/>
                    <a:pt x="32" y="4"/>
                    <a:pt x="33" y="5"/>
                  </a:cubicBezTo>
                  <a:cubicBezTo>
                    <a:pt x="39" y="6"/>
                    <a:pt x="46" y="7"/>
                    <a:pt x="46" y="12"/>
                  </a:cubicBezTo>
                  <a:cubicBezTo>
                    <a:pt x="46" y="18"/>
                    <a:pt x="43" y="21"/>
                    <a:pt x="38" y="22"/>
                  </a:cubicBezTo>
                  <a:cubicBezTo>
                    <a:pt x="34" y="23"/>
                    <a:pt x="27" y="29"/>
                    <a:pt x="22" y="29"/>
                  </a:cubicBezTo>
                  <a:cubicBezTo>
                    <a:pt x="19" y="30"/>
                    <a:pt x="16" y="30"/>
                    <a:pt x="14" y="29"/>
                  </a:cubicBezTo>
                  <a:cubicBezTo>
                    <a:pt x="12" y="28"/>
                    <a:pt x="10" y="25"/>
                    <a:pt x="7" y="22"/>
                  </a:cubicBezTo>
                  <a:cubicBezTo>
                    <a:pt x="3" y="20"/>
                    <a:pt x="0" y="18"/>
                    <a:pt x="1" y="15"/>
                  </a:cubicBezTo>
                  <a:cubicBezTo>
                    <a:pt x="1" y="12"/>
                    <a:pt x="3" y="10"/>
                    <a:pt x="6" y="7"/>
                  </a:cubicBezTo>
                  <a:cubicBezTo>
                    <a:pt x="8" y="6"/>
                    <a:pt x="11" y="2"/>
                    <a:pt x="13" y="1"/>
                  </a:cubicBezTo>
                  <a:cubicBezTo>
                    <a:pt x="15" y="0"/>
                    <a:pt x="17" y="0"/>
                    <a:pt x="19" y="0"/>
                  </a:cubicBezTo>
                  <a:close/>
                </a:path>
              </a:pathLst>
            </a:custGeom>
            <a:solidFill>
              <a:srgbClr val="DB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69" name="Freeform 597"/>
            <p:cNvSpPr>
              <a:spLocks/>
            </p:cNvSpPr>
            <p:nvPr/>
          </p:nvSpPr>
          <p:spPr bwMode="auto">
            <a:xfrm>
              <a:off x="1228726" y="1577976"/>
              <a:ext cx="131763" cy="82550"/>
            </a:xfrm>
            <a:custGeom>
              <a:avLst/>
              <a:gdLst>
                <a:gd name="T0" fmla="*/ 19 w 46"/>
                <a:gd name="T1" fmla="*/ 0 h 29"/>
                <a:gd name="T2" fmla="*/ 29 w 46"/>
                <a:gd name="T3" fmla="*/ 2 h 29"/>
                <a:gd name="T4" fmla="*/ 33 w 46"/>
                <a:gd name="T5" fmla="*/ 5 h 29"/>
                <a:gd name="T6" fmla="*/ 46 w 46"/>
                <a:gd name="T7" fmla="*/ 12 h 29"/>
                <a:gd name="T8" fmla="*/ 38 w 46"/>
                <a:gd name="T9" fmla="*/ 22 h 29"/>
                <a:gd name="T10" fmla="*/ 22 w 46"/>
                <a:gd name="T11" fmla="*/ 29 h 29"/>
                <a:gd name="T12" fmla="*/ 14 w 46"/>
                <a:gd name="T13" fmla="*/ 29 h 29"/>
                <a:gd name="T14" fmla="*/ 7 w 46"/>
                <a:gd name="T15" fmla="*/ 22 h 29"/>
                <a:gd name="T16" fmla="*/ 1 w 46"/>
                <a:gd name="T17" fmla="*/ 15 h 29"/>
                <a:gd name="T18" fmla="*/ 7 w 46"/>
                <a:gd name="T19" fmla="*/ 7 h 29"/>
                <a:gd name="T20" fmla="*/ 13 w 46"/>
                <a:gd name="T21" fmla="*/ 1 h 29"/>
                <a:gd name="T22" fmla="*/ 19 w 46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29">
                  <a:moveTo>
                    <a:pt x="19" y="0"/>
                  </a:moveTo>
                  <a:cubicBezTo>
                    <a:pt x="23" y="0"/>
                    <a:pt x="27" y="1"/>
                    <a:pt x="29" y="2"/>
                  </a:cubicBezTo>
                  <a:cubicBezTo>
                    <a:pt x="30" y="3"/>
                    <a:pt x="32" y="4"/>
                    <a:pt x="33" y="5"/>
                  </a:cubicBezTo>
                  <a:cubicBezTo>
                    <a:pt x="39" y="6"/>
                    <a:pt x="46" y="7"/>
                    <a:pt x="46" y="12"/>
                  </a:cubicBezTo>
                  <a:cubicBezTo>
                    <a:pt x="46" y="18"/>
                    <a:pt x="43" y="21"/>
                    <a:pt x="38" y="22"/>
                  </a:cubicBezTo>
                  <a:cubicBezTo>
                    <a:pt x="34" y="23"/>
                    <a:pt x="27" y="29"/>
                    <a:pt x="22" y="29"/>
                  </a:cubicBezTo>
                  <a:cubicBezTo>
                    <a:pt x="19" y="29"/>
                    <a:pt x="16" y="29"/>
                    <a:pt x="14" y="29"/>
                  </a:cubicBezTo>
                  <a:cubicBezTo>
                    <a:pt x="12" y="28"/>
                    <a:pt x="10" y="25"/>
                    <a:pt x="7" y="22"/>
                  </a:cubicBezTo>
                  <a:cubicBezTo>
                    <a:pt x="4" y="20"/>
                    <a:pt x="0" y="18"/>
                    <a:pt x="1" y="15"/>
                  </a:cubicBezTo>
                  <a:cubicBezTo>
                    <a:pt x="2" y="12"/>
                    <a:pt x="3" y="10"/>
                    <a:pt x="7" y="7"/>
                  </a:cubicBezTo>
                  <a:cubicBezTo>
                    <a:pt x="8" y="6"/>
                    <a:pt x="11" y="2"/>
                    <a:pt x="13" y="1"/>
                  </a:cubicBezTo>
                  <a:cubicBezTo>
                    <a:pt x="15" y="0"/>
                    <a:pt x="17" y="0"/>
                    <a:pt x="19" y="0"/>
                  </a:cubicBezTo>
                  <a:close/>
                </a:path>
              </a:pathLst>
            </a:custGeom>
            <a:solidFill>
              <a:srgbClr val="E0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0" name="Freeform 598"/>
            <p:cNvSpPr>
              <a:spLocks/>
            </p:cNvSpPr>
            <p:nvPr/>
          </p:nvSpPr>
          <p:spPr bwMode="auto">
            <a:xfrm>
              <a:off x="1231901" y="1577976"/>
              <a:ext cx="128588" cy="82550"/>
            </a:xfrm>
            <a:custGeom>
              <a:avLst/>
              <a:gdLst>
                <a:gd name="T0" fmla="*/ 19 w 45"/>
                <a:gd name="T1" fmla="*/ 0 h 29"/>
                <a:gd name="T2" fmla="*/ 28 w 45"/>
                <a:gd name="T3" fmla="*/ 2 h 29"/>
                <a:gd name="T4" fmla="*/ 32 w 45"/>
                <a:gd name="T5" fmla="*/ 5 h 29"/>
                <a:gd name="T6" fmla="*/ 45 w 45"/>
                <a:gd name="T7" fmla="*/ 12 h 29"/>
                <a:gd name="T8" fmla="*/ 37 w 45"/>
                <a:gd name="T9" fmla="*/ 22 h 29"/>
                <a:gd name="T10" fmla="*/ 21 w 45"/>
                <a:gd name="T11" fmla="*/ 29 h 29"/>
                <a:gd name="T12" fmla="*/ 13 w 45"/>
                <a:gd name="T13" fmla="*/ 29 h 29"/>
                <a:gd name="T14" fmla="*/ 6 w 45"/>
                <a:gd name="T15" fmla="*/ 22 h 29"/>
                <a:gd name="T16" fmla="*/ 0 w 45"/>
                <a:gd name="T17" fmla="*/ 15 h 29"/>
                <a:gd name="T18" fmla="*/ 6 w 45"/>
                <a:gd name="T19" fmla="*/ 7 h 29"/>
                <a:gd name="T20" fmla="*/ 12 w 45"/>
                <a:gd name="T21" fmla="*/ 1 h 29"/>
                <a:gd name="T22" fmla="*/ 19 w 45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29">
                  <a:moveTo>
                    <a:pt x="19" y="0"/>
                  </a:moveTo>
                  <a:cubicBezTo>
                    <a:pt x="22" y="0"/>
                    <a:pt x="26" y="1"/>
                    <a:pt x="28" y="2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8" y="6"/>
                    <a:pt x="45" y="7"/>
                    <a:pt x="45" y="12"/>
                  </a:cubicBezTo>
                  <a:cubicBezTo>
                    <a:pt x="45" y="18"/>
                    <a:pt x="42" y="21"/>
                    <a:pt x="37" y="22"/>
                  </a:cubicBezTo>
                  <a:cubicBezTo>
                    <a:pt x="33" y="23"/>
                    <a:pt x="26" y="29"/>
                    <a:pt x="21" y="29"/>
                  </a:cubicBezTo>
                  <a:cubicBezTo>
                    <a:pt x="18" y="29"/>
                    <a:pt x="15" y="29"/>
                    <a:pt x="13" y="29"/>
                  </a:cubicBezTo>
                  <a:cubicBezTo>
                    <a:pt x="12" y="28"/>
                    <a:pt x="9" y="25"/>
                    <a:pt x="6" y="22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1" y="12"/>
                    <a:pt x="2" y="10"/>
                    <a:pt x="6" y="7"/>
                  </a:cubicBezTo>
                  <a:cubicBezTo>
                    <a:pt x="7" y="6"/>
                    <a:pt x="10" y="2"/>
                    <a:pt x="12" y="1"/>
                  </a:cubicBezTo>
                  <a:cubicBezTo>
                    <a:pt x="14" y="0"/>
                    <a:pt x="16" y="1"/>
                    <a:pt x="19" y="0"/>
                  </a:cubicBezTo>
                  <a:close/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1" name="Freeform 599"/>
            <p:cNvSpPr>
              <a:spLocks/>
            </p:cNvSpPr>
            <p:nvPr/>
          </p:nvSpPr>
          <p:spPr bwMode="auto">
            <a:xfrm>
              <a:off x="1231901" y="1577976"/>
              <a:ext cx="128588" cy="82550"/>
            </a:xfrm>
            <a:custGeom>
              <a:avLst/>
              <a:gdLst>
                <a:gd name="T0" fmla="*/ 19 w 45"/>
                <a:gd name="T1" fmla="*/ 0 h 29"/>
                <a:gd name="T2" fmla="*/ 28 w 45"/>
                <a:gd name="T3" fmla="*/ 2 h 29"/>
                <a:gd name="T4" fmla="*/ 32 w 45"/>
                <a:gd name="T5" fmla="*/ 5 h 29"/>
                <a:gd name="T6" fmla="*/ 45 w 45"/>
                <a:gd name="T7" fmla="*/ 12 h 29"/>
                <a:gd name="T8" fmla="*/ 37 w 45"/>
                <a:gd name="T9" fmla="*/ 22 h 29"/>
                <a:gd name="T10" fmla="*/ 21 w 45"/>
                <a:gd name="T11" fmla="*/ 29 h 29"/>
                <a:gd name="T12" fmla="*/ 13 w 45"/>
                <a:gd name="T13" fmla="*/ 28 h 29"/>
                <a:gd name="T14" fmla="*/ 6 w 45"/>
                <a:gd name="T15" fmla="*/ 22 h 29"/>
                <a:gd name="T16" fmla="*/ 1 w 45"/>
                <a:gd name="T17" fmla="*/ 15 h 29"/>
                <a:gd name="T18" fmla="*/ 6 w 45"/>
                <a:gd name="T19" fmla="*/ 7 h 29"/>
                <a:gd name="T20" fmla="*/ 12 w 45"/>
                <a:gd name="T21" fmla="*/ 1 h 29"/>
                <a:gd name="T22" fmla="*/ 19 w 45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29">
                  <a:moveTo>
                    <a:pt x="19" y="0"/>
                  </a:moveTo>
                  <a:cubicBezTo>
                    <a:pt x="22" y="0"/>
                    <a:pt x="26" y="1"/>
                    <a:pt x="28" y="2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8" y="6"/>
                    <a:pt x="45" y="7"/>
                    <a:pt x="45" y="12"/>
                  </a:cubicBezTo>
                  <a:cubicBezTo>
                    <a:pt x="44" y="18"/>
                    <a:pt x="42" y="20"/>
                    <a:pt x="37" y="22"/>
                  </a:cubicBezTo>
                  <a:cubicBezTo>
                    <a:pt x="33" y="23"/>
                    <a:pt x="26" y="28"/>
                    <a:pt x="21" y="29"/>
                  </a:cubicBezTo>
                  <a:cubicBezTo>
                    <a:pt x="18" y="29"/>
                    <a:pt x="15" y="29"/>
                    <a:pt x="13" y="28"/>
                  </a:cubicBezTo>
                  <a:cubicBezTo>
                    <a:pt x="12" y="28"/>
                    <a:pt x="9" y="24"/>
                    <a:pt x="6" y="22"/>
                  </a:cubicBezTo>
                  <a:cubicBezTo>
                    <a:pt x="3" y="20"/>
                    <a:pt x="0" y="18"/>
                    <a:pt x="1" y="15"/>
                  </a:cubicBezTo>
                  <a:cubicBezTo>
                    <a:pt x="1" y="12"/>
                    <a:pt x="3" y="10"/>
                    <a:pt x="6" y="7"/>
                  </a:cubicBezTo>
                  <a:cubicBezTo>
                    <a:pt x="8" y="6"/>
                    <a:pt x="10" y="2"/>
                    <a:pt x="12" y="1"/>
                  </a:cubicBezTo>
                  <a:cubicBezTo>
                    <a:pt x="14" y="0"/>
                    <a:pt x="16" y="1"/>
                    <a:pt x="19" y="0"/>
                  </a:cubicBez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2" name="Freeform 600"/>
            <p:cNvSpPr>
              <a:spLocks/>
            </p:cNvSpPr>
            <p:nvPr/>
          </p:nvSpPr>
          <p:spPr bwMode="auto">
            <a:xfrm>
              <a:off x="1231901" y="1577976"/>
              <a:ext cx="128588" cy="82550"/>
            </a:xfrm>
            <a:custGeom>
              <a:avLst/>
              <a:gdLst>
                <a:gd name="T0" fmla="*/ 19 w 45"/>
                <a:gd name="T1" fmla="*/ 0 h 29"/>
                <a:gd name="T2" fmla="*/ 28 w 45"/>
                <a:gd name="T3" fmla="*/ 2 h 29"/>
                <a:gd name="T4" fmla="*/ 32 w 45"/>
                <a:gd name="T5" fmla="*/ 5 h 29"/>
                <a:gd name="T6" fmla="*/ 45 w 45"/>
                <a:gd name="T7" fmla="*/ 12 h 29"/>
                <a:gd name="T8" fmla="*/ 37 w 45"/>
                <a:gd name="T9" fmla="*/ 22 h 29"/>
                <a:gd name="T10" fmla="*/ 21 w 45"/>
                <a:gd name="T11" fmla="*/ 29 h 29"/>
                <a:gd name="T12" fmla="*/ 14 w 45"/>
                <a:gd name="T13" fmla="*/ 28 h 29"/>
                <a:gd name="T14" fmla="*/ 6 w 45"/>
                <a:gd name="T15" fmla="*/ 22 h 29"/>
                <a:gd name="T16" fmla="*/ 1 w 45"/>
                <a:gd name="T17" fmla="*/ 15 h 29"/>
                <a:gd name="T18" fmla="*/ 6 w 45"/>
                <a:gd name="T19" fmla="*/ 7 h 29"/>
                <a:gd name="T20" fmla="*/ 12 w 45"/>
                <a:gd name="T21" fmla="*/ 1 h 29"/>
                <a:gd name="T22" fmla="*/ 19 w 45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29">
                  <a:moveTo>
                    <a:pt x="19" y="0"/>
                  </a:moveTo>
                  <a:cubicBezTo>
                    <a:pt x="22" y="0"/>
                    <a:pt x="26" y="1"/>
                    <a:pt x="28" y="2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8" y="6"/>
                    <a:pt x="45" y="7"/>
                    <a:pt x="45" y="12"/>
                  </a:cubicBezTo>
                  <a:cubicBezTo>
                    <a:pt x="44" y="18"/>
                    <a:pt x="42" y="20"/>
                    <a:pt x="37" y="22"/>
                  </a:cubicBezTo>
                  <a:cubicBezTo>
                    <a:pt x="33" y="23"/>
                    <a:pt x="26" y="28"/>
                    <a:pt x="21" y="29"/>
                  </a:cubicBezTo>
                  <a:cubicBezTo>
                    <a:pt x="18" y="29"/>
                    <a:pt x="15" y="29"/>
                    <a:pt x="14" y="28"/>
                  </a:cubicBezTo>
                  <a:cubicBezTo>
                    <a:pt x="12" y="28"/>
                    <a:pt x="9" y="24"/>
                    <a:pt x="6" y="22"/>
                  </a:cubicBezTo>
                  <a:cubicBezTo>
                    <a:pt x="3" y="19"/>
                    <a:pt x="0" y="18"/>
                    <a:pt x="1" y="15"/>
                  </a:cubicBezTo>
                  <a:cubicBezTo>
                    <a:pt x="1" y="12"/>
                    <a:pt x="3" y="10"/>
                    <a:pt x="6" y="7"/>
                  </a:cubicBezTo>
                  <a:cubicBezTo>
                    <a:pt x="8" y="6"/>
                    <a:pt x="10" y="2"/>
                    <a:pt x="12" y="1"/>
                  </a:cubicBezTo>
                  <a:cubicBezTo>
                    <a:pt x="14" y="0"/>
                    <a:pt x="17" y="1"/>
                    <a:pt x="19" y="0"/>
                  </a:cubicBezTo>
                  <a:close/>
                </a:path>
              </a:pathLst>
            </a:custGeom>
            <a:solidFill>
              <a:srgbClr val="E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3" name="Freeform 601"/>
            <p:cNvSpPr>
              <a:spLocks/>
            </p:cNvSpPr>
            <p:nvPr/>
          </p:nvSpPr>
          <p:spPr bwMode="auto">
            <a:xfrm>
              <a:off x="1231901" y="1577976"/>
              <a:ext cx="128588" cy="82550"/>
            </a:xfrm>
            <a:custGeom>
              <a:avLst/>
              <a:gdLst>
                <a:gd name="T0" fmla="*/ 19 w 45"/>
                <a:gd name="T1" fmla="*/ 0 h 29"/>
                <a:gd name="T2" fmla="*/ 28 w 45"/>
                <a:gd name="T3" fmla="*/ 2 h 29"/>
                <a:gd name="T4" fmla="*/ 32 w 45"/>
                <a:gd name="T5" fmla="*/ 5 h 29"/>
                <a:gd name="T6" fmla="*/ 45 w 45"/>
                <a:gd name="T7" fmla="*/ 12 h 29"/>
                <a:gd name="T8" fmla="*/ 37 w 45"/>
                <a:gd name="T9" fmla="*/ 22 h 29"/>
                <a:gd name="T10" fmla="*/ 21 w 45"/>
                <a:gd name="T11" fmla="*/ 28 h 29"/>
                <a:gd name="T12" fmla="*/ 14 w 45"/>
                <a:gd name="T13" fmla="*/ 28 h 29"/>
                <a:gd name="T14" fmla="*/ 6 w 45"/>
                <a:gd name="T15" fmla="*/ 22 h 29"/>
                <a:gd name="T16" fmla="*/ 1 w 45"/>
                <a:gd name="T17" fmla="*/ 15 h 29"/>
                <a:gd name="T18" fmla="*/ 6 w 45"/>
                <a:gd name="T19" fmla="*/ 7 h 29"/>
                <a:gd name="T20" fmla="*/ 13 w 45"/>
                <a:gd name="T21" fmla="*/ 1 h 29"/>
                <a:gd name="T22" fmla="*/ 19 w 45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29">
                  <a:moveTo>
                    <a:pt x="19" y="0"/>
                  </a:moveTo>
                  <a:cubicBezTo>
                    <a:pt x="22" y="0"/>
                    <a:pt x="26" y="1"/>
                    <a:pt x="28" y="2"/>
                  </a:cubicBezTo>
                  <a:cubicBezTo>
                    <a:pt x="29" y="4"/>
                    <a:pt x="31" y="4"/>
                    <a:pt x="32" y="5"/>
                  </a:cubicBezTo>
                  <a:cubicBezTo>
                    <a:pt x="38" y="6"/>
                    <a:pt x="45" y="8"/>
                    <a:pt x="45" y="12"/>
                  </a:cubicBezTo>
                  <a:cubicBezTo>
                    <a:pt x="44" y="18"/>
                    <a:pt x="42" y="20"/>
                    <a:pt x="37" y="22"/>
                  </a:cubicBezTo>
                  <a:cubicBezTo>
                    <a:pt x="33" y="23"/>
                    <a:pt x="26" y="28"/>
                    <a:pt x="21" y="28"/>
                  </a:cubicBezTo>
                  <a:cubicBezTo>
                    <a:pt x="18" y="29"/>
                    <a:pt x="15" y="29"/>
                    <a:pt x="14" y="28"/>
                  </a:cubicBezTo>
                  <a:cubicBezTo>
                    <a:pt x="12" y="27"/>
                    <a:pt x="9" y="24"/>
                    <a:pt x="6" y="22"/>
                  </a:cubicBezTo>
                  <a:cubicBezTo>
                    <a:pt x="3" y="19"/>
                    <a:pt x="0" y="18"/>
                    <a:pt x="1" y="15"/>
                  </a:cubicBezTo>
                  <a:cubicBezTo>
                    <a:pt x="2" y="12"/>
                    <a:pt x="3" y="10"/>
                    <a:pt x="6" y="7"/>
                  </a:cubicBezTo>
                  <a:cubicBezTo>
                    <a:pt x="8" y="6"/>
                    <a:pt x="10" y="2"/>
                    <a:pt x="13" y="1"/>
                  </a:cubicBezTo>
                  <a:cubicBezTo>
                    <a:pt x="14" y="0"/>
                    <a:pt x="17" y="1"/>
                    <a:pt x="19" y="0"/>
                  </a:cubicBezTo>
                  <a:close/>
                </a:path>
              </a:pathLst>
            </a:custGeom>
            <a:solidFill>
              <a:srgbClr val="F4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4" name="Freeform 602"/>
            <p:cNvSpPr>
              <a:spLocks/>
            </p:cNvSpPr>
            <p:nvPr/>
          </p:nvSpPr>
          <p:spPr bwMode="auto">
            <a:xfrm>
              <a:off x="1231901" y="1577976"/>
              <a:ext cx="128588" cy="82550"/>
            </a:xfrm>
            <a:custGeom>
              <a:avLst/>
              <a:gdLst>
                <a:gd name="T0" fmla="*/ 19 w 45"/>
                <a:gd name="T1" fmla="*/ 1 h 29"/>
                <a:gd name="T2" fmla="*/ 28 w 45"/>
                <a:gd name="T3" fmla="*/ 2 h 29"/>
                <a:gd name="T4" fmla="*/ 32 w 45"/>
                <a:gd name="T5" fmla="*/ 5 h 29"/>
                <a:gd name="T6" fmla="*/ 45 w 45"/>
                <a:gd name="T7" fmla="*/ 12 h 29"/>
                <a:gd name="T8" fmla="*/ 37 w 45"/>
                <a:gd name="T9" fmla="*/ 22 h 29"/>
                <a:gd name="T10" fmla="*/ 21 w 45"/>
                <a:gd name="T11" fmla="*/ 28 h 29"/>
                <a:gd name="T12" fmla="*/ 14 w 45"/>
                <a:gd name="T13" fmla="*/ 28 h 29"/>
                <a:gd name="T14" fmla="*/ 6 w 45"/>
                <a:gd name="T15" fmla="*/ 22 h 29"/>
                <a:gd name="T16" fmla="*/ 1 w 45"/>
                <a:gd name="T17" fmla="*/ 15 h 29"/>
                <a:gd name="T18" fmla="*/ 6 w 45"/>
                <a:gd name="T19" fmla="*/ 7 h 29"/>
                <a:gd name="T20" fmla="*/ 13 w 45"/>
                <a:gd name="T21" fmla="*/ 1 h 29"/>
                <a:gd name="T22" fmla="*/ 19 w 45"/>
                <a:gd name="T2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29">
                  <a:moveTo>
                    <a:pt x="19" y="1"/>
                  </a:moveTo>
                  <a:cubicBezTo>
                    <a:pt x="22" y="0"/>
                    <a:pt x="26" y="1"/>
                    <a:pt x="28" y="2"/>
                  </a:cubicBezTo>
                  <a:cubicBezTo>
                    <a:pt x="29" y="4"/>
                    <a:pt x="31" y="4"/>
                    <a:pt x="32" y="5"/>
                  </a:cubicBezTo>
                  <a:cubicBezTo>
                    <a:pt x="37" y="7"/>
                    <a:pt x="45" y="8"/>
                    <a:pt x="45" y="12"/>
                  </a:cubicBezTo>
                  <a:cubicBezTo>
                    <a:pt x="44" y="18"/>
                    <a:pt x="42" y="20"/>
                    <a:pt x="37" y="22"/>
                  </a:cubicBezTo>
                  <a:cubicBezTo>
                    <a:pt x="33" y="23"/>
                    <a:pt x="26" y="28"/>
                    <a:pt x="21" y="28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2" y="27"/>
                    <a:pt x="9" y="24"/>
                    <a:pt x="6" y="22"/>
                  </a:cubicBezTo>
                  <a:cubicBezTo>
                    <a:pt x="3" y="19"/>
                    <a:pt x="0" y="18"/>
                    <a:pt x="1" y="15"/>
                  </a:cubicBezTo>
                  <a:cubicBezTo>
                    <a:pt x="2" y="12"/>
                    <a:pt x="3" y="10"/>
                    <a:pt x="6" y="7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4" y="0"/>
                    <a:pt x="17" y="1"/>
                    <a:pt x="19" y="1"/>
                  </a:cubicBezTo>
                  <a:close/>
                </a:path>
              </a:pathLst>
            </a:custGeom>
            <a:solidFill>
              <a:srgbClr val="F9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5" name="Freeform 603"/>
            <p:cNvSpPr>
              <a:spLocks/>
            </p:cNvSpPr>
            <p:nvPr/>
          </p:nvSpPr>
          <p:spPr bwMode="auto">
            <a:xfrm>
              <a:off x="1231901" y="1577976"/>
              <a:ext cx="128588" cy="80963"/>
            </a:xfrm>
            <a:custGeom>
              <a:avLst/>
              <a:gdLst>
                <a:gd name="T0" fmla="*/ 19 w 45"/>
                <a:gd name="T1" fmla="*/ 1 h 28"/>
                <a:gd name="T2" fmla="*/ 28 w 45"/>
                <a:gd name="T3" fmla="*/ 2 h 28"/>
                <a:gd name="T4" fmla="*/ 32 w 45"/>
                <a:gd name="T5" fmla="*/ 5 h 28"/>
                <a:gd name="T6" fmla="*/ 45 w 45"/>
                <a:gd name="T7" fmla="*/ 12 h 28"/>
                <a:gd name="T8" fmla="*/ 37 w 45"/>
                <a:gd name="T9" fmla="*/ 22 h 28"/>
                <a:gd name="T10" fmla="*/ 21 w 45"/>
                <a:gd name="T11" fmla="*/ 28 h 28"/>
                <a:gd name="T12" fmla="*/ 14 w 45"/>
                <a:gd name="T13" fmla="*/ 28 h 28"/>
                <a:gd name="T14" fmla="*/ 6 w 45"/>
                <a:gd name="T15" fmla="*/ 21 h 28"/>
                <a:gd name="T16" fmla="*/ 1 w 45"/>
                <a:gd name="T17" fmla="*/ 15 h 28"/>
                <a:gd name="T18" fmla="*/ 6 w 45"/>
                <a:gd name="T19" fmla="*/ 8 h 28"/>
                <a:gd name="T20" fmla="*/ 13 w 45"/>
                <a:gd name="T21" fmla="*/ 1 h 28"/>
                <a:gd name="T22" fmla="*/ 19 w 45"/>
                <a:gd name="T2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28">
                  <a:moveTo>
                    <a:pt x="19" y="1"/>
                  </a:moveTo>
                  <a:cubicBezTo>
                    <a:pt x="22" y="0"/>
                    <a:pt x="26" y="1"/>
                    <a:pt x="28" y="2"/>
                  </a:cubicBezTo>
                  <a:cubicBezTo>
                    <a:pt x="29" y="4"/>
                    <a:pt x="31" y="4"/>
                    <a:pt x="32" y="5"/>
                  </a:cubicBezTo>
                  <a:cubicBezTo>
                    <a:pt x="37" y="7"/>
                    <a:pt x="45" y="8"/>
                    <a:pt x="45" y="12"/>
                  </a:cubicBezTo>
                  <a:cubicBezTo>
                    <a:pt x="44" y="18"/>
                    <a:pt x="41" y="20"/>
                    <a:pt x="37" y="22"/>
                  </a:cubicBezTo>
                  <a:cubicBezTo>
                    <a:pt x="33" y="23"/>
                    <a:pt x="26" y="27"/>
                    <a:pt x="21" y="28"/>
                  </a:cubicBezTo>
                  <a:cubicBezTo>
                    <a:pt x="18" y="28"/>
                    <a:pt x="16" y="28"/>
                    <a:pt x="14" y="28"/>
                  </a:cubicBezTo>
                  <a:cubicBezTo>
                    <a:pt x="12" y="27"/>
                    <a:pt x="9" y="24"/>
                    <a:pt x="6" y="21"/>
                  </a:cubicBezTo>
                  <a:cubicBezTo>
                    <a:pt x="4" y="19"/>
                    <a:pt x="0" y="18"/>
                    <a:pt x="1" y="15"/>
                  </a:cubicBezTo>
                  <a:cubicBezTo>
                    <a:pt x="2" y="13"/>
                    <a:pt x="3" y="10"/>
                    <a:pt x="6" y="8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4" y="0"/>
                    <a:pt x="17" y="1"/>
                    <a:pt x="1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6" name="Freeform 604"/>
            <p:cNvSpPr>
              <a:spLocks/>
            </p:cNvSpPr>
            <p:nvPr/>
          </p:nvSpPr>
          <p:spPr bwMode="auto">
            <a:xfrm>
              <a:off x="1287463" y="1584326"/>
              <a:ext cx="19050" cy="7938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6 w 7"/>
                <a:gd name="T5" fmla="*/ 3 h 3"/>
                <a:gd name="T6" fmla="*/ 5 w 7"/>
                <a:gd name="T7" fmla="*/ 0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2"/>
                    <a:pt x="6" y="1"/>
                    <a:pt x="5" y="0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7" name="Freeform 605"/>
            <p:cNvSpPr>
              <a:spLocks/>
            </p:cNvSpPr>
            <p:nvPr/>
          </p:nvSpPr>
          <p:spPr bwMode="auto">
            <a:xfrm>
              <a:off x="1287463" y="1584326"/>
              <a:ext cx="19050" cy="7938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6 w 7"/>
                <a:gd name="T5" fmla="*/ 3 h 3"/>
                <a:gd name="T6" fmla="*/ 5 w 7"/>
                <a:gd name="T7" fmla="*/ 0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2"/>
                    <a:pt x="6" y="1"/>
                    <a:pt x="5" y="0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78" name="Freeform 606"/>
            <p:cNvSpPr>
              <a:spLocks/>
            </p:cNvSpPr>
            <p:nvPr/>
          </p:nvSpPr>
          <p:spPr bwMode="auto">
            <a:xfrm>
              <a:off x="1287463" y="1584326"/>
              <a:ext cx="19050" cy="7938"/>
            </a:xfrm>
            <a:custGeom>
              <a:avLst/>
              <a:gdLst>
                <a:gd name="T0" fmla="*/ 1 w 7"/>
                <a:gd name="T1" fmla="*/ 0 h 3"/>
                <a:gd name="T2" fmla="*/ 4 w 7"/>
                <a:gd name="T3" fmla="*/ 2 h 3"/>
                <a:gd name="T4" fmla="*/ 6 w 7"/>
                <a:gd name="T5" fmla="*/ 3 h 3"/>
                <a:gd name="T6" fmla="*/ 5 w 7"/>
                <a:gd name="T7" fmla="*/ 0 h 3"/>
                <a:gd name="T8" fmla="*/ 1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2"/>
                    <a:pt x="6" y="1"/>
                    <a:pt x="5" y="0"/>
                  </a:cubicBezTo>
                  <a:cubicBezTo>
                    <a:pt x="4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4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1" name="Freeform 608"/>
            <p:cNvSpPr>
              <a:spLocks/>
            </p:cNvSpPr>
            <p:nvPr/>
          </p:nvSpPr>
          <p:spPr bwMode="auto">
            <a:xfrm>
              <a:off x="1287463" y="1584326"/>
              <a:ext cx="15875" cy="7938"/>
            </a:xfrm>
            <a:custGeom>
              <a:avLst/>
              <a:gdLst>
                <a:gd name="T0" fmla="*/ 1 w 6"/>
                <a:gd name="T1" fmla="*/ 0 h 3"/>
                <a:gd name="T2" fmla="*/ 4 w 6"/>
                <a:gd name="T3" fmla="*/ 2 h 3"/>
                <a:gd name="T4" fmla="*/ 6 w 6"/>
                <a:gd name="T5" fmla="*/ 3 h 3"/>
                <a:gd name="T6" fmla="*/ 5 w 6"/>
                <a:gd name="T7" fmla="*/ 0 h 3"/>
                <a:gd name="T8" fmla="*/ 1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2"/>
                    <a:pt x="6" y="1"/>
                    <a:pt x="5" y="0"/>
                  </a:cubicBezTo>
                  <a:cubicBezTo>
                    <a:pt x="4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2" name="Freeform 609"/>
            <p:cNvSpPr>
              <a:spLocks/>
            </p:cNvSpPr>
            <p:nvPr/>
          </p:nvSpPr>
          <p:spPr bwMode="auto">
            <a:xfrm>
              <a:off x="1287463" y="1584326"/>
              <a:ext cx="15875" cy="7938"/>
            </a:xfrm>
            <a:custGeom>
              <a:avLst/>
              <a:gdLst>
                <a:gd name="T0" fmla="*/ 1 w 6"/>
                <a:gd name="T1" fmla="*/ 0 h 3"/>
                <a:gd name="T2" fmla="*/ 4 w 6"/>
                <a:gd name="T3" fmla="*/ 2 h 3"/>
                <a:gd name="T4" fmla="*/ 6 w 6"/>
                <a:gd name="T5" fmla="*/ 3 h 3"/>
                <a:gd name="T6" fmla="*/ 5 w 6"/>
                <a:gd name="T7" fmla="*/ 0 h 3"/>
                <a:gd name="T8" fmla="*/ 1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2"/>
                    <a:pt x="6" y="1"/>
                    <a:pt x="5" y="0"/>
                  </a:cubicBezTo>
                  <a:cubicBezTo>
                    <a:pt x="4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3" name="Freeform 610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0 h 3"/>
                <a:gd name="T2" fmla="*/ 3 w 5"/>
                <a:gd name="T3" fmla="*/ 2 h 3"/>
                <a:gd name="T4" fmla="*/ 5 w 5"/>
                <a:gd name="T5" fmla="*/ 3 h 3"/>
                <a:gd name="T6" fmla="*/ 4 w 5"/>
                <a:gd name="T7" fmla="*/ 0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4" name="Freeform 611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0 h 3"/>
                <a:gd name="T2" fmla="*/ 3 w 5"/>
                <a:gd name="T3" fmla="*/ 2 h 3"/>
                <a:gd name="T4" fmla="*/ 5 w 5"/>
                <a:gd name="T5" fmla="*/ 3 h 3"/>
                <a:gd name="T6" fmla="*/ 4 w 5"/>
                <a:gd name="T7" fmla="*/ 0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5" name="Freeform 612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0 h 3"/>
                <a:gd name="T2" fmla="*/ 3 w 5"/>
                <a:gd name="T3" fmla="*/ 2 h 3"/>
                <a:gd name="T4" fmla="*/ 4 w 5"/>
                <a:gd name="T5" fmla="*/ 3 h 3"/>
                <a:gd name="T6" fmla="*/ 4 w 5"/>
                <a:gd name="T7" fmla="*/ 0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2" y="2"/>
                    <a:pt x="3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6" name="Freeform 613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1 h 3"/>
                <a:gd name="T2" fmla="*/ 3 w 5"/>
                <a:gd name="T3" fmla="*/ 2 h 3"/>
                <a:gd name="T4" fmla="*/ 4 w 5"/>
                <a:gd name="T5" fmla="*/ 3 h 3"/>
                <a:gd name="T6" fmla="*/ 4 w 5"/>
                <a:gd name="T7" fmla="*/ 0 h 3"/>
                <a:gd name="T8" fmla="*/ 0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2"/>
                    <a:pt x="2" y="2"/>
                    <a:pt x="3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7" name="Freeform 614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1 h 3"/>
                <a:gd name="T2" fmla="*/ 3 w 5"/>
                <a:gd name="T3" fmla="*/ 2 h 3"/>
                <a:gd name="T4" fmla="*/ 4 w 5"/>
                <a:gd name="T5" fmla="*/ 3 h 3"/>
                <a:gd name="T6" fmla="*/ 4 w 5"/>
                <a:gd name="T7" fmla="*/ 0 h 3"/>
                <a:gd name="T8" fmla="*/ 0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2"/>
                    <a:pt x="2" y="2"/>
                    <a:pt x="3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1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8" name="Freeform 615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1 h 3"/>
                <a:gd name="T2" fmla="*/ 3 w 5"/>
                <a:gd name="T3" fmla="*/ 2 h 3"/>
                <a:gd name="T4" fmla="*/ 4 w 5"/>
                <a:gd name="T5" fmla="*/ 2 h 3"/>
                <a:gd name="T6" fmla="*/ 4 w 5"/>
                <a:gd name="T7" fmla="*/ 0 h 3"/>
                <a:gd name="T8" fmla="*/ 0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2"/>
                    <a:pt x="2" y="2"/>
                    <a:pt x="3" y="2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C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9" name="Freeform 616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1 h 3"/>
                <a:gd name="T2" fmla="*/ 3 w 5"/>
                <a:gd name="T3" fmla="*/ 2 h 3"/>
                <a:gd name="T4" fmla="*/ 4 w 5"/>
                <a:gd name="T5" fmla="*/ 2 h 3"/>
                <a:gd name="T6" fmla="*/ 4 w 5"/>
                <a:gd name="T7" fmla="*/ 0 h 3"/>
                <a:gd name="T8" fmla="*/ 0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4" y="2"/>
                    <a:pt x="4" y="3"/>
                    <a:pt x="4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6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0" name="Freeform 617"/>
            <p:cNvSpPr>
              <a:spLocks/>
            </p:cNvSpPr>
            <p:nvPr/>
          </p:nvSpPr>
          <p:spPr bwMode="auto">
            <a:xfrm>
              <a:off x="1289051" y="1584326"/>
              <a:ext cx="14288" cy="7938"/>
            </a:xfrm>
            <a:custGeom>
              <a:avLst/>
              <a:gdLst>
                <a:gd name="T0" fmla="*/ 0 w 5"/>
                <a:gd name="T1" fmla="*/ 1 h 3"/>
                <a:gd name="T2" fmla="*/ 3 w 5"/>
                <a:gd name="T3" fmla="*/ 2 h 3"/>
                <a:gd name="T4" fmla="*/ 4 w 5"/>
                <a:gd name="T5" fmla="*/ 2 h 3"/>
                <a:gd name="T6" fmla="*/ 4 w 5"/>
                <a:gd name="T7" fmla="*/ 0 h 3"/>
                <a:gd name="T8" fmla="*/ 0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4" y="2"/>
                    <a:pt x="4" y="3"/>
                    <a:pt x="4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1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1" name="Freeform 618"/>
            <p:cNvSpPr>
              <a:spLocks/>
            </p:cNvSpPr>
            <p:nvPr/>
          </p:nvSpPr>
          <p:spPr bwMode="auto">
            <a:xfrm>
              <a:off x="1289051" y="1584326"/>
              <a:ext cx="14288" cy="4763"/>
            </a:xfrm>
            <a:custGeom>
              <a:avLst/>
              <a:gdLst>
                <a:gd name="T0" fmla="*/ 1 w 5"/>
                <a:gd name="T1" fmla="*/ 1 h 2"/>
                <a:gd name="T2" fmla="*/ 3 w 5"/>
                <a:gd name="T3" fmla="*/ 2 h 2"/>
                <a:gd name="T4" fmla="*/ 4 w 5"/>
                <a:gd name="T5" fmla="*/ 2 h 2"/>
                <a:gd name="T6" fmla="*/ 4 w 5"/>
                <a:gd name="T7" fmla="*/ 0 h 2"/>
                <a:gd name="T8" fmla="*/ 1 w 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BC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2" name="Freeform 619"/>
            <p:cNvSpPr>
              <a:spLocks/>
            </p:cNvSpPr>
            <p:nvPr/>
          </p:nvSpPr>
          <p:spPr bwMode="auto">
            <a:xfrm>
              <a:off x="1289051" y="1584326"/>
              <a:ext cx="14288" cy="4763"/>
            </a:xfrm>
            <a:custGeom>
              <a:avLst/>
              <a:gdLst>
                <a:gd name="T0" fmla="*/ 1 w 5"/>
                <a:gd name="T1" fmla="*/ 1 h 2"/>
                <a:gd name="T2" fmla="*/ 3 w 5"/>
                <a:gd name="T3" fmla="*/ 2 h 2"/>
                <a:gd name="T4" fmla="*/ 4 w 5"/>
                <a:gd name="T5" fmla="*/ 2 h 2"/>
                <a:gd name="T6" fmla="*/ 4 w 5"/>
                <a:gd name="T7" fmla="*/ 0 h 2"/>
                <a:gd name="T8" fmla="*/ 1 w 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B77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3" name="Freeform 620"/>
            <p:cNvSpPr>
              <a:spLocks/>
            </p:cNvSpPr>
            <p:nvPr/>
          </p:nvSpPr>
          <p:spPr bwMode="auto">
            <a:xfrm>
              <a:off x="1292226" y="1584326"/>
              <a:ext cx="11113" cy="4763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2 h 2"/>
                <a:gd name="T6" fmla="*/ 3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B2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4" name="Freeform 621"/>
            <p:cNvSpPr>
              <a:spLocks/>
            </p:cNvSpPr>
            <p:nvPr/>
          </p:nvSpPr>
          <p:spPr bwMode="auto">
            <a:xfrm>
              <a:off x="1292226" y="1584326"/>
              <a:ext cx="11113" cy="4763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2 h 2"/>
                <a:gd name="T6" fmla="*/ 3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D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5" name="Freeform 622"/>
            <p:cNvSpPr>
              <a:spLocks/>
            </p:cNvSpPr>
            <p:nvPr/>
          </p:nvSpPr>
          <p:spPr bwMode="auto">
            <a:xfrm>
              <a:off x="1292226" y="1584326"/>
              <a:ext cx="11113" cy="4763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2 h 2"/>
                <a:gd name="T6" fmla="*/ 3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8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6" name="Freeform 623"/>
            <p:cNvSpPr>
              <a:spLocks/>
            </p:cNvSpPr>
            <p:nvPr/>
          </p:nvSpPr>
          <p:spPr bwMode="auto">
            <a:xfrm>
              <a:off x="1292226" y="1584326"/>
              <a:ext cx="9525" cy="4763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3 w 3"/>
                <a:gd name="T5" fmla="*/ 2 h 2"/>
                <a:gd name="T6" fmla="*/ 3 w 3"/>
                <a:gd name="T7" fmla="*/ 1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3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7" name="Freeform 624"/>
            <p:cNvSpPr>
              <a:spLocks/>
            </p:cNvSpPr>
            <p:nvPr/>
          </p:nvSpPr>
          <p:spPr bwMode="auto">
            <a:xfrm>
              <a:off x="1292226" y="1584326"/>
              <a:ext cx="9525" cy="4763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3 w 3"/>
                <a:gd name="T5" fmla="*/ 2 h 2"/>
                <a:gd name="T6" fmla="*/ 3 w 3"/>
                <a:gd name="T7" fmla="*/ 1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9E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8" name="Freeform 625"/>
            <p:cNvSpPr>
              <a:spLocks/>
            </p:cNvSpPr>
            <p:nvPr/>
          </p:nvSpPr>
          <p:spPr bwMode="auto">
            <a:xfrm>
              <a:off x="1292226" y="1584326"/>
              <a:ext cx="9525" cy="4763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3 w 3"/>
                <a:gd name="T5" fmla="*/ 2 h 2"/>
                <a:gd name="T6" fmla="*/ 3 w 3"/>
                <a:gd name="T7" fmla="*/ 1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9" name="Freeform 626"/>
            <p:cNvSpPr>
              <a:spLocks/>
            </p:cNvSpPr>
            <p:nvPr/>
          </p:nvSpPr>
          <p:spPr bwMode="auto">
            <a:xfrm>
              <a:off x="1260476" y="1584326"/>
              <a:ext cx="14288" cy="11113"/>
            </a:xfrm>
            <a:custGeom>
              <a:avLst/>
              <a:gdLst>
                <a:gd name="T0" fmla="*/ 0 w 5"/>
                <a:gd name="T1" fmla="*/ 2 h 4"/>
                <a:gd name="T2" fmla="*/ 2 w 5"/>
                <a:gd name="T3" fmla="*/ 3 h 4"/>
                <a:gd name="T4" fmla="*/ 4 w 5"/>
                <a:gd name="T5" fmla="*/ 1 h 4"/>
                <a:gd name="T6" fmla="*/ 2 w 5"/>
                <a:gd name="T7" fmla="*/ 0 h 4"/>
                <a:gd name="T8" fmla="*/ 0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3"/>
                    <a:pt x="1" y="4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0"/>
                    <a:pt x="5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0" name="Freeform 627"/>
            <p:cNvSpPr>
              <a:spLocks/>
            </p:cNvSpPr>
            <p:nvPr/>
          </p:nvSpPr>
          <p:spPr bwMode="auto">
            <a:xfrm>
              <a:off x="1260476" y="1584326"/>
              <a:ext cx="14288" cy="11113"/>
            </a:xfrm>
            <a:custGeom>
              <a:avLst/>
              <a:gdLst>
                <a:gd name="T0" fmla="*/ 0 w 5"/>
                <a:gd name="T1" fmla="*/ 2 h 4"/>
                <a:gd name="T2" fmla="*/ 2 w 5"/>
                <a:gd name="T3" fmla="*/ 3 h 4"/>
                <a:gd name="T4" fmla="*/ 4 w 5"/>
                <a:gd name="T5" fmla="*/ 1 h 4"/>
                <a:gd name="T6" fmla="*/ 2 w 5"/>
                <a:gd name="T7" fmla="*/ 0 h 4"/>
                <a:gd name="T8" fmla="*/ 0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3"/>
                    <a:pt x="1" y="4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5" y="1"/>
                    <a:pt x="5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9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1" name="Freeform 628"/>
            <p:cNvSpPr>
              <a:spLocks/>
            </p:cNvSpPr>
            <p:nvPr/>
          </p:nvSpPr>
          <p:spPr bwMode="auto">
            <a:xfrm>
              <a:off x="1260476" y="158432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4 w 5"/>
                <a:gd name="T5" fmla="*/ 1 h 3"/>
                <a:gd name="T6" fmla="*/ 2 w 5"/>
                <a:gd name="T7" fmla="*/ 0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5" y="1"/>
                    <a:pt x="5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4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2" name="Freeform 629"/>
            <p:cNvSpPr>
              <a:spLocks/>
            </p:cNvSpPr>
            <p:nvPr/>
          </p:nvSpPr>
          <p:spPr bwMode="auto">
            <a:xfrm>
              <a:off x="1260476" y="158432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4 w 5"/>
                <a:gd name="T5" fmla="*/ 1 h 3"/>
                <a:gd name="T6" fmla="*/ 2 w 5"/>
                <a:gd name="T7" fmla="*/ 0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3" name="Freeform 630"/>
            <p:cNvSpPr>
              <a:spLocks/>
            </p:cNvSpPr>
            <p:nvPr/>
          </p:nvSpPr>
          <p:spPr bwMode="auto">
            <a:xfrm>
              <a:off x="1260476" y="158432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4 w 5"/>
                <a:gd name="T5" fmla="*/ 1 h 3"/>
                <a:gd name="T6" fmla="*/ 2 w 5"/>
                <a:gd name="T7" fmla="*/ 0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4" name="Freeform 631"/>
            <p:cNvSpPr>
              <a:spLocks/>
            </p:cNvSpPr>
            <p:nvPr/>
          </p:nvSpPr>
          <p:spPr bwMode="auto">
            <a:xfrm>
              <a:off x="1260476" y="158432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4 w 5"/>
                <a:gd name="T5" fmla="*/ 1 h 3"/>
                <a:gd name="T6" fmla="*/ 2 w 5"/>
                <a:gd name="T7" fmla="*/ 0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5" name="Freeform 632"/>
            <p:cNvSpPr>
              <a:spLocks/>
            </p:cNvSpPr>
            <p:nvPr/>
          </p:nvSpPr>
          <p:spPr bwMode="auto">
            <a:xfrm>
              <a:off x="1260476" y="158432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3 w 5"/>
                <a:gd name="T5" fmla="*/ 1 h 3"/>
                <a:gd name="T6" fmla="*/ 2 w 5"/>
                <a:gd name="T7" fmla="*/ 0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0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6" name="Freeform 633"/>
            <p:cNvSpPr>
              <a:spLocks/>
            </p:cNvSpPr>
            <p:nvPr/>
          </p:nvSpPr>
          <p:spPr bwMode="auto">
            <a:xfrm>
              <a:off x="1260476" y="158432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3 w 5"/>
                <a:gd name="T5" fmla="*/ 1 h 3"/>
                <a:gd name="T6" fmla="*/ 2 w 5"/>
                <a:gd name="T7" fmla="*/ 0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B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7" name="Freeform 634"/>
            <p:cNvSpPr>
              <a:spLocks/>
            </p:cNvSpPr>
            <p:nvPr/>
          </p:nvSpPr>
          <p:spPr bwMode="auto">
            <a:xfrm>
              <a:off x="1260476" y="1584326"/>
              <a:ext cx="14288" cy="7938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3 w 5"/>
                <a:gd name="T5" fmla="*/ 1 h 3"/>
                <a:gd name="T6" fmla="*/ 2 w 5"/>
                <a:gd name="T7" fmla="*/ 1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8" name="Freeform 635"/>
            <p:cNvSpPr>
              <a:spLocks/>
            </p:cNvSpPr>
            <p:nvPr/>
          </p:nvSpPr>
          <p:spPr bwMode="auto">
            <a:xfrm>
              <a:off x="1260476" y="1584326"/>
              <a:ext cx="12700" cy="7938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3 h 3"/>
                <a:gd name="T4" fmla="*/ 3 w 4"/>
                <a:gd name="T5" fmla="*/ 2 h 3"/>
                <a:gd name="T6" fmla="*/ 2 w 4"/>
                <a:gd name="T7" fmla="*/ 1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9" name="Freeform 636"/>
            <p:cNvSpPr>
              <a:spLocks/>
            </p:cNvSpPr>
            <p:nvPr/>
          </p:nvSpPr>
          <p:spPr bwMode="auto">
            <a:xfrm>
              <a:off x="1260476" y="1584326"/>
              <a:ext cx="12700" cy="7938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3 h 3"/>
                <a:gd name="T4" fmla="*/ 3 w 4"/>
                <a:gd name="T5" fmla="*/ 2 h 3"/>
                <a:gd name="T6" fmla="*/ 2 w 4"/>
                <a:gd name="T7" fmla="*/ 1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C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0" name="Freeform 637"/>
            <p:cNvSpPr>
              <a:spLocks/>
            </p:cNvSpPr>
            <p:nvPr/>
          </p:nvSpPr>
          <p:spPr bwMode="auto">
            <a:xfrm>
              <a:off x="1260476" y="1584326"/>
              <a:ext cx="12700" cy="7938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3 h 3"/>
                <a:gd name="T4" fmla="*/ 3 w 4"/>
                <a:gd name="T5" fmla="*/ 2 h 3"/>
                <a:gd name="T6" fmla="*/ 2 w 4"/>
                <a:gd name="T7" fmla="*/ 1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6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1" name="Freeform 638"/>
            <p:cNvSpPr>
              <a:spLocks/>
            </p:cNvSpPr>
            <p:nvPr/>
          </p:nvSpPr>
          <p:spPr bwMode="auto">
            <a:xfrm>
              <a:off x="1260476" y="1584326"/>
              <a:ext cx="12700" cy="7938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3 h 3"/>
                <a:gd name="T4" fmla="*/ 3 w 4"/>
                <a:gd name="T5" fmla="*/ 2 h 3"/>
                <a:gd name="T6" fmla="*/ 2 w 4"/>
                <a:gd name="T7" fmla="*/ 1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1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2" name="Freeform 639"/>
            <p:cNvSpPr>
              <a:spLocks/>
            </p:cNvSpPr>
            <p:nvPr/>
          </p:nvSpPr>
          <p:spPr bwMode="auto">
            <a:xfrm>
              <a:off x="1260476" y="1584326"/>
              <a:ext cx="12700" cy="7938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3 h 3"/>
                <a:gd name="T4" fmla="*/ 3 w 4"/>
                <a:gd name="T5" fmla="*/ 2 h 3"/>
                <a:gd name="T6" fmla="*/ 2 w 4"/>
                <a:gd name="T7" fmla="*/ 1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BC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3" name="Freeform 640"/>
            <p:cNvSpPr>
              <a:spLocks/>
            </p:cNvSpPr>
            <p:nvPr/>
          </p:nvSpPr>
          <p:spPr bwMode="auto">
            <a:xfrm>
              <a:off x="1260476" y="1584326"/>
              <a:ext cx="12700" cy="7938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3 h 3"/>
                <a:gd name="T4" fmla="*/ 3 w 4"/>
                <a:gd name="T5" fmla="*/ 2 h 3"/>
                <a:gd name="T6" fmla="*/ 2 w 4"/>
                <a:gd name="T7" fmla="*/ 1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B77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4" name="Freeform 641"/>
            <p:cNvSpPr>
              <a:spLocks/>
            </p:cNvSpPr>
            <p:nvPr/>
          </p:nvSpPr>
          <p:spPr bwMode="auto">
            <a:xfrm>
              <a:off x="1260476" y="1587501"/>
              <a:ext cx="12700" cy="4763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1 h 2"/>
                <a:gd name="T6" fmla="*/ 2 w 4"/>
                <a:gd name="T7" fmla="*/ 0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0"/>
                    <a:pt x="4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2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5" name="Freeform 642"/>
            <p:cNvSpPr>
              <a:spLocks/>
            </p:cNvSpPr>
            <p:nvPr/>
          </p:nvSpPr>
          <p:spPr bwMode="auto">
            <a:xfrm>
              <a:off x="1260476" y="1587501"/>
              <a:ext cx="12700" cy="4763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1 h 2"/>
                <a:gd name="T6" fmla="*/ 2 w 4"/>
                <a:gd name="T7" fmla="*/ 0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D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6" name="Freeform 643"/>
            <p:cNvSpPr>
              <a:spLocks/>
            </p:cNvSpPr>
            <p:nvPr/>
          </p:nvSpPr>
          <p:spPr bwMode="auto">
            <a:xfrm>
              <a:off x="1260476" y="1587501"/>
              <a:ext cx="12700" cy="4763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1 h 2"/>
                <a:gd name="T4" fmla="*/ 3 w 4"/>
                <a:gd name="T5" fmla="*/ 1 h 2"/>
                <a:gd name="T6" fmla="*/ 2 w 4"/>
                <a:gd name="T7" fmla="*/ 0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8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7" name="Freeform 644"/>
            <p:cNvSpPr>
              <a:spLocks/>
            </p:cNvSpPr>
            <p:nvPr/>
          </p:nvSpPr>
          <p:spPr bwMode="auto">
            <a:xfrm>
              <a:off x="1260476" y="1587501"/>
              <a:ext cx="12700" cy="4763"/>
            </a:xfrm>
            <a:custGeom>
              <a:avLst/>
              <a:gdLst>
                <a:gd name="T0" fmla="*/ 1 w 4"/>
                <a:gd name="T1" fmla="*/ 1 h 2"/>
                <a:gd name="T2" fmla="*/ 2 w 4"/>
                <a:gd name="T3" fmla="*/ 1 h 2"/>
                <a:gd name="T4" fmla="*/ 3 w 4"/>
                <a:gd name="T5" fmla="*/ 1 h 2"/>
                <a:gd name="T6" fmla="*/ 2 w 4"/>
                <a:gd name="T7" fmla="*/ 0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3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8" name="Freeform 645"/>
            <p:cNvSpPr>
              <a:spLocks/>
            </p:cNvSpPr>
            <p:nvPr/>
          </p:nvSpPr>
          <p:spPr bwMode="auto">
            <a:xfrm>
              <a:off x="1260476" y="1587501"/>
              <a:ext cx="12700" cy="4763"/>
            </a:xfrm>
            <a:custGeom>
              <a:avLst/>
              <a:gdLst>
                <a:gd name="T0" fmla="*/ 1 w 4"/>
                <a:gd name="T1" fmla="*/ 1 h 2"/>
                <a:gd name="T2" fmla="*/ 2 w 4"/>
                <a:gd name="T3" fmla="*/ 1 h 2"/>
                <a:gd name="T4" fmla="*/ 3 w 4"/>
                <a:gd name="T5" fmla="*/ 1 h 2"/>
                <a:gd name="T6" fmla="*/ 2 w 4"/>
                <a:gd name="T7" fmla="*/ 0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9" name="Freeform 646"/>
            <p:cNvSpPr>
              <a:spLocks/>
            </p:cNvSpPr>
            <p:nvPr/>
          </p:nvSpPr>
          <p:spPr bwMode="auto">
            <a:xfrm>
              <a:off x="1260476" y="1587501"/>
              <a:ext cx="9525" cy="4763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1 h 2"/>
                <a:gd name="T4" fmla="*/ 3 w 3"/>
                <a:gd name="T5" fmla="*/ 1 h 2"/>
                <a:gd name="T6" fmla="*/ 2 w 3"/>
                <a:gd name="T7" fmla="*/ 0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0" name="Freeform 647"/>
            <p:cNvSpPr>
              <a:spLocks/>
            </p:cNvSpPr>
            <p:nvPr/>
          </p:nvSpPr>
          <p:spPr bwMode="auto">
            <a:xfrm>
              <a:off x="1266826" y="1587501"/>
              <a:ext cx="25400" cy="47625"/>
            </a:xfrm>
            <a:custGeom>
              <a:avLst/>
              <a:gdLst>
                <a:gd name="T0" fmla="*/ 0 w 9"/>
                <a:gd name="T1" fmla="*/ 15 h 17"/>
                <a:gd name="T2" fmla="*/ 5 w 9"/>
                <a:gd name="T3" fmla="*/ 12 h 17"/>
                <a:gd name="T4" fmla="*/ 7 w 9"/>
                <a:gd name="T5" fmla="*/ 7 h 17"/>
                <a:gd name="T6" fmla="*/ 8 w 9"/>
                <a:gd name="T7" fmla="*/ 1 h 17"/>
                <a:gd name="T8" fmla="*/ 6 w 9"/>
                <a:gd name="T9" fmla="*/ 1 h 17"/>
                <a:gd name="T10" fmla="*/ 4 w 9"/>
                <a:gd name="T11" fmla="*/ 5 h 17"/>
                <a:gd name="T12" fmla="*/ 0 w 9"/>
                <a:gd name="T1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0" y="15"/>
                  </a:moveTo>
                  <a:cubicBezTo>
                    <a:pt x="0" y="17"/>
                    <a:pt x="4" y="12"/>
                    <a:pt x="5" y="12"/>
                  </a:cubicBezTo>
                  <a:cubicBezTo>
                    <a:pt x="5" y="11"/>
                    <a:pt x="7" y="8"/>
                    <a:pt x="7" y="7"/>
                  </a:cubicBezTo>
                  <a:cubicBezTo>
                    <a:pt x="8" y="5"/>
                    <a:pt x="9" y="3"/>
                    <a:pt x="8" y="1"/>
                  </a:cubicBezTo>
                  <a:cubicBezTo>
                    <a:pt x="8" y="0"/>
                    <a:pt x="6" y="0"/>
                    <a:pt x="6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8"/>
                    <a:pt x="1" y="12"/>
                    <a:pt x="0" y="15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1" name="Freeform 648"/>
            <p:cNvSpPr>
              <a:spLocks/>
            </p:cNvSpPr>
            <p:nvPr/>
          </p:nvSpPr>
          <p:spPr bwMode="auto">
            <a:xfrm>
              <a:off x="1266826" y="1587501"/>
              <a:ext cx="25400" cy="44450"/>
            </a:xfrm>
            <a:custGeom>
              <a:avLst/>
              <a:gdLst>
                <a:gd name="T0" fmla="*/ 1 w 9"/>
                <a:gd name="T1" fmla="*/ 14 h 16"/>
                <a:gd name="T2" fmla="*/ 5 w 9"/>
                <a:gd name="T3" fmla="*/ 11 h 16"/>
                <a:gd name="T4" fmla="*/ 7 w 9"/>
                <a:gd name="T5" fmla="*/ 7 h 16"/>
                <a:gd name="T6" fmla="*/ 8 w 9"/>
                <a:gd name="T7" fmla="*/ 1 h 16"/>
                <a:gd name="T8" fmla="*/ 6 w 9"/>
                <a:gd name="T9" fmla="*/ 1 h 16"/>
                <a:gd name="T10" fmla="*/ 4 w 9"/>
                <a:gd name="T11" fmla="*/ 5 h 16"/>
                <a:gd name="T12" fmla="*/ 1 w 9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6">
                  <a:moveTo>
                    <a:pt x="1" y="14"/>
                  </a:moveTo>
                  <a:cubicBezTo>
                    <a:pt x="0" y="16"/>
                    <a:pt x="5" y="12"/>
                    <a:pt x="5" y="11"/>
                  </a:cubicBezTo>
                  <a:cubicBezTo>
                    <a:pt x="5" y="10"/>
                    <a:pt x="7" y="8"/>
                    <a:pt x="7" y="7"/>
                  </a:cubicBezTo>
                  <a:cubicBezTo>
                    <a:pt x="8" y="5"/>
                    <a:pt x="9" y="3"/>
                    <a:pt x="8" y="1"/>
                  </a:cubicBezTo>
                  <a:cubicBezTo>
                    <a:pt x="8" y="0"/>
                    <a:pt x="6" y="0"/>
                    <a:pt x="6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8"/>
                    <a:pt x="1" y="12"/>
                    <a:pt x="1" y="14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2" name="Freeform 649"/>
            <p:cNvSpPr>
              <a:spLocks/>
            </p:cNvSpPr>
            <p:nvPr/>
          </p:nvSpPr>
          <p:spPr bwMode="auto">
            <a:xfrm>
              <a:off x="1270001" y="1587501"/>
              <a:ext cx="22225" cy="44450"/>
            </a:xfrm>
            <a:custGeom>
              <a:avLst/>
              <a:gdLst>
                <a:gd name="T0" fmla="*/ 0 w 8"/>
                <a:gd name="T1" fmla="*/ 14 h 16"/>
                <a:gd name="T2" fmla="*/ 4 w 8"/>
                <a:gd name="T3" fmla="*/ 11 h 16"/>
                <a:gd name="T4" fmla="*/ 6 w 8"/>
                <a:gd name="T5" fmla="*/ 7 h 16"/>
                <a:gd name="T6" fmla="*/ 7 w 8"/>
                <a:gd name="T7" fmla="*/ 1 h 16"/>
                <a:gd name="T8" fmla="*/ 5 w 8"/>
                <a:gd name="T9" fmla="*/ 1 h 16"/>
                <a:gd name="T10" fmla="*/ 3 w 8"/>
                <a:gd name="T11" fmla="*/ 4 h 16"/>
                <a:gd name="T12" fmla="*/ 0 w 8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0" y="14"/>
                  </a:moveTo>
                  <a:cubicBezTo>
                    <a:pt x="0" y="16"/>
                    <a:pt x="4" y="12"/>
                    <a:pt x="4" y="11"/>
                  </a:cubicBezTo>
                  <a:cubicBezTo>
                    <a:pt x="4" y="10"/>
                    <a:pt x="6" y="8"/>
                    <a:pt x="6" y="7"/>
                  </a:cubicBezTo>
                  <a:cubicBezTo>
                    <a:pt x="7" y="5"/>
                    <a:pt x="8" y="3"/>
                    <a:pt x="7" y="1"/>
                  </a:cubicBezTo>
                  <a:cubicBezTo>
                    <a:pt x="7" y="1"/>
                    <a:pt x="5" y="0"/>
                    <a:pt x="5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8"/>
                    <a:pt x="0" y="12"/>
                    <a:pt x="0" y="14"/>
                  </a:cubicBezTo>
                  <a:close/>
                </a:path>
              </a:pathLst>
            </a:custGeom>
            <a:solidFill>
              <a:srgbClr val="FFC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3" name="Freeform 650"/>
            <p:cNvSpPr>
              <a:spLocks/>
            </p:cNvSpPr>
            <p:nvPr/>
          </p:nvSpPr>
          <p:spPr bwMode="auto">
            <a:xfrm>
              <a:off x="1270001" y="1587501"/>
              <a:ext cx="22225" cy="44450"/>
            </a:xfrm>
            <a:custGeom>
              <a:avLst/>
              <a:gdLst>
                <a:gd name="T0" fmla="*/ 0 w 8"/>
                <a:gd name="T1" fmla="*/ 14 h 16"/>
                <a:gd name="T2" fmla="*/ 4 w 8"/>
                <a:gd name="T3" fmla="*/ 11 h 16"/>
                <a:gd name="T4" fmla="*/ 6 w 8"/>
                <a:gd name="T5" fmla="*/ 6 h 16"/>
                <a:gd name="T6" fmla="*/ 7 w 8"/>
                <a:gd name="T7" fmla="*/ 1 h 16"/>
                <a:gd name="T8" fmla="*/ 5 w 8"/>
                <a:gd name="T9" fmla="*/ 1 h 16"/>
                <a:gd name="T10" fmla="*/ 3 w 8"/>
                <a:gd name="T11" fmla="*/ 4 h 16"/>
                <a:gd name="T12" fmla="*/ 0 w 8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0" y="14"/>
                  </a:moveTo>
                  <a:cubicBezTo>
                    <a:pt x="0" y="16"/>
                    <a:pt x="4" y="11"/>
                    <a:pt x="4" y="11"/>
                  </a:cubicBezTo>
                  <a:cubicBezTo>
                    <a:pt x="4" y="10"/>
                    <a:pt x="6" y="8"/>
                    <a:pt x="6" y="6"/>
                  </a:cubicBezTo>
                  <a:cubicBezTo>
                    <a:pt x="7" y="5"/>
                    <a:pt x="8" y="3"/>
                    <a:pt x="7" y="1"/>
                  </a:cubicBezTo>
                  <a:cubicBezTo>
                    <a:pt x="7" y="1"/>
                    <a:pt x="5" y="0"/>
                    <a:pt x="5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8"/>
                    <a:pt x="0" y="11"/>
                    <a:pt x="0" y="14"/>
                  </a:cubicBez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4" name="Freeform 651"/>
            <p:cNvSpPr>
              <a:spLocks/>
            </p:cNvSpPr>
            <p:nvPr/>
          </p:nvSpPr>
          <p:spPr bwMode="auto">
            <a:xfrm>
              <a:off x="1270001" y="1589088"/>
              <a:ext cx="22225" cy="41275"/>
            </a:xfrm>
            <a:custGeom>
              <a:avLst/>
              <a:gdLst>
                <a:gd name="T0" fmla="*/ 0 w 8"/>
                <a:gd name="T1" fmla="*/ 13 h 14"/>
                <a:gd name="T2" fmla="*/ 4 w 8"/>
                <a:gd name="T3" fmla="*/ 10 h 14"/>
                <a:gd name="T4" fmla="*/ 6 w 8"/>
                <a:gd name="T5" fmla="*/ 5 h 14"/>
                <a:gd name="T6" fmla="*/ 7 w 8"/>
                <a:gd name="T7" fmla="*/ 0 h 14"/>
                <a:gd name="T8" fmla="*/ 5 w 8"/>
                <a:gd name="T9" fmla="*/ 0 h 14"/>
                <a:gd name="T10" fmla="*/ 3 w 8"/>
                <a:gd name="T11" fmla="*/ 3 h 14"/>
                <a:gd name="T12" fmla="*/ 0 w 8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0" y="13"/>
                  </a:moveTo>
                  <a:cubicBezTo>
                    <a:pt x="0" y="14"/>
                    <a:pt x="4" y="10"/>
                    <a:pt x="4" y="10"/>
                  </a:cubicBezTo>
                  <a:cubicBezTo>
                    <a:pt x="4" y="9"/>
                    <a:pt x="6" y="6"/>
                    <a:pt x="6" y="5"/>
                  </a:cubicBezTo>
                  <a:cubicBezTo>
                    <a:pt x="7" y="4"/>
                    <a:pt x="8" y="2"/>
                    <a:pt x="7" y="0"/>
                  </a:cubicBezTo>
                  <a:cubicBezTo>
                    <a:pt x="7" y="0"/>
                    <a:pt x="5" y="0"/>
                    <a:pt x="5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7"/>
                    <a:pt x="0" y="10"/>
                    <a:pt x="0" y="13"/>
                  </a:cubicBezTo>
                  <a:close/>
                </a:path>
              </a:pathLst>
            </a:cu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5" name="Freeform 652"/>
            <p:cNvSpPr>
              <a:spLocks/>
            </p:cNvSpPr>
            <p:nvPr/>
          </p:nvSpPr>
          <p:spPr bwMode="auto">
            <a:xfrm>
              <a:off x="1270001" y="1589088"/>
              <a:ext cx="22225" cy="41275"/>
            </a:xfrm>
            <a:custGeom>
              <a:avLst/>
              <a:gdLst>
                <a:gd name="T0" fmla="*/ 0 w 8"/>
                <a:gd name="T1" fmla="*/ 12 h 14"/>
                <a:gd name="T2" fmla="*/ 4 w 8"/>
                <a:gd name="T3" fmla="*/ 10 h 14"/>
                <a:gd name="T4" fmla="*/ 6 w 8"/>
                <a:gd name="T5" fmla="*/ 5 h 14"/>
                <a:gd name="T6" fmla="*/ 7 w 8"/>
                <a:gd name="T7" fmla="*/ 0 h 14"/>
                <a:gd name="T8" fmla="*/ 5 w 8"/>
                <a:gd name="T9" fmla="*/ 0 h 14"/>
                <a:gd name="T10" fmla="*/ 3 w 8"/>
                <a:gd name="T11" fmla="*/ 3 h 14"/>
                <a:gd name="T12" fmla="*/ 0 w 8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0" y="12"/>
                  </a:moveTo>
                  <a:cubicBezTo>
                    <a:pt x="0" y="14"/>
                    <a:pt x="4" y="10"/>
                    <a:pt x="4" y="10"/>
                  </a:cubicBezTo>
                  <a:cubicBezTo>
                    <a:pt x="4" y="9"/>
                    <a:pt x="6" y="6"/>
                    <a:pt x="6" y="5"/>
                  </a:cubicBezTo>
                  <a:cubicBezTo>
                    <a:pt x="7" y="4"/>
                    <a:pt x="8" y="2"/>
                    <a:pt x="7" y="0"/>
                  </a:cubicBezTo>
                  <a:cubicBezTo>
                    <a:pt x="7" y="0"/>
                    <a:pt x="5" y="0"/>
                    <a:pt x="5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7"/>
                    <a:pt x="0" y="10"/>
                    <a:pt x="0" y="12"/>
                  </a:cubicBezTo>
                  <a:close/>
                </a:path>
              </a:pathLst>
            </a:custGeom>
            <a:solidFill>
              <a:srgbClr val="FFC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6" name="Freeform 653"/>
            <p:cNvSpPr>
              <a:spLocks/>
            </p:cNvSpPr>
            <p:nvPr/>
          </p:nvSpPr>
          <p:spPr bwMode="auto">
            <a:xfrm>
              <a:off x="1270001" y="1589088"/>
              <a:ext cx="19050" cy="41275"/>
            </a:xfrm>
            <a:custGeom>
              <a:avLst/>
              <a:gdLst>
                <a:gd name="T0" fmla="*/ 0 w 7"/>
                <a:gd name="T1" fmla="*/ 12 h 14"/>
                <a:gd name="T2" fmla="*/ 4 w 7"/>
                <a:gd name="T3" fmla="*/ 9 h 14"/>
                <a:gd name="T4" fmla="*/ 6 w 7"/>
                <a:gd name="T5" fmla="*/ 5 h 14"/>
                <a:gd name="T6" fmla="*/ 7 w 7"/>
                <a:gd name="T7" fmla="*/ 0 h 14"/>
                <a:gd name="T8" fmla="*/ 5 w 7"/>
                <a:gd name="T9" fmla="*/ 0 h 14"/>
                <a:gd name="T10" fmla="*/ 3 w 7"/>
                <a:gd name="T11" fmla="*/ 3 h 14"/>
                <a:gd name="T12" fmla="*/ 0 w 7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0" y="12"/>
                  </a:moveTo>
                  <a:cubicBezTo>
                    <a:pt x="0" y="14"/>
                    <a:pt x="4" y="10"/>
                    <a:pt x="4" y="9"/>
                  </a:cubicBezTo>
                  <a:cubicBezTo>
                    <a:pt x="4" y="9"/>
                    <a:pt x="6" y="6"/>
                    <a:pt x="6" y="5"/>
                  </a:cubicBezTo>
                  <a:cubicBezTo>
                    <a:pt x="7" y="3"/>
                    <a:pt x="7" y="2"/>
                    <a:pt x="7" y="0"/>
                  </a:cubicBezTo>
                  <a:cubicBezTo>
                    <a:pt x="7" y="0"/>
                    <a:pt x="5" y="0"/>
                    <a:pt x="5" y="0"/>
                  </a:cubicBezTo>
                  <a:cubicBezTo>
                    <a:pt x="3" y="1"/>
                    <a:pt x="4" y="2"/>
                    <a:pt x="3" y="3"/>
                  </a:cubicBezTo>
                  <a:cubicBezTo>
                    <a:pt x="3" y="6"/>
                    <a:pt x="1" y="10"/>
                    <a:pt x="0" y="12"/>
                  </a:cubicBezTo>
                  <a:close/>
                </a:path>
              </a:pathLst>
            </a:custGeom>
            <a:solidFill>
              <a:srgbClr val="FFC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7" name="Freeform 654"/>
            <p:cNvSpPr>
              <a:spLocks/>
            </p:cNvSpPr>
            <p:nvPr/>
          </p:nvSpPr>
          <p:spPr bwMode="auto">
            <a:xfrm>
              <a:off x="1273176" y="1589088"/>
              <a:ext cx="15875" cy="38100"/>
            </a:xfrm>
            <a:custGeom>
              <a:avLst/>
              <a:gdLst>
                <a:gd name="T0" fmla="*/ 0 w 6"/>
                <a:gd name="T1" fmla="*/ 12 h 13"/>
                <a:gd name="T2" fmla="*/ 3 w 6"/>
                <a:gd name="T3" fmla="*/ 9 h 13"/>
                <a:gd name="T4" fmla="*/ 5 w 6"/>
                <a:gd name="T5" fmla="*/ 5 h 13"/>
                <a:gd name="T6" fmla="*/ 6 w 6"/>
                <a:gd name="T7" fmla="*/ 0 h 13"/>
                <a:gd name="T8" fmla="*/ 4 w 6"/>
                <a:gd name="T9" fmla="*/ 0 h 13"/>
                <a:gd name="T10" fmla="*/ 2 w 6"/>
                <a:gd name="T11" fmla="*/ 3 h 13"/>
                <a:gd name="T12" fmla="*/ 0 w 6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0" y="12"/>
                  </a:moveTo>
                  <a:cubicBezTo>
                    <a:pt x="0" y="13"/>
                    <a:pt x="3" y="9"/>
                    <a:pt x="3" y="9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6" y="3"/>
                    <a:pt x="6" y="2"/>
                    <a:pt x="6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1"/>
                    <a:pt x="3" y="2"/>
                    <a:pt x="2" y="3"/>
                  </a:cubicBezTo>
                  <a:cubicBezTo>
                    <a:pt x="2" y="6"/>
                    <a:pt x="0" y="9"/>
                    <a:pt x="0" y="12"/>
                  </a:cubicBezTo>
                  <a:close/>
                </a:path>
              </a:pathLst>
            </a:cu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8" name="Freeform 655"/>
            <p:cNvSpPr>
              <a:spLocks/>
            </p:cNvSpPr>
            <p:nvPr/>
          </p:nvSpPr>
          <p:spPr bwMode="auto">
            <a:xfrm>
              <a:off x="1273176" y="1589088"/>
              <a:ext cx="15875" cy="38100"/>
            </a:xfrm>
            <a:custGeom>
              <a:avLst/>
              <a:gdLst>
                <a:gd name="T0" fmla="*/ 0 w 6"/>
                <a:gd name="T1" fmla="*/ 11 h 13"/>
                <a:gd name="T2" fmla="*/ 3 w 6"/>
                <a:gd name="T3" fmla="*/ 9 h 13"/>
                <a:gd name="T4" fmla="*/ 5 w 6"/>
                <a:gd name="T5" fmla="*/ 5 h 13"/>
                <a:gd name="T6" fmla="*/ 6 w 6"/>
                <a:gd name="T7" fmla="*/ 0 h 13"/>
                <a:gd name="T8" fmla="*/ 4 w 6"/>
                <a:gd name="T9" fmla="*/ 0 h 13"/>
                <a:gd name="T10" fmla="*/ 2 w 6"/>
                <a:gd name="T11" fmla="*/ 3 h 13"/>
                <a:gd name="T12" fmla="*/ 0 w 6"/>
                <a:gd name="T1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0" y="11"/>
                  </a:moveTo>
                  <a:cubicBezTo>
                    <a:pt x="0" y="13"/>
                    <a:pt x="3" y="9"/>
                    <a:pt x="3" y="9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6" y="3"/>
                    <a:pt x="6" y="2"/>
                    <a:pt x="6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1"/>
                    <a:pt x="3" y="2"/>
                    <a:pt x="2" y="3"/>
                  </a:cubicBezTo>
                  <a:cubicBezTo>
                    <a:pt x="2" y="6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9" name="Freeform 656"/>
            <p:cNvSpPr>
              <a:spLocks/>
            </p:cNvSpPr>
            <p:nvPr/>
          </p:nvSpPr>
          <p:spPr bwMode="auto">
            <a:xfrm>
              <a:off x="1273176" y="1589088"/>
              <a:ext cx="15875" cy="38100"/>
            </a:xfrm>
            <a:custGeom>
              <a:avLst/>
              <a:gdLst>
                <a:gd name="T0" fmla="*/ 0 w 6"/>
                <a:gd name="T1" fmla="*/ 11 h 13"/>
                <a:gd name="T2" fmla="*/ 3 w 6"/>
                <a:gd name="T3" fmla="*/ 9 h 13"/>
                <a:gd name="T4" fmla="*/ 5 w 6"/>
                <a:gd name="T5" fmla="*/ 5 h 13"/>
                <a:gd name="T6" fmla="*/ 6 w 6"/>
                <a:gd name="T7" fmla="*/ 1 h 13"/>
                <a:gd name="T8" fmla="*/ 4 w 6"/>
                <a:gd name="T9" fmla="*/ 0 h 13"/>
                <a:gd name="T10" fmla="*/ 3 w 6"/>
                <a:gd name="T11" fmla="*/ 3 h 13"/>
                <a:gd name="T12" fmla="*/ 0 w 6"/>
                <a:gd name="T1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0" y="11"/>
                  </a:moveTo>
                  <a:cubicBezTo>
                    <a:pt x="0" y="13"/>
                    <a:pt x="3" y="9"/>
                    <a:pt x="3" y="9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2" y="6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0" name="Freeform 657"/>
            <p:cNvSpPr>
              <a:spLocks/>
            </p:cNvSpPr>
            <p:nvPr/>
          </p:nvSpPr>
          <p:spPr bwMode="auto">
            <a:xfrm>
              <a:off x="1273176" y="1589088"/>
              <a:ext cx="15875" cy="34925"/>
            </a:xfrm>
            <a:custGeom>
              <a:avLst/>
              <a:gdLst>
                <a:gd name="T0" fmla="*/ 0 w 6"/>
                <a:gd name="T1" fmla="*/ 11 h 12"/>
                <a:gd name="T2" fmla="*/ 3 w 6"/>
                <a:gd name="T3" fmla="*/ 9 h 12"/>
                <a:gd name="T4" fmla="*/ 5 w 6"/>
                <a:gd name="T5" fmla="*/ 5 h 12"/>
                <a:gd name="T6" fmla="*/ 6 w 6"/>
                <a:gd name="T7" fmla="*/ 1 h 12"/>
                <a:gd name="T8" fmla="*/ 4 w 6"/>
                <a:gd name="T9" fmla="*/ 0 h 12"/>
                <a:gd name="T10" fmla="*/ 3 w 6"/>
                <a:gd name="T11" fmla="*/ 3 h 12"/>
                <a:gd name="T12" fmla="*/ 0 w 6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0" y="11"/>
                  </a:moveTo>
                  <a:cubicBezTo>
                    <a:pt x="0" y="12"/>
                    <a:pt x="3" y="9"/>
                    <a:pt x="3" y="9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2" y="6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FF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1" name="Freeform 658"/>
            <p:cNvSpPr>
              <a:spLocks/>
            </p:cNvSpPr>
            <p:nvPr/>
          </p:nvSpPr>
          <p:spPr bwMode="auto">
            <a:xfrm>
              <a:off x="1273176" y="1589088"/>
              <a:ext cx="15875" cy="34925"/>
            </a:xfrm>
            <a:custGeom>
              <a:avLst/>
              <a:gdLst>
                <a:gd name="T0" fmla="*/ 0 w 6"/>
                <a:gd name="T1" fmla="*/ 11 h 12"/>
                <a:gd name="T2" fmla="*/ 3 w 6"/>
                <a:gd name="T3" fmla="*/ 8 h 12"/>
                <a:gd name="T4" fmla="*/ 5 w 6"/>
                <a:gd name="T5" fmla="*/ 5 h 12"/>
                <a:gd name="T6" fmla="*/ 6 w 6"/>
                <a:gd name="T7" fmla="*/ 1 h 12"/>
                <a:gd name="T8" fmla="*/ 4 w 6"/>
                <a:gd name="T9" fmla="*/ 0 h 12"/>
                <a:gd name="T10" fmla="*/ 3 w 6"/>
                <a:gd name="T11" fmla="*/ 3 h 12"/>
                <a:gd name="T12" fmla="*/ 0 w 6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0" y="11"/>
                  </a:moveTo>
                  <a:cubicBezTo>
                    <a:pt x="0" y="12"/>
                    <a:pt x="3" y="9"/>
                    <a:pt x="3" y="8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2" y="6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FFC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2" name="Freeform 659"/>
            <p:cNvSpPr>
              <a:spLocks/>
            </p:cNvSpPr>
            <p:nvPr/>
          </p:nvSpPr>
          <p:spPr bwMode="auto">
            <a:xfrm>
              <a:off x="1273176" y="1589088"/>
              <a:ext cx="15875" cy="34925"/>
            </a:xfrm>
            <a:custGeom>
              <a:avLst/>
              <a:gdLst>
                <a:gd name="T0" fmla="*/ 0 w 6"/>
                <a:gd name="T1" fmla="*/ 10 h 12"/>
                <a:gd name="T2" fmla="*/ 3 w 6"/>
                <a:gd name="T3" fmla="*/ 8 h 12"/>
                <a:gd name="T4" fmla="*/ 5 w 6"/>
                <a:gd name="T5" fmla="*/ 5 h 12"/>
                <a:gd name="T6" fmla="*/ 6 w 6"/>
                <a:gd name="T7" fmla="*/ 1 h 12"/>
                <a:gd name="T8" fmla="*/ 4 w 6"/>
                <a:gd name="T9" fmla="*/ 0 h 12"/>
                <a:gd name="T10" fmla="*/ 3 w 6"/>
                <a:gd name="T11" fmla="*/ 3 h 12"/>
                <a:gd name="T12" fmla="*/ 0 w 6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0" y="10"/>
                  </a:moveTo>
                  <a:cubicBezTo>
                    <a:pt x="0" y="12"/>
                    <a:pt x="3" y="8"/>
                    <a:pt x="3" y="8"/>
                  </a:cubicBezTo>
                  <a:cubicBezTo>
                    <a:pt x="4" y="7"/>
                    <a:pt x="5" y="5"/>
                    <a:pt x="5" y="5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2" y="6"/>
                    <a:pt x="1" y="8"/>
                    <a:pt x="0" y="10"/>
                  </a:cubicBezTo>
                  <a:close/>
                </a:path>
              </a:pathLst>
            </a:custGeom>
            <a:solidFill>
              <a:srgbClr val="FFC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3" name="Freeform 660"/>
            <p:cNvSpPr>
              <a:spLocks/>
            </p:cNvSpPr>
            <p:nvPr/>
          </p:nvSpPr>
          <p:spPr bwMode="auto">
            <a:xfrm>
              <a:off x="1274763" y="1589088"/>
              <a:ext cx="14288" cy="31750"/>
            </a:xfrm>
            <a:custGeom>
              <a:avLst/>
              <a:gdLst>
                <a:gd name="T0" fmla="*/ 0 w 5"/>
                <a:gd name="T1" fmla="*/ 10 h 11"/>
                <a:gd name="T2" fmla="*/ 2 w 5"/>
                <a:gd name="T3" fmla="*/ 8 h 11"/>
                <a:gd name="T4" fmla="*/ 4 w 5"/>
                <a:gd name="T5" fmla="*/ 5 h 11"/>
                <a:gd name="T6" fmla="*/ 5 w 5"/>
                <a:gd name="T7" fmla="*/ 1 h 11"/>
                <a:gd name="T8" fmla="*/ 3 w 5"/>
                <a:gd name="T9" fmla="*/ 0 h 11"/>
                <a:gd name="T10" fmla="*/ 2 w 5"/>
                <a:gd name="T11" fmla="*/ 3 h 11"/>
                <a:gd name="T12" fmla="*/ 0 w 5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0" y="10"/>
                  </a:moveTo>
                  <a:cubicBezTo>
                    <a:pt x="0" y="11"/>
                    <a:pt x="2" y="8"/>
                    <a:pt x="2" y="8"/>
                  </a:cubicBezTo>
                  <a:cubicBezTo>
                    <a:pt x="3" y="7"/>
                    <a:pt x="4" y="5"/>
                    <a:pt x="4" y="5"/>
                  </a:cubicBezTo>
                  <a:cubicBezTo>
                    <a:pt x="4" y="3"/>
                    <a:pt x="5" y="2"/>
                    <a:pt x="5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FF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4" name="Freeform 661"/>
            <p:cNvSpPr>
              <a:spLocks/>
            </p:cNvSpPr>
            <p:nvPr/>
          </p:nvSpPr>
          <p:spPr bwMode="auto">
            <a:xfrm>
              <a:off x="1274763" y="1589088"/>
              <a:ext cx="14288" cy="31750"/>
            </a:xfrm>
            <a:custGeom>
              <a:avLst/>
              <a:gdLst>
                <a:gd name="T0" fmla="*/ 0 w 5"/>
                <a:gd name="T1" fmla="*/ 10 h 11"/>
                <a:gd name="T2" fmla="*/ 3 w 5"/>
                <a:gd name="T3" fmla="*/ 8 h 11"/>
                <a:gd name="T4" fmla="*/ 4 w 5"/>
                <a:gd name="T5" fmla="*/ 4 h 11"/>
                <a:gd name="T6" fmla="*/ 5 w 5"/>
                <a:gd name="T7" fmla="*/ 1 h 11"/>
                <a:gd name="T8" fmla="*/ 3 w 5"/>
                <a:gd name="T9" fmla="*/ 1 h 11"/>
                <a:gd name="T10" fmla="*/ 2 w 5"/>
                <a:gd name="T11" fmla="*/ 3 h 11"/>
                <a:gd name="T12" fmla="*/ 0 w 5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0" y="10"/>
                  </a:moveTo>
                  <a:cubicBezTo>
                    <a:pt x="0" y="11"/>
                    <a:pt x="2" y="8"/>
                    <a:pt x="3" y="8"/>
                  </a:cubicBezTo>
                  <a:cubicBezTo>
                    <a:pt x="3" y="7"/>
                    <a:pt x="4" y="5"/>
                    <a:pt x="4" y="4"/>
                  </a:cubicBezTo>
                  <a:cubicBezTo>
                    <a:pt x="4" y="3"/>
                    <a:pt x="5" y="2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FFC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5" name="Freeform 662"/>
            <p:cNvSpPr>
              <a:spLocks/>
            </p:cNvSpPr>
            <p:nvPr/>
          </p:nvSpPr>
          <p:spPr bwMode="auto">
            <a:xfrm>
              <a:off x="1274763" y="1589088"/>
              <a:ext cx="14288" cy="31750"/>
            </a:xfrm>
            <a:custGeom>
              <a:avLst/>
              <a:gdLst>
                <a:gd name="T0" fmla="*/ 0 w 5"/>
                <a:gd name="T1" fmla="*/ 9 h 11"/>
                <a:gd name="T2" fmla="*/ 3 w 5"/>
                <a:gd name="T3" fmla="*/ 7 h 11"/>
                <a:gd name="T4" fmla="*/ 4 w 5"/>
                <a:gd name="T5" fmla="*/ 4 h 11"/>
                <a:gd name="T6" fmla="*/ 5 w 5"/>
                <a:gd name="T7" fmla="*/ 1 h 11"/>
                <a:gd name="T8" fmla="*/ 3 w 5"/>
                <a:gd name="T9" fmla="*/ 1 h 11"/>
                <a:gd name="T10" fmla="*/ 2 w 5"/>
                <a:gd name="T11" fmla="*/ 3 h 11"/>
                <a:gd name="T12" fmla="*/ 0 w 5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cubicBezTo>
                    <a:pt x="0" y="11"/>
                    <a:pt x="2" y="8"/>
                    <a:pt x="3" y="7"/>
                  </a:cubicBezTo>
                  <a:cubicBezTo>
                    <a:pt x="3" y="7"/>
                    <a:pt x="4" y="5"/>
                    <a:pt x="4" y="4"/>
                  </a:cubicBezTo>
                  <a:cubicBezTo>
                    <a:pt x="4" y="3"/>
                    <a:pt x="5" y="2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5"/>
                    <a:pt x="0" y="8"/>
                    <a:pt x="0" y="9"/>
                  </a:cubicBezTo>
                  <a:close/>
                </a:path>
              </a:pathLst>
            </a:custGeom>
            <a:solidFill>
              <a:srgbClr val="FFC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6" name="Freeform 663"/>
            <p:cNvSpPr>
              <a:spLocks/>
            </p:cNvSpPr>
            <p:nvPr/>
          </p:nvSpPr>
          <p:spPr bwMode="auto">
            <a:xfrm>
              <a:off x="1274763" y="1589088"/>
              <a:ext cx="14288" cy="28575"/>
            </a:xfrm>
            <a:custGeom>
              <a:avLst/>
              <a:gdLst>
                <a:gd name="T0" fmla="*/ 0 w 5"/>
                <a:gd name="T1" fmla="*/ 9 h 10"/>
                <a:gd name="T2" fmla="*/ 3 w 5"/>
                <a:gd name="T3" fmla="*/ 7 h 10"/>
                <a:gd name="T4" fmla="*/ 4 w 5"/>
                <a:gd name="T5" fmla="*/ 4 h 10"/>
                <a:gd name="T6" fmla="*/ 5 w 5"/>
                <a:gd name="T7" fmla="*/ 1 h 10"/>
                <a:gd name="T8" fmla="*/ 3 w 5"/>
                <a:gd name="T9" fmla="*/ 1 h 10"/>
                <a:gd name="T10" fmla="*/ 2 w 5"/>
                <a:gd name="T11" fmla="*/ 3 h 10"/>
                <a:gd name="T12" fmla="*/ 0 w 5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9"/>
                  </a:moveTo>
                  <a:cubicBezTo>
                    <a:pt x="0" y="10"/>
                    <a:pt x="2" y="7"/>
                    <a:pt x="3" y="7"/>
                  </a:cubicBezTo>
                  <a:cubicBezTo>
                    <a:pt x="3" y="7"/>
                    <a:pt x="4" y="5"/>
                    <a:pt x="4" y="4"/>
                  </a:cubicBezTo>
                  <a:cubicBezTo>
                    <a:pt x="4" y="3"/>
                    <a:pt x="5" y="2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5"/>
                    <a:pt x="0" y="8"/>
                    <a:pt x="0" y="9"/>
                  </a:cubicBezTo>
                  <a:close/>
                </a:path>
              </a:pathLst>
            </a:custGeom>
            <a:solidFill>
              <a:srgbClr val="FFD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7" name="Freeform 664"/>
            <p:cNvSpPr>
              <a:spLocks/>
            </p:cNvSpPr>
            <p:nvPr/>
          </p:nvSpPr>
          <p:spPr bwMode="auto">
            <a:xfrm>
              <a:off x="1274763" y="1589088"/>
              <a:ext cx="14288" cy="28575"/>
            </a:xfrm>
            <a:custGeom>
              <a:avLst/>
              <a:gdLst>
                <a:gd name="T0" fmla="*/ 0 w 5"/>
                <a:gd name="T1" fmla="*/ 9 h 10"/>
                <a:gd name="T2" fmla="*/ 3 w 5"/>
                <a:gd name="T3" fmla="*/ 7 h 10"/>
                <a:gd name="T4" fmla="*/ 4 w 5"/>
                <a:gd name="T5" fmla="*/ 4 h 10"/>
                <a:gd name="T6" fmla="*/ 4 w 5"/>
                <a:gd name="T7" fmla="*/ 1 h 10"/>
                <a:gd name="T8" fmla="*/ 3 w 5"/>
                <a:gd name="T9" fmla="*/ 1 h 10"/>
                <a:gd name="T10" fmla="*/ 2 w 5"/>
                <a:gd name="T11" fmla="*/ 3 h 10"/>
                <a:gd name="T12" fmla="*/ 0 w 5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9"/>
                  </a:moveTo>
                  <a:cubicBezTo>
                    <a:pt x="0" y="10"/>
                    <a:pt x="3" y="7"/>
                    <a:pt x="3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5"/>
                    <a:pt x="0" y="7"/>
                    <a:pt x="0" y="9"/>
                  </a:cubicBezTo>
                  <a:close/>
                </a:path>
              </a:pathLst>
            </a:custGeom>
            <a:solidFill>
              <a:srgbClr val="FFD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8" name="Freeform 665"/>
            <p:cNvSpPr>
              <a:spLocks/>
            </p:cNvSpPr>
            <p:nvPr/>
          </p:nvSpPr>
          <p:spPr bwMode="auto">
            <a:xfrm>
              <a:off x="1274763" y="1592263"/>
              <a:ext cx="14288" cy="25400"/>
            </a:xfrm>
            <a:custGeom>
              <a:avLst/>
              <a:gdLst>
                <a:gd name="T0" fmla="*/ 0 w 5"/>
                <a:gd name="T1" fmla="*/ 8 h 9"/>
                <a:gd name="T2" fmla="*/ 3 w 5"/>
                <a:gd name="T3" fmla="*/ 6 h 9"/>
                <a:gd name="T4" fmla="*/ 4 w 5"/>
                <a:gd name="T5" fmla="*/ 3 h 9"/>
                <a:gd name="T6" fmla="*/ 4 w 5"/>
                <a:gd name="T7" fmla="*/ 0 h 9"/>
                <a:gd name="T8" fmla="*/ 3 w 5"/>
                <a:gd name="T9" fmla="*/ 0 h 9"/>
                <a:gd name="T10" fmla="*/ 2 w 5"/>
                <a:gd name="T11" fmla="*/ 2 h 9"/>
                <a:gd name="T12" fmla="*/ 0 w 5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cubicBezTo>
                    <a:pt x="0" y="9"/>
                    <a:pt x="3" y="6"/>
                    <a:pt x="3" y="6"/>
                  </a:cubicBezTo>
                  <a:cubicBezTo>
                    <a:pt x="3" y="5"/>
                    <a:pt x="4" y="4"/>
                    <a:pt x="4" y="3"/>
                  </a:cubicBezTo>
                  <a:cubicBezTo>
                    <a:pt x="4" y="2"/>
                    <a:pt x="5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FFD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9" name="Freeform 666"/>
            <p:cNvSpPr>
              <a:spLocks/>
            </p:cNvSpPr>
            <p:nvPr/>
          </p:nvSpPr>
          <p:spPr bwMode="auto">
            <a:xfrm>
              <a:off x="1277938" y="1592263"/>
              <a:ext cx="11113" cy="23813"/>
            </a:xfrm>
            <a:custGeom>
              <a:avLst/>
              <a:gdLst>
                <a:gd name="T0" fmla="*/ 0 w 4"/>
                <a:gd name="T1" fmla="*/ 7 h 8"/>
                <a:gd name="T2" fmla="*/ 2 w 4"/>
                <a:gd name="T3" fmla="*/ 6 h 8"/>
                <a:gd name="T4" fmla="*/ 3 w 4"/>
                <a:gd name="T5" fmla="*/ 3 h 8"/>
                <a:gd name="T6" fmla="*/ 3 w 4"/>
                <a:gd name="T7" fmla="*/ 0 h 8"/>
                <a:gd name="T8" fmla="*/ 2 w 4"/>
                <a:gd name="T9" fmla="*/ 0 h 8"/>
                <a:gd name="T10" fmla="*/ 1 w 4"/>
                <a:gd name="T11" fmla="*/ 2 h 8"/>
                <a:gd name="T12" fmla="*/ 0 w 4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0" y="7"/>
                  </a:moveTo>
                  <a:cubicBezTo>
                    <a:pt x="0" y="8"/>
                    <a:pt x="2" y="6"/>
                    <a:pt x="2" y="6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4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FFD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0" name="Freeform 667"/>
            <p:cNvSpPr>
              <a:spLocks/>
            </p:cNvSpPr>
            <p:nvPr/>
          </p:nvSpPr>
          <p:spPr bwMode="auto">
            <a:xfrm>
              <a:off x="1277938" y="1592263"/>
              <a:ext cx="11113" cy="23813"/>
            </a:xfrm>
            <a:custGeom>
              <a:avLst/>
              <a:gdLst>
                <a:gd name="T0" fmla="*/ 0 w 4"/>
                <a:gd name="T1" fmla="*/ 7 h 8"/>
                <a:gd name="T2" fmla="*/ 2 w 4"/>
                <a:gd name="T3" fmla="*/ 5 h 8"/>
                <a:gd name="T4" fmla="*/ 3 w 4"/>
                <a:gd name="T5" fmla="*/ 3 h 8"/>
                <a:gd name="T6" fmla="*/ 3 w 4"/>
                <a:gd name="T7" fmla="*/ 0 h 8"/>
                <a:gd name="T8" fmla="*/ 2 w 4"/>
                <a:gd name="T9" fmla="*/ 0 h 8"/>
                <a:gd name="T10" fmla="*/ 1 w 4"/>
                <a:gd name="T11" fmla="*/ 2 h 8"/>
                <a:gd name="T12" fmla="*/ 0 w 4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0" y="7"/>
                  </a:moveTo>
                  <a:cubicBezTo>
                    <a:pt x="0" y="8"/>
                    <a:pt x="2" y="6"/>
                    <a:pt x="2" y="5"/>
                  </a:cubicBezTo>
                  <a:cubicBezTo>
                    <a:pt x="2" y="5"/>
                    <a:pt x="3" y="3"/>
                    <a:pt x="3" y="3"/>
                  </a:cubicBezTo>
                  <a:cubicBezTo>
                    <a:pt x="3" y="2"/>
                    <a:pt x="4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FFD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1" name="Freeform 668"/>
            <p:cNvSpPr>
              <a:spLocks/>
            </p:cNvSpPr>
            <p:nvPr/>
          </p:nvSpPr>
          <p:spPr bwMode="auto">
            <a:xfrm>
              <a:off x="1284288" y="1595438"/>
              <a:ext cx="61913" cy="46038"/>
            </a:xfrm>
            <a:custGeom>
              <a:avLst/>
              <a:gdLst>
                <a:gd name="T0" fmla="*/ 9 w 22"/>
                <a:gd name="T1" fmla="*/ 4 h 16"/>
                <a:gd name="T2" fmla="*/ 4 w 22"/>
                <a:gd name="T3" fmla="*/ 10 h 16"/>
                <a:gd name="T4" fmla="*/ 2 w 22"/>
                <a:gd name="T5" fmla="*/ 15 h 16"/>
                <a:gd name="T6" fmla="*/ 12 w 22"/>
                <a:gd name="T7" fmla="*/ 11 h 16"/>
                <a:gd name="T8" fmla="*/ 19 w 22"/>
                <a:gd name="T9" fmla="*/ 2 h 16"/>
                <a:gd name="T10" fmla="*/ 12 w 22"/>
                <a:gd name="T11" fmla="*/ 1 h 16"/>
                <a:gd name="T12" fmla="*/ 9 w 22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6">
                  <a:moveTo>
                    <a:pt x="9" y="4"/>
                  </a:moveTo>
                  <a:cubicBezTo>
                    <a:pt x="7" y="6"/>
                    <a:pt x="5" y="8"/>
                    <a:pt x="4" y="10"/>
                  </a:cubicBezTo>
                  <a:cubicBezTo>
                    <a:pt x="3" y="11"/>
                    <a:pt x="0" y="13"/>
                    <a:pt x="2" y="15"/>
                  </a:cubicBezTo>
                  <a:cubicBezTo>
                    <a:pt x="3" y="16"/>
                    <a:pt x="8" y="14"/>
                    <a:pt x="12" y="11"/>
                  </a:cubicBezTo>
                  <a:cubicBezTo>
                    <a:pt x="16" y="8"/>
                    <a:pt x="22" y="5"/>
                    <a:pt x="19" y="2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11" y="2"/>
                    <a:pt x="10" y="2"/>
                    <a:pt x="9" y="4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2" name="Freeform 669"/>
            <p:cNvSpPr>
              <a:spLocks/>
            </p:cNvSpPr>
            <p:nvPr/>
          </p:nvSpPr>
          <p:spPr bwMode="auto">
            <a:xfrm>
              <a:off x="1284288" y="1595438"/>
              <a:ext cx="60325" cy="46038"/>
            </a:xfrm>
            <a:custGeom>
              <a:avLst/>
              <a:gdLst>
                <a:gd name="T0" fmla="*/ 9 w 21"/>
                <a:gd name="T1" fmla="*/ 4 h 16"/>
                <a:gd name="T2" fmla="*/ 4 w 21"/>
                <a:gd name="T3" fmla="*/ 10 h 16"/>
                <a:gd name="T4" fmla="*/ 2 w 21"/>
                <a:gd name="T5" fmla="*/ 15 h 16"/>
                <a:gd name="T6" fmla="*/ 12 w 21"/>
                <a:gd name="T7" fmla="*/ 11 h 16"/>
                <a:gd name="T8" fmla="*/ 19 w 21"/>
                <a:gd name="T9" fmla="*/ 2 h 16"/>
                <a:gd name="T10" fmla="*/ 12 w 21"/>
                <a:gd name="T11" fmla="*/ 2 h 16"/>
                <a:gd name="T12" fmla="*/ 9 w 21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6">
                  <a:moveTo>
                    <a:pt x="9" y="4"/>
                  </a:moveTo>
                  <a:cubicBezTo>
                    <a:pt x="7" y="6"/>
                    <a:pt x="5" y="8"/>
                    <a:pt x="4" y="10"/>
                  </a:cubicBezTo>
                  <a:cubicBezTo>
                    <a:pt x="3" y="11"/>
                    <a:pt x="0" y="13"/>
                    <a:pt x="2" y="15"/>
                  </a:cubicBezTo>
                  <a:cubicBezTo>
                    <a:pt x="3" y="16"/>
                    <a:pt x="8" y="13"/>
                    <a:pt x="12" y="11"/>
                  </a:cubicBezTo>
                  <a:cubicBezTo>
                    <a:pt x="16" y="8"/>
                    <a:pt x="21" y="5"/>
                    <a:pt x="19" y="2"/>
                  </a:cubicBezTo>
                  <a:cubicBezTo>
                    <a:pt x="17" y="0"/>
                    <a:pt x="13" y="1"/>
                    <a:pt x="12" y="2"/>
                  </a:cubicBezTo>
                  <a:cubicBezTo>
                    <a:pt x="11" y="2"/>
                    <a:pt x="10" y="3"/>
                    <a:pt x="9" y="4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3" name="Freeform 670"/>
            <p:cNvSpPr>
              <a:spLocks/>
            </p:cNvSpPr>
            <p:nvPr/>
          </p:nvSpPr>
          <p:spPr bwMode="auto">
            <a:xfrm>
              <a:off x="1287463" y="1595438"/>
              <a:ext cx="57150" cy="46038"/>
            </a:xfrm>
            <a:custGeom>
              <a:avLst/>
              <a:gdLst>
                <a:gd name="T0" fmla="*/ 8 w 20"/>
                <a:gd name="T1" fmla="*/ 4 h 16"/>
                <a:gd name="T2" fmla="*/ 4 w 20"/>
                <a:gd name="T3" fmla="*/ 10 h 16"/>
                <a:gd name="T4" fmla="*/ 1 w 20"/>
                <a:gd name="T5" fmla="*/ 14 h 16"/>
                <a:gd name="T6" fmla="*/ 11 w 20"/>
                <a:gd name="T7" fmla="*/ 10 h 16"/>
                <a:gd name="T8" fmla="*/ 17 w 20"/>
                <a:gd name="T9" fmla="*/ 2 h 16"/>
                <a:gd name="T10" fmla="*/ 11 w 20"/>
                <a:gd name="T11" fmla="*/ 2 h 16"/>
                <a:gd name="T12" fmla="*/ 8 w 20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8" y="4"/>
                  </a:moveTo>
                  <a:cubicBezTo>
                    <a:pt x="6" y="6"/>
                    <a:pt x="5" y="8"/>
                    <a:pt x="4" y="10"/>
                  </a:cubicBezTo>
                  <a:cubicBezTo>
                    <a:pt x="2" y="11"/>
                    <a:pt x="0" y="13"/>
                    <a:pt x="1" y="14"/>
                  </a:cubicBezTo>
                  <a:cubicBezTo>
                    <a:pt x="2" y="16"/>
                    <a:pt x="7" y="13"/>
                    <a:pt x="11" y="10"/>
                  </a:cubicBezTo>
                  <a:cubicBezTo>
                    <a:pt x="14" y="8"/>
                    <a:pt x="20" y="5"/>
                    <a:pt x="17" y="2"/>
                  </a:cubicBezTo>
                  <a:cubicBezTo>
                    <a:pt x="16" y="0"/>
                    <a:pt x="12" y="1"/>
                    <a:pt x="11" y="2"/>
                  </a:cubicBezTo>
                  <a:cubicBezTo>
                    <a:pt x="10" y="2"/>
                    <a:pt x="9" y="3"/>
                    <a:pt x="8" y="4"/>
                  </a:cubicBezTo>
                  <a:close/>
                </a:path>
              </a:pathLst>
            </a:custGeom>
            <a:solidFill>
              <a:srgbClr val="FFC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4" name="Freeform 671"/>
            <p:cNvSpPr>
              <a:spLocks/>
            </p:cNvSpPr>
            <p:nvPr/>
          </p:nvSpPr>
          <p:spPr bwMode="auto">
            <a:xfrm>
              <a:off x="1287463" y="1598613"/>
              <a:ext cx="57150" cy="42863"/>
            </a:xfrm>
            <a:custGeom>
              <a:avLst/>
              <a:gdLst>
                <a:gd name="T0" fmla="*/ 8 w 20"/>
                <a:gd name="T1" fmla="*/ 3 h 15"/>
                <a:gd name="T2" fmla="*/ 4 w 20"/>
                <a:gd name="T3" fmla="*/ 9 h 15"/>
                <a:gd name="T4" fmla="*/ 1 w 20"/>
                <a:gd name="T5" fmla="*/ 13 h 15"/>
                <a:gd name="T6" fmla="*/ 11 w 20"/>
                <a:gd name="T7" fmla="*/ 9 h 15"/>
                <a:gd name="T8" fmla="*/ 17 w 20"/>
                <a:gd name="T9" fmla="*/ 1 h 15"/>
                <a:gd name="T10" fmla="*/ 11 w 20"/>
                <a:gd name="T11" fmla="*/ 1 h 15"/>
                <a:gd name="T12" fmla="*/ 8 w 20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8" y="3"/>
                  </a:moveTo>
                  <a:cubicBezTo>
                    <a:pt x="6" y="6"/>
                    <a:pt x="5" y="8"/>
                    <a:pt x="4" y="9"/>
                  </a:cubicBezTo>
                  <a:cubicBezTo>
                    <a:pt x="3" y="10"/>
                    <a:pt x="0" y="12"/>
                    <a:pt x="1" y="13"/>
                  </a:cubicBezTo>
                  <a:cubicBezTo>
                    <a:pt x="2" y="15"/>
                    <a:pt x="7" y="12"/>
                    <a:pt x="11" y="9"/>
                  </a:cubicBezTo>
                  <a:cubicBezTo>
                    <a:pt x="14" y="7"/>
                    <a:pt x="20" y="4"/>
                    <a:pt x="17" y="1"/>
                  </a:cubicBezTo>
                  <a:cubicBezTo>
                    <a:pt x="16" y="0"/>
                    <a:pt x="12" y="0"/>
                    <a:pt x="11" y="1"/>
                  </a:cubicBezTo>
                  <a:cubicBezTo>
                    <a:pt x="10" y="1"/>
                    <a:pt x="10" y="2"/>
                    <a:pt x="8" y="3"/>
                  </a:cubicBez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5" name="Freeform 672"/>
            <p:cNvSpPr>
              <a:spLocks/>
            </p:cNvSpPr>
            <p:nvPr/>
          </p:nvSpPr>
          <p:spPr bwMode="auto">
            <a:xfrm>
              <a:off x="1287463" y="1598613"/>
              <a:ext cx="57150" cy="42863"/>
            </a:xfrm>
            <a:custGeom>
              <a:avLst/>
              <a:gdLst>
                <a:gd name="T0" fmla="*/ 8 w 20"/>
                <a:gd name="T1" fmla="*/ 4 h 15"/>
                <a:gd name="T2" fmla="*/ 4 w 20"/>
                <a:gd name="T3" fmla="*/ 9 h 15"/>
                <a:gd name="T4" fmla="*/ 1 w 20"/>
                <a:gd name="T5" fmla="*/ 13 h 15"/>
                <a:gd name="T6" fmla="*/ 11 w 20"/>
                <a:gd name="T7" fmla="*/ 9 h 15"/>
                <a:gd name="T8" fmla="*/ 17 w 20"/>
                <a:gd name="T9" fmla="*/ 1 h 15"/>
                <a:gd name="T10" fmla="*/ 11 w 20"/>
                <a:gd name="T11" fmla="*/ 1 h 15"/>
                <a:gd name="T12" fmla="*/ 8 w 20"/>
                <a:gd name="T1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8" y="4"/>
                  </a:moveTo>
                  <a:cubicBezTo>
                    <a:pt x="6" y="6"/>
                    <a:pt x="5" y="8"/>
                    <a:pt x="4" y="9"/>
                  </a:cubicBezTo>
                  <a:cubicBezTo>
                    <a:pt x="3" y="10"/>
                    <a:pt x="0" y="12"/>
                    <a:pt x="1" y="13"/>
                  </a:cubicBezTo>
                  <a:cubicBezTo>
                    <a:pt x="2" y="15"/>
                    <a:pt x="7" y="12"/>
                    <a:pt x="11" y="9"/>
                  </a:cubicBezTo>
                  <a:cubicBezTo>
                    <a:pt x="14" y="7"/>
                    <a:pt x="20" y="4"/>
                    <a:pt x="17" y="1"/>
                  </a:cubicBezTo>
                  <a:cubicBezTo>
                    <a:pt x="16" y="0"/>
                    <a:pt x="12" y="0"/>
                    <a:pt x="11" y="1"/>
                  </a:cubicBezTo>
                  <a:cubicBezTo>
                    <a:pt x="10" y="2"/>
                    <a:pt x="10" y="2"/>
                    <a:pt x="8" y="4"/>
                  </a:cubicBezTo>
                  <a:close/>
                </a:path>
              </a:pathLst>
            </a:cu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6" name="Freeform 673"/>
            <p:cNvSpPr>
              <a:spLocks/>
            </p:cNvSpPr>
            <p:nvPr/>
          </p:nvSpPr>
          <p:spPr bwMode="auto">
            <a:xfrm>
              <a:off x="1287463" y="1598613"/>
              <a:ext cx="57150" cy="39688"/>
            </a:xfrm>
            <a:custGeom>
              <a:avLst/>
              <a:gdLst>
                <a:gd name="T0" fmla="*/ 8 w 20"/>
                <a:gd name="T1" fmla="*/ 4 h 14"/>
                <a:gd name="T2" fmla="*/ 4 w 20"/>
                <a:gd name="T3" fmla="*/ 9 h 14"/>
                <a:gd name="T4" fmla="*/ 2 w 20"/>
                <a:gd name="T5" fmla="*/ 13 h 14"/>
                <a:gd name="T6" fmla="*/ 11 w 20"/>
                <a:gd name="T7" fmla="*/ 9 h 14"/>
                <a:gd name="T8" fmla="*/ 17 w 20"/>
                <a:gd name="T9" fmla="*/ 1 h 14"/>
                <a:gd name="T10" fmla="*/ 11 w 20"/>
                <a:gd name="T11" fmla="*/ 1 h 14"/>
                <a:gd name="T12" fmla="*/ 8 w 20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4">
                  <a:moveTo>
                    <a:pt x="8" y="4"/>
                  </a:moveTo>
                  <a:cubicBezTo>
                    <a:pt x="6" y="6"/>
                    <a:pt x="5" y="8"/>
                    <a:pt x="4" y="9"/>
                  </a:cubicBezTo>
                  <a:cubicBezTo>
                    <a:pt x="3" y="10"/>
                    <a:pt x="0" y="12"/>
                    <a:pt x="2" y="13"/>
                  </a:cubicBezTo>
                  <a:cubicBezTo>
                    <a:pt x="3" y="14"/>
                    <a:pt x="7" y="12"/>
                    <a:pt x="11" y="9"/>
                  </a:cubicBezTo>
                  <a:cubicBezTo>
                    <a:pt x="14" y="7"/>
                    <a:pt x="20" y="4"/>
                    <a:pt x="17" y="1"/>
                  </a:cubicBezTo>
                  <a:cubicBezTo>
                    <a:pt x="16" y="0"/>
                    <a:pt x="12" y="0"/>
                    <a:pt x="11" y="1"/>
                  </a:cubicBezTo>
                  <a:cubicBezTo>
                    <a:pt x="10" y="2"/>
                    <a:pt x="10" y="2"/>
                    <a:pt x="8" y="4"/>
                  </a:cubicBezTo>
                  <a:close/>
                </a:path>
              </a:pathLst>
            </a:custGeom>
            <a:solidFill>
              <a:srgbClr val="FFC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7" name="Freeform 674"/>
            <p:cNvSpPr>
              <a:spLocks/>
            </p:cNvSpPr>
            <p:nvPr/>
          </p:nvSpPr>
          <p:spPr bwMode="auto">
            <a:xfrm>
              <a:off x="1287463" y="1598613"/>
              <a:ext cx="53975" cy="39688"/>
            </a:xfrm>
            <a:custGeom>
              <a:avLst/>
              <a:gdLst>
                <a:gd name="T0" fmla="*/ 8 w 19"/>
                <a:gd name="T1" fmla="*/ 4 h 14"/>
                <a:gd name="T2" fmla="*/ 4 w 19"/>
                <a:gd name="T3" fmla="*/ 9 h 14"/>
                <a:gd name="T4" fmla="*/ 2 w 19"/>
                <a:gd name="T5" fmla="*/ 13 h 14"/>
                <a:gd name="T6" fmla="*/ 11 w 19"/>
                <a:gd name="T7" fmla="*/ 9 h 14"/>
                <a:gd name="T8" fmla="*/ 17 w 19"/>
                <a:gd name="T9" fmla="*/ 1 h 14"/>
                <a:gd name="T10" fmla="*/ 11 w 19"/>
                <a:gd name="T11" fmla="*/ 1 h 14"/>
                <a:gd name="T12" fmla="*/ 8 w 19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4">
                  <a:moveTo>
                    <a:pt x="8" y="4"/>
                  </a:moveTo>
                  <a:cubicBezTo>
                    <a:pt x="6" y="6"/>
                    <a:pt x="5" y="8"/>
                    <a:pt x="4" y="9"/>
                  </a:cubicBezTo>
                  <a:cubicBezTo>
                    <a:pt x="3" y="10"/>
                    <a:pt x="0" y="12"/>
                    <a:pt x="2" y="13"/>
                  </a:cubicBezTo>
                  <a:cubicBezTo>
                    <a:pt x="3" y="14"/>
                    <a:pt x="7" y="12"/>
                    <a:pt x="11" y="9"/>
                  </a:cubicBezTo>
                  <a:cubicBezTo>
                    <a:pt x="14" y="7"/>
                    <a:pt x="19" y="4"/>
                    <a:pt x="17" y="1"/>
                  </a:cubicBezTo>
                  <a:cubicBezTo>
                    <a:pt x="16" y="0"/>
                    <a:pt x="12" y="0"/>
                    <a:pt x="11" y="1"/>
                  </a:cubicBezTo>
                  <a:cubicBezTo>
                    <a:pt x="10" y="2"/>
                    <a:pt x="10" y="2"/>
                    <a:pt x="8" y="4"/>
                  </a:cubicBezTo>
                  <a:close/>
                </a:path>
              </a:pathLst>
            </a:custGeom>
            <a:solidFill>
              <a:srgbClr val="FFC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8" name="Freeform 675"/>
            <p:cNvSpPr>
              <a:spLocks/>
            </p:cNvSpPr>
            <p:nvPr/>
          </p:nvSpPr>
          <p:spPr bwMode="auto">
            <a:xfrm>
              <a:off x="1289051" y="1598613"/>
              <a:ext cx="52388" cy="39688"/>
            </a:xfrm>
            <a:custGeom>
              <a:avLst/>
              <a:gdLst>
                <a:gd name="T0" fmla="*/ 7 w 18"/>
                <a:gd name="T1" fmla="*/ 4 h 14"/>
                <a:gd name="T2" fmla="*/ 3 w 18"/>
                <a:gd name="T3" fmla="*/ 9 h 14"/>
                <a:gd name="T4" fmla="*/ 1 w 18"/>
                <a:gd name="T5" fmla="*/ 13 h 14"/>
                <a:gd name="T6" fmla="*/ 10 w 18"/>
                <a:gd name="T7" fmla="*/ 9 h 14"/>
                <a:gd name="T8" fmla="*/ 16 w 18"/>
                <a:gd name="T9" fmla="*/ 2 h 14"/>
                <a:gd name="T10" fmla="*/ 10 w 18"/>
                <a:gd name="T11" fmla="*/ 1 h 14"/>
                <a:gd name="T12" fmla="*/ 7 w 1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">
                  <a:moveTo>
                    <a:pt x="7" y="4"/>
                  </a:moveTo>
                  <a:cubicBezTo>
                    <a:pt x="6" y="6"/>
                    <a:pt x="4" y="8"/>
                    <a:pt x="3" y="9"/>
                  </a:cubicBezTo>
                  <a:cubicBezTo>
                    <a:pt x="2" y="10"/>
                    <a:pt x="0" y="11"/>
                    <a:pt x="1" y="13"/>
                  </a:cubicBezTo>
                  <a:cubicBezTo>
                    <a:pt x="2" y="14"/>
                    <a:pt x="6" y="12"/>
                    <a:pt x="10" y="9"/>
                  </a:cubicBezTo>
                  <a:cubicBezTo>
                    <a:pt x="13" y="7"/>
                    <a:pt x="18" y="4"/>
                    <a:pt x="16" y="2"/>
                  </a:cubicBezTo>
                  <a:cubicBezTo>
                    <a:pt x="14" y="0"/>
                    <a:pt x="11" y="1"/>
                    <a:pt x="10" y="1"/>
                  </a:cubicBezTo>
                  <a:cubicBezTo>
                    <a:pt x="9" y="2"/>
                    <a:pt x="9" y="2"/>
                    <a:pt x="7" y="4"/>
                  </a:cubicBezTo>
                  <a:close/>
                </a:path>
              </a:pathLst>
            </a:cu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9" name="Freeform 676"/>
            <p:cNvSpPr>
              <a:spLocks/>
            </p:cNvSpPr>
            <p:nvPr/>
          </p:nvSpPr>
          <p:spPr bwMode="auto">
            <a:xfrm>
              <a:off x="1289051" y="1598613"/>
              <a:ext cx="52388" cy="39688"/>
            </a:xfrm>
            <a:custGeom>
              <a:avLst/>
              <a:gdLst>
                <a:gd name="T0" fmla="*/ 7 w 18"/>
                <a:gd name="T1" fmla="*/ 4 h 14"/>
                <a:gd name="T2" fmla="*/ 3 w 18"/>
                <a:gd name="T3" fmla="*/ 9 h 14"/>
                <a:gd name="T4" fmla="*/ 1 w 18"/>
                <a:gd name="T5" fmla="*/ 13 h 14"/>
                <a:gd name="T6" fmla="*/ 10 w 18"/>
                <a:gd name="T7" fmla="*/ 9 h 14"/>
                <a:gd name="T8" fmla="*/ 16 w 18"/>
                <a:gd name="T9" fmla="*/ 2 h 14"/>
                <a:gd name="T10" fmla="*/ 10 w 18"/>
                <a:gd name="T11" fmla="*/ 2 h 14"/>
                <a:gd name="T12" fmla="*/ 7 w 1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">
                  <a:moveTo>
                    <a:pt x="7" y="4"/>
                  </a:moveTo>
                  <a:cubicBezTo>
                    <a:pt x="6" y="6"/>
                    <a:pt x="4" y="8"/>
                    <a:pt x="3" y="9"/>
                  </a:cubicBezTo>
                  <a:cubicBezTo>
                    <a:pt x="2" y="10"/>
                    <a:pt x="0" y="11"/>
                    <a:pt x="1" y="13"/>
                  </a:cubicBezTo>
                  <a:cubicBezTo>
                    <a:pt x="2" y="14"/>
                    <a:pt x="6" y="11"/>
                    <a:pt x="10" y="9"/>
                  </a:cubicBezTo>
                  <a:cubicBezTo>
                    <a:pt x="13" y="6"/>
                    <a:pt x="18" y="4"/>
                    <a:pt x="16" y="2"/>
                  </a:cubicBezTo>
                  <a:cubicBezTo>
                    <a:pt x="14" y="0"/>
                    <a:pt x="11" y="1"/>
                    <a:pt x="10" y="2"/>
                  </a:cubicBezTo>
                  <a:cubicBezTo>
                    <a:pt x="9" y="2"/>
                    <a:pt x="9" y="3"/>
                    <a:pt x="7" y="4"/>
                  </a:cubicBez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0" name="Freeform 677"/>
            <p:cNvSpPr>
              <a:spLocks/>
            </p:cNvSpPr>
            <p:nvPr/>
          </p:nvSpPr>
          <p:spPr bwMode="auto">
            <a:xfrm>
              <a:off x="1289051" y="1598613"/>
              <a:ext cx="52388" cy="39688"/>
            </a:xfrm>
            <a:custGeom>
              <a:avLst/>
              <a:gdLst>
                <a:gd name="T0" fmla="*/ 8 w 18"/>
                <a:gd name="T1" fmla="*/ 4 h 14"/>
                <a:gd name="T2" fmla="*/ 4 w 18"/>
                <a:gd name="T3" fmla="*/ 9 h 14"/>
                <a:gd name="T4" fmla="*/ 1 w 18"/>
                <a:gd name="T5" fmla="*/ 13 h 14"/>
                <a:gd name="T6" fmla="*/ 10 w 18"/>
                <a:gd name="T7" fmla="*/ 9 h 14"/>
                <a:gd name="T8" fmla="*/ 15 w 18"/>
                <a:gd name="T9" fmla="*/ 2 h 14"/>
                <a:gd name="T10" fmla="*/ 10 w 18"/>
                <a:gd name="T11" fmla="*/ 2 h 14"/>
                <a:gd name="T12" fmla="*/ 8 w 1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">
                  <a:moveTo>
                    <a:pt x="8" y="4"/>
                  </a:moveTo>
                  <a:cubicBezTo>
                    <a:pt x="6" y="6"/>
                    <a:pt x="5" y="8"/>
                    <a:pt x="4" y="9"/>
                  </a:cubicBezTo>
                  <a:cubicBezTo>
                    <a:pt x="3" y="10"/>
                    <a:pt x="0" y="11"/>
                    <a:pt x="1" y="13"/>
                  </a:cubicBezTo>
                  <a:cubicBezTo>
                    <a:pt x="2" y="14"/>
                    <a:pt x="6" y="11"/>
                    <a:pt x="10" y="9"/>
                  </a:cubicBezTo>
                  <a:cubicBezTo>
                    <a:pt x="13" y="6"/>
                    <a:pt x="18" y="4"/>
                    <a:pt x="15" y="2"/>
                  </a:cubicBezTo>
                  <a:cubicBezTo>
                    <a:pt x="14" y="0"/>
                    <a:pt x="11" y="1"/>
                    <a:pt x="10" y="2"/>
                  </a:cubicBezTo>
                  <a:cubicBezTo>
                    <a:pt x="9" y="2"/>
                    <a:pt x="9" y="3"/>
                    <a:pt x="8" y="4"/>
                  </a:cubicBez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1" name="Freeform 678"/>
            <p:cNvSpPr>
              <a:spLocks/>
            </p:cNvSpPr>
            <p:nvPr/>
          </p:nvSpPr>
          <p:spPr bwMode="auto">
            <a:xfrm>
              <a:off x="1289051" y="1601788"/>
              <a:ext cx="49213" cy="36513"/>
            </a:xfrm>
            <a:custGeom>
              <a:avLst/>
              <a:gdLst>
                <a:gd name="T0" fmla="*/ 8 w 17"/>
                <a:gd name="T1" fmla="*/ 3 h 13"/>
                <a:gd name="T2" fmla="*/ 4 w 17"/>
                <a:gd name="T3" fmla="*/ 8 h 13"/>
                <a:gd name="T4" fmla="*/ 1 w 17"/>
                <a:gd name="T5" fmla="*/ 11 h 13"/>
                <a:gd name="T6" fmla="*/ 10 w 17"/>
                <a:gd name="T7" fmla="*/ 8 h 13"/>
                <a:gd name="T8" fmla="*/ 15 w 17"/>
                <a:gd name="T9" fmla="*/ 1 h 13"/>
                <a:gd name="T10" fmla="*/ 10 w 17"/>
                <a:gd name="T11" fmla="*/ 1 h 13"/>
                <a:gd name="T12" fmla="*/ 8 w 17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8" y="3"/>
                  </a:moveTo>
                  <a:cubicBezTo>
                    <a:pt x="6" y="5"/>
                    <a:pt x="5" y="7"/>
                    <a:pt x="4" y="8"/>
                  </a:cubicBezTo>
                  <a:cubicBezTo>
                    <a:pt x="3" y="9"/>
                    <a:pt x="0" y="10"/>
                    <a:pt x="1" y="11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3" y="5"/>
                    <a:pt x="17" y="3"/>
                    <a:pt x="15" y="1"/>
                  </a:cubicBezTo>
                  <a:cubicBezTo>
                    <a:pt x="14" y="0"/>
                    <a:pt x="11" y="0"/>
                    <a:pt x="10" y="1"/>
                  </a:cubicBezTo>
                  <a:cubicBezTo>
                    <a:pt x="9" y="1"/>
                    <a:pt x="9" y="2"/>
                    <a:pt x="8" y="3"/>
                  </a:cubicBezTo>
                  <a:close/>
                </a:path>
              </a:pathLst>
            </a:custGeom>
            <a:solidFill>
              <a:srgbClr val="FF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2" name="Freeform 679"/>
            <p:cNvSpPr>
              <a:spLocks/>
            </p:cNvSpPr>
            <p:nvPr/>
          </p:nvSpPr>
          <p:spPr bwMode="auto">
            <a:xfrm>
              <a:off x="1292226" y="1601788"/>
              <a:ext cx="46038" cy="33338"/>
            </a:xfrm>
            <a:custGeom>
              <a:avLst/>
              <a:gdLst>
                <a:gd name="T0" fmla="*/ 7 w 16"/>
                <a:gd name="T1" fmla="*/ 3 h 12"/>
                <a:gd name="T2" fmla="*/ 3 w 16"/>
                <a:gd name="T3" fmla="*/ 8 h 12"/>
                <a:gd name="T4" fmla="*/ 1 w 16"/>
                <a:gd name="T5" fmla="*/ 11 h 12"/>
                <a:gd name="T6" fmla="*/ 8 w 16"/>
                <a:gd name="T7" fmla="*/ 8 h 12"/>
                <a:gd name="T8" fmla="*/ 14 w 16"/>
                <a:gd name="T9" fmla="*/ 1 h 12"/>
                <a:gd name="T10" fmla="*/ 9 w 16"/>
                <a:gd name="T11" fmla="*/ 1 h 12"/>
                <a:gd name="T12" fmla="*/ 7 w 16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7" y="3"/>
                  </a:moveTo>
                  <a:cubicBezTo>
                    <a:pt x="5" y="5"/>
                    <a:pt x="4" y="7"/>
                    <a:pt x="3" y="8"/>
                  </a:cubicBezTo>
                  <a:cubicBezTo>
                    <a:pt x="2" y="9"/>
                    <a:pt x="0" y="10"/>
                    <a:pt x="1" y="11"/>
                  </a:cubicBezTo>
                  <a:cubicBezTo>
                    <a:pt x="2" y="12"/>
                    <a:pt x="5" y="10"/>
                    <a:pt x="8" y="8"/>
                  </a:cubicBezTo>
                  <a:cubicBezTo>
                    <a:pt x="12" y="5"/>
                    <a:pt x="16" y="3"/>
                    <a:pt x="14" y="1"/>
                  </a:cubicBezTo>
                  <a:cubicBezTo>
                    <a:pt x="13" y="0"/>
                    <a:pt x="10" y="0"/>
                    <a:pt x="9" y="1"/>
                  </a:cubicBezTo>
                  <a:cubicBezTo>
                    <a:pt x="8" y="2"/>
                    <a:pt x="8" y="2"/>
                    <a:pt x="7" y="3"/>
                  </a:cubicBezTo>
                  <a:close/>
                </a:path>
              </a:pathLst>
            </a:custGeom>
            <a:solidFill>
              <a:srgbClr val="FFC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3" name="Freeform 680"/>
            <p:cNvSpPr>
              <a:spLocks/>
            </p:cNvSpPr>
            <p:nvPr/>
          </p:nvSpPr>
          <p:spPr bwMode="auto">
            <a:xfrm>
              <a:off x="1292226" y="1601788"/>
              <a:ext cx="46038" cy="33338"/>
            </a:xfrm>
            <a:custGeom>
              <a:avLst/>
              <a:gdLst>
                <a:gd name="T0" fmla="*/ 7 w 16"/>
                <a:gd name="T1" fmla="*/ 3 h 12"/>
                <a:gd name="T2" fmla="*/ 3 w 16"/>
                <a:gd name="T3" fmla="*/ 8 h 12"/>
                <a:gd name="T4" fmla="*/ 1 w 16"/>
                <a:gd name="T5" fmla="*/ 11 h 12"/>
                <a:gd name="T6" fmla="*/ 8 w 16"/>
                <a:gd name="T7" fmla="*/ 8 h 12"/>
                <a:gd name="T8" fmla="*/ 14 w 16"/>
                <a:gd name="T9" fmla="*/ 1 h 12"/>
                <a:gd name="T10" fmla="*/ 9 w 16"/>
                <a:gd name="T11" fmla="*/ 1 h 12"/>
                <a:gd name="T12" fmla="*/ 7 w 16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7" y="3"/>
                  </a:moveTo>
                  <a:cubicBezTo>
                    <a:pt x="5" y="5"/>
                    <a:pt x="4" y="7"/>
                    <a:pt x="3" y="8"/>
                  </a:cubicBezTo>
                  <a:cubicBezTo>
                    <a:pt x="2" y="9"/>
                    <a:pt x="0" y="10"/>
                    <a:pt x="1" y="11"/>
                  </a:cubicBezTo>
                  <a:cubicBezTo>
                    <a:pt x="2" y="12"/>
                    <a:pt x="5" y="10"/>
                    <a:pt x="8" y="8"/>
                  </a:cubicBezTo>
                  <a:cubicBezTo>
                    <a:pt x="11" y="5"/>
                    <a:pt x="16" y="3"/>
                    <a:pt x="14" y="1"/>
                  </a:cubicBezTo>
                  <a:cubicBezTo>
                    <a:pt x="13" y="0"/>
                    <a:pt x="10" y="0"/>
                    <a:pt x="9" y="1"/>
                  </a:cubicBezTo>
                  <a:cubicBezTo>
                    <a:pt x="8" y="2"/>
                    <a:pt x="8" y="2"/>
                    <a:pt x="7" y="3"/>
                  </a:cubicBezTo>
                  <a:close/>
                </a:path>
              </a:pathLst>
            </a:custGeom>
            <a:solidFill>
              <a:srgbClr val="FFC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4" name="Freeform 681"/>
            <p:cNvSpPr>
              <a:spLocks/>
            </p:cNvSpPr>
            <p:nvPr/>
          </p:nvSpPr>
          <p:spPr bwMode="auto">
            <a:xfrm>
              <a:off x="1292226" y="1601788"/>
              <a:ext cx="46038" cy="33338"/>
            </a:xfrm>
            <a:custGeom>
              <a:avLst/>
              <a:gdLst>
                <a:gd name="T0" fmla="*/ 7 w 16"/>
                <a:gd name="T1" fmla="*/ 3 h 12"/>
                <a:gd name="T2" fmla="*/ 3 w 16"/>
                <a:gd name="T3" fmla="*/ 8 h 12"/>
                <a:gd name="T4" fmla="*/ 1 w 16"/>
                <a:gd name="T5" fmla="*/ 11 h 12"/>
                <a:gd name="T6" fmla="*/ 8 w 16"/>
                <a:gd name="T7" fmla="*/ 8 h 12"/>
                <a:gd name="T8" fmla="*/ 14 w 16"/>
                <a:gd name="T9" fmla="*/ 1 h 12"/>
                <a:gd name="T10" fmla="*/ 9 w 16"/>
                <a:gd name="T11" fmla="*/ 1 h 12"/>
                <a:gd name="T12" fmla="*/ 7 w 16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7" y="3"/>
                  </a:moveTo>
                  <a:cubicBezTo>
                    <a:pt x="5" y="5"/>
                    <a:pt x="4" y="7"/>
                    <a:pt x="3" y="8"/>
                  </a:cubicBezTo>
                  <a:cubicBezTo>
                    <a:pt x="2" y="9"/>
                    <a:pt x="0" y="10"/>
                    <a:pt x="1" y="11"/>
                  </a:cubicBezTo>
                  <a:cubicBezTo>
                    <a:pt x="2" y="12"/>
                    <a:pt x="6" y="10"/>
                    <a:pt x="8" y="8"/>
                  </a:cubicBezTo>
                  <a:cubicBezTo>
                    <a:pt x="11" y="5"/>
                    <a:pt x="16" y="3"/>
                    <a:pt x="14" y="1"/>
                  </a:cubicBezTo>
                  <a:cubicBezTo>
                    <a:pt x="13" y="0"/>
                    <a:pt x="10" y="1"/>
                    <a:pt x="9" y="1"/>
                  </a:cubicBezTo>
                  <a:cubicBezTo>
                    <a:pt x="8" y="2"/>
                    <a:pt x="8" y="2"/>
                    <a:pt x="7" y="3"/>
                  </a:cubicBezTo>
                  <a:close/>
                </a:path>
              </a:pathLst>
            </a:custGeom>
            <a:solidFill>
              <a:srgbClr val="FF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5" name="Freeform 682"/>
            <p:cNvSpPr>
              <a:spLocks/>
            </p:cNvSpPr>
            <p:nvPr/>
          </p:nvSpPr>
          <p:spPr bwMode="auto">
            <a:xfrm>
              <a:off x="1292226" y="1601788"/>
              <a:ext cx="46038" cy="33338"/>
            </a:xfrm>
            <a:custGeom>
              <a:avLst/>
              <a:gdLst>
                <a:gd name="T0" fmla="*/ 7 w 16"/>
                <a:gd name="T1" fmla="*/ 4 h 12"/>
                <a:gd name="T2" fmla="*/ 3 w 16"/>
                <a:gd name="T3" fmla="*/ 8 h 12"/>
                <a:gd name="T4" fmla="*/ 1 w 16"/>
                <a:gd name="T5" fmla="*/ 11 h 12"/>
                <a:gd name="T6" fmla="*/ 8 w 16"/>
                <a:gd name="T7" fmla="*/ 8 h 12"/>
                <a:gd name="T8" fmla="*/ 14 w 16"/>
                <a:gd name="T9" fmla="*/ 1 h 12"/>
                <a:gd name="T10" fmla="*/ 9 w 16"/>
                <a:gd name="T11" fmla="*/ 1 h 12"/>
                <a:gd name="T12" fmla="*/ 7 w 16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7" y="4"/>
                  </a:moveTo>
                  <a:cubicBezTo>
                    <a:pt x="5" y="5"/>
                    <a:pt x="4" y="7"/>
                    <a:pt x="3" y="8"/>
                  </a:cubicBezTo>
                  <a:cubicBezTo>
                    <a:pt x="3" y="9"/>
                    <a:pt x="0" y="10"/>
                    <a:pt x="1" y="11"/>
                  </a:cubicBezTo>
                  <a:cubicBezTo>
                    <a:pt x="2" y="12"/>
                    <a:pt x="6" y="10"/>
                    <a:pt x="8" y="8"/>
                  </a:cubicBezTo>
                  <a:cubicBezTo>
                    <a:pt x="11" y="5"/>
                    <a:pt x="16" y="3"/>
                    <a:pt x="14" y="1"/>
                  </a:cubicBezTo>
                  <a:cubicBezTo>
                    <a:pt x="13" y="0"/>
                    <a:pt x="10" y="1"/>
                    <a:pt x="9" y="1"/>
                  </a:cubicBezTo>
                  <a:cubicBezTo>
                    <a:pt x="8" y="2"/>
                    <a:pt x="8" y="3"/>
                    <a:pt x="7" y="4"/>
                  </a:cubicBezTo>
                  <a:close/>
                </a:path>
              </a:pathLst>
            </a:custGeom>
            <a:solidFill>
              <a:srgbClr val="FFC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6" name="Freeform 683"/>
            <p:cNvSpPr>
              <a:spLocks/>
            </p:cNvSpPr>
            <p:nvPr/>
          </p:nvSpPr>
          <p:spPr bwMode="auto">
            <a:xfrm>
              <a:off x="1292226" y="1601788"/>
              <a:ext cx="42863" cy="33338"/>
            </a:xfrm>
            <a:custGeom>
              <a:avLst/>
              <a:gdLst>
                <a:gd name="T0" fmla="*/ 7 w 15"/>
                <a:gd name="T1" fmla="*/ 4 h 12"/>
                <a:gd name="T2" fmla="*/ 4 w 15"/>
                <a:gd name="T3" fmla="*/ 8 h 12"/>
                <a:gd name="T4" fmla="*/ 1 w 15"/>
                <a:gd name="T5" fmla="*/ 11 h 12"/>
                <a:gd name="T6" fmla="*/ 8 w 15"/>
                <a:gd name="T7" fmla="*/ 7 h 12"/>
                <a:gd name="T8" fmla="*/ 13 w 15"/>
                <a:gd name="T9" fmla="*/ 1 h 12"/>
                <a:gd name="T10" fmla="*/ 9 w 15"/>
                <a:gd name="T11" fmla="*/ 2 h 12"/>
                <a:gd name="T12" fmla="*/ 7 w 15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7" y="4"/>
                  </a:moveTo>
                  <a:cubicBezTo>
                    <a:pt x="6" y="5"/>
                    <a:pt x="4" y="7"/>
                    <a:pt x="4" y="8"/>
                  </a:cubicBezTo>
                  <a:cubicBezTo>
                    <a:pt x="3" y="8"/>
                    <a:pt x="0" y="10"/>
                    <a:pt x="1" y="11"/>
                  </a:cubicBezTo>
                  <a:cubicBezTo>
                    <a:pt x="2" y="12"/>
                    <a:pt x="6" y="10"/>
                    <a:pt x="8" y="7"/>
                  </a:cubicBezTo>
                  <a:cubicBezTo>
                    <a:pt x="11" y="5"/>
                    <a:pt x="15" y="3"/>
                    <a:pt x="13" y="1"/>
                  </a:cubicBezTo>
                  <a:cubicBezTo>
                    <a:pt x="13" y="0"/>
                    <a:pt x="10" y="1"/>
                    <a:pt x="9" y="2"/>
                  </a:cubicBezTo>
                  <a:cubicBezTo>
                    <a:pt x="8" y="2"/>
                    <a:pt x="8" y="3"/>
                    <a:pt x="7" y="4"/>
                  </a:cubicBezTo>
                  <a:close/>
                </a:path>
              </a:pathLst>
            </a:custGeom>
            <a:solidFill>
              <a:srgbClr val="FFC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7" name="Freeform 684"/>
            <p:cNvSpPr>
              <a:spLocks/>
            </p:cNvSpPr>
            <p:nvPr/>
          </p:nvSpPr>
          <p:spPr bwMode="auto">
            <a:xfrm>
              <a:off x="1295401" y="1603376"/>
              <a:ext cx="39688" cy="28575"/>
            </a:xfrm>
            <a:custGeom>
              <a:avLst/>
              <a:gdLst>
                <a:gd name="T0" fmla="*/ 6 w 14"/>
                <a:gd name="T1" fmla="*/ 3 h 10"/>
                <a:gd name="T2" fmla="*/ 3 w 14"/>
                <a:gd name="T3" fmla="*/ 7 h 10"/>
                <a:gd name="T4" fmla="*/ 1 w 14"/>
                <a:gd name="T5" fmla="*/ 10 h 10"/>
                <a:gd name="T6" fmla="*/ 7 w 14"/>
                <a:gd name="T7" fmla="*/ 6 h 10"/>
                <a:gd name="T8" fmla="*/ 12 w 14"/>
                <a:gd name="T9" fmla="*/ 0 h 10"/>
                <a:gd name="T10" fmla="*/ 8 w 14"/>
                <a:gd name="T11" fmla="*/ 1 h 10"/>
                <a:gd name="T12" fmla="*/ 6 w 14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6" y="3"/>
                  </a:moveTo>
                  <a:cubicBezTo>
                    <a:pt x="5" y="4"/>
                    <a:pt x="4" y="6"/>
                    <a:pt x="3" y="7"/>
                  </a:cubicBezTo>
                  <a:cubicBezTo>
                    <a:pt x="2" y="7"/>
                    <a:pt x="0" y="9"/>
                    <a:pt x="1" y="10"/>
                  </a:cubicBezTo>
                  <a:cubicBezTo>
                    <a:pt x="1" y="10"/>
                    <a:pt x="5" y="8"/>
                    <a:pt x="7" y="6"/>
                  </a:cubicBezTo>
                  <a:cubicBezTo>
                    <a:pt x="10" y="4"/>
                    <a:pt x="14" y="2"/>
                    <a:pt x="12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2"/>
                    <a:pt x="6" y="3"/>
                  </a:cubicBezTo>
                  <a:close/>
                </a:path>
              </a:pathLst>
            </a:custGeom>
            <a:solidFill>
              <a:srgbClr val="FFD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8" name="Freeform 685"/>
            <p:cNvSpPr>
              <a:spLocks/>
            </p:cNvSpPr>
            <p:nvPr/>
          </p:nvSpPr>
          <p:spPr bwMode="auto">
            <a:xfrm>
              <a:off x="1295401" y="1603376"/>
              <a:ext cx="39688" cy="28575"/>
            </a:xfrm>
            <a:custGeom>
              <a:avLst/>
              <a:gdLst>
                <a:gd name="T0" fmla="*/ 6 w 14"/>
                <a:gd name="T1" fmla="*/ 3 h 10"/>
                <a:gd name="T2" fmla="*/ 3 w 14"/>
                <a:gd name="T3" fmla="*/ 6 h 10"/>
                <a:gd name="T4" fmla="*/ 1 w 14"/>
                <a:gd name="T5" fmla="*/ 10 h 10"/>
                <a:gd name="T6" fmla="*/ 7 w 14"/>
                <a:gd name="T7" fmla="*/ 6 h 10"/>
                <a:gd name="T8" fmla="*/ 12 w 14"/>
                <a:gd name="T9" fmla="*/ 1 h 10"/>
                <a:gd name="T10" fmla="*/ 8 w 14"/>
                <a:gd name="T11" fmla="*/ 1 h 10"/>
                <a:gd name="T12" fmla="*/ 6 w 14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6" y="3"/>
                  </a:moveTo>
                  <a:cubicBezTo>
                    <a:pt x="5" y="4"/>
                    <a:pt x="4" y="6"/>
                    <a:pt x="3" y="6"/>
                  </a:cubicBezTo>
                  <a:cubicBezTo>
                    <a:pt x="2" y="7"/>
                    <a:pt x="0" y="9"/>
                    <a:pt x="1" y="10"/>
                  </a:cubicBezTo>
                  <a:cubicBezTo>
                    <a:pt x="1" y="10"/>
                    <a:pt x="5" y="8"/>
                    <a:pt x="7" y="6"/>
                  </a:cubicBezTo>
                  <a:cubicBezTo>
                    <a:pt x="10" y="4"/>
                    <a:pt x="14" y="2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2"/>
                    <a:pt x="6" y="3"/>
                  </a:cubicBezTo>
                  <a:close/>
                </a:path>
              </a:pathLst>
            </a:custGeom>
            <a:solidFill>
              <a:srgbClr val="FFD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9" name="Freeform 686"/>
            <p:cNvSpPr>
              <a:spLocks/>
            </p:cNvSpPr>
            <p:nvPr/>
          </p:nvSpPr>
          <p:spPr bwMode="auto">
            <a:xfrm>
              <a:off x="1295401" y="1603376"/>
              <a:ext cx="39688" cy="28575"/>
            </a:xfrm>
            <a:custGeom>
              <a:avLst/>
              <a:gdLst>
                <a:gd name="T0" fmla="*/ 6 w 14"/>
                <a:gd name="T1" fmla="*/ 3 h 10"/>
                <a:gd name="T2" fmla="*/ 3 w 14"/>
                <a:gd name="T3" fmla="*/ 6 h 10"/>
                <a:gd name="T4" fmla="*/ 1 w 14"/>
                <a:gd name="T5" fmla="*/ 9 h 10"/>
                <a:gd name="T6" fmla="*/ 7 w 14"/>
                <a:gd name="T7" fmla="*/ 6 h 10"/>
                <a:gd name="T8" fmla="*/ 12 w 14"/>
                <a:gd name="T9" fmla="*/ 1 h 10"/>
                <a:gd name="T10" fmla="*/ 8 w 14"/>
                <a:gd name="T11" fmla="*/ 1 h 10"/>
                <a:gd name="T12" fmla="*/ 6 w 14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6" y="3"/>
                  </a:moveTo>
                  <a:cubicBezTo>
                    <a:pt x="5" y="4"/>
                    <a:pt x="4" y="6"/>
                    <a:pt x="3" y="6"/>
                  </a:cubicBezTo>
                  <a:cubicBezTo>
                    <a:pt x="2" y="7"/>
                    <a:pt x="0" y="9"/>
                    <a:pt x="1" y="9"/>
                  </a:cubicBezTo>
                  <a:cubicBezTo>
                    <a:pt x="2" y="10"/>
                    <a:pt x="5" y="8"/>
                    <a:pt x="7" y="6"/>
                  </a:cubicBezTo>
                  <a:cubicBezTo>
                    <a:pt x="10" y="4"/>
                    <a:pt x="14" y="2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2"/>
                    <a:pt x="6" y="3"/>
                  </a:cubicBezTo>
                  <a:close/>
                </a:path>
              </a:pathLst>
            </a:custGeom>
            <a:solidFill>
              <a:srgbClr val="FFD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0" name="Freeform 687"/>
            <p:cNvSpPr>
              <a:spLocks/>
            </p:cNvSpPr>
            <p:nvPr/>
          </p:nvSpPr>
          <p:spPr bwMode="auto">
            <a:xfrm>
              <a:off x="1295401" y="1603376"/>
              <a:ext cx="36513" cy="28575"/>
            </a:xfrm>
            <a:custGeom>
              <a:avLst/>
              <a:gdLst>
                <a:gd name="T0" fmla="*/ 6 w 13"/>
                <a:gd name="T1" fmla="*/ 3 h 10"/>
                <a:gd name="T2" fmla="*/ 3 w 13"/>
                <a:gd name="T3" fmla="*/ 6 h 10"/>
                <a:gd name="T4" fmla="*/ 1 w 13"/>
                <a:gd name="T5" fmla="*/ 9 h 10"/>
                <a:gd name="T6" fmla="*/ 7 w 13"/>
                <a:gd name="T7" fmla="*/ 6 h 10"/>
                <a:gd name="T8" fmla="*/ 12 w 13"/>
                <a:gd name="T9" fmla="*/ 1 h 10"/>
                <a:gd name="T10" fmla="*/ 8 w 13"/>
                <a:gd name="T11" fmla="*/ 1 h 10"/>
                <a:gd name="T12" fmla="*/ 6 w 13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3"/>
                  </a:moveTo>
                  <a:cubicBezTo>
                    <a:pt x="5" y="4"/>
                    <a:pt x="4" y="6"/>
                    <a:pt x="3" y="6"/>
                  </a:cubicBezTo>
                  <a:cubicBezTo>
                    <a:pt x="2" y="7"/>
                    <a:pt x="0" y="8"/>
                    <a:pt x="1" y="9"/>
                  </a:cubicBezTo>
                  <a:cubicBezTo>
                    <a:pt x="2" y="10"/>
                    <a:pt x="5" y="8"/>
                    <a:pt x="7" y="6"/>
                  </a:cubicBezTo>
                  <a:cubicBezTo>
                    <a:pt x="10" y="4"/>
                    <a:pt x="13" y="2"/>
                    <a:pt x="12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7" y="2"/>
                    <a:pt x="7" y="2"/>
                    <a:pt x="6" y="3"/>
                  </a:cubicBezTo>
                  <a:close/>
                </a:path>
              </a:pathLst>
            </a:custGeom>
            <a:solidFill>
              <a:srgbClr val="FFD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1" name="Freeform 688"/>
            <p:cNvSpPr>
              <a:spLocks/>
            </p:cNvSpPr>
            <p:nvPr/>
          </p:nvSpPr>
          <p:spPr bwMode="auto">
            <a:xfrm>
              <a:off x="1298576" y="1603376"/>
              <a:ext cx="33338" cy="28575"/>
            </a:xfrm>
            <a:custGeom>
              <a:avLst/>
              <a:gdLst>
                <a:gd name="T0" fmla="*/ 5 w 12"/>
                <a:gd name="T1" fmla="*/ 3 h 10"/>
                <a:gd name="T2" fmla="*/ 2 w 12"/>
                <a:gd name="T3" fmla="*/ 6 h 10"/>
                <a:gd name="T4" fmla="*/ 0 w 12"/>
                <a:gd name="T5" fmla="*/ 9 h 10"/>
                <a:gd name="T6" fmla="*/ 6 w 12"/>
                <a:gd name="T7" fmla="*/ 6 h 10"/>
                <a:gd name="T8" fmla="*/ 11 w 12"/>
                <a:gd name="T9" fmla="*/ 1 h 10"/>
                <a:gd name="T10" fmla="*/ 7 w 12"/>
                <a:gd name="T11" fmla="*/ 1 h 10"/>
                <a:gd name="T12" fmla="*/ 5 w 12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5" y="3"/>
                  </a:moveTo>
                  <a:cubicBezTo>
                    <a:pt x="4" y="4"/>
                    <a:pt x="3" y="6"/>
                    <a:pt x="2" y="6"/>
                  </a:cubicBezTo>
                  <a:cubicBezTo>
                    <a:pt x="2" y="7"/>
                    <a:pt x="0" y="8"/>
                    <a:pt x="0" y="9"/>
                  </a:cubicBezTo>
                  <a:cubicBezTo>
                    <a:pt x="1" y="10"/>
                    <a:pt x="4" y="8"/>
                    <a:pt x="6" y="6"/>
                  </a:cubicBezTo>
                  <a:cubicBezTo>
                    <a:pt x="9" y="4"/>
                    <a:pt x="12" y="2"/>
                    <a:pt x="11" y="1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6" y="2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FFD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2" name="Freeform 689"/>
            <p:cNvSpPr>
              <a:spLocks/>
            </p:cNvSpPr>
            <p:nvPr/>
          </p:nvSpPr>
          <p:spPr bwMode="auto">
            <a:xfrm>
              <a:off x="1317626" y="1720851"/>
              <a:ext cx="112713" cy="71438"/>
            </a:xfrm>
            <a:custGeom>
              <a:avLst/>
              <a:gdLst>
                <a:gd name="T0" fmla="*/ 1 w 39"/>
                <a:gd name="T1" fmla="*/ 6 h 25"/>
                <a:gd name="T2" fmla="*/ 22 w 39"/>
                <a:gd name="T3" fmla="*/ 1 h 25"/>
                <a:gd name="T4" fmla="*/ 36 w 39"/>
                <a:gd name="T5" fmla="*/ 24 h 25"/>
                <a:gd name="T6" fmla="*/ 21 w 39"/>
                <a:gd name="T7" fmla="*/ 14 h 25"/>
                <a:gd name="T8" fmla="*/ 1 w 39"/>
                <a:gd name="T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1" y="6"/>
                  </a:moveTo>
                  <a:cubicBezTo>
                    <a:pt x="2" y="4"/>
                    <a:pt x="19" y="0"/>
                    <a:pt x="22" y="1"/>
                  </a:cubicBezTo>
                  <a:cubicBezTo>
                    <a:pt x="25" y="3"/>
                    <a:pt x="39" y="23"/>
                    <a:pt x="36" y="24"/>
                  </a:cubicBezTo>
                  <a:cubicBezTo>
                    <a:pt x="34" y="25"/>
                    <a:pt x="29" y="17"/>
                    <a:pt x="21" y="14"/>
                  </a:cubicBezTo>
                  <a:cubicBezTo>
                    <a:pt x="13" y="10"/>
                    <a:pt x="0" y="8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3" name="Freeform 690"/>
            <p:cNvSpPr>
              <a:spLocks/>
            </p:cNvSpPr>
            <p:nvPr/>
          </p:nvSpPr>
          <p:spPr bwMode="auto">
            <a:xfrm>
              <a:off x="1320801" y="1720851"/>
              <a:ext cx="106363" cy="68263"/>
            </a:xfrm>
            <a:custGeom>
              <a:avLst/>
              <a:gdLst>
                <a:gd name="T0" fmla="*/ 1 w 37"/>
                <a:gd name="T1" fmla="*/ 6 h 24"/>
                <a:gd name="T2" fmla="*/ 21 w 37"/>
                <a:gd name="T3" fmla="*/ 2 h 24"/>
                <a:gd name="T4" fmla="*/ 35 w 37"/>
                <a:gd name="T5" fmla="*/ 23 h 24"/>
                <a:gd name="T6" fmla="*/ 20 w 37"/>
                <a:gd name="T7" fmla="*/ 13 h 24"/>
                <a:gd name="T8" fmla="*/ 1 w 3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1" y="6"/>
                  </a:moveTo>
                  <a:cubicBezTo>
                    <a:pt x="1" y="4"/>
                    <a:pt x="18" y="0"/>
                    <a:pt x="21" y="2"/>
                  </a:cubicBezTo>
                  <a:cubicBezTo>
                    <a:pt x="24" y="3"/>
                    <a:pt x="37" y="22"/>
                    <a:pt x="35" y="23"/>
                  </a:cubicBezTo>
                  <a:cubicBezTo>
                    <a:pt x="33" y="24"/>
                    <a:pt x="27" y="17"/>
                    <a:pt x="20" y="13"/>
                  </a:cubicBezTo>
                  <a:cubicBezTo>
                    <a:pt x="12" y="10"/>
                    <a:pt x="0" y="8"/>
                    <a:pt x="1" y="6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4" name="Freeform 691"/>
            <p:cNvSpPr>
              <a:spLocks/>
            </p:cNvSpPr>
            <p:nvPr/>
          </p:nvSpPr>
          <p:spPr bwMode="auto">
            <a:xfrm>
              <a:off x="1323976" y="1724026"/>
              <a:ext cx="103188" cy="65088"/>
            </a:xfrm>
            <a:custGeom>
              <a:avLst/>
              <a:gdLst>
                <a:gd name="T0" fmla="*/ 0 w 36"/>
                <a:gd name="T1" fmla="*/ 5 h 23"/>
                <a:gd name="T2" fmla="*/ 20 w 36"/>
                <a:gd name="T3" fmla="*/ 1 h 23"/>
                <a:gd name="T4" fmla="*/ 34 w 36"/>
                <a:gd name="T5" fmla="*/ 22 h 23"/>
                <a:gd name="T6" fmla="*/ 19 w 36"/>
                <a:gd name="T7" fmla="*/ 12 h 23"/>
                <a:gd name="T8" fmla="*/ 0 w 36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0" y="5"/>
                  </a:moveTo>
                  <a:cubicBezTo>
                    <a:pt x="1" y="3"/>
                    <a:pt x="17" y="0"/>
                    <a:pt x="20" y="1"/>
                  </a:cubicBezTo>
                  <a:cubicBezTo>
                    <a:pt x="23" y="2"/>
                    <a:pt x="36" y="21"/>
                    <a:pt x="34" y="22"/>
                  </a:cubicBezTo>
                  <a:cubicBezTo>
                    <a:pt x="31" y="23"/>
                    <a:pt x="26" y="16"/>
                    <a:pt x="19" y="12"/>
                  </a:cubicBezTo>
                  <a:cubicBezTo>
                    <a:pt x="12" y="9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5" name="Freeform 692"/>
            <p:cNvSpPr>
              <a:spLocks/>
            </p:cNvSpPr>
            <p:nvPr/>
          </p:nvSpPr>
          <p:spPr bwMode="auto">
            <a:xfrm>
              <a:off x="1323976" y="1724026"/>
              <a:ext cx="103188" cy="65088"/>
            </a:xfrm>
            <a:custGeom>
              <a:avLst/>
              <a:gdLst>
                <a:gd name="T0" fmla="*/ 1 w 36"/>
                <a:gd name="T1" fmla="*/ 5 h 23"/>
                <a:gd name="T2" fmla="*/ 20 w 36"/>
                <a:gd name="T3" fmla="*/ 1 h 23"/>
                <a:gd name="T4" fmla="*/ 33 w 36"/>
                <a:gd name="T5" fmla="*/ 22 h 23"/>
                <a:gd name="T6" fmla="*/ 19 w 36"/>
                <a:gd name="T7" fmla="*/ 12 h 23"/>
                <a:gd name="T8" fmla="*/ 1 w 36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1" y="5"/>
                  </a:moveTo>
                  <a:cubicBezTo>
                    <a:pt x="1" y="3"/>
                    <a:pt x="17" y="0"/>
                    <a:pt x="20" y="1"/>
                  </a:cubicBezTo>
                  <a:cubicBezTo>
                    <a:pt x="23" y="2"/>
                    <a:pt x="36" y="21"/>
                    <a:pt x="33" y="22"/>
                  </a:cubicBezTo>
                  <a:cubicBezTo>
                    <a:pt x="31" y="23"/>
                    <a:pt x="26" y="15"/>
                    <a:pt x="19" y="12"/>
                  </a:cubicBezTo>
                  <a:cubicBezTo>
                    <a:pt x="12" y="9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6" name="Freeform 693"/>
            <p:cNvSpPr>
              <a:spLocks/>
            </p:cNvSpPr>
            <p:nvPr/>
          </p:nvSpPr>
          <p:spPr bwMode="auto">
            <a:xfrm>
              <a:off x="1327151" y="1724026"/>
              <a:ext cx="100013" cy="63500"/>
            </a:xfrm>
            <a:custGeom>
              <a:avLst/>
              <a:gdLst>
                <a:gd name="T0" fmla="*/ 0 w 35"/>
                <a:gd name="T1" fmla="*/ 5 h 22"/>
                <a:gd name="T2" fmla="*/ 19 w 35"/>
                <a:gd name="T3" fmla="*/ 1 h 22"/>
                <a:gd name="T4" fmla="*/ 32 w 35"/>
                <a:gd name="T5" fmla="*/ 21 h 22"/>
                <a:gd name="T6" fmla="*/ 18 w 35"/>
                <a:gd name="T7" fmla="*/ 12 h 22"/>
                <a:gd name="T8" fmla="*/ 0 w 35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0" y="5"/>
                  </a:moveTo>
                  <a:cubicBezTo>
                    <a:pt x="1" y="3"/>
                    <a:pt x="16" y="0"/>
                    <a:pt x="19" y="1"/>
                  </a:cubicBezTo>
                  <a:cubicBezTo>
                    <a:pt x="22" y="2"/>
                    <a:pt x="35" y="20"/>
                    <a:pt x="32" y="21"/>
                  </a:cubicBezTo>
                  <a:cubicBezTo>
                    <a:pt x="30" y="22"/>
                    <a:pt x="25" y="15"/>
                    <a:pt x="18" y="12"/>
                  </a:cubicBezTo>
                  <a:cubicBezTo>
                    <a:pt x="11" y="8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7" name="Freeform 694"/>
            <p:cNvSpPr>
              <a:spLocks/>
            </p:cNvSpPr>
            <p:nvPr/>
          </p:nvSpPr>
          <p:spPr bwMode="auto">
            <a:xfrm>
              <a:off x="1327151" y="1724026"/>
              <a:ext cx="96838" cy="63500"/>
            </a:xfrm>
            <a:custGeom>
              <a:avLst/>
              <a:gdLst>
                <a:gd name="T0" fmla="*/ 1 w 34"/>
                <a:gd name="T1" fmla="*/ 5 h 22"/>
                <a:gd name="T2" fmla="*/ 19 w 34"/>
                <a:gd name="T3" fmla="*/ 1 h 22"/>
                <a:gd name="T4" fmla="*/ 32 w 34"/>
                <a:gd name="T5" fmla="*/ 21 h 22"/>
                <a:gd name="T6" fmla="*/ 18 w 34"/>
                <a:gd name="T7" fmla="*/ 12 h 22"/>
                <a:gd name="T8" fmla="*/ 1 w 34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1" y="5"/>
                  </a:moveTo>
                  <a:cubicBezTo>
                    <a:pt x="1" y="4"/>
                    <a:pt x="17" y="0"/>
                    <a:pt x="19" y="1"/>
                  </a:cubicBezTo>
                  <a:cubicBezTo>
                    <a:pt x="22" y="3"/>
                    <a:pt x="34" y="20"/>
                    <a:pt x="32" y="21"/>
                  </a:cubicBezTo>
                  <a:cubicBezTo>
                    <a:pt x="30" y="22"/>
                    <a:pt x="25" y="15"/>
                    <a:pt x="18" y="12"/>
                  </a:cubicBezTo>
                  <a:cubicBezTo>
                    <a:pt x="11" y="8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8" name="Freeform 695"/>
            <p:cNvSpPr>
              <a:spLocks/>
            </p:cNvSpPr>
            <p:nvPr/>
          </p:nvSpPr>
          <p:spPr bwMode="auto">
            <a:xfrm>
              <a:off x="1330326" y="1727201"/>
              <a:ext cx="93663" cy="60325"/>
            </a:xfrm>
            <a:custGeom>
              <a:avLst/>
              <a:gdLst>
                <a:gd name="T0" fmla="*/ 0 w 33"/>
                <a:gd name="T1" fmla="*/ 4 h 21"/>
                <a:gd name="T2" fmla="*/ 18 w 33"/>
                <a:gd name="T3" fmla="*/ 1 h 21"/>
                <a:gd name="T4" fmla="*/ 31 w 33"/>
                <a:gd name="T5" fmla="*/ 20 h 21"/>
                <a:gd name="T6" fmla="*/ 17 w 33"/>
                <a:gd name="T7" fmla="*/ 10 h 21"/>
                <a:gd name="T8" fmla="*/ 0 w 33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">
                  <a:moveTo>
                    <a:pt x="0" y="4"/>
                  </a:moveTo>
                  <a:cubicBezTo>
                    <a:pt x="1" y="3"/>
                    <a:pt x="16" y="0"/>
                    <a:pt x="18" y="1"/>
                  </a:cubicBezTo>
                  <a:cubicBezTo>
                    <a:pt x="21" y="2"/>
                    <a:pt x="33" y="19"/>
                    <a:pt x="31" y="20"/>
                  </a:cubicBezTo>
                  <a:cubicBezTo>
                    <a:pt x="28" y="21"/>
                    <a:pt x="24" y="14"/>
                    <a:pt x="17" y="10"/>
                  </a:cubicBezTo>
                  <a:cubicBezTo>
                    <a:pt x="10" y="7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9" name="Freeform 696"/>
            <p:cNvSpPr>
              <a:spLocks/>
            </p:cNvSpPr>
            <p:nvPr/>
          </p:nvSpPr>
          <p:spPr bwMode="auto">
            <a:xfrm>
              <a:off x="1330326" y="1727201"/>
              <a:ext cx="93663" cy="57150"/>
            </a:xfrm>
            <a:custGeom>
              <a:avLst/>
              <a:gdLst>
                <a:gd name="T0" fmla="*/ 1 w 33"/>
                <a:gd name="T1" fmla="*/ 4 h 20"/>
                <a:gd name="T2" fmla="*/ 18 w 33"/>
                <a:gd name="T3" fmla="*/ 1 h 20"/>
                <a:gd name="T4" fmla="*/ 30 w 33"/>
                <a:gd name="T5" fmla="*/ 19 h 20"/>
                <a:gd name="T6" fmla="*/ 17 w 33"/>
                <a:gd name="T7" fmla="*/ 10 h 20"/>
                <a:gd name="T8" fmla="*/ 1 w 33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1" y="4"/>
                  </a:moveTo>
                  <a:cubicBezTo>
                    <a:pt x="1" y="3"/>
                    <a:pt x="16" y="0"/>
                    <a:pt x="18" y="1"/>
                  </a:cubicBezTo>
                  <a:cubicBezTo>
                    <a:pt x="21" y="2"/>
                    <a:pt x="33" y="18"/>
                    <a:pt x="30" y="19"/>
                  </a:cubicBezTo>
                  <a:cubicBezTo>
                    <a:pt x="28" y="20"/>
                    <a:pt x="24" y="13"/>
                    <a:pt x="17" y="10"/>
                  </a:cubicBezTo>
                  <a:cubicBezTo>
                    <a:pt x="10" y="7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0" name="Freeform 697"/>
            <p:cNvSpPr>
              <a:spLocks/>
            </p:cNvSpPr>
            <p:nvPr/>
          </p:nvSpPr>
          <p:spPr bwMode="auto">
            <a:xfrm>
              <a:off x="1331913" y="1727201"/>
              <a:ext cx="88900" cy="57150"/>
            </a:xfrm>
            <a:custGeom>
              <a:avLst/>
              <a:gdLst>
                <a:gd name="T0" fmla="*/ 0 w 31"/>
                <a:gd name="T1" fmla="*/ 4 h 20"/>
                <a:gd name="T2" fmla="*/ 17 w 31"/>
                <a:gd name="T3" fmla="*/ 1 h 20"/>
                <a:gd name="T4" fmla="*/ 29 w 31"/>
                <a:gd name="T5" fmla="*/ 19 h 20"/>
                <a:gd name="T6" fmla="*/ 16 w 31"/>
                <a:gd name="T7" fmla="*/ 10 h 20"/>
                <a:gd name="T8" fmla="*/ 0 w 31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0" y="4"/>
                  </a:moveTo>
                  <a:cubicBezTo>
                    <a:pt x="1" y="3"/>
                    <a:pt x="15" y="0"/>
                    <a:pt x="17" y="1"/>
                  </a:cubicBezTo>
                  <a:cubicBezTo>
                    <a:pt x="20" y="2"/>
                    <a:pt x="31" y="18"/>
                    <a:pt x="29" y="19"/>
                  </a:cubicBezTo>
                  <a:cubicBezTo>
                    <a:pt x="27" y="20"/>
                    <a:pt x="23" y="13"/>
                    <a:pt x="16" y="10"/>
                  </a:cubicBezTo>
                  <a:cubicBezTo>
                    <a:pt x="9" y="7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1" name="Freeform 698"/>
            <p:cNvSpPr>
              <a:spLocks/>
            </p:cNvSpPr>
            <p:nvPr/>
          </p:nvSpPr>
          <p:spPr bwMode="auto">
            <a:xfrm>
              <a:off x="1331913" y="1727201"/>
              <a:ext cx="88900" cy="53975"/>
            </a:xfrm>
            <a:custGeom>
              <a:avLst/>
              <a:gdLst>
                <a:gd name="T0" fmla="*/ 1 w 31"/>
                <a:gd name="T1" fmla="*/ 4 h 19"/>
                <a:gd name="T2" fmla="*/ 17 w 31"/>
                <a:gd name="T3" fmla="*/ 1 h 19"/>
                <a:gd name="T4" fmla="*/ 29 w 31"/>
                <a:gd name="T5" fmla="*/ 19 h 19"/>
                <a:gd name="T6" fmla="*/ 16 w 31"/>
                <a:gd name="T7" fmla="*/ 10 h 19"/>
                <a:gd name="T8" fmla="*/ 1 w 31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1" y="4"/>
                  </a:moveTo>
                  <a:cubicBezTo>
                    <a:pt x="1" y="3"/>
                    <a:pt x="15" y="0"/>
                    <a:pt x="17" y="1"/>
                  </a:cubicBezTo>
                  <a:cubicBezTo>
                    <a:pt x="20" y="2"/>
                    <a:pt x="31" y="18"/>
                    <a:pt x="29" y="19"/>
                  </a:cubicBezTo>
                  <a:cubicBezTo>
                    <a:pt x="27" y="19"/>
                    <a:pt x="23" y="13"/>
                    <a:pt x="16" y="10"/>
                  </a:cubicBezTo>
                  <a:cubicBezTo>
                    <a:pt x="10" y="7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2" name="Freeform 699"/>
            <p:cNvSpPr>
              <a:spLocks/>
            </p:cNvSpPr>
            <p:nvPr/>
          </p:nvSpPr>
          <p:spPr bwMode="auto">
            <a:xfrm>
              <a:off x="1335088" y="1730376"/>
              <a:ext cx="85725" cy="50800"/>
            </a:xfrm>
            <a:custGeom>
              <a:avLst/>
              <a:gdLst>
                <a:gd name="T0" fmla="*/ 0 w 30"/>
                <a:gd name="T1" fmla="*/ 3 h 18"/>
                <a:gd name="T2" fmla="*/ 16 w 30"/>
                <a:gd name="T3" fmla="*/ 0 h 18"/>
                <a:gd name="T4" fmla="*/ 28 w 30"/>
                <a:gd name="T5" fmla="*/ 17 h 18"/>
                <a:gd name="T6" fmla="*/ 15 w 30"/>
                <a:gd name="T7" fmla="*/ 9 h 18"/>
                <a:gd name="T8" fmla="*/ 0 w 30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3"/>
                  </a:moveTo>
                  <a:cubicBezTo>
                    <a:pt x="1" y="2"/>
                    <a:pt x="14" y="0"/>
                    <a:pt x="16" y="0"/>
                  </a:cubicBezTo>
                  <a:cubicBezTo>
                    <a:pt x="19" y="1"/>
                    <a:pt x="30" y="16"/>
                    <a:pt x="28" y="17"/>
                  </a:cubicBezTo>
                  <a:cubicBezTo>
                    <a:pt x="26" y="18"/>
                    <a:pt x="22" y="12"/>
                    <a:pt x="15" y="9"/>
                  </a:cubicBezTo>
                  <a:cubicBezTo>
                    <a:pt x="9" y="6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3" name="Freeform 700"/>
            <p:cNvSpPr>
              <a:spLocks/>
            </p:cNvSpPr>
            <p:nvPr/>
          </p:nvSpPr>
          <p:spPr bwMode="auto">
            <a:xfrm>
              <a:off x="1335088" y="1730376"/>
              <a:ext cx="82550" cy="50800"/>
            </a:xfrm>
            <a:custGeom>
              <a:avLst/>
              <a:gdLst>
                <a:gd name="T0" fmla="*/ 1 w 29"/>
                <a:gd name="T1" fmla="*/ 3 h 18"/>
                <a:gd name="T2" fmla="*/ 16 w 29"/>
                <a:gd name="T3" fmla="*/ 1 h 18"/>
                <a:gd name="T4" fmla="*/ 27 w 29"/>
                <a:gd name="T5" fmla="*/ 17 h 18"/>
                <a:gd name="T6" fmla="*/ 15 w 29"/>
                <a:gd name="T7" fmla="*/ 8 h 18"/>
                <a:gd name="T8" fmla="*/ 1 w 29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1" y="3"/>
                  </a:moveTo>
                  <a:cubicBezTo>
                    <a:pt x="1" y="2"/>
                    <a:pt x="14" y="0"/>
                    <a:pt x="16" y="1"/>
                  </a:cubicBezTo>
                  <a:cubicBezTo>
                    <a:pt x="19" y="1"/>
                    <a:pt x="29" y="16"/>
                    <a:pt x="27" y="17"/>
                  </a:cubicBezTo>
                  <a:cubicBezTo>
                    <a:pt x="25" y="18"/>
                    <a:pt x="22" y="11"/>
                    <a:pt x="15" y="8"/>
                  </a:cubicBezTo>
                  <a:cubicBezTo>
                    <a:pt x="9" y="5"/>
                    <a:pt x="0" y="5"/>
                    <a:pt x="1" y="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4" name="Freeform 701"/>
            <p:cNvSpPr>
              <a:spLocks/>
            </p:cNvSpPr>
            <p:nvPr/>
          </p:nvSpPr>
          <p:spPr bwMode="auto">
            <a:xfrm>
              <a:off x="1338263" y="1730376"/>
              <a:ext cx="79375" cy="47625"/>
            </a:xfrm>
            <a:custGeom>
              <a:avLst/>
              <a:gdLst>
                <a:gd name="T0" fmla="*/ 0 w 28"/>
                <a:gd name="T1" fmla="*/ 3 h 17"/>
                <a:gd name="T2" fmla="*/ 15 w 28"/>
                <a:gd name="T3" fmla="*/ 1 h 17"/>
                <a:gd name="T4" fmla="*/ 26 w 28"/>
                <a:gd name="T5" fmla="*/ 16 h 17"/>
                <a:gd name="T6" fmla="*/ 14 w 28"/>
                <a:gd name="T7" fmla="*/ 8 h 17"/>
                <a:gd name="T8" fmla="*/ 0 w 28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3"/>
                  </a:moveTo>
                  <a:cubicBezTo>
                    <a:pt x="1" y="2"/>
                    <a:pt x="13" y="0"/>
                    <a:pt x="15" y="1"/>
                  </a:cubicBezTo>
                  <a:cubicBezTo>
                    <a:pt x="18" y="2"/>
                    <a:pt x="28" y="16"/>
                    <a:pt x="26" y="16"/>
                  </a:cubicBezTo>
                  <a:cubicBezTo>
                    <a:pt x="24" y="17"/>
                    <a:pt x="20" y="11"/>
                    <a:pt x="14" y="8"/>
                  </a:cubicBezTo>
                  <a:cubicBezTo>
                    <a:pt x="8" y="5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5" name="Freeform 702"/>
            <p:cNvSpPr>
              <a:spLocks/>
            </p:cNvSpPr>
            <p:nvPr/>
          </p:nvSpPr>
          <p:spPr bwMode="auto">
            <a:xfrm>
              <a:off x="1338263" y="1730376"/>
              <a:ext cx="79375" cy="47625"/>
            </a:xfrm>
            <a:custGeom>
              <a:avLst/>
              <a:gdLst>
                <a:gd name="T0" fmla="*/ 1 w 28"/>
                <a:gd name="T1" fmla="*/ 3 h 17"/>
                <a:gd name="T2" fmla="*/ 15 w 28"/>
                <a:gd name="T3" fmla="*/ 1 h 17"/>
                <a:gd name="T4" fmla="*/ 26 w 28"/>
                <a:gd name="T5" fmla="*/ 16 h 17"/>
                <a:gd name="T6" fmla="*/ 14 w 28"/>
                <a:gd name="T7" fmla="*/ 8 h 17"/>
                <a:gd name="T8" fmla="*/ 1 w 28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" y="3"/>
                  </a:moveTo>
                  <a:cubicBezTo>
                    <a:pt x="1" y="2"/>
                    <a:pt x="13" y="0"/>
                    <a:pt x="15" y="1"/>
                  </a:cubicBezTo>
                  <a:cubicBezTo>
                    <a:pt x="18" y="2"/>
                    <a:pt x="28" y="15"/>
                    <a:pt x="26" y="16"/>
                  </a:cubicBezTo>
                  <a:cubicBezTo>
                    <a:pt x="24" y="17"/>
                    <a:pt x="20" y="11"/>
                    <a:pt x="14" y="8"/>
                  </a:cubicBezTo>
                  <a:cubicBezTo>
                    <a:pt x="8" y="5"/>
                    <a:pt x="0" y="5"/>
                    <a:pt x="1" y="3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6" name="Freeform 703"/>
            <p:cNvSpPr>
              <a:spLocks/>
            </p:cNvSpPr>
            <p:nvPr/>
          </p:nvSpPr>
          <p:spPr bwMode="auto">
            <a:xfrm>
              <a:off x="1341438" y="1731963"/>
              <a:ext cx="74613" cy="42863"/>
            </a:xfrm>
            <a:custGeom>
              <a:avLst/>
              <a:gdLst>
                <a:gd name="T0" fmla="*/ 0 w 26"/>
                <a:gd name="T1" fmla="*/ 2 h 15"/>
                <a:gd name="T2" fmla="*/ 14 w 26"/>
                <a:gd name="T3" fmla="*/ 0 h 15"/>
                <a:gd name="T4" fmla="*/ 25 w 26"/>
                <a:gd name="T5" fmla="*/ 15 h 15"/>
                <a:gd name="T6" fmla="*/ 13 w 26"/>
                <a:gd name="T7" fmla="*/ 7 h 15"/>
                <a:gd name="T8" fmla="*/ 0 w 2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2"/>
                  </a:moveTo>
                  <a:cubicBezTo>
                    <a:pt x="1" y="1"/>
                    <a:pt x="12" y="0"/>
                    <a:pt x="14" y="0"/>
                  </a:cubicBezTo>
                  <a:cubicBezTo>
                    <a:pt x="17" y="1"/>
                    <a:pt x="26" y="14"/>
                    <a:pt x="25" y="15"/>
                  </a:cubicBezTo>
                  <a:cubicBezTo>
                    <a:pt x="23" y="15"/>
                    <a:pt x="19" y="10"/>
                    <a:pt x="13" y="7"/>
                  </a:cubicBezTo>
                  <a:cubicBezTo>
                    <a:pt x="7" y="4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7" name="Freeform 704"/>
            <p:cNvSpPr>
              <a:spLocks/>
            </p:cNvSpPr>
            <p:nvPr/>
          </p:nvSpPr>
          <p:spPr bwMode="auto">
            <a:xfrm>
              <a:off x="1341438" y="1731963"/>
              <a:ext cx="74613" cy="42863"/>
            </a:xfrm>
            <a:custGeom>
              <a:avLst/>
              <a:gdLst>
                <a:gd name="T0" fmla="*/ 1 w 26"/>
                <a:gd name="T1" fmla="*/ 3 h 15"/>
                <a:gd name="T2" fmla="*/ 14 w 26"/>
                <a:gd name="T3" fmla="*/ 1 h 15"/>
                <a:gd name="T4" fmla="*/ 24 w 26"/>
                <a:gd name="T5" fmla="*/ 14 h 15"/>
                <a:gd name="T6" fmla="*/ 13 w 26"/>
                <a:gd name="T7" fmla="*/ 7 h 15"/>
                <a:gd name="T8" fmla="*/ 1 w 2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1" y="3"/>
                  </a:moveTo>
                  <a:cubicBezTo>
                    <a:pt x="1" y="1"/>
                    <a:pt x="12" y="0"/>
                    <a:pt x="14" y="1"/>
                  </a:cubicBezTo>
                  <a:cubicBezTo>
                    <a:pt x="17" y="1"/>
                    <a:pt x="26" y="14"/>
                    <a:pt x="24" y="14"/>
                  </a:cubicBezTo>
                  <a:cubicBezTo>
                    <a:pt x="23" y="15"/>
                    <a:pt x="19" y="9"/>
                    <a:pt x="13" y="7"/>
                  </a:cubicBezTo>
                  <a:cubicBezTo>
                    <a:pt x="8" y="4"/>
                    <a:pt x="0" y="4"/>
                    <a:pt x="1" y="3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8" name="Freeform 705"/>
            <p:cNvSpPr>
              <a:spLocks/>
            </p:cNvSpPr>
            <p:nvPr/>
          </p:nvSpPr>
          <p:spPr bwMode="auto">
            <a:xfrm>
              <a:off x="1344613" y="1731963"/>
              <a:ext cx="71438" cy="42863"/>
            </a:xfrm>
            <a:custGeom>
              <a:avLst/>
              <a:gdLst>
                <a:gd name="T0" fmla="*/ 0 w 25"/>
                <a:gd name="T1" fmla="*/ 3 h 15"/>
                <a:gd name="T2" fmla="*/ 13 w 25"/>
                <a:gd name="T3" fmla="*/ 1 h 15"/>
                <a:gd name="T4" fmla="*/ 23 w 25"/>
                <a:gd name="T5" fmla="*/ 14 h 15"/>
                <a:gd name="T6" fmla="*/ 12 w 25"/>
                <a:gd name="T7" fmla="*/ 6 h 15"/>
                <a:gd name="T8" fmla="*/ 0 w 25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0" y="3"/>
                  </a:moveTo>
                  <a:cubicBezTo>
                    <a:pt x="1" y="1"/>
                    <a:pt x="11" y="0"/>
                    <a:pt x="13" y="1"/>
                  </a:cubicBezTo>
                  <a:cubicBezTo>
                    <a:pt x="16" y="1"/>
                    <a:pt x="25" y="13"/>
                    <a:pt x="23" y="14"/>
                  </a:cubicBezTo>
                  <a:cubicBezTo>
                    <a:pt x="21" y="15"/>
                    <a:pt x="18" y="9"/>
                    <a:pt x="12" y="6"/>
                  </a:cubicBezTo>
                  <a:cubicBezTo>
                    <a:pt x="7" y="4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9" name="Freeform 706"/>
            <p:cNvSpPr>
              <a:spLocks/>
            </p:cNvSpPr>
            <p:nvPr/>
          </p:nvSpPr>
          <p:spPr bwMode="auto">
            <a:xfrm>
              <a:off x="1344613" y="1731963"/>
              <a:ext cx="71438" cy="41275"/>
            </a:xfrm>
            <a:custGeom>
              <a:avLst/>
              <a:gdLst>
                <a:gd name="T0" fmla="*/ 1 w 25"/>
                <a:gd name="T1" fmla="*/ 3 h 14"/>
                <a:gd name="T2" fmla="*/ 14 w 25"/>
                <a:gd name="T3" fmla="*/ 1 h 14"/>
                <a:gd name="T4" fmla="*/ 23 w 25"/>
                <a:gd name="T5" fmla="*/ 14 h 14"/>
                <a:gd name="T6" fmla="*/ 12 w 25"/>
                <a:gd name="T7" fmla="*/ 6 h 14"/>
                <a:gd name="T8" fmla="*/ 1 w 25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1" y="3"/>
                  </a:moveTo>
                  <a:cubicBezTo>
                    <a:pt x="1" y="1"/>
                    <a:pt x="11" y="0"/>
                    <a:pt x="14" y="1"/>
                  </a:cubicBezTo>
                  <a:cubicBezTo>
                    <a:pt x="16" y="1"/>
                    <a:pt x="25" y="13"/>
                    <a:pt x="23" y="14"/>
                  </a:cubicBezTo>
                  <a:cubicBezTo>
                    <a:pt x="21" y="14"/>
                    <a:pt x="18" y="9"/>
                    <a:pt x="12" y="6"/>
                  </a:cubicBezTo>
                  <a:cubicBezTo>
                    <a:pt x="7" y="4"/>
                    <a:pt x="0" y="4"/>
                    <a:pt x="1" y="3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0" name="Freeform 707"/>
            <p:cNvSpPr>
              <a:spLocks/>
            </p:cNvSpPr>
            <p:nvPr/>
          </p:nvSpPr>
          <p:spPr bwMode="auto">
            <a:xfrm>
              <a:off x="1346201" y="1735138"/>
              <a:ext cx="66675" cy="38100"/>
            </a:xfrm>
            <a:custGeom>
              <a:avLst/>
              <a:gdLst>
                <a:gd name="T0" fmla="*/ 0 w 23"/>
                <a:gd name="T1" fmla="*/ 2 h 13"/>
                <a:gd name="T2" fmla="*/ 13 w 23"/>
                <a:gd name="T3" fmla="*/ 0 h 13"/>
                <a:gd name="T4" fmla="*/ 22 w 23"/>
                <a:gd name="T5" fmla="*/ 12 h 13"/>
                <a:gd name="T6" fmla="*/ 11 w 23"/>
                <a:gd name="T7" fmla="*/ 5 h 13"/>
                <a:gd name="T8" fmla="*/ 0 w 2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3">
                  <a:moveTo>
                    <a:pt x="0" y="2"/>
                  </a:moveTo>
                  <a:cubicBezTo>
                    <a:pt x="1" y="0"/>
                    <a:pt x="10" y="0"/>
                    <a:pt x="13" y="0"/>
                  </a:cubicBezTo>
                  <a:cubicBezTo>
                    <a:pt x="15" y="1"/>
                    <a:pt x="23" y="12"/>
                    <a:pt x="22" y="12"/>
                  </a:cubicBezTo>
                  <a:cubicBezTo>
                    <a:pt x="20" y="13"/>
                    <a:pt x="17" y="8"/>
                    <a:pt x="11" y="5"/>
                  </a:cubicBezTo>
                  <a:cubicBezTo>
                    <a:pt x="6" y="2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1" name="Freeform 708"/>
            <p:cNvSpPr>
              <a:spLocks/>
            </p:cNvSpPr>
            <p:nvPr/>
          </p:nvSpPr>
          <p:spPr bwMode="auto">
            <a:xfrm>
              <a:off x="1349376" y="1735138"/>
              <a:ext cx="63500" cy="38100"/>
            </a:xfrm>
            <a:custGeom>
              <a:avLst/>
              <a:gdLst>
                <a:gd name="T0" fmla="*/ 0 w 22"/>
                <a:gd name="T1" fmla="*/ 2 h 13"/>
                <a:gd name="T2" fmla="*/ 12 w 22"/>
                <a:gd name="T3" fmla="*/ 0 h 13"/>
                <a:gd name="T4" fmla="*/ 20 w 22"/>
                <a:gd name="T5" fmla="*/ 12 h 13"/>
                <a:gd name="T6" fmla="*/ 11 w 22"/>
                <a:gd name="T7" fmla="*/ 5 h 13"/>
                <a:gd name="T8" fmla="*/ 0 w 22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0" y="2"/>
                  </a:moveTo>
                  <a:cubicBezTo>
                    <a:pt x="0" y="0"/>
                    <a:pt x="9" y="0"/>
                    <a:pt x="12" y="0"/>
                  </a:cubicBezTo>
                  <a:cubicBezTo>
                    <a:pt x="14" y="1"/>
                    <a:pt x="22" y="11"/>
                    <a:pt x="20" y="12"/>
                  </a:cubicBezTo>
                  <a:cubicBezTo>
                    <a:pt x="19" y="13"/>
                    <a:pt x="16" y="7"/>
                    <a:pt x="11" y="5"/>
                  </a:cubicBezTo>
                  <a:cubicBezTo>
                    <a:pt x="5" y="2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2" name="Freeform 709"/>
            <p:cNvSpPr>
              <a:spLocks/>
            </p:cNvSpPr>
            <p:nvPr/>
          </p:nvSpPr>
          <p:spPr bwMode="auto">
            <a:xfrm>
              <a:off x="1349376" y="1735138"/>
              <a:ext cx="63500" cy="34925"/>
            </a:xfrm>
            <a:custGeom>
              <a:avLst/>
              <a:gdLst>
                <a:gd name="T0" fmla="*/ 0 w 22"/>
                <a:gd name="T1" fmla="*/ 2 h 12"/>
                <a:gd name="T2" fmla="*/ 12 w 22"/>
                <a:gd name="T3" fmla="*/ 1 h 12"/>
                <a:gd name="T4" fmla="*/ 20 w 22"/>
                <a:gd name="T5" fmla="*/ 12 h 12"/>
                <a:gd name="T6" fmla="*/ 11 w 22"/>
                <a:gd name="T7" fmla="*/ 5 h 12"/>
                <a:gd name="T8" fmla="*/ 0 w 2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0" y="2"/>
                  </a:moveTo>
                  <a:cubicBezTo>
                    <a:pt x="1" y="1"/>
                    <a:pt x="9" y="0"/>
                    <a:pt x="12" y="1"/>
                  </a:cubicBezTo>
                  <a:cubicBezTo>
                    <a:pt x="14" y="1"/>
                    <a:pt x="22" y="11"/>
                    <a:pt x="20" y="12"/>
                  </a:cubicBezTo>
                  <a:cubicBezTo>
                    <a:pt x="18" y="12"/>
                    <a:pt x="16" y="7"/>
                    <a:pt x="11" y="5"/>
                  </a:cubicBezTo>
                  <a:cubicBezTo>
                    <a:pt x="5" y="2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3" name="Freeform 710"/>
            <p:cNvSpPr>
              <a:spLocks/>
            </p:cNvSpPr>
            <p:nvPr/>
          </p:nvSpPr>
          <p:spPr bwMode="auto">
            <a:xfrm>
              <a:off x="1246188" y="1816101"/>
              <a:ext cx="17463" cy="107950"/>
            </a:xfrm>
            <a:custGeom>
              <a:avLst/>
              <a:gdLst>
                <a:gd name="T0" fmla="*/ 4 w 6"/>
                <a:gd name="T1" fmla="*/ 0 h 38"/>
                <a:gd name="T2" fmla="*/ 4 w 6"/>
                <a:gd name="T3" fmla="*/ 21 h 38"/>
                <a:gd name="T4" fmla="*/ 4 w 6"/>
                <a:gd name="T5" fmla="*/ 36 h 38"/>
                <a:gd name="T6" fmla="*/ 0 w 6"/>
                <a:gd name="T7" fmla="*/ 22 h 38"/>
                <a:gd name="T8" fmla="*/ 4 w 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8">
                  <a:moveTo>
                    <a:pt x="4" y="0"/>
                  </a:moveTo>
                  <a:cubicBezTo>
                    <a:pt x="6" y="0"/>
                    <a:pt x="4" y="10"/>
                    <a:pt x="4" y="21"/>
                  </a:cubicBezTo>
                  <a:cubicBezTo>
                    <a:pt x="4" y="31"/>
                    <a:pt x="5" y="35"/>
                    <a:pt x="4" y="36"/>
                  </a:cubicBezTo>
                  <a:cubicBezTo>
                    <a:pt x="3" y="38"/>
                    <a:pt x="0" y="33"/>
                    <a:pt x="0" y="22"/>
                  </a:cubicBezTo>
                  <a:cubicBezTo>
                    <a:pt x="0" y="1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4" name="Freeform 711"/>
            <p:cNvSpPr>
              <a:spLocks/>
            </p:cNvSpPr>
            <p:nvPr/>
          </p:nvSpPr>
          <p:spPr bwMode="auto">
            <a:xfrm>
              <a:off x="1246188" y="1816101"/>
              <a:ext cx="17463" cy="104775"/>
            </a:xfrm>
            <a:custGeom>
              <a:avLst/>
              <a:gdLst>
                <a:gd name="T0" fmla="*/ 4 w 6"/>
                <a:gd name="T1" fmla="*/ 0 h 37"/>
                <a:gd name="T2" fmla="*/ 4 w 6"/>
                <a:gd name="T3" fmla="*/ 21 h 37"/>
                <a:gd name="T4" fmla="*/ 4 w 6"/>
                <a:gd name="T5" fmla="*/ 36 h 37"/>
                <a:gd name="T6" fmla="*/ 0 w 6"/>
                <a:gd name="T7" fmla="*/ 22 h 37"/>
                <a:gd name="T8" fmla="*/ 4 w 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4" y="0"/>
                  </a:moveTo>
                  <a:cubicBezTo>
                    <a:pt x="6" y="0"/>
                    <a:pt x="4" y="11"/>
                    <a:pt x="4" y="21"/>
                  </a:cubicBezTo>
                  <a:cubicBezTo>
                    <a:pt x="4" y="31"/>
                    <a:pt x="5" y="35"/>
                    <a:pt x="4" y="36"/>
                  </a:cubicBezTo>
                  <a:cubicBezTo>
                    <a:pt x="3" y="37"/>
                    <a:pt x="0" y="33"/>
                    <a:pt x="0" y="22"/>
                  </a:cubicBezTo>
                  <a:cubicBezTo>
                    <a:pt x="0" y="1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5" name="Freeform 712"/>
            <p:cNvSpPr>
              <a:spLocks/>
            </p:cNvSpPr>
            <p:nvPr/>
          </p:nvSpPr>
          <p:spPr bwMode="auto">
            <a:xfrm>
              <a:off x="1246188" y="1817688"/>
              <a:ext cx="14288" cy="103188"/>
            </a:xfrm>
            <a:custGeom>
              <a:avLst/>
              <a:gdLst>
                <a:gd name="T0" fmla="*/ 4 w 5"/>
                <a:gd name="T1" fmla="*/ 0 h 36"/>
                <a:gd name="T2" fmla="*/ 4 w 5"/>
                <a:gd name="T3" fmla="*/ 20 h 36"/>
                <a:gd name="T4" fmla="*/ 4 w 5"/>
                <a:gd name="T5" fmla="*/ 35 h 36"/>
                <a:gd name="T6" fmla="*/ 0 w 5"/>
                <a:gd name="T7" fmla="*/ 21 h 36"/>
                <a:gd name="T8" fmla="*/ 4 w 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6">
                  <a:moveTo>
                    <a:pt x="4" y="0"/>
                  </a:moveTo>
                  <a:cubicBezTo>
                    <a:pt x="5" y="0"/>
                    <a:pt x="4" y="10"/>
                    <a:pt x="4" y="20"/>
                  </a:cubicBezTo>
                  <a:cubicBezTo>
                    <a:pt x="4" y="30"/>
                    <a:pt x="5" y="34"/>
                    <a:pt x="4" y="35"/>
                  </a:cubicBezTo>
                  <a:cubicBezTo>
                    <a:pt x="3" y="36"/>
                    <a:pt x="0" y="31"/>
                    <a:pt x="0" y="21"/>
                  </a:cubicBezTo>
                  <a:cubicBezTo>
                    <a:pt x="0" y="1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6" name="Freeform 713"/>
            <p:cNvSpPr>
              <a:spLocks/>
            </p:cNvSpPr>
            <p:nvPr/>
          </p:nvSpPr>
          <p:spPr bwMode="auto">
            <a:xfrm>
              <a:off x="1246188" y="1817688"/>
              <a:ext cx="14288" cy="103188"/>
            </a:xfrm>
            <a:custGeom>
              <a:avLst/>
              <a:gdLst>
                <a:gd name="T0" fmla="*/ 4 w 5"/>
                <a:gd name="T1" fmla="*/ 0 h 36"/>
                <a:gd name="T2" fmla="*/ 4 w 5"/>
                <a:gd name="T3" fmla="*/ 20 h 36"/>
                <a:gd name="T4" fmla="*/ 4 w 5"/>
                <a:gd name="T5" fmla="*/ 35 h 36"/>
                <a:gd name="T6" fmla="*/ 1 w 5"/>
                <a:gd name="T7" fmla="*/ 21 h 36"/>
                <a:gd name="T8" fmla="*/ 4 w 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6">
                  <a:moveTo>
                    <a:pt x="4" y="0"/>
                  </a:moveTo>
                  <a:cubicBezTo>
                    <a:pt x="5" y="0"/>
                    <a:pt x="4" y="10"/>
                    <a:pt x="4" y="20"/>
                  </a:cubicBezTo>
                  <a:cubicBezTo>
                    <a:pt x="4" y="30"/>
                    <a:pt x="5" y="33"/>
                    <a:pt x="4" y="35"/>
                  </a:cubicBezTo>
                  <a:cubicBezTo>
                    <a:pt x="3" y="36"/>
                    <a:pt x="0" y="31"/>
                    <a:pt x="1" y="21"/>
                  </a:cubicBezTo>
                  <a:cubicBezTo>
                    <a:pt x="1" y="1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7" name="Freeform 714"/>
            <p:cNvSpPr>
              <a:spLocks/>
            </p:cNvSpPr>
            <p:nvPr/>
          </p:nvSpPr>
          <p:spPr bwMode="auto">
            <a:xfrm>
              <a:off x="1249363" y="1817688"/>
              <a:ext cx="11113" cy="103188"/>
            </a:xfrm>
            <a:custGeom>
              <a:avLst/>
              <a:gdLst>
                <a:gd name="T0" fmla="*/ 3 w 4"/>
                <a:gd name="T1" fmla="*/ 0 h 36"/>
                <a:gd name="T2" fmla="*/ 3 w 4"/>
                <a:gd name="T3" fmla="*/ 20 h 36"/>
                <a:gd name="T4" fmla="*/ 3 w 4"/>
                <a:gd name="T5" fmla="*/ 34 h 36"/>
                <a:gd name="T6" fmla="*/ 0 w 4"/>
                <a:gd name="T7" fmla="*/ 21 h 36"/>
                <a:gd name="T8" fmla="*/ 3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3" y="0"/>
                  </a:moveTo>
                  <a:cubicBezTo>
                    <a:pt x="4" y="0"/>
                    <a:pt x="3" y="10"/>
                    <a:pt x="3" y="20"/>
                  </a:cubicBezTo>
                  <a:cubicBezTo>
                    <a:pt x="3" y="29"/>
                    <a:pt x="4" y="33"/>
                    <a:pt x="3" y="34"/>
                  </a:cubicBezTo>
                  <a:cubicBezTo>
                    <a:pt x="2" y="36"/>
                    <a:pt x="0" y="31"/>
                    <a:pt x="0" y="21"/>
                  </a:cubicBezTo>
                  <a:cubicBezTo>
                    <a:pt x="0" y="1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8" name="Freeform 715"/>
            <p:cNvSpPr>
              <a:spLocks/>
            </p:cNvSpPr>
            <p:nvPr/>
          </p:nvSpPr>
          <p:spPr bwMode="auto">
            <a:xfrm>
              <a:off x="1249363" y="1817688"/>
              <a:ext cx="11113" cy="101600"/>
            </a:xfrm>
            <a:custGeom>
              <a:avLst/>
              <a:gdLst>
                <a:gd name="T0" fmla="*/ 3 w 4"/>
                <a:gd name="T1" fmla="*/ 0 h 35"/>
                <a:gd name="T2" fmla="*/ 3 w 4"/>
                <a:gd name="T3" fmla="*/ 20 h 35"/>
                <a:gd name="T4" fmla="*/ 3 w 4"/>
                <a:gd name="T5" fmla="*/ 34 h 35"/>
                <a:gd name="T6" fmla="*/ 0 w 4"/>
                <a:gd name="T7" fmla="*/ 21 h 35"/>
                <a:gd name="T8" fmla="*/ 3 w 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3" y="0"/>
                  </a:moveTo>
                  <a:cubicBezTo>
                    <a:pt x="4" y="1"/>
                    <a:pt x="3" y="10"/>
                    <a:pt x="3" y="20"/>
                  </a:cubicBezTo>
                  <a:cubicBezTo>
                    <a:pt x="3" y="29"/>
                    <a:pt x="4" y="33"/>
                    <a:pt x="3" y="34"/>
                  </a:cubicBezTo>
                  <a:cubicBezTo>
                    <a:pt x="2" y="35"/>
                    <a:pt x="0" y="31"/>
                    <a:pt x="0" y="21"/>
                  </a:cubicBezTo>
                  <a:cubicBezTo>
                    <a:pt x="0" y="1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9" name="Freeform 716"/>
            <p:cNvSpPr>
              <a:spLocks/>
            </p:cNvSpPr>
            <p:nvPr/>
          </p:nvSpPr>
          <p:spPr bwMode="auto">
            <a:xfrm>
              <a:off x="1249363" y="1817688"/>
              <a:ext cx="11113" cy="101600"/>
            </a:xfrm>
            <a:custGeom>
              <a:avLst/>
              <a:gdLst>
                <a:gd name="T0" fmla="*/ 3 w 4"/>
                <a:gd name="T1" fmla="*/ 1 h 35"/>
                <a:gd name="T2" fmla="*/ 3 w 4"/>
                <a:gd name="T3" fmla="*/ 20 h 35"/>
                <a:gd name="T4" fmla="*/ 3 w 4"/>
                <a:gd name="T5" fmla="*/ 34 h 35"/>
                <a:gd name="T6" fmla="*/ 0 w 4"/>
                <a:gd name="T7" fmla="*/ 21 h 35"/>
                <a:gd name="T8" fmla="*/ 3 w 4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3" y="1"/>
                  </a:moveTo>
                  <a:cubicBezTo>
                    <a:pt x="4" y="1"/>
                    <a:pt x="3" y="10"/>
                    <a:pt x="3" y="20"/>
                  </a:cubicBezTo>
                  <a:cubicBezTo>
                    <a:pt x="3" y="29"/>
                    <a:pt x="4" y="33"/>
                    <a:pt x="3" y="34"/>
                  </a:cubicBezTo>
                  <a:cubicBezTo>
                    <a:pt x="2" y="35"/>
                    <a:pt x="0" y="30"/>
                    <a:pt x="0" y="21"/>
                  </a:cubicBezTo>
                  <a:cubicBezTo>
                    <a:pt x="0" y="1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0" name="Freeform 717"/>
            <p:cNvSpPr>
              <a:spLocks/>
            </p:cNvSpPr>
            <p:nvPr/>
          </p:nvSpPr>
          <p:spPr bwMode="auto">
            <a:xfrm>
              <a:off x="1249363" y="1820863"/>
              <a:ext cx="11113" cy="98425"/>
            </a:xfrm>
            <a:custGeom>
              <a:avLst/>
              <a:gdLst>
                <a:gd name="T0" fmla="*/ 3 w 4"/>
                <a:gd name="T1" fmla="*/ 0 h 34"/>
                <a:gd name="T2" fmla="*/ 3 w 4"/>
                <a:gd name="T3" fmla="*/ 18 h 34"/>
                <a:gd name="T4" fmla="*/ 3 w 4"/>
                <a:gd name="T5" fmla="*/ 33 h 34"/>
                <a:gd name="T6" fmla="*/ 0 w 4"/>
                <a:gd name="T7" fmla="*/ 20 h 34"/>
                <a:gd name="T8" fmla="*/ 3 w 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4">
                  <a:moveTo>
                    <a:pt x="3" y="0"/>
                  </a:moveTo>
                  <a:cubicBezTo>
                    <a:pt x="4" y="0"/>
                    <a:pt x="3" y="9"/>
                    <a:pt x="3" y="18"/>
                  </a:cubicBezTo>
                  <a:cubicBezTo>
                    <a:pt x="2" y="28"/>
                    <a:pt x="4" y="32"/>
                    <a:pt x="3" y="33"/>
                  </a:cubicBezTo>
                  <a:cubicBezTo>
                    <a:pt x="2" y="34"/>
                    <a:pt x="0" y="29"/>
                    <a:pt x="0" y="20"/>
                  </a:cubicBezTo>
                  <a:cubicBezTo>
                    <a:pt x="0" y="1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1" name="Freeform 718"/>
            <p:cNvSpPr>
              <a:spLocks/>
            </p:cNvSpPr>
            <p:nvPr/>
          </p:nvSpPr>
          <p:spPr bwMode="auto">
            <a:xfrm>
              <a:off x="1249363" y="1820863"/>
              <a:ext cx="11113" cy="95250"/>
            </a:xfrm>
            <a:custGeom>
              <a:avLst/>
              <a:gdLst>
                <a:gd name="T0" fmla="*/ 3 w 4"/>
                <a:gd name="T1" fmla="*/ 0 h 33"/>
                <a:gd name="T2" fmla="*/ 2 w 4"/>
                <a:gd name="T3" fmla="*/ 18 h 33"/>
                <a:gd name="T4" fmla="*/ 3 w 4"/>
                <a:gd name="T5" fmla="*/ 32 h 33"/>
                <a:gd name="T6" fmla="*/ 0 w 4"/>
                <a:gd name="T7" fmla="*/ 20 h 33"/>
                <a:gd name="T8" fmla="*/ 3 w 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3">
                  <a:moveTo>
                    <a:pt x="3" y="0"/>
                  </a:moveTo>
                  <a:cubicBezTo>
                    <a:pt x="4" y="0"/>
                    <a:pt x="3" y="9"/>
                    <a:pt x="2" y="18"/>
                  </a:cubicBezTo>
                  <a:cubicBezTo>
                    <a:pt x="2" y="28"/>
                    <a:pt x="4" y="31"/>
                    <a:pt x="3" y="32"/>
                  </a:cubicBezTo>
                  <a:cubicBezTo>
                    <a:pt x="2" y="33"/>
                    <a:pt x="0" y="29"/>
                    <a:pt x="0" y="20"/>
                  </a:cubicBezTo>
                  <a:cubicBezTo>
                    <a:pt x="0" y="1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2" name="Freeform 719"/>
            <p:cNvSpPr>
              <a:spLocks/>
            </p:cNvSpPr>
            <p:nvPr/>
          </p:nvSpPr>
          <p:spPr bwMode="auto">
            <a:xfrm>
              <a:off x="1249363" y="1820863"/>
              <a:ext cx="11113" cy="95250"/>
            </a:xfrm>
            <a:custGeom>
              <a:avLst/>
              <a:gdLst>
                <a:gd name="T0" fmla="*/ 3 w 4"/>
                <a:gd name="T1" fmla="*/ 0 h 33"/>
                <a:gd name="T2" fmla="*/ 2 w 4"/>
                <a:gd name="T3" fmla="*/ 18 h 33"/>
                <a:gd name="T4" fmla="*/ 3 w 4"/>
                <a:gd name="T5" fmla="*/ 32 h 33"/>
                <a:gd name="T6" fmla="*/ 0 w 4"/>
                <a:gd name="T7" fmla="*/ 20 h 33"/>
                <a:gd name="T8" fmla="*/ 3 w 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3">
                  <a:moveTo>
                    <a:pt x="3" y="0"/>
                  </a:moveTo>
                  <a:cubicBezTo>
                    <a:pt x="4" y="1"/>
                    <a:pt x="2" y="9"/>
                    <a:pt x="2" y="18"/>
                  </a:cubicBezTo>
                  <a:cubicBezTo>
                    <a:pt x="2" y="27"/>
                    <a:pt x="4" y="31"/>
                    <a:pt x="3" y="32"/>
                  </a:cubicBezTo>
                  <a:cubicBezTo>
                    <a:pt x="2" y="33"/>
                    <a:pt x="0" y="29"/>
                    <a:pt x="0" y="20"/>
                  </a:cubicBezTo>
                  <a:cubicBezTo>
                    <a:pt x="0" y="1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3" name="Freeform 720"/>
            <p:cNvSpPr>
              <a:spLocks/>
            </p:cNvSpPr>
            <p:nvPr/>
          </p:nvSpPr>
          <p:spPr bwMode="auto">
            <a:xfrm>
              <a:off x="1249363" y="1820863"/>
              <a:ext cx="11113" cy="95250"/>
            </a:xfrm>
            <a:custGeom>
              <a:avLst/>
              <a:gdLst>
                <a:gd name="T0" fmla="*/ 3 w 4"/>
                <a:gd name="T1" fmla="*/ 1 h 33"/>
                <a:gd name="T2" fmla="*/ 2 w 4"/>
                <a:gd name="T3" fmla="*/ 18 h 33"/>
                <a:gd name="T4" fmla="*/ 3 w 4"/>
                <a:gd name="T5" fmla="*/ 32 h 33"/>
                <a:gd name="T6" fmla="*/ 0 w 4"/>
                <a:gd name="T7" fmla="*/ 20 h 33"/>
                <a:gd name="T8" fmla="*/ 3 w 4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3">
                  <a:moveTo>
                    <a:pt x="3" y="1"/>
                  </a:moveTo>
                  <a:cubicBezTo>
                    <a:pt x="4" y="1"/>
                    <a:pt x="2" y="9"/>
                    <a:pt x="2" y="18"/>
                  </a:cubicBezTo>
                  <a:cubicBezTo>
                    <a:pt x="2" y="27"/>
                    <a:pt x="4" y="31"/>
                    <a:pt x="3" y="32"/>
                  </a:cubicBezTo>
                  <a:cubicBezTo>
                    <a:pt x="2" y="33"/>
                    <a:pt x="0" y="28"/>
                    <a:pt x="0" y="20"/>
                  </a:cubicBezTo>
                  <a:cubicBezTo>
                    <a:pt x="0" y="1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4" name="Freeform 721"/>
            <p:cNvSpPr>
              <a:spLocks/>
            </p:cNvSpPr>
            <p:nvPr/>
          </p:nvSpPr>
          <p:spPr bwMode="auto">
            <a:xfrm>
              <a:off x="1249363" y="1824038"/>
              <a:ext cx="11113" cy="88900"/>
            </a:xfrm>
            <a:custGeom>
              <a:avLst/>
              <a:gdLst>
                <a:gd name="T0" fmla="*/ 3 w 4"/>
                <a:gd name="T1" fmla="*/ 0 h 31"/>
                <a:gd name="T2" fmla="*/ 2 w 4"/>
                <a:gd name="T3" fmla="*/ 17 h 31"/>
                <a:gd name="T4" fmla="*/ 3 w 4"/>
                <a:gd name="T5" fmla="*/ 31 h 31"/>
                <a:gd name="T6" fmla="*/ 0 w 4"/>
                <a:gd name="T7" fmla="*/ 19 h 31"/>
                <a:gd name="T8" fmla="*/ 3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3" y="0"/>
                  </a:moveTo>
                  <a:cubicBezTo>
                    <a:pt x="4" y="0"/>
                    <a:pt x="2" y="9"/>
                    <a:pt x="2" y="17"/>
                  </a:cubicBezTo>
                  <a:cubicBezTo>
                    <a:pt x="2" y="26"/>
                    <a:pt x="3" y="30"/>
                    <a:pt x="3" y="31"/>
                  </a:cubicBezTo>
                  <a:cubicBezTo>
                    <a:pt x="2" y="31"/>
                    <a:pt x="0" y="27"/>
                    <a:pt x="0" y="19"/>
                  </a:cubicBezTo>
                  <a:cubicBezTo>
                    <a:pt x="0" y="10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5" name="Freeform 722"/>
            <p:cNvSpPr>
              <a:spLocks/>
            </p:cNvSpPr>
            <p:nvPr/>
          </p:nvSpPr>
          <p:spPr bwMode="auto">
            <a:xfrm>
              <a:off x="1249363" y="1824038"/>
              <a:ext cx="11113" cy="88900"/>
            </a:xfrm>
            <a:custGeom>
              <a:avLst/>
              <a:gdLst>
                <a:gd name="T0" fmla="*/ 3 w 4"/>
                <a:gd name="T1" fmla="*/ 0 h 31"/>
                <a:gd name="T2" fmla="*/ 2 w 4"/>
                <a:gd name="T3" fmla="*/ 17 h 31"/>
                <a:gd name="T4" fmla="*/ 3 w 4"/>
                <a:gd name="T5" fmla="*/ 30 h 31"/>
                <a:gd name="T6" fmla="*/ 0 w 4"/>
                <a:gd name="T7" fmla="*/ 18 h 31"/>
                <a:gd name="T8" fmla="*/ 3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3" y="0"/>
                  </a:moveTo>
                  <a:cubicBezTo>
                    <a:pt x="4" y="0"/>
                    <a:pt x="2" y="9"/>
                    <a:pt x="2" y="17"/>
                  </a:cubicBezTo>
                  <a:cubicBezTo>
                    <a:pt x="2" y="26"/>
                    <a:pt x="3" y="29"/>
                    <a:pt x="3" y="30"/>
                  </a:cubicBezTo>
                  <a:cubicBezTo>
                    <a:pt x="2" y="31"/>
                    <a:pt x="0" y="27"/>
                    <a:pt x="0" y="18"/>
                  </a:cubicBezTo>
                  <a:cubicBezTo>
                    <a:pt x="0" y="10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6" name="Freeform 723"/>
            <p:cNvSpPr>
              <a:spLocks/>
            </p:cNvSpPr>
            <p:nvPr/>
          </p:nvSpPr>
          <p:spPr bwMode="auto">
            <a:xfrm>
              <a:off x="1249363" y="1824038"/>
              <a:ext cx="11113" cy="88900"/>
            </a:xfrm>
            <a:custGeom>
              <a:avLst/>
              <a:gdLst>
                <a:gd name="T0" fmla="*/ 3 w 4"/>
                <a:gd name="T1" fmla="*/ 0 h 31"/>
                <a:gd name="T2" fmla="*/ 2 w 4"/>
                <a:gd name="T3" fmla="*/ 17 h 31"/>
                <a:gd name="T4" fmla="*/ 2 w 4"/>
                <a:gd name="T5" fmla="*/ 30 h 31"/>
                <a:gd name="T6" fmla="*/ 0 w 4"/>
                <a:gd name="T7" fmla="*/ 18 h 31"/>
                <a:gd name="T8" fmla="*/ 3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3" y="0"/>
                  </a:moveTo>
                  <a:cubicBezTo>
                    <a:pt x="4" y="1"/>
                    <a:pt x="2" y="9"/>
                    <a:pt x="2" y="17"/>
                  </a:cubicBezTo>
                  <a:cubicBezTo>
                    <a:pt x="2" y="25"/>
                    <a:pt x="3" y="29"/>
                    <a:pt x="2" y="30"/>
                  </a:cubicBezTo>
                  <a:cubicBezTo>
                    <a:pt x="2" y="31"/>
                    <a:pt x="0" y="27"/>
                    <a:pt x="0" y="18"/>
                  </a:cubicBezTo>
                  <a:cubicBezTo>
                    <a:pt x="0" y="1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7" name="Freeform 724"/>
            <p:cNvSpPr>
              <a:spLocks/>
            </p:cNvSpPr>
            <p:nvPr/>
          </p:nvSpPr>
          <p:spPr bwMode="auto">
            <a:xfrm>
              <a:off x="1249363" y="1824038"/>
              <a:ext cx="9525" cy="88900"/>
            </a:xfrm>
            <a:custGeom>
              <a:avLst/>
              <a:gdLst>
                <a:gd name="T0" fmla="*/ 3 w 3"/>
                <a:gd name="T1" fmla="*/ 1 h 31"/>
                <a:gd name="T2" fmla="*/ 2 w 3"/>
                <a:gd name="T3" fmla="*/ 17 h 31"/>
                <a:gd name="T4" fmla="*/ 2 w 3"/>
                <a:gd name="T5" fmla="*/ 30 h 31"/>
                <a:gd name="T6" fmla="*/ 0 w 3"/>
                <a:gd name="T7" fmla="*/ 18 h 31"/>
                <a:gd name="T8" fmla="*/ 3 w 3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1">
                  <a:moveTo>
                    <a:pt x="3" y="1"/>
                  </a:moveTo>
                  <a:cubicBezTo>
                    <a:pt x="3" y="1"/>
                    <a:pt x="2" y="9"/>
                    <a:pt x="2" y="17"/>
                  </a:cubicBezTo>
                  <a:cubicBezTo>
                    <a:pt x="2" y="25"/>
                    <a:pt x="3" y="29"/>
                    <a:pt x="2" y="30"/>
                  </a:cubicBezTo>
                  <a:cubicBezTo>
                    <a:pt x="2" y="31"/>
                    <a:pt x="0" y="26"/>
                    <a:pt x="0" y="18"/>
                  </a:cubicBezTo>
                  <a:cubicBezTo>
                    <a:pt x="0" y="1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8" name="Freeform 725"/>
            <p:cNvSpPr>
              <a:spLocks/>
            </p:cNvSpPr>
            <p:nvPr/>
          </p:nvSpPr>
          <p:spPr bwMode="auto">
            <a:xfrm>
              <a:off x="1249363" y="1827213"/>
              <a:ext cx="9525" cy="82550"/>
            </a:xfrm>
            <a:custGeom>
              <a:avLst/>
              <a:gdLst>
                <a:gd name="T0" fmla="*/ 2 w 3"/>
                <a:gd name="T1" fmla="*/ 0 h 29"/>
                <a:gd name="T2" fmla="*/ 2 w 3"/>
                <a:gd name="T3" fmla="*/ 16 h 29"/>
                <a:gd name="T4" fmla="*/ 2 w 3"/>
                <a:gd name="T5" fmla="*/ 29 h 29"/>
                <a:gd name="T6" fmla="*/ 0 w 3"/>
                <a:gd name="T7" fmla="*/ 17 h 29"/>
                <a:gd name="T8" fmla="*/ 2 w 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2" y="0"/>
                  </a:moveTo>
                  <a:cubicBezTo>
                    <a:pt x="3" y="0"/>
                    <a:pt x="2" y="8"/>
                    <a:pt x="2" y="16"/>
                  </a:cubicBezTo>
                  <a:cubicBezTo>
                    <a:pt x="2" y="24"/>
                    <a:pt x="3" y="28"/>
                    <a:pt x="2" y="29"/>
                  </a:cubicBezTo>
                  <a:cubicBezTo>
                    <a:pt x="2" y="29"/>
                    <a:pt x="0" y="25"/>
                    <a:pt x="0" y="17"/>
                  </a:cubicBezTo>
                  <a:cubicBezTo>
                    <a:pt x="0" y="9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9" name="Freeform 726"/>
            <p:cNvSpPr>
              <a:spLocks/>
            </p:cNvSpPr>
            <p:nvPr/>
          </p:nvSpPr>
          <p:spPr bwMode="auto">
            <a:xfrm>
              <a:off x="1249363" y="1827213"/>
              <a:ext cx="9525" cy="82550"/>
            </a:xfrm>
            <a:custGeom>
              <a:avLst/>
              <a:gdLst>
                <a:gd name="T0" fmla="*/ 2 w 3"/>
                <a:gd name="T1" fmla="*/ 0 h 29"/>
                <a:gd name="T2" fmla="*/ 2 w 3"/>
                <a:gd name="T3" fmla="*/ 16 h 29"/>
                <a:gd name="T4" fmla="*/ 2 w 3"/>
                <a:gd name="T5" fmla="*/ 28 h 29"/>
                <a:gd name="T6" fmla="*/ 0 w 3"/>
                <a:gd name="T7" fmla="*/ 17 h 29"/>
                <a:gd name="T8" fmla="*/ 2 w 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2" y="0"/>
                  </a:moveTo>
                  <a:cubicBezTo>
                    <a:pt x="3" y="0"/>
                    <a:pt x="2" y="8"/>
                    <a:pt x="2" y="16"/>
                  </a:cubicBezTo>
                  <a:cubicBezTo>
                    <a:pt x="2" y="24"/>
                    <a:pt x="3" y="28"/>
                    <a:pt x="2" y="28"/>
                  </a:cubicBezTo>
                  <a:cubicBezTo>
                    <a:pt x="2" y="29"/>
                    <a:pt x="0" y="25"/>
                    <a:pt x="0" y="17"/>
                  </a:cubicBezTo>
                  <a:cubicBezTo>
                    <a:pt x="0" y="9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0" name="Freeform 727"/>
            <p:cNvSpPr>
              <a:spLocks/>
            </p:cNvSpPr>
            <p:nvPr/>
          </p:nvSpPr>
          <p:spPr bwMode="auto">
            <a:xfrm>
              <a:off x="1249363" y="1827213"/>
              <a:ext cx="9525" cy="82550"/>
            </a:xfrm>
            <a:custGeom>
              <a:avLst/>
              <a:gdLst>
                <a:gd name="T0" fmla="*/ 2 w 3"/>
                <a:gd name="T1" fmla="*/ 0 h 29"/>
                <a:gd name="T2" fmla="*/ 2 w 3"/>
                <a:gd name="T3" fmla="*/ 16 h 29"/>
                <a:gd name="T4" fmla="*/ 2 w 3"/>
                <a:gd name="T5" fmla="*/ 28 h 29"/>
                <a:gd name="T6" fmla="*/ 0 w 3"/>
                <a:gd name="T7" fmla="*/ 17 h 29"/>
                <a:gd name="T8" fmla="*/ 2 w 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2" y="0"/>
                  </a:moveTo>
                  <a:cubicBezTo>
                    <a:pt x="3" y="1"/>
                    <a:pt x="2" y="8"/>
                    <a:pt x="2" y="16"/>
                  </a:cubicBezTo>
                  <a:cubicBezTo>
                    <a:pt x="2" y="24"/>
                    <a:pt x="3" y="27"/>
                    <a:pt x="2" y="28"/>
                  </a:cubicBezTo>
                  <a:cubicBezTo>
                    <a:pt x="2" y="29"/>
                    <a:pt x="0" y="25"/>
                    <a:pt x="0" y="17"/>
                  </a:cubicBezTo>
                  <a:cubicBezTo>
                    <a:pt x="0" y="9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1" name="Freeform 728"/>
            <p:cNvSpPr>
              <a:spLocks/>
            </p:cNvSpPr>
            <p:nvPr/>
          </p:nvSpPr>
          <p:spPr bwMode="auto">
            <a:xfrm>
              <a:off x="1249363" y="1827213"/>
              <a:ext cx="9525" cy="79375"/>
            </a:xfrm>
            <a:custGeom>
              <a:avLst/>
              <a:gdLst>
                <a:gd name="T0" fmla="*/ 2 w 3"/>
                <a:gd name="T1" fmla="*/ 1 h 28"/>
                <a:gd name="T2" fmla="*/ 2 w 3"/>
                <a:gd name="T3" fmla="*/ 16 h 28"/>
                <a:gd name="T4" fmla="*/ 2 w 3"/>
                <a:gd name="T5" fmla="*/ 28 h 28"/>
                <a:gd name="T6" fmla="*/ 0 w 3"/>
                <a:gd name="T7" fmla="*/ 17 h 28"/>
                <a:gd name="T8" fmla="*/ 2 w 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8">
                  <a:moveTo>
                    <a:pt x="2" y="1"/>
                  </a:moveTo>
                  <a:cubicBezTo>
                    <a:pt x="3" y="1"/>
                    <a:pt x="2" y="8"/>
                    <a:pt x="2" y="16"/>
                  </a:cubicBezTo>
                  <a:cubicBezTo>
                    <a:pt x="2" y="23"/>
                    <a:pt x="3" y="27"/>
                    <a:pt x="2" y="28"/>
                  </a:cubicBezTo>
                  <a:cubicBezTo>
                    <a:pt x="2" y="28"/>
                    <a:pt x="0" y="25"/>
                    <a:pt x="0" y="17"/>
                  </a:cubicBezTo>
                  <a:cubicBezTo>
                    <a:pt x="0" y="1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2" name="Freeform 729"/>
            <p:cNvSpPr>
              <a:spLocks/>
            </p:cNvSpPr>
            <p:nvPr/>
          </p:nvSpPr>
          <p:spPr bwMode="auto">
            <a:xfrm>
              <a:off x="1249363" y="1830388"/>
              <a:ext cx="9525" cy="76200"/>
            </a:xfrm>
            <a:custGeom>
              <a:avLst/>
              <a:gdLst>
                <a:gd name="T0" fmla="*/ 2 w 3"/>
                <a:gd name="T1" fmla="*/ 0 h 27"/>
                <a:gd name="T2" fmla="*/ 2 w 3"/>
                <a:gd name="T3" fmla="*/ 15 h 27"/>
                <a:gd name="T4" fmla="*/ 2 w 3"/>
                <a:gd name="T5" fmla="*/ 26 h 27"/>
                <a:gd name="T6" fmla="*/ 0 w 3"/>
                <a:gd name="T7" fmla="*/ 16 h 27"/>
                <a:gd name="T8" fmla="*/ 2 w 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7">
                  <a:moveTo>
                    <a:pt x="2" y="0"/>
                  </a:moveTo>
                  <a:cubicBezTo>
                    <a:pt x="3" y="0"/>
                    <a:pt x="2" y="7"/>
                    <a:pt x="2" y="15"/>
                  </a:cubicBezTo>
                  <a:cubicBezTo>
                    <a:pt x="2" y="22"/>
                    <a:pt x="3" y="26"/>
                    <a:pt x="2" y="26"/>
                  </a:cubicBezTo>
                  <a:cubicBezTo>
                    <a:pt x="2" y="27"/>
                    <a:pt x="0" y="23"/>
                    <a:pt x="0" y="16"/>
                  </a:cubicBezTo>
                  <a:cubicBezTo>
                    <a:pt x="1" y="9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3" name="Freeform 730"/>
            <p:cNvSpPr>
              <a:spLocks/>
            </p:cNvSpPr>
            <p:nvPr/>
          </p:nvSpPr>
          <p:spPr bwMode="auto">
            <a:xfrm>
              <a:off x="1249363" y="1830388"/>
              <a:ext cx="9525" cy="76200"/>
            </a:xfrm>
            <a:custGeom>
              <a:avLst/>
              <a:gdLst>
                <a:gd name="T0" fmla="*/ 2 w 3"/>
                <a:gd name="T1" fmla="*/ 0 h 27"/>
                <a:gd name="T2" fmla="*/ 2 w 3"/>
                <a:gd name="T3" fmla="*/ 15 h 27"/>
                <a:gd name="T4" fmla="*/ 2 w 3"/>
                <a:gd name="T5" fmla="*/ 26 h 27"/>
                <a:gd name="T6" fmla="*/ 0 w 3"/>
                <a:gd name="T7" fmla="*/ 16 h 27"/>
                <a:gd name="T8" fmla="*/ 2 w 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7">
                  <a:moveTo>
                    <a:pt x="2" y="0"/>
                  </a:moveTo>
                  <a:cubicBezTo>
                    <a:pt x="3" y="0"/>
                    <a:pt x="2" y="8"/>
                    <a:pt x="2" y="15"/>
                  </a:cubicBezTo>
                  <a:cubicBezTo>
                    <a:pt x="2" y="22"/>
                    <a:pt x="3" y="26"/>
                    <a:pt x="2" y="26"/>
                  </a:cubicBezTo>
                  <a:cubicBezTo>
                    <a:pt x="2" y="27"/>
                    <a:pt x="0" y="23"/>
                    <a:pt x="0" y="16"/>
                  </a:cubicBezTo>
                  <a:cubicBezTo>
                    <a:pt x="1" y="9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4" name="Freeform 731"/>
            <p:cNvSpPr>
              <a:spLocks/>
            </p:cNvSpPr>
            <p:nvPr/>
          </p:nvSpPr>
          <p:spPr bwMode="auto">
            <a:xfrm>
              <a:off x="1252538" y="1730376"/>
              <a:ext cx="39688" cy="15875"/>
            </a:xfrm>
            <a:custGeom>
              <a:avLst/>
              <a:gdLst>
                <a:gd name="T0" fmla="*/ 6 w 14"/>
                <a:gd name="T1" fmla="*/ 2 h 6"/>
                <a:gd name="T2" fmla="*/ 14 w 14"/>
                <a:gd name="T3" fmla="*/ 1 h 6"/>
                <a:gd name="T4" fmla="*/ 8 w 14"/>
                <a:gd name="T5" fmla="*/ 5 h 6"/>
                <a:gd name="T6" fmla="*/ 6 w 14"/>
                <a:gd name="T7" fmla="*/ 6 h 6"/>
                <a:gd name="T8" fmla="*/ 4 w 14"/>
                <a:gd name="T9" fmla="*/ 4 h 6"/>
                <a:gd name="T10" fmla="*/ 1 w 14"/>
                <a:gd name="T11" fmla="*/ 1 h 6"/>
                <a:gd name="T12" fmla="*/ 6 w 14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6" y="2"/>
                  </a:moveTo>
                  <a:cubicBezTo>
                    <a:pt x="7" y="2"/>
                    <a:pt x="14" y="1"/>
                    <a:pt x="14" y="1"/>
                  </a:cubicBezTo>
                  <a:cubicBezTo>
                    <a:pt x="14" y="2"/>
                    <a:pt x="10" y="3"/>
                    <a:pt x="8" y="5"/>
                  </a:cubicBezTo>
                  <a:cubicBezTo>
                    <a:pt x="8" y="5"/>
                    <a:pt x="6" y="6"/>
                    <a:pt x="6" y="6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2"/>
                    <a:pt x="0" y="2"/>
                    <a:pt x="1" y="1"/>
                  </a:cubicBezTo>
                  <a:cubicBezTo>
                    <a:pt x="1" y="0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5" name="Freeform 732"/>
            <p:cNvSpPr>
              <a:spLocks/>
            </p:cNvSpPr>
            <p:nvPr/>
          </p:nvSpPr>
          <p:spPr bwMode="auto">
            <a:xfrm>
              <a:off x="1252538" y="1730376"/>
              <a:ext cx="39688" cy="15875"/>
            </a:xfrm>
            <a:custGeom>
              <a:avLst/>
              <a:gdLst>
                <a:gd name="T0" fmla="*/ 6 w 14"/>
                <a:gd name="T1" fmla="*/ 2 h 6"/>
                <a:gd name="T2" fmla="*/ 14 w 14"/>
                <a:gd name="T3" fmla="*/ 1 h 6"/>
                <a:gd name="T4" fmla="*/ 8 w 14"/>
                <a:gd name="T5" fmla="*/ 5 h 6"/>
                <a:gd name="T6" fmla="*/ 6 w 14"/>
                <a:gd name="T7" fmla="*/ 6 h 6"/>
                <a:gd name="T8" fmla="*/ 4 w 14"/>
                <a:gd name="T9" fmla="*/ 4 h 6"/>
                <a:gd name="T10" fmla="*/ 1 w 14"/>
                <a:gd name="T11" fmla="*/ 1 h 6"/>
                <a:gd name="T12" fmla="*/ 6 w 14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6" y="2"/>
                  </a:moveTo>
                  <a:cubicBezTo>
                    <a:pt x="7" y="2"/>
                    <a:pt x="13" y="1"/>
                    <a:pt x="14" y="1"/>
                  </a:cubicBezTo>
                  <a:cubicBezTo>
                    <a:pt x="14" y="2"/>
                    <a:pt x="10" y="3"/>
                    <a:pt x="8" y="5"/>
                  </a:cubicBezTo>
                  <a:cubicBezTo>
                    <a:pt x="8" y="5"/>
                    <a:pt x="6" y="6"/>
                    <a:pt x="6" y="6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2"/>
                    <a:pt x="0" y="2"/>
                    <a:pt x="1" y="1"/>
                  </a:cubicBezTo>
                  <a:cubicBezTo>
                    <a:pt x="1" y="0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6" name="Freeform 733"/>
            <p:cNvSpPr>
              <a:spLocks/>
            </p:cNvSpPr>
            <p:nvPr/>
          </p:nvSpPr>
          <p:spPr bwMode="auto">
            <a:xfrm>
              <a:off x="1252538" y="1730376"/>
              <a:ext cx="39688" cy="15875"/>
            </a:xfrm>
            <a:custGeom>
              <a:avLst/>
              <a:gdLst>
                <a:gd name="T0" fmla="*/ 6 w 14"/>
                <a:gd name="T1" fmla="*/ 2 h 6"/>
                <a:gd name="T2" fmla="*/ 14 w 14"/>
                <a:gd name="T3" fmla="*/ 1 h 6"/>
                <a:gd name="T4" fmla="*/ 8 w 14"/>
                <a:gd name="T5" fmla="*/ 5 h 6"/>
                <a:gd name="T6" fmla="*/ 6 w 14"/>
                <a:gd name="T7" fmla="*/ 6 h 6"/>
                <a:gd name="T8" fmla="*/ 4 w 14"/>
                <a:gd name="T9" fmla="*/ 4 h 6"/>
                <a:gd name="T10" fmla="*/ 1 w 14"/>
                <a:gd name="T11" fmla="*/ 1 h 6"/>
                <a:gd name="T12" fmla="*/ 6 w 14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6" y="2"/>
                  </a:moveTo>
                  <a:cubicBezTo>
                    <a:pt x="7" y="2"/>
                    <a:pt x="13" y="1"/>
                    <a:pt x="14" y="1"/>
                  </a:cubicBezTo>
                  <a:cubicBezTo>
                    <a:pt x="14" y="2"/>
                    <a:pt x="10" y="3"/>
                    <a:pt x="8" y="5"/>
                  </a:cubicBezTo>
                  <a:cubicBezTo>
                    <a:pt x="8" y="5"/>
                    <a:pt x="6" y="6"/>
                    <a:pt x="6" y="6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2"/>
                    <a:pt x="0" y="2"/>
                    <a:pt x="1" y="1"/>
                  </a:cubicBezTo>
                  <a:cubicBezTo>
                    <a:pt x="1" y="0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7" name="Freeform 734"/>
            <p:cNvSpPr>
              <a:spLocks/>
            </p:cNvSpPr>
            <p:nvPr/>
          </p:nvSpPr>
          <p:spPr bwMode="auto">
            <a:xfrm>
              <a:off x="1255713" y="1731963"/>
              <a:ext cx="36513" cy="14288"/>
            </a:xfrm>
            <a:custGeom>
              <a:avLst/>
              <a:gdLst>
                <a:gd name="T0" fmla="*/ 5 w 13"/>
                <a:gd name="T1" fmla="*/ 1 h 5"/>
                <a:gd name="T2" fmla="*/ 12 w 13"/>
                <a:gd name="T3" fmla="*/ 0 h 5"/>
                <a:gd name="T4" fmla="*/ 7 w 13"/>
                <a:gd name="T5" fmla="*/ 4 h 5"/>
                <a:gd name="T6" fmla="*/ 5 w 13"/>
                <a:gd name="T7" fmla="*/ 5 h 5"/>
                <a:gd name="T8" fmla="*/ 3 w 13"/>
                <a:gd name="T9" fmla="*/ 3 h 5"/>
                <a:gd name="T10" fmla="*/ 0 w 13"/>
                <a:gd name="T11" fmla="*/ 0 h 5"/>
                <a:gd name="T12" fmla="*/ 5 w 13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">
                  <a:moveTo>
                    <a:pt x="5" y="1"/>
                  </a:moveTo>
                  <a:cubicBezTo>
                    <a:pt x="6" y="1"/>
                    <a:pt x="12" y="0"/>
                    <a:pt x="12" y="0"/>
                  </a:cubicBezTo>
                  <a:cubicBezTo>
                    <a:pt x="13" y="1"/>
                    <a:pt x="8" y="2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8" name="Freeform 735"/>
            <p:cNvSpPr>
              <a:spLocks/>
            </p:cNvSpPr>
            <p:nvPr/>
          </p:nvSpPr>
          <p:spPr bwMode="auto">
            <a:xfrm>
              <a:off x="1255713" y="1731963"/>
              <a:ext cx="33338" cy="14288"/>
            </a:xfrm>
            <a:custGeom>
              <a:avLst/>
              <a:gdLst>
                <a:gd name="T0" fmla="*/ 5 w 12"/>
                <a:gd name="T1" fmla="*/ 1 h 5"/>
                <a:gd name="T2" fmla="*/ 12 w 12"/>
                <a:gd name="T3" fmla="*/ 0 h 5"/>
                <a:gd name="T4" fmla="*/ 7 w 12"/>
                <a:gd name="T5" fmla="*/ 4 h 5"/>
                <a:gd name="T6" fmla="*/ 5 w 12"/>
                <a:gd name="T7" fmla="*/ 5 h 5"/>
                <a:gd name="T8" fmla="*/ 3 w 12"/>
                <a:gd name="T9" fmla="*/ 3 h 5"/>
                <a:gd name="T10" fmla="*/ 0 w 12"/>
                <a:gd name="T11" fmla="*/ 0 h 5"/>
                <a:gd name="T12" fmla="*/ 5 w 12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5" y="1"/>
                  </a:moveTo>
                  <a:cubicBezTo>
                    <a:pt x="6" y="1"/>
                    <a:pt x="12" y="0"/>
                    <a:pt x="12" y="0"/>
                  </a:cubicBezTo>
                  <a:cubicBezTo>
                    <a:pt x="12" y="1"/>
                    <a:pt x="8" y="2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9" name="Freeform 736"/>
            <p:cNvSpPr>
              <a:spLocks/>
            </p:cNvSpPr>
            <p:nvPr/>
          </p:nvSpPr>
          <p:spPr bwMode="auto">
            <a:xfrm>
              <a:off x="1255713" y="1731963"/>
              <a:ext cx="33338" cy="14288"/>
            </a:xfrm>
            <a:custGeom>
              <a:avLst/>
              <a:gdLst>
                <a:gd name="T0" fmla="*/ 5 w 12"/>
                <a:gd name="T1" fmla="*/ 1 h 5"/>
                <a:gd name="T2" fmla="*/ 12 w 12"/>
                <a:gd name="T3" fmla="*/ 1 h 5"/>
                <a:gd name="T4" fmla="*/ 7 w 12"/>
                <a:gd name="T5" fmla="*/ 4 h 5"/>
                <a:gd name="T6" fmla="*/ 5 w 12"/>
                <a:gd name="T7" fmla="*/ 5 h 5"/>
                <a:gd name="T8" fmla="*/ 3 w 12"/>
                <a:gd name="T9" fmla="*/ 3 h 5"/>
                <a:gd name="T10" fmla="*/ 0 w 12"/>
                <a:gd name="T11" fmla="*/ 0 h 5"/>
                <a:gd name="T12" fmla="*/ 5 w 12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5" y="1"/>
                  </a:moveTo>
                  <a:cubicBezTo>
                    <a:pt x="6" y="1"/>
                    <a:pt x="12" y="0"/>
                    <a:pt x="12" y="1"/>
                  </a:cubicBezTo>
                  <a:cubicBezTo>
                    <a:pt x="12" y="1"/>
                    <a:pt x="8" y="2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0" name="Freeform 737"/>
            <p:cNvSpPr>
              <a:spLocks/>
            </p:cNvSpPr>
            <p:nvPr/>
          </p:nvSpPr>
          <p:spPr bwMode="auto">
            <a:xfrm>
              <a:off x="1255713" y="1731963"/>
              <a:ext cx="33338" cy="14288"/>
            </a:xfrm>
            <a:custGeom>
              <a:avLst/>
              <a:gdLst>
                <a:gd name="T0" fmla="*/ 5 w 12"/>
                <a:gd name="T1" fmla="*/ 1 h 5"/>
                <a:gd name="T2" fmla="*/ 12 w 12"/>
                <a:gd name="T3" fmla="*/ 1 h 5"/>
                <a:gd name="T4" fmla="*/ 7 w 12"/>
                <a:gd name="T5" fmla="*/ 3 h 5"/>
                <a:gd name="T6" fmla="*/ 5 w 12"/>
                <a:gd name="T7" fmla="*/ 5 h 5"/>
                <a:gd name="T8" fmla="*/ 3 w 12"/>
                <a:gd name="T9" fmla="*/ 3 h 5"/>
                <a:gd name="T10" fmla="*/ 0 w 12"/>
                <a:gd name="T11" fmla="*/ 0 h 5"/>
                <a:gd name="T12" fmla="*/ 5 w 12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5" y="1"/>
                  </a:moveTo>
                  <a:cubicBezTo>
                    <a:pt x="6" y="1"/>
                    <a:pt x="12" y="0"/>
                    <a:pt x="12" y="1"/>
                  </a:cubicBezTo>
                  <a:cubicBezTo>
                    <a:pt x="12" y="1"/>
                    <a:pt x="8" y="2"/>
                    <a:pt x="7" y="3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1" name="Freeform 738"/>
            <p:cNvSpPr>
              <a:spLocks/>
            </p:cNvSpPr>
            <p:nvPr/>
          </p:nvSpPr>
          <p:spPr bwMode="auto">
            <a:xfrm>
              <a:off x="1255713" y="1731963"/>
              <a:ext cx="33338" cy="14288"/>
            </a:xfrm>
            <a:custGeom>
              <a:avLst/>
              <a:gdLst>
                <a:gd name="T0" fmla="*/ 5 w 12"/>
                <a:gd name="T1" fmla="*/ 1 h 5"/>
                <a:gd name="T2" fmla="*/ 12 w 12"/>
                <a:gd name="T3" fmla="*/ 1 h 5"/>
                <a:gd name="T4" fmla="*/ 7 w 12"/>
                <a:gd name="T5" fmla="*/ 3 h 5"/>
                <a:gd name="T6" fmla="*/ 5 w 12"/>
                <a:gd name="T7" fmla="*/ 5 h 5"/>
                <a:gd name="T8" fmla="*/ 3 w 12"/>
                <a:gd name="T9" fmla="*/ 3 h 5"/>
                <a:gd name="T10" fmla="*/ 1 w 12"/>
                <a:gd name="T11" fmla="*/ 0 h 5"/>
                <a:gd name="T12" fmla="*/ 5 w 12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5" y="1"/>
                  </a:moveTo>
                  <a:cubicBezTo>
                    <a:pt x="6" y="1"/>
                    <a:pt x="12" y="0"/>
                    <a:pt x="12" y="1"/>
                  </a:cubicBezTo>
                  <a:cubicBezTo>
                    <a:pt x="12" y="1"/>
                    <a:pt x="8" y="2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2" name="Freeform 739"/>
            <p:cNvSpPr>
              <a:spLocks/>
            </p:cNvSpPr>
            <p:nvPr/>
          </p:nvSpPr>
          <p:spPr bwMode="auto">
            <a:xfrm>
              <a:off x="1255713" y="1731963"/>
              <a:ext cx="33338" cy="14288"/>
            </a:xfrm>
            <a:custGeom>
              <a:avLst/>
              <a:gdLst>
                <a:gd name="T0" fmla="*/ 5 w 12"/>
                <a:gd name="T1" fmla="*/ 1 h 5"/>
                <a:gd name="T2" fmla="*/ 12 w 12"/>
                <a:gd name="T3" fmla="*/ 1 h 5"/>
                <a:gd name="T4" fmla="*/ 7 w 12"/>
                <a:gd name="T5" fmla="*/ 3 h 5"/>
                <a:gd name="T6" fmla="*/ 5 w 12"/>
                <a:gd name="T7" fmla="*/ 5 h 5"/>
                <a:gd name="T8" fmla="*/ 3 w 12"/>
                <a:gd name="T9" fmla="*/ 3 h 5"/>
                <a:gd name="T10" fmla="*/ 1 w 12"/>
                <a:gd name="T11" fmla="*/ 0 h 5"/>
                <a:gd name="T12" fmla="*/ 5 w 12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5" y="1"/>
                  </a:moveTo>
                  <a:cubicBezTo>
                    <a:pt x="6" y="1"/>
                    <a:pt x="11" y="0"/>
                    <a:pt x="12" y="1"/>
                  </a:cubicBezTo>
                  <a:cubicBezTo>
                    <a:pt x="12" y="1"/>
                    <a:pt x="8" y="2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3" name="Freeform 740"/>
            <p:cNvSpPr>
              <a:spLocks/>
            </p:cNvSpPr>
            <p:nvPr/>
          </p:nvSpPr>
          <p:spPr bwMode="auto">
            <a:xfrm>
              <a:off x="1255713" y="1731963"/>
              <a:ext cx="33338" cy="14288"/>
            </a:xfrm>
            <a:custGeom>
              <a:avLst/>
              <a:gdLst>
                <a:gd name="T0" fmla="*/ 5 w 12"/>
                <a:gd name="T1" fmla="*/ 1 h 5"/>
                <a:gd name="T2" fmla="*/ 12 w 12"/>
                <a:gd name="T3" fmla="*/ 1 h 5"/>
                <a:gd name="T4" fmla="*/ 7 w 12"/>
                <a:gd name="T5" fmla="*/ 3 h 5"/>
                <a:gd name="T6" fmla="*/ 5 w 12"/>
                <a:gd name="T7" fmla="*/ 5 h 5"/>
                <a:gd name="T8" fmla="*/ 3 w 12"/>
                <a:gd name="T9" fmla="*/ 3 h 5"/>
                <a:gd name="T10" fmla="*/ 1 w 12"/>
                <a:gd name="T11" fmla="*/ 0 h 5"/>
                <a:gd name="T12" fmla="*/ 5 w 12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5" y="1"/>
                  </a:moveTo>
                  <a:cubicBezTo>
                    <a:pt x="6" y="1"/>
                    <a:pt x="11" y="0"/>
                    <a:pt x="12" y="1"/>
                  </a:cubicBezTo>
                  <a:cubicBezTo>
                    <a:pt x="12" y="1"/>
                    <a:pt x="8" y="2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2" y="1"/>
                    <a:pt x="0" y="1"/>
                    <a:pt x="1" y="0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4" name="Freeform 741"/>
            <p:cNvSpPr>
              <a:spLocks/>
            </p:cNvSpPr>
            <p:nvPr/>
          </p:nvSpPr>
          <p:spPr bwMode="auto">
            <a:xfrm>
              <a:off x="1258888" y="1731963"/>
              <a:ext cx="30163" cy="14288"/>
            </a:xfrm>
            <a:custGeom>
              <a:avLst/>
              <a:gdLst>
                <a:gd name="T0" fmla="*/ 4 w 11"/>
                <a:gd name="T1" fmla="*/ 1 h 5"/>
                <a:gd name="T2" fmla="*/ 10 w 11"/>
                <a:gd name="T3" fmla="*/ 1 h 5"/>
                <a:gd name="T4" fmla="*/ 6 w 11"/>
                <a:gd name="T5" fmla="*/ 3 h 5"/>
                <a:gd name="T6" fmla="*/ 4 w 11"/>
                <a:gd name="T7" fmla="*/ 5 h 5"/>
                <a:gd name="T8" fmla="*/ 2 w 11"/>
                <a:gd name="T9" fmla="*/ 3 h 5"/>
                <a:gd name="T10" fmla="*/ 0 w 11"/>
                <a:gd name="T11" fmla="*/ 0 h 5"/>
                <a:gd name="T12" fmla="*/ 4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4" y="1"/>
                  </a:moveTo>
                  <a:cubicBezTo>
                    <a:pt x="5" y="1"/>
                    <a:pt x="10" y="0"/>
                    <a:pt x="10" y="1"/>
                  </a:cubicBezTo>
                  <a:cubicBezTo>
                    <a:pt x="11" y="1"/>
                    <a:pt x="7" y="2"/>
                    <a:pt x="6" y="3"/>
                  </a:cubicBezTo>
                  <a:cubicBezTo>
                    <a:pt x="6" y="4"/>
                    <a:pt x="5" y="5"/>
                    <a:pt x="4" y="5"/>
                  </a:cubicBezTo>
                  <a:cubicBezTo>
                    <a:pt x="3" y="5"/>
                    <a:pt x="3" y="4"/>
                    <a:pt x="2" y="3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5" name="Freeform 742"/>
            <p:cNvSpPr>
              <a:spLocks/>
            </p:cNvSpPr>
            <p:nvPr/>
          </p:nvSpPr>
          <p:spPr bwMode="auto">
            <a:xfrm>
              <a:off x="1258888" y="1731963"/>
              <a:ext cx="28575" cy="14288"/>
            </a:xfrm>
            <a:custGeom>
              <a:avLst/>
              <a:gdLst>
                <a:gd name="T0" fmla="*/ 4 w 10"/>
                <a:gd name="T1" fmla="*/ 1 h 5"/>
                <a:gd name="T2" fmla="*/ 10 w 10"/>
                <a:gd name="T3" fmla="*/ 1 h 5"/>
                <a:gd name="T4" fmla="*/ 6 w 10"/>
                <a:gd name="T5" fmla="*/ 3 h 5"/>
                <a:gd name="T6" fmla="*/ 4 w 10"/>
                <a:gd name="T7" fmla="*/ 4 h 5"/>
                <a:gd name="T8" fmla="*/ 3 w 10"/>
                <a:gd name="T9" fmla="*/ 3 h 5"/>
                <a:gd name="T10" fmla="*/ 0 w 10"/>
                <a:gd name="T11" fmla="*/ 1 h 5"/>
                <a:gd name="T12" fmla="*/ 4 w 10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4" y="1"/>
                  </a:moveTo>
                  <a:cubicBezTo>
                    <a:pt x="5" y="1"/>
                    <a:pt x="10" y="0"/>
                    <a:pt x="10" y="1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6" y="4"/>
                    <a:pt x="5" y="5"/>
                    <a:pt x="4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6" name="Freeform 743"/>
            <p:cNvSpPr>
              <a:spLocks/>
            </p:cNvSpPr>
            <p:nvPr/>
          </p:nvSpPr>
          <p:spPr bwMode="auto">
            <a:xfrm>
              <a:off x="1258888" y="1731963"/>
              <a:ext cx="28575" cy="14288"/>
            </a:xfrm>
            <a:custGeom>
              <a:avLst/>
              <a:gdLst>
                <a:gd name="T0" fmla="*/ 4 w 10"/>
                <a:gd name="T1" fmla="*/ 1 h 5"/>
                <a:gd name="T2" fmla="*/ 10 w 10"/>
                <a:gd name="T3" fmla="*/ 1 h 5"/>
                <a:gd name="T4" fmla="*/ 6 w 10"/>
                <a:gd name="T5" fmla="*/ 3 h 5"/>
                <a:gd name="T6" fmla="*/ 4 w 10"/>
                <a:gd name="T7" fmla="*/ 4 h 5"/>
                <a:gd name="T8" fmla="*/ 3 w 10"/>
                <a:gd name="T9" fmla="*/ 3 h 5"/>
                <a:gd name="T10" fmla="*/ 0 w 10"/>
                <a:gd name="T11" fmla="*/ 1 h 5"/>
                <a:gd name="T12" fmla="*/ 4 w 10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4" y="1"/>
                  </a:moveTo>
                  <a:cubicBezTo>
                    <a:pt x="5" y="1"/>
                    <a:pt x="10" y="0"/>
                    <a:pt x="10" y="1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6" y="4"/>
                    <a:pt x="5" y="5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7" name="Freeform 744"/>
            <p:cNvSpPr>
              <a:spLocks/>
            </p:cNvSpPr>
            <p:nvPr/>
          </p:nvSpPr>
          <p:spPr bwMode="auto">
            <a:xfrm>
              <a:off x="1258888" y="1731963"/>
              <a:ext cx="28575" cy="12700"/>
            </a:xfrm>
            <a:custGeom>
              <a:avLst/>
              <a:gdLst>
                <a:gd name="T0" fmla="*/ 4 w 10"/>
                <a:gd name="T1" fmla="*/ 1 h 4"/>
                <a:gd name="T2" fmla="*/ 10 w 10"/>
                <a:gd name="T3" fmla="*/ 1 h 4"/>
                <a:gd name="T4" fmla="*/ 6 w 10"/>
                <a:gd name="T5" fmla="*/ 3 h 4"/>
                <a:gd name="T6" fmla="*/ 4 w 10"/>
                <a:gd name="T7" fmla="*/ 4 h 4"/>
                <a:gd name="T8" fmla="*/ 3 w 10"/>
                <a:gd name="T9" fmla="*/ 3 h 4"/>
                <a:gd name="T10" fmla="*/ 0 w 10"/>
                <a:gd name="T11" fmla="*/ 1 h 4"/>
                <a:gd name="T12" fmla="*/ 4 w 10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5" y="2"/>
                    <a:pt x="10" y="0"/>
                    <a:pt x="10" y="1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8" name="Freeform 745"/>
            <p:cNvSpPr>
              <a:spLocks/>
            </p:cNvSpPr>
            <p:nvPr/>
          </p:nvSpPr>
          <p:spPr bwMode="auto">
            <a:xfrm>
              <a:off x="1258888" y="1731963"/>
              <a:ext cx="28575" cy="12700"/>
            </a:xfrm>
            <a:custGeom>
              <a:avLst/>
              <a:gdLst>
                <a:gd name="T0" fmla="*/ 4 w 10"/>
                <a:gd name="T1" fmla="*/ 1 h 4"/>
                <a:gd name="T2" fmla="*/ 10 w 10"/>
                <a:gd name="T3" fmla="*/ 1 h 4"/>
                <a:gd name="T4" fmla="*/ 6 w 10"/>
                <a:gd name="T5" fmla="*/ 3 h 4"/>
                <a:gd name="T6" fmla="*/ 4 w 10"/>
                <a:gd name="T7" fmla="*/ 4 h 4"/>
                <a:gd name="T8" fmla="*/ 3 w 10"/>
                <a:gd name="T9" fmla="*/ 3 h 4"/>
                <a:gd name="T10" fmla="*/ 0 w 10"/>
                <a:gd name="T11" fmla="*/ 1 h 4"/>
                <a:gd name="T12" fmla="*/ 4 w 10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5" y="2"/>
                    <a:pt x="10" y="0"/>
                    <a:pt x="10" y="1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9" name="Freeform 746"/>
            <p:cNvSpPr>
              <a:spLocks/>
            </p:cNvSpPr>
            <p:nvPr/>
          </p:nvSpPr>
          <p:spPr bwMode="auto">
            <a:xfrm>
              <a:off x="1258888" y="1731963"/>
              <a:ext cx="28575" cy="12700"/>
            </a:xfrm>
            <a:custGeom>
              <a:avLst/>
              <a:gdLst>
                <a:gd name="T0" fmla="*/ 4 w 10"/>
                <a:gd name="T1" fmla="*/ 1 h 4"/>
                <a:gd name="T2" fmla="*/ 10 w 10"/>
                <a:gd name="T3" fmla="*/ 1 h 4"/>
                <a:gd name="T4" fmla="*/ 6 w 10"/>
                <a:gd name="T5" fmla="*/ 3 h 4"/>
                <a:gd name="T6" fmla="*/ 4 w 10"/>
                <a:gd name="T7" fmla="*/ 4 h 4"/>
                <a:gd name="T8" fmla="*/ 3 w 10"/>
                <a:gd name="T9" fmla="*/ 3 h 4"/>
                <a:gd name="T10" fmla="*/ 1 w 10"/>
                <a:gd name="T11" fmla="*/ 1 h 4"/>
                <a:gd name="T12" fmla="*/ 4 w 10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5" y="2"/>
                    <a:pt x="10" y="1"/>
                    <a:pt x="10" y="1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0" name="Freeform 747"/>
            <p:cNvSpPr>
              <a:spLocks/>
            </p:cNvSpPr>
            <p:nvPr/>
          </p:nvSpPr>
          <p:spPr bwMode="auto">
            <a:xfrm>
              <a:off x="1258888" y="1731963"/>
              <a:ext cx="28575" cy="12700"/>
            </a:xfrm>
            <a:custGeom>
              <a:avLst/>
              <a:gdLst>
                <a:gd name="T0" fmla="*/ 4 w 10"/>
                <a:gd name="T1" fmla="*/ 1 h 4"/>
                <a:gd name="T2" fmla="*/ 10 w 10"/>
                <a:gd name="T3" fmla="*/ 1 h 4"/>
                <a:gd name="T4" fmla="*/ 6 w 10"/>
                <a:gd name="T5" fmla="*/ 3 h 4"/>
                <a:gd name="T6" fmla="*/ 4 w 10"/>
                <a:gd name="T7" fmla="*/ 4 h 4"/>
                <a:gd name="T8" fmla="*/ 3 w 10"/>
                <a:gd name="T9" fmla="*/ 3 h 4"/>
                <a:gd name="T10" fmla="*/ 1 w 10"/>
                <a:gd name="T11" fmla="*/ 1 h 4"/>
                <a:gd name="T12" fmla="*/ 4 w 10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5" y="2"/>
                    <a:pt x="9" y="1"/>
                    <a:pt x="10" y="1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1" name="Freeform 748"/>
            <p:cNvSpPr>
              <a:spLocks/>
            </p:cNvSpPr>
            <p:nvPr/>
          </p:nvSpPr>
          <p:spPr bwMode="auto">
            <a:xfrm>
              <a:off x="1260476" y="1731963"/>
              <a:ext cx="26988" cy="12700"/>
            </a:xfrm>
            <a:custGeom>
              <a:avLst/>
              <a:gdLst>
                <a:gd name="T0" fmla="*/ 3 w 9"/>
                <a:gd name="T1" fmla="*/ 2 h 4"/>
                <a:gd name="T2" fmla="*/ 8 w 9"/>
                <a:gd name="T3" fmla="*/ 1 h 4"/>
                <a:gd name="T4" fmla="*/ 5 w 9"/>
                <a:gd name="T5" fmla="*/ 3 h 4"/>
                <a:gd name="T6" fmla="*/ 3 w 9"/>
                <a:gd name="T7" fmla="*/ 4 h 4"/>
                <a:gd name="T8" fmla="*/ 2 w 9"/>
                <a:gd name="T9" fmla="*/ 3 h 4"/>
                <a:gd name="T10" fmla="*/ 0 w 9"/>
                <a:gd name="T11" fmla="*/ 1 h 4"/>
                <a:gd name="T12" fmla="*/ 3 w 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3" y="2"/>
                  </a:moveTo>
                  <a:cubicBezTo>
                    <a:pt x="4" y="2"/>
                    <a:pt x="8" y="1"/>
                    <a:pt x="8" y="1"/>
                  </a:cubicBezTo>
                  <a:cubicBezTo>
                    <a:pt x="9" y="1"/>
                    <a:pt x="6" y="2"/>
                    <a:pt x="5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2" name="Freeform 749"/>
            <p:cNvSpPr>
              <a:spLocks/>
            </p:cNvSpPr>
            <p:nvPr/>
          </p:nvSpPr>
          <p:spPr bwMode="auto">
            <a:xfrm>
              <a:off x="1260476" y="1731963"/>
              <a:ext cx="23813" cy="12700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1 h 4"/>
                <a:gd name="T4" fmla="*/ 5 w 8"/>
                <a:gd name="T5" fmla="*/ 3 h 4"/>
                <a:gd name="T6" fmla="*/ 3 w 8"/>
                <a:gd name="T7" fmla="*/ 4 h 4"/>
                <a:gd name="T8" fmla="*/ 2 w 8"/>
                <a:gd name="T9" fmla="*/ 3 h 4"/>
                <a:gd name="T10" fmla="*/ 0 w 8"/>
                <a:gd name="T11" fmla="*/ 1 h 4"/>
                <a:gd name="T12" fmla="*/ 3 w 8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4" y="2"/>
                    <a:pt x="8" y="1"/>
                    <a:pt x="8" y="1"/>
                  </a:cubicBezTo>
                  <a:cubicBezTo>
                    <a:pt x="8" y="1"/>
                    <a:pt x="6" y="2"/>
                    <a:pt x="5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3" name="Freeform 750"/>
            <p:cNvSpPr>
              <a:spLocks/>
            </p:cNvSpPr>
            <p:nvPr/>
          </p:nvSpPr>
          <p:spPr bwMode="auto">
            <a:xfrm>
              <a:off x="1260476" y="1735138"/>
              <a:ext cx="23813" cy="9525"/>
            </a:xfrm>
            <a:custGeom>
              <a:avLst/>
              <a:gdLst>
                <a:gd name="T0" fmla="*/ 3 w 8"/>
                <a:gd name="T1" fmla="*/ 1 h 3"/>
                <a:gd name="T2" fmla="*/ 8 w 8"/>
                <a:gd name="T3" fmla="*/ 0 h 3"/>
                <a:gd name="T4" fmla="*/ 5 w 8"/>
                <a:gd name="T5" fmla="*/ 2 h 3"/>
                <a:gd name="T6" fmla="*/ 3 w 8"/>
                <a:gd name="T7" fmla="*/ 3 h 3"/>
                <a:gd name="T8" fmla="*/ 2 w 8"/>
                <a:gd name="T9" fmla="*/ 2 h 3"/>
                <a:gd name="T10" fmla="*/ 0 w 8"/>
                <a:gd name="T11" fmla="*/ 0 h 3"/>
                <a:gd name="T12" fmla="*/ 3 w 8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3" y="1"/>
                  </a:moveTo>
                  <a:cubicBezTo>
                    <a:pt x="4" y="1"/>
                    <a:pt x="8" y="0"/>
                    <a:pt x="8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4" name="Freeform 751"/>
            <p:cNvSpPr>
              <a:spLocks/>
            </p:cNvSpPr>
            <p:nvPr/>
          </p:nvSpPr>
          <p:spPr bwMode="auto">
            <a:xfrm>
              <a:off x="1260476" y="1735138"/>
              <a:ext cx="23813" cy="9525"/>
            </a:xfrm>
            <a:custGeom>
              <a:avLst/>
              <a:gdLst>
                <a:gd name="T0" fmla="*/ 3 w 8"/>
                <a:gd name="T1" fmla="*/ 1 h 3"/>
                <a:gd name="T2" fmla="*/ 8 w 8"/>
                <a:gd name="T3" fmla="*/ 0 h 3"/>
                <a:gd name="T4" fmla="*/ 5 w 8"/>
                <a:gd name="T5" fmla="*/ 2 h 3"/>
                <a:gd name="T6" fmla="*/ 3 w 8"/>
                <a:gd name="T7" fmla="*/ 3 h 3"/>
                <a:gd name="T8" fmla="*/ 2 w 8"/>
                <a:gd name="T9" fmla="*/ 2 h 3"/>
                <a:gd name="T10" fmla="*/ 0 w 8"/>
                <a:gd name="T11" fmla="*/ 0 h 3"/>
                <a:gd name="T12" fmla="*/ 3 w 8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3" y="1"/>
                  </a:moveTo>
                  <a:cubicBezTo>
                    <a:pt x="4" y="1"/>
                    <a:pt x="8" y="0"/>
                    <a:pt x="8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5" name="Freeform 752"/>
            <p:cNvSpPr>
              <a:spLocks/>
            </p:cNvSpPr>
            <p:nvPr/>
          </p:nvSpPr>
          <p:spPr bwMode="auto">
            <a:xfrm>
              <a:off x="1330326" y="1446213"/>
              <a:ext cx="53975" cy="52388"/>
            </a:xfrm>
            <a:custGeom>
              <a:avLst/>
              <a:gdLst>
                <a:gd name="T0" fmla="*/ 2 w 19"/>
                <a:gd name="T1" fmla="*/ 3 h 18"/>
                <a:gd name="T2" fmla="*/ 2 w 19"/>
                <a:gd name="T3" fmla="*/ 16 h 18"/>
                <a:gd name="T4" fmla="*/ 14 w 19"/>
                <a:gd name="T5" fmla="*/ 12 h 18"/>
                <a:gd name="T6" fmla="*/ 2 w 19"/>
                <a:gd name="T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2" y="3"/>
                  </a:moveTo>
                  <a:cubicBezTo>
                    <a:pt x="1" y="5"/>
                    <a:pt x="0" y="18"/>
                    <a:pt x="2" y="16"/>
                  </a:cubicBezTo>
                  <a:cubicBezTo>
                    <a:pt x="4" y="15"/>
                    <a:pt x="10" y="13"/>
                    <a:pt x="14" y="12"/>
                  </a:cubicBezTo>
                  <a:cubicBezTo>
                    <a:pt x="19" y="11"/>
                    <a:pt x="4" y="0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6" name="Freeform 753"/>
            <p:cNvSpPr>
              <a:spLocks/>
            </p:cNvSpPr>
            <p:nvPr/>
          </p:nvSpPr>
          <p:spPr bwMode="auto">
            <a:xfrm>
              <a:off x="1330326" y="1446213"/>
              <a:ext cx="50800" cy="49213"/>
            </a:xfrm>
            <a:custGeom>
              <a:avLst/>
              <a:gdLst>
                <a:gd name="T0" fmla="*/ 2 w 18"/>
                <a:gd name="T1" fmla="*/ 3 h 17"/>
                <a:gd name="T2" fmla="*/ 2 w 18"/>
                <a:gd name="T3" fmla="*/ 16 h 17"/>
                <a:gd name="T4" fmla="*/ 14 w 18"/>
                <a:gd name="T5" fmla="*/ 12 h 17"/>
                <a:gd name="T6" fmla="*/ 2 w 18"/>
                <a:gd name="T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7">
                  <a:moveTo>
                    <a:pt x="2" y="3"/>
                  </a:moveTo>
                  <a:cubicBezTo>
                    <a:pt x="1" y="5"/>
                    <a:pt x="0" y="17"/>
                    <a:pt x="2" y="16"/>
                  </a:cubicBezTo>
                  <a:cubicBezTo>
                    <a:pt x="4" y="15"/>
                    <a:pt x="10" y="13"/>
                    <a:pt x="14" y="12"/>
                  </a:cubicBezTo>
                  <a:cubicBezTo>
                    <a:pt x="18" y="11"/>
                    <a:pt x="4" y="0"/>
                    <a:pt x="2" y="3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7" name="Freeform 754"/>
            <p:cNvSpPr>
              <a:spLocks/>
            </p:cNvSpPr>
            <p:nvPr/>
          </p:nvSpPr>
          <p:spPr bwMode="auto">
            <a:xfrm>
              <a:off x="1330326" y="1446213"/>
              <a:ext cx="47625" cy="49213"/>
            </a:xfrm>
            <a:custGeom>
              <a:avLst/>
              <a:gdLst>
                <a:gd name="T0" fmla="*/ 2 w 17"/>
                <a:gd name="T1" fmla="*/ 4 h 17"/>
                <a:gd name="T2" fmla="*/ 2 w 17"/>
                <a:gd name="T3" fmla="*/ 16 h 17"/>
                <a:gd name="T4" fmla="*/ 14 w 17"/>
                <a:gd name="T5" fmla="*/ 12 h 17"/>
                <a:gd name="T6" fmla="*/ 2 w 17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2" y="4"/>
                  </a:moveTo>
                  <a:cubicBezTo>
                    <a:pt x="2" y="5"/>
                    <a:pt x="0" y="17"/>
                    <a:pt x="2" y="16"/>
                  </a:cubicBezTo>
                  <a:cubicBezTo>
                    <a:pt x="4" y="14"/>
                    <a:pt x="10" y="13"/>
                    <a:pt x="14" y="12"/>
                  </a:cubicBezTo>
                  <a:cubicBezTo>
                    <a:pt x="17" y="10"/>
                    <a:pt x="4" y="0"/>
                    <a:pt x="2" y="4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8" name="Freeform 755"/>
            <p:cNvSpPr>
              <a:spLocks/>
            </p:cNvSpPr>
            <p:nvPr/>
          </p:nvSpPr>
          <p:spPr bwMode="auto">
            <a:xfrm>
              <a:off x="1330326" y="1449388"/>
              <a:ext cx="47625" cy="46038"/>
            </a:xfrm>
            <a:custGeom>
              <a:avLst/>
              <a:gdLst>
                <a:gd name="T0" fmla="*/ 2 w 17"/>
                <a:gd name="T1" fmla="*/ 3 h 16"/>
                <a:gd name="T2" fmla="*/ 2 w 17"/>
                <a:gd name="T3" fmla="*/ 14 h 16"/>
                <a:gd name="T4" fmla="*/ 13 w 17"/>
                <a:gd name="T5" fmla="*/ 10 h 16"/>
                <a:gd name="T6" fmla="*/ 2 w 17"/>
                <a:gd name="T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6">
                  <a:moveTo>
                    <a:pt x="2" y="3"/>
                  </a:moveTo>
                  <a:cubicBezTo>
                    <a:pt x="2" y="5"/>
                    <a:pt x="0" y="16"/>
                    <a:pt x="2" y="14"/>
                  </a:cubicBezTo>
                  <a:cubicBezTo>
                    <a:pt x="4" y="13"/>
                    <a:pt x="10" y="11"/>
                    <a:pt x="13" y="10"/>
                  </a:cubicBezTo>
                  <a:cubicBezTo>
                    <a:pt x="17" y="9"/>
                    <a:pt x="4" y="0"/>
                    <a:pt x="2" y="3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9" name="Freeform 756"/>
            <p:cNvSpPr>
              <a:spLocks/>
            </p:cNvSpPr>
            <p:nvPr/>
          </p:nvSpPr>
          <p:spPr bwMode="auto">
            <a:xfrm>
              <a:off x="1330326" y="1449388"/>
              <a:ext cx="44450" cy="42863"/>
            </a:xfrm>
            <a:custGeom>
              <a:avLst/>
              <a:gdLst>
                <a:gd name="T0" fmla="*/ 3 w 16"/>
                <a:gd name="T1" fmla="*/ 3 h 15"/>
                <a:gd name="T2" fmla="*/ 2 w 16"/>
                <a:gd name="T3" fmla="*/ 14 h 15"/>
                <a:gd name="T4" fmla="*/ 13 w 16"/>
                <a:gd name="T5" fmla="*/ 10 h 15"/>
                <a:gd name="T6" fmla="*/ 3 w 16"/>
                <a:gd name="T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2" y="5"/>
                    <a:pt x="0" y="15"/>
                    <a:pt x="2" y="14"/>
                  </a:cubicBezTo>
                  <a:cubicBezTo>
                    <a:pt x="4" y="13"/>
                    <a:pt x="10" y="11"/>
                    <a:pt x="13" y="10"/>
                  </a:cubicBezTo>
                  <a:cubicBezTo>
                    <a:pt x="16" y="9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0" name="Freeform 757"/>
            <p:cNvSpPr>
              <a:spLocks/>
            </p:cNvSpPr>
            <p:nvPr/>
          </p:nvSpPr>
          <p:spPr bwMode="auto">
            <a:xfrm>
              <a:off x="1331913" y="1452563"/>
              <a:ext cx="42863" cy="39688"/>
            </a:xfrm>
            <a:custGeom>
              <a:avLst/>
              <a:gdLst>
                <a:gd name="T0" fmla="*/ 2 w 15"/>
                <a:gd name="T1" fmla="*/ 2 h 14"/>
                <a:gd name="T2" fmla="*/ 2 w 15"/>
                <a:gd name="T3" fmla="*/ 13 h 14"/>
                <a:gd name="T4" fmla="*/ 11 w 15"/>
                <a:gd name="T5" fmla="*/ 9 h 14"/>
                <a:gd name="T6" fmla="*/ 2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2" y="2"/>
                  </a:moveTo>
                  <a:cubicBezTo>
                    <a:pt x="1" y="4"/>
                    <a:pt x="0" y="14"/>
                    <a:pt x="2" y="13"/>
                  </a:cubicBezTo>
                  <a:cubicBezTo>
                    <a:pt x="4" y="12"/>
                    <a:pt x="9" y="10"/>
                    <a:pt x="11" y="9"/>
                  </a:cubicBezTo>
                  <a:cubicBezTo>
                    <a:pt x="15" y="8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1" name="Freeform 758"/>
            <p:cNvSpPr>
              <a:spLocks/>
            </p:cNvSpPr>
            <p:nvPr/>
          </p:nvSpPr>
          <p:spPr bwMode="auto">
            <a:xfrm>
              <a:off x="1331913" y="1452563"/>
              <a:ext cx="41275" cy="39688"/>
            </a:xfrm>
            <a:custGeom>
              <a:avLst/>
              <a:gdLst>
                <a:gd name="T0" fmla="*/ 2 w 14"/>
                <a:gd name="T1" fmla="*/ 3 h 14"/>
                <a:gd name="T2" fmla="*/ 2 w 14"/>
                <a:gd name="T3" fmla="*/ 12 h 14"/>
                <a:gd name="T4" fmla="*/ 11 w 14"/>
                <a:gd name="T5" fmla="*/ 9 h 14"/>
                <a:gd name="T6" fmla="*/ 2 w 14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2" y="3"/>
                  </a:moveTo>
                  <a:cubicBezTo>
                    <a:pt x="1" y="4"/>
                    <a:pt x="0" y="14"/>
                    <a:pt x="2" y="12"/>
                  </a:cubicBezTo>
                  <a:cubicBezTo>
                    <a:pt x="4" y="11"/>
                    <a:pt x="8" y="10"/>
                    <a:pt x="11" y="9"/>
                  </a:cubicBezTo>
                  <a:cubicBezTo>
                    <a:pt x="14" y="8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2" name="Freeform 759"/>
            <p:cNvSpPr>
              <a:spLocks/>
            </p:cNvSpPr>
            <p:nvPr/>
          </p:nvSpPr>
          <p:spPr bwMode="auto">
            <a:xfrm>
              <a:off x="1331913" y="1452563"/>
              <a:ext cx="38100" cy="36513"/>
            </a:xfrm>
            <a:custGeom>
              <a:avLst/>
              <a:gdLst>
                <a:gd name="T0" fmla="*/ 2 w 13"/>
                <a:gd name="T1" fmla="*/ 3 h 13"/>
                <a:gd name="T2" fmla="*/ 2 w 13"/>
                <a:gd name="T3" fmla="*/ 12 h 13"/>
                <a:gd name="T4" fmla="*/ 11 w 13"/>
                <a:gd name="T5" fmla="*/ 9 h 13"/>
                <a:gd name="T6" fmla="*/ 2 w 13"/>
                <a:gd name="T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2" y="3"/>
                  </a:moveTo>
                  <a:cubicBezTo>
                    <a:pt x="1" y="4"/>
                    <a:pt x="0" y="13"/>
                    <a:pt x="2" y="12"/>
                  </a:cubicBezTo>
                  <a:cubicBezTo>
                    <a:pt x="4" y="11"/>
                    <a:pt x="8" y="10"/>
                    <a:pt x="11" y="9"/>
                  </a:cubicBezTo>
                  <a:cubicBezTo>
                    <a:pt x="13" y="7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3" name="Freeform 760"/>
            <p:cNvSpPr>
              <a:spLocks/>
            </p:cNvSpPr>
            <p:nvPr/>
          </p:nvSpPr>
          <p:spPr bwMode="auto">
            <a:xfrm>
              <a:off x="1331913" y="1455738"/>
              <a:ext cx="38100" cy="33338"/>
            </a:xfrm>
            <a:custGeom>
              <a:avLst/>
              <a:gdLst>
                <a:gd name="T0" fmla="*/ 2 w 13"/>
                <a:gd name="T1" fmla="*/ 2 h 12"/>
                <a:gd name="T2" fmla="*/ 2 w 13"/>
                <a:gd name="T3" fmla="*/ 11 h 12"/>
                <a:gd name="T4" fmla="*/ 10 w 13"/>
                <a:gd name="T5" fmla="*/ 8 h 12"/>
                <a:gd name="T6" fmla="*/ 2 w 13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2" y="2"/>
                  </a:moveTo>
                  <a:cubicBezTo>
                    <a:pt x="1" y="4"/>
                    <a:pt x="0" y="12"/>
                    <a:pt x="2" y="11"/>
                  </a:cubicBezTo>
                  <a:cubicBezTo>
                    <a:pt x="4" y="10"/>
                    <a:pt x="8" y="9"/>
                    <a:pt x="10" y="8"/>
                  </a:cubicBezTo>
                  <a:cubicBezTo>
                    <a:pt x="13" y="6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4" name="Freeform 761"/>
            <p:cNvSpPr>
              <a:spLocks/>
            </p:cNvSpPr>
            <p:nvPr/>
          </p:nvSpPr>
          <p:spPr bwMode="auto">
            <a:xfrm>
              <a:off x="1331913" y="1455738"/>
              <a:ext cx="34925" cy="33338"/>
            </a:xfrm>
            <a:custGeom>
              <a:avLst/>
              <a:gdLst>
                <a:gd name="T0" fmla="*/ 2 w 12"/>
                <a:gd name="T1" fmla="*/ 2 h 12"/>
                <a:gd name="T2" fmla="*/ 2 w 12"/>
                <a:gd name="T3" fmla="*/ 11 h 12"/>
                <a:gd name="T4" fmla="*/ 10 w 12"/>
                <a:gd name="T5" fmla="*/ 7 h 12"/>
                <a:gd name="T6" fmla="*/ 2 w 12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2" y="4"/>
                    <a:pt x="0" y="12"/>
                    <a:pt x="2" y="11"/>
                  </a:cubicBezTo>
                  <a:cubicBezTo>
                    <a:pt x="4" y="9"/>
                    <a:pt x="8" y="8"/>
                    <a:pt x="10" y="7"/>
                  </a:cubicBezTo>
                  <a:cubicBezTo>
                    <a:pt x="12" y="6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5" name="Freeform 762"/>
            <p:cNvSpPr>
              <a:spLocks/>
            </p:cNvSpPr>
            <p:nvPr/>
          </p:nvSpPr>
          <p:spPr bwMode="auto">
            <a:xfrm>
              <a:off x="1335088" y="1455738"/>
              <a:ext cx="28575" cy="30163"/>
            </a:xfrm>
            <a:custGeom>
              <a:avLst/>
              <a:gdLst>
                <a:gd name="T0" fmla="*/ 1 w 10"/>
                <a:gd name="T1" fmla="*/ 3 h 11"/>
                <a:gd name="T2" fmla="*/ 1 w 10"/>
                <a:gd name="T3" fmla="*/ 10 h 11"/>
                <a:gd name="T4" fmla="*/ 9 w 10"/>
                <a:gd name="T5" fmla="*/ 7 h 11"/>
                <a:gd name="T6" fmla="*/ 1 w 10"/>
                <a:gd name="T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1" y="3"/>
                  </a:moveTo>
                  <a:cubicBezTo>
                    <a:pt x="1" y="4"/>
                    <a:pt x="0" y="11"/>
                    <a:pt x="1" y="10"/>
                  </a:cubicBezTo>
                  <a:cubicBezTo>
                    <a:pt x="3" y="9"/>
                    <a:pt x="7" y="8"/>
                    <a:pt x="9" y="7"/>
                  </a:cubicBezTo>
                  <a:cubicBezTo>
                    <a:pt x="10" y="6"/>
                    <a:pt x="2" y="0"/>
                    <a:pt x="1" y="3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6" name="Freeform 763"/>
            <p:cNvSpPr>
              <a:spLocks/>
            </p:cNvSpPr>
            <p:nvPr/>
          </p:nvSpPr>
          <p:spPr bwMode="auto">
            <a:xfrm>
              <a:off x="1335088" y="1457326"/>
              <a:ext cx="28575" cy="28575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6 h 10"/>
                <a:gd name="T6" fmla="*/ 2 w 10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1" y="3"/>
                    <a:pt x="0" y="10"/>
                    <a:pt x="2" y="9"/>
                  </a:cubicBezTo>
                  <a:cubicBezTo>
                    <a:pt x="3" y="8"/>
                    <a:pt x="7" y="7"/>
                    <a:pt x="8" y="6"/>
                  </a:cubicBezTo>
                  <a:cubicBezTo>
                    <a:pt x="10" y="5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7" name="Freeform 764"/>
            <p:cNvSpPr>
              <a:spLocks/>
            </p:cNvSpPr>
            <p:nvPr/>
          </p:nvSpPr>
          <p:spPr bwMode="auto">
            <a:xfrm>
              <a:off x="1335088" y="1457326"/>
              <a:ext cx="25400" cy="26988"/>
            </a:xfrm>
            <a:custGeom>
              <a:avLst/>
              <a:gdLst>
                <a:gd name="T0" fmla="*/ 2 w 9"/>
                <a:gd name="T1" fmla="*/ 2 h 9"/>
                <a:gd name="T2" fmla="*/ 2 w 9"/>
                <a:gd name="T3" fmla="*/ 9 h 9"/>
                <a:gd name="T4" fmla="*/ 8 w 9"/>
                <a:gd name="T5" fmla="*/ 6 h 9"/>
                <a:gd name="T6" fmla="*/ 2 w 9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1" y="3"/>
                    <a:pt x="0" y="9"/>
                    <a:pt x="2" y="9"/>
                  </a:cubicBezTo>
                  <a:cubicBezTo>
                    <a:pt x="3" y="8"/>
                    <a:pt x="6" y="7"/>
                    <a:pt x="8" y="6"/>
                  </a:cubicBezTo>
                  <a:cubicBezTo>
                    <a:pt x="9" y="5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8" name="Freeform 765"/>
            <p:cNvSpPr>
              <a:spLocks/>
            </p:cNvSpPr>
            <p:nvPr/>
          </p:nvSpPr>
          <p:spPr bwMode="auto">
            <a:xfrm>
              <a:off x="1335088" y="1457326"/>
              <a:ext cx="23813" cy="26988"/>
            </a:xfrm>
            <a:custGeom>
              <a:avLst/>
              <a:gdLst>
                <a:gd name="T0" fmla="*/ 2 w 8"/>
                <a:gd name="T1" fmla="*/ 2 h 9"/>
                <a:gd name="T2" fmla="*/ 2 w 8"/>
                <a:gd name="T3" fmla="*/ 8 h 9"/>
                <a:gd name="T4" fmla="*/ 7 w 8"/>
                <a:gd name="T5" fmla="*/ 6 h 9"/>
                <a:gd name="T6" fmla="*/ 2 w 8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2" y="2"/>
                  </a:moveTo>
                  <a:cubicBezTo>
                    <a:pt x="1" y="4"/>
                    <a:pt x="0" y="9"/>
                    <a:pt x="2" y="8"/>
                  </a:cubicBezTo>
                  <a:cubicBezTo>
                    <a:pt x="3" y="7"/>
                    <a:pt x="6" y="7"/>
                    <a:pt x="7" y="6"/>
                  </a:cubicBezTo>
                  <a:cubicBezTo>
                    <a:pt x="8" y="4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9" name="Freeform 766"/>
            <p:cNvSpPr>
              <a:spLocks/>
            </p:cNvSpPr>
            <p:nvPr/>
          </p:nvSpPr>
          <p:spPr bwMode="auto">
            <a:xfrm>
              <a:off x="1338263" y="1460501"/>
              <a:ext cx="20638" cy="23813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7 h 8"/>
                <a:gd name="T4" fmla="*/ 6 w 7"/>
                <a:gd name="T5" fmla="*/ 5 h 8"/>
                <a:gd name="T6" fmla="*/ 1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0" y="3"/>
                    <a:pt x="0" y="8"/>
                    <a:pt x="1" y="7"/>
                  </a:cubicBezTo>
                  <a:cubicBezTo>
                    <a:pt x="2" y="6"/>
                    <a:pt x="5" y="5"/>
                    <a:pt x="6" y="5"/>
                  </a:cubicBezTo>
                  <a:cubicBezTo>
                    <a:pt x="7" y="3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0" name="Freeform 767"/>
            <p:cNvSpPr>
              <a:spLocks/>
            </p:cNvSpPr>
            <p:nvPr/>
          </p:nvSpPr>
          <p:spPr bwMode="auto">
            <a:xfrm>
              <a:off x="1338263" y="1460501"/>
              <a:ext cx="17463" cy="20638"/>
            </a:xfrm>
            <a:custGeom>
              <a:avLst/>
              <a:gdLst>
                <a:gd name="T0" fmla="*/ 1 w 6"/>
                <a:gd name="T1" fmla="*/ 2 h 7"/>
                <a:gd name="T2" fmla="*/ 1 w 6"/>
                <a:gd name="T3" fmla="*/ 7 h 7"/>
                <a:gd name="T4" fmla="*/ 6 w 6"/>
                <a:gd name="T5" fmla="*/ 4 h 7"/>
                <a:gd name="T6" fmla="*/ 1 w 6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0" y="3"/>
                    <a:pt x="0" y="7"/>
                    <a:pt x="1" y="7"/>
                  </a:cubicBezTo>
                  <a:cubicBezTo>
                    <a:pt x="2" y="6"/>
                    <a:pt x="5" y="5"/>
                    <a:pt x="6" y="4"/>
                  </a:cubicBezTo>
                  <a:cubicBezTo>
                    <a:pt x="6" y="3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1" name="Freeform 768"/>
            <p:cNvSpPr>
              <a:spLocks/>
            </p:cNvSpPr>
            <p:nvPr/>
          </p:nvSpPr>
          <p:spPr bwMode="auto">
            <a:xfrm>
              <a:off x="1338263" y="1463676"/>
              <a:ext cx="17463" cy="17463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3 h 6"/>
                <a:gd name="T6" fmla="*/ 1 w 6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1" y="2"/>
                    <a:pt x="0" y="6"/>
                    <a:pt x="1" y="5"/>
                  </a:cubicBezTo>
                  <a:cubicBezTo>
                    <a:pt x="3" y="5"/>
                    <a:pt x="5" y="4"/>
                    <a:pt x="5" y="3"/>
                  </a:cubicBezTo>
                  <a:cubicBezTo>
                    <a:pt x="6" y="2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2" name="Freeform 769"/>
            <p:cNvSpPr>
              <a:spLocks/>
            </p:cNvSpPr>
            <p:nvPr/>
          </p:nvSpPr>
          <p:spPr bwMode="auto">
            <a:xfrm>
              <a:off x="1338263" y="1463676"/>
              <a:ext cx="14288" cy="17463"/>
            </a:xfrm>
            <a:custGeom>
              <a:avLst/>
              <a:gdLst>
                <a:gd name="T0" fmla="*/ 1 w 5"/>
                <a:gd name="T1" fmla="*/ 1 h 6"/>
                <a:gd name="T2" fmla="*/ 1 w 5"/>
                <a:gd name="T3" fmla="*/ 5 h 6"/>
                <a:gd name="T4" fmla="*/ 5 w 5"/>
                <a:gd name="T5" fmla="*/ 3 h 6"/>
                <a:gd name="T6" fmla="*/ 1 w 5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1"/>
                  </a:moveTo>
                  <a:cubicBezTo>
                    <a:pt x="1" y="3"/>
                    <a:pt x="0" y="6"/>
                    <a:pt x="1" y="5"/>
                  </a:cubicBezTo>
                  <a:cubicBezTo>
                    <a:pt x="3" y="4"/>
                    <a:pt x="5" y="4"/>
                    <a:pt x="5" y="3"/>
                  </a:cubicBezTo>
                  <a:cubicBezTo>
                    <a:pt x="5" y="2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3" name="Freeform 770"/>
            <p:cNvSpPr>
              <a:spLocks/>
            </p:cNvSpPr>
            <p:nvPr/>
          </p:nvSpPr>
          <p:spPr bwMode="auto">
            <a:xfrm>
              <a:off x="1338263" y="1463676"/>
              <a:ext cx="14288" cy="14288"/>
            </a:xfrm>
            <a:custGeom>
              <a:avLst/>
              <a:gdLst>
                <a:gd name="T0" fmla="*/ 2 w 5"/>
                <a:gd name="T1" fmla="*/ 2 h 5"/>
                <a:gd name="T2" fmla="*/ 2 w 5"/>
                <a:gd name="T3" fmla="*/ 5 h 5"/>
                <a:gd name="T4" fmla="*/ 5 w 5"/>
                <a:gd name="T5" fmla="*/ 3 h 5"/>
                <a:gd name="T6" fmla="*/ 2 w 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2"/>
                  </a:moveTo>
                  <a:cubicBezTo>
                    <a:pt x="1" y="3"/>
                    <a:pt x="0" y="5"/>
                    <a:pt x="2" y="5"/>
                  </a:cubicBezTo>
                  <a:cubicBezTo>
                    <a:pt x="3" y="4"/>
                    <a:pt x="5" y="4"/>
                    <a:pt x="5" y="3"/>
                  </a:cubicBezTo>
                  <a:cubicBezTo>
                    <a:pt x="4" y="1"/>
                    <a:pt x="2" y="0"/>
                    <a:pt x="2" y="2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4" name="Freeform 771"/>
            <p:cNvSpPr>
              <a:spLocks/>
            </p:cNvSpPr>
            <p:nvPr/>
          </p:nvSpPr>
          <p:spPr bwMode="auto">
            <a:xfrm>
              <a:off x="1341438" y="1466851"/>
              <a:ext cx="7938" cy="11113"/>
            </a:xfrm>
            <a:custGeom>
              <a:avLst/>
              <a:gdLst>
                <a:gd name="T0" fmla="*/ 1 w 3"/>
                <a:gd name="T1" fmla="*/ 1 h 4"/>
                <a:gd name="T2" fmla="*/ 1 w 3"/>
                <a:gd name="T3" fmla="*/ 3 h 4"/>
                <a:gd name="T4" fmla="*/ 3 w 3"/>
                <a:gd name="T5" fmla="*/ 2 h 4"/>
                <a:gd name="T6" fmla="*/ 1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4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5" name="Freeform 772"/>
            <p:cNvSpPr>
              <a:spLocks/>
            </p:cNvSpPr>
            <p:nvPr/>
          </p:nvSpPr>
          <p:spPr bwMode="auto">
            <a:xfrm>
              <a:off x="1341438" y="1466851"/>
              <a:ext cx="7938" cy="11113"/>
            </a:xfrm>
            <a:custGeom>
              <a:avLst/>
              <a:gdLst>
                <a:gd name="T0" fmla="*/ 1 w 3"/>
                <a:gd name="T1" fmla="*/ 1 h 4"/>
                <a:gd name="T2" fmla="*/ 1 w 3"/>
                <a:gd name="T3" fmla="*/ 3 h 4"/>
                <a:gd name="T4" fmla="*/ 3 w 3"/>
                <a:gd name="T5" fmla="*/ 2 h 4"/>
                <a:gd name="T6" fmla="*/ 1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4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6" name="Freeform 773"/>
            <p:cNvSpPr>
              <a:spLocks/>
            </p:cNvSpPr>
            <p:nvPr/>
          </p:nvSpPr>
          <p:spPr bwMode="auto">
            <a:xfrm>
              <a:off x="1243013" y="1512888"/>
              <a:ext cx="34925" cy="30163"/>
            </a:xfrm>
            <a:custGeom>
              <a:avLst/>
              <a:gdLst>
                <a:gd name="T0" fmla="*/ 0 w 12"/>
                <a:gd name="T1" fmla="*/ 2 h 11"/>
                <a:gd name="T2" fmla="*/ 7 w 12"/>
                <a:gd name="T3" fmla="*/ 6 h 11"/>
                <a:gd name="T4" fmla="*/ 11 w 12"/>
                <a:gd name="T5" fmla="*/ 10 h 11"/>
                <a:gd name="T6" fmla="*/ 9 w 12"/>
                <a:gd name="T7" fmla="*/ 4 h 11"/>
                <a:gd name="T8" fmla="*/ 0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cubicBezTo>
                    <a:pt x="0" y="3"/>
                    <a:pt x="5" y="5"/>
                    <a:pt x="7" y="6"/>
                  </a:cubicBezTo>
                  <a:cubicBezTo>
                    <a:pt x="9" y="8"/>
                    <a:pt x="9" y="11"/>
                    <a:pt x="11" y="10"/>
                  </a:cubicBezTo>
                  <a:cubicBezTo>
                    <a:pt x="12" y="9"/>
                    <a:pt x="11" y="7"/>
                    <a:pt x="9" y="4"/>
                  </a:cubicBezTo>
                  <a:cubicBezTo>
                    <a:pt x="5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7" name="Freeform 774"/>
            <p:cNvSpPr>
              <a:spLocks/>
            </p:cNvSpPr>
            <p:nvPr/>
          </p:nvSpPr>
          <p:spPr bwMode="auto">
            <a:xfrm>
              <a:off x="1243013" y="1514476"/>
              <a:ext cx="34925" cy="28575"/>
            </a:xfrm>
            <a:custGeom>
              <a:avLst/>
              <a:gdLst>
                <a:gd name="T0" fmla="*/ 0 w 12"/>
                <a:gd name="T1" fmla="*/ 1 h 10"/>
                <a:gd name="T2" fmla="*/ 7 w 12"/>
                <a:gd name="T3" fmla="*/ 5 h 10"/>
                <a:gd name="T4" fmla="*/ 11 w 12"/>
                <a:gd name="T5" fmla="*/ 9 h 10"/>
                <a:gd name="T6" fmla="*/ 9 w 12"/>
                <a:gd name="T7" fmla="*/ 3 h 10"/>
                <a:gd name="T8" fmla="*/ 0 w 12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1"/>
                  </a:moveTo>
                  <a:cubicBezTo>
                    <a:pt x="0" y="2"/>
                    <a:pt x="5" y="4"/>
                    <a:pt x="7" y="5"/>
                  </a:cubicBezTo>
                  <a:cubicBezTo>
                    <a:pt x="9" y="7"/>
                    <a:pt x="9" y="10"/>
                    <a:pt x="11" y="9"/>
                  </a:cubicBezTo>
                  <a:cubicBezTo>
                    <a:pt x="12" y="8"/>
                    <a:pt x="11" y="6"/>
                    <a:pt x="9" y="3"/>
                  </a:cubicBezTo>
                  <a:cubicBezTo>
                    <a:pt x="5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8" name="Freeform 775"/>
            <p:cNvSpPr>
              <a:spLocks/>
            </p:cNvSpPr>
            <p:nvPr/>
          </p:nvSpPr>
          <p:spPr bwMode="auto">
            <a:xfrm>
              <a:off x="1243013" y="1514476"/>
              <a:ext cx="34925" cy="28575"/>
            </a:xfrm>
            <a:custGeom>
              <a:avLst/>
              <a:gdLst>
                <a:gd name="T0" fmla="*/ 1 w 12"/>
                <a:gd name="T1" fmla="*/ 1 h 10"/>
                <a:gd name="T2" fmla="*/ 7 w 12"/>
                <a:gd name="T3" fmla="*/ 5 h 10"/>
                <a:gd name="T4" fmla="*/ 11 w 12"/>
                <a:gd name="T5" fmla="*/ 9 h 10"/>
                <a:gd name="T6" fmla="*/ 9 w 12"/>
                <a:gd name="T7" fmla="*/ 3 h 10"/>
                <a:gd name="T8" fmla="*/ 1 w 12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" y="1"/>
                  </a:moveTo>
                  <a:cubicBezTo>
                    <a:pt x="0" y="2"/>
                    <a:pt x="6" y="4"/>
                    <a:pt x="7" y="5"/>
                  </a:cubicBezTo>
                  <a:cubicBezTo>
                    <a:pt x="8" y="7"/>
                    <a:pt x="9" y="10"/>
                    <a:pt x="11" y="9"/>
                  </a:cubicBezTo>
                  <a:cubicBezTo>
                    <a:pt x="12" y="8"/>
                    <a:pt x="11" y="6"/>
                    <a:pt x="9" y="3"/>
                  </a:cubicBezTo>
                  <a:cubicBezTo>
                    <a:pt x="5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9" name="Freeform 776"/>
            <p:cNvSpPr>
              <a:spLocks/>
            </p:cNvSpPr>
            <p:nvPr/>
          </p:nvSpPr>
          <p:spPr bwMode="auto">
            <a:xfrm>
              <a:off x="1243013" y="1514476"/>
              <a:ext cx="34925" cy="28575"/>
            </a:xfrm>
            <a:custGeom>
              <a:avLst/>
              <a:gdLst>
                <a:gd name="T0" fmla="*/ 1 w 12"/>
                <a:gd name="T1" fmla="*/ 1 h 10"/>
                <a:gd name="T2" fmla="*/ 7 w 12"/>
                <a:gd name="T3" fmla="*/ 5 h 10"/>
                <a:gd name="T4" fmla="*/ 10 w 12"/>
                <a:gd name="T5" fmla="*/ 8 h 10"/>
                <a:gd name="T6" fmla="*/ 8 w 12"/>
                <a:gd name="T7" fmla="*/ 4 h 10"/>
                <a:gd name="T8" fmla="*/ 1 w 12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" y="1"/>
                  </a:moveTo>
                  <a:cubicBezTo>
                    <a:pt x="0" y="2"/>
                    <a:pt x="6" y="4"/>
                    <a:pt x="7" y="5"/>
                  </a:cubicBezTo>
                  <a:cubicBezTo>
                    <a:pt x="8" y="7"/>
                    <a:pt x="9" y="10"/>
                    <a:pt x="10" y="8"/>
                  </a:cubicBezTo>
                  <a:cubicBezTo>
                    <a:pt x="12" y="8"/>
                    <a:pt x="11" y="6"/>
                    <a:pt x="8" y="4"/>
                  </a:cubicBezTo>
                  <a:cubicBezTo>
                    <a:pt x="5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0" name="Freeform 777"/>
            <p:cNvSpPr>
              <a:spLocks/>
            </p:cNvSpPr>
            <p:nvPr/>
          </p:nvSpPr>
          <p:spPr bwMode="auto">
            <a:xfrm>
              <a:off x="1246188" y="1514476"/>
              <a:ext cx="31750" cy="26988"/>
            </a:xfrm>
            <a:custGeom>
              <a:avLst/>
              <a:gdLst>
                <a:gd name="T0" fmla="*/ 0 w 11"/>
                <a:gd name="T1" fmla="*/ 1 h 9"/>
                <a:gd name="T2" fmla="*/ 6 w 11"/>
                <a:gd name="T3" fmla="*/ 5 h 9"/>
                <a:gd name="T4" fmla="*/ 9 w 11"/>
                <a:gd name="T5" fmla="*/ 8 h 9"/>
                <a:gd name="T6" fmla="*/ 7 w 11"/>
                <a:gd name="T7" fmla="*/ 4 h 9"/>
                <a:gd name="T8" fmla="*/ 0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0" y="1"/>
                  </a:moveTo>
                  <a:cubicBezTo>
                    <a:pt x="0" y="3"/>
                    <a:pt x="5" y="4"/>
                    <a:pt x="6" y="5"/>
                  </a:cubicBezTo>
                  <a:cubicBezTo>
                    <a:pt x="7" y="7"/>
                    <a:pt x="8" y="9"/>
                    <a:pt x="9" y="8"/>
                  </a:cubicBezTo>
                  <a:cubicBezTo>
                    <a:pt x="11" y="8"/>
                    <a:pt x="10" y="6"/>
                    <a:pt x="7" y="4"/>
                  </a:cubicBezTo>
                  <a:cubicBezTo>
                    <a:pt x="4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1" name="Freeform 778"/>
            <p:cNvSpPr>
              <a:spLocks/>
            </p:cNvSpPr>
            <p:nvPr/>
          </p:nvSpPr>
          <p:spPr bwMode="auto">
            <a:xfrm>
              <a:off x="1246188" y="1514476"/>
              <a:ext cx="28575" cy="26988"/>
            </a:xfrm>
            <a:custGeom>
              <a:avLst/>
              <a:gdLst>
                <a:gd name="T0" fmla="*/ 0 w 10"/>
                <a:gd name="T1" fmla="*/ 2 h 9"/>
                <a:gd name="T2" fmla="*/ 6 w 10"/>
                <a:gd name="T3" fmla="*/ 5 h 9"/>
                <a:gd name="T4" fmla="*/ 9 w 10"/>
                <a:gd name="T5" fmla="*/ 8 h 9"/>
                <a:gd name="T6" fmla="*/ 7 w 10"/>
                <a:gd name="T7" fmla="*/ 4 h 9"/>
                <a:gd name="T8" fmla="*/ 0 w 10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2"/>
                  </a:moveTo>
                  <a:cubicBezTo>
                    <a:pt x="0" y="3"/>
                    <a:pt x="5" y="4"/>
                    <a:pt x="6" y="5"/>
                  </a:cubicBezTo>
                  <a:cubicBezTo>
                    <a:pt x="7" y="7"/>
                    <a:pt x="8" y="9"/>
                    <a:pt x="9" y="8"/>
                  </a:cubicBezTo>
                  <a:cubicBezTo>
                    <a:pt x="10" y="7"/>
                    <a:pt x="9" y="6"/>
                    <a:pt x="7" y="4"/>
                  </a:cubicBezTo>
                  <a:cubicBezTo>
                    <a:pt x="5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2" name="Freeform 779"/>
            <p:cNvSpPr>
              <a:spLocks/>
            </p:cNvSpPr>
            <p:nvPr/>
          </p:nvSpPr>
          <p:spPr bwMode="auto">
            <a:xfrm>
              <a:off x="1246188" y="1517651"/>
              <a:ext cx="28575" cy="23813"/>
            </a:xfrm>
            <a:custGeom>
              <a:avLst/>
              <a:gdLst>
                <a:gd name="T0" fmla="*/ 1 w 10"/>
                <a:gd name="T1" fmla="*/ 1 h 8"/>
                <a:gd name="T2" fmla="*/ 6 w 10"/>
                <a:gd name="T3" fmla="*/ 4 h 8"/>
                <a:gd name="T4" fmla="*/ 9 w 10"/>
                <a:gd name="T5" fmla="*/ 7 h 8"/>
                <a:gd name="T6" fmla="*/ 7 w 10"/>
                <a:gd name="T7" fmla="*/ 3 h 8"/>
                <a:gd name="T8" fmla="*/ 1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1"/>
                  </a:moveTo>
                  <a:cubicBezTo>
                    <a:pt x="0" y="2"/>
                    <a:pt x="5" y="3"/>
                    <a:pt x="6" y="4"/>
                  </a:cubicBezTo>
                  <a:cubicBezTo>
                    <a:pt x="7" y="5"/>
                    <a:pt x="8" y="8"/>
                    <a:pt x="9" y="7"/>
                  </a:cubicBezTo>
                  <a:cubicBezTo>
                    <a:pt x="10" y="6"/>
                    <a:pt x="9" y="5"/>
                    <a:pt x="7" y="3"/>
                  </a:cubicBezTo>
                  <a:cubicBezTo>
                    <a:pt x="5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3" name="Freeform 780"/>
            <p:cNvSpPr>
              <a:spLocks/>
            </p:cNvSpPr>
            <p:nvPr/>
          </p:nvSpPr>
          <p:spPr bwMode="auto">
            <a:xfrm>
              <a:off x="1249363" y="1517651"/>
              <a:ext cx="25400" cy="23813"/>
            </a:xfrm>
            <a:custGeom>
              <a:avLst/>
              <a:gdLst>
                <a:gd name="T0" fmla="*/ 0 w 9"/>
                <a:gd name="T1" fmla="*/ 1 h 8"/>
                <a:gd name="T2" fmla="*/ 5 w 9"/>
                <a:gd name="T3" fmla="*/ 4 h 8"/>
                <a:gd name="T4" fmla="*/ 8 w 9"/>
                <a:gd name="T5" fmla="*/ 7 h 8"/>
                <a:gd name="T6" fmla="*/ 6 w 9"/>
                <a:gd name="T7" fmla="*/ 3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cubicBezTo>
                    <a:pt x="0" y="2"/>
                    <a:pt x="4" y="3"/>
                    <a:pt x="5" y="4"/>
                  </a:cubicBezTo>
                  <a:cubicBezTo>
                    <a:pt x="6" y="5"/>
                    <a:pt x="7" y="8"/>
                    <a:pt x="8" y="7"/>
                  </a:cubicBezTo>
                  <a:cubicBezTo>
                    <a:pt x="9" y="6"/>
                    <a:pt x="8" y="5"/>
                    <a:pt x="6" y="3"/>
                  </a:cubicBezTo>
                  <a:cubicBezTo>
                    <a:pt x="4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4" name="Freeform 781"/>
            <p:cNvSpPr>
              <a:spLocks/>
            </p:cNvSpPr>
            <p:nvPr/>
          </p:nvSpPr>
          <p:spPr bwMode="auto">
            <a:xfrm>
              <a:off x="1249363" y="1517651"/>
              <a:ext cx="25400" cy="23813"/>
            </a:xfrm>
            <a:custGeom>
              <a:avLst/>
              <a:gdLst>
                <a:gd name="T0" fmla="*/ 0 w 9"/>
                <a:gd name="T1" fmla="*/ 1 h 8"/>
                <a:gd name="T2" fmla="*/ 5 w 9"/>
                <a:gd name="T3" fmla="*/ 4 h 8"/>
                <a:gd name="T4" fmla="*/ 8 w 9"/>
                <a:gd name="T5" fmla="*/ 7 h 8"/>
                <a:gd name="T6" fmla="*/ 6 w 9"/>
                <a:gd name="T7" fmla="*/ 3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cubicBezTo>
                    <a:pt x="0" y="2"/>
                    <a:pt x="4" y="3"/>
                    <a:pt x="5" y="4"/>
                  </a:cubicBezTo>
                  <a:cubicBezTo>
                    <a:pt x="6" y="5"/>
                    <a:pt x="6" y="8"/>
                    <a:pt x="8" y="7"/>
                  </a:cubicBezTo>
                  <a:cubicBezTo>
                    <a:pt x="9" y="6"/>
                    <a:pt x="8" y="5"/>
                    <a:pt x="6" y="3"/>
                  </a:cubicBezTo>
                  <a:cubicBezTo>
                    <a:pt x="4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5" name="Freeform 782"/>
            <p:cNvSpPr>
              <a:spLocks/>
            </p:cNvSpPr>
            <p:nvPr/>
          </p:nvSpPr>
          <p:spPr bwMode="auto">
            <a:xfrm>
              <a:off x="1249363" y="1517651"/>
              <a:ext cx="25400" cy="20638"/>
            </a:xfrm>
            <a:custGeom>
              <a:avLst/>
              <a:gdLst>
                <a:gd name="T0" fmla="*/ 1 w 9"/>
                <a:gd name="T1" fmla="*/ 1 h 7"/>
                <a:gd name="T2" fmla="*/ 5 w 9"/>
                <a:gd name="T3" fmla="*/ 4 h 7"/>
                <a:gd name="T4" fmla="*/ 8 w 9"/>
                <a:gd name="T5" fmla="*/ 7 h 7"/>
                <a:gd name="T6" fmla="*/ 6 w 9"/>
                <a:gd name="T7" fmla="*/ 3 h 7"/>
                <a:gd name="T8" fmla="*/ 1 w 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1" y="1"/>
                  </a:moveTo>
                  <a:cubicBezTo>
                    <a:pt x="0" y="2"/>
                    <a:pt x="4" y="3"/>
                    <a:pt x="5" y="4"/>
                  </a:cubicBezTo>
                  <a:cubicBezTo>
                    <a:pt x="6" y="5"/>
                    <a:pt x="6" y="7"/>
                    <a:pt x="8" y="7"/>
                  </a:cubicBezTo>
                  <a:cubicBezTo>
                    <a:pt x="9" y="6"/>
                    <a:pt x="8" y="5"/>
                    <a:pt x="6" y="3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6" name="Freeform 783"/>
            <p:cNvSpPr>
              <a:spLocks/>
            </p:cNvSpPr>
            <p:nvPr/>
          </p:nvSpPr>
          <p:spPr bwMode="auto">
            <a:xfrm>
              <a:off x="1252538" y="1517651"/>
              <a:ext cx="22225" cy="20638"/>
            </a:xfrm>
            <a:custGeom>
              <a:avLst/>
              <a:gdLst>
                <a:gd name="T0" fmla="*/ 0 w 8"/>
                <a:gd name="T1" fmla="*/ 1 h 7"/>
                <a:gd name="T2" fmla="*/ 4 w 8"/>
                <a:gd name="T3" fmla="*/ 4 h 7"/>
                <a:gd name="T4" fmla="*/ 7 w 8"/>
                <a:gd name="T5" fmla="*/ 6 h 7"/>
                <a:gd name="T6" fmla="*/ 5 w 8"/>
                <a:gd name="T7" fmla="*/ 3 h 7"/>
                <a:gd name="T8" fmla="*/ 0 w 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1"/>
                  </a:moveTo>
                  <a:cubicBezTo>
                    <a:pt x="0" y="2"/>
                    <a:pt x="3" y="3"/>
                    <a:pt x="4" y="4"/>
                  </a:cubicBezTo>
                  <a:cubicBezTo>
                    <a:pt x="5" y="5"/>
                    <a:pt x="5" y="7"/>
                    <a:pt x="7" y="6"/>
                  </a:cubicBezTo>
                  <a:cubicBezTo>
                    <a:pt x="8" y="6"/>
                    <a:pt x="7" y="5"/>
                    <a:pt x="5" y="3"/>
                  </a:cubicBezTo>
                  <a:cubicBezTo>
                    <a:pt x="3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7" name="Freeform 784"/>
            <p:cNvSpPr>
              <a:spLocks/>
            </p:cNvSpPr>
            <p:nvPr/>
          </p:nvSpPr>
          <p:spPr bwMode="auto">
            <a:xfrm>
              <a:off x="1252538" y="1520826"/>
              <a:ext cx="22225" cy="17463"/>
            </a:xfrm>
            <a:custGeom>
              <a:avLst/>
              <a:gdLst>
                <a:gd name="T0" fmla="*/ 0 w 8"/>
                <a:gd name="T1" fmla="*/ 0 h 6"/>
                <a:gd name="T2" fmla="*/ 4 w 8"/>
                <a:gd name="T3" fmla="*/ 3 h 6"/>
                <a:gd name="T4" fmla="*/ 7 w 8"/>
                <a:gd name="T5" fmla="*/ 5 h 6"/>
                <a:gd name="T6" fmla="*/ 5 w 8"/>
                <a:gd name="T7" fmla="*/ 2 h 6"/>
                <a:gd name="T8" fmla="*/ 0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5" y="4"/>
                    <a:pt x="5" y="6"/>
                    <a:pt x="7" y="5"/>
                  </a:cubicBezTo>
                  <a:cubicBezTo>
                    <a:pt x="8" y="5"/>
                    <a:pt x="7" y="3"/>
                    <a:pt x="5" y="2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8" name="Freeform 785"/>
            <p:cNvSpPr>
              <a:spLocks/>
            </p:cNvSpPr>
            <p:nvPr/>
          </p:nvSpPr>
          <p:spPr bwMode="auto">
            <a:xfrm>
              <a:off x="1252538" y="1520826"/>
              <a:ext cx="20638" cy="17463"/>
            </a:xfrm>
            <a:custGeom>
              <a:avLst/>
              <a:gdLst>
                <a:gd name="T0" fmla="*/ 1 w 7"/>
                <a:gd name="T1" fmla="*/ 0 h 6"/>
                <a:gd name="T2" fmla="*/ 4 w 7"/>
                <a:gd name="T3" fmla="*/ 3 h 6"/>
                <a:gd name="T4" fmla="*/ 7 w 7"/>
                <a:gd name="T5" fmla="*/ 5 h 6"/>
                <a:gd name="T6" fmla="*/ 5 w 7"/>
                <a:gd name="T7" fmla="*/ 2 h 6"/>
                <a:gd name="T8" fmla="*/ 1 w 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5" y="4"/>
                    <a:pt x="5" y="6"/>
                    <a:pt x="7" y="5"/>
                  </a:cubicBezTo>
                  <a:cubicBezTo>
                    <a:pt x="7" y="5"/>
                    <a:pt x="6" y="3"/>
                    <a:pt x="5" y="2"/>
                  </a:cubicBezTo>
                  <a:cubicBezTo>
                    <a:pt x="3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9" name="Freeform 786"/>
            <p:cNvSpPr>
              <a:spLocks/>
            </p:cNvSpPr>
            <p:nvPr/>
          </p:nvSpPr>
          <p:spPr bwMode="auto">
            <a:xfrm>
              <a:off x="1255713" y="1520826"/>
              <a:ext cx="17463" cy="17463"/>
            </a:xfrm>
            <a:custGeom>
              <a:avLst/>
              <a:gdLst>
                <a:gd name="T0" fmla="*/ 0 w 6"/>
                <a:gd name="T1" fmla="*/ 1 h 6"/>
                <a:gd name="T2" fmla="*/ 3 w 6"/>
                <a:gd name="T3" fmla="*/ 3 h 6"/>
                <a:gd name="T4" fmla="*/ 5 w 6"/>
                <a:gd name="T5" fmla="*/ 5 h 6"/>
                <a:gd name="T6" fmla="*/ 4 w 6"/>
                <a:gd name="T7" fmla="*/ 2 h 6"/>
                <a:gd name="T8" fmla="*/ 0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4" y="6"/>
                    <a:pt x="5" y="5"/>
                  </a:cubicBezTo>
                  <a:cubicBezTo>
                    <a:pt x="6" y="5"/>
                    <a:pt x="5" y="3"/>
                    <a:pt x="4" y="2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0" name="Freeform 787"/>
            <p:cNvSpPr>
              <a:spLocks/>
            </p:cNvSpPr>
            <p:nvPr/>
          </p:nvSpPr>
          <p:spPr bwMode="auto">
            <a:xfrm>
              <a:off x="1255713" y="1520826"/>
              <a:ext cx="17463" cy="17463"/>
            </a:xfrm>
            <a:custGeom>
              <a:avLst/>
              <a:gdLst>
                <a:gd name="T0" fmla="*/ 0 w 6"/>
                <a:gd name="T1" fmla="*/ 1 h 6"/>
                <a:gd name="T2" fmla="*/ 3 w 6"/>
                <a:gd name="T3" fmla="*/ 3 h 6"/>
                <a:gd name="T4" fmla="*/ 5 w 6"/>
                <a:gd name="T5" fmla="*/ 5 h 6"/>
                <a:gd name="T6" fmla="*/ 4 w 6"/>
                <a:gd name="T7" fmla="*/ 2 h 6"/>
                <a:gd name="T8" fmla="*/ 0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4" y="6"/>
                    <a:pt x="5" y="5"/>
                  </a:cubicBezTo>
                  <a:cubicBezTo>
                    <a:pt x="6" y="5"/>
                    <a:pt x="5" y="3"/>
                    <a:pt x="4" y="2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1" name="Freeform 788"/>
            <p:cNvSpPr>
              <a:spLocks/>
            </p:cNvSpPr>
            <p:nvPr/>
          </p:nvSpPr>
          <p:spPr bwMode="auto">
            <a:xfrm>
              <a:off x="1255713" y="1520826"/>
              <a:ext cx="17463" cy="14288"/>
            </a:xfrm>
            <a:custGeom>
              <a:avLst/>
              <a:gdLst>
                <a:gd name="T0" fmla="*/ 1 w 6"/>
                <a:gd name="T1" fmla="*/ 1 h 5"/>
                <a:gd name="T2" fmla="*/ 3 w 6"/>
                <a:gd name="T3" fmla="*/ 3 h 5"/>
                <a:gd name="T4" fmla="*/ 5 w 6"/>
                <a:gd name="T5" fmla="*/ 5 h 5"/>
                <a:gd name="T6" fmla="*/ 4 w 6"/>
                <a:gd name="T7" fmla="*/ 2 h 5"/>
                <a:gd name="T8" fmla="*/ 1 w 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1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5" y="3"/>
                    <a:pt x="4" y="2"/>
                  </a:cubicBezTo>
                  <a:cubicBezTo>
                    <a:pt x="3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2" name="Freeform 789"/>
            <p:cNvSpPr>
              <a:spLocks/>
            </p:cNvSpPr>
            <p:nvPr/>
          </p:nvSpPr>
          <p:spPr bwMode="auto">
            <a:xfrm>
              <a:off x="1255713" y="1520826"/>
              <a:ext cx="17463" cy="14288"/>
            </a:xfrm>
            <a:custGeom>
              <a:avLst/>
              <a:gdLst>
                <a:gd name="T0" fmla="*/ 1 w 6"/>
                <a:gd name="T1" fmla="*/ 1 h 5"/>
                <a:gd name="T2" fmla="*/ 3 w 6"/>
                <a:gd name="T3" fmla="*/ 3 h 5"/>
                <a:gd name="T4" fmla="*/ 5 w 6"/>
                <a:gd name="T5" fmla="*/ 5 h 5"/>
                <a:gd name="T6" fmla="*/ 4 w 6"/>
                <a:gd name="T7" fmla="*/ 2 h 5"/>
                <a:gd name="T8" fmla="*/ 1 w 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1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5" y="3"/>
                    <a:pt x="4" y="2"/>
                  </a:cubicBezTo>
                  <a:cubicBezTo>
                    <a:pt x="3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3" name="Freeform 790"/>
            <p:cNvSpPr>
              <a:spLocks/>
            </p:cNvSpPr>
            <p:nvPr/>
          </p:nvSpPr>
          <p:spPr bwMode="auto">
            <a:xfrm>
              <a:off x="1258888" y="1524001"/>
              <a:ext cx="14288" cy="11113"/>
            </a:xfrm>
            <a:custGeom>
              <a:avLst/>
              <a:gdLst>
                <a:gd name="T0" fmla="*/ 0 w 5"/>
                <a:gd name="T1" fmla="*/ 0 h 4"/>
                <a:gd name="T2" fmla="*/ 2 w 5"/>
                <a:gd name="T3" fmla="*/ 2 h 4"/>
                <a:gd name="T4" fmla="*/ 4 w 5"/>
                <a:gd name="T5" fmla="*/ 4 h 4"/>
                <a:gd name="T6" fmla="*/ 3 w 5"/>
                <a:gd name="T7" fmla="*/ 1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3" y="4"/>
                    <a:pt x="4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4" name="Freeform 791"/>
            <p:cNvSpPr>
              <a:spLocks/>
            </p:cNvSpPr>
            <p:nvPr/>
          </p:nvSpPr>
          <p:spPr bwMode="auto">
            <a:xfrm>
              <a:off x="1258888" y="1524001"/>
              <a:ext cx="14288" cy="11113"/>
            </a:xfrm>
            <a:custGeom>
              <a:avLst/>
              <a:gdLst>
                <a:gd name="T0" fmla="*/ 1 w 5"/>
                <a:gd name="T1" fmla="*/ 0 h 4"/>
                <a:gd name="T2" fmla="*/ 2 w 5"/>
                <a:gd name="T3" fmla="*/ 2 h 4"/>
                <a:gd name="T4" fmla="*/ 4 w 5"/>
                <a:gd name="T5" fmla="*/ 3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3"/>
                    <a:pt x="3" y="4"/>
                    <a:pt x="4" y="3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5" name="Freeform 792"/>
            <p:cNvSpPr>
              <a:spLocks/>
            </p:cNvSpPr>
            <p:nvPr/>
          </p:nvSpPr>
          <p:spPr bwMode="auto">
            <a:xfrm>
              <a:off x="1258888" y="1524001"/>
              <a:ext cx="11113" cy="11113"/>
            </a:xfrm>
            <a:custGeom>
              <a:avLst/>
              <a:gdLst>
                <a:gd name="T0" fmla="*/ 1 w 4"/>
                <a:gd name="T1" fmla="*/ 0 h 4"/>
                <a:gd name="T2" fmla="*/ 2 w 4"/>
                <a:gd name="T3" fmla="*/ 2 h 4"/>
                <a:gd name="T4" fmla="*/ 4 w 4"/>
                <a:gd name="T5" fmla="*/ 3 h 4"/>
                <a:gd name="T6" fmla="*/ 3 w 4"/>
                <a:gd name="T7" fmla="*/ 1 h 4"/>
                <a:gd name="T8" fmla="*/ 1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6" name="Freeform 793"/>
            <p:cNvSpPr>
              <a:spLocks/>
            </p:cNvSpPr>
            <p:nvPr/>
          </p:nvSpPr>
          <p:spPr bwMode="auto">
            <a:xfrm>
              <a:off x="1260476" y="1524001"/>
              <a:ext cx="9525" cy="793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2 h 3"/>
                <a:gd name="T4" fmla="*/ 3 w 3"/>
                <a:gd name="T5" fmla="*/ 3 h 3"/>
                <a:gd name="T6" fmla="*/ 2 w 3"/>
                <a:gd name="T7" fmla="*/ 1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7" name="Freeform 794"/>
            <p:cNvSpPr>
              <a:spLocks/>
            </p:cNvSpPr>
            <p:nvPr/>
          </p:nvSpPr>
          <p:spPr bwMode="auto">
            <a:xfrm>
              <a:off x="1331913" y="1514476"/>
              <a:ext cx="38100" cy="28575"/>
            </a:xfrm>
            <a:custGeom>
              <a:avLst/>
              <a:gdLst>
                <a:gd name="T0" fmla="*/ 0 w 13"/>
                <a:gd name="T1" fmla="*/ 0 h 10"/>
                <a:gd name="T2" fmla="*/ 4 w 13"/>
                <a:gd name="T3" fmla="*/ 2 h 10"/>
                <a:gd name="T4" fmla="*/ 8 w 13"/>
                <a:gd name="T5" fmla="*/ 5 h 10"/>
                <a:gd name="T6" fmla="*/ 12 w 13"/>
                <a:gd name="T7" fmla="*/ 9 h 10"/>
                <a:gd name="T8" fmla="*/ 11 w 13"/>
                <a:gd name="T9" fmla="*/ 5 h 10"/>
                <a:gd name="T10" fmla="*/ 6 w 13"/>
                <a:gd name="T11" fmla="*/ 1 h 10"/>
                <a:gd name="T12" fmla="*/ 0 w 1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cubicBezTo>
                    <a:pt x="0" y="1"/>
                    <a:pt x="2" y="2"/>
                    <a:pt x="4" y="2"/>
                  </a:cubicBezTo>
                  <a:cubicBezTo>
                    <a:pt x="5" y="2"/>
                    <a:pt x="7" y="4"/>
                    <a:pt x="8" y="5"/>
                  </a:cubicBezTo>
                  <a:cubicBezTo>
                    <a:pt x="9" y="7"/>
                    <a:pt x="12" y="10"/>
                    <a:pt x="12" y="9"/>
                  </a:cubicBezTo>
                  <a:cubicBezTo>
                    <a:pt x="13" y="8"/>
                    <a:pt x="11" y="6"/>
                    <a:pt x="11" y="5"/>
                  </a:cubicBezTo>
                  <a:cubicBezTo>
                    <a:pt x="10" y="4"/>
                    <a:pt x="9" y="1"/>
                    <a:pt x="6" y="1"/>
                  </a:cubicBezTo>
                  <a:cubicBezTo>
                    <a:pt x="4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8" name="Freeform 795"/>
            <p:cNvSpPr>
              <a:spLocks/>
            </p:cNvSpPr>
            <p:nvPr/>
          </p:nvSpPr>
          <p:spPr bwMode="auto">
            <a:xfrm>
              <a:off x="1335088" y="1514476"/>
              <a:ext cx="34925" cy="28575"/>
            </a:xfrm>
            <a:custGeom>
              <a:avLst/>
              <a:gdLst>
                <a:gd name="T0" fmla="*/ 0 w 12"/>
                <a:gd name="T1" fmla="*/ 0 h 10"/>
                <a:gd name="T2" fmla="*/ 3 w 12"/>
                <a:gd name="T3" fmla="*/ 2 h 10"/>
                <a:gd name="T4" fmla="*/ 7 w 12"/>
                <a:gd name="T5" fmla="*/ 5 h 10"/>
                <a:gd name="T6" fmla="*/ 11 w 12"/>
                <a:gd name="T7" fmla="*/ 9 h 10"/>
                <a:gd name="T8" fmla="*/ 10 w 12"/>
                <a:gd name="T9" fmla="*/ 5 h 10"/>
                <a:gd name="T10" fmla="*/ 5 w 12"/>
                <a:gd name="T11" fmla="*/ 1 h 10"/>
                <a:gd name="T12" fmla="*/ 0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6" y="4"/>
                    <a:pt x="7" y="5"/>
                  </a:cubicBezTo>
                  <a:cubicBezTo>
                    <a:pt x="8" y="6"/>
                    <a:pt x="11" y="10"/>
                    <a:pt x="11" y="9"/>
                  </a:cubicBezTo>
                  <a:cubicBezTo>
                    <a:pt x="12" y="8"/>
                    <a:pt x="10" y="6"/>
                    <a:pt x="10" y="5"/>
                  </a:cubicBezTo>
                  <a:cubicBezTo>
                    <a:pt x="9" y="4"/>
                    <a:pt x="8" y="2"/>
                    <a:pt x="5" y="1"/>
                  </a:cubicBezTo>
                  <a:cubicBezTo>
                    <a:pt x="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99" name="Freeform 796"/>
            <p:cNvSpPr>
              <a:spLocks/>
            </p:cNvSpPr>
            <p:nvPr/>
          </p:nvSpPr>
          <p:spPr bwMode="auto">
            <a:xfrm>
              <a:off x="1335088" y="1514476"/>
              <a:ext cx="34925" cy="28575"/>
            </a:xfrm>
            <a:custGeom>
              <a:avLst/>
              <a:gdLst>
                <a:gd name="T0" fmla="*/ 0 w 12"/>
                <a:gd name="T1" fmla="*/ 1 h 10"/>
                <a:gd name="T2" fmla="*/ 3 w 12"/>
                <a:gd name="T3" fmla="*/ 2 h 10"/>
                <a:gd name="T4" fmla="*/ 7 w 12"/>
                <a:gd name="T5" fmla="*/ 5 h 10"/>
                <a:gd name="T6" fmla="*/ 11 w 12"/>
                <a:gd name="T7" fmla="*/ 9 h 10"/>
                <a:gd name="T8" fmla="*/ 9 w 12"/>
                <a:gd name="T9" fmla="*/ 5 h 10"/>
                <a:gd name="T10" fmla="*/ 5 w 12"/>
                <a:gd name="T11" fmla="*/ 1 h 10"/>
                <a:gd name="T12" fmla="*/ 0 w 1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1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4" y="2"/>
                    <a:pt x="6" y="4"/>
                    <a:pt x="7" y="5"/>
                  </a:cubicBezTo>
                  <a:cubicBezTo>
                    <a:pt x="8" y="6"/>
                    <a:pt x="11" y="10"/>
                    <a:pt x="11" y="9"/>
                  </a:cubicBezTo>
                  <a:cubicBezTo>
                    <a:pt x="12" y="8"/>
                    <a:pt x="10" y="6"/>
                    <a:pt x="9" y="5"/>
                  </a:cubicBezTo>
                  <a:cubicBezTo>
                    <a:pt x="9" y="4"/>
                    <a:pt x="8" y="2"/>
                    <a:pt x="5" y="1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0" name="Freeform 797"/>
            <p:cNvSpPr>
              <a:spLocks/>
            </p:cNvSpPr>
            <p:nvPr/>
          </p:nvSpPr>
          <p:spPr bwMode="auto">
            <a:xfrm>
              <a:off x="1335088" y="1514476"/>
              <a:ext cx="34925" cy="28575"/>
            </a:xfrm>
            <a:custGeom>
              <a:avLst/>
              <a:gdLst>
                <a:gd name="T0" fmla="*/ 0 w 12"/>
                <a:gd name="T1" fmla="*/ 1 h 10"/>
                <a:gd name="T2" fmla="*/ 3 w 12"/>
                <a:gd name="T3" fmla="*/ 2 h 10"/>
                <a:gd name="T4" fmla="*/ 7 w 12"/>
                <a:gd name="T5" fmla="*/ 5 h 10"/>
                <a:gd name="T6" fmla="*/ 11 w 12"/>
                <a:gd name="T7" fmla="*/ 9 h 10"/>
                <a:gd name="T8" fmla="*/ 9 w 12"/>
                <a:gd name="T9" fmla="*/ 5 h 10"/>
                <a:gd name="T10" fmla="*/ 5 w 12"/>
                <a:gd name="T11" fmla="*/ 1 h 10"/>
                <a:gd name="T12" fmla="*/ 0 w 1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1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4" y="2"/>
                    <a:pt x="6" y="4"/>
                    <a:pt x="7" y="5"/>
                  </a:cubicBezTo>
                  <a:cubicBezTo>
                    <a:pt x="8" y="6"/>
                    <a:pt x="11" y="10"/>
                    <a:pt x="11" y="9"/>
                  </a:cubicBezTo>
                  <a:cubicBezTo>
                    <a:pt x="12" y="8"/>
                    <a:pt x="10" y="6"/>
                    <a:pt x="9" y="5"/>
                  </a:cubicBezTo>
                  <a:cubicBezTo>
                    <a:pt x="9" y="4"/>
                    <a:pt x="7" y="2"/>
                    <a:pt x="5" y="1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1" name="Freeform 798"/>
            <p:cNvSpPr>
              <a:spLocks/>
            </p:cNvSpPr>
            <p:nvPr/>
          </p:nvSpPr>
          <p:spPr bwMode="auto">
            <a:xfrm>
              <a:off x="1335088" y="1514476"/>
              <a:ext cx="31750" cy="26988"/>
            </a:xfrm>
            <a:custGeom>
              <a:avLst/>
              <a:gdLst>
                <a:gd name="T0" fmla="*/ 0 w 11"/>
                <a:gd name="T1" fmla="*/ 1 h 9"/>
                <a:gd name="T2" fmla="*/ 3 w 11"/>
                <a:gd name="T3" fmla="*/ 2 h 9"/>
                <a:gd name="T4" fmla="*/ 7 w 11"/>
                <a:gd name="T5" fmla="*/ 5 h 9"/>
                <a:gd name="T6" fmla="*/ 11 w 11"/>
                <a:gd name="T7" fmla="*/ 8 h 9"/>
                <a:gd name="T8" fmla="*/ 9 w 11"/>
                <a:gd name="T9" fmla="*/ 5 h 9"/>
                <a:gd name="T10" fmla="*/ 5 w 11"/>
                <a:gd name="T11" fmla="*/ 1 h 9"/>
                <a:gd name="T12" fmla="*/ 0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0" y="1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4" y="2"/>
                    <a:pt x="6" y="4"/>
                    <a:pt x="7" y="5"/>
                  </a:cubicBezTo>
                  <a:cubicBezTo>
                    <a:pt x="8" y="6"/>
                    <a:pt x="10" y="9"/>
                    <a:pt x="11" y="8"/>
                  </a:cubicBezTo>
                  <a:cubicBezTo>
                    <a:pt x="11" y="8"/>
                    <a:pt x="10" y="6"/>
                    <a:pt x="9" y="5"/>
                  </a:cubicBezTo>
                  <a:cubicBezTo>
                    <a:pt x="9" y="4"/>
                    <a:pt x="7" y="2"/>
                    <a:pt x="5" y="1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2" name="Freeform 799"/>
            <p:cNvSpPr>
              <a:spLocks/>
            </p:cNvSpPr>
            <p:nvPr/>
          </p:nvSpPr>
          <p:spPr bwMode="auto">
            <a:xfrm>
              <a:off x="1335088" y="1514476"/>
              <a:ext cx="31750" cy="26988"/>
            </a:xfrm>
            <a:custGeom>
              <a:avLst/>
              <a:gdLst>
                <a:gd name="T0" fmla="*/ 0 w 11"/>
                <a:gd name="T1" fmla="*/ 1 h 9"/>
                <a:gd name="T2" fmla="*/ 3 w 11"/>
                <a:gd name="T3" fmla="*/ 2 h 9"/>
                <a:gd name="T4" fmla="*/ 7 w 11"/>
                <a:gd name="T5" fmla="*/ 5 h 9"/>
                <a:gd name="T6" fmla="*/ 11 w 11"/>
                <a:gd name="T7" fmla="*/ 8 h 9"/>
                <a:gd name="T8" fmla="*/ 9 w 11"/>
                <a:gd name="T9" fmla="*/ 4 h 9"/>
                <a:gd name="T10" fmla="*/ 5 w 11"/>
                <a:gd name="T11" fmla="*/ 1 h 9"/>
                <a:gd name="T12" fmla="*/ 0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0" y="1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4" y="2"/>
                    <a:pt x="6" y="4"/>
                    <a:pt x="7" y="5"/>
                  </a:cubicBezTo>
                  <a:cubicBezTo>
                    <a:pt x="8" y="6"/>
                    <a:pt x="10" y="9"/>
                    <a:pt x="11" y="8"/>
                  </a:cubicBezTo>
                  <a:cubicBezTo>
                    <a:pt x="11" y="8"/>
                    <a:pt x="10" y="5"/>
                    <a:pt x="9" y="4"/>
                  </a:cubicBezTo>
                  <a:cubicBezTo>
                    <a:pt x="9" y="4"/>
                    <a:pt x="7" y="2"/>
                    <a:pt x="5" y="1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3" name="Freeform 800"/>
            <p:cNvSpPr>
              <a:spLocks/>
            </p:cNvSpPr>
            <p:nvPr/>
          </p:nvSpPr>
          <p:spPr bwMode="auto">
            <a:xfrm>
              <a:off x="1338263" y="1514476"/>
              <a:ext cx="28575" cy="26988"/>
            </a:xfrm>
            <a:custGeom>
              <a:avLst/>
              <a:gdLst>
                <a:gd name="T0" fmla="*/ 0 w 10"/>
                <a:gd name="T1" fmla="*/ 1 h 9"/>
                <a:gd name="T2" fmla="*/ 2 w 10"/>
                <a:gd name="T3" fmla="*/ 2 h 9"/>
                <a:gd name="T4" fmla="*/ 6 w 10"/>
                <a:gd name="T5" fmla="*/ 5 h 9"/>
                <a:gd name="T6" fmla="*/ 10 w 10"/>
                <a:gd name="T7" fmla="*/ 8 h 9"/>
                <a:gd name="T8" fmla="*/ 8 w 10"/>
                <a:gd name="T9" fmla="*/ 4 h 9"/>
                <a:gd name="T10" fmla="*/ 4 w 10"/>
                <a:gd name="T11" fmla="*/ 1 h 9"/>
                <a:gd name="T12" fmla="*/ 0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4"/>
                    <a:pt x="6" y="5"/>
                  </a:cubicBezTo>
                  <a:cubicBezTo>
                    <a:pt x="7" y="6"/>
                    <a:pt x="9" y="9"/>
                    <a:pt x="10" y="8"/>
                  </a:cubicBezTo>
                  <a:cubicBezTo>
                    <a:pt x="10" y="7"/>
                    <a:pt x="9" y="5"/>
                    <a:pt x="8" y="4"/>
                  </a:cubicBezTo>
                  <a:cubicBezTo>
                    <a:pt x="8" y="4"/>
                    <a:pt x="6" y="2"/>
                    <a:pt x="4" y="1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4" name="Freeform 801"/>
            <p:cNvSpPr>
              <a:spLocks/>
            </p:cNvSpPr>
            <p:nvPr/>
          </p:nvSpPr>
          <p:spPr bwMode="auto">
            <a:xfrm>
              <a:off x="1338263" y="1514476"/>
              <a:ext cx="28575" cy="26988"/>
            </a:xfrm>
            <a:custGeom>
              <a:avLst/>
              <a:gdLst>
                <a:gd name="T0" fmla="*/ 0 w 10"/>
                <a:gd name="T1" fmla="*/ 1 h 9"/>
                <a:gd name="T2" fmla="*/ 2 w 10"/>
                <a:gd name="T3" fmla="*/ 2 h 9"/>
                <a:gd name="T4" fmla="*/ 6 w 10"/>
                <a:gd name="T5" fmla="*/ 5 h 9"/>
                <a:gd name="T6" fmla="*/ 9 w 10"/>
                <a:gd name="T7" fmla="*/ 8 h 9"/>
                <a:gd name="T8" fmla="*/ 8 w 10"/>
                <a:gd name="T9" fmla="*/ 4 h 9"/>
                <a:gd name="T10" fmla="*/ 4 w 10"/>
                <a:gd name="T11" fmla="*/ 1 h 9"/>
                <a:gd name="T12" fmla="*/ 0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4"/>
                    <a:pt x="6" y="5"/>
                  </a:cubicBezTo>
                  <a:cubicBezTo>
                    <a:pt x="7" y="6"/>
                    <a:pt x="9" y="9"/>
                    <a:pt x="9" y="8"/>
                  </a:cubicBezTo>
                  <a:cubicBezTo>
                    <a:pt x="10" y="7"/>
                    <a:pt x="9" y="5"/>
                    <a:pt x="8" y="4"/>
                  </a:cubicBezTo>
                  <a:cubicBezTo>
                    <a:pt x="7" y="3"/>
                    <a:pt x="6" y="2"/>
                    <a:pt x="4" y="1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5" name="Freeform 802"/>
            <p:cNvSpPr>
              <a:spLocks/>
            </p:cNvSpPr>
            <p:nvPr/>
          </p:nvSpPr>
          <p:spPr bwMode="auto">
            <a:xfrm>
              <a:off x="1338263" y="1514476"/>
              <a:ext cx="28575" cy="23813"/>
            </a:xfrm>
            <a:custGeom>
              <a:avLst/>
              <a:gdLst>
                <a:gd name="T0" fmla="*/ 0 w 10"/>
                <a:gd name="T1" fmla="*/ 1 h 8"/>
                <a:gd name="T2" fmla="*/ 2 w 10"/>
                <a:gd name="T3" fmla="*/ 2 h 8"/>
                <a:gd name="T4" fmla="*/ 6 w 10"/>
                <a:gd name="T5" fmla="*/ 5 h 8"/>
                <a:gd name="T6" fmla="*/ 9 w 10"/>
                <a:gd name="T7" fmla="*/ 8 h 8"/>
                <a:gd name="T8" fmla="*/ 8 w 10"/>
                <a:gd name="T9" fmla="*/ 4 h 8"/>
                <a:gd name="T10" fmla="*/ 4 w 10"/>
                <a:gd name="T11" fmla="*/ 1 h 8"/>
                <a:gd name="T12" fmla="*/ 0 w 10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4"/>
                    <a:pt x="6" y="5"/>
                  </a:cubicBezTo>
                  <a:cubicBezTo>
                    <a:pt x="7" y="6"/>
                    <a:pt x="9" y="8"/>
                    <a:pt x="9" y="8"/>
                  </a:cubicBezTo>
                  <a:cubicBezTo>
                    <a:pt x="10" y="7"/>
                    <a:pt x="8" y="5"/>
                    <a:pt x="8" y="4"/>
                  </a:cubicBezTo>
                  <a:cubicBezTo>
                    <a:pt x="7" y="3"/>
                    <a:pt x="6" y="2"/>
                    <a:pt x="4" y="1"/>
                  </a:cubicBezTo>
                  <a:cubicBezTo>
                    <a:pt x="3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6" name="Freeform 803"/>
            <p:cNvSpPr>
              <a:spLocks/>
            </p:cNvSpPr>
            <p:nvPr/>
          </p:nvSpPr>
          <p:spPr bwMode="auto">
            <a:xfrm>
              <a:off x="1338263" y="1514476"/>
              <a:ext cx="28575" cy="23813"/>
            </a:xfrm>
            <a:custGeom>
              <a:avLst/>
              <a:gdLst>
                <a:gd name="T0" fmla="*/ 0 w 10"/>
                <a:gd name="T1" fmla="*/ 1 h 8"/>
                <a:gd name="T2" fmla="*/ 3 w 10"/>
                <a:gd name="T3" fmla="*/ 2 h 8"/>
                <a:gd name="T4" fmla="*/ 6 w 10"/>
                <a:gd name="T5" fmla="*/ 5 h 8"/>
                <a:gd name="T6" fmla="*/ 9 w 10"/>
                <a:gd name="T7" fmla="*/ 8 h 8"/>
                <a:gd name="T8" fmla="*/ 8 w 10"/>
                <a:gd name="T9" fmla="*/ 4 h 8"/>
                <a:gd name="T10" fmla="*/ 4 w 10"/>
                <a:gd name="T11" fmla="*/ 1 h 8"/>
                <a:gd name="T12" fmla="*/ 0 w 10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">
                  <a:moveTo>
                    <a:pt x="0" y="1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3" y="2"/>
                    <a:pt x="5" y="4"/>
                    <a:pt x="6" y="5"/>
                  </a:cubicBezTo>
                  <a:cubicBezTo>
                    <a:pt x="7" y="6"/>
                    <a:pt x="9" y="8"/>
                    <a:pt x="9" y="8"/>
                  </a:cubicBezTo>
                  <a:cubicBezTo>
                    <a:pt x="10" y="7"/>
                    <a:pt x="8" y="5"/>
                    <a:pt x="8" y="4"/>
                  </a:cubicBezTo>
                  <a:cubicBezTo>
                    <a:pt x="7" y="3"/>
                    <a:pt x="6" y="2"/>
                    <a:pt x="4" y="1"/>
                  </a:cubicBezTo>
                  <a:cubicBezTo>
                    <a:pt x="3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7" name="Freeform 804"/>
            <p:cNvSpPr>
              <a:spLocks/>
            </p:cNvSpPr>
            <p:nvPr/>
          </p:nvSpPr>
          <p:spPr bwMode="auto">
            <a:xfrm>
              <a:off x="1338263" y="1517651"/>
              <a:ext cx="25400" cy="20638"/>
            </a:xfrm>
            <a:custGeom>
              <a:avLst/>
              <a:gdLst>
                <a:gd name="T0" fmla="*/ 0 w 9"/>
                <a:gd name="T1" fmla="*/ 0 h 7"/>
                <a:gd name="T2" fmla="*/ 3 w 9"/>
                <a:gd name="T3" fmla="*/ 1 h 7"/>
                <a:gd name="T4" fmla="*/ 6 w 9"/>
                <a:gd name="T5" fmla="*/ 4 h 7"/>
                <a:gd name="T6" fmla="*/ 9 w 9"/>
                <a:gd name="T7" fmla="*/ 6 h 7"/>
                <a:gd name="T8" fmla="*/ 8 w 9"/>
                <a:gd name="T9" fmla="*/ 3 h 7"/>
                <a:gd name="T10" fmla="*/ 4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0"/>
                    <a:pt x="2" y="1"/>
                    <a:pt x="3" y="1"/>
                  </a:cubicBezTo>
                  <a:cubicBezTo>
                    <a:pt x="4" y="1"/>
                    <a:pt x="5" y="3"/>
                    <a:pt x="6" y="4"/>
                  </a:cubicBezTo>
                  <a:cubicBezTo>
                    <a:pt x="7" y="4"/>
                    <a:pt x="9" y="7"/>
                    <a:pt x="9" y="6"/>
                  </a:cubicBezTo>
                  <a:cubicBezTo>
                    <a:pt x="9" y="6"/>
                    <a:pt x="8" y="4"/>
                    <a:pt x="8" y="3"/>
                  </a:cubicBezTo>
                  <a:cubicBezTo>
                    <a:pt x="7" y="2"/>
                    <a:pt x="6" y="1"/>
                    <a:pt x="4" y="0"/>
                  </a:cubicBezTo>
                  <a:cubicBezTo>
                    <a:pt x="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8" name="Freeform 805"/>
            <p:cNvSpPr>
              <a:spLocks/>
            </p:cNvSpPr>
            <p:nvPr/>
          </p:nvSpPr>
          <p:spPr bwMode="auto">
            <a:xfrm>
              <a:off x="1341438" y="1517651"/>
              <a:ext cx="22225" cy="20638"/>
            </a:xfrm>
            <a:custGeom>
              <a:avLst/>
              <a:gdLst>
                <a:gd name="T0" fmla="*/ 0 w 8"/>
                <a:gd name="T1" fmla="*/ 0 h 7"/>
                <a:gd name="T2" fmla="*/ 2 w 8"/>
                <a:gd name="T3" fmla="*/ 1 h 7"/>
                <a:gd name="T4" fmla="*/ 5 w 8"/>
                <a:gd name="T5" fmla="*/ 3 h 7"/>
                <a:gd name="T6" fmla="*/ 8 w 8"/>
                <a:gd name="T7" fmla="*/ 6 h 7"/>
                <a:gd name="T8" fmla="*/ 7 w 8"/>
                <a:gd name="T9" fmla="*/ 3 h 7"/>
                <a:gd name="T10" fmla="*/ 3 w 8"/>
                <a:gd name="T11" fmla="*/ 0 h 7"/>
                <a:gd name="T12" fmla="*/ 0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4" y="3"/>
                    <a:pt x="5" y="3"/>
                  </a:cubicBezTo>
                  <a:cubicBezTo>
                    <a:pt x="6" y="4"/>
                    <a:pt x="8" y="7"/>
                    <a:pt x="8" y="6"/>
                  </a:cubicBezTo>
                  <a:cubicBezTo>
                    <a:pt x="8" y="6"/>
                    <a:pt x="7" y="4"/>
                    <a:pt x="7" y="3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09" name="Freeform 806"/>
            <p:cNvSpPr>
              <a:spLocks/>
            </p:cNvSpPr>
            <p:nvPr/>
          </p:nvSpPr>
          <p:spPr bwMode="auto">
            <a:xfrm>
              <a:off x="1341438" y="1517651"/>
              <a:ext cx="22225" cy="20638"/>
            </a:xfrm>
            <a:custGeom>
              <a:avLst/>
              <a:gdLst>
                <a:gd name="T0" fmla="*/ 0 w 8"/>
                <a:gd name="T1" fmla="*/ 0 h 7"/>
                <a:gd name="T2" fmla="*/ 2 w 8"/>
                <a:gd name="T3" fmla="*/ 1 h 7"/>
                <a:gd name="T4" fmla="*/ 5 w 8"/>
                <a:gd name="T5" fmla="*/ 3 h 7"/>
                <a:gd name="T6" fmla="*/ 8 w 8"/>
                <a:gd name="T7" fmla="*/ 6 h 7"/>
                <a:gd name="T8" fmla="*/ 7 w 8"/>
                <a:gd name="T9" fmla="*/ 3 h 7"/>
                <a:gd name="T10" fmla="*/ 3 w 8"/>
                <a:gd name="T11" fmla="*/ 0 h 7"/>
                <a:gd name="T12" fmla="*/ 0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4" y="3"/>
                    <a:pt x="5" y="3"/>
                  </a:cubicBezTo>
                  <a:cubicBezTo>
                    <a:pt x="6" y="4"/>
                    <a:pt x="7" y="7"/>
                    <a:pt x="8" y="6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10" name="Freeform 807"/>
            <p:cNvSpPr>
              <a:spLocks/>
            </p:cNvSpPr>
            <p:nvPr/>
          </p:nvSpPr>
          <p:spPr bwMode="auto">
            <a:xfrm>
              <a:off x="1341438" y="1517651"/>
              <a:ext cx="22225" cy="17463"/>
            </a:xfrm>
            <a:custGeom>
              <a:avLst/>
              <a:gdLst>
                <a:gd name="T0" fmla="*/ 0 w 8"/>
                <a:gd name="T1" fmla="*/ 0 h 6"/>
                <a:gd name="T2" fmla="*/ 2 w 8"/>
                <a:gd name="T3" fmla="*/ 1 h 6"/>
                <a:gd name="T4" fmla="*/ 5 w 8"/>
                <a:gd name="T5" fmla="*/ 3 h 6"/>
                <a:gd name="T6" fmla="*/ 8 w 8"/>
                <a:gd name="T7" fmla="*/ 6 h 6"/>
                <a:gd name="T8" fmla="*/ 6 w 8"/>
                <a:gd name="T9" fmla="*/ 3 h 6"/>
                <a:gd name="T10" fmla="*/ 3 w 8"/>
                <a:gd name="T11" fmla="*/ 0 h 6"/>
                <a:gd name="T12" fmla="*/ 0 w 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6" y="4"/>
                    <a:pt x="7" y="6"/>
                    <a:pt x="8" y="6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1" name="Freeform 809"/>
            <p:cNvSpPr>
              <a:spLocks/>
            </p:cNvSpPr>
            <p:nvPr/>
          </p:nvSpPr>
          <p:spPr bwMode="auto">
            <a:xfrm>
              <a:off x="1341438" y="1517651"/>
              <a:ext cx="22225" cy="17463"/>
            </a:xfrm>
            <a:custGeom>
              <a:avLst/>
              <a:gdLst>
                <a:gd name="T0" fmla="*/ 0 w 8"/>
                <a:gd name="T1" fmla="*/ 0 h 6"/>
                <a:gd name="T2" fmla="*/ 2 w 8"/>
                <a:gd name="T3" fmla="*/ 1 h 6"/>
                <a:gd name="T4" fmla="*/ 5 w 8"/>
                <a:gd name="T5" fmla="*/ 3 h 6"/>
                <a:gd name="T6" fmla="*/ 8 w 8"/>
                <a:gd name="T7" fmla="*/ 6 h 6"/>
                <a:gd name="T8" fmla="*/ 6 w 8"/>
                <a:gd name="T9" fmla="*/ 3 h 6"/>
                <a:gd name="T10" fmla="*/ 3 w 8"/>
                <a:gd name="T11" fmla="*/ 0 h 6"/>
                <a:gd name="T12" fmla="*/ 0 w 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6" y="4"/>
                    <a:pt x="7" y="6"/>
                    <a:pt x="8" y="6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2" name="Freeform 810"/>
            <p:cNvSpPr>
              <a:spLocks/>
            </p:cNvSpPr>
            <p:nvPr/>
          </p:nvSpPr>
          <p:spPr bwMode="auto">
            <a:xfrm>
              <a:off x="1341438" y="1517651"/>
              <a:ext cx="22225" cy="17463"/>
            </a:xfrm>
            <a:custGeom>
              <a:avLst/>
              <a:gdLst>
                <a:gd name="T0" fmla="*/ 0 w 8"/>
                <a:gd name="T1" fmla="*/ 0 h 6"/>
                <a:gd name="T2" fmla="*/ 2 w 8"/>
                <a:gd name="T3" fmla="*/ 1 h 6"/>
                <a:gd name="T4" fmla="*/ 5 w 8"/>
                <a:gd name="T5" fmla="*/ 3 h 6"/>
                <a:gd name="T6" fmla="*/ 7 w 8"/>
                <a:gd name="T7" fmla="*/ 6 h 6"/>
                <a:gd name="T8" fmla="*/ 6 w 8"/>
                <a:gd name="T9" fmla="*/ 3 h 6"/>
                <a:gd name="T10" fmla="*/ 3 w 8"/>
                <a:gd name="T11" fmla="*/ 0 h 6"/>
                <a:gd name="T12" fmla="*/ 0 w 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6" y="4"/>
                    <a:pt x="7" y="6"/>
                    <a:pt x="7" y="6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3" name="Freeform 811"/>
            <p:cNvSpPr>
              <a:spLocks/>
            </p:cNvSpPr>
            <p:nvPr/>
          </p:nvSpPr>
          <p:spPr bwMode="auto">
            <a:xfrm>
              <a:off x="1344613" y="1517651"/>
              <a:ext cx="19050" cy="17463"/>
            </a:xfrm>
            <a:custGeom>
              <a:avLst/>
              <a:gdLst>
                <a:gd name="T0" fmla="*/ 0 w 7"/>
                <a:gd name="T1" fmla="*/ 0 h 6"/>
                <a:gd name="T2" fmla="*/ 1 w 7"/>
                <a:gd name="T3" fmla="*/ 1 h 6"/>
                <a:gd name="T4" fmla="*/ 4 w 7"/>
                <a:gd name="T5" fmla="*/ 3 h 6"/>
                <a:gd name="T6" fmla="*/ 6 w 7"/>
                <a:gd name="T7" fmla="*/ 5 h 6"/>
                <a:gd name="T8" fmla="*/ 5 w 7"/>
                <a:gd name="T9" fmla="*/ 3 h 6"/>
                <a:gd name="T10" fmla="*/ 2 w 7"/>
                <a:gd name="T11" fmla="*/ 1 h 6"/>
                <a:gd name="T12" fmla="*/ 0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4" y="4"/>
                    <a:pt x="6" y="6"/>
                    <a:pt x="6" y="5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4" name="Freeform 812"/>
            <p:cNvSpPr>
              <a:spLocks/>
            </p:cNvSpPr>
            <p:nvPr/>
          </p:nvSpPr>
          <p:spPr bwMode="auto">
            <a:xfrm>
              <a:off x="1344613" y="1517651"/>
              <a:ext cx="15875" cy="17463"/>
            </a:xfrm>
            <a:custGeom>
              <a:avLst/>
              <a:gdLst>
                <a:gd name="T0" fmla="*/ 0 w 6"/>
                <a:gd name="T1" fmla="*/ 0 h 6"/>
                <a:gd name="T2" fmla="*/ 1 w 6"/>
                <a:gd name="T3" fmla="*/ 1 h 6"/>
                <a:gd name="T4" fmla="*/ 4 w 6"/>
                <a:gd name="T5" fmla="*/ 3 h 6"/>
                <a:gd name="T6" fmla="*/ 6 w 6"/>
                <a:gd name="T7" fmla="*/ 5 h 6"/>
                <a:gd name="T8" fmla="*/ 5 w 6"/>
                <a:gd name="T9" fmla="*/ 3 h 6"/>
                <a:gd name="T10" fmla="*/ 2 w 6"/>
                <a:gd name="T11" fmla="*/ 1 h 6"/>
                <a:gd name="T12" fmla="*/ 0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4" y="4"/>
                    <a:pt x="6" y="6"/>
                    <a:pt x="6" y="5"/>
                  </a:cubicBezTo>
                  <a:cubicBezTo>
                    <a:pt x="6" y="5"/>
                    <a:pt x="6" y="3"/>
                    <a:pt x="5" y="3"/>
                  </a:cubicBezTo>
                  <a:cubicBezTo>
                    <a:pt x="4" y="2"/>
                    <a:pt x="4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5" name="Freeform 813"/>
            <p:cNvSpPr>
              <a:spLocks/>
            </p:cNvSpPr>
            <p:nvPr/>
          </p:nvSpPr>
          <p:spPr bwMode="auto">
            <a:xfrm>
              <a:off x="1344613" y="1517651"/>
              <a:ext cx="15875" cy="14288"/>
            </a:xfrm>
            <a:custGeom>
              <a:avLst/>
              <a:gdLst>
                <a:gd name="T0" fmla="*/ 0 w 6"/>
                <a:gd name="T1" fmla="*/ 0 h 5"/>
                <a:gd name="T2" fmla="*/ 2 w 6"/>
                <a:gd name="T3" fmla="*/ 1 h 5"/>
                <a:gd name="T4" fmla="*/ 4 w 6"/>
                <a:gd name="T5" fmla="*/ 3 h 5"/>
                <a:gd name="T6" fmla="*/ 6 w 6"/>
                <a:gd name="T7" fmla="*/ 5 h 5"/>
                <a:gd name="T8" fmla="*/ 5 w 6"/>
                <a:gd name="T9" fmla="*/ 3 h 5"/>
                <a:gd name="T10" fmla="*/ 2 w 6"/>
                <a:gd name="T11" fmla="*/ 1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4" y="4"/>
                    <a:pt x="6" y="5"/>
                    <a:pt x="6" y="5"/>
                  </a:cubicBezTo>
                  <a:cubicBezTo>
                    <a:pt x="6" y="5"/>
                    <a:pt x="6" y="3"/>
                    <a:pt x="5" y="3"/>
                  </a:cubicBezTo>
                  <a:cubicBezTo>
                    <a:pt x="4" y="2"/>
                    <a:pt x="4" y="1"/>
                    <a:pt x="2" y="1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6" name="Freeform 814"/>
            <p:cNvSpPr>
              <a:spLocks/>
            </p:cNvSpPr>
            <p:nvPr/>
          </p:nvSpPr>
          <p:spPr bwMode="auto">
            <a:xfrm>
              <a:off x="1344613" y="1517651"/>
              <a:ext cx="15875" cy="14288"/>
            </a:xfrm>
            <a:custGeom>
              <a:avLst/>
              <a:gdLst>
                <a:gd name="T0" fmla="*/ 0 w 6"/>
                <a:gd name="T1" fmla="*/ 0 h 5"/>
                <a:gd name="T2" fmla="*/ 2 w 6"/>
                <a:gd name="T3" fmla="*/ 1 h 5"/>
                <a:gd name="T4" fmla="*/ 4 w 6"/>
                <a:gd name="T5" fmla="*/ 3 h 5"/>
                <a:gd name="T6" fmla="*/ 6 w 6"/>
                <a:gd name="T7" fmla="*/ 5 h 5"/>
                <a:gd name="T8" fmla="*/ 5 w 6"/>
                <a:gd name="T9" fmla="*/ 3 h 5"/>
                <a:gd name="T10" fmla="*/ 2 w 6"/>
                <a:gd name="T11" fmla="*/ 1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4" y="3"/>
                    <a:pt x="6" y="5"/>
                    <a:pt x="6" y="5"/>
                  </a:cubicBezTo>
                  <a:cubicBezTo>
                    <a:pt x="6" y="4"/>
                    <a:pt x="6" y="3"/>
                    <a:pt x="5" y="3"/>
                  </a:cubicBezTo>
                  <a:cubicBezTo>
                    <a:pt x="4" y="2"/>
                    <a:pt x="4" y="1"/>
                    <a:pt x="2" y="1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7" name="Freeform 815"/>
            <p:cNvSpPr>
              <a:spLocks/>
            </p:cNvSpPr>
            <p:nvPr/>
          </p:nvSpPr>
          <p:spPr bwMode="auto">
            <a:xfrm>
              <a:off x="1344613" y="1517651"/>
              <a:ext cx="15875" cy="14288"/>
            </a:xfrm>
            <a:custGeom>
              <a:avLst/>
              <a:gdLst>
                <a:gd name="T0" fmla="*/ 0 w 6"/>
                <a:gd name="T1" fmla="*/ 0 h 5"/>
                <a:gd name="T2" fmla="*/ 2 w 6"/>
                <a:gd name="T3" fmla="*/ 1 h 5"/>
                <a:gd name="T4" fmla="*/ 4 w 6"/>
                <a:gd name="T5" fmla="*/ 3 h 5"/>
                <a:gd name="T6" fmla="*/ 6 w 6"/>
                <a:gd name="T7" fmla="*/ 5 h 5"/>
                <a:gd name="T8" fmla="*/ 5 w 6"/>
                <a:gd name="T9" fmla="*/ 3 h 5"/>
                <a:gd name="T10" fmla="*/ 3 w 6"/>
                <a:gd name="T11" fmla="*/ 1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4" y="3"/>
                    <a:pt x="5" y="5"/>
                    <a:pt x="6" y="5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8" name="Freeform 816"/>
            <p:cNvSpPr>
              <a:spLocks/>
            </p:cNvSpPr>
            <p:nvPr/>
          </p:nvSpPr>
          <p:spPr bwMode="auto">
            <a:xfrm>
              <a:off x="1389063" y="1895476"/>
              <a:ext cx="198438" cy="200025"/>
            </a:xfrm>
            <a:custGeom>
              <a:avLst/>
              <a:gdLst>
                <a:gd name="T0" fmla="*/ 50 w 69"/>
                <a:gd name="T1" fmla="*/ 4 h 70"/>
                <a:gd name="T2" fmla="*/ 52 w 69"/>
                <a:gd name="T3" fmla="*/ 17 h 70"/>
                <a:gd name="T4" fmla="*/ 65 w 69"/>
                <a:gd name="T5" fmla="*/ 29 h 70"/>
                <a:gd name="T6" fmla="*/ 69 w 69"/>
                <a:gd name="T7" fmla="*/ 35 h 70"/>
                <a:gd name="T8" fmla="*/ 66 w 69"/>
                <a:gd name="T9" fmla="*/ 41 h 70"/>
                <a:gd name="T10" fmla="*/ 46 w 69"/>
                <a:gd name="T11" fmla="*/ 53 h 70"/>
                <a:gd name="T12" fmla="*/ 32 w 69"/>
                <a:gd name="T13" fmla="*/ 64 h 70"/>
                <a:gd name="T14" fmla="*/ 16 w 69"/>
                <a:gd name="T15" fmla="*/ 70 h 70"/>
                <a:gd name="T16" fmla="*/ 4 w 69"/>
                <a:gd name="T17" fmla="*/ 67 h 70"/>
                <a:gd name="T18" fmla="*/ 0 w 69"/>
                <a:gd name="T19" fmla="*/ 54 h 70"/>
                <a:gd name="T20" fmla="*/ 4 w 69"/>
                <a:gd name="T21" fmla="*/ 30 h 70"/>
                <a:gd name="T22" fmla="*/ 4 w 69"/>
                <a:gd name="T23" fmla="*/ 14 h 70"/>
                <a:gd name="T24" fmla="*/ 5 w 69"/>
                <a:gd name="T25" fmla="*/ 2 h 70"/>
                <a:gd name="T26" fmla="*/ 11 w 69"/>
                <a:gd name="T27" fmla="*/ 0 h 70"/>
                <a:gd name="T28" fmla="*/ 16 w 69"/>
                <a:gd name="T29" fmla="*/ 1 h 70"/>
                <a:gd name="T30" fmla="*/ 17 w 69"/>
                <a:gd name="T31" fmla="*/ 7 h 70"/>
                <a:gd name="T32" fmla="*/ 19 w 69"/>
                <a:gd name="T33" fmla="*/ 12 h 70"/>
                <a:gd name="T34" fmla="*/ 26 w 69"/>
                <a:gd name="T35" fmla="*/ 15 h 70"/>
                <a:gd name="T36" fmla="*/ 35 w 69"/>
                <a:gd name="T37" fmla="*/ 14 h 70"/>
                <a:gd name="T38" fmla="*/ 41 w 69"/>
                <a:gd name="T39" fmla="*/ 9 h 70"/>
                <a:gd name="T40" fmla="*/ 45 w 69"/>
                <a:gd name="T41" fmla="*/ 3 h 70"/>
                <a:gd name="T42" fmla="*/ 50 w 69"/>
                <a:gd name="T4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0">
                  <a:moveTo>
                    <a:pt x="50" y="4"/>
                  </a:moveTo>
                  <a:cubicBezTo>
                    <a:pt x="53" y="8"/>
                    <a:pt x="50" y="14"/>
                    <a:pt x="52" y="17"/>
                  </a:cubicBezTo>
                  <a:cubicBezTo>
                    <a:pt x="55" y="22"/>
                    <a:pt x="62" y="28"/>
                    <a:pt x="65" y="29"/>
                  </a:cubicBezTo>
                  <a:cubicBezTo>
                    <a:pt x="66" y="30"/>
                    <a:pt x="69" y="31"/>
                    <a:pt x="69" y="35"/>
                  </a:cubicBezTo>
                  <a:cubicBezTo>
                    <a:pt x="69" y="38"/>
                    <a:pt x="67" y="39"/>
                    <a:pt x="66" y="41"/>
                  </a:cubicBezTo>
                  <a:cubicBezTo>
                    <a:pt x="64" y="43"/>
                    <a:pt x="53" y="48"/>
                    <a:pt x="46" y="53"/>
                  </a:cubicBezTo>
                  <a:cubicBezTo>
                    <a:pt x="38" y="59"/>
                    <a:pt x="35" y="61"/>
                    <a:pt x="32" y="64"/>
                  </a:cubicBezTo>
                  <a:cubicBezTo>
                    <a:pt x="27" y="69"/>
                    <a:pt x="23" y="70"/>
                    <a:pt x="16" y="70"/>
                  </a:cubicBezTo>
                  <a:cubicBezTo>
                    <a:pt x="9" y="70"/>
                    <a:pt x="6" y="69"/>
                    <a:pt x="4" y="67"/>
                  </a:cubicBezTo>
                  <a:cubicBezTo>
                    <a:pt x="2" y="65"/>
                    <a:pt x="0" y="60"/>
                    <a:pt x="0" y="54"/>
                  </a:cubicBezTo>
                  <a:cubicBezTo>
                    <a:pt x="0" y="47"/>
                    <a:pt x="2" y="40"/>
                    <a:pt x="4" y="30"/>
                  </a:cubicBezTo>
                  <a:cubicBezTo>
                    <a:pt x="4" y="25"/>
                    <a:pt x="4" y="19"/>
                    <a:pt x="4" y="14"/>
                  </a:cubicBezTo>
                  <a:cubicBezTo>
                    <a:pt x="4" y="8"/>
                    <a:pt x="4" y="3"/>
                    <a:pt x="5" y="2"/>
                  </a:cubicBezTo>
                  <a:cubicBezTo>
                    <a:pt x="8" y="0"/>
                    <a:pt x="8" y="0"/>
                    <a:pt x="11" y="0"/>
                  </a:cubicBezTo>
                  <a:cubicBezTo>
                    <a:pt x="14" y="0"/>
                    <a:pt x="16" y="0"/>
                    <a:pt x="16" y="1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6" y="10"/>
                    <a:pt x="18" y="11"/>
                    <a:pt x="19" y="12"/>
                  </a:cubicBezTo>
                  <a:cubicBezTo>
                    <a:pt x="21" y="14"/>
                    <a:pt x="22" y="15"/>
                    <a:pt x="26" y="15"/>
                  </a:cubicBezTo>
                  <a:cubicBezTo>
                    <a:pt x="31" y="16"/>
                    <a:pt x="32" y="15"/>
                    <a:pt x="35" y="14"/>
                  </a:cubicBezTo>
                  <a:cubicBezTo>
                    <a:pt x="37" y="12"/>
                    <a:pt x="40" y="10"/>
                    <a:pt x="41" y="9"/>
                  </a:cubicBezTo>
                  <a:cubicBezTo>
                    <a:pt x="42" y="7"/>
                    <a:pt x="44" y="3"/>
                    <a:pt x="45" y="3"/>
                  </a:cubicBezTo>
                  <a:cubicBezTo>
                    <a:pt x="45" y="3"/>
                    <a:pt x="48" y="2"/>
                    <a:pt x="50" y="4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9" name="Freeform 817"/>
            <p:cNvSpPr>
              <a:spLocks/>
            </p:cNvSpPr>
            <p:nvPr/>
          </p:nvSpPr>
          <p:spPr bwMode="auto">
            <a:xfrm>
              <a:off x="1389063" y="1895476"/>
              <a:ext cx="198438" cy="200025"/>
            </a:xfrm>
            <a:custGeom>
              <a:avLst/>
              <a:gdLst>
                <a:gd name="T0" fmla="*/ 50 w 69"/>
                <a:gd name="T1" fmla="*/ 4 h 70"/>
                <a:gd name="T2" fmla="*/ 52 w 69"/>
                <a:gd name="T3" fmla="*/ 17 h 70"/>
                <a:gd name="T4" fmla="*/ 65 w 69"/>
                <a:gd name="T5" fmla="*/ 29 h 70"/>
                <a:gd name="T6" fmla="*/ 69 w 69"/>
                <a:gd name="T7" fmla="*/ 35 h 70"/>
                <a:gd name="T8" fmla="*/ 66 w 69"/>
                <a:gd name="T9" fmla="*/ 41 h 70"/>
                <a:gd name="T10" fmla="*/ 46 w 69"/>
                <a:gd name="T11" fmla="*/ 53 h 70"/>
                <a:gd name="T12" fmla="*/ 31 w 69"/>
                <a:gd name="T13" fmla="*/ 64 h 70"/>
                <a:gd name="T14" fmla="*/ 16 w 69"/>
                <a:gd name="T15" fmla="*/ 69 h 70"/>
                <a:gd name="T16" fmla="*/ 5 w 69"/>
                <a:gd name="T17" fmla="*/ 66 h 70"/>
                <a:gd name="T18" fmla="*/ 1 w 69"/>
                <a:gd name="T19" fmla="*/ 53 h 70"/>
                <a:gd name="T20" fmla="*/ 4 w 69"/>
                <a:gd name="T21" fmla="*/ 30 h 70"/>
                <a:gd name="T22" fmla="*/ 4 w 69"/>
                <a:gd name="T23" fmla="*/ 14 h 70"/>
                <a:gd name="T24" fmla="*/ 5 w 69"/>
                <a:gd name="T25" fmla="*/ 2 h 70"/>
                <a:gd name="T26" fmla="*/ 11 w 69"/>
                <a:gd name="T27" fmla="*/ 0 h 70"/>
                <a:gd name="T28" fmla="*/ 16 w 69"/>
                <a:gd name="T29" fmla="*/ 1 h 70"/>
                <a:gd name="T30" fmla="*/ 17 w 69"/>
                <a:gd name="T31" fmla="*/ 7 h 70"/>
                <a:gd name="T32" fmla="*/ 19 w 69"/>
                <a:gd name="T33" fmla="*/ 13 h 70"/>
                <a:gd name="T34" fmla="*/ 26 w 69"/>
                <a:gd name="T35" fmla="*/ 16 h 70"/>
                <a:gd name="T36" fmla="*/ 35 w 69"/>
                <a:gd name="T37" fmla="*/ 14 h 70"/>
                <a:gd name="T38" fmla="*/ 41 w 69"/>
                <a:gd name="T39" fmla="*/ 9 h 70"/>
                <a:gd name="T40" fmla="*/ 45 w 69"/>
                <a:gd name="T41" fmla="*/ 3 h 70"/>
                <a:gd name="T42" fmla="*/ 50 w 69"/>
                <a:gd name="T4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0">
                  <a:moveTo>
                    <a:pt x="50" y="4"/>
                  </a:moveTo>
                  <a:cubicBezTo>
                    <a:pt x="53" y="8"/>
                    <a:pt x="50" y="14"/>
                    <a:pt x="52" y="17"/>
                  </a:cubicBezTo>
                  <a:cubicBezTo>
                    <a:pt x="55" y="22"/>
                    <a:pt x="62" y="28"/>
                    <a:pt x="65" y="29"/>
                  </a:cubicBezTo>
                  <a:cubicBezTo>
                    <a:pt x="66" y="30"/>
                    <a:pt x="69" y="31"/>
                    <a:pt x="69" y="35"/>
                  </a:cubicBezTo>
                  <a:cubicBezTo>
                    <a:pt x="69" y="38"/>
                    <a:pt x="67" y="39"/>
                    <a:pt x="66" y="41"/>
                  </a:cubicBezTo>
                  <a:cubicBezTo>
                    <a:pt x="64" y="43"/>
                    <a:pt x="53" y="48"/>
                    <a:pt x="46" y="53"/>
                  </a:cubicBezTo>
                  <a:cubicBezTo>
                    <a:pt x="38" y="58"/>
                    <a:pt x="34" y="61"/>
                    <a:pt x="31" y="64"/>
                  </a:cubicBezTo>
                  <a:cubicBezTo>
                    <a:pt x="27" y="68"/>
                    <a:pt x="23" y="70"/>
                    <a:pt x="16" y="69"/>
                  </a:cubicBezTo>
                  <a:cubicBezTo>
                    <a:pt x="10" y="69"/>
                    <a:pt x="7" y="68"/>
                    <a:pt x="5" y="66"/>
                  </a:cubicBezTo>
                  <a:cubicBezTo>
                    <a:pt x="3" y="64"/>
                    <a:pt x="0" y="60"/>
                    <a:pt x="1" y="53"/>
                  </a:cubicBezTo>
                  <a:cubicBezTo>
                    <a:pt x="1" y="46"/>
                    <a:pt x="3" y="40"/>
                    <a:pt x="4" y="30"/>
                  </a:cubicBezTo>
                  <a:cubicBezTo>
                    <a:pt x="4" y="25"/>
                    <a:pt x="4" y="19"/>
                    <a:pt x="4" y="14"/>
                  </a:cubicBezTo>
                  <a:cubicBezTo>
                    <a:pt x="4" y="8"/>
                    <a:pt x="4" y="3"/>
                    <a:pt x="5" y="2"/>
                  </a:cubicBezTo>
                  <a:cubicBezTo>
                    <a:pt x="8" y="0"/>
                    <a:pt x="8" y="0"/>
                    <a:pt x="11" y="0"/>
                  </a:cubicBezTo>
                  <a:cubicBezTo>
                    <a:pt x="14" y="0"/>
                    <a:pt x="16" y="0"/>
                    <a:pt x="16" y="1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6" y="10"/>
                    <a:pt x="18" y="11"/>
                    <a:pt x="19" y="13"/>
                  </a:cubicBezTo>
                  <a:cubicBezTo>
                    <a:pt x="20" y="14"/>
                    <a:pt x="22" y="16"/>
                    <a:pt x="26" y="16"/>
                  </a:cubicBezTo>
                  <a:cubicBezTo>
                    <a:pt x="31" y="16"/>
                    <a:pt x="33" y="15"/>
                    <a:pt x="35" y="14"/>
                  </a:cubicBezTo>
                  <a:cubicBezTo>
                    <a:pt x="37" y="13"/>
                    <a:pt x="40" y="10"/>
                    <a:pt x="41" y="9"/>
                  </a:cubicBezTo>
                  <a:cubicBezTo>
                    <a:pt x="42" y="7"/>
                    <a:pt x="44" y="3"/>
                    <a:pt x="45" y="3"/>
                  </a:cubicBezTo>
                  <a:cubicBezTo>
                    <a:pt x="45" y="3"/>
                    <a:pt x="48" y="2"/>
                    <a:pt x="50" y="4"/>
                  </a:cubicBezTo>
                  <a:close/>
                </a:path>
              </a:pathLst>
            </a:custGeom>
            <a:solidFill>
              <a:srgbClr val="9E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0" name="Freeform 818"/>
            <p:cNvSpPr>
              <a:spLocks/>
            </p:cNvSpPr>
            <p:nvPr/>
          </p:nvSpPr>
          <p:spPr bwMode="auto">
            <a:xfrm>
              <a:off x="1392238" y="1895476"/>
              <a:ext cx="195263" cy="196850"/>
            </a:xfrm>
            <a:custGeom>
              <a:avLst/>
              <a:gdLst>
                <a:gd name="T0" fmla="*/ 49 w 68"/>
                <a:gd name="T1" fmla="*/ 4 h 69"/>
                <a:gd name="T2" fmla="*/ 51 w 68"/>
                <a:gd name="T3" fmla="*/ 17 h 69"/>
                <a:gd name="T4" fmla="*/ 64 w 68"/>
                <a:gd name="T5" fmla="*/ 29 h 69"/>
                <a:gd name="T6" fmla="*/ 68 w 68"/>
                <a:gd name="T7" fmla="*/ 35 h 69"/>
                <a:gd name="T8" fmla="*/ 65 w 68"/>
                <a:gd name="T9" fmla="*/ 41 h 69"/>
                <a:gd name="T10" fmla="*/ 45 w 68"/>
                <a:gd name="T11" fmla="*/ 52 h 69"/>
                <a:gd name="T12" fmla="*/ 30 w 68"/>
                <a:gd name="T13" fmla="*/ 63 h 69"/>
                <a:gd name="T14" fmla="*/ 15 w 68"/>
                <a:gd name="T15" fmla="*/ 69 h 69"/>
                <a:gd name="T16" fmla="*/ 4 w 68"/>
                <a:gd name="T17" fmla="*/ 66 h 69"/>
                <a:gd name="T18" fmla="*/ 0 w 68"/>
                <a:gd name="T19" fmla="*/ 53 h 69"/>
                <a:gd name="T20" fmla="*/ 3 w 68"/>
                <a:gd name="T21" fmla="*/ 30 h 69"/>
                <a:gd name="T22" fmla="*/ 3 w 68"/>
                <a:gd name="T23" fmla="*/ 14 h 69"/>
                <a:gd name="T24" fmla="*/ 4 w 68"/>
                <a:gd name="T25" fmla="*/ 2 h 69"/>
                <a:gd name="T26" fmla="*/ 10 w 68"/>
                <a:gd name="T27" fmla="*/ 0 h 69"/>
                <a:gd name="T28" fmla="*/ 15 w 68"/>
                <a:gd name="T29" fmla="*/ 1 h 69"/>
                <a:gd name="T30" fmla="*/ 16 w 68"/>
                <a:gd name="T31" fmla="*/ 7 h 69"/>
                <a:gd name="T32" fmla="*/ 18 w 68"/>
                <a:gd name="T33" fmla="*/ 13 h 69"/>
                <a:gd name="T34" fmla="*/ 25 w 68"/>
                <a:gd name="T35" fmla="*/ 16 h 69"/>
                <a:gd name="T36" fmla="*/ 34 w 68"/>
                <a:gd name="T37" fmla="*/ 14 h 69"/>
                <a:gd name="T38" fmla="*/ 40 w 68"/>
                <a:gd name="T39" fmla="*/ 9 h 69"/>
                <a:gd name="T40" fmla="*/ 44 w 68"/>
                <a:gd name="T41" fmla="*/ 3 h 69"/>
                <a:gd name="T42" fmla="*/ 49 w 68"/>
                <a:gd name="T4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69">
                  <a:moveTo>
                    <a:pt x="49" y="4"/>
                  </a:moveTo>
                  <a:cubicBezTo>
                    <a:pt x="52" y="8"/>
                    <a:pt x="49" y="14"/>
                    <a:pt x="51" y="17"/>
                  </a:cubicBezTo>
                  <a:cubicBezTo>
                    <a:pt x="54" y="22"/>
                    <a:pt x="61" y="28"/>
                    <a:pt x="64" y="29"/>
                  </a:cubicBezTo>
                  <a:cubicBezTo>
                    <a:pt x="65" y="30"/>
                    <a:pt x="68" y="31"/>
                    <a:pt x="68" y="35"/>
                  </a:cubicBezTo>
                  <a:cubicBezTo>
                    <a:pt x="68" y="38"/>
                    <a:pt x="66" y="39"/>
                    <a:pt x="65" y="41"/>
                  </a:cubicBezTo>
                  <a:cubicBezTo>
                    <a:pt x="63" y="43"/>
                    <a:pt x="52" y="48"/>
                    <a:pt x="45" y="52"/>
                  </a:cubicBezTo>
                  <a:cubicBezTo>
                    <a:pt x="36" y="58"/>
                    <a:pt x="33" y="61"/>
                    <a:pt x="30" y="63"/>
                  </a:cubicBezTo>
                  <a:cubicBezTo>
                    <a:pt x="26" y="67"/>
                    <a:pt x="22" y="69"/>
                    <a:pt x="15" y="69"/>
                  </a:cubicBezTo>
                  <a:cubicBezTo>
                    <a:pt x="9" y="69"/>
                    <a:pt x="6" y="67"/>
                    <a:pt x="4" y="66"/>
                  </a:cubicBezTo>
                  <a:cubicBezTo>
                    <a:pt x="2" y="64"/>
                    <a:pt x="0" y="60"/>
                    <a:pt x="0" y="53"/>
                  </a:cubicBezTo>
                  <a:cubicBezTo>
                    <a:pt x="0" y="46"/>
                    <a:pt x="2" y="40"/>
                    <a:pt x="3" y="30"/>
                  </a:cubicBezTo>
                  <a:cubicBezTo>
                    <a:pt x="4" y="25"/>
                    <a:pt x="3" y="20"/>
                    <a:pt x="3" y="14"/>
                  </a:cubicBezTo>
                  <a:cubicBezTo>
                    <a:pt x="3" y="8"/>
                    <a:pt x="3" y="3"/>
                    <a:pt x="4" y="2"/>
                  </a:cubicBezTo>
                  <a:cubicBezTo>
                    <a:pt x="7" y="0"/>
                    <a:pt x="7" y="0"/>
                    <a:pt x="10" y="0"/>
                  </a:cubicBezTo>
                  <a:cubicBezTo>
                    <a:pt x="13" y="0"/>
                    <a:pt x="15" y="0"/>
                    <a:pt x="15" y="1"/>
                  </a:cubicBezTo>
                  <a:cubicBezTo>
                    <a:pt x="16" y="2"/>
                    <a:pt x="16" y="4"/>
                    <a:pt x="16" y="7"/>
                  </a:cubicBezTo>
                  <a:cubicBezTo>
                    <a:pt x="15" y="10"/>
                    <a:pt x="16" y="12"/>
                    <a:pt x="18" y="13"/>
                  </a:cubicBezTo>
                  <a:cubicBezTo>
                    <a:pt x="19" y="14"/>
                    <a:pt x="21" y="16"/>
                    <a:pt x="25" y="16"/>
                  </a:cubicBezTo>
                  <a:cubicBezTo>
                    <a:pt x="30" y="17"/>
                    <a:pt x="32" y="16"/>
                    <a:pt x="34" y="14"/>
                  </a:cubicBezTo>
                  <a:cubicBezTo>
                    <a:pt x="36" y="13"/>
                    <a:pt x="39" y="10"/>
                    <a:pt x="40" y="9"/>
                  </a:cubicBezTo>
                  <a:cubicBezTo>
                    <a:pt x="41" y="7"/>
                    <a:pt x="43" y="3"/>
                    <a:pt x="44" y="3"/>
                  </a:cubicBezTo>
                  <a:cubicBezTo>
                    <a:pt x="44" y="3"/>
                    <a:pt x="47" y="2"/>
                    <a:pt x="49" y="4"/>
                  </a:cubicBezTo>
                  <a:close/>
                </a:path>
              </a:pathLst>
            </a:custGeom>
            <a:solidFill>
              <a:srgbClr val="A3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1" name="Freeform 819"/>
            <p:cNvSpPr>
              <a:spLocks/>
            </p:cNvSpPr>
            <p:nvPr/>
          </p:nvSpPr>
          <p:spPr bwMode="auto">
            <a:xfrm>
              <a:off x="1392238" y="1895476"/>
              <a:ext cx="195263" cy="195263"/>
            </a:xfrm>
            <a:custGeom>
              <a:avLst/>
              <a:gdLst>
                <a:gd name="T0" fmla="*/ 49 w 68"/>
                <a:gd name="T1" fmla="*/ 4 h 68"/>
                <a:gd name="T2" fmla="*/ 51 w 68"/>
                <a:gd name="T3" fmla="*/ 17 h 68"/>
                <a:gd name="T4" fmla="*/ 64 w 68"/>
                <a:gd name="T5" fmla="*/ 29 h 68"/>
                <a:gd name="T6" fmla="*/ 68 w 68"/>
                <a:gd name="T7" fmla="*/ 35 h 68"/>
                <a:gd name="T8" fmla="*/ 65 w 68"/>
                <a:gd name="T9" fmla="*/ 41 h 68"/>
                <a:gd name="T10" fmla="*/ 45 w 68"/>
                <a:gd name="T11" fmla="*/ 52 h 68"/>
                <a:gd name="T12" fmla="*/ 30 w 68"/>
                <a:gd name="T13" fmla="*/ 63 h 68"/>
                <a:gd name="T14" fmla="*/ 16 w 68"/>
                <a:gd name="T15" fmla="*/ 68 h 68"/>
                <a:gd name="T16" fmla="*/ 5 w 68"/>
                <a:gd name="T17" fmla="*/ 65 h 68"/>
                <a:gd name="T18" fmla="*/ 0 w 68"/>
                <a:gd name="T19" fmla="*/ 53 h 68"/>
                <a:gd name="T20" fmla="*/ 4 w 68"/>
                <a:gd name="T21" fmla="*/ 30 h 68"/>
                <a:gd name="T22" fmla="*/ 3 w 68"/>
                <a:gd name="T23" fmla="*/ 14 h 68"/>
                <a:gd name="T24" fmla="*/ 4 w 68"/>
                <a:gd name="T25" fmla="*/ 2 h 68"/>
                <a:gd name="T26" fmla="*/ 10 w 68"/>
                <a:gd name="T27" fmla="*/ 0 h 68"/>
                <a:gd name="T28" fmla="*/ 15 w 68"/>
                <a:gd name="T29" fmla="*/ 1 h 68"/>
                <a:gd name="T30" fmla="*/ 15 w 68"/>
                <a:gd name="T31" fmla="*/ 7 h 68"/>
                <a:gd name="T32" fmla="*/ 18 w 68"/>
                <a:gd name="T33" fmla="*/ 13 h 68"/>
                <a:gd name="T34" fmla="*/ 25 w 68"/>
                <a:gd name="T35" fmla="*/ 17 h 68"/>
                <a:gd name="T36" fmla="*/ 34 w 68"/>
                <a:gd name="T37" fmla="*/ 14 h 68"/>
                <a:gd name="T38" fmla="*/ 40 w 68"/>
                <a:gd name="T39" fmla="*/ 9 h 68"/>
                <a:gd name="T40" fmla="*/ 44 w 68"/>
                <a:gd name="T41" fmla="*/ 3 h 68"/>
                <a:gd name="T42" fmla="*/ 49 w 68"/>
                <a:gd name="T43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68">
                  <a:moveTo>
                    <a:pt x="49" y="4"/>
                  </a:moveTo>
                  <a:cubicBezTo>
                    <a:pt x="52" y="8"/>
                    <a:pt x="49" y="14"/>
                    <a:pt x="51" y="17"/>
                  </a:cubicBezTo>
                  <a:cubicBezTo>
                    <a:pt x="54" y="22"/>
                    <a:pt x="61" y="28"/>
                    <a:pt x="64" y="29"/>
                  </a:cubicBezTo>
                  <a:cubicBezTo>
                    <a:pt x="65" y="30"/>
                    <a:pt x="68" y="31"/>
                    <a:pt x="68" y="35"/>
                  </a:cubicBezTo>
                  <a:cubicBezTo>
                    <a:pt x="68" y="38"/>
                    <a:pt x="66" y="39"/>
                    <a:pt x="65" y="41"/>
                  </a:cubicBezTo>
                  <a:cubicBezTo>
                    <a:pt x="63" y="43"/>
                    <a:pt x="52" y="48"/>
                    <a:pt x="45" y="52"/>
                  </a:cubicBezTo>
                  <a:cubicBezTo>
                    <a:pt x="36" y="58"/>
                    <a:pt x="33" y="61"/>
                    <a:pt x="30" y="63"/>
                  </a:cubicBezTo>
                  <a:cubicBezTo>
                    <a:pt x="26" y="67"/>
                    <a:pt x="22" y="68"/>
                    <a:pt x="16" y="68"/>
                  </a:cubicBezTo>
                  <a:cubicBezTo>
                    <a:pt x="9" y="68"/>
                    <a:pt x="7" y="67"/>
                    <a:pt x="5" y="65"/>
                  </a:cubicBezTo>
                  <a:cubicBezTo>
                    <a:pt x="3" y="63"/>
                    <a:pt x="0" y="59"/>
                    <a:pt x="0" y="53"/>
                  </a:cubicBezTo>
                  <a:cubicBezTo>
                    <a:pt x="0" y="46"/>
                    <a:pt x="3" y="40"/>
                    <a:pt x="4" y="30"/>
                  </a:cubicBezTo>
                  <a:cubicBezTo>
                    <a:pt x="4" y="25"/>
                    <a:pt x="3" y="20"/>
                    <a:pt x="3" y="14"/>
                  </a:cubicBezTo>
                  <a:cubicBezTo>
                    <a:pt x="3" y="8"/>
                    <a:pt x="3" y="3"/>
                    <a:pt x="4" y="2"/>
                  </a:cubicBezTo>
                  <a:cubicBezTo>
                    <a:pt x="7" y="0"/>
                    <a:pt x="7" y="0"/>
                    <a:pt x="10" y="0"/>
                  </a:cubicBezTo>
                  <a:cubicBezTo>
                    <a:pt x="13" y="0"/>
                    <a:pt x="15" y="0"/>
                    <a:pt x="15" y="1"/>
                  </a:cubicBezTo>
                  <a:cubicBezTo>
                    <a:pt x="16" y="2"/>
                    <a:pt x="16" y="5"/>
                    <a:pt x="15" y="7"/>
                  </a:cubicBezTo>
                  <a:cubicBezTo>
                    <a:pt x="15" y="10"/>
                    <a:pt x="16" y="12"/>
                    <a:pt x="18" y="13"/>
                  </a:cubicBezTo>
                  <a:cubicBezTo>
                    <a:pt x="19" y="15"/>
                    <a:pt x="21" y="16"/>
                    <a:pt x="25" y="17"/>
                  </a:cubicBezTo>
                  <a:cubicBezTo>
                    <a:pt x="30" y="17"/>
                    <a:pt x="32" y="16"/>
                    <a:pt x="34" y="14"/>
                  </a:cubicBezTo>
                  <a:cubicBezTo>
                    <a:pt x="36" y="13"/>
                    <a:pt x="39" y="10"/>
                    <a:pt x="40" y="9"/>
                  </a:cubicBezTo>
                  <a:cubicBezTo>
                    <a:pt x="41" y="7"/>
                    <a:pt x="43" y="3"/>
                    <a:pt x="44" y="3"/>
                  </a:cubicBezTo>
                  <a:cubicBezTo>
                    <a:pt x="44" y="3"/>
                    <a:pt x="47" y="2"/>
                    <a:pt x="49" y="4"/>
                  </a:cubicBezTo>
                  <a:close/>
                </a:path>
              </a:pathLst>
            </a:custGeom>
            <a:solidFill>
              <a:srgbClr val="A8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2" name="Freeform 820"/>
            <p:cNvSpPr>
              <a:spLocks/>
            </p:cNvSpPr>
            <p:nvPr/>
          </p:nvSpPr>
          <p:spPr bwMode="auto">
            <a:xfrm>
              <a:off x="1395413" y="1895476"/>
              <a:ext cx="192088" cy="195263"/>
            </a:xfrm>
            <a:custGeom>
              <a:avLst/>
              <a:gdLst>
                <a:gd name="T0" fmla="*/ 48 w 67"/>
                <a:gd name="T1" fmla="*/ 4 h 68"/>
                <a:gd name="T2" fmla="*/ 50 w 67"/>
                <a:gd name="T3" fmla="*/ 17 h 68"/>
                <a:gd name="T4" fmla="*/ 63 w 67"/>
                <a:gd name="T5" fmla="*/ 29 h 68"/>
                <a:gd name="T6" fmla="*/ 67 w 67"/>
                <a:gd name="T7" fmla="*/ 35 h 68"/>
                <a:gd name="T8" fmla="*/ 64 w 67"/>
                <a:gd name="T9" fmla="*/ 41 h 68"/>
                <a:gd name="T10" fmla="*/ 44 w 67"/>
                <a:gd name="T11" fmla="*/ 52 h 68"/>
                <a:gd name="T12" fmla="*/ 29 w 67"/>
                <a:gd name="T13" fmla="*/ 63 h 68"/>
                <a:gd name="T14" fmla="*/ 15 w 67"/>
                <a:gd name="T15" fmla="*/ 68 h 68"/>
                <a:gd name="T16" fmla="*/ 4 w 67"/>
                <a:gd name="T17" fmla="*/ 64 h 68"/>
                <a:gd name="T18" fmla="*/ 0 w 67"/>
                <a:gd name="T19" fmla="*/ 53 h 68"/>
                <a:gd name="T20" fmla="*/ 3 w 67"/>
                <a:gd name="T21" fmla="*/ 30 h 68"/>
                <a:gd name="T22" fmla="*/ 3 w 67"/>
                <a:gd name="T23" fmla="*/ 14 h 68"/>
                <a:gd name="T24" fmla="*/ 3 w 67"/>
                <a:gd name="T25" fmla="*/ 2 h 68"/>
                <a:gd name="T26" fmla="*/ 9 w 67"/>
                <a:gd name="T27" fmla="*/ 0 h 68"/>
                <a:gd name="T28" fmla="*/ 14 w 67"/>
                <a:gd name="T29" fmla="*/ 1 h 68"/>
                <a:gd name="T30" fmla="*/ 14 w 67"/>
                <a:gd name="T31" fmla="*/ 7 h 68"/>
                <a:gd name="T32" fmla="*/ 16 w 67"/>
                <a:gd name="T33" fmla="*/ 14 h 68"/>
                <a:gd name="T34" fmla="*/ 24 w 67"/>
                <a:gd name="T35" fmla="*/ 17 h 68"/>
                <a:gd name="T36" fmla="*/ 33 w 67"/>
                <a:gd name="T37" fmla="*/ 14 h 68"/>
                <a:gd name="T38" fmla="*/ 39 w 67"/>
                <a:gd name="T39" fmla="*/ 9 h 68"/>
                <a:gd name="T40" fmla="*/ 43 w 67"/>
                <a:gd name="T41" fmla="*/ 3 h 68"/>
                <a:gd name="T42" fmla="*/ 48 w 67"/>
                <a:gd name="T43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68">
                  <a:moveTo>
                    <a:pt x="48" y="4"/>
                  </a:moveTo>
                  <a:cubicBezTo>
                    <a:pt x="51" y="8"/>
                    <a:pt x="48" y="14"/>
                    <a:pt x="50" y="17"/>
                  </a:cubicBezTo>
                  <a:cubicBezTo>
                    <a:pt x="53" y="22"/>
                    <a:pt x="60" y="28"/>
                    <a:pt x="63" y="29"/>
                  </a:cubicBezTo>
                  <a:cubicBezTo>
                    <a:pt x="64" y="30"/>
                    <a:pt x="67" y="31"/>
                    <a:pt x="67" y="35"/>
                  </a:cubicBezTo>
                  <a:cubicBezTo>
                    <a:pt x="67" y="38"/>
                    <a:pt x="65" y="39"/>
                    <a:pt x="64" y="41"/>
                  </a:cubicBezTo>
                  <a:cubicBezTo>
                    <a:pt x="62" y="43"/>
                    <a:pt x="51" y="48"/>
                    <a:pt x="44" y="52"/>
                  </a:cubicBezTo>
                  <a:cubicBezTo>
                    <a:pt x="35" y="58"/>
                    <a:pt x="32" y="60"/>
                    <a:pt x="29" y="63"/>
                  </a:cubicBezTo>
                  <a:cubicBezTo>
                    <a:pt x="25" y="66"/>
                    <a:pt x="21" y="68"/>
                    <a:pt x="15" y="68"/>
                  </a:cubicBezTo>
                  <a:cubicBezTo>
                    <a:pt x="9" y="67"/>
                    <a:pt x="6" y="66"/>
                    <a:pt x="4" y="64"/>
                  </a:cubicBezTo>
                  <a:cubicBezTo>
                    <a:pt x="2" y="63"/>
                    <a:pt x="0" y="59"/>
                    <a:pt x="0" y="53"/>
                  </a:cubicBezTo>
                  <a:cubicBezTo>
                    <a:pt x="0" y="46"/>
                    <a:pt x="2" y="40"/>
                    <a:pt x="3" y="30"/>
                  </a:cubicBezTo>
                  <a:cubicBezTo>
                    <a:pt x="3" y="25"/>
                    <a:pt x="3" y="20"/>
                    <a:pt x="3" y="14"/>
                  </a:cubicBezTo>
                  <a:cubicBezTo>
                    <a:pt x="2" y="8"/>
                    <a:pt x="2" y="3"/>
                    <a:pt x="3" y="2"/>
                  </a:cubicBezTo>
                  <a:cubicBezTo>
                    <a:pt x="6" y="0"/>
                    <a:pt x="6" y="0"/>
                    <a:pt x="9" y="0"/>
                  </a:cubicBezTo>
                  <a:cubicBezTo>
                    <a:pt x="12" y="0"/>
                    <a:pt x="14" y="0"/>
                    <a:pt x="14" y="1"/>
                  </a:cubicBezTo>
                  <a:cubicBezTo>
                    <a:pt x="16" y="2"/>
                    <a:pt x="15" y="5"/>
                    <a:pt x="14" y="7"/>
                  </a:cubicBezTo>
                  <a:cubicBezTo>
                    <a:pt x="14" y="10"/>
                    <a:pt x="15" y="12"/>
                    <a:pt x="16" y="14"/>
                  </a:cubicBezTo>
                  <a:cubicBezTo>
                    <a:pt x="18" y="15"/>
                    <a:pt x="20" y="17"/>
                    <a:pt x="24" y="17"/>
                  </a:cubicBezTo>
                  <a:cubicBezTo>
                    <a:pt x="29" y="17"/>
                    <a:pt x="31" y="16"/>
                    <a:pt x="33" y="14"/>
                  </a:cubicBezTo>
                  <a:cubicBezTo>
                    <a:pt x="35" y="13"/>
                    <a:pt x="38" y="11"/>
                    <a:pt x="39" y="9"/>
                  </a:cubicBezTo>
                  <a:cubicBezTo>
                    <a:pt x="40" y="8"/>
                    <a:pt x="42" y="3"/>
                    <a:pt x="43" y="3"/>
                  </a:cubicBezTo>
                  <a:cubicBezTo>
                    <a:pt x="43" y="3"/>
                    <a:pt x="46" y="2"/>
                    <a:pt x="48" y="4"/>
                  </a:cubicBezTo>
                  <a:close/>
                </a:path>
              </a:pathLst>
            </a:custGeom>
            <a:solidFill>
              <a:srgbClr val="AD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3" name="Freeform 821"/>
            <p:cNvSpPr>
              <a:spLocks/>
            </p:cNvSpPr>
            <p:nvPr/>
          </p:nvSpPr>
          <p:spPr bwMode="auto">
            <a:xfrm>
              <a:off x="1395413" y="1895476"/>
              <a:ext cx="192088" cy="192088"/>
            </a:xfrm>
            <a:custGeom>
              <a:avLst/>
              <a:gdLst>
                <a:gd name="T0" fmla="*/ 48 w 67"/>
                <a:gd name="T1" fmla="*/ 4 h 67"/>
                <a:gd name="T2" fmla="*/ 50 w 67"/>
                <a:gd name="T3" fmla="*/ 17 h 67"/>
                <a:gd name="T4" fmla="*/ 63 w 67"/>
                <a:gd name="T5" fmla="*/ 29 h 67"/>
                <a:gd name="T6" fmla="*/ 67 w 67"/>
                <a:gd name="T7" fmla="*/ 35 h 67"/>
                <a:gd name="T8" fmla="*/ 64 w 67"/>
                <a:gd name="T9" fmla="*/ 41 h 67"/>
                <a:gd name="T10" fmla="*/ 44 w 67"/>
                <a:gd name="T11" fmla="*/ 52 h 67"/>
                <a:gd name="T12" fmla="*/ 29 w 67"/>
                <a:gd name="T13" fmla="*/ 62 h 67"/>
                <a:gd name="T14" fmla="*/ 15 w 67"/>
                <a:gd name="T15" fmla="*/ 67 h 67"/>
                <a:gd name="T16" fmla="*/ 4 w 67"/>
                <a:gd name="T17" fmla="*/ 64 h 67"/>
                <a:gd name="T18" fmla="*/ 0 w 67"/>
                <a:gd name="T19" fmla="*/ 52 h 67"/>
                <a:gd name="T20" fmla="*/ 3 w 67"/>
                <a:gd name="T21" fmla="*/ 30 h 67"/>
                <a:gd name="T22" fmla="*/ 3 w 67"/>
                <a:gd name="T23" fmla="*/ 14 h 67"/>
                <a:gd name="T24" fmla="*/ 3 w 67"/>
                <a:gd name="T25" fmla="*/ 2 h 67"/>
                <a:gd name="T26" fmla="*/ 9 w 67"/>
                <a:gd name="T27" fmla="*/ 0 h 67"/>
                <a:gd name="T28" fmla="*/ 14 w 67"/>
                <a:gd name="T29" fmla="*/ 1 h 67"/>
                <a:gd name="T30" fmla="*/ 14 w 67"/>
                <a:gd name="T31" fmla="*/ 7 h 67"/>
                <a:gd name="T32" fmla="*/ 16 w 67"/>
                <a:gd name="T33" fmla="*/ 14 h 67"/>
                <a:gd name="T34" fmla="*/ 24 w 67"/>
                <a:gd name="T35" fmla="*/ 17 h 67"/>
                <a:gd name="T36" fmla="*/ 33 w 67"/>
                <a:gd name="T37" fmla="*/ 15 h 67"/>
                <a:gd name="T38" fmla="*/ 39 w 67"/>
                <a:gd name="T39" fmla="*/ 9 h 67"/>
                <a:gd name="T40" fmla="*/ 43 w 67"/>
                <a:gd name="T41" fmla="*/ 3 h 67"/>
                <a:gd name="T42" fmla="*/ 48 w 67"/>
                <a:gd name="T4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67">
                  <a:moveTo>
                    <a:pt x="48" y="4"/>
                  </a:moveTo>
                  <a:cubicBezTo>
                    <a:pt x="51" y="8"/>
                    <a:pt x="48" y="14"/>
                    <a:pt x="50" y="17"/>
                  </a:cubicBezTo>
                  <a:cubicBezTo>
                    <a:pt x="53" y="22"/>
                    <a:pt x="60" y="28"/>
                    <a:pt x="63" y="29"/>
                  </a:cubicBezTo>
                  <a:cubicBezTo>
                    <a:pt x="64" y="30"/>
                    <a:pt x="67" y="31"/>
                    <a:pt x="67" y="35"/>
                  </a:cubicBezTo>
                  <a:cubicBezTo>
                    <a:pt x="67" y="38"/>
                    <a:pt x="65" y="39"/>
                    <a:pt x="64" y="41"/>
                  </a:cubicBezTo>
                  <a:cubicBezTo>
                    <a:pt x="62" y="43"/>
                    <a:pt x="51" y="48"/>
                    <a:pt x="44" y="52"/>
                  </a:cubicBezTo>
                  <a:cubicBezTo>
                    <a:pt x="35" y="58"/>
                    <a:pt x="32" y="60"/>
                    <a:pt x="29" y="62"/>
                  </a:cubicBezTo>
                  <a:cubicBezTo>
                    <a:pt x="25" y="66"/>
                    <a:pt x="21" y="67"/>
                    <a:pt x="15" y="67"/>
                  </a:cubicBezTo>
                  <a:cubicBezTo>
                    <a:pt x="9" y="67"/>
                    <a:pt x="6" y="66"/>
                    <a:pt x="4" y="64"/>
                  </a:cubicBezTo>
                  <a:cubicBezTo>
                    <a:pt x="2" y="62"/>
                    <a:pt x="0" y="58"/>
                    <a:pt x="0" y="52"/>
                  </a:cubicBezTo>
                  <a:cubicBezTo>
                    <a:pt x="0" y="46"/>
                    <a:pt x="2" y="40"/>
                    <a:pt x="3" y="30"/>
                  </a:cubicBezTo>
                  <a:cubicBezTo>
                    <a:pt x="4" y="25"/>
                    <a:pt x="3" y="20"/>
                    <a:pt x="3" y="14"/>
                  </a:cubicBezTo>
                  <a:cubicBezTo>
                    <a:pt x="2" y="8"/>
                    <a:pt x="2" y="3"/>
                    <a:pt x="3" y="2"/>
                  </a:cubicBezTo>
                  <a:cubicBezTo>
                    <a:pt x="6" y="0"/>
                    <a:pt x="6" y="0"/>
                    <a:pt x="9" y="0"/>
                  </a:cubicBezTo>
                  <a:cubicBezTo>
                    <a:pt x="12" y="0"/>
                    <a:pt x="14" y="0"/>
                    <a:pt x="14" y="1"/>
                  </a:cubicBezTo>
                  <a:cubicBezTo>
                    <a:pt x="16" y="2"/>
                    <a:pt x="15" y="5"/>
                    <a:pt x="14" y="7"/>
                  </a:cubicBezTo>
                  <a:cubicBezTo>
                    <a:pt x="13" y="10"/>
                    <a:pt x="14" y="12"/>
                    <a:pt x="16" y="14"/>
                  </a:cubicBezTo>
                  <a:cubicBezTo>
                    <a:pt x="18" y="16"/>
                    <a:pt x="19" y="17"/>
                    <a:pt x="24" y="17"/>
                  </a:cubicBezTo>
                  <a:cubicBezTo>
                    <a:pt x="29" y="18"/>
                    <a:pt x="31" y="16"/>
                    <a:pt x="33" y="15"/>
                  </a:cubicBezTo>
                  <a:cubicBezTo>
                    <a:pt x="35" y="13"/>
                    <a:pt x="38" y="11"/>
                    <a:pt x="39" y="9"/>
                  </a:cubicBezTo>
                  <a:cubicBezTo>
                    <a:pt x="40" y="8"/>
                    <a:pt x="42" y="3"/>
                    <a:pt x="43" y="3"/>
                  </a:cubicBezTo>
                  <a:cubicBezTo>
                    <a:pt x="43" y="3"/>
                    <a:pt x="46" y="2"/>
                    <a:pt x="48" y="4"/>
                  </a:cubicBezTo>
                  <a:close/>
                </a:path>
              </a:pathLst>
            </a:custGeom>
            <a:solidFill>
              <a:srgbClr val="B2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4" name="Freeform 822"/>
            <p:cNvSpPr>
              <a:spLocks/>
            </p:cNvSpPr>
            <p:nvPr/>
          </p:nvSpPr>
          <p:spPr bwMode="auto">
            <a:xfrm>
              <a:off x="1398588" y="1895476"/>
              <a:ext cx="188913" cy="192088"/>
            </a:xfrm>
            <a:custGeom>
              <a:avLst/>
              <a:gdLst>
                <a:gd name="T0" fmla="*/ 47 w 66"/>
                <a:gd name="T1" fmla="*/ 4 h 67"/>
                <a:gd name="T2" fmla="*/ 49 w 66"/>
                <a:gd name="T3" fmla="*/ 17 h 67"/>
                <a:gd name="T4" fmla="*/ 62 w 66"/>
                <a:gd name="T5" fmla="*/ 29 h 67"/>
                <a:gd name="T6" fmla="*/ 66 w 66"/>
                <a:gd name="T7" fmla="*/ 35 h 67"/>
                <a:gd name="T8" fmla="*/ 63 w 66"/>
                <a:gd name="T9" fmla="*/ 41 h 67"/>
                <a:gd name="T10" fmla="*/ 43 w 66"/>
                <a:gd name="T11" fmla="*/ 52 h 67"/>
                <a:gd name="T12" fmla="*/ 27 w 66"/>
                <a:gd name="T13" fmla="*/ 62 h 67"/>
                <a:gd name="T14" fmla="*/ 14 w 66"/>
                <a:gd name="T15" fmla="*/ 66 h 67"/>
                <a:gd name="T16" fmla="*/ 4 w 66"/>
                <a:gd name="T17" fmla="*/ 63 h 67"/>
                <a:gd name="T18" fmla="*/ 0 w 66"/>
                <a:gd name="T19" fmla="*/ 52 h 67"/>
                <a:gd name="T20" fmla="*/ 3 w 66"/>
                <a:gd name="T21" fmla="*/ 30 h 67"/>
                <a:gd name="T22" fmla="*/ 2 w 66"/>
                <a:gd name="T23" fmla="*/ 14 h 67"/>
                <a:gd name="T24" fmla="*/ 2 w 66"/>
                <a:gd name="T25" fmla="*/ 2 h 67"/>
                <a:gd name="T26" fmla="*/ 8 w 66"/>
                <a:gd name="T27" fmla="*/ 0 h 67"/>
                <a:gd name="T28" fmla="*/ 13 w 66"/>
                <a:gd name="T29" fmla="*/ 1 h 67"/>
                <a:gd name="T30" fmla="*/ 13 w 66"/>
                <a:gd name="T31" fmla="*/ 7 h 67"/>
                <a:gd name="T32" fmla="*/ 15 w 66"/>
                <a:gd name="T33" fmla="*/ 14 h 67"/>
                <a:gd name="T34" fmla="*/ 23 w 66"/>
                <a:gd name="T35" fmla="*/ 18 h 67"/>
                <a:gd name="T36" fmla="*/ 32 w 66"/>
                <a:gd name="T37" fmla="*/ 15 h 67"/>
                <a:gd name="T38" fmla="*/ 38 w 66"/>
                <a:gd name="T39" fmla="*/ 9 h 67"/>
                <a:gd name="T40" fmla="*/ 42 w 66"/>
                <a:gd name="T41" fmla="*/ 3 h 67"/>
                <a:gd name="T42" fmla="*/ 47 w 66"/>
                <a:gd name="T4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67">
                  <a:moveTo>
                    <a:pt x="47" y="4"/>
                  </a:moveTo>
                  <a:cubicBezTo>
                    <a:pt x="50" y="8"/>
                    <a:pt x="47" y="14"/>
                    <a:pt x="49" y="17"/>
                  </a:cubicBezTo>
                  <a:cubicBezTo>
                    <a:pt x="52" y="22"/>
                    <a:pt x="59" y="28"/>
                    <a:pt x="62" y="29"/>
                  </a:cubicBezTo>
                  <a:cubicBezTo>
                    <a:pt x="63" y="30"/>
                    <a:pt x="66" y="31"/>
                    <a:pt x="66" y="35"/>
                  </a:cubicBezTo>
                  <a:cubicBezTo>
                    <a:pt x="66" y="38"/>
                    <a:pt x="64" y="39"/>
                    <a:pt x="63" y="41"/>
                  </a:cubicBezTo>
                  <a:cubicBezTo>
                    <a:pt x="61" y="43"/>
                    <a:pt x="50" y="48"/>
                    <a:pt x="43" y="52"/>
                  </a:cubicBezTo>
                  <a:cubicBezTo>
                    <a:pt x="34" y="57"/>
                    <a:pt x="30" y="60"/>
                    <a:pt x="27" y="62"/>
                  </a:cubicBezTo>
                  <a:cubicBezTo>
                    <a:pt x="23" y="65"/>
                    <a:pt x="20" y="67"/>
                    <a:pt x="14" y="66"/>
                  </a:cubicBezTo>
                  <a:cubicBezTo>
                    <a:pt x="8" y="66"/>
                    <a:pt x="6" y="65"/>
                    <a:pt x="4" y="63"/>
                  </a:cubicBezTo>
                  <a:cubicBezTo>
                    <a:pt x="2" y="61"/>
                    <a:pt x="0" y="58"/>
                    <a:pt x="0" y="52"/>
                  </a:cubicBezTo>
                  <a:cubicBezTo>
                    <a:pt x="0" y="45"/>
                    <a:pt x="2" y="39"/>
                    <a:pt x="3" y="30"/>
                  </a:cubicBezTo>
                  <a:cubicBezTo>
                    <a:pt x="3" y="25"/>
                    <a:pt x="2" y="20"/>
                    <a:pt x="2" y="14"/>
                  </a:cubicBezTo>
                  <a:cubicBezTo>
                    <a:pt x="1" y="8"/>
                    <a:pt x="1" y="3"/>
                    <a:pt x="2" y="2"/>
                  </a:cubicBezTo>
                  <a:cubicBezTo>
                    <a:pt x="5" y="0"/>
                    <a:pt x="5" y="0"/>
                    <a:pt x="8" y="0"/>
                  </a:cubicBezTo>
                  <a:cubicBezTo>
                    <a:pt x="11" y="0"/>
                    <a:pt x="13" y="0"/>
                    <a:pt x="13" y="1"/>
                  </a:cubicBezTo>
                  <a:cubicBezTo>
                    <a:pt x="15" y="2"/>
                    <a:pt x="14" y="5"/>
                    <a:pt x="13" y="7"/>
                  </a:cubicBezTo>
                  <a:cubicBezTo>
                    <a:pt x="12" y="10"/>
                    <a:pt x="13" y="12"/>
                    <a:pt x="15" y="14"/>
                  </a:cubicBezTo>
                  <a:cubicBezTo>
                    <a:pt x="17" y="16"/>
                    <a:pt x="18" y="18"/>
                    <a:pt x="23" y="18"/>
                  </a:cubicBezTo>
                  <a:cubicBezTo>
                    <a:pt x="28" y="18"/>
                    <a:pt x="30" y="17"/>
                    <a:pt x="32" y="15"/>
                  </a:cubicBezTo>
                  <a:cubicBezTo>
                    <a:pt x="35" y="13"/>
                    <a:pt x="37" y="11"/>
                    <a:pt x="38" y="9"/>
                  </a:cubicBezTo>
                  <a:cubicBezTo>
                    <a:pt x="39" y="8"/>
                    <a:pt x="41" y="3"/>
                    <a:pt x="42" y="3"/>
                  </a:cubicBezTo>
                  <a:cubicBezTo>
                    <a:pt x="42" y="3"/>
                    <a:pt x="45" y="2"/>
                    <a:pt x="47" y="4"/>
                  </a:cubicBezTo>
                  <a:close/>
                </a:path>
              </a:pathLst>
            </a:custGeom>
            <a:solidFill>
              <a:srgbClr val="B77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5" name="Freeform 823"/>
            <p:cNvSpPr>
              <a:spLocks/>
            </p:cNvSpPr>
            <p:nvPr/>
          </p:nvSpPr>
          <p:spPr bwMode="auto">
            <a:xfrm>
              <a:off x="1398588" y="1895476"/>
              <a:ext cx="188913" cy="188913"/>
            </a:xfrm>
            <a:custGeom>
              <a:avLst/>
              <a:gdLst>
                <a:gd name="T0" fmla="*/ 47 w 66"/>
                <a:gd name="T1" fmla="*/ 4 h 66"/>
                <a:gd name="T2" fmla="*/ 49 w 66"/>
                <a:gd name="T3" fmla="*/ 17 h 66"/>
                <a:gd name="T4" fmla="*/ 62 w 66"/>
                <a:gd name="T5" fmla="*/ 29 h 66"/>
                <a:gd name="T6" fmla="*/ 66 w 66"/>
                <a:gd name="T7" fmla="*/ 35 h 66"/>
                <a:gd name="T8" fmla="*/ 63 w 66"/>
                <a:gd name="T9" fmla="*/ 41 h 66"/>
                <a:gd name="T10" fmla="*/ 43 w 66"/>
                <a:gd name="T11" fmla="*/ 52 h 66"/>
                <a:gd name="T12" fmla="*/ 27 w 66"/>
                <a:gd name="T13" fmla="*/ 62 h 66"/>
                <a:gd name="T14" fmla="*/ 14 w 66"/>
                <a:gd name="T15" fmla="*/ 66 h 66"/>
                <a:gd name="T16" fmla="*/ 4 w 66"/>
                <a:gd name="T17" fmla="*/ 63 h 66"/>
                <a:gd name="T18" fmla="*/ 0 w 66"/>
                <a:gd name="T19" fmla="*/ 52 h 66"/>
                <a:gd name="T20" fmla="*/ 3 w 66"/>
                <a:gd name="T21" fmla="*/ 30 h 66"/>
                <a:gd name="T22" fmla="*/ 2 w 66"/>
                <a:gd name="T23" fmla="*/ 14 h 66"/>
                <a:gd name="T24" fmla="*/ 2 w 66"/>
                <a:gd name="T25" fmla="*/ 2 h 66"/>
                <a:gd name="T26" fmla="*/ 8 w 66"/>
                <a:gd name="T27" fmla="*/ 0 h 66"/>
                <a:gd name="T28" fmla="*/ 13 w 66"/>
                <a:gd name="T29" fmla="*/ 1 h 66"/>
                <a:gd name="T30" fmla="*/ 13 w 66"/>
                <a:gd name="T31" fmla="*/ 7 h 66"/>
                <a:gd name="T32" fmla="*/ 15 w 66"/>
                <a:gd name="T33" fmla="*/ 14 h 66"/>
                <a:gd name="T34" fmla="*/ 23 w 66"/>
                <a:gd name="T35" fmla="*/ 18 h 66"/>
                <a:gd name="T36" fmla="*/ 33 w 66"/>
                <a:gd name="T37" fmla="*/ 15 h 66"/>
                <a:gd name="T38" fmla="*/ 38 w 66"/>
                <a:gd name="T39" fmla="*/ 9 h 66"/>
                <a:gd name="T40" fmla="*/ 42 w 66"/>
                <a:gd name="T41" fmla="*/ 3 h 66"/>
                <a:gd name="T42" fmla="*/ 47 w 66"/>
                <a:gd name="T4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66">
                  <a:moveTo>
                    <a:pt x="47" y="4"/>
                  </a:moveTo>
                  <a:cubicBezTo>
                    <a:pt x="50" y="8"/>
                    <a:pt x="47" y="14"/>
                    <a:pt x="49" y="17"/>
                  </a:cubicBezTo>
                  <a:cubicBezTo>
                    <a:pt x="52" y="22"/>
                    <a:pt x="59" y="28"/>
                    <a:pt x="62" y="29"/>
                  </a:cubicBezTo>
                  <a:cubicBezTo>
                    <a:pt x="63" y="30"/>
                    <a:pt x="66" y="31"/>
                    <a:pt x="66" y="35"/>
                  </a:cubicBezTo>
                  <a:cubicBezTo>
                    <a:pt x="66" y="38"/>
                    <a:pt x="64" y="39"/>
                    <a:pt x="63" y="41"/>
                  </a:cubicBezTo>
                  <a:cubicBezTo>
                    <a:pt x="61" y="43"/>
                    <a:pt x="50" y="48"/>
                    <a:pt x="43" y="52"/>
                  </a:cubicBezTo>
                  <a:cubicBezTo>
                    <a:pt x="34" y="57"/>
                    <a:pt x="30" y="59"/>
                    <a:pt x="27" y="62"/>
                  </a:cubicBezTo>
                  <a:cubicBezTo>
                    <a:pt x="23" y="65"/>
                    <a:pt x="20" y="66"/>
                    <a:pt x="14" y="66"/>
                  </a:cubicBezTo>
                  <a:cubicBezTo>
                    <a:pt x="9" y="65"/>
                    <a:pt x="6" y="64"/>
                    <a:pt x="4" y="63"/>
                  </a:cubicBezTo>
                  <a:cubicBezTo>
                    <a:pt x="2" y="61"/>
                    <a:pt x="0" y="57"/>
                    <a:pt x="0" y="52"/>
                  </a:cubicBezTo>
                  <a:cubicBezTo>
                    <a:pt x="0" y="45"/>
                    <a:pt x="2" y="39"/>
                    <a:pt x="3" y="30"/>
                  </a:cubicBezTo>
                  <a:cubicBezTo>
                    <a:pt x="3" y="25"/>
                    <a:pt x="2" y="20"/>
                    <a:pt x="2" y="14"/>
                  </a:cubicBezTo>
                  <a:cubicBezTo>
                    <a:pt x="2" y="8"/>
                    <a:pt x="1" y="3"/>
                    <a:pt x="2" y="2"/>
                  </a:cubicBezTo>
                  <a:cubicBezTo>
                    <a:pt x="5" y="0"/>
                    <a:pt x="5" y="0"/>
                    <a:pt x="8" y="0"/>
                  </a:cubicBezTo>
                  <a:cubicBezTo>
                    <a:pt x="11" y="0"/>
                    <a:pt x="13" y="0"/>
                    <a:pt x="13" y="1"/>
                  </a:cubicBezTo>
                  <a:cubicBezTo>
                    <a:pt x="15" y="2"/>
                    <a:pt x="14" y="5"/>
                    <a:pt x="13" y="7"/>
                  </a:cubicBezTo>
                  <a:cubicBezTo>
                    <a:pt x="12" y="10"/>
                    <a:pt x="13" y="12"/>
                    <a:pt x="15" y="14"/>
                  </a:cubicBezTo>
                  <a:cubicBezTo>
                    <a:pt x="16" y="16"/>
                    <a:pt x="18" y="18"/>
                    <a:pt x="23" y="18"/>
                  </a:cubicBezTo>
                  <a:cubicBezTo>
                    <a:pt x="28" y="19"/>
                    <a:pt x="30" y="17"/>
                    <a:pt x="33" y="15"/>
                  </a:cubicBezTo>
                  <a:cubicBezTo>
                    <a:pt x="35" y="13"/>
                    <a:pt x="37" y="11"/>
                    <a:pt x="38" y="9"/>
                  </a:cubicBezTo>
                  <a:cubicBezTo>
                    <a:pt x="39" y="8"/>
                    <a:pt x="41" y="3"/>
                    <a:pt x="42" y="3"/>
                  </a:cubicBezTo>
                  <a:cubicBezTo>
                    <a:pt x="42" y="3"/>
                    <a:pt x="45" y="2"/>
                    <a:pt x="47" y="4"/>
                  </a:cubicBezTo>
                  <a:close/>
                </a:path>
              </a:pathLst>
            </a:custGeom>
            <a:solidFill>
              <a:srgbClr val="BC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6" name="Freeform 824"/>
            <p:cNvSpPr>
              <a:spLocks/>
            </p:cNvSpPr>
            <p:nvPr/>
          </p:nvSpPr>
          <p:spPr bwMode="auto">
            <a:xfrm>
              <a:off x="1398588" y="1895476"/>
              <a:ext cx="188913" cy="185738"/>
            </a:xfrm>
            <a:custGeom>
              <a:avLst/>
              <a:gdLst>
                <a:gd name="T0" fmla="*/ 47 w 66"/>
                <a:gd name="T1" fmla="*/ 4 h 65"/>
                <a:gd name="T2" fmla="*/ 49 w 66"/>
                <a:gd name="T3" fmla="*/ 17 h 65"/>
                <a:gd name="T4" fmla="*/ 62 w 66"/>
                <a:gd name="T5" fmla="*/ 29 h 65"/>
                <a:gd name="T6" fmla="*/ 66 w 66"/>
                <a:gd name="T7" fmla="*/ 35 h 65"/>
                <a:gd name="T8" fmla="*/ 63 w 66"/>
                <a:gd name="T9" fmla="*/ 41 h 65"/>
                <a:gd name="T10" fmla="*/ 43 w 66"/>
                <a:gd name="T11" fmla="*/ 52 h 65"/>
                <a:gd name="T12" fmla="*/ 27 w 66"/>
                <a:gd name="T13" fmla="*/ 61 h 65"/>
                <a:gd name="T14" fmla="*/ 14 w 66"/>
                <a:gd name="T15" fmla="*/ 65 h 65"/>
                <a:gd name="T16" fmla="*/ 5 w 66"/>
                <a:gd name="T17" fmla="*/ 62 h 65"/>
                <a:gd name="T18" fmla="*/ 1 w 66"/>
                <a:gd name="T19" fmla="*/ 52 h 65"/>
                <a:gd name="T20" fmla="*/ 3 w 66"/>
                <a:gd name="T21" fmla="*/ 30 h 65"/>
                <a:gd name="T22" fmla="*/ 2 w 66"/>
                <a:gd name="T23" fmla="*/ 14 h 65"/>
                <a:gd name="T24" fmla="*/ 2 w 66"/>
                <a:gd name="T25" fmla="*/ 2 h 65"/>
                <a:gd name="T26" fmla="*/ 8 w 66"/>
                <a:gd name="T27" fmla="*/ 0 h 65"/>
                <a:gd name="T28" fmla="*/ 13 w 66"/>
                <a:gd name="T29" fmla="*/ 1 h 65"/>
                <a:gd name="T30" fmla="*/ 13 w 66"/>
                <a:gd name="T31" fmla="*/ 7 h 65"/>
                <a:gd name="T32" fmla="*/ 14 w 66"/>
                <a:gd name="T33" fmla="*/ 15 h 65"/>
                <a:gd name="T34" fmla="*/ 23 w 66"/>
                <a:gd name="T35" fmla="*/ 19 h 65"/>
                <a:gd name="T36" fmla="*/ 33 w 66"/>
                <a:gd name="T37" fmla="*/ 15 h 65"/>
                <a:gd name="T38" fmla="*/ 38 w 66"/>
                <a:gd name="T39" fmla="*/ 9 h 65"/>
                <a:gd name="T40" fmla="*/ 42 w 66"/>
                <a:gd name="T41" fmla="*/ 3 h 65"/>
                <a:gd name="T42" fmla="*/ 47 w 66"/>
                <a:gd name="T43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65">
                  <a:moveTo>
                    <a:pt x="47" y="4"/>
                  </a:moveTo>
                  <a:cubicBezTo>
                    <a:pt x="50" y="8"/>
                    <a:pt x="47" y="14"/>
                    <a:pt x="49" y="17"/>
                  </a:cubicBezTo>
                  <a:cubicBezTo>
                    <a:pt x="52" y="22"/>
                    <a:pt x="59" y="28"/>
                    <a:pt x="62" y="29"/>
                  </a:cubicBezTo>
                  <a:cubicBezTo>
                    <a:pt x="63" y="30"/>
                    <a:pt x="66" y="31"/>
                    <a:pt x="66" y="35"/>
                  </a:cubicBezTo>
                  <a:cubicBezTo>
                    <a:pt x="66" y="38"/>
                    <a:pt x="64" y="39"/>
                    <a:pt x="63" y="41"/>
                  </a:cubicBezTo>
                  <a:cubicBezTo>
                    <a:pt x="61" y="43"/>
                    <a:pt x="50" y="48"/>
                    <a:pt x="43" y="52"/>
                  </a:cubicBezTo>
                  <a:cubicBezTo>
                    <a:pt x="34" y="57"/>
                    <a:pt x="30" y="59"/>
                    <a:pt x="27" y="61"/>
                  </a:cubicBezTo>
                  <a:cubicBezTo>
                    <a:pt x="23" y="64"/>
                    <a:pt x="20" y="65"/>
                    <a:pt x="14" y="65"/>
                  </a:cubicBezTo>
                  <a:cubicBezTo>
                    <a:pt x="9" y="65"/>
                    <a:pt x="7" y="64"/>
                    <a:pt x="5" y="62"/>
                  </a:cubicBezTo>
                  <a:cubicBezTo>
                    <a:pt x="3" y="60"/>
                    <a:pt x="1" y="57"/>
                    <a:pt x="1" y="52"/>
                  </a:cubicBezTo>
                  <a:cubicBezTo>
                    <a:pt x="0" y="45"/>
                    <a:pt x="3" y="39"/>
                    <a:pt x="3" y="30"/>
                  </a:cubicBezTo>
                  <a:cubicBezTo>
                    <a:pt x="3" y="25"/>
                    <a:pt x="2" y="20"/>
                    <a:pt x="2" y="14"/>
                  </a:cubicBezTo>
                  <a:cubicBezTo>
                    <a:pt x="2" y="8"/>
                    <a:pt x="1" y="3"/>
                    <a:pt x="2" y="2"/>
                  </a:cubicBezTo>
                  <a:cubicBezTo>
                    <a:pt x="5" y="0"/>
                    <a:pt x="5" y="0"/>
                    <a:pt x="8" y="0"/>
                  </a:cubicBezTo>
                  <a:cubicBezTo>
                    <a:pt x="11" y="0"/>
                    <a:pt x="13" y="0"/>
                    <a:pt x="13" y="1"/>
                  </a:cubicBezTo>
                  <a:cubicBezTo>
                    <a:pt x="15" y="2"/>
                    <a:pt x="14" y="5"/>
                    <a:pt x="13" y="7"/>
                  </a:cubicBezTo>
                  <a:cubicBezTo>
                    <a:pt x="12" y="10"/>
                    <a:pt x="12" y="13"/>
                    <a:pt x="14" y="15"/>
                  </a:cubicBezTo>
                  <a:cubicBezTo>
                    <a:pt x="16" y="17"/>
                    <a:pt x="18" y="18"/>
                    <a:pt x="23" y="19"/>
                  </a:cubicBezTo>
                  <a:cubicBezTo>
                    <a:pt x="28" y="19"/>
                    <a:pt x="30" y="17"/>
                    <a:pt x="33" y="15"/>
                  </a:cubicBezTo>
                  <a:cubicBezTo>
                    <a:pt x="35" y="13"/>
                    <a:pt x="37" y="11"/>
                    <a:pt x="38" y="9"/>
                  </a:cubicBezTo>
                  <a:cubicBezTo>
                    <a:pt x="39" y="8"/>
                    <a:pt x="41" y="3"/>
                    <a:pt x="42" y="3"/>
                  </a:cubicBezTo>
                  <a:cubicBezTo>
                    <a:pt x="42" y="3"/>
                    <a:pt x="45" y="2"/>
                    <a:pt x="47" y="4"/>
                  </a:cubicBezTo>
                  <a:close/>
                </a:path>
              </a:pathLst>
            </a:custGeom>
            <a:solidFill>
              <a:srgbClr val="C1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7" name="Freeform 825"/>
            <p:cNvSpPr>
              <a:spLocks/>
            </p:cNvSpPr>
            <p:nvPr/>
          </p:nvSpPr>
          <p:spPr bwMode="auto">
            <a:xfrm>
              <a:off x="1401763" y="1895476"/>
              <a:ext cx="185738" cy="185738"/>
            </a:xfrm>
            <a:custGeom>
              <a:avLst/>
              <a:gdLst>
                <a:gd name="T0" fmla="*/ 46 w 65"/>
                <a:gd name="T1" fmla="*/ 4 h 65"/>
                <a:gd name="T2" fmla="*/ 48 w 65"/>
                <a:gd name="T3" fmla="*/ 17 h 65"/>
                <a:gd name="T4" fmla="*/ 61 w 65"/>
                <a:gd name="T5" fmla="*/ 29 h 65"/>
                <a:gd name="T6" fmla="*/ 65 w 65"/>
                <a:gd name="T7" fmla="*/ 35 h 65"/>
                <a:gd name="T8" fmla="*/ 62 w 65"/>
                <a:gd name="T9" fmla="*/ 41 h 65"/>
                <a:gd name="T10" fmla="*/ 41 w 65"/>
                <a:gd name="T11" fmla="*/ 52 h 65"/>
                <a:gd name="T12" fmla="*/ 26 w 65"/>
                <a:gd name="T13" fmla="*/ 61 h 65"/>
                <a:gd name="T14" fmla="*/ 13 w 65"/>
                <a:gd name="T15" fmla="*/ 64 h 65"/>
                <a:gd name="T16" fmla="*/ 4 w 65"/>
                <a:gd name="T17" fmla="*/ 61 h 65"/>
                <a:gd name="T18" fmla="*/ 0 w 65"/>
                <a:gd name="T19" fmla="*/ 51 h 65"/>
                <a:gd name="T20" fmla="*/ 3 w 65"/>
                <a:gd name="T21" fmla="*/ 30 h 65"/>
                <a:gd name="T22" fmla="*/ 1 w 65"/>
                <a:gd name="T23" fmla="*/ 14 h 65"/>
                <a:gd name="T24" fmla="*/ 1 w 65"/>
                <a:gd name="T25" fmla="*/ 2 h 65"/>
                <a:gd name="T26" fmla="*/ 7 w 65"/>
                <a:gd name="T27" fmla="*/ 0 h 65"/>
                <a:gd name="T28" fmla="*/ 12 w 65"/>
                <a:gd name="T29" fmla="*/ 1 h 65"/>
                <a:gd name="T30" fmla="*/ 12 w 65"/>
                <a:gd name="T31" fmla="*/ 7 h 65"/>
                <a:gd name="T32" fmla="*/ 13 w 65"/>
                <a:gd name="T33" fmla="*/ 15 h 65"/>
                <a:gd name="T34" fmla="*/ 21 w 65"/>
                <a:gd name="T35" fmla="*/ 19 h 65"/>
                <a:gd name="T36" fmla="*/ 32 w 65"/>
                <a:gd name="T37" fmla="*/ 15 h 65"/>
                <a:gd name="T38" fmla="*/ 37 w 65"/>
                <a:gd name="T39" fmla="*/ 9 h 65"/>
                <a:gd name="T40" fmla="*/ 41 w 65"/>
                <a:gd name="T41" fmla="*/ 3 h 65"/>
                <a:gd name="T42" fmla="*/ 46 w 65"/>
                <a:gd name="T43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5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9" y="48"/>
                    <a:pt x="41" y="52"/>
                  </a:cubicBezTo>
                  <a:cubicBezTo>
                    <a:pt x="33" y="57"/>
                    <a:pt x="29" y="59"/>
                    <a:pt x="26" y="61"/>
                  </a:cubicBezTo>
                  <a:cubicBezTo>
                    <a:pt x="22" y="63"/>
                    <a:pt x="19" y="65"/>
                    <a:pt x="13" y="64"/>
                  </a:cubicBezTo>
                  <a:cubicBezTo>
                    <a:pt x="8" y="64"/>
                    <a:pt x="6" y="63"/>
                    <a:pt x="4" y="61"/>
                  </a:cubicBezTo>
                  <a:cubicBezTo>
                    <a:pt x="2" y="60"/>
                    <a:pt x="0" y="56"/>
                    <a:pt x="0" y="51"/>
                  </a:cubicBezTo>
                  <a:cubicBezTo>
                    <a:pt x="0" y="45"/>
                    <a:pt x="2" y="39"/>
                    <a:pt x="3" y="30"/>
                  </a:cubicBezTo>
                  <a:cubicBezTo>
                    <a:pt x="3" y="25"/>
                    <a:pt x="2" y="20"/>
                    <a:pt x="1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5"/>
                    <a:pt x="12" y="7"/>
                  </a:cubicBezTo>
                  <a:cubicBezTo>
                    <a:pt x="10" y="10"/>
                    <a:pt x="11" y="13"/>
                    <a:pt x="13" y="15"/>
                  </a:cubicBezTo>
                  <a:cubicBezTo>
                    <a:pt x="15" y="17"/>
                    <a:pt x="17" y="19"/>
                    <a:pt x="21" y="19"/>
                  </a:cubicBezTo>
                  <a:cubicBezTo>
                    <a:pt x="27" y="19"/>
                    <a:pt x="30" y="18"/>
                    <a:pt x="32" y="15"/>
                  </a:cubicBezTo>
                  <a:cubicBezTo>
                    <a:pt x="34" y="13"/>
                    <a:pt x="36" y="11"/>
                    <a:pt x="37" y="9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C6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8" name="Freeform 826"/>
            <p:cNvSpPr>
              <a:spLocks/>
            </p:cNvSpPr>
            <p:nvPr/>
          </p:nvSpPr>
          <p:spPr bwMode="auto">
            <a:xfrm>
              <a:off x="1401763" y="1895476"/>
              <a:ext cx="185738" cy="182563"/>
            </a:xfrm>
            <a:custGeom>
              <a:avLst/>
              <a:gdLst>
                <a:gd name="T0" fmla="*/ 46 w 65"/>
                <a:gd name="T1" fmla="*/ 4 h 64"/>
                <a:gd name="T2" fmla="*/ 48 w 65"/>
                <a:gd name="T3" fmla="*/ 17 h 64"/>
                <a:gd name="T4" fmla="*/ 61 w 65"/>
                <a:gd name="T5" fmla="*/ 29 h 64"/>
                <a:gd name="T6" fmla="*/ 65 w 65"/>
                <a:gd name="T7" fmla="*/ 35 h 64"/>
                <a:gd name="T8" fmla="*/ 62 w 65"/>
                <a:gd name="T9" fmla="*/ 41 h 64"/>
                <a:gd name="T10" fmla="*/ 41 w 65"/>
                <a:gd name="T11" fmla="*/ 52 h 64"/>
                <a:gd name="T12" fmla="*/ 25 w 65"/>
                <a:gd name="T13" fmla="*/ 60 h 64"/>
                <a:gd name="T14" fmla="*/ 14 w 65"/>
                <a:gd name="T15" fmla="*/ 64 h 64"/>
                <a:gd name="T16" fmla="*/ 5 w 65"/>
                <a:gd name="T17" fmla="*/ 61 h 64"/>
                <a:gd name="T18" fmla="*/ 0 w 65"/>
                <a:gd name="T19" fmla="*/ 51 h 64"/>
                <a:gd name="T20" fmla="*/ 3 w 65"/>
                <a:gd name="T21" fmla="*/ 30 h 64"/>
                <a:gd name="T22" fmla="*/ 1 w 65"/>
                <a:gd name="T23" fmla="*/ 14 h 64"/>
                <a:gd name="T24" fmla="*/ 1 w 65"/>
                <a:gd name="T25" fmla="*/ 2 h 64"/>
                <a:gd name="T26" fmla="*/ 7 w 65"/>
                <a:gd name="T27" fmla="*/ 0 h 64"/>
                <a:gd name="T28" fmla="*/ 12 w 65"/>
                <a:gd name="T29" fmla="*/ 1 h 64"/>
                <a:gd name="T30" fmla="*/ 12 w 65"/>
                <a:gd name="T31" fmla="*/ 7 h 64"/>
                <a:gd name="T32" fmla="*/ 13 w 65"/>
                <a:gd name="T33" fmla="*/ 15 h 64"/>
                <a:gd name="T34" fmla="*/ 21 w 65"/>
                <a:gd name="T35" fmla="*/ 20 h 64"/>
                <a:gd name="T36" fmla="*/ 32 w 65"/>
                <a:gd name="T37" fmla="*/ 15 h 64"/>
                <a:gd name="T38" fmla="*/ 37 w 65"/>
                <a:gd name="T39" fmla="*/ 9 h 64"/>
                <a:gd name="T40" fmla="*/ 41 w 65"/>
                <a:gd name="T41" fmla="*/ 3 h 64"/>
                <a:gd name="T42" fmla="*/ 46 w 65"/>
                <a:gd name="T4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4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9" y="48"/>
                    <a:pt x="41" y="52"/>
                  </a:cubicBezTo>
                  <a:cubicBezTo>
                    <a:pt x="33" y="56"/>
                    <a:pt x="29" y="59"/>
                    <a:pt x="25" y="60"/>
                  </a:cubicBezTo>
                  <a:cubicBezTo>
                    <a:pt x="22" y="63"/>
                    <a:pt x="19" y="64"/>
                    <a:pt x="14" y="64"/>
                  </a:cubicBezTo>
                  <a:cubicBezTo>
                    <a:pt x="9" y="63"/>
                    <a:pt x="7" y="63"/>
                    <a:pt x="5" y="61"/>
                  </a:cubicBezTo>
                  <a:cubicBezTo>
                    <a:pt x="3" y="59"/>
                    <a:pt x="0" y="56"/>
                    <a:pt x="0" y="51"/>
                  </a:cubicBezTo>
                  <a:cubicBezTo>
                    <a:pt x="0" y="45"/>
                    <a:pt x="2" y="39"/>
                    <a:pt x="3" y="30"/>
                  </a:cubicBezTo>
                  <a:cubicBezTo>
                    <a:pt x="3" y="25"/>
                    <a:pt x="2" y="20"/>
                    <a:pt x="1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5"/>
                    <a:pt x="12" y="7"/>
                  </a:cubicBezTo>
                  <a:cubicBezTo>
                    <a:pt x="10" y="10"/>
                    <a:pt x="11" y="13"/>
                    <a:pt x="13" y="15"/>
                  </a:cubicBezTo>
                  <a:cubicBezTo>
                    <a:pt x="15" y="18"/>
                    <a:pt x="17" y="19"/>
                    <a:pt x="21" y="20"/>
                  </a:cubicBezTo>
                  <a:cubicBezTo>
                    <a:pt x="27" y="20"/>
                    <a:pt x="30" y="18"/>
                    <a:pt x="32" y="15"/>
                  </a:cubicBezTo>
                  <a:cubicBezTo>
                    <a:pt x="34" y="13"/>
                    <a:pt x="36" y="11"/>
                    <a:pt x="37" y="9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CC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9" name="Freeform 827"/>
            <p:cNvSpPr>
              <a:spLocks/>
            </p:cNvSpPr>
            <p:nvPr/>
          </p:nvSpPr>
          <p:spPr bwMode="auto">
            <a:xfrm>
              <a:off x="1401763" y="1895476"/>
              <a:ext cx="185738" cy="182563"/>
            </a:xfrm>
            <a:custGeom>
              <a:avLst/>
              <a:gdLst>
                <a:gd name="T0" fmla="*/ 46 w 65"/>
                <a:gd name="T1" fmla="*/ 4 h 64"/>
                <a:gd name="T2" fmla="*/ 48 w 65"/>
                <a:gd name="T3" fmla="*/ 17 h 64"/>
                <a:gd name="T4" fmla="*/ 61 w 65"/>
                <a:gd name="T5" fmla="*/ 29 h 64"/>
                <a:gd name="T6" fmla="*/ 65 w 65"/>
                <a:gd name="T7" fmla="*/ 35 h 64"/>
                <a:gd name="T8" fmla="*/ 62 w 65"/>
                <a:gd name="T9" fmla="*/ 41 h 64"/>
                <a:gd name="T10" fmla="*/ 41 w 65"/>
                <a:gd name="T11" fmla="*/ 52 h 64"/>
                <a:gd name="T12" fmla="*/ 25 w 65"/>
                <a:gd name="T13" fmla="*/ 60 h 64"/>
                <a:gd name="T14" fmla="*/ 14 w 65"/>
                <a:gd name="T15" fmla="*/ 63 h 64"/>
                <a:gd name="T16" fmla="*/ 5 w 65"/>
                <a:gd name="T17" fmla="*/ 60 h 64"/>
                <a:gd name="T18" fmla="*/ 1 w 65"/>
                <a:gd name="T19" fmla="*/ 51 h 64"/>
                <a:gd name="T20" fmla="*/ 3 w 65"/>
                <a:gd name="T21" fmla="*/ 30 h 64"/>
                <a:gd name="T22" fmla="*/ 1 w 65"/>
                <a:gd name="T23" fmla="*/ 14 h 64"/>
                <a:gd name="T24" fmla="*/ 1 w 65"/>
                <a:gd name="T25" fmla="*/ 2 h 64"/>
                <a:gd name="T26" fmla="*/ 7 w 65"/>
                <a:gd name="T27" fmla="*/ 0 h 64"/>
                <a:gd name="T28" fmla="*/ 12 w 65"/>
                <a:gd name="T29" fmla="*/ 1 h 64"/>
                <a:gd name="T30" fmla="*/ 12 w 65"/>
                <a:gd name="T31" fmla="*/ 7 h 64"/>
                <a:gd name="T32" fmla="*/ 13 w 65"/>
                <a:gd name="T33" fmla="*/ 16 h 64"/>
                <a:gd name="T34" fmla="*/ 21 w 65"/>
                <a:gd name="T35" fmla="*/ 20 h 64"/>
                <a:gd name="T36" fmla="*/ 32 w 65"/>
                <a:gd name="T37" fmla="*/ 16 h 64"/>
                <a:gd name="T38" fmla="*/ 37 w 65"/>
                <a:gd name="T39" fmla="*/ 9 h 64"/>
                <a:gd name="T40" fmla="*/ 41 w 65"/>
                <a:gd name="T41" fmla="*/ 3 h 64"/>
                <a:gd name="T42" fmla="*/ 46 w 65"/>
                <a:gd name="T4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4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9" y="48"/>
                    <a:pt x="41" y="52"/>
                  </a:cubicBezTo>
                  <a:cubicBezTo>
                    <a:pt x="33" y="56"/>
                    <a:pt x="29" y="58"/>
                    <a:pt x="25" y="60"/>
                  </a:cubicBezTo>
                  <a:cubicBezTo>
                    <a:pt x="22" y="62"/>
                    <a:pt x="19" y="64"/>
                    <a:pt x="14" y="63"/>
                  </a:cubicBezTo>
                  <a:cubicBezTo>
                    <a:pt x="9" y="63"/>
                    <a:pt x="7" y="62"/>
                    <a:pt x="5" y="60"/>
                  </a:cubicBezTo>
                  <a:cubicBezTo>
                    <a:pt x="3" y="59"/>
                    <a:pt x="1" y="56"/>
                    <a:pt x="1" y="51"/>
                  </a:cubicBezTo>
                  <a:cubicBezTo>
                    <a:pt x="0" y="44"/>
                    <a:pt x="3" y="39"/>
                    <a:pt x="3" y="30"/>
                  </a:cubicBezTo>
                  <a:cubicBezTo>
                    <a:pt x="3" y="25"/>
                    <a:pt x="2" y="20"/>
                    <a:pt x="1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5"/>
                    <a:pt x="12" y="7"/>
                  </a:cubicBezTo>
                  <a:cubicBezTo>
                    <a:pt x="10" y="10"/>
                    <a:pt x="10" y="13"/>
                    <a:pt x="13" y="16"/>
                  </a:cubicBezTo>
                  <a:cubicBezTo>
                    <a:pt x="15" y="18"/>
                    <a:pt x="17" y="20"/>
                    <a:pt x="21" y="20"/>
                  </a:cubicBezTo>
                  <a:cubicBezTo>
                    <a:pt x="27" y="20"/>
                    <a:pt x="30" y="18"/>
                    <a:pt x="32" y="16"/>
                  </a:cubicBezTo>
                  <a:cubicBezTo>
                    <a:pt x="34" y="13"/>
                    <a:pt x="36" y="11"/>
                    <a:pt x="37" y="9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D1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0" name="Freeform 828"/>
            <p:cNvSpPr>
              <a:spLocks/>
            </p:cNvSpPr>
            <p:nvPr/>
          </p:nvSpPr>
          <p:spPr bwMode="auto">
            <a:xfrm>
              <a:off x="1401763" y="1895476"/>
              <a:ext cx="185738" cy="180975"/>
            </a:xfrm>
            <a:custGeom>
              <a:avLst/>
              <a:gdLst>
                <a:gd name="T0" fmla="*/ 46 w 65"/>
                <a:gd name="T1" fmla="*/ 4 h 63"/>
                <a:gd name="T2" fmla="*/ 48 w 65"/>
                <a:gd name="T3" fmla="*/ 17 h 63"/>
                <a:gd name="T4" fmla="*/ 61 w 65"/>
                <a:gd name="T5" fmla="*/ 29 h 63"/>
                <a:gd name="T6" fmla="*/ 65 w 65"/>
                <a:gd name="T7" fmla="*/ 35 h 63"/>
                <a:gd name="T8" fmla="*/ 62 w 65"/>
                <a:gd name="T9" fmla="*/ 41 h 63"/>
                <a:gd name="T10" fmla="*/ 41 w 65"/>
                <a:gd name="T11" fmla="*/ 52 h 63"/>
                <a:gd name="T12" fmla="*/ 25 w 65"/>
                <a:gd name="T13" fmla="*/ 60 h 63"/>
                <a:gd name="T14" fmla="*/ 14 w 65"/>
                <a:gd name="T15" fmla="*/ 62 h 63"/>
                <a:gd name="T16" fmla="*/ 5 w 65"/>
                <a:gd name="T17" fmla="*/ 60 h 63"/>
                <a:gd name="T18" fmla="*/ 1 w 65"/>
                <a:gd name="T19" fmla="*/ 51 h 63"/>
                <a:gd name="T20" fmla="*/ 4 w 65"/>
                <a:gd name="T21" fmla="*/ 30 h 63"/>
                <a:gd name="T22" fmla="*/ 2 w 65"/>
                <a:gd name="T23" fmla="*/ 14 h 63"/>
                <a:gd name="T24" fmla="*/ 1 w 65"/>
                <a:gd name="T25" fmla="*/ 2 h 63"/>
                <a:gd name="T26" fmla="*/ 7 w 65"/>
                <a:gd name="T27" fmla="*/ 0 h 63"/>
                <a:gd name="T28" fmla="*/ 12 w 65"/>
                <a:gd name="T29" fmla="*/ 1 h 63"/>
                <a:gd name="T30" fmla="*/ 12 w 65"/>
                <a:gd name="T31" fmla="*/ 7 h 63"/>
                <a:gd name="T32" fmla="*/ 12 w 65"/>
                <a:gd name="T33" fmla="*/ 16 h 63"/>
                <a:gd name="T34" fmla="*/ 21 w 65"/>
                <a:gd name="T35" fmla="*/ 20 h 63"/>
                <a:gd name="T36" fmla="*/ 32 w 65"/>
                <a:gd name="T37" fmla="*/ 16 h 63"/>
                <a:gd name="T38" fmla="*/ 37 w 65"/>
                <a:gd name="T39" fmla="*/ 9 h 63"/>
                <a:gd name="T40" fmla="*/ 41 w 65"/>
                <a:gd name="T41" fmla="*/ 3 h 63"/>
                <a:gd name="T42" fmla="*/ 46 w 65"/>
                <a:gd name="T4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3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9" y="48"/>
                    <a:pt x="41" y="52"/>
                  </a:cubicBezTo>
                  <a:cubicBezTo>
                    <a:pt x="33" y="56"/>
                    <a:pt x="28" y="58"/>
                    <a:pt x="25" y="60"/>
                  </a:cubicBezTo>
                  <a:cubicBezTo>
                    <a:pt x="22" y="62"/>
                    <a:pt x="19" y="63"/>
                    <a:pt x="14" y="62"/>
                  </a:cubicBezTo>
                  <a:cubicBezTo>
                    <a:pt x="9" y="62"/>
                    <a:pt x="7" y="61"/>
                    <a:pt x="5" y="60"/>
                  </a:cubicBezTo>
                  <a:cubicBezTo>
                    <a:pt x="3" y="58"/>
                    <a:pt x="1" y="55"/>
                    <a:pt x="1" y="51"/>
                  </a:cubicBezTo>
                  <a:cubicBezTo>
                    <a:pt x="1" y="44"/>
                    <a:pt x="3" y="39"/>
                    <a:pt x="4" y="30"/>
                  </a:cubicBezTo>
                  <a:cubicBezTo>
                    <a:pt x="4" y="25"/>
                    <a:pt x="2" y="20"/>
                    <a:pt x="2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5"/>
                    <a:pt x="12" y="7"/>
                  </a:cubicBezTo>
                  <a:cubicBezTo>
                    <a:pt x="10" y="10"/>
                    <a:pt x="10" y="13"/>
                    <a:pt x="12" y="16"/>
                  </a:cubicBezTo>
                  <a:cubicBezTo>
                    <a:pt x="15" y="18"/>
                    <a:pt x="17" y="20"/>
                    <a:pt x="21" y="20"/>
                  </a:cubicBezTo>
                  <a:cubicBezTo>
                    <a:pt x="27" y="20"/>
                    <a:pt x="30" y="19"/>
                    <a:pt x="32" y="16"/>
                  </a:cubicBezTo>
                  <a:cubicBezTo>
                    <a:pt x="34" y="14"/>
                    <a:pt x="36" y="12"/>
                    <a:pt x="37" y="9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1" name="Freeform 829"/>
            <p:cNvSpPr>
              <a:spLocks/>
            </p:cNvSpPr>
            <p:nvPr/>
          </p:nvSpPr>
          <p:spPr bwMode="auto">
            <a:xfrm>
              <a:off x="1401763" y="1895476"/>
              <a:ext cx="185738" cy="177800"/>
            </a:xfrm>
            <a:custGeom>
              <a:avLst/>
              <a:gdLst>
                <a:gd name="T0" fmla="*/ 46 w 65"/>
                <a:gd name="T1" fmla="*/ 4 h 62"/>
                <a:gd name="T2" fmla="*/ 48 w 65"/>
                <a:gd name="T3" fmla="*/ 17 h 62"/>
                <a:gd name="T4" fmla="*/ 61 w 65"/>
                <a:gd name="T5" fmla="*/ 29 h 62"/>
                <a:gd name="T6" fmla="*/ 65 w 65"/>
                <a:gd name="T7" fmla="*/ 35 h 62"/>
                <a:gd name="T8" fmla="*/ 62 w 65"/>
                <a:gd name="T9" fmla="*/ 41 h 62"/>
                <a:gd name="T10" fmla="*/ 41 w 65"/>
                <a:gd name="T11" fmla="*/ 51 h 62"/>
                <a:gd name="T12" fmla="*/ 25 w 65"/>
                <a:gd name="T13" fmla="*/ 59 h 62"/>
                <a:gd name="T14" fmla="*/ 14 w 65"/>
                <a:gd name="T15" fmla="*/ 62 h 62"/>
                <a:gd name="T16" fmla="*/ 6 w 65"/>
                <a:gd name="T17" fmla="*/ 59 h 62"/>
                <a:gd name="T18" fmla="*/ 2 w 65"/>
                <a:gd name="T19" fmla="*/ 51 h 62"/>
                <a:gd name="T20" fmla="*/ 4 w 65"/>
                <a:gd name="T21" fmla="*/ 30 h 62"/>
                <a:gd name="T22" fmla="*/ 2 w 65"/>
                <a:gd name="T23" fmla="*/ 14 h 62"/>
                <a:gd name="T24" fmla="*/ 1 w 65"/>
                <a:gd name="T25" fmla="*/ 2 h 62"/>
                <a:gd name="T26" fmla="*/ 7 w 65"/>
                <a:gd name="T27" fmla="*/ 0 h 62"/>
                <a:gd name="T28" fmla="*/ 12 w 65"/>
                <a:gd name="T29" fmla="*/ 1 h 62"/>
                <a:gd name="T30" fmla="*/ 11 w 65"/>
                <a:gd name="T31" fmla="*/ 7 h 62"/>
                <a:gd name="T32" fmla="*/ 12 w 65"/>
                <a:gd name="T33" fmla="*/ 16 h 62"/>
                <a:gd name="T34" fmla="*/ 21 w 65"/>
                <a:gd name="T35" fmla="*/ 21 h 62"/>
                <a:gd name="T36" fmla="*/ 33 w 65"/>
                <a:gd name="T37" fmla="*/ 16 h 62"/>
                <a:gd name="T38" fmla="*/ 37 w 65"/>
                <a:gd name="T39" fmla="*/ 9 h 62"/>
                <a:gd name="T40" fmla="*/ 41 w 65"/>
                <a:gd name="T41" fmla="*/ 3 h 62"/>
                <a:gd name="T42" fmla="*/ 46 w 65"/>
                <a:gd name="T4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2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8"/>
                    <a:pt x="41" y="51"/>
                  </a:cubicBezTo>
                  <a:cubicBezTo>
                    <a:pt x="33" y="56"/>
                    <a:pt x="28" y="58"/>
                    <a:pt x="25" y="59"/>
                  </a:cubicBezTo>
                  <a:cubicBezTo>
                    <a:pt x="22" y="61"/>
                    <a:pt x="19" y="62"/>
                    <a:pt x="14" y="62"/>
                  </a:cubicBezTo>
                  <a:cubicBezTo>
                    <a:pt x="10" y="61"/>
                    <a:pt x="8" y="61"/>
                    <a:pt x="6" y="59"/>
                  </a:cubicBezTo>
                  <a:cubicBezTo>
                    <a:pt x="4" y="57"/>
                    <a:pt x="2" y="55"/>
                    <a:pt x="2" y="51"/>
                  </a:cubicBezTo>
                  <a:cubicBezTo>
                    <a:pt x="1" y="44"/>
                    <a:pt x="4" y="38"/>
                    <a:pt x="4" y="30"/>
                  </a:cubicBezTo>
                  <a:cubicBezTo>
                    <a:pt x="4" y="25"/>
                    <a:pt x="2" y="20"/>
                    <a:pt x="2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5"/>
                    <a:pt x="11" y="7"/>
                  </a:cubicBezTo>
                  <a:cubicBezTo>
                    <a:pt x="10" y="10"/>
                    <a:pt x="10" y="13"/>
                    <a:pt x="12" y="16"/>
                  </a:cubicBezTo>
                  <a:cubicBezTo>
                    <a:pt x="14" y="19"/>
                    <a:pt x="17" y="21"/>
                    <a:pt x="21" y="21"/>
                  </a:cubicBezTo>
                  <a:cubicBezTo>
                    <a:pt x="27" y="21"/>
                    <a:pt x="30" y="19"/>
                    <a:pt x="33" y="16"/>
                  </a:cubicBezTo>
                  <a:cubicBezTo>
                    <a:pt x="35" y="14"/>
                    <a:pt x="36" y="12"/>
                    <a:pt x="37" y="9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DB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2" name="Freeform 830"/>
            <p:cNvSpPr>
              <a:spLocks/>
            </p:cNvSpPr>
            <p:nvPr/>
          </p:nvSpPr>
          <p:spPr bwMode="auto">
            <a:xfrm>
              <a:off x="1401763" y="1895476"/>
              <a:ext cx="185738" cy="177800"/>
            </a:xfrm>
            <a:custGeom>
              <a:avLst/>
              <a:gdLst>
                <a:gd name="T0" fmla="*/ 46 w 65"/>
                <a:gd name="T1" fmla="*/ 4 h 62"/>
                <a:gd name="T2" fmla="*/ 48 w 65"/>
                <a:gd name="T3" fmla="*/ 17 h 62"/>
                <a:gd name="T4" fmla="*/ 61 w 65"/>
                <a:gd name="T5" fmla="*/ 29 h 62"/>
                <a:gd name="T6" fmla="*/ 65 w 65"/>
                <a:gd name="T7" fmla="*/ 35 h 62"/>
                <a:gd name="T8" fmla="*/ 62 w 65"/>
                <a:gd name="T9" fmla="*/ 41 h 62"/>
                <a:gd name="T10" fmla="*/ 41 w 65"/>
                <a:gd name="T11" fmla="*/ 51 h 62"/>
                <a:gd name="T12" fmla="*/ 25 w 65"/>
                <a:gd name="T13" fmla="*/ 59 h 62"/>
                <a:gd name="T14" fmla="*/ 14 w 65"/>
                <a:gd name="T15" fmla="*/ 61 h 62"/>
                <a:gd name="T16" fmla="*/ 6 w 65"/>
                <a:gd name="T17" fmla="*/ 58 h 62"/>
                <a:gd name="T18" fmla="*/ 2 w 65"/>
                <a:gd name="T19" fmla="*/ 50 h 62"/>
                <a:gd name="T20" fmla="*/ 4 w 65"/>
                <a:gd name="T21" fmla="*/ 31 h 62"/>
                <a:gd name="T22" fmla="*/ 2 w 65"/>
                <a:gd name="T23" fmla="*/ 14 h 62"/>
                <a:gd name="T24" fmla="*/ 1 w 65"/>
                <a:gd name="T25" fmla="*/ 2 h 62"/>
                <a:gd name="T26" fmla="*/ 7 w 65"/>
                <a:gd name="T27" fmla="*/ 0 h 62"/>
                <a:gd name="T28" fmla="*/ 12 w 65"/>
                <a:gd name="T29" fmla="*/ 1 h 62"/>
                <a:gd name="T30" fmla="*/ 11 w 65"/>
                <a:gd name="T31" fmla="*/ 7 h 62"/>
                <a:gd name="T32" fmla="*/ 12 w 65"/>
                <a:gd name="T33" fmla="*/ 16 h 62"/>
                <a:gd name="T34" fmla="*/ 21 w 65"/>
                <a:gd name="T35" fmla="*/ 21 h 62"/>
                <a:gd name="T36" fmla="*/ 33 w 65"/>
                <a:gd name="T37" fmla="*/ 16 h 62"/>
                <a:gd name="T38" fmla="*/ 37 w 65"/>
                <a:gd name="T39" fmla="*/ 10 h 62"/>
                <a:gd name="T40" fmla="*/ 41 w 65"/>
                <a:gd name="T41" fmla="*/ 3 h 62"/>
                <a:gd name="T42" fmla="*/ 46 w 65"/>
                <a:gd name="T4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2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8"/>
                    <a:pt x="41" y="51"/>
                  </a:cubicBezTo>
                  <a:cubicBezTo>
                    <a:pt x="33" y="56"/>
                    <a:pt x="28" y="58"/>
                    <a:pt x="25" y="59"/>
                  </a:cubicBezTo>
                  <a:cubicBezTo>
                    <a:pt x="21" y="61"/>
                    <a:pt x="19" y="62"/>
                    <a:pt x="14" y="61"/>
                  </a:cubicBezTo>
                  <a:cubicBezTo>
                    <a:pt x="10" y="61"/>
                    <a:pt x="8" y="60"/>
                    <a:pt x="6" y="58"/>
                  </a:cubicBezTo>
                  <a:cubicBezTo>
                    <a:pt x="4" y="57"/>
                    <a:pt x="2" y="54"/>
                    <a:pt x="2" y="50"/>
                  </a:cubicBezTo>
                  <a:cubicBezTo>
                    <a:pt x="2" y="44"/>
                    <a:pt x="4" y="38"/>
                    <a:pt x="4" y="31"/>
                  </a:cubicBezTo>
                  <a:cubicBezTo>
                    <a:pt x="4" y="25"/>
                    <a:pt x="3" y="20"/>
                    <a:pt x="2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6"/>
                    <a:pt x="11" y="7"/>
                  </a:cubicBezTo>
                  <a:cubicBezTo>
                    <a:pt x="9" y="10"/>
                    <a:pt x="9" y="14"/>
                    <a:pt x="12" y="16"/>
                  </a:cubicBezTo>
                  <a:cubicBezTo>
                    <a:pt x="14" y="19"/>
                    <a:pt x="17" y="21"/>
                    <a:pt x="21" y="21"/>
                  </a:cubicBezTo>
                  <a:cubicBezTo>
                    <a:pt x="27" y="21"/>
                    <a:pt x="30" y="19"/>
                    <a:pt x="33" y="16"/>
                  </a:cubicBezTo>
                  <a:cubicBezTo>
                    <a:pt x="35" y="14"/>
                    <a:pt x="36" y="12"/>
                    <a:pt x="37" y="10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E0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3" name="Freeform 831"/>
            <p:cNvSpPr>
              <a:spLocks/>
            </p:cNvSpPr>
            <p:nvPr/>
          </p:nvSpPr>
          <p:spPr bwMode="auto">
            <a:xfrm>
              <a:off x="1401763" y="1895476"/>
              <a:ext cx="185738" cy="174625"/>
            </a:xfrm>
            <a:custGeom>
              <a:avLst/>
              <a:gdLst>
                <a:gd name="T0" fmla="*/ 46 w 65"/>
                <a:gd name="T1" fmla="*/ 4 h 61"/>
                <a:gd name="T2" fmla="*/ 48 w 65"/>
                <a:gd name="T3" fmla="*/ 17 h 61"/>
                <a:gd name="T4" fmla="*/ 61 w 65"/>
                <a:gd name="T5" fmla="*/ 29 h 61"/>
                <a:gd name="T6" fmla="*/ 65 w 65"/>
                <a:gd name="T7" fmla="*/ 35 h 61"/>
                <a:gd name="T8" fmla="*/ 62 w 65"/>
                <a:gd name="T9" fmla="*/ 41 h 61"/>
                <a:gd name="T10" fmla="*/ 41 w 65"/>
                <a:gd name="T11" fmla="*/ 51 h 61"/>
                <a:gd name="T12" fmla="*/ 24 w 65"/>
                <a:gd name="T13" fmla="*/ 58 h 61"/>
                <a:gd name="T14" fmla="*/ 14 w 65"/>
                <a:gd name="T15" fmla="*/ 61 h 61"/>
                <a:gd name="T16" fmla="*/ 7 w 65"/>
                <a:gd name="T17" fmla="*/ 58 h 61"/>
                <a:gd name="T18" fmla="*/ 3 w 65"/>
                <a:gd name="T19" fmla="*/ 50 h 61"/>
                <a:gd name="T20" fmla="*/ 5 w 65"/>
                <a:gd name="T21" fmla="*/ 31 h 61"/>
                <a:gd name="T22" fmla="*/ 2 w 65"/>
                <a:gd name="T23" fmla="*/ 14 h 61"/>
                <a:gd name="T24" fmla="*/ 1 w 65"/>
                <a:gd name="T25" fmla="*/ 2 h 61"/>
                <a:gd name="T26" fmla="*/ 7 w 65"/>
                <a:gd name="T27" fmla="*/ 0 h 61"/>
                <a:gd name="T28" fmla="*/ 12 w 65"/>
                <a:gd name="T29" fmla="*/ 1 h 61"/>
                <a:gd name="T30" fmla="*/ 11 w 65"/>
                <a:gd name="T31" fmla="*/ 7 h 61"/>
                <a:gd name="T32" fmla="*/ 12 w 65"/>
                <a:gd name="T33" fmla="*/ 17 h 61"/>
                <a:gd name="T34" fmla="*/ 21 w 65"/>
                <a:gd name="T35" fmla="*/ 22 h 61"/>
                <a:gd name="T36" fmla="*/ 33 w 65"/>
                <a:gd name="T37" fmla="*/ 16 h 61"/>
                <a:gd name="T38" fmla="*/ 37 w 65"/>
                <a:gd name="T39" fmla="*/ 10 h 61"/>
                <a:gd name="T40" fmla="*/ 41 w 65"/>
                <a:gd name="T41" fmla="*/ 3 h 61"/>
                <a:gd name="T42" fmla="*/ 46 w 65"/>
                <a:gd name="T4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1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7"/>
                    <a:pt x="41" y="51"/>
                  </a:cubicBezTo>
                  <a:cubicBezTo>
                    <a:pt x="33" y="55"/>
                    <a:pt x="28" y="57"/>
                    <a:pt x="24" y="58"/>
                  </a:cubicBezTo>
                  <a:cubicBezTo>
                    <a:pt x="21" y="60"/>
                    <a:pt x="19" y="61"/>
                    <a:pt x="14" y="61"/>
                  </a:cubicBezTo>
                  <a:cubicBezTo>
                    <a:pt x="10" y="60"/>
                    <a:pt x="9" y="60"/>
                    <a:pt x="7" y="58"/>
                  </a:cubicBezTo>
                  <a:cubicBezTo>
                    <a:pt x="5" y="56"/>
                    <a:pt x="3" y="54"/>
                    <a:pt x="3" y="50"/>
                  </a:cubicBezTo>
                  <a:cubicBezTo>
                    <a:pt x="2" y="43"/>
                    <a:pt x="4" y="38"/>
                    <a:pt x="5" y="31"/>
                  </a:cubicBezTo>
                  <a:cubicBezTo>
                    <a:pt x="5" y="25"/>
                    <a:pt x="3" y="20"/>
                    <a:pt x="2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6"/>
                    <a:pt x="11" y="7"/>
                  </a:cubicBezTo>
                  <a:cubicBezTo>
                    <a:pt x="9" y="10"/>
                    <a:pt x="9" y="14"/>
                    <a:pt x="12" y="17"/>
                  </a:cubicBezTo>
                  <a:cubicBezTo>
                    <a:pt x="14" y="20"/>
                    <a:pt x="16" y="21"/>
                    <a:pt x="21" y="22"/>
                  </a:cubicBezTo>
                  <a:cubicBezTo>
                    <a:pt x="27" y="22"/>
                    <a:pt x="30" y="19"/>
                    <a:pt x="33" y="16"/>
                  </a:cubicBezTo>
                  <a:cubicBezTo>
                    <a:pt x="35" y="14"/>
                    <a:pt x="36" y="12"/>
                    <a:pt x="37" y="10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4" name="Freeform 832"/>
            <p:cNvSpPr>
              <a:spLocks/>
            </p:cNvSpPr>
            <p:nvPr/>
          </p:nvSpPr>
          <p:spPr bwMode="auto">
            <a:xfrm>
              <a:off x="1401763" y="1895476"/>
              <a:ext cx="185738" cy="174625"/>
            </a:xfrm>
            <a:custGeom>
              <a:avLst/>
              <a:gdLst>
                <a:gd name="T0" fmla="*/ 46 w 65"/>
                <a:gd name="T1" fmla="*/ 4 h 61"/>
                <a:gd name="T2" fmla="*/ 48 w 65"/>
                <a:gd name="T3" fmla="*/ 17 h 61"/>
                <a:gd name="T4" fmla="*/ 61 w 65"/>
                <a:gd name="T5" fmla="*/ 29 h 61"/>
                <a:gd name="T6" fmla="*/ 65 w 65"/>
                <a:gd name="T7" fmla="*/ 35 h 61"/>
                <a:gd name="T8" fmla="*/ 62 w 65"/>
                <a:gd name="T9" fmla="*/ 41 h 61"/>
                <a:gd name="T10" fmla="*/ 41 w 65"/>
                <a:gd name="T11" fmla="*/ 51 h 61"/>
                <a:gd name="T12" fmla="*/ 24 w 65"/>
                <a:gd name="T13" fmla="*/ 58 h 61"/>
                <a:gd name="T14" fmla="*/ 14 w 65"/>
                <a:gd name="T15" fmla="*/ 60 h 61"/>
                <a:gd name="T16" fmla="*/ 7 w 65"/>
                <a:gd name="T17" fmla="*/ 57 h 61"/>
                <a:gd name="T18" fmla="*/ 3 w 65"/>
                <a:gd name="T19" fmla="*/ 50 h 61"/>
                <a:gd name="T20" fmla="*/ 5 w 65"/>
                <a:gd name="T21" fmla="*/ 31 h 61"/>
                <a:gd name="T22" fmla="*/ 2 w 65"/>
                <a:gd name="T23" fmla="*/ 14 h 61"/>
                <a:gd name="T24" fmla="*/ 1 w 65"/>
                <a:gd name="T25" fmla="*/ 2 h 61"/>
                <a:gd name="T26" fmla="*/ 7 w 65"/>
                <a:gd name="T27" fmla="*/ 0 h 61"/>
                <a:gd name="T28" fmla="*/ 12 w 65"/>
                <a:gd name="T29" fmla="*/ 1 h 61"/>
                <a:gd name="T30" fmla="*/ 11 w 65"/>
                <a:gd name="T31" fmla="*/ 7 h 61"/>
                <a:gd name="T32" fmla="*/ 11 w 65"/>
                <a:gd name="T33" fmla="*/ 17 h 61"/>
                <a:gd name="T34" fmla="*/ 21 w 65"/>
                <a:gd name="T35" fmla="*/ 22 h 61"/>
                <a:gd name="T36" fmla="*/ 33 w 65"/>
                <a:gd name="T37" fmla="*/ 16 h 61"/>
                <a:gd name="T38" fmla="*/ 37 w 65"/>
                <a:gd name="T39" fmla="*/ 10 h 61"/>
                <a:gd name="T40" fmla="*/ 41 w 65"/>
                <a:gd name="T41" fmla="*/ 3 h 61"/>
                <a:gd name="T42" fmla="*/ 46 w 65"/>
                <a:gd name="T4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1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7"/>
                    <a:pt x="41" y="51"/>
                  </a:cubicBezTo>
                  <a:cubicBezTo>
                    <a:pt x="33" y="55"/>
                    <a:pt x="28" y="57"/>
                    <a:pt x="24" y="58"/>
                  </a:cubicBezTo>
                  <a:cubicBezTo>
                    <a:pt x="21" y="59"/>
                    <a:pt x="19" y="61"/>
                    <a:pt x="14" y="60"/>
                  </a:cubicBezTo>
                  <a:cubicBezTo>
                    <a:pt x="11" y="59"/>
                    <a:pt x="9" y="59"/>
                    <a:pt x="7" y="57"/>
                  </a:cubicBezTo>
                  <a:cubicBezTo>
                    <a:pt x="5" y="56"/>
                    <a:pt x="3" y="53"/>
                    <a:pt x="3" y="50"/>
                  </a:cubicBezTo>
                  <a:cubicBezTo>
                    <a:pt x="2" y="43"/>
                    <a:pt x="5" y="38"/>
                    <a:pt x="5" y="31"/>
                  </a:cubicBezTo>
                  <a:cubicBezTo>
                    <a:pt x="5" y="25"/>
                    <a:pt x="3" y="20"/>
                    <a:pt x="2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6"/>
                    <a:pt x="11" y="7"/>
                  </a:cubicBezTo>
                  <a:cubicBezTo>
                    <a:pt x="9" y="10"/>
                    <a:pt x="9" y="14"/>
                    <a:pt x="11" y="17"/>
                  </a:cubicBezTo>
                  <a:cubicBezTo>
                    <a:pt x="14" y="20"/>
                    <a:pt x="16" y="22"/>
                    <a:pt x="21" y="22"/>
                  </a:cubicBezTo>
                  <a:cubicBezTo>
                    <a:pt x="27" y="22"/>
                    <a:pt x="31" y="20"/>
                    <a:pt x="33" y="16"/>
                  </a:cubicBezTo>
                  <a:cubicBezTo>
                    <a:pt x="35" y="14"/>
                    <a:pt x="36" y="12"/>
                    <a:pt x="37" y="10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5" name="Freeform 833"/>
            <p:cNvSpPr>
              <a:spLocks/>
            </p:cNvSpPr>
            <p:nvPr/>
          </p:nvSpPr>
          <p:spPr bwMode="auto">
            <a:xfrm>
              <a:off x="1401763" y="1895476"/>
              <a:ext cx="185738" cy="171450"/>
            </a:xfrm>
            <a:custGeom>
              <a:avLst/>
              <a:gdLst>
                <a:gd name="T0" fmla="*/ 46 w 65"/>
                <a:gd name="T1" fmla="*/ 4 h 60"/>
                <a:gd name="T2" fmla="*/ 48 w 65"/>
                <a:gd name="T3" fmla="*/ 17 h 60"/>
                <a:gd name="T4" fmla="*/ 61 w 65"/>
                <a:gd name="T5" fmla="*/ 29 h 60"/>
                <a:gd name="T6" fmla="*/ 65 w 65"/>
                <a:gd name="T7" fmla="*/ 35 h 60"/>
                <a:gd name="T8" fmla="*/ 62 w 65"/>
                <a:gd name="T9" fmla="*/ 41 h 60"/>
                <a:gd name="T10" fmla="*/ 41 w 65"/>
                <a:gd name="T11" fmla="*/ 51 h 60"/>
                <a:gd name="T12" fmla="*/ 24 w 65"/>
                <a:gd name="T13" fmla="*/ 58 h 60"/>
                <a:gd name="T14" fmla="*/ 15 w 65"/>
                <a:gd name="T15" fmla="*/ 59 h 60"/>
                <a:gd name="T16" fmla="*/ 7 w 65"/>
                <a:gd name="T17" fmla="*/ 57 h 60"/>
                <a:gd name="T18" fmla="*/ 3 w 65"/>
                <a:gd name="T19" fmla="*/ 50 h 60"/>
                <a:gd name="T20" fmla="*/ 5 w 65"/>
                <a:gd name="T21" fmla="*/ 31 h 60"/>
                <a:gd name="T22" fmla="*/ 2 w 65"/>
                <a:gd name="T23" fmla="*/ 14 h 60"/>
                <a:gd name="T24" fmla="*/ 1 w 65"/>
                <a:gd name="T25" fmla="*/ 2 h 60"/>
                <a:gd name="T26" fmla="*/ 7 w 65"/>
                <a:gd name="T27" fmla="*/ 0 h 60"/>
                <a:gd name="T28" fmla="*/ 12 w 65"/>
                <a:gd name="T29" fmla="*/ 1 h 60"/>
                <a:gd name="T30" fmla="*/ 11 w 65"/>
                <a:gd name="T31" fmla="*/ 7 h 60"/>
                <a:gd name="T32" fmla="*/ 11 w 65"/>
                <a:gd name="T33" fmla="*/ 17 h 60"/>
                <a:gd name="T34" fmla="*/ 21 w 65"/>
                <a:gd name="T35" fmla="*/ 22 h 60"/>
                <a:gd name="T36" fmla="*/ 33 w 65"/>
                <a:gd name="T37" fmla="*/ 17 h 60"/>
                <a:gd name="T38" fmla="*/ 37 w 65"/>
                <a:gd name="T39" fmla="*/ 10 h 60"/>
                <a:gd name="T40" fmla="*/ 41 w 65"/>
                <a:gd name="T41" fmla="*/ 3 h 60"/>
                <a:gd name="T42" fmla="*/ 46 w 65"/>
                <a:gd name="T4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60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7"/>
                    <a:pt x="41" y="51"/>
                  </a:cubicBezTo>
                  <a:cubicBezTo>
                    <a:pt x="33" y="55"/>
                    <a:pt x="28" y="57"/>
                    <a:pt x="24" y="58"/>
                  </a:cubicBezTo>
                  <a:cubicBezTo>
                    <a:pt x="21" y="59"/>
                    <a:pt x="19" y="60"/>
                    <a:pt x="15" y="59"/>
                  </a:cubicBezTo>
                  <a:cubicBezTo>
                    <a:pt x="11" y="59"/>
                    <a:pt x="9" y="58"/>
                    <a:pt x="7" y="57"/>
                  </a:cubicBezTo>
                  <a:cubicBezTo>
                    <a:pt x="6" y="55"/>
                    <a:pt x="4" y="53"/>
                    <a:pt x="3" y="50"/>
                  </a:cubicBezTo>
                  <a:cubicBezTo>
                    <a:pt x="3" y="43"/>
                    <a:pt x="5" y="38"/>
                    <a:pt x="5" y="31"/>
                  </a:cubicBezTo>
                  <a:cubicBezTo>
                    <a:pt x="5" y="25"/>
                    <a:pt x="3" y="20"/>
                    <a:pt x="2" y="14"/>
                  </a:cubicBezTo>
                  <a:cubicBezTo>
                    <a:pt x="1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6"/>
                    <a:pt x="11" y="7"/>
                  </a:cubicBezTo>
                  <a:cubicBezTo>
                    <a:pt x="9" y="10"/>
                    <a:pt x="9" y="14"/>
                    <a:pt x="11" y="17"/>
                  </a:cubicBezTo>
                  <a:cubicBezTo>
                    <a:pt x="14" y="20"/>
                    <a:pt x="16" y="22"/>
                    <a:pt x="21" y="22"/>
                  </a:cubicBezTo>
                  <a:cubicBezTo>
                    <a:pt x="27" y="22"/>
                    <a:pt x="31" y="20"/>
                    <a:pt x="33" y="17"/>
                  </a:cubicBezTo>
                  <a:cubicBezTo>
                    <a:pt x="35" y="14"/>
                    <a:pt x="36" y="12"/>
                    <a:pt x="37" y="10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E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6" name="Freeform 834"/>
            <p:cNvSpPr>
              <a:spLocks/>
            </p:cNvSpPr>
            <p:nvPr/>
          </p:nvSpPr>
          <p:spPr bwMode="auto">
            <a:xfrm>
              <a:off x="1401763" y="1895476"/>
              <a:ext cx="185738" cy="168275"/>
            </a:xfrm>
            <a:custGeom>
              <a:avLst/>
              <a:gdLst>
                <a:gd name="T0" fmla="*/ 46 w 65"/>
                <a:gd name="T1" fmla="*/ 4 h 59"/>
                <a:gd name="T2" fmla="*/ 48 w 65"/>
                <a:gd name="T3" fmla="*/ 17 h 59"/>
                <a:gd name="T4" fmla="*/ 61 w 65"/>
                <a:gd name="T5" fmla="*/ 29 h 59"/>
                <a:gd name="T6" fmla="*/ 65 w 65"/>
                <a:gd name="T7" fmla="*/ 35 h 59"/>
                <a:gd name="T8" fmla="*/ 62 w 65"/>
                <a:gd name="T9" fmla="*/ 41 h 59"/>
                <a:gd name="T10" fmla="*/ 41 w 65"/>
                <a:gd name="T11" fmla="*/ 51 h 59"/>
                <a:gd name="T12" fmla="*/ 24 w 65"/>
                <a:gd name="T13" fmla="*/ 57 h 59"/>
                <a:gd name="T14" fmla="*/ 15 w 65"/>
                <a:gd name="T15" fmla="*/ 59 h 59"/>
                <a:gd name="T16" fmla="*/ 8 w 65"/>
                <a:gd name="T17" fmla="*/ 56 h 59"/>
                <a:gd name="T18" fmla="*/ 4 w 65"/>
                <a:gd name="T19" fmla="*/ 49 h 59"/>
                <a:gd name="T20" fmla="*/ 6 w 65"/>
                <a:gd name="T21" fmla="*/ 31 h 59"/>
                <a:gd name="T22" fmla="*/ 2 w 65"/>
                <a:gd name="T23" fmla="*/ 14 h 59"/>
                <a:gd name="T24" fmla="*/ 1 w 65"/>
                <a:gd name="T25" fmla="*/ 2 h 59"/>
                <a:gd name="T26" fmla="*/ 7 w 65"/>
                <a:gd name="T27" fmla="*/ 0 h 59"/>
                <a:gd name="T28" fmla="*/ 12 w 65"/>
                <a:gd name="T29" fmla="*/ 1 h 59"/>
                <a:gd name="T30" fmla="*/ 11 w 65"/>
                <a:gd name="T31" fmla="*/ 7 h 59"/>
                <a:gd name="T32" fmla="*/ 11 w 65"/>
                <a:gd name="T33" fmla="*/ 17 h 59"/>
                <a:gd name="T34" fmla="*/ 21 w 65"/>
                <a:gd name="T35" fmla="*/ 23 h 59"/>
                <a:gd name="T36" fmla="*/ 33 w 65"/>
                <a:gd name="T37" fmla="*/ 17 h 59"/>
                <a:gd name="T38" fmla="*/ 37 w 65"/>
                <a:gd name="T39" fmla="*/ 10 h 59"/>
                <a:gd name="T40" fmla="*/ 41 w 65"/>
                <a:gd name="T41" fmla="*/ 3 h 59"/>
                <a:gd name="T42" fmla="*/ 46 w 65"/>
                <a:gd name="T4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9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7"/>
                    <a:pt x="41" y="51"/>
                  </a:cubicBezTo>
                  <a:cubicBezTo>
                    <a:pt x="33" y="55"/>
                    <a:pt x="27" y="56"/>
                    <a:pt x="24" y="57"/>
                  </a:cubicBezTo>
                  <a:cubicBezTo>
                    <a:pt x="21" y="58"/>
                    <a:pt x="19" y="59"/>
                    <a:pt x="15" y="59"/>
                  </a:cubicBezTo>
                  <a:cubicBezTo>
                    <a:pt x="11" y="58"/>
                    <a:pt x="10" y="58"/>
                    <a:pt x="8" y="56"/>
                  </a:cubicBezTo>
                  <a:cubicBezTo>
                    <a:pt x="6" y="54"/>
                    <a:pt x="4" y="53"/>
                    <a:pt x="4" y="49"/>
                  </a:cubicBezTo>
                  <a:cubicBezTo>
                    <a:pt x="3" y="43"/>
                    <a:pt x="6" y="38"/>
                    <a:pt x="6" y="31"/>
                  </a:cubicBezTo>
                  <a:cubicBezTo>
                    <a:pt x="5" y="25"/>
                    <a:pt x="3" y="20"/>
                    <a:pt x="2" y="14"/>
                  </a:cubicBezTo>
                  <a:cubicBezTo>
                    <a:pt x="2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6"/>
                    <a:pt x="11" y="7"/>
                  </a:cubicBezTo>
                  <a:cubicBezTo>
                    <a:pt x="8" y="10"/>
                    <a:pt x="8" y="14"/>
                    <a:pt x="11" y="17"/>
                  </a:cubicBezTo>
                  <a:cubicBezTo>
                    <a:pt x="13" y="21"/>
                    <a:pt x="16" y="23"/>
                    <a:pt x="21" y="23"/>
                  </a:cubicBezTo>
                  <a:cubicBezTo>
                    <a:pt x="27" y="23"/>
                    <a:pt x="31" y="20"/>
                    <a:pt x="33" y="17"/>
                  </a:cubicBezTo>
                  <a:cubicBezTo>
                    <a:pt x="35" y="14"/>
                    <a:pt x="36" y="12"/>
                    <a:pt x="37" y="10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F4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7" name="Freeform 835"/>
            <p:cNvSpPr>
              <a:spLocks/>
            </p:cNvSpPr>
            <p:nvPr/>
          </p:nvSpPr>
          <p:spPr bwMode="auto">
            <a:xfrm>
              <a:off x="1401763" y="1895476"/>
              <a:ext cx="185738" cy="168275"/>
            </a:xfrm>
            <a:custGeom>
              <a:avLst/>
              <a:gdLst>
                <a:gd name="T0" fmla="*/ 46 w 65"/>
                <a:gd name="T1" fmla="*/ 4 h 59"/>
                <a:gd name="T2" fmla="*/ 48 w 65"/>
                <a:gd name="T3" fmla="*/ 17 h 59"/>
                <a:gd name="T4" fmla="*/ 61 w 65"/>
                <a:gd name="T5" fmla="*/ 29 h 59"/>
                <a:gd name="T6" fmla="*/ 65 w 65"/>
                <a:gd name="T7" fmla="*/ 35 h 59"/>
                <a:gd name="T8" fmla="*/ 62 w 65"/>
                <a:gd name="T9" fmla="*/ 41 h 59"/>
                <a:gd name="T10" fmla="*/ 41 w 65"/>
                <a:gd name="T11" fmla="*/ 51 h 59"/>
                <a:gd name="T12" fmla="*/ 23 w 65"/>
                <a:gd name="T13" fmla="*/ 57 h 59"/>
                <a:gd name="T14" fmla="*/ 15 w 65"/>
                <a:gd name="T15" fmla="*/ 58 h 59"/>
                <a:gd name="T16" fmla="*/ 8 w 65"/>
                <a:gd name="T17" fmla="*/ 55 h 59"/>
                <a:gd name="T18" fmla="*/ 4 w 65"/>
                <a:gd name="T19" fmla="*/ 49 h 59"/>
                <a:gd name="T20" fmla="*/ 6 w 65"/>
                <a:gd name="T21" fmla="*/ 31 h 59"/>
                <a:gd name="T22" fmla="*/ 3 w 65"/>
                <a:gd name="T23" fmla="*/ 14 h 59"/>
                <a:gd name="T24" fmla="*/ 1 w 65"/>
                <a:gd name="T25" fmla="*/ 2 h 59"/>
                <a:gd name="T26" fmla="*/ 7 w 65"/>
                <a:gd name="T27" fmla="*/ 0 h 59"/>
                <a:gd name="T28" fmla="*/ 12 w 65"/>
                <a:gd name="T29" fmla="*/ 1 h 59"/>
                <a:gd name="T30" fmla="*/ 11 w 65"/>
                <a:gd name="T31" fmla="*/ 7 h 59"/>
                <a:gd name="T32" fmla="*/ 11 w 65"/>
                <a:gd name="T33" fmla="*/ 18 h 59"/>
                <a:gd name="T34" fmla="*/ 20 w 65"/>
                <a:gd name="T35" fmla="*/ 23 h 59"/>
                <a:gd name="T36" fmla="*/ 33 w 65"/>
                <a:gd name="T37" fmla="*/ 17 h 59"/>
                <a:gd name="T38" fmla="*/ 37 w 65"/>
                <a:gd name="T39" fmla="*/ 10 h 59"/>
                <a:gd name="T40" fmla="*/ 41 w 65"/>
                <a:gd name="T41" fmla="*/ 3 h 59"/>
                <a:gd name="T42" fmla="*/ 46 w 65"/>
                <a:gd name="T4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9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7"/>
                    <a:pt x="41" y="51"/>
                  </a:cubicBezTo>
                  <a:cubicBezTo>
                    <a:pt x="33" y="54"/>
                    <a:pt x="27" y="56"/>
                    <a:pt x="23" y="57"/>
                  </a:cubicBezTo>
                  <a:cubicBezTo>
                    <a:pt x="21" y="58"/>
                    <a:pt x="19" y="59"/>
                    <a:pt x="15" y="58"/>
                  </a:cubicBezTo>
                  <a:cubicBezTo>
                    <a:pt x="12" y="57"/>
                    <a:pt x="10" y="57"/>
                    <a:pt x="8" y="55"/>
                  </a:cubicBezTo>
                  <a:cubicBezTo>
                    <a:pt x="6" y="54"/>
                    <a:pt x="5" y="52"/>
                    <a:pt x="4" y="49"/>
                  </a:cubicBezTo>
                  <a:cubicBezTo>
                    <a:pt x="3" y="43"/>
                    <a:pt x="6" y="38"/>
                    <a:pt x="6" y="31"/>
                  </a:cubicBezTo>
                  <a:cubicBezTo>
                    <a:pt x="6" y="25"/>
                    <a:pt x="3" y="20"/>
                    <a:pt x="3" y="14"/>
                  </a:cubicBezTo>
                  <a:cubicBezTo>
                    <a:pt x="2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6"/>
                    <a:pt x="11" y="7"/>
                  </a:cubicBezTo>
                  <a:cubicBezTo>
                    <a:pt x="8" y="10"/>
                    <a:pt x="8" y="14"/>
                    <a:pt x="11" y="18"/>
                  </a:cubicBezTo>
                  <a:cubicBezTo>
                    <a:pt x="13" y="21"/>
                    <a:pt x="16" y="23"/>
                    <a:pt x="20" y="23"/>
                  </a:cubicBezTo>
                  <a:cubicBezTo>
                    <a:pt x="27" y="23"/>
                    <a:pt x="31" y="21"/>
                    <a:pt x="33" y="17"/>
                  </a:cubicBezTo>
                  <a:cubicBezTo>
                    <a:pt x="35" y="14"/>
                    <a:pt x="36" y="12"/>
                    <a:pt x="37" y="10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F9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8" name="Freeform 836"/>
            <p:cNvSpPr>
              <a:spLocks/>
            </p:cNvSpPr>
            <p:nvPr/>
          </p:nvSpPr>
          <p:spPr bwMode="auto">
            <a:xfrm>
              <a:off x="1401763" y="1895476"/>
              <a:ext cx="185738" cy="166688"/>
            </a:xfrm>
            <a:custGeom>
              <a:avLst/>
              <a:gdLst>
                <a:gd name="T0" fmla="*/ 46 w 65"/>
                <a:gd name="T1" fmla="*/ 4 h 58"/>
                <a:gd name="T2" fmla="*/ 48 w 65"/>
                <a:gd name="T3" fmla="*/ 17 h 58"/>
                <a:gd name="T4" fmla="*/ 61 w 65"/>
                <a:gd name="T5" fmla="*/ 29 h 58"/>
                <a:gd name="T6" fmla="*/ 65 w 65"/>
                <a:gd name="T7" fmla="*/ 35 h 58"/>
                <a:gd name="T8" fmla="*/ 62 w 65"/>
                <a:gd name="T9" fmla="*/ 41 h 58"/>
                <a:gd name="T10" fmla="*/ 40 w 65"/>
                <a:gd name="T11" fmla="*/ 51 h 58"/>
                <a:gd name="T12" fmla="*/ 23 w 65"/>
                <a:gd name="T13" fmla="*/ 57 h 58"/>
                <a:gd name="T14" fmla="*/ 15 w 65"/>
                <a:gd name="T15" fmla="*/ 57 h 58"/>
                <a:gd name="T16" fmla="*/ 9 w 65"/>
                <a:gd name="T17" fmla="*/ 55 h 58"/>
                <a:gd name="T18" fmla="*/ 5 w 65"/>
                <a:gd name="T19" fmla="*/ 49 h 58"/>
                <a:gd name="T20" fmla="*/ 6 w 65"/>
                <a:gd name="T21" fmla="*/ 31 h 58"/>
                <a:gd name="T22" fmla="*/ 3 w 65"/>
                <a:gd name="T23" fmla="*/ 14 h 58"/>
                <a:gd name="T24" fmla="*/ 1 w 65"/>
                <a:gd name="T25" fmla="*/ 2 h 58"/>
                <a:gd name="T26" fmla="*/ 7 w 65"/>
                <a:gd name="T27" fmla="*/ 0 h 58"/>
                <a:gd name="T28" fmla="*/ 12 w 65"/>
                <a:gd name="T29" fmla="*/ 1 h 58"/>
                <a:gd name="T30" fmla="*/ 11 w 65"/>
                <a:gd name="T31" fmla="*/ 7 h 58"/>
                <a:gd name="T32" fmla="*/ 10 w 65"/>
                <a:gd name="T33" fmla="*/ 18 h 58"/>
                <a:gd name="T34" fmla="*/ 20 w 65"/>
                <a:gd name="T35" fmla="*/ 24 h 58"/>
                <a:gd name="T36" fmla="*/ 34 w 65"/>
                <a:gd name="T37" fmla="*/ 17 h 58"/>
                <a:gd name="T38" fmla="*/ 37 w 65"/>
                <a:gd name="T39" fmla="*/ 10 h 58"/>
                <a:gd name="T40" fmla="*/ 41 w 65"/>
                <a:gd name="T41" fmla="*/ 3 h 58"/>
                <a:gd name="T42" fmla="*/ 46 w 65"/>
                <a:gd name="T43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8">
                  <a:moveTo>
                    <a:pt x="46" y="4"/>
                  </a:moveTo>
                  <a:cubicBezTo>
                    <a:pt x="49" y="8"/>
                    <a:pt x="46" y="14"/>
                    <a:pt x="48" y="17"/>
                  </a:cubicBezTo>
                  <a:cubicBezTo>
                    <a:pt x="51" y="22"/>
                    <a:pt x="58" y="28"/>
                    <a:pt x="61" y="29"/>
                  </a:cubicBezTo>
                  <a:cubicBezTo>
                    <a:pt x="62" y="30"/>
                    <a:pt x="65" y="31"/>
                    <a:pt x="65" y="35"/>
                  </a:cubicBezTo>
                  <a:cubicBezTo>
                    <a:pt x="65" y="38"/>
                    <a:pt x="63" y="39"/>
                    <a:pt x="62" y="41"/>
                  </a:cubicBezTo>
                  <a:cubicBezTo>
                    <a:pt x="60" y="43"/>
                    <a:pt x="48" y="47"/>
                    <a:pt x="40" y="51"/>
                  </a:cubicBezTo>
                  <a:cubicBezTo>
                    <a:pt x="33" y="54"/>
                    <a:pt x="27" y="56"/>
                    <a:pt x="23" y="57"/>
                  </a:cubicBezTo>
                  <a:cubicBezTo>
                    <a:pt x="21" y="57"/>
                    <a:pt x="19" y="58"/>
                    <a:pt x="15" y="57"/>
                  </a:cubicBezTo>
                  <a:cubicBezTo>
                    <a:pt x="12" y="57"/>
                    <a:pt x="11" y="57"/>
                    <a:pt x="9" y="55"/>
                  </a:cubicBezTo>
                  <a:cubicBezTo>
                    <a:pt x="7" y="53"/>
                    <a:pt x="5" y="52"/>
                    <a:pt x="5" y="49"/>
                  </a:cubicBezTo>
                  <a:cubicBezTo>
                    <a:pt x="4" y="42"/>
                    <a:pt x="6" y="37"/>
                    <a:pt x="6" y="31"/>
                  </a:cubicBezTo>
                  <a:cubicBezTo>
                    <a:pt x="6" y="25"/>
                    <a:pt x="4" y="20"/>
                    <a:pt x="3" y="14"/>
                  </a:cubicBezTo>
                  <a:cubicBezTo>
                    <a:pt x="2" y="8"/>
                    <a:pt x="0" y="3"/>
                    <a:pt x="1" y="2"/>
                  </a:cubicBezTo>
                  <a:cubicBezTo>
                    <a:pt x="4" y="0"/>
                    <a:pt x="4" y="0"/>
                    <a:pt x="7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4" y="3"/>
                    <a:pt x="12" y="6"/>
                    <a:pt x="11" y="7"/>
                  </a:cubicBezTo>
                  <a:cubicBezTo>
                    <a:pt x="8" y="10"/>
                    <a:pt x="8" y="15"/>
                    <a:pt x="10" y="18"/>
                  </a:cubicBezTo>
                  <a:cubicBezTo>
                    <a:pt x="13" y="22"/>
                    <a:pt x="16" y="24"/>
                    <a:pt x="20" y="24"/>
                  </a:cubicBezTo>
                  <a:cubicBezTo>
                    <a:pt x="27" y="24"/>
                    <a:pt x="31" y="21"/>
                    <a:pt x="34" y="17"/>
                  </a:cubicBezTo>
                  <a:cubicBezTo>
                    <a:pt x="36" y="14"/>
                    <a:pt x="36" y="13"/>
                    <a:pt x="37" y="10"/>
                  </a:cubicBezTo>
                  <a:cubicBezTo>
                    <a:pt x="38" y="8"/>
                    <a:pt x="40" y="3"/>
                    <a:pt x="41" y="3"/>
                  </a:cubicBezTo>
                  <a:cubicBezTo>
                    <a:pt x="41" y="3"/>
                    <a:pt x="44" y="2"/>
                    <a:pt x="46" y="4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9" name="Freeform 837"/>
            <p:cNvSpPr>
              <a:spLocks/>
            </p:cNvSpPr>
            <p:nvPr/>
          </p:nvSpPr>
          <p:spPr bwMode="auto">
            <a:xfrm>
              <a:off x="1403351" y="1898651"/>
              <a:ext cx="34925" cy="34925"/>
            </a:xfrm>
            <a:custGeom>
              <a:avLst/>
              <a:gdLst>
                <a:gd name="T0" fmla="*/ 2 w 12"/>
                <a:gd name="T1" fmla="*/ 12 h 12"/>
                <a:gd name="T2" fmla="*/ 1 w 12"/>
                <a:gd name="T3" fmla="*/ 1 h 12"/>
                <a:gd name="T4" fmla="*/ 6 w 12"/>
                <a:gd name="T5" fmla="*/ 0 h 12"/>
                <a:gd name="T6" fmla="*/ 11 w 12"/>
                <a:gd name="T7" fmla="*/ 1 h 12"/>
                <a:gd name="T8" fmla="*/ 9 w 12"/>
                <a:gd name="T9" fmla="*/ 6 h 12"/>
                <a:gd name="T10" fmla="*/ 2 w 12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2" y="12"/>
                  </a:moveTo>
                  <a:cubicBezTo>
                    <a:pt x="2" y="11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0" y="5"/>
                    <a:pt x="9" y="6"/>
                  </a:cubicBezTo>
                  <a:cubicBezTo>
                    <a:pt x="7" y="8"/>
                    <a:pt x="3" y="12"/>
                    <a:pt x="2" y="12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0" name="Freeform 838"/>
            <p:cNvSpPr>
              <a:spLocks/>
            </p:cNvSpPr>
            <p:nvPr/>
          </p:nvSpPr>
          <p:spPr bwMode="auto">
            <a:xfrm>
              <a:off x="1403351" y="1898651"/>
              <a:ext cx="34925" cy="31750"/>
            </a:xfrm>
            <a:custGeom>
              <a:avLst/>
              <a:gdLst>
                <a:gd name="T0" fmla="*/ 3 w 12"/>
                <a:gd name="T1" fmla="*/ 11 h 11"/>
                <a:gd name="T2" fmla="*/ 1 w 12"/>
                <a:gd name="T3" fmla="*/ 1 h 11"/>
                <a:gd name="T4" fmla="*/ 6 w 12"/>
                <a:gd name="T5" fmla="*/ 0 h 11"/>
                <a:gd name="T6" fmla="*/ 11 w 12"/>
                <a:gd name="T7" fmla="*/ 1 h 11"/>
                <a:gd name="T8" fmla="*/ 9 w 12"/>
                <a:gd name="T9" fmla="*/ 6 h 11"/>
                <a:gd name="T10" fmla="*/ 3 w 12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cubicBezTo>
                    <a:pt x="2" y="11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0" y="5"/>
                    <a:pt x="9" y="6"/>
                  </a:cubicBezTo>
                  <a:cubicBezTo>
                    <a:pt x="7" y="8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1" name="Freeform 839"/>
            <p:cNvSpPr>
              <a:spLocks/>
            </p:cNvSpPr>
            <p:nvPr/>
          </p:nvSpPr>
          <p:spPr bwMode="auto">
            <a:xfrm>
              <a:off x="1403351" y="1898651"/>
              <a:ext cx="34925" cy="31750"/>
            </a:xfrm>
            <a:custGeom>
              <a:avLst/>
              <a:gdLst>
                <a:gd name="T0" fmla="*/ 3 w 12"/>
                <a:gd name="T1" fmla="*/ 11 h 11"/>
                <a:gd name="T2" fmla="*/ 1 w 12"/>
                <a:gd name="T3" fmla="*/ 1 h 11"/>
                <a:gd name="T4" fmla="*/ 6 w 12"/>
                <a:gd name="T5" fmla="*/ 0 h 11"/>
                <a:gd name="T6" fmla="*/ 11 w 12"/>
                <a:gd name="T7" fmla="*/ 1 h 11"/>
                <a:gd name="T8" fmla="*/ 9 w 12"/>
                <a:gd name="T9" fmla="*/ 6 h 11"/>
                <a:gd name="T10" fmla="*/ 3 w 12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cubicBezTo>
                    <a:pt x="2" y="11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0" y="5"/>
                    <a:pt x="9" y="6"/>
                  </a:cubicBezTo>
                  <a:cubicBezTo>
                    <a:pt x="7" y="8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FFC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2" name="Freeform 840"/>
            <p:cNvSpPr>
              <a:spLocks/>
            </p:cNvSpPr>
            <p:nvPr/>
          </p:nvSpPr>
          <p:spPr bwMode="auto">
            <a:xfrm>
              <a:off x="1403351" y="1898651"/>
              <a:ext cx="34925" cy="31750"/>
            </a:xfrm>
            <a:custGeom>
              <a:avLst/>
              <a:gdLst>
                <a:gd name="T0" fmla="*/ 3 w 12"/>
                <a:gd name="T1" fmla="*/ 11 h 11"/>
                <a:gd name="T2" fmla="*/ 1 w 12"/>
                <a:gd name="T3" fmla="*/ 1 h 11"/>
                <a:gd name="T4" fmla="*/ 6 w 12"/>
                <a:gd name="T5" fmla="*/ 0 h 11"/>
                <a:gd name="T6" fmla="*/ 11 w 12"/>
                <a:gd name="T7" fmla="*/ 1 h 11"/>
                <a:gd name="T8" fmla="*/ 9 w 12"/>
                <a:gd name="T9" fmla="*/ 6 h 11"/>
                <a:gd name="T10" fmla="*/ 3 w 12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cubicBezTo>
                    <a:pt x="2" y="10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0" y="5"/>
                    <a:pt x="9" y="6"/>
                  </a:cubicBezTo>
                  <a:cubicBezTo>
                    <a:pt x="7" y="8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3" name="Freeform 841"/>
            <p:cNvSpPr>
              <a:spLocks/>
            </p:cNvSpPr>
            <p:nvPr/>
          </p:nvSpPr>
          <p:spPr bwMode="auto">
            <a:xfrm>
              <a:off x="1403351" y="1898651"/>
              <a:ext cx="34925" cy="31750"/>
            </a:xfrm>
            <a:custGeom>
              <a:avLst/>
              <a:gdLst>
                <a:gd name="T0" fmla="*/ 3 w 12"/>
                <a:gd name="T1" fmla="*/ 10 h 11"/>
                <a:gd name="T2" fmla="*/ 1 w 12"/>
                <a:gd name="T3" fmla="*/ 1 h 11"/>
                <a:gd name="T4" fmla="*/ 6 w 12"/>
                <a:gd name="T5" fmla="*/ 0 h 11"/>
                <a:gd name="T6" fmla="*/ 11 w 12"/>
                <a:gd name="T7" fmla="*/ 1 h 11"/>
                <a:gd name="T8" fmla="*/ 9 w 12"/>
                <a:gd name="T9" fmla="*/ 6 h 11"/>
                <a:gd name="T10" fmla="*/ 3 w 12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3" y="10"/>
                  </a:moveTo>
                  <a:cubicBezTo>
                    <a:pt x="2" y="10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4" y="11"/>
                    <a:pt x="3" y="10"/>
                  </a:cubicBezTo>
                  <a:close/>
                </a:path>
              </a:pathLst>
            </a:cu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4" name="Freeform 842"/>
            <p:cNvSpPr>
              <a:spLocks/>
            </p:cNvSpPr>
            <p:nvPr/>
          </p:nvSpPr>
          <p:spPr bwMode="auto">
            <a:xfrm>
              <a:off x="1403351" y="1898651"/>
              <a:ext cx="34925" cy="28575"/>
            </a:xfrm>
            <a:custGeom>
              <a:avLst/>
              <a:gdLst>
                <a:gd name="T0" fmla="*/ 3 w 12"/>
                <a:gd name="T1" fmla="*/ 10 h 10"/>
                <a:gd name="T2" fmla="*/ 1 w 12"/>
                <a:gd name="T3" fmla="*/ 1 h 10"/>
                <a:gd name="T4" fmla="*/ 6 w 12"/>
                <a:gd name="T5" fmla="*/ 0 h 10"/>
                <a:gd name="T6" fmla="*/ 11 w 12"/>
                <a:gd name="T7" fmla="*/ 1 h 10"/>
                <a:gd name="T8" fmla="*/ 9 w 12"/>
                <a:gd name="T9" fmla="*/ 6 h 10"/>
                <a:gd name="T10" fmla="*/ 3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3" y="10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FFC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5" name="Freeform 843"/>
            <p:cNvSpPr>
              <a:spLocks/>
            </p:cNvSpPr>
            <p:nvPr/>
          </p:nvSpPr>
          <p:spPr bwMode="auto">
            <a:xfrm>
              <a:off x="1403351" y="1898651"/>
              <a:ext cx="34925" cy="28575"/>
            </a:xfrm>
            <a:custGeom>
              <a:avLst/>
              <a:gdLst>
                <a:gd name="T0" fmla="*/ 3 w 12"/>
                <a:gd name="T1" fmla="*/ 10 h 10"/>
                <a:gd name="T2" fmla="*/ 1 w 12"/>
                <a:gd name="T3" fmla="*/ 1 h 10"/>
                <a:gd name="T4" fmla="*/ 6 w 12"/>
                <a:gd name="T5" fmla="*/ 0 h 10"/>
                <a:gd name="T6" fmla="*/ 11 w 12"/>
                <a:gd name="T7" fmla="*/ 1 h 10"/>
                <a:gd name="T8" fmla="*/ 9 w 12"/>
                <a:gd name="T9" fmla="*/ 6 h 10"/>
                <a:gd name="T10" fmla="*/ 3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3" y="9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FFC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6" name="Freeform 844"/>
            <p:cNvSpPr>
              <a:spLocks/>
            </p:cNvSpPr>
            <p:nvPr/>
          </p:nvSpPr>
          <p:spPr bwMode="auto">
            <a:xfrm>
              <a:off x="1403351" y="1898651"/>
              <a:ext cx="34925" cy="28575"/>
            </a:xfrm>
            <a:custGeom>
              <a:avLst/>
              <a:gdLst>
                <a:gd name="T0" fmla="*/ 3 w 12"/>
                <a:gd name="T1" fmla="*/ 9 h 10"/>
                <a:gd name="T2" fmla="*/ 1 w 12"/>
                <a:gd name="T3" fmla="*/ 1 h 10"/>
                <a:gd name="T4" fmla="*/ 6 w 12"/>
                <a:gd name="T5" fmla="*/ 0 h 10"/>
                <a:gd name="T6" fmla="*/ 11 w 12"/>
                <a:gd name="T7" fmla="*/ 1 h 10"/>
                <a:gd name="T8" fmla="*/ 9 w 12"/>
                <a:gd name="T9" fmla="*/ 6 h 10"/>
                <a:gd name="T10" fmla="*/ 3 w 12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3" y="9"/>
                  </a:moveTo>
                  <a:cubicBezTo>
                    <a:pt x="3" y="9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4" y="10"/>
                    <a:pt x="3" y="9"/>
                  </a:cubicBezTo>
                  <a:close/>
                </a:path>
              </a:pathLst>
            </a:cu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7" name="Freeform 845"/>
            <p:cNvSpPr>
              <a:spLocks/>
            </p:cNvSpPr>
            <p:nvPr/>
          </p:nvSpPr>
          <p:spPr bwMode="auto">
            <a:xfrm>
              <a:off x="1403351" y="1898651"/>
              <a:ext cx="34925" cy="28575"/>
            </a:xfrm>
            <a:custGeom>
              <a:avLst/>
              <a:gdLst>
                <a:gd name="T0" fmla="*/ 4 w 12"/>
                <a:gd name="T1" fmla="*/ 9 h 10"/>
                <a:gd name="T2" fmla="*/ 1 w 12"/>
                <a:gd name="T3" fmla="*/ 1 h 10"/>
                <a:gd name="T4" fmla="*/ 6 w 12"/>
                <a:gd name="T5" fmla="*/ 1 h 10"/>
                <a:gd name="T6" fmla="*/ 11 w 12"/>
                <a:gd name="T7" fmla="*/ 1 h 10"/>
                <a:gd name="T8" fmla="*/ 9 w 12"/>
                <a:gd name="T9" fmla="*/ 6 h 10"/>
                <a:gd name="T10" fmla="*/ 4 w 12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3" y="9"/>
                    <a:pt x="0" y="2"/>
                    <a:pt x="1" y="1"/>
                  </a:cubicBezTo>
                  <a:cubicBezTo>
                    <a:pt x="3" y="0"/>
                    <a:pt x="4" y="1"/>
                    <a:pt x="6" y="1"/>
                  </a:cubicBezTo>
                  <a:cubicBezTo>
                    <a:pt x="9" y="1"/>
                    <a:pt x="10" y="0"/>
                    <a:pt x="11" y="1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4" y="10"/>
                    <a:pt x="4" y="9"/>
                  </a:cubicBez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8" name="Freeform 846"/>
            <p:cNvSpPr>
              <a:spLocks/>
            </p:cNvSpPr>
            <p:nvPr/>
          </p:nvSpPr>
          <p:spPr bwMode="auto">
            <a:xfrm>
              <a:off x="1403351" y="1898651"/>
              <a:ext cx="34925" cy="25400"/>
            </a:xfrm>
            <a:custGeom>
              <a:avLst/>
              <a:gdLst>
                <a:gd name="T0" fmla="*/ 4 w 12"/>
                <a:gd name="T1" fmla="*/ 9 h 9"/>
                <a:gd name="T2" fmla="*/ 1 w 12"/>
                <a:gd name="T3" fmla="*/ 1 h 9"/>
                <a:gd name="T4" fmla="*/ 6 w 12"/>
                <a:gd name="T5" fmla="*/ 1 h 9"/>
                <a:gd name="T6" fmla="*/ 11 w 12"/>
                <a:gd name="T7" fmla="*/ 2 h 9"/>
                <a:gd name="T8" fmla="*/ 9 w 12"/>
                <a:gd name="T9" fmla="*/ 6 h 9"/>
                <a:gd name="T10" fmla="*/ 4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3" y="8"/>
                    <a:pt x="0" y="2"/>
                    <a:pt x="1" y="1"/>
                  </a:cubicBezTo>
                  <a:cubicBezTo>
                    <a:pt x="3" y="0"/>
                    <a:pt x="4" y="1"/>
                    <a:pt x="6" y="1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4" y="9"/>
                    <a:pt x="4" y="9"/>
                  </a:cubicBez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9" name="Freeform 847"/>
            <p:cNvSpPr>
              <a:spLocks/>
            </p:cNvSpPr>
            <p:nvPr/>
          </p:nvSpPr>
          <p:spPr bwMode="auto">
            <a:xfrm>
              <a:off x="1403351" y="1898651"/>
              <a:ext cx="34925" cy="25400"/>
            </a:xfrm>
            <a:custGeom>
              <a:avLst/>
              <a:gdLst>
                <a:gd name="T0" fmla="*/ 4 w 12"/>
                <a:gd name="T1" fmla="*/ 9 h 9"/>
                <a:gd name="T2" fmla="*/ 1 w 12"/>
                <a:gd name="T3" fmla="*/ 1 h 9"/>
                <a:gd name="T4" fmla="*/ 6 w 12"/>
                <a:gd name="T5" fmla="*/ 1 h 9"/>
                <a:gd name="T6" fmla="*/ 11 w 12"/>
                <a:gd name="T7" fmla="*/ 2 h 9"/>
                <a:gd name="T8" fmla="*/ 9 w 12"/>
                <a:gd name="T9" fmla="*/ 6 h 9"/>
                <a:gd name="T10" fmla="*/ 4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3" y="8"/>
                    <a:pt x="0" y="2"/>
                    <a:pt x="1" y="1"/>
                  </a:cubicBezTo>
                  <a:cubicBezTo>
                    <a:pt x="3" y="0"/>
                    <a:pt x="4" y="1"/>
                    <a:pt x="6" y="1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5" y="9"/>
                    <a:pt x="4" y="9"/>
                  </a:cubicBezTo>
                  <a:close/>
                </a:path>
              </a:pathLst>
            </a:custGeom>
            <a:solidFill>
              <a:srgbClr val="FF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0" name="Freeform 848"/>
            <p:cNvSpPr>
              <a:spLocks/>
            </p:cNvSpPr>
            <p:nvPr/>
          </p:nvSpPr>
          <p:spPr bwMode="auto">
            <a:xfrm>
              <a:off x="1403351" y="1898651"/>
              <a:ext cx="34925" cy="25400"/>
            </a:xfrm>
            <a:custGeom>
              <a:avLst/>
              <a:gdLst>
                <a:gd name="T0" fmla="*/ 4 w 12"/>
                <a:gd name="T1" fmla="*/ 8 h 9"/>
                <a:gd name="T2" fmla="*/ 1 w 12"/>
                <a:gd name="T3" fmla="*/ 1 h 9"/>
                <a:gd name="T4" fmla="*/ 6 w 12"/>
                <a:gd name="T5" fmla="*/ 1 h 9"/>
                <a:gd name="T6" fmla="*/ 11 w 12"/>
                <a:gd name="T7" fmla="*/ 2 h 9"/>
                <a:gd name="T8" fmla="*/ 9 w 12"/>
                <a:gd name="T9" fmla="*/ 6 h 9"/>
                <a:gd name="T10" fmla="*/ 4 w 12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4" y="8"/>
                  </a:moveTo>
                  <a:cubicBezTo>
                    <a:pt x="3" y="8"/>
                    <a:pt x="0" y="2"/>
                    <a:pt x="1" y="1"/>
                  </a:cubicBezTo>
                  <a:cubicBezTo>
                    <a:pt x="4" y="0"/>
                    <a:pt x="4" y="1"/>
                    <a:pt x="6" y="1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5" y="9"/>
                    <a:pt x="4" y="8"/>
                  </a:cubicBezTo>
                  <a:close/>
                </a:path>
              </a:pathLst>
            </a:custGeom>
            <a:solidFill>
              <a:srgbClr val="FFC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1" name="Freeform 849"/>
            <p:cNvSpPr>
              <a:spLocks/>
            </p:cNvSpPr>
            <p:nvPr/>
          </p:nvSpPr>
          <p:spPr bwMode="auto">
            <a:xfrm>
              <a:off x="1403351" y="1898651"/>
              <a:ext cx="34925" cy="25400"/>
            </a:xfrm>
            <a:custGeom>
              <a:avLst/>
              <a:gdLst>
                <a:gd name="T0" fmla="*/ 4 w 12"/>
                <a:gd name="T1" fmla="*/ 8 h 9"/>
                <a:gd name="T2" fmla="*/ 1 w 12"/>
                <a:gd name="T3" fmla="*/ 1 h 9"/>
                <a:gd name="T4" fmla="*/ 6 w 12"/>
                <a:gd name="T5" fmla="*/ 1 h 9"/>
                <a:gd name="T6" fmla="*/ 10 w 12"/>
                <a:gd name="T7" fmla="*/ 2 h 9"/>
                <a:gd name="T8" fmla="*/ 9 w 12"/>
                <a:gd name="T9" fmla="*/ 6 h 9"/>
                <a:gd name="T10" fmla="*/ 4 w 12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4" y="8"/>
                  </a:moveTo>
                  <a:cubicBezTo>
                    <a:pt x="3" y="7"/>
                    <a:pt x="0" y="2"/>
                    <a:pt x="1" y="1"/>
                  </a:cubicBezTo>
                  <a:cubicBezTo>
                    <a:pt x="4" y="0"/>
                    <a:pt x="4" y="1"/>
                    <a:pt x="6" y="1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5" y="9"/>
                    <a:pt x="4" y="8"/>
                  </a:cubicBezTo>
                  <a:close/>
                </a:path>
              </a:pathLst>
            </a:custGeom>
            <a:solidFill>
              <a:srgbClr val="FFC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2" name="Freeform 850"/>
            <p:cNvSpPr>
              <a:spLocks/>
            </p:cNvSpPr>
            <p:nvPr/>
          </p:nvSpPr>
          <p:spPr bwMode="auto">
            <a:xfrm>
              <a:off x="1403351" y="1898651"/>
              <a:ext cx="34925" cy="22225"/>
            </a:xfrm>
            <a:custGeom>
              <a:avLst/>
              <a:gdLst>
                <a:gd name="T0" fmla="*/ 4 w 12"/>
                <a:gd name="T1" fmla="*/ 8 h 8"/>
                <a:gd name="T2" fmla="*/ 1 w 12"/>
                <a:gd name="T3" fmla="*/ 1 h 8"/>
                <a:gd name="T4" fmla="*/ 6 w 12"/>
                <a:gd name="T5" fmla="*/ 1 h 8"/>
                <a:gd name="T6" fmla="*/ 10 w 12"/>
                <a:gd name="T7" fmla="*/ 2 h 8"/>
                <a:gd name="T8" fmla="*/ 9 w 12"/>
                <a:gd name="T9" fmla="*/ 6 h 8"/>
                <a:gd name="T10" fmla="*/ 4 w 1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3" y="7"/>
                    <a:pt x="0" y="2"/>
                    <a:pt x="1" y="1"/>
                  </a:cubicBezTo>
                  <a:cubicBezTo>
                    <a:pt x="4" y="0"/>
                    <a:pt x="4" y="1"/>
                    <a:pt x="6" y="1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5" y="8"/>
                    <a:pt x="4" y="8"/>
                  </a:cubicBezTo>
                  <a:close/>
                </a:path>
              </a:pathLst>
            </a:custGeom>
            <a:solidFill>
              <a:srgbClr val="FF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3" name="Freeform 851"/>
            <p:cNvSpPr>
              <a:spLocks/>
            </p:cNvSpPr>
            <p:nvPr/>
          </p:nvSpPr>
          <p:spPr bwMode="auto">
            <a:xfrm>
              <a:off x="1403351" y="1898651"/>
              <a:ext cx="34925" cy="22225"/>
            </a:xfrm>
            <a:custGeom>
              <a:avLst/>
              <a:gdLst>
                <a:gd name="T0" fmla="*/ 4 w 12"/>
                <a:gd name="T1" fmla="*/ 7 h 8"/>
                <a:gd name="T2" fmla="*/ 2 w 12"/>
                <a:gd name="T3" fmla="*/ 2 h 8"/>
                <a:gd name="T4" fmla="*/ 6 w 12"/>
                <a:gd name="T5" fmla="*/ 1 h 8"/>
                <a:gd name="T6" fmla="*/ 10 w 12"/>
                <a:gd name="T7" fmla="*/ 2 h 8"/>
                <a:gd name="T8" fmla="*/ 9 w 12"/>
                <a:gd name="T9" fmla="*/ 6 h 8"/>
                <a:gd name="T10" fmla="*/ 4 w 12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4" y="7"/>
                  </a:moveTo>
                  <a:cubicBezTo>
                    <a:pt x="3" y="7"/>
                    <a:pt x="0" y="2"/>
                    <a:pt x="2" y="2"/>
                  </a:cubicBezTo>
                  <a:cubicBezTo>
                    <a:pt x="4" y="0"/>
                    <a:pt x="4" y="1"/>
                    <a:pt x="6" y="1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2" y="3"/>
                    <a:pt x="10" y="5"/>
                    <a:pt x="9" y="6"/>
                  </a:cubicBezTo>
                  <a:cubicBezTo>
                    <a:pt x="7" y="8"/>
                    <a:pt x="5" y="8"/>
                    <a:pt x="4" y="7"/>
                  </a:cubicBezTo>
                  <a:close/>
                </a:path>
              </a:pathLst>
            </a:custGeom>
            <a:solidFill>
              <a:srgbClr val="FFC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4" name="Freeform 852"/>
            <p:cNvSpPr>
              <a:spLocks/>
            </p:cNvSpPr>
            <p:nvPr/>
          </p:nvSpPr>
          <p:spPr bwMode="auto">
            <a:xfrm>
              <a:off x="1406526" y="1898651"/>
              <a:ext cx="31750" cy="22225"/>
            </a:xfrm>
            <a:custGeom>
              <a:avLst/>
              <a:gdLst>
                <a:gd name="T0" fmla="*/ 4 w 11"/>
                <a:gd name="T1" fmla="*/ 7 h 8"/>
                <a:gd name="T2" fmla="*/ 1 w 11"/>
                <a:gd name="T3" fmla="*/ 2 h 8"/>
                <a:gd name="T4" fmla="*/ 5 w 11"/>
                <a:gd name="T5" fmla="*/ 1 h 8"/>
                <a:gd name="T6" fmla="*/ 9 w 11"/>
                <a:gd name="T7" fmla="*/ 2 h 8"/>
                <a:gd name="T8" fmla="*/ 8 w 11"/>
                <a:gd name="T9" fmla="*/ 6 h 8"/>
                <a:gd name="T10" fmla="*/ 4 w 11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8">
                  <a:moveTo>
                    <a:pt x="4" y="7"/>
                  </a:moveTo>
                  <a:cubicBezTo>
                    <a:pt x="3" y="6"/>
                    <a:pt x="0" y="2"/>
                    <a:pt x="1" y="2"/>
                  </a:cubicBezTo>
                  <a:cubicBezTo>
                    <a:pt x="3" y="0"/>
                    <a:pt x="3" y="1"/>
                    <a:pt x="5" y="1"/>
                  </a:cubicBezTo>
                  <a:cubicBezTo>
                    <a:pt x="8" y="1"/>
                    <a:pt x="8" y="1"/>
                    <a:pt x="9" y="2"/>
                  </a:cubicBezTo>
                  <a:cubicBezTo>
                    <a:pt x="11" y="3"/>
                    <a:pt x="9" y="5"/>
                    <a:pt x="8" y="6"/>
                  </a:cubicBezTo>
                  <a:cubicBezTo>
                    <a:pt x="6" y="8"/>
                    <a:pt x="5" y="8"/>
                    <a:pt x="4" y="7"/>
                  </a:cubicBezTo>
                  <a:close/>
                </a:path>
              </a:pathLst>
            </a:custGeom>
            <a:solidFill>
              <a:srgbClr val="FFC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5" name="Freeform 853"/>
            <p:cNvSpPr>
              <a:spLocks/>
            </p:cNvSpPr>
            <p:nvPr/>
          </p:nvSpPr>
          <p:spPr bwMode="auto">
            <a:xfrm>
              <a:off x="1406526" y="1898651"/>
              <a:ext cx="28575" cy="22225"/>
            </a:xfrm>
            <a:custGeom>
              <a:avLst/>
              <a:gdLst>
                <a:gd name="T0" fmla="*/ 4 w 10"/>
                <a:gd name="T1" fmla="*/ 7 h 8"/>
                <a:gd name="T2" fmla="*/ 1 w 10"/>
                <a:gd name="T3" fmla="*/ 2 h 8"/>
                <a:gd name="T4" fmla="*/ 5 w 10"/>
                <a:gd name="T5" fmla="*/ 1 h 8"/>
                <a:gd name="T6" fmla="*/ 9 w 10"/>
                <a:gd name="T7" fmla="*/ 2 h 8"/>
                <a:gd name="T8" fmla="*/ 8 w 10"/>
                <a:gd name="T9" fmla="*/ 6 h 8"/>
                <a:gd name="T10" fmla="*/ 4 w 10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4" y="7"/>
                  </a:moveTo>
                  <a:cubicBezTo>
                    <a:pt x="3" y="6"/>
                    <a:pt x="0" y="2"/>
                    <a:pt x="1" y="2"/>
                  </a:cubicBezTo>
                  <a:cubicBezTo>
                    <a:pt x="3" y="0"/>
                    <a:pt x="4" y="1"/>
                    <a:pt x="5" y="1"/>
                  </a:cubicBezTo>
                  <a:cubicBezTo>
                    <a:pt x="8" y="1"/>
                    <a:pt x="8" y="1"/>
                    <a:pt x="9" y="2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8"/>
                    <a:pt x="5" y="7"/>
                    <a:pt x="4" y="7"/>
                  </a:cubicBezTo>
                  <a:close/>
                </a:path>
              </a:pathLst>
            </a:custGeom>
            <a:solidFill>
              <a:srgbClr val="FFD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6" name="Freeform 854"/>
            <p:cNvSpPr>
              <a:spLocks/>
            </p:cNvSpPr>
            <p:nvPr/>
          </p:nvSpPr>
          <p:spPr bwMode="auto">
            <a:xfrm>
              <a:off x="1406526" y="1898651"/>
              <a:ext cx="28575" cy="22225"/>
            </a:xfrm>
            <a:custGeom>
              <a:avLst/>
              <a:gdLst>
                <a:gd name="T0" fmla="*/ 4 w 10"/>
                <a:gd name="T1" fmla="*/ 6 h 8"/>
                <a:gd name="T2" fmla="*/ 1 w 10"/>
                <a:gd name="T3" fmla="*/ 2 h 8"/>
                <a:gd name="T4" fmla="*/ 5 w 10"/>
                <a:gd name="T5" fmla="*/ 1 h 8"/>
                <a:gd name="T6" fmla="*/ 9 w 10"/>
                <a:gd name="T7" fmla="*/ 2 h 8"/>
                <a:gd name="T8" fmla="*/ 8 w 10"/>
                <a:gd name="T9" fmla="*/ 6 h 8"/>
                <a:gd name="T10" fmla="*/ 4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4" y="6"/>
                  </a:moveTo>
                  <a:cubicBezTo>
                    <a:pt x="3" y="6"/>
                    <a:pt x="0" y="2"/>
                    <a:pt x="1" y="2"/>
                  </a:cubicBezTo>
                  <a:cubicBezTo>
                    <a:pt x="3" y="0"/>
                    <a:pt x="4" y="1"/>
                    <a:pt x="5" y="1"/>
                  </a:cubicBezTo>
                  <a:cubicBezTo>
                    <a:pt x="8" y="1"/>
                    <a:pt x="8" y="1"/>
                    <a:pt x="9" y="2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8"/>
                    <a:pt x="5" y="7"/>
                    <a:pt x="4" y="6"/>
                  </a:cubicBezTo>
                  <a:close/>
                </a:path>
              </a:pathLst>
            </a:custGeom>
            <a:solidFill>
              <a:srgbClr val="FFD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7" name="Freeform 855"/>
            <p:cNvSpPr>
              <a:spLocks/>
            </p:cNvSpPr>
            <p:nvPr/>
          </p:nvSpPr>
          <p:spPr bwMode="auto">
            <a:xfrm>
              <a:off x="1406526" y="1898651"/>
              <a:ext cx="28575" cy="22225"/>
            </a:xfrm>
            <a:custGeom>
              <a:avLst/>
              <a:gdLst>
                <a:gd name="T0" fmla="*/ 4 w 10"/>
                <a:gd name="T1" fmla="*/ 6 h 8"/>
                <a:gd name="T2" fmla="*/ 1 w 10"/>
                <a:gd name="T3" fmla="*/ 2 h 8"/>
                <a:gd name="T4" fmla="*/ 5 w 10"/>
                <a:gd name="T5" fmla="*/ 1 h 8"/>
                <a:gd name="T6" fmla="*/ 9 w 10"/>
                <a:gd name="T7" fmla="*/ 2 h 8"/>
                <a:gd name="T8" fmla="*/ 8 w 10"/>
                <a:gd name="T9" fmla="*/ 6 h 8"/>
                <a:gd name="T10" fmla="*/ 4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4" y="6"/>
                  </a:moveTo>
                  <a:cubicBezTo>
                    <a:pt x="3" y="5"/>
                    <a:pt x="0" y="2"/>
                    <a:pt x="1" y="2"/>
                  </a:cubicBezTo>
                  <a:cubicBezTo>
                    <a:pt x="3" y="0"/>
                    <a:pt x="4" y="1"/>
                    <a:pt x="5" y="1"/>
                  </a:cubicBezTo>
                  <a:cubicBezTo>
                    <a:pt x="8" y="1"/>
                    <a:pt x="8" y="1"/>
                    <a:pt x="9" y="2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8"/>
                    <a:pt x="5" y="7"/>
                    <a:pt x="4" y="6"/>
                  </a:cubicBezTo>
                  <a:close/>
                </a:path>
              </a:pathLst>
            </a:custGeom>
            <a:solidFill>
              <a:srgbClr val="FFD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8" name="Freeform 856"/>
            <p:cNvSpPr>
              <a:spLocks/>
            </p:cNvSpPr>
            <p:nvPr/>
          </p:nvSpPr>
          <p:spPr bwMode="auto">
            <a:xfrm>
              <a:off x="1406526" y="1898651"/>
              <a:ext cx="28575" cy="22225"/>
            </a:xfrm>
            <a:custGeom>
              <a:avLst/>
              <a:gdLst>
                <a:gd name="T0" fmla="*/ 4 w 10"/>
                <a:gd name="T1" fmla="*/ 6 h 8"/>
                <a:gd name="T2" fmla="*/ 1 w 10"/>
                <a:gd name="T3" fmla="*/ 2 h 8"/>
                <a:gd name="T4" fmla="*/ 5 w 10"/>
                <a:gd name="T5" fmla="*/ 1 h 8"/>
                <a:gd name="T6" fmla="*/ 9 w 10"/>
                <a:gd name="T7" fmla="*/ 2 h 8"/>
                <a:gd name="T8" fmla="*/ 8 w 10"/>
                <a:gd name="T9" fmla="*/ 6 h 8"/>
                <a:gd name="T10" fmla="*/ 4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4" y="6"/>
                  </a:moveTo>
                  <a:cubicBezTo>
                    <a:pt x="3" y="5"/>
                    <a:pt x="0" y="2"/>
                    <a:pt x="1" y="2"/>
                  </a:cubicBezTo>
                  <a:cubicBezTo>
                    <a:pt x="3" y="0"/>
                    <a:pt x="4" y="1"/>
                    <a:pt x="5" y="1"/>
                  </a:cubicBezTo>
                  <a:cubicBezTo>
                    <a:pt x="8" y="1"/>
                    <a:pt x="8" y="1"/>
                    <a:pt x="9" y="2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8"/>
                    <a:pt x="5" y="7"/>
                    <a:pt x="4" y="6"/>
                  </a:cubicBezTo>
                  <a:close/>
                </a:path>
              </a:pathLst>
            </a:custGeom>
            <a:solidFill>
              <a:srgbClr val="FFD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9" name="Freeform 857"/>
            <p:cNvSpPr>
              <a:spLocks/>
            </p:cNvSpPr>
            <p:nvPr/>
          </p:nvSpPr>
          <p:spPr bwMode="auto">
            <a:xfrm>
              <a:off x="1406526" y="1898651"/>
              <a:ext cx="28575" cy="22225"/>
            </a:xfrm>
            <a:custGeom>
              <a:avLst/>
              <a:gdLst>
                <a:gd name="T0" fmla="*/ 4 w 10"/>
                <a:gd name="T1" fmla="*/ 6 h 8"/>
                <a:gd name="T2" fmla="*/ 1 w 10"/>
                <a:gd name="T3" fmla="*/ 2 h 8"/>
                <a:gd name="T4" fmla="*/ 5 w 10"/>
                <a:gd name="T5" fmla="*/ 2 h 8"/>
                <a:gd name="T6" fmla="*/ 9 w 10"/>
                <a:gd name="T7" fmla="*/ 2 h 8"/>
                <a:gd name="T8" fmla="*/ 8 w 10"/>
                <a:gd name="T9" fmla="*/ 6 h 8"/>
                <a:gd name="T10" fmla="*/ 4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4" y="6"/>
                  </a:moveTo>
                  <a:cubicBezTo>
                    <a:pt x="3" y="5"/>
                    <a:pt x="0" y="2"/>
                    <a:pt x="1" y="2"/>
                  </a:cubicBezTo>
                  <a:cubicBezTo>
                    <a:pt x="3" y="0"/>
                    <a:pt x="4" y="2"/>
                    <a:pt x="5" y="2"/>
                  </a:cubicBezTo>
                  <a:cubicBezTo>
                    <a:pt x="8" y="2"/>
                    <a:pt x="8" y="1"/>
                    <a:pt x="9" y="2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8"/>
                    <a:pt x="5" y="6"/>
                    <a:pt x="4" y="6"/>
                  </a:cubicBezTo>
                  <a:close/>
                </a:path>
              </a:pathLst>
            </a:custGeom>
            <a:solidFill>
              <a:srgbClr val="FFD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0" name="Freeform 858"/>
            <p:cNvSpPr>
              <a:spLocks/>
            </p:cNvSpPr>
            <p:nvPr/>
          </p:nvSpPr>
          <p:spPr bwMode="auto">
            <a:xfrm>
              <a:off x="1501776" y="1905001"/>
              <a:ext cx="36513" cy="36513"/>
            </a:xfrm>
            <a:custGeom>
              <a:avLst/>
              <a:gdLst>
                <a:gd name="T0" fmla="*/ 10 w 13"/>
                <a:gd name="T1" fmla="*/ 2 h 13"/>
                <a:gd name="T2" fmla="*/ 12 w 13"/>
                <a:gd name="T3" fmla="*/ 13 h 13"/>
                <a:gd name="T4" fmla="*/ 0 w 13"/>
                <a:gd name="T5" fmla="*/ 13 h 13"/>
                <a:gd name="T6" fmla="*/ 3 w 13"/>
                <a:gd name="T7" fmla="*/ 7 h 13"/>
                <a:gd name="T8" fmla="*/ 6 w 13"/>
                <a:gd name="T9" fmla="*/ 1 h 13"/>
                <a:gd name="T10" fmla="*/ 10 w 13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13" y="5"/>
                    <a:pt x="10" y="10"/>
                    <a:pt x="12" y="13"/>
                  </a:cubicBezTo>
                  <a:cubicBezTo>
                    <a:pt x="8" y="9"/>
                    <a:pt x="6" y="7"/>
                    <a:pt x="0" y="13"/>
                  </a:cubicBezTo>
                  <a:cubicBezTo>
                    <a:pt x="2" y="10"/>
                    <a:pt x="2" y="9"/>
                    <a:pt x="3" y="7"/>
                  </a:cubicBezTo>
                  <a:cubicBezTo>
                    <a:pt x="4" y="5"/>
                    <a:pt x="6" y="1"/>
                    <a:pt x="6" y="1"/>
                  </a:cubicBezTo>
                  <a:cubicBezTo>
                    <a:pt x="6" y="1"/>
                    <a:pt x="9" y="0"/>
                    <a:pt x="10" y="2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1" name="Freeform 859"/>
            <p:cNvSpPr>
              <a:spLocks/>
            </p:cNvSpPr>
            <p:nvPr/>
          </p:nvSpPr>
          <p:spPr bwMode="auto">
            <a:xfrm>
              <a:off x="1501776" y="1905001"/>
              <a:ext cx="36513" cy="36513"/>
            </a:xfrm>
            <a:custGeom>
              <a:avLst/>
              <a:gdLst>
                <a:gd name="T0" fmla="*/ 10 w 13"/>
                <a:gd name="T1" fmla="*/ 2 h 13"/>
                <a:gd name="T2" fmla="*/ 12 w 13"/>
                <a:gd name="T3" fmla="*/ 12 h 13"/>
                <a:gd name="T4" fmla="*/ 0 w 13"/>
                <a:gd name="T5" fmla="*/ 13 h 13"/>
                <a:gd name="T6" fmla="*/ 3 w 13"/>
                <a:gd name="T7" fmla="*/ 6 h 13"/>
                <a:gd name="T8" fmla="*/ 6 w 13"/>
                <a:gd name="T9" fmla="*/ 1 h 13"/>
                <a:gd name="T10" fmla="*/ 10 w 13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13" y="5"/>
                    <a:pt x="10" y="10"/>
                    <a:pt x="12" y="12"/>
                  </a:cubicBezTo>
                  <a:cubicBezTo>
                    <a:pt x="8" y="8"/>
                    <a:pt x="6" y="7"/>
                    <a:pt x="0" y="13"/>
                  </a:cubicBezTo>
                  <a:cubicBezTo>
                    <a:pt x="2" y="10"/>
                    <a:pt x="2" y="9"/>
                    <a:pt x="3" y="6"/>
                  </a:cubicBezTo>
                  <a:cubicBezTo>
                    <a:pt x="4" y="5"/>
                    <a:pt x="6" y="1"/>
                    <a:pt x="6" y="1"/>
                  </a:cubicBezTo>
                  <a:cubicBezTo>
                    <a:pt x="7" y="1"/>
                    <a:pt x="9" y="0"/>
                    <a:pt x="10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2" name="Freeform 860"/>
            <p:cNvSpPr>
              <a:spLocks/>
            </p:cNvSpPr>
            <p:nvPr/>
          </p:nvSpPr>
          <p:spPr bwMode="auto">
            <a:xfrm>
              <a:off x="1501776" y="1905001"/>
              <a:ext cx="36513" cy="33338"/>
            </a:xfrm>
            <a:custGeom>
              <a:avLst/>
              <a:gdLst>
                <a:gd name="T0" fmla="*/ 10 w 13"/>
                <a:gd name="T1" fmla="*/ 2 h 12"/>
                <a:gd name="T2" fmla="*/ 12 w 13"/>
                <a:gd name="T3" fmla="*/ 12 h 12"/>
                <a:gd name="T4" fmla="*/ 0 w 13"/>
                <a:gd name="T5" fmla="*/ 12 h 12"/>
                <a:gd name="T6" fmla="*/ 3 w 13"/>
                <a:gd name="T7" fmla="*/ 6 h 12"/>
                <a:gd name="T8" fmla="*/ 6 w 13"/>
                <a:gd name="T9" fmla="*/ 1 h 12"/>
                <a:gd name="T10" fmla="*/ 10 w 13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10" y="2"/>
                  </a:moveTo>
                  <a:cubicBezTo>
                    <a:pt x="13" y="5"/>
                    <a:pt x="10" y="10"/>
                    <a:pt x="12" y="12"/>
                  </a:cubicBezTo>
                  <a:cubicBezTo>
                    <a:pt x="8" y="8"/>
                    <a:pt x="6" y="7"/>
                    <a:pt x="0" y="12"/>
                  </a:cubicBezTo>
                  <a:cubicBezTo>
                    <a:pt x="2" y="10"/>
                    <a:pt x="2" y="9"/>
                    <a:pt x="3" y="6"/>
                  </a:cubicBezTo>
                  <a:cubicBezTo>
                    <a:pt x="4" y="5"/>
                    <a:pt x="6" y="1"/>
                    <a:pt x="6" y="1"/>
                  </a:cubicBezTo>
                  <a:cubicBezTo>
                    <a:pt x="7" y="1"/>
                    <a:pt x="9" y="0"/>
                    <a:pt x="10" y="2"/>
                  </a:cubicBezTo>
                  <a:close/>
                </a:path>
              </a:pathLst>
            </a:custGeom>
            <a:solidFill>
              <a:srgbClr val="FFC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3" name="Freeform 861"/>
            <p:cNvSpPr>
              <a:spLocks/>
            </p:cNvSpPr>
            <p:nvPr/>
          </p:nvSpPr>
          <p:spPr bwMode="auto">
            <a:xfrm>
              <a:off x="1501776" y="1905001"/>
              <a:ext cx="36513" cy="33338"/>
            </a:xfrm>
            <a:custGeom>
              <a:avLst/>
              <a:gdLst>
                <a:gd name="T0" fmla="*/ 10 w 13"/>
                <a:gd name="T1" fmla="*/ 2 h 12"/>
                <a:gd name="T2" fmla="*/ 12 w 13"/>
                <a:gd name="T3" fmla="*/ 12 h 12"/>
                <a:gd name="T4" fmla="*/ 0 w 13"/>
                <a:gd name="T5" fmla="*/ 12 h 12"/>
                <a:gd name="T6" fmla="*/ 3 w 13"/>
                <a:gd name="T7" fmla="*/ 6 h 12"/>
                <a:gd name="T8" fmla="*/ 6 w 13"/>
                <a:gd name="T9" fmla="*/ 1 h 12"/>
                <a:gd name="T10" fmla="*/ 10 w 13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10" y="2"/>
                  </a:moveTo>
                  <a:cubicBezTo>
                    <a:pt x="13" y="5"/>
                    <a:pt x="10" y="10"/>
                    <a:pt x="12" y="12"/>
                  </a:cubicBezTo>
                  <a:cubicBezTo>
                    <a:pt x="8" y="8"/>
                    <a:pt x="6" y="7"/>
                    <a:pt x="0" y="12"/>
                  </a:cubicBezTo>
                  <a:cubicBezTo>
                    <a:pt x="2" y="10"/>
                    <a:pt x="2" y="8"/>
                    <a:pt x="3" y="6"/>
                  </a:cubicBezTo>
                  <a:cubicBezTo>
                    <a:pt x="4" y="5"/>
                    <a:pt x="6" y="1"/>
                    <a:pt x="6" y="1"/>
                  </a:cubicBezTo>
                  <a:cubicBezTo>
                    <a:pt x="7" y="1"/>
                    <a:pt x="9" y="0"/>
                    <a:pt x="10" y="2"/>
                  </a:cubicBez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4" name="Freeform 862"/>
            <p:cNvSpPr>
              <a:spLocks/>
            </p:cNvSpPr>
            <p:nvPr/>
          </p:nvSpPr>
          <p:spPr bwMode="auto">
            <a:xfrm>
              <a:off x="1503363" y="1905001"/>
              <a:ext cx="31750" cy="33338"/>
            </a:xfrm>
            <a:custGeom>
              <a:avLst/>
              <a:gdLst>
                <a:gd name="T0" fmla="*/ 9 w 11"/>
                <a:gd name="T1" fmla="*/ 2 h 12"/>
                <a:gd name="T2" fmla="*/ 11 w 11"/>
                <a:gd name="T3" fmla="*/ 12 h 12"/>
                <a:gd name="T4" fmla="*/ 0 w 11"/>
                <a:gd name="T5" fmla="*/ 12 h 12"/>
                <a:gd name="T6" fmla="*/ 2 w 11"/>
                <a:gd name="T7" fmla="*/ 6 h 12"/>
                <a:gd name="T8" fmla="*/ 5 w 11"/>
                <a:gd name="T9" fmla="*/ 1 h 12"/>
                <a:gd name="T10" fmla="*/ 9 w 11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9" y="2"/>
                  </a:moveTo>
                  <a:cubicBezTo>
                    <a:pt x="11" y="5"/>
                    <a:pt x="10" y="10"/>
                    <a:pt x="11" y="12"/>
                  </a:cubicBezTo>
                  <a:cubicBezTo>
                    <a:pt x="7" y="8"/>
                    <a:pt x="5" y="7"/>
                    <a:pt x="0" y="12"/>
                  </a:cubicBezTo>
                  <a:cubicBezTo>
                    <a:pt x="1" y="10"/>
                    <a:pt x="1" y="8"/>
                    <a:pt x="2" y="6"/>
                  </a:cubicBezTo>
                  <a:cubicBezTo>
                    <a:pt x="3" y="5"/>
                    <a:pt x="5" y="1"/>
                    <a:pt x="5" y="1"/>
                  </a:cubicBezTo>
                  <a:cubicBezTo>
                    <a:pt x="6" y="1"/>
                    <a:pt x="8" y="0"/>
                    <a:pt x="9" y="2"/>
                  </a:cubicBezTo>
                  <a:close/>
                </a:path>
              </a:pathLst>
            </a:cu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5" name="Freeform 863"/>
            <p:cNvSpPr>
              <a:spLocks/>
            </p:cNvSpPr>
            <p:nvPr/>
          </p:nvSpPr>
          <p:spPr bwMode="auto">
            <a:xfrm>
              <a:off x="1503363" y="1905001"/>
              <a:ext cx="31750" cy="33338"/>
            </a:xfrm>
            <a:custGeom>
              <a:avLst/>
              <a:gdLst>
                <a:gd name="T0" fmla="*/ 9 w 11"/>
                <a:gd name="T1" fmla="*/ 2 h 12"/>
                <a:gd name="T2" fmla="*/ 11 w 11"/>
                <a:gd name="T3" fmla="*/ 11 h 12"/>
                <a:gd name="T4" fmla="*/ 0 w 11"/>
                <a:gd name="T5" fmla="*/ 12 h 12"/>
                <a:gd name="T6" fmla="*/ 2 w 11"/>
                <a:gd name="T7" fmla="*/ 6 h 12"/>
                <a:gd name="T8" fmla="*/ 5 w 11"/>
                <a:gd name="T9" fmla="*/ 1 h 12"/>
                <a:gd name="T10" fmla="*/ 9 w 11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9" y="2"/>
                  </a:moveTo>
                  <a:cubicBezTo>
                    <a:pt x="11" y="5"/>
                    <a:pt x="10" y="9"/>
                    <a:pt x="11" y="11"/>
                  </a:cubicBezTo>
                  <a:cubicBezTo>
                    <a:pt x="7" y="8"/>
                    <a:pt x="5" y="6"/>
                    <a:pt x="0" y="12"/>
                  </a:cubicBezTo>
                  <a:cubicBezTo>
                    <a:pt x="1" y="10"/>
                    <a:pt x="2" y="8"/>
                    <a:pt x="2" y="6"/>
                  </a:cubicBezTo>
                  <a:cubicBezTo>
                    <a:pt x="3" y="4"/>
                    <a:pt x="5" y="1"/>
                    <a:pt x="5" y="1"/>
                  </a:cubicBezTo>
                  <a:cubicBezTo>
                    <a:pt x="6" y="1"/>
                    <a:pt x="8" y="0"/>
                    <a:pt x="9" y="2"/>
                  </a:cubicBezTo>
                  <a:close/>
                </a:path>
              </a:pathLst>
            </a:custGeom>
            <a:solidFill>
              <a:srgbClr val="FFC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6" name="Freeform 864"/>
            <p:cNvSpPr>
              <a:spLocks/>
            </p:cNvSpPr>
            <p:nvPr/>
          </p:nvSpPr>
          <p:spPr bwMode="auto">
            <a:xfrm>
              <a:off x="1503363" y="1905001"/>
              <a:ext cx="31750" cy="30163"/>
            </a:xfrm>
            <a:custGeom>
              <a:avLst/>
              <a:gdLst>
                <a:gd name="T0" fmla="*/ 9 w 11"/>
                <a:gd name="T1" fmla="*/ 2 h 11"/>
                <a:gd name="T2" fmla="*/ 11 w 11"/>
                <a:gd name="T3" fmla="*/ 11 h 11"/>
                <a:gd name="T4" fmla="*/ 0 w 11"/>
                <a:gd name="T5" fmla="*/ 11 h 11"/>
                <a:gd name="T6" fmla="*/ 3 w 11"/>
                <a:gd name="T7" fmla="*/ 6 h 11"/>
                <a:gd name="T8" fmla="*/ 5 w 11"/>
                <a:gd name="T9" fmla="*/ 1 h 11"/>
                <a:gd name="T10" fmla="*/ 9 w 11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9" y="2"/>
                  </a:moveTo>
                  <a:cubicBezTo>
                    <a:pt x="11" y="5"/>
                    <a:pt x="10" y="9"/>
                    <a:pt x="11" y="11"/>
                  </a:cubicBezTo>
                  <a:cubicBezTo>
                    <a:pt x="7" y="8"/>
                    <a:pt x="5" y="6"/>
                    <a:pt x="0" y="11"/>
                  </a:cubicBezTo>
                  <a:cubicBezTo>
                    <a:pt x="1" y="10"/>
                    <a:pt x="2" y="8"/>
                    <a:pt x="3" y="6"/>
                  </a:cubicBezTo>
                  <a:cubicBezTo>
                    <a:pt x="3" y="4"/>
                    <a:pt x="5" y="1"/>
                    <a:pt x="5" y="1"/>
                  </a:cubicBezTo>
                  <a:cubicBezTo>
                    <a:pt x="6" y="1"/>
                    <a:pt x="8" y="0"/>
                    <a:pt x="9" y="2"/>
                  </a:cubicBezTo>
                  <a:close/>
                </a:path>
              </a:pathLst>
            </a:custGeom>
            <a:solidFill>
              <a:srgbClr val="FFC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7" name="Freeform 865"/>
            <p:cNvSpPr>
              <a:spLocks/>
            </p:cNvSpPr>
            <p:nvPr/>
          </p:nvSpPr>
          <p:spPr bwMode="auto">
            <a:xfrm>
              <a:off x="1503363" y="1905001"/>
              <a:ext cx="31750" cy="30163"/>
            </a:xfrm>
            <a:custGeom>
              <a:avLst/>
              <a:gdLst>
                <a:gd name="T0" fmla="*/ 9 w 11"/>
                <a:gd name="T1" fmla="*/ 2 h 11"/>
                <a:gd name="T2" fmla="*/ 11 w 11"/>
                <a:gd name="T3" fmla="*/ 11 h 11"/>
                <a:gd name="T4" fmla="*/ 0 w 11"/>
                <a:gd name="T5" fmla="*/ 11 h 11"/>
                <a:gd name="T6" fmla="*/ 3 w 11"/>
                <a:gd name="T7" fmla="*/ 6 h 11"/>
                <a:gd name="T8" fmla="*/ 6 w 11"/>
                <a:gd name="T9" fmla="*/ 1 h 11"/>
                <a:gd name="T10" fmla="*/ 9 w 11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9" y="2"/>
                  </a:moveTo>
                  <a:cubicBezTo>
                    <a:pt x="11" y="5"/>
                    <a:pt x="10" y="9"/>
                    <a:pt x="11" y="11"/>
                  </a:cubicBezTo>
                  <a:cubicBezTo>
                    <a:pt x="7" y="8"/>
                    <a:pt x="5" y="6"/>
                    <a:pt x="0" y="11"/>
                  </a:cubicBezTo>
                  <a:cubicBezTo>
                    <a:pt x="1" y="10"/>
                    <a:pt x="2" y="8"/>
                    <a:pt x="3" y="6"/>
                  </a:cubicBezTo>
                  <a:cubicBezTo>
                    <a:pt x="4" y="4"/>
                    <a:pt x="5" y="1"/>
                    <a:pt x="6" y="1"/>
                  </a:cubicBezTo>
                  <a:cubicBezTo>
                    <a:pt x="6" y="1"/>
                    <a:pt x="8" y="0"/>
                    <a:pt x="9" y="2"/>
                  </a:cubicBezTo>
                  <a:close/>
                </a:path>
              </a:pathLst>
            </a:cu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8" name="Freeform 866"/>
            <p:cNvSpPr>
              <a:spLocks/>
            </p:cNvSpPr>
            <p:nvPr/>
          </p:nvSpPr>
          <p:spPr bwMode="auto">
            <a:xfrm>
              <a:off x="1503363" y="1905001"/>
              <a:ext cx="31750" cy="30163"/>
            </a:xfrm>
            <a:custGeom>
              <a:avLst/>
              <a:gdLst>
                <a:gd name="T0" fmla="*/ 9 w 11"/>
                <a:gd name="T1" fmla="*/ 2 h 11"/>
                <a:gd name="T2" fmla="*/ 11 w 11"/>
                <a:gd name="T3" fmla="*/ 11 h 11"/>
                <a:gd name="T4" fmla="*/ 0 w 11"/>
                <a:gd name="T5" fmla="*/ 11 h 11"/>
                <a:gd name="T6" fmla="*/ 3 w 11"/>
                <a:gd name="T7" fmla="*/ 6 h 11"/>
                <a:gd name="T8" fmla="*/ 6 w 11"/>
                <a:gd name="T9" fmla="*/ 1 h 11"/>
                <a:gd name="T10" fmla="*/ 9 w 11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9" y="2"/>
                  </a:moveTo>
                  <a:cubicBezTo>
                    <a:pt x="11" y="5"/>
                    <a:pt x="10" y="9"/>
                    <a:pt x="11" y="11"/>
                  </a:cubicBezTo>
                  <a:cubicBezTo>
                    <a:pt x="7" y="8"/>
                    <a:pt x="5" y="6"/>
                    <a:pt x="0" y="11"/>
                  </a:cubicBezTo>
                  <a:cubicBezTo>
                    <a:pt x="1" y="9"/>
                    <a:pt x="2" y="8"/>
                    <a:pt x="3" y="6"/>
                  </a:cubicBezTo>
                  <a:cubicBezTo>
                    <a:pt x="4" y="4"/>
                    <a:pt x="5" y="1"/>
                    <a:pt x="6" y="1"/>
                  </a:cubicBezTo>
                  <a:cubicBezTo>
                    <a:pt x="6" y="1"/>
                    <a:pt x="8" y="0"/>
                    <a:pt x="9" y="2"/>
                  </a:cubicBez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9" name="Freeform 867"/>
            <p:cNvSpPr>
              <a:spLocks/>
            </p:cNvSpPr>
            <p:nvPr/>
          </p:nvSpPr>
          <p:spPr bwMode="auto">
            <a:xfrm>
              <a:off x="1506538" y="1905001"/>
              <a:ext cx="28575" cy="30163"/>
            </a:xfrm>
            <a:custGeom>
              <a:avLst/>
              <a:gdLst>
                <a:gd name="T0" fmla="*/ 8 w 10"/>
                <a:gd name="T1" fmla="*/ 2 h 11"/>
                <a:gd name="T2" fmla="*/ 10 w 10"/>
                <a:gd name="T3" fmla="*/ 11 h 11"/>
                <a:gd name="T4" fmla="*/ 0 w 10"/>
                <a:gd name="T5" fmla="*/ 11 h 11"/>
                <a:gd name="T6" fmla="*/ 2 w 10"/>
                <a:gd name="T7" fmla="*/ 6 h 11"/>
                <a:gd name="T8" fmla="*/ 5 w 10"/>
                <a:gd name="T9" fmla="*/ 1 h 11"/>
                <a:gd name="T10" fmla="*/ 8 w 1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8" y="2"/>
                  </a:moveTo>
                  <a:cubicBezTo>
                    <a:pt x="10" y="5"/>
                    <a:pt x="9" y="9"/>
                    <a:pt x="10" y="11"/>
                  </a:cubicBezTo>
                  <a:cubicBezTo>
                    <a:pt x="6" y="8"/>
                    <a:pt x="4" y="6"/>
                    <a:pt x="0" y="11"/>
                  </a:cubicBezTo>
                  <a:cubicBezTo>
                    <a:pt x="0" y="9"/>
                    <a:pt x="1" y="7"/>
                    <a:pt x="2" y="6"/>
                  </a:cubicBezTo>
                  <a:cubicBezTo>
                    <a:pt x="3" y="4"/>
                    <a:pt x="4" y="1"/>
                    <a:pt x="5" y="1"/>
                  </a:cubicBezTo>
                  <a:cubicBezTo>
                    <a:pt x="5" y="1"/>
                    <a:pt x="7" y="0"/>
                    <a:pt x="8" y="2"/>
                  </a:cubicBez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0" name="Freeform 868"/>
            <p:cNvSpPr>
              <a:spLocks/>
            </p:cNvSpPr>
            <p:nvPr/>
          </p:nvSpPr>
          <p:spPr bwMode="auto">
            <a:xfrm>
              <a:off x="1506538" y="1905001"/>
              <a:ext cx="28575" cy="28575"/>
            </a:xfrm>
            <a:custGeom>
              <a:avLst/>
              <a:gdLst>
                <a:gd name="T0" fmla="*/ 8 w 10"/>
                <a:gd name="T1" fmla="*/ 2 h 10"/>
                <a:gd name="T2" fmla="*/ 9 w 10"/>
                <a:gd name="T3" fmla="*/ 10 h 10"/>
                <a:gd name="T4" fmla="*/ 0 w 10"/>
                <a:gd name="T5" fmla="*/ 10 h 10"/>
                <a:gd name="T6" fmla="*/ 2 w 10"/>
                <a:gd name="T7" fmla="*/ 5 h 10"/>
                <a:gd name="T8" fmla="*/ 5 w 10"/>
                <a:gd name="T9" fmla="*/ 1 h 10"/>
                <a:gd name="T10" fmla="*/ 8 w 10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2"/>
                  </a:moveTo>
                  <a:cubicBezTo>
                    <a:pt x="10" y="5"/>
                    <a:pt x="9" y="9"/>
                    <a:pt x="9" y="10"/>
                  </a:cubicBezTo>
                  <a:cubicBezTo>
                    <a:pt x="6" y="7"/>
                    <a:pt x="4" y="6"/>
                    <a:pt x="0" y="10"/>
                  </a:cubicBezTo>
                  <a:cubicBezTo>
                    <a:pt x="1" y="9"/>
                    <a:pt x="1" y="7"/>
                    <a:pt x="2" y="5"/>
                  </a:cubicBezTo>
                  <a:cubicBezTo>
                    <a:pt x="3" y="4"/>
                    <a:pt x="4" y="1"/>
                    <a:pt x="5" y="1"/>
                  </a:cubicBezTo>
                  <a:cubicBezTo>
                    <a:pt x="5" y="1"/>
                    <a:pt x="7" y="0"/>
                    <a:pt x="8" y="2"/>
                  </a:cubicBezTo>
                  <a:close/>
                </a:path>
              </a:pathLst>
            </a:custGeom>
            <a:solidFill>
              <a:srgbClr val="FF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1" name="Freeform 869"/>
            <p:cNvSpPr>
              <a:spLocks/>
            </p:cNvSpPr>
            <p:nvPr/>
          </p:nvSpPr>
          <p:spPr bwMode="auto">
            <a:xfrm>
              <a:off x="1506538" y="1906589"/>
              <a:ext cx="28575" cy="26988"/>
            </a:xfrm>
            <a:custGeom>
              <a:avLst/>
              <a:gdLst>
                <a:gd name="T0" fmla="*/ 8 w 10"/>
                <a:gd name="T1" fmla="*/ 1 h 9"/>
                <a:gd name="T2" fmla="*/ 9 w 10"/>
                <a:gd name="T3" fmla="*/ 9 h 9"/>
                <a:gd name="T4" fmla="*/ 0 w 10"/>
                <a:gd name="T5" fmla="*/ 9 h 9"/>
                <a:gd name="T6" fmla="*/ 2 w 10"/>
                <a:gd name="T7" fmla="*/ 4 h 9"/>
                <a:gd name="T8" fmla="*/ 5 w 10"/>
                <a:gd name="T9" fmla="*/ 0 h 9"/>
                <a:gd name="T10" fmla="*/ 8 w 1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8" y="1"/>
                  </a:moveTo>
                  <a:cubicBezTo>
                    <a:pt x="10" y="4"/>
                    <a:pt x="9" y="8"/>
                    <a:pt x="9" y="9"/>
                  </a:cubicBezTo>
                  <a:cubicBezTo>
                    <a:pt x="6" y="6"/>
                    <a:pt x="5" y="5"/>
                    <a:pt x="0" y="9"/>
                  </a:cubicBezTo>
                  <a:cubicBezTo>
                    <a:pt x="1" y="8"/>
                    <a:pt x="1" y="6"/>
                    <a:pt x="2" y="4"/>
                  </a:cubicBezTo>
                  <a:cubicBezTo>
                    <a:pt x="3" y="3"/>
                    <a:pt x="4" y="0"/>
                    <a:pt x="5" y="0"/>
                  </a:cubicBezTo>
                  <a:cubicBezTo>
                    <a:pt x="5" y="0"/>
                    <a:pt x="7" y="0"/>
                    <a:pt x="8" y="1"/>
                  </a:cubicBezTo>
                  <a:close/>
                </a:path>
              </a:pathLst>
            </a:custGeom>
            <a:solidFill>
              <a:srgbClr val="FFC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2" name="Freeform 870"/>
            <p:cNvSpPr>
              <a:spLocks/>
            </p:cNvSpPr>
            <p:nvPr/>
          </p:nvSpPr>
          <p:spPr bwMode="auto">
            <a:xfrm>
              <a:off x="1506538" y="1906589"/>
              <a:ext cx="28575" cy="26988"/>
            </a:xfrm>
            <a:custGeom>
              <a:avLst/>
              <a:gdLst>
                <a:gd name="T0" fmla="*/ 8 w 10"/>
                <a:gd name="T1" fmla="*/ 1 h 9"/>
                <a:gd name="T2" fmla="*/ 9 w 10"/>
                <a:gd name="T3" fmla="*/ 9 h 9"/>
                <a:gd name="T4" fmla="*/ 0 w 10"/>
                <a:gd name="T5" fmla="*/ 9 h 9"/>
                <a:gd name="T6" fmla="*/ 2 w 10"/>
                <a:gd name="T7" fmla="*/ 4 h 9"/>
                <a:gd name="T8" fmla="*/ 5 w 10"/>
                <a:gd name="T9" fmla="*/ 0 h 9"/>
                <a:gd name="T10" fmla="*/ 8 w 1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8" y="1"/>
                  </a:moveTo>
                  <a:cubicBezTo>
                    <a:pt x="10" y="4"/>
                    <a:pt x="9" y="8"/>
                    <a:pt x="9" y="9"/>
                  </a:cubicBezTo>
                  <a:cubicBezTo>
                    <a:pt x="6" y="6"/>
                    <a:pt x="5" y="5"/>
                    <a:pt x="0" y="9"/>
                  </a:cubicBezTo>
                  <a:cubicBezTo>
                    <a:pt x="1" y="8"/>
                    <a:pt x="1" y="6"/>
                    <a:pt x="2" y="4"/>
                  </a:cubicBezTo>
                  <a:cubicBezTo>
                    <a:pt x="3" y="3"/>
                    <a:pt x="4" y="0"/>
                    <a:pt x="5" y="0"/>
                  </a:cubicBezTo>
                  <a:cubicBezTo>
                    <a:pt x="5" y="0"/>
                    <a:pt x="7" y="0"/>
                    <a:pt x="8" y="1"/>
                  </a:cubicBezTo>
                  <a:close/>
                </a:path>
              </a:pathLst>
            </a:custGeom>
            <a:solidFill>
              <a:srgbClr val="FFC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3" name="Freeform 871"/>
            <p:cNvSpPr>
              <a:spLocks/>
            </p:cNvSpPr>
            <p:nvPr/>
          </p:nvSpPr>
          <p:spPr bwMode="auto">
            <a:xfrm>
              <a:off x="1506538" y="1906589"/>
              <a:ext cx="28575" cy="26988"/>
            </a:xfrm>
            <a:custGeom>
              <a:avLst/>
              <a:gdLst>
                <a:gd name="T0" fmla="*/ 8 w 10"/>
                <a:gd name="T1" fmla="*/ 1 h 9"/>
                <a:gd name="T2" fmla="*/ 9 w 10"/>
                <a:gd name="T3" fmla="*/ 9 h 9"/>
                <a:gd name="T4" fmla="*/ 0 w 10"/>
                <a:gd name="T5" fmla="*/ 9 h 9"/>
                <a:gd name="T6" fmla="*/ 2 w 10"/>
                <a:gd name="T7" fmla="*/ 4 h 9"/>
                <a:gd name="T8" fmla="*/ 5 w 10"/>
                <a:gd name="T9" fmla="*/ 0 h 9"/>
                <a:gd name="T10" fmla="*/ 8 w 1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8" y="1"/>
                  </a:moveTo>
                  <a:cubicBezTo>
                    <a:pt x="10" y="3"/>
                    <a:pt x="9" y="8"/>
                    <a:pt x="9" y="9"/>
                  </a:cubicBezTo>
                  <a:cubicBezTo>
                    <a:pt x="6" y="6"/>
                    <a:pt x="5" y="4"/>
                    <a:pt x="0" y="9"/>
                  </a:cubicBezTo>
                  <a:cubicBezTo>
                    <a:pt x="1" y="8"/>
                    <a:pt x="2" y="6"/>
                    <a:pt x="2" y="4"/>
                  </a:cubicBezTo>
                  <a:cubicBezTo>
                    <a:pt x="3" y="3"/>
                    <a:pt x="4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lose/>
                </a:path>
              </a:pathLst>
            </a:custGeom>
            <a:solidFill>
              <a:srgbClr val="FF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4" name="Freeform 872"/>
            <p:cNvSpPr>
              <a:spLocks/>
            </p:cNvSpPr>
            <p:nvPr/>
          </p:nvSpPr>
          <p:spPr bwMode="auto">
            <a:xfrm>
              <a:off x="1509713" y="1906589"/>
              <a:ext cx="25400" cy="23813"/>
            </a:xfrm>
            <a:custGeom>
              <a:avLst/>
              <a:gdLst>
                <a:gd name="T0" fmla="*/ 7 w 9"/>
                <a:gd name="T1" fmla="*/ 1 h 8"/>
                <a:gd name="T2" fmla="*/ 8 w 9"/>
                <a:gd name="T3" fmla="*/ 8 h 8"/>
                <a:gd name="T4" fmla="*/ 0 w 9"/>
                <a:gd name="T5" fmla="*/ 8 h 8"/>
                <a:gd name="T6" fmla="*/ 2 w 9"/>
                <a:gd name="T7" fmla="*/ 4 h 8"/>
                <a:gd name="T8" fmla="*/ 4 w 9"/>
                <a:gd name="T9" fmla="*/ 0 h 8"/>
                <a:gd name="T10" fmla="*/ 7 w 9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cubicBezTo>
                    <a:pt x="9" y="3"/>
                    <a:pt x="8" y="8"/>
                    <a:pt x="8" y="8"/>
                  </a:cubicBezTo>
                  <a:cubicBezTo>
                    <a:pt x="5" y="6"/>
                    <a:pt x="4" y="4"/>
                    <a:pt x="0" y="8"/>
                  </a:cubicBezTo>
                  <a:cubicBezTo>
                    <a:pt x="0" y="8"/>
                    <a:pt x="1" y="6"/>
                    <a:pt x="2" y="4"/>
                  </a:cubicBezTo>
                  <a:cubicBezTo>
                    <a:pt x="2" y="2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FFC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5" name="Freeform 873"/>
            <p:cNvSpPr>
              <a:spLocks/>
            </p:cNvSpPr>
            <p:nvPr/>
          </p:nvSpPr>
          <p:spPr bwMode="auto">
            <a:xfrm>
              <a:off x="1509713" y="1906589"/>
              <a:ext cx="25400" cy="23813"/>
            </a:xfrm>
            <a:custGeom>
              <a:avLst/>
              <a:gdLst>
                <a:gd name="T0" fmla="*/ 7 w 9"/>
                <a:gd name="T1" fmla="*/ 1 h 8"/>
                <a:gd name="T2" fmla="*/ 8 w 9"/>
                <a:gd name="T3" fmla="*/ 8 h 8"/>
                <a:gd name="T4" fmla="*/ 0 w 9"/>
                <a:gd name="T5" fmla="*/ 8 h 8"/>
                <a:gd name="T6" fmla="*/ 2 w 9"/>
                <a:gd name="T7" fmla="*/ 4 h 8"/>
                <a:gd name="T8" fmla="*/ 4 w 9"/>
                <a:gd name="T9" fmla="*/ 0 h 8"/>
                <a:gd name="T10" fmla="*/ 7 w 9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cubicBezTo>
                    <a:pt x="9" y="3"/>
                    <a:pt x="8" y="8"/>
                    <a:pt x="8" y="8"/>
                  </a:cubicBezTo>
                  <a:cubicBezTo>
                    <a:pt x="5" y="6"/>
                    <a:pt x="4" y="4"/>
                    <a:pt x="0" y="8"/>
                  </a:cubicBezTo>
                  <a:cubicBezTo>
                    <a:pt x="0" y="8"/>
                    <a:pt x="1" y="6"/>
                    <a:pt x="2" y="4"/>
                  </a:cubicBezTo>
                  <a:cubicBezTo>
                    <a:pt x="3" y="2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FFC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6" name="Freeform 874"/>
            <p:cNvSpPr>
              <a:spLocks/>
            </p:cNvSpPr>
            <p:nvPr/>
          </p:nvSpPr>
          <p:spPr bwMode="auto">
            <a:xfrm>
              <a:off x="1509713" y="1906589"/>
              <a:ext cx="22225" cy="23813"/>
            </a:xfrm>
            <a:custGeom>
              <a:avLst/>
              <a:gdLst>
                <a:gd name="T0" fmla="*/ 7 w 8"/>
                <a:gd name="T1" fmla="*/ 1 h 8"/>
                <a:gd name="T2" fmla="*/ 8 w 8"/>
                <a:gd name="T3" fmla="*/ 8 h 8"/>
                <a:gd name="T4" fmla="*/ 0 w 8"/>
                <a:gd name="T5" fmla="*/ 8 h 8"/>
                <a:gd name="T6" fmla="*/ 2 w 8"/>
                <a:gd name="T7" fmla="*/ 4 h 8"/>
                <a:gd name="T8" fmla="*/ 4 w 8"/>
                <a:gd name="T9" fmla="*/ 0 h 8"/>
                <a:gd name="T10" fmla="*/ 7 w 8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8" y="3"/>
                    <a:pt x="8" y="8"/>
                    <a:pt x="8" y="8"/>
                  </a:cubicBezTo>
                  <a:cubicBezTo>
                    <a:pt x="5" y="6"/>
                    <a:pt x="4" y="4"/>
                    <a:pt x="0" y="8"/>
                  </a:cubicBezTo>
                  <a:cubicBezTo>
                    <a:pt x="0" y="8"/>
                    <a:pt x="1" y="5"/>
                    <a:pt x="2" y="4"/>
                  </a:cubicBezTo>
                  <a:cubicBezTo>
                    <a:pt x="3" y="2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FFD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7" name="Freeform 875"/>
            <p:cNvSpPr>
              <a:spLocks/>
            </p:cNvSpPr>
            <p:nvPr/>
          </p:nvSpPr>
          <p:spPr bwMode="auto">
            <a:xfrm>
              <a:off x="1509713" y="1906589"/>
              <a:ext cx="22225" cy="23813"/>
            </a:xfrm>
            <a:custGeom>
              <a:avLst/>
              <a:gdLst>
                <a:gd name="T0" fmla="*/ 7 w 8"/>
                <a:gd name="T1" fmla="*/ 1 h 8"/>
                <a:gd name="T2" fmla="*/ 8 w 8"/>
                <a:gd name="T3" fmla="*/ 8 h 8"/>
                <a:gd name="T4" fmla="*/ 0 w 8"/>
                <a:gd name="T5" fmla="*/ 8 h 8"/>
                <a:gd name="T6" fmla="*/ 2 w 8"/>
                <a:gd name="T7" fmla="*/ 4 h 8"/>
                <a:gd name="T8" fmla="*/ 4 w 8"/>
                <a:gd name="T9" fmla="*/ 0 h 8"/>
                <a:gd name="T10" fmla="*/ 7 w 8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8" y="3"/>
                    <a:pt x="8" y="8"/>
                    <a:pt x="8" y="8"/>
                  </a:cubicBezTo>
                  <a:cubicBezTo>
                    <a:pt x="5" y="6"/>
                    <a:pt x="4" y="4"/>
                    <a:pt x="0" y="8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3" y="2"/>
                    <a:pt x="4" y="1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FFD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8" name="Freeform 876"/>
            <p:cNvSpPr>
              <a:spLocks/>
            </p:cNvSpPr>
            <p:nvPr/>
          </p:nvSpPr>
          <p:spPr bwMode="auto">
            <a:xfrm>
              <a:off x="1509713" y="1906589"/>
              <a:ext cx="22225" cy="23813"/>
            </a:xfrm>
            <a:custGeom>
              <a:avLst/>
              <a:gdLst>
                <a:gd name="T0" fmla="*/ 7 w 8"/>
                <a:gd name="T1" fmla="*/ 1 h 8"/>
                <a:gd name="T2" fmla="*/ 8 w 8"/>
                <a:gd name="T3" fmla="*/ 8 h 8"/>
                <a:gd name="T4" fmla="*/ 0 w 8"/>
                <a:gd name="T5" fmla="*/ 7 h 8"/>
                <a:gd name="T6" fmla="*/ 2 w 8"/>
                <a:gd name="T7" fmla="*/ 4 h 8"/>
                <a:gd name="T8" fmla="*/ 4 w 8"/>
                <a:gd name="T9" fmla="*/ 0 h 8"/>
                <a:gd name="T10" fmla="*/ 7 w 8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8" y="3"/>
                    <a:pt x="8" y="7"/>
                    <a:pt x="8" y="8"/>
                  </a:cubicBezTo>
                  <a:cubicBezTo>
                    <a:pt x="5" y="5"/>
                    <a:pt x="4" y="4"/>
                    <a:pt x="0" y="7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3" y="2"/>
                    <a:pt x="4" y="1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FFD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9" name="Freeform 877"/>
            <p:cNvSpPr>
              <a:spLocks/>
            </p:cNvSpPr>
            <p:nvPr/>
          </p:nvSpPr>
          <p:spPr bwMode="auto">
            <a:xfrm>
              <a:off x="1509713" y="1906589"/>
              <a:ext cx="22225" cy="20638"/>
            </a:xfrm>
            <a:custGeom>
              <a:avLst/>
              <a:gdLst>
                <a:gd name="T0" fmla="*/ 7 w 8"/>
                <a:gd name="T1" fmla="*/ 1 h 7"/>
                <a:gd name="T2" fmla="*/ 8 w 8"/>
                <a:gd name="T3" fmla="*/ 7 h 7"/>
                <a:gd name="T4" fmla="*/ 1 w 8"/>
                <a:gd name="T5" fmla="*/ 7 h 7"/>
                <a:gd name="T6" fmla="*/ 2 w 8"/>
                <a:gd name="T7" fmla="*/ 3 h 7"/>
                <a:gd name="T8" fmla="*/ 4 w 8"/>
                <a:gd name="T9" fmla="*/ 1 h 7"/>
                <a:gd name="T10" fmla="*/ 7 w 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7" y="1"/>
                  </a:moveTo>
                  <a:cubicBezTo>
                    <a:pt x="8" y="3"/>
                    <a:pt x="8" y="7"/>
                    <a:pt x="8" y="7"/>
                  </a:cubicBezTo>
                  <a:cubicBezTo>
                    <a:pt x="5" y="5"/>
                    <a:pt x="4" y="4"/>
                    <a:pt x="1" y="7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FFD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0" name="Freeform 878"/>
            <p:cNvSpPr>
              <a:spLocks/>
            </p:cNvSpPr>
            <p:nvPr/>
          </p:nvSpPr>
          <p:spPr bwMode="auto">
            <a:xfrm>
              <a:off x="1512888" y="1906589"/>
              <a:ext cx="19050" cy="2063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7 h 7"/>
                <a:gd name="T4" fmla="*/ 0 w 7"/>
                <a:gd name="T5" fmla="*/ 7 h 7"/>
                <a:gd name="T6" fmla="*/ 1 w 7"/>
                <a:gd name="T7" fmla="*/ 3 h 7"/>
                <a:gd name="T8" fmla="*/ 4 w 7"/>
                <a:gd name="T9" fmla="*/ 1 h 7"/>
                <a:gd name="T10" fmla="*/ 6 w 7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3"/>
                    <a:pt x="7" y="7"/>
                    <a:pt x="7" y="7"/>
                  </a:cubicBezTo>
                  <a:cubicBezTo>
                    <a:pt x="4" y="5"/>
                    <a:pt x="3" y="4"/>
                    <a:pt x="0" y="7"/>
                  </a:cubicBezTo>
                  <a:cubicBezTo>
                    <a:pt x="0" y="7"/>
                    <a:pt x="1" y="5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1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FFD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1" name="Freeform 879"/>
            <p:cNvSpPr>
              <a:spLocks/>
            </p:cNvSpPr>
            <p:nvPr/>
          </p:nvSpPr>
          <p:spPr bwMode="auto">
            <a:xfrm>
              <a:off x="1412876" y="1935164"/>
              <a:ext cx="174625" cy="127000"/>
            </a:xfrm>
            <a:custGeom>
              <a:avLst/>
              <a:gdLst>
                <a:gd name="T0" fmla="*/ 43 w 61"/>
                <a:gd name="T1" fmla="*/ 3 h 44"/>
                <a:gd name="T2" fmla="*/ 57 w 61"/>
                <a:gd name="T3" fmla="*/ 15 h 44"/>
                <a:gd name="T4" fmla="*/ 61 w 61"/>
                <a:gd name="T5" fmla="*/ 21 h 44"/>
                <a:gd name="T6" fmla="*/ 58 w 61"/>
                <a:gd name="T7" fmla="*/ 27 h 44"/>
                <a:gd name="T8" fmla="*/ 36 w 61"/>
                <a:gd name="T9" fmla="*/ 37 h 44"/>
                <a:gd name="T10" fmla="*/ 19 w 61"/>
                <a:gd name="T11" fmla="*/ 43 h 44"/>
                <a:gd name="T12" fmla="*/ 11 w 61"/>
                <a:gd name="T13" fmla="*/ 43 h 44"/>
                <a:gd name="T14" fmla="*/ 5 w 61"/>
                <a:gd name="T15" fmla="*/ 41 h 44"/>
                <a:gd name="T16" fmla="*/ 1 w 61"/>
                <a:gd name="T17" fmla="*/ 35 h 44"/>
                <a:gd name="T18" fmla="*/ 6 w 61"/>
                <a:gd name="T19" fmla="*/ 19 h 44"/>
                <a:gd name="T20" fmla="*/ 16 w 61"/>
                <a:gd name="T21" fmla="*/ 14 h 44"/>
                <a:gd name="T22" fmla="*/ 30 w 61"/>
                <a:gd name="T23" fmla="*/ 5 h 44"/>
                <a:gd name="T24" fmla="*/ 43 w 61"/>
                <a:gd name="T2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44">
                  <a:moveTo>
                    <a:pt x="43" y="3"/>
                  </a:moveTo>
                  <a:cubicBezTo>
                    <a:pt x="47" y="8"/>
                    <a:pt x="54" y="14"/>
                    <a:pt x="57" y="15"/>
                  </a:cubicBezTo>
                  <a:cubicBezTo>
                    <a:pt x="58" y="16"/>
                    <a:pt x="61" y="17"/>
                    <a:pt x="61" y="21"/>
                  </a:cubicBezTo>
                  <a:cubicBezTo>
                    <a:pt x="61" y="24"/>
                    <a:pt x="59" y="25"/>
                    <a:pt x="58" y="27"/>
                  </a:cubicBezTo>
                  <a:cubicBezTo>
                    <a:pt x="56" y="29"/>
                    <a:pt x="44" y="33"/>
                    <a:pt x="36" y="37"/>
                  </a:cubicBezTo>
                  <a:cubicBezTo>
                    <a:pt x="29" y="40"/>
                    <a:pt x="23" y="42"/>
                    <a:pt x="19" y="43"/>
                  </a:cubicBezTo>
                  <a:cubicBezTo>
                    <a:pt x="17" y="43"/>
                    <a:pt x="15" y="44"/>
                    <a:pt x="11" y="43"/>
                  </a:cubicBezTo>
                  <a:cubicBezTo>
                    <a:pt x="8" y="43"/>
                    <a:pt x="7" y="42"/>
                    <a:pt x="5" y="41"/>
                  </a:cubicBezTo>
                  <a:cubicBezTo>
                    <a:pt x="3" y="39"/>
                    <a:pt x="1" y="38"/>
                    <a:pt x="1" y="35"/>
                  </a:cubicBezTo>
                  <a:cubicBezTo>
                    <a:pt x="0" y="28"/>
                    <a:pt x="3" y="24"/>
                    <a:pt x="6" y="19"/>
                  </a:cubicBezTo>
                  <a:cubicBezTo>
                    <a:pt x="8" y="14"/>
                    <a:pt x="13" y="13"/>
                    <a:pt x="16" y="14"/>
                  </a:cubicBezTo>
                  <a:cubicBezTo>
                    <a:pt x="28" y="15"/>
                    <a:pt x="27" y="8"/>
                    <a:pt x="30" y="5"/>
                  </a:cubicBezTo>
                  <a:cubicBezTo>
                    <a:pt x="33" y="2"/>
                    <a:pt x="41" y="0"/>
                    <a:pt x="43" y="3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2" name="Freeform 880"/>
            <p:cNvSpPr>
              <a:spLocks/>
            </p:cNvSpPr>
            <p:nvPr/>
          </p:nvSpPr>
          <p:spPr bwMode="auto">
            <a:xfrm>
              <a:off x="1412876" y="1935164"/>
              <a:ext cx="174625" cy="127000"/>
            </a:xfrm>
            <a:custGeom>
              <a:avLst/>
              <a:gdLst>
                <a:gd name="T0" fmla="*/ 43 w 61"/>
                <a:gd name="T1" fmla="*/ 3 h 44"/>
                <a:gd name="T2" fmla="*/ 57 w 61"/>
                <a:gd name="T3" fmla="*/ 15 h 44"/>
                <a:gd name="T4" fmla="*/ 61 w 61"/>
                <a:gd name="T5" fmla="*/ 21 h 44"/>
                <a:gd name="T6" fmla="*/ 58 w 61"/>
                <a:gd name="T7" fmla="*/ 27 h 44"/>
                <a:gd name="T8" fmla="*/ 36 w 61"/>
                <a:gd name="T9" fmla="*/ 37 h 44"/>
                <a:gd name="T10" fmla="*/ 19 w 61"/>
                <a:gd name="T11" fmla="*/ 42 h 44"/>
                <a:gd name="T12" fmla="*/ 11 w 61"/>
                <a:gd name="T13" fmla="*/ 43 h 44"/>
                <a:gd name="T14" fmla="*/ 5 w 61"/>
                <a:gd name="T15" fmla="*/ 41 h 44"/>
                <a:gd name="T16" fmla="*/ 1 w 61"/>
                <a:gd name="T17" fmla="*/ 35 h 44"/>
                <a:gd name="T18" fmla="*/ 6 w 61"/>
                <a:gd name="T19" fmla="*/ 19 h 44"/>
                <a:gd name="T20" fmla="*/ 17 w 61"/>
                <a:gd name="T21" fmla="*/ 14 h 44"/>
                <a:gd name="T22" fmla="*/ 30 w 61"/>
                <a:gd name="T23" fmla="*/ 5 h 44"/>
                <a:gd name="T24" fmla="*/ 43 w 61"/>
                <a:gd name="T2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44">
                  <a:moveTo>
                    <a:pt x="43" y="3"/>
                  </a:moveTo>
                  <a:cubicBezTo>
                    <a:pt x="47" y="8"/>
                    <a:pt x="54" y="14"/>
                    <a:pt x="57" y="15"/>
                  </a:cubicBezTo>
                  <a:cubicBezTo>
                    <a:pt x="58" y="16"/>
                    <a:pt x="61" y="17"/>
                    <a:pt x="61" y="21"/>
                  </a:cubicBezTo>
                  <a:cubicBezTo>
                    <a:pt x="61" y="24"/>
                    <a:pt x="59" y="25"/>
                    <a:pt x="58" y="27"/>
                  </a:cubicBezTo>
                  <a:cubicBezTo>
                    <a:pt x="56" y="29"/>
                    <a:pt x="44" y="33"/>
                    <a:pt x="36" y="37"/>
                  </a:cubicBezTo>
                  <a:cubicBezTo>
                    <a:pt x="29" y="40"/>
                    <a:pt x="23" y="42"/>
                    <a:pt x="19" y="42"/>
                  </a:cubicBezTo>
                  <a:cubicBezTo>
                    <a:pt x="17" y="43"/>
                    <a:pt x="15" y="44"/>
                    <a:pt x="11" y="43"/>
                  </a:cubicBezTo>
                  <a:cubicBezTo>
                    <a:pt x="8" y="43"/>
                    <a:pt x="7" y="42"/>
                    <a:pt x="5" y="41"/>
                  </a:cubicBezTo>
                  <a:cubicBezTo>
                    <a:pt x="3" y="39"/>
                    <a:pt x="1" y="38"/>
                    <a:pt x="1" y="35"/>
                  </a:cubicBezTo>
                  <a:cubicBezTo>
                    <a:pt x="0" y="28"/>
                    <a:pt x="3" y="24"/>
                    <a:pt x="6" y="19"/>
                  </a:cubicBezTo>
                  <a:cubicBezTo>
                    <a:pt x="9" y="14"/>
                    <a:pt x="14" y="13"/>
                    <a:pt x="17" y="14"/>
                  </a:cubicBezTo>
                  <a:cubicBezTo>
                    <a:pt x="28" y="15"/>
                    <a:pt x="27" y="8"/>
                    <a:pt x="30" y="5"/>
                  </a:cubicBezTo>
                  <a:cubicBezTo>
                    <a:pt x="33" y="2"/>
                    <a:pt x="41" y="0"/>
                    <a:pt x="43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3" name="Freeform 881"/>
            <p:cNvSpPr>
              <a:spLocks/>
            </p:cNvSpPr>
            <p:nvPr/>
          </p:nvSpPr>
          <p:spPr bwMode="auto">
            <a:xfrm>
              <a:off x="1416051" y="1935164"/>
              <a:ext cx="171450" cy="127000"/>
            </a:xfrm>
            <a:custGeom>
              <a:avLst/>
              <a:gdLst>
                <a:gd name="T0" fmla="*/ 42 w 60"/>
                <a:gd name="T1" fmla="*/ 4 h 44"/>
                <a:gd name="T2" fmla="*/ 55 w 60"/>
                <a:gd name="T3" fmla="*/ 15 h 44"/>
                <a:gd name="T4" fmla="*/ 60 w 60"/>
                <a:gd name="T5" fmla="*/ 21 h 44"/>
                <a:gd name="T6" fmla="*/ 57 w 60"/>
                <a:gd name="T7" fmla="*/ 27 h 44"/>
                <a:gd name="T8" fmla="*/ 35 w 60"/>
                <a:gd name="T9" fmla="*/ 37 h 44"/>
                <a:gd name="T10" fmla="*/ 19 w 60"/>
                <a:gd name="T11" fmla="*/ 42 h 44"/>
                <a:gd name="T12" fmla="*/ 10 w 60"/>
                <a:gd name="T13" fmla="*/ 43 h 44"/>
                <a:gd name="T14" fmla="*/ 4 w 60"/>
                <a:gd name="T15" fmla="*/ 40 h 44"/>
                <a:gd name="T16" fmla="*/ 0 w 60"/>
                <a:gd name="T17" fmla="*/ 35 h 44"/>
                <a:gd name="T18" fmla="*/ 5 w 60"/>
                <a:gd name="T19" fmla="*/ 19 h 44"/>
                <a:gd name="T20" fmla="*/ 16 w 60"/>
                <a:gd name="T21" fmla="*/ 14 h 44"/>
                <a:gd name="T22" fmla="*/ 29 w 60"/>
                <a:gd name="T23" fmla="*/ 5 h 44"/>
                <a:gd name="T24" fmla="*/ 42 w 60"/>
                <a:gd name="T2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4">
                  <a:moveTo>
                    <a:pt x="42" y="4"/>
                  </a:moveTo>
                  <a:cubicBezTo>
                    <a:pt x="46" y="8"/>
                    <a:pt x="53" y="14"/>
                    <a:pt x="55" y="15"/>
                  </a:cubicBezTo>
                  <a:cubicBezTo>
                    <a:pt x="57" y="16"/>
                    <a:pt x="60" y="17"/>
                    <a:pt x="60" y="21"/>
                  </a:cubicBezTo>
                  <a:cubicBezTo>
                    <a:pt x="60" y="24"/>
                    <a:pt x="58" y="25"/>
                    <a:pt x="57" y="27"/>
                  </a:cubicBezTo>
                  <a:cubicBezTo>
                    <a:pt x="55" y="29"/>
                    <a:pt x="43" y="33"/>
                    <a:pt x="35" y="37"/>
                  </a:cubicBezTo>
                  <a:cubicBezTo>
                    <a:pt x="27" y="40"/>
                    <a:pt x="22" y="41"/>
                    <a:pt x="19" y="42"/>
                  </a:cubicBezTo>
                  <a:cubicBezTo>
                    <a:pt x="16" y="42"/>
                    <a:pt x="14" y="44"/>
                    <a:pt x="10" y="43"/>
                  </a:cubicBezTo>
                  <a:cubicBezTo>
                    <a:pt x="7" y="42"/>
                    <a:pt x="6" y="42"/>
                    <a:pt x="4" y="40"/>
                  </a:cubicBezTo>
                  <a:cubicBezTo>
                    <a:pt x="2" y="39"/>
                    <a:pt x="1" y="37"/>
                    <a:pt x="0" y="35"/>
                  </a:cubicBezTo>
                  <a:cubicBezTo>
                    <a:pt x="0" y="28"/>
                    <a:pt x="2" y="24"/>
                    <a:pt x="5" y="19"/>
                  </a:cubicBezTo>
                  <a:cubicBezTo>
                    <a:pt x="8" y="14"/>
                    <a:pt x="13" y="14"/>
                    <a:pt x="16" y="14"/>
                  </a:cubicBezTo>
                  <a:cubicBezTo>
                    <a:pt x="27" y="16"/>
                    <a:pt x="26" y="8"/>
                    <a:pt x="29" y="5"/>
                  </a:cubicBezTo>
                  <a:cubicBezTo>
                    <a:pt x="32" y="2"/>
                    <a:pt x="40" y="0"/>
                    <a:pt x="42" y="4"/>
                  </a:cubicBezTo>
                  <a:close/>
                </a:path>
              </a:pathLst>
            </a:custGeom>
            <a:solidFill>
              <a:srgbClr val="FFC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4" name="Freeform 882"/>
            <p:cNvSpPr>
              <a:spLocks/>
            </p:cNvSpPr>
            <p:nvPr/>
          </p:nvSpPr>
          <p:spPr bwMode="auto">
            <a:xfrm>
              <a:off x="1416051" y="1935164"/>
              <a:ext cx="171450" cy="123825"/>
            </a:xfrm>
            <a:custGeom>
              <a:avLst/>
              <a:gdLst>
                <a:gd name="T0" fmla="*/ 42 w 60"/>
                <a:gd name="T1" fmla="*/ 4 h 43"/>
                <a:gd name="T2" fmla="*/ 55 w 60"/>
                <a:gd name="T3" fmla="*/ 15 h 43"/>
                <a:gd name="T4" fmla="*/ 60 w 60"/>
                <a:gd name="T5" fmla="*/ 21 h 43"/>
                <a:gd name="T6" fmla="*/ 57 w 60"/>
                <a:gd name="T7" fmla="*/ 26 h 43"/>
                <a:gd name="T8" fmla="*/ 35 w 60"/>
                <a:gd name="T9" fmla="*/ 36 h 43"/>
                <a:gd name="T10" fmla="*/ 19 w 60"/>
                <a:gd name="T11" fmla="*/ 42 h 43"/>
                <a:gd name="T12" fmla="*/ 10 w 60"/>
                <a:gd name="T13" fmla="*/ 43 h 43"/>
                <a:gd name="T14" fmla="*/ 4 w 60"/>
                <a:gd name="T15" fmla="*/ 40 h 43"/>
                <a:gd name="T16" fmla="*/ 1 w 60"/>
                <a:gd name="T17" fmla="*/ 35 h 43"/>
                <a:gd name="T18" fmla="*/ 5 w 60"/>
                <a:gd name="T19" fmla="*/ 19 h 43"/>
                <a:gd name="T20" fmla="*/ 16 w 60"/>
                <a:gd name="T21" fmla="*/ 14 h 43"/>
                <a:gd name="T22" fmla="*/ 29 w 60"/>
                <a:gd name="T23" fmla="*/ 5 h 43"/>
                <a:gd name="T24" fmla="*/ 42 w 60"/>
                <a:gd name="T2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3">
                  <a:moveTo>
                    <a:pt x="42" y="4"/>
                  </a:moveTo>
                  <a:cubicBezTo>
                    <a:pt x="46" y="9"/>
                    <a:pt x="53" y="14"/>
                    <a:pt x="55" y="15"/>
                  </a:cubicBezTo>
                  <a:cubicBezTo>
                    <a:pt x="57" y="16"/>
                    <a:pt x="60" y="17"/>
                    <a:pt x="60" y="21"/>
                  </a:cubicBezTo>
                  <a:cubicBezTo>
                    <a:pt x="60" y="24"/>
                    <a:pt x="58" y="25"/>
                    <a:pt x="57" y="26"/>
                  </a:cubicBezTo>
                  <a:cubicBezTo>
                    <a:pt x="55" y="29"/>
                    <a:pt x="42" y="33"/>
                    <a:pt x="35" y="36"/>
                  </a:cubicBezTo>
                  <a:cubicBezTo>
                    <a:pt x="27" y="39"/>
                    <a:pt x="23" y="41"/>
                    <a:pt x="19" y="42"/>
                  </a:cubicBezTo>
                  <a:cubicBezTo>
                    <a:pt x="16" y="42"/>
                    <a:pt x="14" y="43"/>
                    <a:pt x="10" y="43"/>
                  </a:cubicBezTo>
                  <a:cubicBezTo>
                    <a:pt x="8" y="42"/>
                    <a:pt x="6" y="42"/>
                    <a:pt x="4" y="40"/>
                  </a:cubicBezTo>
                  <a:cubicBezTo>
                    <a:pt x="3" y="39"/>
                    <a:pt x="1" y="37"/>
                    <a:pt x="1" y="35"/>
                  </a:cubicBezTo>
                  <a:cubicBezTo>
                    <a:pt x="0" y="28"/>
                    <a:pt x="2" y="25"/>
                    <a:pt x="5" y="19"/>
                  </a:cubicBezTo>
                  <a:cubicBezTo>
                    <a:pt x="8" y="14"/>
                    <a:pt x="13" y="14"/>
                    <a:pt x="16" y="14"/>
                  </a:cubicBezTo>
                  <a:cubicBezTo>
                    <a:pt x="27" y="16"/>
                    <a:pt x="26" y="8"/>
                    <a:pt x="29" y="5"/>
                  </a:cubicBezTo>
                  <a:cubicBezTo>
                    <a:pt x="32" y="2"/>
                    <a:pt x="40" y="0"/>
                    <a:pt x="42" y="4"/>
                  </a:cubicBez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5" name="Freeform 883"/>
            <p:cNvSpPr>
              <a:spLocks/>
            </p:cNvSpPr>
            <p:nvPr/>
          </p:nvSpPr>
          <p:spPr bwMode="auto">
            <a:xfrm>
              <a:off x="1416051" y="1935164"/>
              <a:ext cx="171450" cy="123825"/>
            </a:xfrm>
            <a:custGeom>
              <a:avLst/>
              <a:gdLst>
                <a:gd name="T0" fmla="*/ 42 w 60"/>
                <a:gd name="T1" fmla="*/ 4 h 43"/>
                <a:gd name="T2" fmla="*/ 55 w 60"/>
                <a:gd name="T3" fmla="*/ 15 h 43"/>
                <a:gd name="T4" fmla="*/ 60 w 60"/>
                <a:gd name="T5" fmla="*/ 21 h 43"/>
                <a:gd name="T6" fmla="*/ 57 w 60"/>
                <a:gd name="T7" fmla="*/ 26 h 43"/>
                <a:gd name="T8" fmla="*/ 35 w 60"/>
                <a:gd name="T9" fmla="*/ 36 h 43"/>
                <a:gd name="T10" fmla="*/ 19 w 60"/>
                <a:gd name="T11" fmla="*/ 41 h 43"/>
                <a:gd name="T12" fmla="*/ 10 w 60"/>
                <a:gd name="T13" fmla="*/ 42 h 43"/>
                <a:gd name="T14" fmla="*/ 5 w 60"/>
                <a:gd name="T15" fmla="*/ 40 h 43"/>
                <a:gd name="T16" fmla="*/ 1 w 60"/>
                <a:gd name="T17" fmla="*/ 35 h 43"/>
                <a:gd name="T18" fmla="*/ 5 w 60"/>
                <a:gd name="T19" fmla="*/ 19 h 43"/>
                <a:gd name="T20" fmla="*/ 16 w 60"/>
                <a:gd name="T21" fmla="*/ 15 h 43"/>
                <a:gd name="T22" fmla="*/ 29 w 60"/>
                <a:gd name="T23" fmla="*/ 5 h 43"/>
                <a:gd name="T24" fmla="*/ 42 w 60"/>
                <a:gd name="T2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3">
                  <a:moveTo>
                    <a:pt x="42" y="4"/>
                  </a:moveTo>
                  <a:cubicBezTo>
                    <a:pt x="46" y="9"/>
                    <a:pt x="53" y="14"/>
                    <a:pt x="55" y="15"/>
                  </a:cubicBezTo>
                  <a:cubicBezTo>
                    <a:pt x="57" y="16"/>
                    <a:pt x="60" y="17"/>
                    <a:pt x="60" y="21"/>
                  </a:cubicBezTo>
                  <a:cubicBezTo>
                    <a:pt x="60" y="24"/>
                    <a:pt x="58" y="25"/>
                    <a:pt x="57" y="26"/>
                  </a:cubicBezTo>
                  <a:cubicBezTo>
                    <a:pt x="55" y="29"/>
                    <a:pt x="42" y="34"/>
                    <a:pt x="35" y="36"/>
                  </a:cubicBezTo>
                  <a:cubicBezTo>
                    <a:pt x="27" y="39"/>
                    <a:pt x="23" y="41"/>
                    <a:pt x="19" y="41"/>
                  </a:cubicBezTo>
                  <a:cubicBezTo>
                    <a:pt x="16" y="42"/>
                    <a:pt x="14" y="43"/>
                    <a:pt x="10" y="42"/>
                  </a:cubicBezTo>
                  <a:cubicBezTo>
                    <a:pt x="8" y="42"/>
                    <a:pt x="6" y="42"/>
                    <a:pt x="5" y="40"/>
                  </a:cubicBezTo>
                  <a:cubicBezTo>
                    <a:pt x="3" y="38"/>
                    <a:pt x="1" y="37"/>
                    <a:pt x="1" y="35"/>
                  </a:cubicBezTo>
                  <a:cubicBezTo>
                    <a:pt x="0" y="28"/>
                    <a:pt x="3" y="25"/>
                    <a:pt x="5" y="19"/>
                  </a:cubicBezTo>
                  <a:cubicBezTo>
                    <a:pt x="8" y="14"/>
                    <a:pt x="13" y="14"/>
                    <a:pt x="16" y="15"/>
                  </a:cubicBezTo>
                  <a:cubicBezTo>
                    <a:pt x="27" y="16"/>
                    <a:pt x="26" y="8"/>
                    <a:pt x="29" y="5"/>
                  </a:cubicBezTo>
                  <a:cubicBezTo>
                    <a:pt x="32" y="2"/>
                    <a:pt x="40" y="0"/>
                    <a:pt x="42" y="4"/>
                  </a:cubicBezTo>
                  <a:close/>
                </a:path>
              </a:pathLst>
            </a:cu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6" name="Freeform 884"/>
            <p:cNvSpPr>
              <a:spLocks/>
            </p:cNvSpPr>
            <p:nvPr/>
          </p:nvSpPr>
          <p:spPr bwMode="auto">
            <a:xfrm>
              <a:off x="1417638" y="1935164"/>
              <a:ext cx="169863" cy="123825"/>
            </a:xfrm>
            <a:custGeom>
              <a:avLst/>
              <a:gdLst>
                <a:gd name="T0" fmla="*/ 41 w 59"/>
                <a:gd name="T1" fmla="*/ 4 h 43"/>
                <a:gd name="T2" fmla="*/ 54 w 59"/>
                <a:gd name="T3" fmla="*/ 15 h 43"/>
                <a:gd name="T4" fmla="*/ 59 w 59"/>
                <a:gd name="T5" fmla="*/ 21 h 43"/>
                <a:gd name="T6" fmla="*/ 56 w 59"/>
                <a:gd name="T7" fmla="*/ 26 h 43"/>
                <a:gd name="T8" fmla="*/ 34 w 59"/>
                <a:gd name="T9" fmla="*/ 36 h 43"/>
                <a:gd name="T10" fmla="*/ 18 w 59"/>
                <a:gd name="T11" fmla="*/ 41 h 43"/>
                <a:gd name="T12" fmla="*/ 10 w 59"/>
                <a:gd name="T13" fmla="*/ 42 h 43"/>
                <a:gd name="T14" fmla="*/ 4 w 59"/>
                <a:gd name="T15" fmla="*/ 40 h 43"/>
                <a:gd name="T16" fmla="*/ 0 w 59"/>
                <a:gd name="T17" fmla="*/ 35 h 43"/>
                <a:gd name="T18" fmla="*/ 5 w 59"/>
                <a:gd name="T19" fmla="*/ 19 h 43"/>
                <a:gd name="T20" fmla="*/ 15 w 59"/>
                <a:gd name="T21" fmla="*/ 15 h 43"/>
                <a:gd name="T22" fmla="*/ 28 w 59"/>
                <a:gd name="T23" fmla="*/ 5 h 43"/>
                <a:gd name="T24" fmla="*/ 41 w 59"/>
                <a:gd name="T2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3">
                  <a:moveTo>
                    <a:pt x="41" y="4"/>
                  </a:moveTo>
                  <a:cubicBezTo>
                    <a:pt x="45" y="9"/>
                    <a:pt x="52" y="14"/>
                    <a:pt x="54" y="15"/>
                  </a:cubicBezTo>
                  <a:cubicBezTo>
                    <a:pt x="56" y="16"/>
                    <a:pt x="59" y="18"/>
                    <a:pt x="59" y="21"/>
                  </a:cubicBezTo>
                  <a:cubicBezTo>
                    <a:pt x="59" y="24"/>
                    <a:pt x="57" y="25"/>
                    <a:pt x="56" y="26"/>
                  </a:cubicBezTo>
                  <a:cubicBezTo>
                    <a:pt x="54" y="29"/>
                    <a:pt x="41" y="34"/>
                    <a:pt x="34" y="36"/>
                  </a:cubicBezTo>
                  <a:cubicBezTo>
                    <a:pt x="26" y="39"/>
                    <a:pt x="22" y="40"/>
                    <a:pt x="18" y="41"/>
                  </a:cubicBezTo>
                  <a:cubicBezTo>
                    <a:pt x="16" y="42"/>
                    <a:pt x="13" y="43"/>
                    <a:pt x="10" y="42"/>
                  </a:cubicBezTo>
                  <a:cubicBezTo>
                    <a:pt x="7" y="41"/>
                    <a:pt x="6" y="41"/>
                    <a:pt x="4" y="40"/>
                  </a:cubicBezTo>
                  <a:cubicBezTo>
                    <a:pt x="2" y="38"/>
                    <a:pt x="1" y="37"/>
                    <a:pt x="0" y="35"/>
                  </a:cubicBezTo>
                  <a:cubicBezTo>
                    <a:pt x="0" y="28"/>
                    <a:pt x="2" y="25"/>
                    <a:pt x="5" y="19"/>
                  </a:cubicBezTo>
                  <a:cubicBezTo>
                    <a:pt x="7" y="14"/>
                    <a:pt x="12" y="14"/>
                    <a:pt x="15" y="15"/>
                  </a:cubicBezTo>
                  <a:cubicBezTo>
                    <a:pt x="26" y="16"/>
                    <a:pt x="25" y="8"/>
                    <a:pt x="28" y="5"/>
                  </a:cubicBezTo>
                  <a:cubicBezTo>
                    <a:pt x="31" y="3"/>
                    <a:pt x="39" y="0"/>
                    <a:pt x="41" y="4"/>
                  </a:cubicBezTo>
                  <a:close/>
                </a:path>
              </a:pathLst>
            </a:custGeom>
            <a:solidFill>
              <a:srgbClr val="FFC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7" name="Freeform 885"/>
            <p:cNvSpPr>
              <a:spLocks/>
            </p:cNvSpPr>
            <p:nvPr/>
          </p:nvSpPr>
          <p:spPr bwMode="auto">
            <a:xfrm>
              <a:off x="1417638" y="1935164"/>
              <a:ext cx="169863" cy="120650"/>
            </a:xfrm>
            <a:custGeom>
              <a:avLst/>
              <a:gdLst>
                <a:gd name="T0" fmla="*/ 41 w 59"/>
                <a:gd name="T1" fmla="*/ 4 h 42"/>
                <a:gd name="T2" fmla="*/ 54 w 59"/>
                <a:gd name="T3" fmla="*/ 15 h 42"/>
                <a:gd name="T4" fmla="*/ 59 w 59"/>
                <a:gd name="T5" fmla="*/ 21 h 42"/>
                <a:gd name="T6" fmla="*/ 56 w 59"/>
                <a:gd name="T7" fmla="*/ 26 h 42"/>
                <a:gd name="T8" fmla="*/ 34 w 59"/>
                <a:gd name="T9" fmla="*/ 36 h 42"/>
                <a:gd name="T10" fmla="*/ 18 w 59"/>
                <a:gd name="T11" fmla="*/ 41 h 42"/>
                <a:gd name="T12" fmla="*/ 10 w 59"/>
                <a:gd name="T13" fmla="*/ 42 h 42"/>
                <a:gd name="T14" fmla="*/ 4 w 59"/>
                <a:gd name="T15" fmla="*/ 40 h 42"/>
                <a:gd name="T16" fmla="*/ 1 w 59"/>
                <a:gd name="T17" fmla="*/ 35 h 42"/>
                <a:gd name="T18" fmla="*/ 5 w 59"/>
                <a:gd name="T19" fmla="*/ 19 h 42"/>
                <a:gd name="T20" fmla="*/ 15 w 59"/>
                <a:gd name="T21" fmla="*/ 15 h 42"/>
                <a:gd name="T22" fmla="*/ 28 w 59"/>
                <a:gd name="T23" fmla="*/ 5 h 42"/>
                <a:gd name="T24" fmla="*/ 41 w 59"/>
                <a:gd name="T2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2">
                  <a:moveTo>
                    <a:pt x="41" y="4"/>
                  </a:moveTo>
                  <a:cubicBezTo>
                    <a:pt x="45" y="9"/>
                    <a:pt x="52" y="14"/>
                    <a:pt x="54" y="15"/>
                  </a:cubicBezTo>
                  <a:cubicBezTo>
                    <a:pt x="56" y="16"/>
                    <a:pt x="59" y="18"/>
                    <a:pt x="59" y="21"/>
                  </a:cubicBezTo>
                  <a:cubicBezTo>
                    <a:pt x="58" y="24"/>
                    <a:pt x="57" y="25"/>
                    <a:pt x="56" y="26"/>
                  </a:cubicBezTo>
                  <a:cubicBezTo>
                    <a:pt x="54" y="29"/>
                    <a:pt x="41" y="34"/>
                    <a:pt x="34" y="36"/>
                  </a:cubicBezTo>
                  <a:cubicBezTo>
                    <a:pt x="26" y="39"/>
                    <a:pt x="22" y="40"/>
                    <a:pt x="18" y="41"/>
                  </a:cubicBezTo>
                  <a:cubicBezTo>
                    <a:pt x="16" y="41"/>
                    <a:pt x="13" y="42"/>
                    <a:pt x="10" y="42"/>
                  </a:cubicBezTo>
                  <a:cubicBezTo>
                    <a:pt x="7" y="41"/>
                    <a:pt x="6" y="41"/>
                    <a:pt x="4" y="40"/>
                  </a:cubicBezTo>
                  <a:cubicBezTo>
                    <a:pt x="2" y="38"/>
                    <a:pt x="1" y="37"/>
                    <a:pt x="1" y="35"/>
                  </a:cubicBezTo>
                  <a:cubicBezTo>
                    <a:pt x="0" y="28"/>
                    <a:pt x="2" y="25"/>
                    <a:pt x="5" y="19"/>
                  </a:cubicBezTo>
                  <a:cubicBezTo>
                    <a:pt x="7" y="14"/>
                    <a:pt x="12" y="15"/>
                    <a:pt x="15" y="15"/>
                  </a:cubicBezTo>
                  <a:cubicBezTo>
                    <a:pt x="26" y="17"/>
                    <a:pt x="25" y="8"/>
                    <a:pt x="28" y="5"/>
                  </a:cubicBezTo>
                  <a:cubicBezTo>
                    <a:pt x="31" y="3"/>
                    <a:pt x="39" y="0"/>
                    <a:pt x="41" y="4"/>
                  </a:cubicBezTo>
                  <a:close/>
                </a:path>
              </a:pathLst>
            </a:custGeom>
            <a:solidFill>
              <a:srgbClr val="FFC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8" name="Freeform 886"/>
            <p:cNvSpPr>
              <a:spLocks/>
            </p:cNvSpPr>
            <p:nvPr/>
          </p:nvSpPr>
          <p:spPr bwMode="auto">
            <a:xfrm>
              <a:off x="1417638" y="1935164"/>
              <a:ext cx="169863" cy="120650"/>
            </a:xfrm>
            <a:custGeom>
              <a:avLst/>
              <a:gdLst>
                <a:gd name="T0" fmla="*/ 41 w 59"/>
                <a:gd name="T1" fmla="*/ 4 h 42"/>
                <a:gd name="T2" fmla="*/ 54 w 59"/>
                <a:gd name="T3" fmla="*/ 15 h 42"/>
                <a:gd name="T4" fmla="*/ 58 w 59"/>
                <a:gd name="T5" fmla="*/ 21 h 42"/>
                <a:gd name="T6" fmla="*/ 56 w 59"/>
                <a:gd name="T7" fmla="*/ 26 h 42"/>
                <a:gd name="T8" fmla="*/ 34 w 59"/>
                <a:gd name="T9" fmla="*/ 36 h 42"/>
                <a:gd name="T10" fmla="*/ 18 w 59"/>
                <a:gd name="T11" fmla="*/ 41 h 42"/>
                <a:gd name="T12" fmla="*/ 10 w 59"/>
                <a:gd name="T13" fmla="*/ 41 h 42"/>
                <a:gd name="T14" fmla="*/ 4 w 59"/>
                <a:gd name="T15" fmla="*/ 39 h 42"/>
                <a:gd name="T16" fmla="*/ 1 w 59"/>
                <a:gd name="T17" fmla="*/ 34 h 42"/>
                <a:gd name="T18" fmla="*/ 5 w 59"/>
                <a:gd name="T19" fmla="*/ 19 h 42"/>
                <a:gd name="T20" fmla="*/ 15 w 59"/>
                <a:gd name="T21" fmla="*/ 15 h 42"/>
                <a:gd name="T22" fmla="*/ 28 w 59"/>
                <a:gd name="T23" fmla="*/ 5 h 42"/>
                <a:gd name="T24" fmla="*/ 41 w 59"/>
                <a:gd name="T2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2">
                  <a:moveTo>
                    <a:pt x="41" y="4"/>
                  </a:moveTo>
                  <a:cubicBezTo>
                    <a:pt x="45" y="9"/>
                    <a:pt x="52" y="14"/>
                    <a:pt x="54" y="15"/>
                  </a:cubicBezTo>
                  <a:cubicBezTo>
                    <a:pt x="56" y="16"/>
                    <a:pt x="59" y="18"/>
                    <a:pt x="58" y="21"/>
                  </a:cubicBezTo>
                  <a:cubicBezTo>
                    <a:pt x="58" y="24"/>
                    <a:pt x="57" y="25"/>
                    <a:pt x="56" y="26"/>
                  </a:cubicBezTo>
                  <a:cubicBezTo>
                    <a:pt x="53" y="29"/>
                    <a:pt x="41" y="34"/>
                    <a:pt x="34" y="36"/>
                  </a:cubicBezTo>
                  <a:cubicBezTo>
                    <a:pt x="26" y="38"/>
                    <a:pt x="22" y="40"/>
                    <a:pt x="18" y="41"/>
                  </a:cubicBezTo>
                  <a:cubicBezTo>
                    <a:pt x="16" y="41"/>
                    <a:pt x="14" y="42"/>
                    <a:pt x="10" y="41"/>
                  </a:cubicBezTo>
                  <a:cubicBezTo>
                    <a:pt x="7" y="41"/>
                    <a:pt x="6" y="41"/>
                    <a:pt x="4" y="39"/>
                  </a:cubicBezTo>
                  <a:cubicBezTo>
                    <a:pt x="2" y="38"/>
                    <a:pt x="1" y="37"/>
                    <a:pt x="1" y="34"/>
                  </a:cubicBezTo>
                  <a:cubicBezTo>
                    <a:pt x="0" y="28"/>
                    <a:pt x="2" y="25"/>
                    <a:pt x="5" y="19"/>
                  </a:cubicBezTo>
                  <a:cubicBezTo>
                    <a:pt x="7" y="14"/>
                    <a:pt x="12" y="15"/>
                    <a:pt x="15" y="15"/>
                  </a:cubicBezTo>
                  <a:cubicBezTo>
                    <a:pt x="26" y="17"/>
                    <a:pt x="25" y="8"/>
                    <a:pt x="28" y="5"/>
                  </a:cubicBezTo>
                  <a:cubicBezTo>
                    <a:pt x="31" y="3"/>
                    <a:pt x="39" y="0"/>
                    <a:pt x="41" y="4"/>
                  </a:cubicBezTo>
                  <a:close/>
                </a:path>
              </a:pathLst>
            </a:cu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9" name="Freeform 887"/>
            <p:cNvSpPr>
              <a:spLocks/>
            </p:cNvSpPr>
            <p:nvPr/>
          </p:nvSpPr>
          <p:spPr bwMode="auto">
            <a:xfrm>
              <a:off x="1420813" y="1935164"/>
              <a:ext cx="163513" cy="120650"/>
            </a:xfrm>
            <a:custGeom>
              <a:avLst/>
              <a:gdLst>
                <a:gd name="T0" fmla="*/ 40 w 57"/>
                <a:gd name="T1" fmla="*/ 4 h 42"/>
                <a:gd name="T2" fmla="*/ 53 w 57"/>
                <a:gd name="T3" fmla="*/ 15 h 42"/>
                <a:gd name="T4" fmla="*/ 57 w 57"/>
                <a:gd name="T5" fmla="*/ 21 h 42"/>
                <a:gd name="T6" fmla="*/ 54 w 57"/>
                <a:gd name="T7" fmla="*/ 26 h 42"/>
                <a:gd name="T8" fmla="*/ 33 w 57"/>
                <a:gd name="T9" fmla="*/ 36 h 42"/>
                <a:gd name="T10" fmla="*/ 18 w 57"/>
                <a:gd name="T11" fmla="*/ 40 h 42"/>
                <a:gd name="T12" fmla="*/ 9 w 57"/>
                <a:gd name="T13" fmla="*/ 41 h 42"/>
                <a:gd name="T14" fmla="*/ 3 w 57"/>
                <a:gd name="T15" fmla="*/ 39 h 42"/>
                <a:gd name="T16" fmla="*/ 1 w 57"/>
                <a:gd name="T17" fmla="*/ 34 h 42"/>
                <a:gd name="T18" fmla="*/ 4 w 57"/>
                <a:gd name="T19" fmla="*/ 19 h 42"/>
                <a:gd name="T20" fmla="*/ 15 w 57"/>
                <a:gd name="T21" fmla="*/ 15 h 42"/>
                <a:gd name="T22" fmla="*/ 27 w 57"/>
                <a:gd name="T23" fmla="*/ 5 h 42"/>
                <a:gd name="T24" fmla="*/ 40 w 57"/>
                <a:gd name="T2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42">
                  <a:moveTo>
                    <a:pt x="40" y="4"/>
                  </a:moveTo>
                  <a:cubicBezTo>
                    <a:pt x="44" y="9"/>
                    <a:pt x="51" y="14"/>
                    <a:pt x="53" y="15"/>
                  </a:cubicBezTo>
                  <a:cubicBezTo>
                    <a:pt x="55" y="16"/>
                    <a:pt x="57" y="18"/>
                    <a:pt x="57" y="21"/>
                  </a:cubicBezTo>
                  <a:cubicBezTo>
                    <a:pt x="57" y="24"/>
                    <a:pt x="55" y="25"/>
                    <a:pt x="54" y="26"/>
                  </a:cubicBezTo>
                  <a:cubicBezTo>
                    <a:pt x="52" y="29"/>
                    <a:pt x="40" y="34"/>
                    <a:pt x="33" y="36"/>
                  </a:cubicBezTo>
                  <a:cubicBezTo>
                    <a:pt x="25" y="38"/>
                    <a:pt x="22" y="39"/>
                    <a:pt x="18" y="40"/>
                  </a:cubicBezTo>
                  <a:cubicBezTo>
                    <a:pt x="15" y="41"/>
                    <a:pt x="13" y="42"/>
                    <a:pt x="9" y="41"/>
                  </a:cubicBezTo>
                  <a:cubicBezTo>
                    <a:pt x="6" y="41"/>
                    <a:pt x="5" y="41"/>
                    <a:pt x="3" y="39"/>
                  </a:cubicBezTo>
                  <a:cubicBezTo>
                    <a:pt x="2" y="38"/>
                    <a:pt x="1" y="37"/>
                    <a:pt x="1" y="34"/>
                  </a:cubicBezTo>
                  <a:cubicBezTo>
                    <a:pt x="0" y="28"/>
                    <a:pt x="1" y="25"/>
                    <a:pt x="4" y="19"/>
                  </a:cubicBezTo>
                  <a:cubicBezTo>
                    <a:pt x="6" y="14"/>
                    <a:pt x="12" y="15"/>
                    <a:pt x="15" y="15"/>
                  </a:cubicBezTo>
                  <a:cubicBezTo>
                    <a:pt x="25" y="17"/>
                    <a:pt x="24" y="8"/>
                    <a:pt x="27" y="5"/>
                  </a:cubicBezTo>
                  <a:cubicBezTo>
                    <a:pt x="30" y="3"/>
                    <a:pt x="38" y="0"/>
                    <a:pt x="40" y="4"/>
                  </a:cubicBez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0" name="Freeform 888"/>
            <p:cNvSpPr>
              <a:spLocks/>
            </p:cNvSpPr>
            <p:nvPr/>
          </p:nvSpPr>
          <p:spPr bwMode="auto">
            <a:xfrm>
              <a:off x="1420813" y="1935164"/>
              <a:ext cx="163513" cy="120650"/>
            </a:xfrm>
            <a:custGeom>
              <a:avLst/>
              <a:gdLst>
                <a:gd name="T0" fmla="*/ 40 w 57"/>
                <a:gd name="T1" fmla="*/ 4 h 42"/>
                <a:gd name="T2" fmla="*/ 53 w 57"/>
                <a:gd name="T3" fmla="*/ 15 h 42"/>
                <a:gd name="T4" fmla="*/ 57 w 57"/>
                <a:gd name="T5" fmla="*/ 21 h 42"/>
                <a:gd name="T6" fmla="*/ 54 w 57"/>
                <a:gd name="T7" fmla="*/ 26 h 42"/>
                <a:gd name="T8" fmla="*/ 33 w 57"/>
                <a:gd name="T9" fmla="*/ 36 h 42"/>
                <a:gd name="T10" fmla="*/ 18 w 57"/>
                <a:gd name="T11" fmla="*/ 40 h 42"/>
                <a:gd name="T12" fmla="*/ 9 w 57"/>
                <a:gd name="T13" fmla="*/ 41 h 42"/>
                <a:gd name="T14" fmla="*/ 4 w 57"/>
                <a:gd name="T15" fmla="*/ 39 h 42"/>
                <a:gd name="T16" fmla="*/ 1 w 57"/>
                <a:gd name="T17" fmla="*/ 34 h 42"/>
                <a:gd name="T18" fmla="*/ 4 w 57"/>
                <a:gd name="T19" fmla="*/ 20 h 42"/>
                <a:gd name="T20" fmla="*/ 15 w 57"/>
                <a:gd name="T21" fmla="*/ 16 h 42"/>
                <a:gd name="T22" fmla="*/ 27 w 57"/>
                <a:gd name="T23" fmla="*/ 5 h 42"/>
                <a:gd name="T24" fmla="*/ 40 w 57"/>
                <a:gd name="T2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42">
                  <a:moveTo>
                    <a:pt x="40" y="4"/>
                  </a:moveTo>
                  <a:cubicBezTo>
                    <a:pt x="44" y="9"/>
                    <a:pt x="51" y="14"/>
                    <a:pt x="53" y="15"/>
                  </a:cubicBezTo>
                  <a:cubicBezTo>
                    <a:pt x="55" y="16"/>
                    <a:pt x="57" y="18"/>
                    <a:pt x="57" y="21"/>
                  </a:cubicBezTo>
                  <a:cubicBezTo>
                    <a:pt x="57" y="24"/>
                    <a:pt x="55" y="25"/>
                    <a:pt x="54" y="26"/>
                  </a:cubicBezTo>
                  <a:cubicBezTo>
                    <a:pt x="52" y="28"/>
                    <a:pt x="39" y="34"/>
                    <a:pt x="33" y="36"/>
                  </a:cubicBezTo>
                  <a:cubicBezTo>
                    <a:pt x="25" y="38"/>
                    <a:pt x="22" y="39"/>
                    <a:pt x="18" y="40"/>
                  </a:cubicBezTo>
                  <a:cubicBezTo>
                    <a:pt x="15" y="41"/>
                    <a:pt x="13" y="42"/>
                    <a:pt x="9" y="41"/>
                  </a:cubicBezTo>
                  <a:cubicBezTo>
                    <a:pt x="6" y="40"/>
                    <a:pt x="5" y="40"/>
                    <a:pt x="4" y="39"/>
                  </a:cubicBezTo>
                  <a:cubicBezTo>
                    <a:pt x="2" y="37"/>
                    <a:pt x="1" y="37"/>
                    <a:pt x="1" y="34"/>
                  </a:cubicBezTo>
                  <a:cubicBezTo>
                    <a:pt x="0" y="28"/>
                    <a:pt x="1" y="25"/>
                    <a:pt x="4" y="20"/>
                  </a:cubicBezTo>
                  <a:cubicBezTo>
                    <a:pt x="6" y="14"/>
                    <a:pt x="12" y="15"/>
                    <a:pt x="15" y="16"/>
                  </a:cubicBezTo>
                  <a:cubicBezTo>
                    <a:pt x="25" y="17"/>
                    <a:pt x="24" y="8"/>
                    <a:pt x="27" y="5"/>
                  </a:cubicBezTo>
                  <a:cubicBezTo>
                    <a:pt x="30" y="3"/>
                    <a:pt x="37" y="0"/>
                    <a:pt x="40" y="4"/>
                  </a:cubicBez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1" name="Freeform 889"/>
            <p:cNvSpPr>
              <a:spLocks/>
            </p:cNvSpPr>
            <p:nvPr/>
          </p:nvSpPr>
          <p:spPr bwMode="auto">
            <a:xfrm>
              <a:off x="1423988" y="1938339"/>
              <a:ext cx="160338" cy="114300"/>
            </a:xfrm>
            <a:custGeom>
              <a:avLst/>
              <a:gdLst>
                <a:gd name="T0" fmla="*/ 39 w 56"/>
                <a:gd name="T1" fmla="*/ 3 h 40"/>
                <a:gd name="T2" fmla="*/ 52 w 56"/>
                <a:gd name="T3" fmla="*/ 14 h 40"/>
                <a:gd name="T4" fmla="*/ 56 w 56"/>
                <a:gd name="T5" fmla="*/ 20 h 40"/>
                <a:gd name="T6" fmla="*/ 53 w 56"/>
                <a:gd name="T7" fmla="*/ 25 h 40"/>
                <a:gd name="T8" fmla="*/ 31 w 56"/>
                <a:gd name="T9" fmla="*/ 35 h 40"/>
                <a:gd name="T10" fmla="*/ 17 w 56"/>
                <a:gd name="T11" fmla="*/ 39 h 40"/>
                <a:gd name="T12" fmla="*/ 8 w 56"/>
                <a:gd name="T13" fmla="*/ 40 h 40"/>
                <a:gd name="T14" fmla="*/ 3 w 56"/>
                <a:gd name="T15" fmla="*/ 38 h 40"/>
                <a:gd name="T16" fmla="*/ 0 w 56"/>
                <a:gd name="T17" fmla="*/ 33 h 40"/>
                <a:gd name="T18" fmla="*/ 3 w 56"/>
                <a:gd name="T19" fmla="*/ 19 h 40"/>
                <a:gd name="T20" fmla="*/ 14 w 56"/>
                <a:gd name="T21" fmla="*/ 15 h 40"/>
                <a:gd name="T22" fmla="*/ 26 w 56"/>
                <a:gd name="T23" fmla="*/ 5 h 40"/>
                <a:gd name="T24" fmla="*/ 39 w 56"/>
                <a:gd name="T25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40">
                  <a:moveTo>
                    <a:pt x="39" y="3"/>
                  </a:moveTo>
                  <a:cubicBezTo>
                    <a:pt x="43" y="8"/>
                    <a:pt x="50" y="13"/>
                    <a:pt x="52" y="14"/>
                  </a:cubicBezTo>
                  <a:cubicBezTo>
                    <a:pt x="54" y="15"/>
                    <a:pt x="56" y="17"/>
                    <a:pt x="56" y="20"/>
                  </a:cubicBezTo>
                  <a:cubicBezTo>
                    <a:pt x="56" y="23"/>
                    <a:pt x="54" y="24"/>
                    <a:pt x="53" y="25"/>
                  </a:cubicBezTo>
                  <a:cubicBezTo>
                    <a:pt x="51" y="27"/>
                    <a:pt x="38" y="33"/>
                    <a:pt x="31" y="35"/>
                  </a:cubicBezTo>
                  <a:cubicBezTo>
                    <a:pt x="24" y="37"/>
                    <a:pt x="21" y="38"/>
                    <a:pt x="17" y="39"/>
                  </a:cubicBezTo>
                  <a:cubicBezTo>
                    <a:pt x="15" y="39"/>
                    <a:pt x="12" y="40"/>
                    <a:pt x="8" y="40"/>
                  </a:cubicBezTo>
                  <a:cubicBezTo>
                    <a:pt x="5" y="39"/>
                    <a:pt x="5" y="39"/>
                    <a:pt x="3" y="38"/>
                  </a:cubicBezTo>
                  <a:cubicBezTo>
                    <a:pt x="1" y="36"/>
                    <a:pt x="0" y="36"/>
                    <a:pt x="0" y="33"/>
                  </a:cubicBezTo>
                  <a:cubicBezTo>
                    <a:pt x="0" y="27"/>
                    <a:pt x="1" y="24"/>
                    <a:pt x="3" y="19"/>
                  </a:cubicBezTo>
                  <a:cubicBezTo>
                    <a:pt x="6" y="13"/>
                    <a:pt x="11" y="14"/>
                    <a:pt x="14" y="15"/>
                  </a:cubicBezTo>
                  <a:cubicBezTo>
                    <a:pt x="25" y="17"/>
                    <a:pt x="23" y="7"/>
                    <a:pt x="26" y="5"/>
                  </a:cubicBezTo>
                  <a:cubicBezTo>
                    <a:pt x="29" y="2"/>
                    <a:pt x="36" y="0"/>
                    <a:pt x="39" y="3"/>
                  </a:cubicBezTo>
                  <a:close/>
                </a:path>
              </a:pathLst>
            </a:custGeom>
            <a:solidFill>
              <a:srgbClr val="FF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2" name="Freeform 890"/>
            <p:cNvSpPr>
              <a:spLocks/>
            </p:cNvSpPr>
            <p:nvPr/>
          </p:nvSpPr>
          <p:spPr bwMode="auto">
            <a:xfrm>
              <a:off x="1423988" y="1938339"/>
              <a:ext cx="160338" cy="114300"/>
            </a:xfrm>
            <a:custGeom>
              <a:avLst/>
              <a:gdLst>
                <a:gd name="T0" fmla="*/ 39 w 56"/>
                <a:gd name="T1" fmla="*/ 3 h 40"/>
                <a:gd name="T2" fmla="*/ 52 w 56"/>
                <a:gd name="T3" fmla="*/ 14 h 40"/>
                <a:gd name="T4" fmla="*/ 56 w 56"/>
                <a:gd name="T5" fmla="*/ 20 h 40"/>
                <a:gd name="T6" fmla="*/ 53 w 56"/>
                <a:gd name="T7" fmla="*/ 25 h 40"/>
                <a:gd name="T8" fmla="*/ 31 w 56"/>
                <a:gd name="T9" fmla="*/ 34 h 40"/>
                <a:gd name="T10" fmla="*/ 17 w 56"/>
                <a:gd name="T11" fmla="*/ 38 h 40"/>
                <a:gd name="T12" fmla="*/ 8 w 56"/>
                <a:gd name="T13" fmla="*/ 39 h 40"/>
                <a:gd name="T14" fmla="*/ 3 w 56"/>
                <a:gd name="T15" fmla="*/ 37 h 40"/>
                <a:gd name="T16" fmla="*/ 1 w 56"/>
                <a:gd name="T17" fmla="*/ 33 h 40"/>
                <a:gd name="T18" fmla="*/ 3 w 56"/>
                <a:gd name="T19" fmla="*/ 19 h 40"/>
                <a:gd name="T20" fmla="*/ 14 w 56"/>
                <a:gd name="T21" fmla="*/ 15 h 40"/>
                <a:gd name="T22" fmla="*/ 26 w 56"/>
                <a:gd name="T23" fmla="*/ 5 h 40"/>
                <a:gd name="T24" fmla="*/ 39 w 56"/>
                <a:gd name="T25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40">
                  <a:moveTo>
                    <a:pt x="39" y="3"/>
                  </a:moveTo>
                  <a:cubicBezTo>
                    <a:pt x="43" y="8"/>
                    <a:pt x="49" y="13"/>
                    <a:pt x="52" y="14"/>
                  </a:cubicBezTo>
                  <a:cubicBezTo>
                    <a:pt x="54" y="15"/>
                    <a:pt x="56" y="17"/>
                    <a:pt x="56" y="20"/>
                  </a:cubicBezTo>
                  <a:cubicBezTo>
                    <a:pt x="56" y="23"/>
                    <a:pt x="54" y="24"/>
                    <a:pt x="53" y="25"/>
                  </a:cubicBezTo>
                  <a:cubicBezTo>
                    <a:pt x="51" y="27"/>
                    <a:pt x="38" y="33"/>
                    <a:pt x="31" y="34"/>
                  </a:cubicBezTo>
                  <a:cubicBezTo>
                    <a:pt x="24" y="36"/>
                    <a:pt x="21" y="37"/>
                    <a:pt x="17" y="38"/>
                  </a:cubicBezTo>
                  <a:cubicBezTo>
                    <a:pt x="15" y="39"/>
                    <a:pt x="12" y="40"/>
                    <a:pt x="8" y="39"/>
                  </a:cubicBezTo>
                  <a:cubicBezTo>
                    <a:pt x="6" y="39"/>
                    <a:pt x="5" y="39"/>
                    <a:pt x="3" y="37"/>
                  </a:cubicBezTo>
                  <a:cubicBezTo>
                    <a:pt x="1" y="36"/>
                    <a:pt x="1" y="36"/>
                    <a:pt x="1" y="33"/>
                  </a:cubicBezTo>
                  <a:cubicBezTo>
                    <a:pt x="0" y="27"/>
                    <a:pt x="1" y="24"/>
                    <a:pt x="3" y="19"/>
                  </a:cubicBezTo>
                  <a:cubicBezTo>
                    <a:pt x="6" y="13"/>
                    <a:pt x="11" y="15"/>
                    <a:pt x="14" y="15"/>
                  </a:cubicBezTo>
                  <a:cubicBezTo>
                    <a:pt x="25" y="17"/>
                    <a:pt x="23" y="8"/>
                    <a:pt x="26" y="5"/>
                  </a:cubicBezTo>
                  <a:cubicBezTo>
                    <a:pt x="29" y="2"/>
                    <a:pt x="36" y="0"/>
                    <a:pt x="39" y="3"/>
                  </a:cubicBezTo>
                  <a:close/>
                </a:path>
              </a:pathLst>
            </a:custGeom>
            <a:solidFill>
              <a:srgbClr val="FFC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3" name="Freeform 891"/>
            <p:cNvSpPr>
              <a:spLocks/>
            </p:cNvSpPr>
            <p:nvPr/>
          </p:nvSpPr>
          <p:spPr bwMode="auto">
            <a:xfrm>
              <a:off x="1423988" y="1938339"/>
              <a:ext cx="160338" cy="114300"/>
            </a:xfrm>
            <a:custGeom>
              <a:avLst/>
              <a:gdLst>
                <a:gd name="T0" fmla="*/ 39 w 56"/>
                <a:gd name="T1" fmla="*/ 3 h 40"/>
                <a:gd name="T2" fmla="*/ 52 w 56"/>
                <a:gd name="T3" fmla="*/ 14 h 40"/>
                <a:gd name="T4" fmla="*/ 56 w 56"/>
                <a:gd name="T5" fmla="*/ 20 h 40"/>
                <a:gd name="T6" fmla="*/ 53 w 56"/>
                <a:gd name="T7" fmla="*/ 25 h 40"/>
                <a:gd name="T8" fmla="*/ 31 w 56"/>
                <a:gd name="T9" fmla="*/ 34 h 40"/>
                <a:gd name="T10" fmla="*/ 17 w 56"/>
                <a:gd name="T11" fmla="*/ 38 h 40"/>
                <a:gd name="T12" fmla="*/ 8 w 56"/>
                <a:gd name="T13" fmla="*/ 39 h 40"/>
                <a:gd name="T14" fmla="*/ 3 w 56"/>
                <a:gd name="T15" fmla="*/ 37 h 40"/>
                <a:gd name="T16" fmla="*/ 1 w 56"/>
                <a:gd name="T17" fmla="*/ 33 h 40"/>
                <a:gd name="T18" fmla="*/ 3 w 56"/>
                <a:gd name="T19" fmla="*/ 19 h 40"/>
                <a:gd name="T20" fmla="*/ 14 w 56"/>
                <a:gd name="T21" fmla="*/ 15 h 40"/>
                <a:gd name="T22" fmla="*/ 26 w 56"/>
                <a:gd name="T23" fmla="*/ 5 h 40"/>
                <a:gd name="T24" fmla="*/ 39 w 56"/>
                <a:gd name="T25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40">
                  <a:moveTo>
                    <a:pt x="39" y="3"/>
                  </a:moveTo>
                  <a:cubicBezTo>
                    <a:pt x="43" y="8"/>
                    <a:pt x="49" y="13"/>
                    <a:pt x="52" y="14"/>
                  </a:cubicBezTo>
                  <a:cubicBezTo>
                    <a:pt x="54" y="15"/>
                    <a:pt x="56" y="17"/>
                    <a:pt x="56" y="20"/>
                  </a:cubicBezTo>
                  <a:cubicBezTo>
                    <a:pt x="56" y="23"/>
                    <a:pt x="54" y="24"/>
                    <a:pt x="53" y="25"/>
                  </a:cubicBezTo>
                  <a:cubicBezTo>
                    <a:pt x="51" y="27"/>
                    <a:pt x="38" y="33"/>
                    <a:pt x="31" y="34"/>
                  </a:cubicBezTo>
                  <a:cubicBezTo>
                    <a:pt x="23" y="36"/>
                    <a:pt x="21" y="37"/>
                    <a:pt x="17" y="38"/>
                  </a:cubicBezTo>
                  <a:cubicBezTo>
                    <a:pt x="15" y="39"/>
                    <a:pt x="12" y="40"/>
                    <a:pt x="8" y="39"/>
                  </a:cubicBezTo>
                  <a:cubicBezTo>
                    <a:pt x="6" y="39"/>
                    <a:pt x="5" y="39"/>
                    <a:pt x="3" y="37"/>
                  </a:cubicBezTo>
                  <a:cubicBezTo>
                    <a:pt x="2" y="36"/>
                    <a:pt x="1" y="36"/>
                    <a:pt x="1" y="33"/>
                  </a:cubicBezTo>
                  <a:cubicBezTo>
                    <a:pt x="0" y="27"/>
                    <a:pt x="1" y="24"/>
                    <a:pt x="3" y="19"/>
                  </a:cubicBezTo>
                  <a:cubicBezTo>
                    <a:pt x="6" y="13"/>
                    <a:pt x="11" y="15"/>
                    <a:pt x="14" y="15"/>
                  </a:cubicBezTo>
                  <a:cubicBezTo>
                    <a:pt x="25" y="17"/>
                    <a:pt x="23" y="8"/>
                    <a:pt x="26" y="5"/>
                  </a:cubicBezTo>
                  <a:cubicBezTo>
                    <a:pt x="29" y="2"/>
                    <a:pt x="36" y="0"/>
                    <a:pt x="39" y="3"/>
                  </a:cubicBezTo>
                  <a:close/>
                </a:path>
              </a:pathLst>
            </a:custGeom>
            <a:solidFill>
              <a:srgbClr val="FFC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4" name="Freeform 892"/>
            <p:cNvSpPr>
              <a:spLocks/>
            </p:cNvSpPr>
            <p:nvPr/>
          </p:nvSpPr>
          <p:spPr bwMode="auto">
            <a:xfrm>
              <a:off x="1427163" y="1938339"/>
              <a:ext cx="157163" cy="114300"/>
            </a:xfrm>
            <a:custGeom>
              <a:avLst/>
              <a:gdLst>
                <a:gd name="T0" fmla="*/ 38 w 55"/>
                <a:gd name="T1" fmla="*/ 3 h 40"/>
                <a:gd name="T2" fmla="*/ 51 w 55"/>
                <a:gd name="T3" fmla="*/ 14 h 40"/>
                <a:gd name="T4" fmla="*/ 55 w 55"/>
                <a:gd name="T5" fmla="*/ 20 h 40"/>
                <a:gd name="T6" fmla="*/ 52 w 55"/>
                <a:gd name="T7" fmla="*/ 25 h 40"/>
                <a:gd name="T8" fmla="*/ 30 w 55"/>
                <a:gd name="T9" fmla="*/ 34 h 40"/>
                <a:gd name="T10" fmla="*/ 16 w 55"/>
                <a:gd name="T11" fmla="*/ 38 h 40"/>
                <a:gd name="T12" fmla="*/ 7 w 55"/>
                <a:gd name="T13" fmla="*/ 39 h 40"/>
                <a:gd name="T14" fmla="*/ 3 w 55"/>
                <a:gd name="T15" fmla="*/ 37 h 40"/>
                <a:gd name="T16" fmla="*/ 0 w 55"/>
                <a:gd name="T17" fmla="*/ 33 h 40"/>
                <a:gd name="T18" fmla="*/ 3 w 55"/>
                <a:gd name="T19" fmla="*/ 19 h 40"/>
                <a:gd name="T20" fmla="*/ 13 w 55"/>
                <a:gd name="T21" fmla="*/ 16 h 40"/>
                <a:gd name="T22" fmla="*/ 25 w 55"/>
                <a:gd name="T23" fmla="*/ 5 h 40"/>
                <a:gd name="T24" fmla="*/ 38 w 55"/>
                <a:gd name="T25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40">
                  <a:moveTo>
                    <a:pt x="38" y="3"/>
                  </a:moveTo>
                  <a:cubicBezTo>
                    <a:pt x="42" y="8"/>
                    <a:pt x="48" y="13"/>
                    <a:pt x="51" y="14"/>
                  </a:cubicBezTo>
                  <a:cubicBezTo>
                    <a:pt x="53" y="15"/>
                    <a:pt x="55" y="17"/>
                    <a:pt x="55" y="20"/>
                  </a:cubicBezTo>
                  <a:cubicBezTo>
                    <a:pt x="55" y="23"/>
                    <a:pt x="53" y="24"/>
                    <a:pt x="52" y="25"/>
                  </a:cubicBezTo>
                  <a:cubicBezTo>
                    <a:pt x="50" y="27"/>
                    <a:pt x="37" y="33"/>
                    <a:pt x="30" y="34"/>
                  </a:cubicBezTo>
                  <a:cubicBezTo>
                    <a:pt x="22" y="36"/>
                    <a:pt x="21" y="37"/>
                    <a:pt x="16" y="38"/>
                  </a:cubicBezTo>
                  <a:cubicBezTo>
                    <a:pt x="14" y="39"/>
                    <a:pt x="11" y="40"/>
                    <a:pt x="7" y="39"/>
                  </a:cubicBezTo>
                  <a:cubicBezTo>
                    <a:pt x="5" y="38"/>
                    <a:pt x="4" y="39"/>
                    <a:pt x="3" y="37"/>
                  </a:cubicBezTo>
                  <a:cubicBezTo>
                    <a:pt x="1" y="35"/>
                    <a:pt x="1" y="36"/>
                    <a:pt x="0" y="33"/>
                  </a:cubicBezTo>
                  <a:cubicBezTo>
                    <a:pt x="0" y="27"/>
                    <a:pt x="0" y="25"/>
                    <a:pt x="3" y="19"/>
                  </a:cubicBezTo>
                  <a:cubicBezTo>
                    <a:pt x="5" y="13"/>
                    <a:pt x="10" y="15"/>
                    <a:pt x="13" y="16"/>
                  </a:cubicBezTo>
                  <a:cubicBezTo>
                    <a:pt x="24" y="17"/>
                    <a:pt x="22" y="8"/>
                    <a:pt x="25" y="5"/>
                  </a:cubicBezTo>
                  <a:cubicBezTo>
                    <a:pt x="28" y="2"/>
                    <a:pt x="35" y="0"/>
                    <a:pt x="38" y="3"/>
                  </a:cubicBezTo>
                  <a:close/>
                </a:path>
              </a:pathLst>
            </a:custGeom>
            <a:solidFill>
              <a:srgbClr val="FF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5" name="Freeform 893"/>
            <p:cNvSpPr>
              <a:spLocks/>
            </p:cNvSpPr>
            <p:nvPr/>
          </p:nvSpPr>
          <p:spPr bwMode="auto">
            <a:xfrm>
              <a:off x="1427163" y="1938339"/>
              <a:ext cx="157163" cy="111125"/>
            </a:xfrm>
            <a:custGeom>
              <a:avLst/>
              <a:gdLst>
                <a:gd name="T0" fmla="*/ 38 w 55"/>
                <a:gd name="T1" fmla="*/ 3 h 39"/>
                <a:gd name="T2" fmla="*/ 51 w 55"/>
                <a:gd name="T3" fmla="*/ 14 h 39"/>
                <a:gd name="T4" fmla="*/ 55 w 55"/>
                <a:gd name="T5" fmla="*/ 20 h 39"/>
                <a:gd name="T6" fmla="*/ 52 w 55"/>
                <a:gd name="T7" fmla="*/ 25 h 39"/>
                <a:gd name="T8" fmla="*/ 30 w 55"/>
                <a:gd name="T9" fmla="*/ 34 h 39"/>
                <a:gd name="T10" fmla="*/ 17 w 55"/>
                <a:gd name="T11" fmla="*/ 38 h 39"/>
                <a:gd name="T12" fmla="*/ 8 w 55"/>
                <a:gd name="T13" fmla="*/ 39 h 39"/>
                <a:gd name="T14" fmla="*/ 3 w 55"/>
                <a:gd name="T15" fmla="*/ 37 h 39"/>
                <a:gd name="T16" fmla="*/ 1 w 55"/>
                <a:gd name="T17" fmla="*/ 33 h 39"/>
                <a:gd name="T18" fmla="*/ 3 w 55"/>
                <a:gd name="T19" fmla="*/ 19 h 39"/>
                <a:gd name="T20" fmla="*/ 13 w 55"/>
                <a:gd name="T21" fmla="*/ 16 h 39"/>
                <a:gd name="T22" fmla="*/ 25 w 55"/>
                <a:gd name="T23" fmla="*/ 5 h 39"/>
                <a:gd name="T24" fmla="*/ 38 w 55"/>
                <a:gd name="T2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9">
                  <a:moveTo>
                    <a:pt x="38" y="3"/>
                  </a:moveTo>
                  <a:cubicBezTo>
                    <a:pt x="42" y="8"/>
                    <a:pt x="48" y="13"/>
                    <a:pt x="51" y="14"/>
                  </a:cubicBezTo>
                  <a:cubicBezTo>
                    <a:pt x="52" y="15"/>
                    <a:pt x="55" y="17"/>
                    <a:pt x="55" y="20"/>
                  </a:cubicBezTo>
                  <a:cubicBezTo>
                    <a:pt x="55" y="23"/>
                    <a:pt x="53" y="24"/>
                    <a:pt x="52" y="25"/>
                  </a:cubicBezTo>
                  <a:cubicBezTo>
                    <a:pt x="50" y="27"/>
                    <a:pt x="37" y="33"/>
                    <a:pt x="30" y="34"/>
                  </a:cubicBezTo>
                  <a:cubicBezTo>
                    <a:pt x="22" y="35"/>
                    <a:pt x="21" y="36"/>
                    <a:pt x="17" y="38"/>
                  </a:cubicBezTo>
                  <a:cubicBezTo>
                    <a:pt x="14" y="38"/>
                    <a:pt x="11" y="39"/>
                    <a:pt x="8" y="39"/>
                  </a:cubicBezTo>
                  <a:cubicBezTo>
                    <a:pt x="5" y="38"/>
                    <a:pt x="5" y="38"/>
                    <a:pt x="3" y="37"/>
                  </a:cubicBezTo>
                  <a:cubicBezTo>
                    <a:pt x="1" y="35"/>
                    <a:pt x="1" y="35"/>
                    <a:pt x="1" y="33"/>
                  </a:cubicBezTo>
                  <a:cubicBezTo>
                    <a:pt x="0" y="27"/>
                    <a:pt x="0" y="25"/>
                    <a:pt x="3" y="19"/>
                  </a:cubicBezTo>
                  <a:cubicBezTo>
                    <a:pt x="5" y="13"/>
                    <a:pt x="11" y="15"/>
                    <a:pt x="13" y="16"/>
                  </a:cubicBezTo>
                  <a:cubicBezTo>
                    <a:pt x="24" y="18"/>
                    <a:pt x="22" y="8"/>
                    <a:pt x="25" y="5"/>
                  </a:cubicBezTo>
                  <a:cubicBezTo>
                    <a:pt x="28" y="2"/>
                    <a:pt x="35" y="0"/>
                    <a:pt x="38" y="3"/>
                  </a:cubicBezTo>
                  <a:close/>
                </a:path>
              </a:pathLst>
            </a:custGeom>
            <a:solidFill>
              <a:srgbClr val="FFC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6" name="Freeform 894"/>
            <p:cNvSpPr>
              <a:spLocks/>
            </p:cNvSpPr>
            <p:nvPr/>
          </p:nvSpPr>
          <p:spPr bwMode="auto">
            <a:xfrm>
              <a:off x="1427163" y="1938339"/>
              <a:ext cx="157163" cy="111125"/>
            </a:xfrm>
            <a:custGeom>
              <a:avLst/>
              <a:gdLst>
                <a:gd name="T0" fmla="*/ 38 w 55"/>
                <a:gd name="T1" fmla="*/ 3 h 39"/>
                <a:gd name="T2" fmla="*/ 51 w 55"/>
                <a:gd name="T3" fmla="*/ 14 h 39"/>
                <a:gd name="T4" fmla="*/ 55 w 55"/>
                <a:gd name="T5" fmla="*/ 20 h 39"/>
                <a:gd name="T6" fmla="*/ 52 w 55"/>
                <a:gd name="T7" fmla="*/ 25 h 39"/>
                <a:gd name="T8" fmla="*/ 30 w 55"/>
                <a:gd name="T9" fmla="*/ 34 h 39"/>
                <a:gd name="T10" fmla="*/ 17 w 55"/>
                <a:gd name="T11" fmla="*/ 37 h 39"/>
                <a:gd name="T12" fmla="*/ 8 w 55"/>
                <a:gd name="T13" fmla="*/ 38 h 39"/>
                <a:gd name="T14" fmla="*/ 3 w 55"/>
                <a:gd name="T15" fmla="*/ 37 h 39"/>
                <a:gd name="T16" fmla="*/ 1 w 55"/>
                <a:gd name="T17" fmla="*/ 33 h 39"/>
                <a:gd name="T18" fmla="*/ 3 w 55"/>
                <a:gd name="T19" fmla="*/ 19 h 39"/>
                <a:gd name="T20" fmla="*/ 14 w 55"/>
                <a:gd name="T21" fmla="*/ 16 h 39"/>
                <a:gd name="T22" fmla="*/ 25 w 55"/>
                <a:gd name="T23" fmla="*/ 5 h 39"/>
                <a:gd name="T24" fmla="*/ 38 w 55"/>
                <a:gd name="T2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9">
                  <a:moveTo>
                    <a:pt x="38" y="3"/>
                  </a:moveTo>
                  <a:cubicBezTo>
                    <a:pt x="41" y="8"/>
                    <a:pt x="48" y="13"/>
                    <a:pt x="51" y="14"/>
                  </a:cubicBezTo>
                  <a:cubicBezTo>
                    <a:pt x="52" y="15"/>
                    <a:pt x="55" y="17"/>
                    <a:pt x="55" y="20"/>
                  </a:cubicBezTo>
                  <a:cubicBezTo>
                    <a:pt x="55" y="23"/>
                    <a:pt x="53" y="24"/>
                    <a:pt x="52" y="25"/>
                  </a:cubicBezTo>
                  <a:cubicBezTo>
                    <a:pt x="50" y="27"/>
                    <a:pt x="36" y="33"/>
                    <a:pt x="30" y="34"/>
                  </a:cubicBezTo>
                  <a:cubicBezTo>
                    <a:pt x="22" y="35"/>
                    <a:pt x="21" y="36"/>
                    <a:pt x="17" y="37"/>
                  </a:cubicBezTo>
                  <a:cubicBezTo>
                    <a:pt x="14" y="38"/>
                    <a:pt x="11" y="39"/>
                    <a:pt x="8" y="38"/>
                  </a:cubicBezTo>
                  <a:cubicBezTo>
                    <a:pt x="5" y="38"/>
                    <a:pt x="5" y="38"/>
                    <a:pt x="3" y="37"/>
                  </a:cubicBezTo>
                  <a:cubicBezTo>
                    <a:pt x="1" y="35"/>
                    <a:pt x="1" y="35"/>
                    <a:pt x="1" y="33"/>
                  </a:cubicBezTo>
                  <a:cubicBezTo>
                    <a:pt x="0" y="27"/>
                    <a:pt x="0" y="25"/>
                    <a:pt x="3" y="19"/>
                  </a:cubicBezTo>
                  <a:cubicBezTo>
                    <a:pt x="5" y="13"/>
                    <a:pt x="11" y="16"/>
                    <a:pt x="14" y="16"/>
                  </a:cubicBezTo>
                  <a:cubicBezTo>
                    <a:pt x="24" y="18"/>
                    <a:pt x="22" y="8"/>
                    <a:pt x="25" y="5"/>
                  </a:cubicBezTo>
                  <a:cubicBezTo>
                    <a:pt x="28" y="2"/>
                    <a:pt x="35" y="0"/>
                    <a:pt x="38" y="3"/>
                  </a:cubicBezTo>
                  <a:close/>
                </a:path>
              </a:pathLst>
            </a:custGeom>
            <a:solidFill>
              <a:srgbClr val="FFC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7" name="Freeform 895"/>
            <p:cNvSpPr>
              <a:spLocks/>
            </p:cNvSpPr>
            <p:nvPr/>
          </p:nvSpPr>
          <p:spPr bwMode="auto">
            <a:xfrm>
              <a:off x="1430338" y="1938339"/>
              <a:ext cx="153988" cy="111125"/>
            </a:xfrm>
            <a:custGeom>
              <a:avLst/>
              <a:gdLst>
                <a:gd name="T0" fmla="*/ 37 w 54"/>
                <a:gd name="T1" fmla="*/ 3 h 39"/>
                <a:gd name="T2" fmla="*/ 50 w 54"/>
                <a:gd name="T3" fmla="*/ 14 h 39"/>
                <a:gd name="T4" fmla="*/ 54 w 54"/>
                <a:gd name="T5" fmla="*/ 20 h 39"/>
                <a:gd name="T6" fmla="*/ 51 w 54"/>
                <a:gd name="T7" fmla="*/ 25 h 39"/>
                <a:gd name="T8" fmla="*/ 29 w 54"/>
                <a:gd name="T9" fmla="*/ 34 h 39"/>
                <a:gd name="T10" fmla="*/ 16 w 54"/>
                <a:gd name="T11" fmla="*/ 37 h 39"/>
                <a:gd name="T12" fmla="*/ 7 w 54"/>
                <a:gd name="T13" fmla="*/ 38 h 39"/>
                <a:gd name="T14" fmla="*/ 2 w 54"/>
                <a:gd name="T15" fmla="*/ 36 h 39"/>
                <a:gd name="T16" fmla="*/ 0 w 54"/>
                <a:gd name="T17" fmla="*/ 33 h 39"/>
                <a:gd name="T18" fmla="*/ 2 w 54"/>
                <a:gd name="T19" fmla="*/ 19 h 39"/>
                <a:gd name="T20" fmla="*/ 13 w 54"/>
                <a:gd name="T21" fmla="*/ 16 h 39"/>
                <a:gd name="T22" fmla="*/ 24 w 54"/>
                <a:gd name="T23" fmla="*/ 5 h 39"/>
                <a:gd name="T24" fmla="*/ 37 w 54"/>
                <a:gd name="T2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9">
                  <a:moveTo>
                    <a:pt x="37" y="3"/>
                  </a:moveTo>
                  <a:cubicBezTo>
                    <a:pt x="40" y="8"/>
                    <a:pt x="47" y="13"/>
                    <a:pt x="50" y="14"/>
                  </a:cubicBezTo>
                  <a:cubicBezTo>
                    <a:pt x="51" y="15"/>
                    <a:pt x="54" y="17"/>
                    <a:pt x="54" y="20"/>
                  </a:cubicBezTo>
                  <a:cubicBezTo>
                    <a:pt x="54" y="23"/>
                    <a:pt x="52" y="24"/>
                    <a:pt x="51" y="25"/>
                  </a:cubicBezTo>
                  <a:cubicBezTo>
                    <a:pt x="49" y="27"/>
                    <a:pt x="35" y="33"/>
                    <a:pt x="29" y="34"/>
                  </a:cubicBezTo>
                  <a:cubicBezTo>
                    <a:pt x="21" y="35"/>
                    <a:pt x="20" y="36"/>
                    <a:pt x="16" y="37"/>
                  </a:cubicBezTo>
                  <a:cubicBezTo>
                    <a:pt x="14" y="38"/>
                    <a:pt x="10" y="39"/>
                    <a:pt x="7" y="38"/>
                  </a:cubicBezTo>
                  <a:cubicBezTo>
                    <a:pt x="4" y="38"/>
                    <a:pt x="4" y="38"/>
                    <a:pt x="2" y="36"/>
                  </a:cubicBezTo>
                  <a:cubicBezTo>
                    <a:pt x="0" y="35"/>
                    <a:pt x="1" y="35"/>
                    <a:pt x="0" y="33"/>
                  </a:cubicBezTo>
                  <a:cubicBezTo>
                    <a:pt x="0" y="27"/>
                    <a:pt x="0" y="25"/>
                    <a:pt x="2" y="19"/>
                  </a:cubicBezTo>
                  <a:cubicBezTo>
                    <a:pt x="4" y="13"/>
                    <a:pt x="10" y="16"/>
                    <a:pt x="13" y="16"/>
                  </a:cubicBezTo>
                  <a:cubicBezTo>
                    <a:pt x="23" y="18"/>
                    <a:pt x="21" y="8"/>
                    <a:pt x="24" y="5"/>
                  </a:cubicBezTo>
                  <a:cubicBezTo>
                    <a:pt x="27" y="2"/>
                    <a:pt x="34" y="0"/>
                    <a:pt x="37" y="3"/>
                  </a:cubicBezTo>
                  <a:close/>
                </a:path>
              </a:pathLst>
            </a:custGeom>
            <a:solidFill>
              <a:srgbClr val="FFD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8" name="Freeform 896"/>
            <p:cNvSpPr>
              <a:spLocks/>
            </p:cNvSpPr>
            <p:nvPr/>
          </p:nvSpPr>
          <p:spPr bwMode="auto">
            <a:xfrm>
              <a:off x="1430338" y="1938339"/>
              <a:ext cx="153988" cy="109538"/>
            </a:xfrm>
            <a:custGeom>
              <a:avLst/>
              <a:gdLst>
                <a:gd name="T0" fmla="*/ 37 w 54"/>
                <a:gd name="T1" fmla="*/ 3 h 38"/>
                <a:gd name="T2" fmla="*/ 50 w 54"/>
                <a:gd name="T3" fmla="*/ 14 h 38"/>
                <a:gd name="T4" fmla="*/ 54 w 54"/>
                <a:gd name="T5" fmla="*/ 20 h 38"/>
                <a:gd name="T6" fmla="*/ 51 w 54"/>
                <a:gd name="T7" fmla="*/ 25 h 38"/>
                <a:gd name="T8" fmla="*/ 29 w 54"/>
                <a:gd name="T9" fmla="*/ 34 h 38"/>
                <a:gd name="T10" fmla="*/ 16 w 54"/>
                <a:gd name="T11" fmla="*/ 37 h 38"/>
                <a:gd name="T12" fmla="*/ 7 w 54"/>
                <a:gd name="T13" fmla="*/ 38 h 38"/>
                <a:gd name="T14" fmla="*/ 2 w 54"/>
                <a:gd name="T15" fmla="*/ 36 h 38"/>
                <a:gd name="T16" fmla="*/ 1 w 54"/>
                <a:gd name="T17" fmla="*/ 33 h 38"/>
                <a:gd name="T18" fmla="*/ 2 w 54"/>
                <a:gd name="T19" fmla="*/ 19 h 38"/>
                <a:gd name="T20" fmla="*/ 13 w 54"/>
                <a:gd name="T21" fmla="*/ 17 h 38"/>
                <a:gd name="T22" fmla="*/ 24 w 54"/>
                <a:gd name="T23" fmla="*/ 5 h 38"/>
                <a:gd name="T24" fmla="*/ 37 w 54"/>
                <a:gd name="T2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8">
                  <a:moveTo>
                    <a:pt x="37" y="3"/>
                  </a:moveTo>
                  <a:cubicBezTo>
                    <a:pt x="40" y="8"/>
                    <a:pt x="47" y="13"/>
                    <a:pt x="50" y="14"/>
                  </a:cubicBezTo>
                  <a:cubicBezTo>
                    <a:pt x="51" y="15"/>
                    <a:pt x="54" y="17"/>
                    <a:pt x="54" y="20"/>
                  </a:cubicBezTo>
                  <a:cubicBezTo>
                    <a:pt x="54" y="23"/>
                    <a:pt x="52" y="24"/>
                    <a:pt x="51" y="25"/>
                  </a:cubicBezTo>
                  <a:cubicBezTo>
                    <a:pt x="49" y="27"/>
                    <a:pt x="35" y="33"/>
                    <a:pt x="29" y="34"/>
                  </a:cubicBezTo>
                  <a:cubicBezTo>
                    <a:pt x="21" y="35"/>
                    <a:pt x="20" y="35"/>
                    <a:pt x="16" y="37"/>
                  </a:cubicBezTo>
                  <a:cubicBezTo>
                    <a:pt x="14" y="38"/>
                    <a:pt x="11" y="38"/>
                    <a:pt x="7" y="38"/>
                  </a:cubicBezTo>
                  <a:cubicBezTo>
                    <a:pt x="4" y="37"/>
                    <a:pt x="4" y="38"/>
                    <a:pt x="2" y="36"/>
                  </a:cubicBezTo>
                  <a:cubicBezTo>
                    <a:pt x="1" y="35"/>
                    <a:pt x="1" y="35"/>
                    <a:pt x="1" y="33"/>
                  </a:cubicBezTo>
                  <a:cubicBezTo>
                    <a:pt x="0" y="27"/>
                    <a:pt x="0" y="25"/>
                    <a:pt x="2" y="19"/>
                  </a:cubicBezTo>
                  <a:cubicBezTo>
                    <a:pt x="4" y="13"/>
                    <a:pt x="10" y="16"/>
                    <a:pt x="13" y="17"/>
                  </a:cubicBezTo>
                  <a:cubicBezTo>
                    <a:pt x="23" y="19"/>
                    <a:pt x="21" y="8"/>
                    <a:pt x="24" y="5"/>
                  </a:cubicBezTo>
                  <a:cubicBezTo>
                    <a:pt x="27" y="2"/>
                    <a:pt x="34" y="0"/>
                    <a:pt x="37" y="3"/>
                  </a:cubicBezTo>
                  <a:close/>
                </a:path>
              </a:pathLst>
            </a:custGeom>
            <a:solidFill>
              <a:srgbClr val="FFD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9" name="Freeform 897"/>
            <p:cNvSpPr>
              <a:spLocks/>
            </p:cNvSpPr>
            <p:nvPr/>
          </p:nvSpPr>
          <p:spPr bwMode="auto">
            <a:xfrm>
              <a:off x="1430338" y="1938339"/>
              <a:ext cx="153988" cy="109538"/>
            </a:xfrm>
            <a:custGeom>
              <a:avLst/>
              <a:gdLst>
                <a:gd name="T0" fmla="*/ 37 w 54"/>
                <a:gd name="T1" fmla="*/ 3 h 38"/>
                <a:gd name="T2" fmla="*/ 49 w 54"/>
                <a:gd name="T3" fmla="*/ 14 h 38"/>
                <a:gd name="T4" fmla="*/ 54 w 54"/>
                <a:gd name="T5" fmla="*/ 20 h 38"/>
                <a:gd name="T6" fmla="*/ 51 w 54"/>
                <a:gd name="T7" fmla="*/ 25 h 38"/>
                <a:gd name="T8" fmla="*/ 29 w 54"/>
                <a:gd name="T9" fmla="*/ 34 h 38"/>
                <a:gd name="T10" fmla="*/ 16 w 54"/>
                <a:gd name="T11" fmla="*/ 36 h 38"/>
                <a:gd name="T12" fmla="*/ 7 w 54"/>
                <a:gd name="T13" fmla="*/ 37 h 38"/>
                <a:gd name="T14" fmla="*/ 3 w 54"/>
                <a:gd name="T15" fmla="*/ 36 h 38"/>
                <a:gd name="T16" fmla="*/ 1 w 54"/>
                <a:gd name="T17" fmla="*/ 33 h 38"/>
                <a:gd name="T18" fmla="*/ 2 w 54"/>
                <a:gd name="T19" fmla="*/ 19 h 38"/>
                <a:gd name="T20" fmla="*/ 13 w 54"/>
                <a:gd name="T21" fmla="*/ 17 h 38"/>
                <a:gd name="T22" fmla="*/ 24 w 54"/>
                <a:gd name="T23" fmla="*/ 5 h 38"/>
                <a:gd name="T24" fmla="*/ 37 w 54"/>
                <a:gd name="T2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8">
                  <a:moveTo>
                    <a:pt x="37" y="3"/>
                  </a:moveTo>
                  <a:cubicBezTo>
                    <a:pt x="40" y="8"/>
                    <a:pt x="47" y="13"/>
                    <a:pt x="49" y="14"/>
                  </a:cubicBezTo>
                  <a:cubicBezTo>
                    <a:pt x="51" y="15"/>
                    <a:pt x="54" y="17"/>
                    <a:pt x="54" y="20"/>
                  </a:cubicBezTo>
                  <a:cubicBezTo>
                    <a:pt x="54" y="23"/>
                    <a:pt x="52" y="24"/>
                    <a:pt x="51" y="25"/>
                  </a:cubicBezTo>
                  <a:cubicBezTo>
                    <a:pt x="49" y="27"/>
                    <a:pt x="35" y="33"/>
                    <a:pt x="29" y="34"/>
                  </a:cubicBezTo>
                  <a:cubicBezTo>
                    <a:pt x="21" y="34"/>
                    <a:pt x="21" y="35"/>
                    <a:pt x="16" y="36"/>
                  </a:cubicBezTo>
                  <a:cubicBezTo>
                    <a:pt x="14" y="37"/>
                    <a:pt x="11" y="38"/>
                    <a:pt x="7" y="37"/>
                  </a:cubicBezTo>
                  <a:cubicBezTo>
                    <a:pt x="5" y="37"/>
                    <a:pt x="4" y="37"/>
                    <a:pt x="3" y="36"/>
                  </a:cubicBezTo>
                  <a:cubicBezTo>
                    <a:pt x="1" y="34"/>
                    <a:pt x="1" y="35"/>
                    <a:pt x="1" y="33"/>
                  </a:cubicBezTo>
                  <a:cubicBezTo>
                    <a:pt x="0" y="26"/>
                    <a:pt x="0" y="25"/>
                    <a:pt x="2" y="19"/>
                  </a:cubicBezTo>
                  <a:cubicBezTo>
                    <a:pt x="5" y="13"/>
                    <a:pt x="10" y="16"/>
                    <a:pt x="13" y="17"/>
                  </a:cubicBezTo>
                  <a:cubicBezTo>
                    <a:pt x="23" y="19"/>
                    <a:pt x="21" y="8"/>
                    <a:pt x="24" y="5"/>
                  </a:cubicBezTo>
                  <a:cubicBezTo>
                    <a:pt x="27" y="2"/>
                    <a:pt x="34" y="0"/>
                    <a:pt x="37" y="3"/>
                  </a:cubicBezTo>
                  <a:close/>
                </a:path>
              </a:pathLst>
            </a:custGeom>
            <a:solidFill>
              <a:srgbClr val="FFD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0" name="Freeform 898"/>
            <p:cNvSpPr>
              <a:spLocks/>
            </p:cNvSpPr>
            <p:nvPr/>
          </p:nvSpPr>
          <p:spPr bwMode="auto">
            <a:xfrm>
              <a:off x="1430338" y="1938339"/>
              <a:ext cx="153988" cy="109538"/>
            </a:xfrm>
            <a:custGeom>
              <a:avLst/>
              <a:gdLst>
                <a:gd name="T0" fmla="*/ 37 w 54"/>
                <a:gd name="T1" fmla="*/ 3 h 38"/>
                <a:gd name="T2" fmla="*/ 49 w 54"/>
                <a:gd name="T3" fmla="*/ 15 h 38"/>
                <a:gd name="T4" fmla="*/ 54 w 54"/>
                <a:gd name="T5" fmla="*/ 20 h 38"/>
                <a:gd name="T6" fmla="*/ 51 w 54"/>
                <a:gd name="T7" fmla="*/ 25 h 38"/>
                <a:gd name="T8" fmla="*/ 29 w 54"/>
                <a:gd name="T9" fmla="*/ 33 h 38"/>
                <a:gd name="T10" fmla="*/ 16 w 54"/>
                <a:gd name="T11" fmla="*/ 36 h 38"/>
                <a:gd name="T12" fmla="*/ 7 w 54"/>
                <a:gd name="T13" fmla="*/ 37 h 38"/>
                <a:gd name="T14" fmla="*/ 3 w 54"/>
                <a:gd name="T15" fmla="*/ 36 h 38"/>
                <a:gd name="T16" fmla="*/ 1 w 54"/>
                <a:gd name="T17" fmla="*/ 33 h 38"/>
                <a:gd name="T18" fmla="*/ 2 w 54"/>
                <a:gd name="T19" fmla="*/ 20 h 38"/>
                <a:gd name="T20" fmla="*/ 13 w 54"/>
                <a:gd name="T21" fmla="*/ 17 h 38"/>
                <a:gd name="T22" fmla="*/ 24 w 54"/>
                <a:gd name="T23" fmla="*/ 5 h 38"/>
                <a:gd name="T24" fmla="*/ 37 w 54"/>
                <a:gd name="T2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8">
                  <a:moveTo>
                    <a:pt x="37" y="3"/>
                  </a:moveTo>
                  <a:cubicBezTo>
                    <a:pt x="40" y="8"/>
                    <a:pt x="47" y="13"/>
                    <a:pt x="49" y="15"/>
                  </a:cubicBezTo>
                  <a:cubicBezTo>
                    <a:pt x="51" y="16"/>
                    <a:pt x="54" y="17"/>
                    <a:pt x="54" y="20"/>
                  </a:cubicBezTo>
                  <a:cubicBezTo>
                    <a:pt x="54" y="23"/>
                    <a:pt x="52" y="24"/>
                    <a:pt x="51" y="25"/>
                  </a:cubicBezTo>
                  <a:cubicBezTo>
                    <a:pt x="49" y="27"/>
                    <a:pt x="35" y="33"/>
                    <a:pt x="29" y="33"/>
                  </a:cubicBezTo>
                  <a:cubicBezTo>
                    <a:pt x="21" y="34"/>
                    <a:pt x="21" y="35"/>
                    <a:pt x="16" y="36"/>
                  </a:cubicBezTo>
                  <a:cubicBezTo>
                    <a:pt x="14" y="37"/>
                    <a:pt x="11" y="38"/>
                    <a:pt x="7" y="37"/>
                  </a:cubicBezTo>
                  <a:cubicBezTo>
                    <a:pt x="5" y="37"/>
                    <a:pt x="5" y="37"/>
                    <a:pt x="3" y="36"/>
                  </a:cubicBezTo>
                  <a:cubicBezTo>
                    <a:pt x="1" y="34"/>
                    <a:pt x="2" y="35"/>
                    <a:pt x="1" y="33"/>
                  </a:cubicBezTo>
                  <a:cubicBezTo>
                    <a:pt x="1" y="26"/>
                    <a:pt x="0" y="25"/>
                    <a:pt x="2" y="20"/>
                  </a:cubicBezTo>
                  <a:cubicBezTo>
                    <a:pt x="5" y="13"/>
                    <a:pt x="10" y="17"/>
                    <a:pt x="13" y="17"/>
                  </a:cubicBezTo>
                  <a:cubicBezTo>
                    <a:pt x="24" y="19"/>
                    <a:pt x="21" y="8"/>
                    <a:pt x="24" y="5"/>
                  </a:cubicBezTo>
                  <a:cubicBezTo>
                    <a:pt x="27" y="2"/>
                    <a:pt x="34" y="0"/>
                    <a:pt x="37" y="3"/>
                  </a:cubicBezTo>
                  <a:close/>
                </a:path>
              </a:pathLst>
            </a:custGeom>
            <a:solidFill>
              <a:srgbClr val="FFD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1" name="Freeform 899"/>
            <p:cNvSpPr>
              <a:spLocks/>
            </p:cNvSpPr>
            <p:nvPr/>
          </p:nvSpPr>
          <p:spPr bwMode="auto">
            <a:xfrm>
              <a:off x="1430338" y="1938339"/>
              <a:ext cx="153988" cy="109538"/>
            </a:xfrm>
            <a:custGeom>
              <a:avLst/>
              <a:gdLst>
                <a:gd name="T0" fmla="*/ 37 w 54"/>
                <a:gd name="T1" fmla="*/ 3 h 38"/>
                <a:gd name="T2" fmla="*/ 49 w 54"/>
                <a:gd name="T3" fmla="*/ 15 h 38"/>
                <a:gd name="T4" fmla="*/ 54 w 54"/>
                <a:gd name="T5" fmla="*/ 20 h 38"/>
                <a:gd name="T6" fmla="*/ 51 w 54"/>
                <a:gd name="T7" fmla="*/ 25 h 38"/>
                <a:gd name="T8" fmla="*/ 29 w 54"/>
                <a:gd name="T9" fmla="*/ 33 h 38"/>
                <a:gd name="T10" fmla="*/ 17 w 54"/>
                <a:gd name="T11" fmla="*/ 36 h 38"/>
                <a:gd name="T12" fmla="*/ 7 w 54"/>
                <a:gd name="T13" fmla="*/ 37 h 38"/>
                <a:gd name="T14" fmla="*/ 3 w 54"/>
                <a:gd name="T15" fmla="*/ 35 h 38"/>
                <a:gd name="T16" fmla="*/ 2 w 54"/>
                <a:gd name="T17" fmla="*/ 33 h 38"/>
                <a:gd name="T18" fmla="*/ 2 w 54"/>
                <a:gd name="T19" fmla="*/ 20 h 38"/>
                <a:gd name="T20" fmla="*/ 13 w 54"/>
                <a:gd name="T21" fmla="*/ 17 h 38"/>
                <a:gd name="T22" fmla="*/ 24 w 54"/>
                <a:gd name="T23" fmla="*/ 5 h 38"/>
                <a:gd name="T24" fmla="*/ 37 w 54"/>
                <a:gd name="T2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8">
                  <a:moveTo>
                    <a:pt x="37" y="3"/>
                  </a:moveTo>
                  <a:cubicBezTo>
                    <a:pt x="40" y="8"/>
                    <a:pt x="47" y="13"/>
                    <a:pt x="49" y="15"/>
                  </a:cubicBezTo>
                  <a:cubicBezTo>
                    <a:pt x="51" y="16"/>
                    <a:pt x="54" y="17"/>
                    <a:pt x="54" y="20"/>
                  </a:cubicBezTo>
                  <a:cubicBezTo>
                    <a:pt x="53" y="23"/>
                    <a:pt x="52" y="24"/>
                    <a:pt x="51" y="25"/>
                  </a:cubicBezTo>
                  <a:cubicBezTo>
                    <a:pt x="49" y="27"/>
                    <a:pt x="35" y="33"/>
                    <a:pt x="29" y="33"/>
                  </a:cubicBezTo>
                  <a:cubicBezTo>
                    <a:pt x="21" y="34"/>
                    <a:pt x="21" y="34"/>
                    <a:pt x="17" y="36"/>
                  </a:cubicBezTo>
                  <a:cubicBezTo>
                    <a:pt x="14" y="37"/>
                    <a:pt x="11" y="38"/>
                    <a:pt x="7" y="37"/>
                  </a:cubicBezTo>
                  <a:cubicBezTo>
                    <a:pt x="5" y="36"/>
                    <a:pt x="5" y="37"/>
                    <a:pt x="3" y="35"/>
                  </a:cubicBezTo>
                  <a:cubicBezTo>
                    <a:pt x="1" y="34"/>
                    <a:pt x="2" y="35"/>
                    <a:pt x="2" y="33"/>
                  </a:cubicBezTo>
                  <a:cubicBezTo>
                    <a:pt x="1" y="26"/>
                    <a:pt x="0" y="25"/>
                    <a:pt x="2" y="20"/>
                  </a:cubicBezTo>
                  <a:cubicBezTo>
                    <a:pt x="5" y="13"/>
                    <a:pt x="10" y="17"/>
                    <a:pt x="13" y="17"/>
                  </a:cubicBezTo>
                  <a:cubicBezTo>
                    <a:pt x="24" y="19"/>
                    <a:pt x="21" y="8"/>
                    <a:pt x="24" y="5"/>
                  </a:cubicBezTo>
                  <a:cubicBezTo>
                    <a:pt x="27" y="2"/>
                    <a:pt x="34" y="0"/>
                    <a:pt x="37" y="3"/>
                  </a:cubicBezTo>
                  <a:close/>
                </a:path>
              </a:pathLst>
            </a:custGeom>
            <a:solidFill>
              <a:srgbClr val="FFD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2" name="Freeform 900"/>
            <p:cNvSpPr>
              <a:spLocks/>
            </p:cNvSpPr>
            <p:nvPr/>
          </p:nvSpPr>
          <p:spPr bwMode="auto">
            <a:xfrm>
              <a:off x="1023938" y="1884364"/>
              <a:ext cx="219075" cy="214313"/>
            </a:xfrm>
            <a:custGeom>
              <a:avLst/>
              <a:gdLst>
                <a:gd name="T0" fmla="*/ 20 w 77"/>
                <a:gd name="T1" fmla="*/ 15 h 75"/>
                <a:gd name="T2" fmla="*/ 2 w 77"/>
                <a:gd name="T3" fmla="*/ 21 h 75"/>
                <a:gd name="T4" fmla="*/ 3 w 77"/>
                <a:gd name="T5" fmla="*/ 39 h 75"/>
                <a:gd name="T6" fmla="*/ 1 w 77"/>
                <a:gd name="T7" fmla="*/ 48 h 75"/>
                <a:gd name="T8" fmla="*/ 2 w 77"/>
                <a:gd name="T9" fmla="*/ 56 h 75"/>
                <a:gd name="T10" fmla="*/ 29 w 77"/>
                <a:gd name="T11" fmla="*/ 65 h 75"/>
                <a:gd name="T12" fmla="*/ 58 w 77"/>
                <a:gd name="T13" fmla="*/ 74 h 75"/>
                <a:gd name="T14" fmla="*/ 72 w 77"/>
                <a:gd name="T15" fmla="*/ 68 h 75"/>
                <a:gd name="T16" fmla="*/ 77 w 77"/>
                <a:gd name="T17" fmla="*/ 57 h 75"/>
                <a:gd name="T18" fmla="*/ 65 w 77"/>
                <a:gd name="T19" fmla="*/ 36 h 75"/>
                <a:gd name="T20" fmla="*/ 54 w 77"/>
                <a:gd name="T21" fmla="*/ 18 h 75"/>
                <a:gd name="T22" fmla="*/ 37 w 77"/>
                <a:gd name="T23" fmla="*/ 0 h 75"/>
                <a:gd name="T24" fmla="*/ 29 w 77"/>
                <a:gd name="T25" fmla="*/ 4 h 75"/>
                <a:gd name="T26" fmla="*/ 20 w 77"/>
                <a:gd name="T27" fmla="*/ 1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5">
                  <a:moveTo>
                    <a:pt x="20" y="15"/>
                  </a:moveTo>
                  <a:cubicBezTo>
                    <a:pt x="15" y="18"/>
                    <a:pt x="5" y="18"/>
                    <a:pt x="2" y="21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6"/>
                    <a:pt x="1" y="48"/>
                  </a:cubicBezTo>
                  <a:cubicBezTo>
                    <a:pt x="1" y="51"/>
                    <a:pt x="0" y="54"/>
                    <a:pt x="2" y="56"/>
                  </a:cubicBezTo>
                  <a:cubicBezTo>
                    <a:pt x="4" y="60"/>
                    <a:pt x="8" y="61"/>
                    <a:pt x="29" y="65"/>
                  </a:cubicBezTo>
                  <a:cubicBezTo>
                    <a:pt x="40" y="67"/>
                    <a:pt x="51" y="74"/>
                    <a:pt x="58" y="74"/>
                  </a:cubicBezTo>
                  <a:cubicBezTo>
                    <a:pt x="66" y="75"/>
                    <a:pt x="67" y="72"/>
                    <a:pt x="72" y="68"/>
                  </a:cubicBezTo>
                  <a:cubicBezTo>
                    <a:pt x="76" y="64"/>
                    <a:pt x="77" y="66"/>
                    <a:pt x="77" y="57"/>
                  </a:cubicBezTo>
                  <a:cubicBezTo>
                    <a:pt x="77" y="49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2"/>
                    <a:pt x="20" y="15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3" name="Freeform 901"/>
            <p:cNvSpPr>
              <a:spLocks/>
            </p:cNvSpPr>
            <p:nvPr/>
          </p:nvSpPr>
          <p:spPr bwMode="auto">
            <a:xfrm>
              <a:off x="1023938" y="1884364"/>
              <a:ext cx="219075" cy="211138"/>
            </a:xfrm>
            <a:custGeom>
              <a:avLst/>
              <a:gdLst>
                <a:gd name="T0" fmla="*/ 20 w 77"/>
                <a:gd name="T1" fmla="*/ 15 h 74"/>
                <a:gd name="T2" fmla="*/ 3 w 77"/>
                <a:gd name="T3" fmla="*/ 21 h 74"/>
                <a:gd name="T4" fmla="*/ 3 w 77"/>
                <a:gd name="T5" fmla="*/ 39 h 74"/>
                <a:gd name="T6" fmla="*/ 1 w 77"/>
                <a:gd name="T7" fmla="*/ 48 h 74"/>
                <a:gd name="T8" fmla="*/ 2 w 77"/>
                <a:gd name="T9" fmla="*/ 56 h 74"/>
                <a:gd name="T10" fmla="*/ 29 w 77"/>
                <a:gd name="T11" fmla="*/ 65 h 74"/>
                <a:gd name="T12" fmla="*/ 58 w 77"/>
                <a:gd name="T13" fmla="*/ 74 h 74"/>
                <a:gd name="T14" fmla="*/ 71 w 77"/>
                <a:gd name="T15" fmla="*/ 68 h 74"/>
                <a:gd name="T16" fmla="*/ 77 w 77"/>
                <a:gd name="T17" fmla="*/ 57 h 74"/>
                <a:gd name="T18" fmla="*/ 65 w 77"/>
                <a:gd name="T19" fmla="*/ 36 h 74"/>
                <a:gd name="T20" fmla="*/ 54 w 77"/>
                <a:gd name="T21" fmla="*/ 18 h 74"/>
                <a:gd name="T22" fmla="*/ 37 w 77"/>
                <a:gd name="T23" fmla="*/ 0 h 74"/>
                <a:gd name="T24" fmla="*/ 29 w 77"/>
                <a:gd name="T25" fmla="*/ 4 h 74"/>
                <a:gd name="T26" fmla="*/ 20 w 77"/>
                <a:gd name="T27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4">
                  <a:moveTo>
                    <a:pt x="20" y="15"/>
                  </a:moveTo>
                  <a:cubicBezTo>
                    <a:pt x="16" y="18"/>
                    <a:pt x="5" y="18"/>
                    <a:pt x="3" y="21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6"/>
                    <a:pt x="1" y="48"/>
                  </a:cubicBezTo>
                  <a:cubicBezTo>
                    <a:pt x="1" y="51"/>
                    <a:pt x="0" y="54"/>
                    <a:pt x="2" y="56"/>
                  </a:cubicBezTo>
                  <a:cubicBezTo>
                    <a:pt x="4" y="60"/>
                    <a:pt x="8" y="60"/>
                    <a:pt x="29" y="65"/>
                  </a:cubicBezTo>
                  <a:cubicBezTo>
                    <a:pt x="40" y="67"/>
                    <a:pt x="51" y="73"/>
                    <a:pt x="58" y="74"/>
                  </a:cubicBezTo>
                  <a:cubicBezTo>
                    <a:pt x="65" y="74"/>
                    <a:pt x="67" y="72"/>
                    <a:pt x="71" y="68"/>
                  </a:cubicBezTo>
                  <a:cubicBezTo>
                    <a:pt x="76" y="64"/>
                    <a:pt x="77" y="65"/>
                    <a:pt x="77" y="57"/>
                  </a:cubicBezTo>
                  <a:cubicBezTo>
                    <a:pt x="77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2"/>
                    <a:pt x="20" y="15"/>
                  </a:cubicBezTo>
                  <a:close/>
                </a:path>
              </a:pathLst>
            </a:custGeom>
            <a:solidFill>
              <a:srgbClr val="9E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4" name="Freeform 902"/>
            <p:cNvSpPr>
              <a:spLocks/>
            </p:cNvSpPr>
            <p:nvPr/>
          </p:nvSpPr>
          <p:spPr bwMode="auto">
            <a:xfrm>
              <a:off x="1023938" y="1884364"/>
              <a:ext cx="217488" cy="211138"/>
            </a:xfrm>
            <a:custGeom>
              <a:avLst/>
              <a:gdLst>
                <a:gd name="T0" fmla="*/ 20 w 76"/>
                <a:gd name="T1" fmla="*/ 16 h 74"/>
                <a:gd name="T2" fmla="*/ 3 w 76"/>
                <a:gd name="T3" fmla="*/ 21 h 74"/>
                <a:gd name="T4" fmla="*/ 3 w 76"/>
                <a:gd name="T5" fmla="*/ 39 h 74"/>
                <a:gd name="T6" fmla="*/ 1 w 76"/>
                <a:gd name="T7" fmla="*/ 48 h 74"/>
                <a:gd name="T8" fmla="*/ 2 w 76"/>
                <a:gd name="T9" fmla="*/ 56 h 74"/>
                <a:gd name="T10" fmla="*/ 29 w 76"/>
                <a:gd name="T11" fmla="*/ 64 h 74"/>
                <a:gd name="T12" fmla="*/ 58 w 76"/>
                <a:gd name="T13" fmla="*/ 73 h 74"/>
                <a:gd name="T14" fmla="*/ 71 w 76"/>
                <a:gd name="T15" fmla="*/ 68 h 74"/>
                <a:gd name="T16" fmla="*/ 76 w 76"/>
                <a:gd name="T17" fmla="*/ 57 h 74"/>
                <a:gd name="T18" fmla="*/ 65 w 76"/>
                <a:gd name="T19" fmla="*/ 36 h 74"/>
                <a:gd name="T20" fmla="*/ 54 w 76"/>
                <a:gd name="T21" fmla="*/ 18 h 74"/>
                <a:gd name="T22" fmla="*/ 37 w 76"/>
                <a:gd name="T23" fmla="*/ 0 h 74"/>
                <a:gd name="T24" fmla="*/ 29 w 76"/>
                <a:gd name="T25" fmla="*/ 4 h 74"/>
                <a:gd name="T26" fmla="*/ 20 w 76"/>
                <a:gd name="T27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4">
                  <a:moveTo>
                    <a:pt x="20" y="16"/>
                  </a:moveTo>
                  <a:cubicBezTo>
                    <a:pt x="16" y="19"/>
                    <a:pt x="6" y="18"/>
                    <a:pt x="3" y="21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6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4" y="60"/>
                    <a:pt x="8" y="60"/>
                    <a:pt x="29" y="64"/>
                  </a:cubicBezTo>
                  <a:cubicBezTo>
                    <a:pt x="40" y="67"/>
                    <a:pt x="51" y="73"/>
                    <a:pt x="58" y="73"/>
                  </a:cubicBezTo>
                  <a:cubicBezTo>
                    <a:pt x="65" y="74"/>
                    <a:pt x="67" y="71"/>
                    <a:pt x="71" y="68"/>
                  </a:cubicBezTo>
                  <a:cubicBezTo>
                    <a:pt x="75" y="64"/>
                    <a:pt x="76" y="65"/>
                    <a:pt x="76" y="57"/>
                  </a:cubicBezTo>
                  <a:cubicBezTo>
                    <a:pt x="76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3"/>
                    <a:pt x="20" y="16"/>
                  </a:cubicBezTo>
                  <a:close/>
                </a:path>
              </a:pathLst>
            </a:custGeom>
            <a:solidFill>
              <a:srgbClr val="A3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5" name="Freeform 903"/>
            <p:cNvSpPr>
              <a:spLocks/>
            </p:cNvSpPr>
            <p:nvPr/>
          </p:nvSpPr>
          <p:spPr bwMode="auto">
            <a:xfrm>
              <a:off x="1023938" y="1884364"/>
              <a:ext cx="217488" cy="207963"/>
            </a:xfrm>
            <a:custGeom>
              <a:avLst/>
              <a:gdLst>
                <a:gd name="T0" fmla="*/ 20 w 76"/>
                <a:gd name="T1" fmla="*/ 16 h 73"/>
                <a:gd name="T2" fmla="*/ 3 w 76"/>
                <a:gd name="T3" fmla="*/ 22 h 73"/>
                <a:gd name="T4" fmla="*/ 3 w 76"/>
                <a:gd name="T5" fmla="*/ 39 h 73"/>
                <a:gd name="T6" fmla="*/ 1 w 76"/>
                <a:gd name="T7" fmla="*/ 48 h 73"/>
                <a:gd name="T8" fmla="*/ 2 w 76"/>
                <a:gd name="T9" fmla="*/ 56 h 73"/>
                <a:gd name="T10" fmla="*/ 29 w 76"/>
                <a:gd name="T11" fmla="*/ 64 h 73"/>
                <a:gd name="T12" fmla="*/ 58 w 76"/>
                <a:gd name="T13" fmla="*/ 73 h 73"/>
                <a:gd name="T14" fmla="*/ 70 w 76"/>
                <a:gd name="T15" fmla="*/ 67 h 73"/>
                <a:gd name="T16" fmla="*/ 76 w 76"/>
                <a:gd name="T17" fmla="*/ 57 h 73"/>
                <a:gd name="T18" fmla="*/ 65 w 76"/>
                <a:gd name="T19" fmla="*/ 36 h 73"/>
                <a:gd name="T20" fmla="*/ 54 w 76"/>
                <a:gd name="T21" fmla="*/ 18 h 73"/>
                <a:gd name="T22" fmla="*/ 37 w 76"/>
                <a:gd name="T23" fmla="*/ 0 h 73"/>
                <a:gd name="T24" fmla="*/ 29 w 76"/>
                <a:gd name="T25" fmla="*/ 4 h 73"/>
                <a:gd name="T26" fmla="*/ 20 w 76"/>
                <a:gd name="T2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20" y="16"/>
                  </a:moveTo>
                  <a:cubicBezTo>
                    <a:pt x="16" y="19"/>
                    <a:pt x="6" y="18"/>
                    <a:pt x="3" y="22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6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4" y="60"/>
                    <a:pt x="8" y="60"/>
                    <a:pt x="29" y="64"/>
                  </a:cubicBezTo>
                  <a:cubicBezTo>
                    <a:pt x="41" y="66"/>
                    <a:pt x="50" y="72"/>
                    <a:pt x="58" y="73"/>
                  </a:cubicBezTo>
                  <a:cubicBezTo>
                    <a:pt x="65" y="73"/>
                    <a:pt x="66" y="71"/>
                    <a:pt x="70" y="67"/>
                  </a:cubicBezTo>
                  <a:cubicBezTo>
                    <a:pt x="75" y="63"/>
                    <a:pt x="76" y="64"/>
                    <a:pt x="76" y="57"/>
                  </a:cubicBezTo>
                  <a:cubicBezTo>
                    <a:pt x="76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3"/>
                    <a:pt x="20" y="16"/>
                  </a:cubicBezTo>
                  <a:close/>
                </a:path>
              </a:pathLst>
            </a:custGeom>
            <a:solidFill>
              <a:srgbClr val="A8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6" name="Freeform 904"/>
            <p:cNvSpPr>
              <a:spLocks/>
            </p:cNvSpPr>
            <p:nvPr/>
          </p:nvSpPr>
          <p:spPr bwMode="auto">
            <a:xfrm>
              <a:off x="1023938" y="1884364"/>
              <a:ext cx="217488" cy="206375"/>
            </a:xfrm>
            <a:custGeom>
              <a:avLst/>
              <a:gdLst>
                <a:gd name="T0" fmla="*/ 20 w 76"/>
                <a:gd name="T1" fmla="*/ 16 h 72"/>
                <a:gd name="T2" fmla="*/ 3 w 76"/>
                <a:gd name="T3" fmla="*/ 22 h 72"/>
                <a:gd name="T4" fmla="*/ 3 w 76"/>
                <a:gd name="T5" fmla="*/ 39 h 72"/>
                <a:gd name="T6" fmla="*/ 1 w 76"/>
                <a:gd name="T7" fmla="*/ 48 h 72"/>
                <a:gd name="T8" fmla="*/ 2 w 76"/>
                <a:gd name="T9" fmla="*/ 56 h 72"/>
                <a:gd name="T10" fmla="*/ 29 w 76"/>
                <a:gd name="T11" fmla="*/ 64 h 72"/>
                <a:gd name="T12" fmla="*/ 58 w 76"/>
                <a:gd name="T13" fmla="*/ 72 h 72"/>
                <a:gd name="T14" fmla="*/ 70 w 76"/>
                <a:gd name="T15" fmla="*/ 67 h 72"/>
                <a:gd name="T16" fmla="*/ 76 w 76"/>
                <a:gd name="T17" fmla="*/ 57 h 72"/>
                <a:gd name="T18" fmla="*/ 65 w 76"/>
                <a:gd name="T19" fmla="*/ 36 h 72"/>
                <a:gd name="T20" fmla="*/ 54 w 76"/>
                <a:gd name="T21" fmla="*/ 18 h 72"/>
                <a:gd name="T22" fmla="*/ 37 w 76"/>
                <a:gd name="T23" fmla="*/ 0 h 72"/>
                <a:gd name="T24" fmla="*/ 29 w 76"/>
                <a:gd name="T25" fmla="*/ 4 h 72"/>
                <a:gd name="T26" fmla="*/ 20 w 76"/>
                <a:gd name="T2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2">
                  <a:moveTo>
                    <a:pt x="20" y="16"/>
                  </a:moveTo>
                  <a:cubicBezTo>
                    <a:pt x="16" y="19"/>
                    <a:pt x="6" y="17"/>
                    <a:pt x="3" y="22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6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4" y="60"/>
                    <a:pt x="8" y="59"/>
                    <a:pt x="29" y="64"/>
                  </a:cubicBezTo>
                  <a:cubicBezTo>
                    <a:pt x="41" y="66"/>
                    <a:pt x="50" y="72"/>
                    <a:pt x="58" y="72"/>
                  </a:cubicBezTo>
                  <a:cubicBezTo>
                    <a:pt x="65" y="72"/>
                    <a:pt x="66" y="70"/>
                    <a:pt x="70" y="67"/>
                  </a:cubicBezTo>
                  <a:cubicBezTo>
                    <a:pt x="74" y="63"/>
                    <a:pt x="76" y="64"/>
                    <a:pt x="76" y="57"/>
                  </a:cubicBezTo>
                  <a:cubicBezTo>
                    <a:pt x="76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3"/>
                    <a:pt x="20" y="16"/>
                  </a:cubicBezTo>
                  <a:close/>
                </a:path>
              </a:pathLst>
            </a:custGeom>
            <a:solidFill>
              <a:srgbClr val="AD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7" name="Freeform 905"/>
            <p:cNvSpPr>
              <a:spLocks/>
            </p:cNvSpPr>
            <p:nvPr/>
          </p:nvSpPr>
          <p:spPr bwMode="auto">
            <a:xfrm>
              <a:off x="1023938" y="1884364"/>
              <a:ext cx="214313" cy="206375"/>
            </a:xfrm>
            <a:custGeom>
              <a:avLst/>
              <a:gdLst>
                <a:gd name="T0" fmla="*/ 20 w 75"/>
                <a:gd name="T1" fmla="*/ 16 h 72"/>
                <a:gd name="T2" fmla="*/ 3 w 75"/>
                <a:gd name="T3" fmla="*/ 22 h 72"/>
                <a:gd name="T4" fmla="*/ 3 w 75"/>
                <a:gd name="T5" fmla="*/ 39 h 72"/>
                <a:gd name="T6" fmla="*/ 1 w 75"/>
                <a:gd name="T7" fmla="*/ 48 h 72"/>
                <a:gd name="T8" fmla="*/ 2 w 75"/>
                <a:gd name="T9" fmla="*/ 56 h 72"/>
                <a:gd name="T10" fmla="*/ 29 w 75"/>
                <a:gd name="T11" fmla="*/ 63 h 72"/>
                <a:gd name="T12" fmla="*/ 58 w 75"/>
                <a:gd name="T13" fmla="*/ 71 h 72"/>
                <a:gd name="T14" fmla="*/ 70 w 75"/>
                <a:gd name="T15" fmla="*/ 66 h 72"/>
                <a:gd name="T16" fmla="*/ 75 w 75"/>
                <a:gd name="T17" fmla="*/ 56 h 72"/>
                <a:gd name="T18" fmla="*/ 65 w 75"/>
                <a:gd name="T19" fmla="*/ 36 h 72"/>
                <a:gd name="T20" fmla="*/ 54 w 75"/>
                <a:gd name="T21" fmla="*/ 18 h 72"/>
                <a:gd name="T22" fmla="*/ 37 w 75"/>
                <a:gd name="T23" fmla="*/ 0 h 72"/>
                <a:gd name="T24" fmla="*/ 29 w 75"/>
                <a:gd name="T25" fmla="*/ 4 h 72"/>
                <a:gd name="T26" fmla="*/ 20 w 75"/>
                <a:gd name="T2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2">
                  <a:moveTo>
                    <a:pt x="20" y="16"/>
                  </a:moveTo>
                  <a:cubicBezTo>
                    <a:pt x="16" y="19"/>
                    <a:pt x="7" y="17"/>
                    <a:pt x="3" y="22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5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4" y="60"/>
                    <a:pt x="8" y="59"/>
                    <a:pt x="29" y="63"/>
                  </a:cubicBezTo>
                  <a:cubicBezTo>
                    <a:pt x="41" y="66"/>
                    <a:pt x="50" y="71"/>
                    <a:pt x="58" y="71"/>
                  </a:cubicBezTo>
                  <a:cubicBezTo>
                    <a:pt x="64" y="72"/>
                    <a:pt x="66" y="70"/>
                    <a:pt x="70" y="66"/>
                  </a:cubicBezTo>
                  <a:cubicBezTo>
                    <a:pt x="74" y="62"/>
                    <a:pt x="75" y="63"/>
                    <a:pt x="75" y="56"/>
                  </a:cubicBezTo>
                  <a:cubicBezTo>
                    <a:pt x="75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3"/>
                    <a:pt x="20" y="16"/>
                  </a:cubicBezTo>
                  <a:close/>
                </a:path>
              </a:pathLst>
            </a:custGeom>
            <a:solidFill>
              <a:srgbClr val="B2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8" name="Freeform 906"/>
            <p:cNvSpPr>
              <a:spLocks/>
            </p:cNvSpPr>
            <p:nvPr/>
          </p:nvSpPr>
          <p:spPr bwMode="auto">
            <a:xfrm>
              <a:off x="1023938" y="1884364"/>
              <a:ext cx="214313" cy="203200"/>
            </a:xfrm>
            <a:custGeom>
              <a:avLst/>
              <a:gdLst>
                <a:gd name="T0" fmla="*/ 20 w 75"/>
                <a:gd name="T1" fmla="*/ 16 h 71"/>
                <a:gd name="T2" fmla="*/ 3 w 75"/>
                <a:gd name="T3" fmla="*/ 22 h 71"/>
                <a:gd name="T4" fmla="*/ 3 w 75"/>
                <a:gd name="T5" fmla="*/ 39 h 71"/>
                <a:gd name="T6" fmla="*/ 1 w 75"/>
                <a:gd name="T7" fmla="*/ 48 h 71"/>
                <a:gd name="T8" fmla="*/ 2 w 75"/>
                <a:gd name="T9" fmla="*/ 56 h 71"/>
                <a:gd name="T10" fmla="*/ 29 w 75"/>
                <a:gd name="T11" fmla="*/ 63 h 71"/>
                <a:gd name="T12" fmla="*/ 58 w 75"/>
                <a:gd name="T13" fmla="*/ 71 h 71"/>
                <a:gd name="T14" fmla="*/ 69 w 75"/>
                <a:gd name="T15" fmla="*/ 66 h 71"/>
                <a:gd name="T16" fmla="*/ 75 w 75"/>
                <a:gd name="T17" fmla="*/ 56 h 71"/>
                <a:gd name="T18" fmla="*/ 65 w 75"/>
                <a:gd name="T19" fmla="*/ 36 h 71"/>
                <a:gd name="T20" fmla="*/ 54 w 75"/>
                <a:gd name="T21" fmla="*/ 18 h 71"/>
                <a:gd name="T22" fmla="*/ 37 w 75"/>
                <a:gd name="T23" fmla="*/ 0 h 71"/>
                <a:gd name="T24" fmla="*/ 29 w 75"/>
                <a:gd name="T25" fmla="*/ 4 h 71"/>
                <a:gd name="T26" fmla="*/ 20 w 75"/>
                <a:gd name="T27" fmla="*/ 1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1">
                  <a:moveTo>
                    <a:pt x="20" y="16"/>
                  </a:moveTo>
                  <a:cubicBezTo>
                    <a:pt x="16" y="19"/>
                    <a:pt x="7" y="17"/>
                    <a:pt x="3" y="22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5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4" y="60"/>
                    <a:pt x="8" y="58"/>
                    <a:pt x="29" y="63"/>
                  </a:cubicBezTo>
                  <a:cubicBezTo>
                    <a:pt x="41" y="65"/>
                    <a:pt x="49" y="71"/>
                    <a:pt x="58" y="71"/>
                  </a:cubicBezTo>
                  <a:cubicBezTo>
                    <a:pt x="64" y="71"/>
                    <a:pt x="65" y="69"/>
                    <a:pt x="69" y="66"/>
                  </a:cubicBezTo>
                  <a:cubicBezTo>
                    <a:pt x="74" y="62"/>
                    <a:pt x="75" y="63"/>
                    <a:pt x="75" y="56"/>
                  </a:cubicBezTo>
                  <a:cubicBezTo>
                    <a:pt x="75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3"/>
                    <a:pt x="20" y="16"/>
                  </a:cubicBezTo>
                  <a:close/>
                </a:path>
              </a:pathLst>
            </a:custGeom>
            <a:solidFill>
              <a:srgbClr val="B77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9" name="Freeform 907"/>
            <p:cNvSpPr>
              <a:spLocks/>
            </p:cNvSpPr>
            <p:nvPr/>
          </p:nvSpPr>
          <p:spPr bwMode="auto">
            <a:xfrm>
              <a:off x="1023938" y="1884364"/>
              <a:ext cx="214313" cy="203200"/>
            </a:xfrm>
            <a:custGeom>
              <a:avLst/>
              <a:gdLst>
                <a:gd name="T0" fmla="*/ 20 w 75"/>
                <a:gd name="T1" fmla="*/ 16 h 71"/>
                <a:gd name="T2" fmla="*/ 3 w 75"/>
                <a:gd name="T3" fmla="*/ 22 h 71"/>
                <a:gd name="T4" fmla="*/ 3 w 75"/>
                <a:gd name="T5" fmla="*/ 39 h 71"/>
                <a:gd name="T6" fmla="*/ 1 w 75"/>
                <a:gd name="T7" fmla="*/ 48 h 71"/>
                <a:gd name="T8" fmla="*/ 2 w 75"/>
                <a:gd name="T9" fmla="*/ 56 h 71"/>
                <a:gd name="T10" fmla="*/ 29 w 75"/>
                <a:gd name="T11" fmla="*/ 63 h 71"/>
                <a:gd name="T12" fmla="*/ 58 w 75"/>
                <a:gd name="T13" fmla="*/ 70 h 71"/>
                <a:gd name="T14" fmla="*/ 69 w 75"/>
                <a:gd name="T15" fmla="*/ 65 h 71"/>
                <a:gd name="T16" fmla="*/ 74 w 75"/>
                <a:gd name="T17" fmla="*/ 56 h 71"/>
                <a:gd name="T18" fmla="*/ 65 w 75"/>
                <a:gd name="T19" fmla="*/ 36 h 71"/>
                <a:gd name="T20" fmla="*/ 54 w 75"/>
                <a:gd name="T21" fmla="*/ 18 h 71"/>
                <a:gd name="T22" fmla="*/ 37 w 75"/>
                <a:gd name="T23" fmla="*/ 0 h 71"/>
                <a:gd name="T24" fmla="*/ 29 w 75"/>
                <a:gd name="T25" fmla="*/ 4 h 71"/>
                <a:gd name="T26" fmla="*/ 20 w 75"/>
                <a:gd name="T27" fmla="*/ 1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1">
                  <a:moveTo>
                    <a:pt x="20" y="16"/>
                  </a:moveTo>
                  <a:cubicBezTo>
                    <a:pt x="16" y="20"/>
                    <a:pt x="7" y="17"/>
                    <a:pt x="3" y="22"/>
                  </a:cubicBezTo>
                  <a:cubicBezTo>
                    <a:pt x="0" y="25"/>
                    <a:pt x="3" y="30"/>
                    <a:pt x="3" y="39"/>
                  </a:cubicBezTo>
                  <a:cubicBezTo>
                    <a:pt x="3" y="43"/>
                    <a:pt x="2" y="45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4" y="60"/>
                    <a:pt x="8" y="58"/>
                    <a:pt x="29" y="63"/>
                  </a:cubicBezTo>
                  <a:cubicBezTo>
                    <a:pt x="41" y="65"/>
                    <a:pt x="49" y="70"/>
                    <a:pt x="58" y="70"/>
                  </a:cubicBezTo>
                  <a:cubicBezTo>
                    <a:pt x="64" y="71"/>
                    <a:pt x="65" y="69"/>
                    <a:pt x="69" y="65"/>
                  </a:cubicBezTo>
                  <a:cubicBezTo>
                    <a:pt x="73" y="61"/>
                    <a:pt x="74" y="63"/>
                    <a:pt x="74" y="56"/>
                  </a:cubicBezTo>
                  <a:cubicBezTo>
                    <a:pt x="75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3"/>
                    <a:pt x="20" y="16"/>
                  </a:cubicBezTo>
                  <a:close/>
                </a:path>
              </a:pathLst>
            </a:custGeom>
            <a:solidFill>
              <a:srgbClr val="BC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0" name="Freeform 908"/>
            <p:cNvSpPr>
              <a:spLocks/>
            </p:cNvSpPr>
            <p:nvPr/>
          </p:nvSpPr>
          <p:spPr bwMode="auto">
            <a:xfrm>
              <a:off x="1023938" y="1884364"/>
              <a:ext cx="214313" cy="200025"/>
            </a:xfrm>
            <a:custGeom>
              <a:avLst/>
              <a:gdLst>
                <a:gd name="T0" fmla="*/ 20 w 75"/>
                <a:gd name="T1" fmla="*/ 17 h 70"/>
                <a:gd name="T2" fmla="*/ 3 w 75"/>
                <a:gd name="T3" fmla="*/ 22 h 70"/>
                <a:gd name="T4" fmla="*/ 3 w 75"/>
                <a:gd name="T5" fmla="*/ 39 h 70"/>
                <a:gd name="T6" fmla="*/ 1 w 75"/>
                <a:gd name="T7" fmla="*/ 48 h 70"/>
                <a:gd name="T8" fmla="*/ 2 w 75"/>
                <a:gd name="T9" fmla="*/ 56 h 70"/>
                <a:gd name="T10" fmla="*/ 29 w 75"/>
                <a:gd name="T11" fmla="*/ 62 h 70"/>
                <a:gd name="T12" fmla="*/ 58 w 75"/>
                <a:gd name="T13" fmla="*/ 70 h 70"/>
                <a:gd name="T14" fmla="*/ 69 w 75"/>
                <a:gd name="T15" fmla="*/ 65 h 70"/>
                <a:gd name="T16" fmla="*/ 74 w 75"/>
                <a:gd name="T17" fmla="*/ 56 h 70"/>
                <a:gd name="T18" fmla="*/ 65 w 75"/>
                <a:gd name="T19" fmla="*/ 36 h 70"/>
                <a:gd name="T20" fmla="*/ 54 w 75"/>
                <a:gd name="T21" fmla="*/ 18 h 70"/>
                <a:gd name="T22" fmla="*/ 37 w 75"/>
                <a:gd name="T23" fmla="*/ 0 h 70"/>
                <a:gd name="T24" fmla="*/ 29 w 75"/>
                <a:gd name="T25" fmla="*/ 4 h 70"/>
                <a:gd name="T26" fmla="*/ 20 w 75"/>
                <a:gd name="T27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0">
                  <a:moveTo>
                    <a:pt x="20" y="17"/>
                  </a:moveTo>
                  <a:cubicBezTo>
                    <a:pt x="16" y="20"/>
                    <a:pt x="8" y="17"/>
                    <a:pt x="3" y="22"/>
                  </a:cubicBezTo>
                  <a:cubicBezTo>
                    <a:pt x="0" y="25"/>
                    <a:pt x="4" y="30"/>
                    <a:pt x="3" y="39"/>
                  </a:cubicBezTo>
                  <a:cubicBezTo>
                    <a:pt x="3" y="43"/>
                    <a:pt x="2" y="45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4" y="60"/>
                    <a:pt x="8" y="58"/>
                    <a:pt x="29" y="62"/>
                  </a:cubicBezTo>
                  <a:cubicBezTo>
                    <a:pt x="41" y="65"/>
                    <a:pt x="49" y="70"/>
                    <a:pt x="58" y="70"/>
                  </a:cubicBezTo>
                  <a:cubicBezTo>
                    <a:pt x="64" y="70"/>
                    <a:pt x="65" y="69"/>
                    <a:pt x="69" y="65"/>
                  </a:cubicBezTo>
                  <a:cubicBezTo>
                    <a:pt x="73" y="61"/>
                    <a:pt x="74" y="62"/>
                    <a:pt x="74" y="56"/>
                  </a:cubicBezTo>
                  <a:cubicBezTo>
                    <a:pt x="75" y="48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3"/>
                    <a:pt x="20" y="17"/>
                  </a:cubicBezTo>
                  <a:close/>
                </a:path>
              </a:pathLst>
            </a:custGeom>
            <a:solidFill>
              <a:srgbClr val="C1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1" name="Freeform 909"/>
            <p:cNvSpPr>
              <a:spLocks/>
            </p:cNvSpPr>
            <p:nvPr/>
          </p:nvSpPr>
          <p:spPr bwMode="auto">
            <a:xfrm>
              <a:off x="1023938" y="1884364"/>
              <a:ext cx="211138" cy="196850"/>
            </a:xfrm>
            <a:custGeom>
              <a:avLst/>
              <a:gdLst>
                <a:gd name="T0" fmla="*/ 20 w 74"/>
                <a:gd name="T1" fmla="*/ 17 h 69"/>
                <a:gd name="T2" fmla="*/ 3 w 74"/>
                <a:gd name="T3" fmla="*/ 22 h 69"/>
                <a:gd name="T4" fmla="*/ 3 w 74"/>
                <a:gd name="T5" fmla="*/ 39 h 69"/>
                <a:gd name="T6" fmla="*/ 1 w 74"/>
                <a:gd name="T7" fmla="*/ 48 h 69"/>
                <a:gd name="T8" fmla="*/ 2 w 74"/>
                <a:gd name="T9" fmla="*/ 56 h 69"/>
                <a:gd name="T10" fmla="*/ 30 w 74"/>
                <a:gd name="T11" fmla="*/ 62 h 69"/>
                <a:gd name="T12" fmla="*/ 58 w 74"/>
                <a:gd name="T13" fmla="*/ 69 h 69"/>
                <a:gd name="T14" fmla="*/ 68 w 74"/>
                <a:gd name="T15" fmla="*/ 65 h 69"/>
                <a:gd name="T16" fmla="*/ 74 w 74"/>
                <a:gd name="T17" fmla="*/ 56 h 69"/>
                <a:gd name="T18" fmla="*/ 65 w 74"/>
                <a:gd name="T19" fmla="*/ 36 h 69"/>
                <a:gd name="T20" fmla="*/ 54 w 74"/>
                <a:gd name="T21" fmla="*/ 18 h 69"/>
                <a:gd name="T22" fmla="*/ 37 w 74"/>
                <a:gd name="T23" fmla="*/ 0 h 69"/>
                <a:gd name="T24" fmla="*/ 29 w 74"/>
                <a:gd name="T25" fmla="*/ 4 h 69"/>
                <a:gd name="T26" fmla="*/ 20 w 74"/>
                <a:gd name="T27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69">
                  <a:moveTo>
                    <a:pt x="20" y="17"/>
                  </a:moveTo>
                  <a:cubicBezTo>
                    <a:pt x="17" y="20"/>
                    <a:pt x="8" y="17"/>
                    <a:pt x="3" y="22"/>
                  </a:cubicBezTo>
                  <a:cubicBezTo>
                    <a:pt x="0" y="25"/>
                    <a:pt x="4" y="30"/>
                    <a:pt x="3" y="39"/>
                  </a:cubicBezTo>
                  <a:cubicBezTo>
                    <a:pt x="3" y="43"/>
                    <a:pt x="2" y="45"/>
                    <a:pt x="1" y="48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5" y="60"/>
                    <a:pt x="8" y="57"/>
                    <a:pt x="30" y="62"/>
                  </a:cubicBezTo>
                  <a:cubicBezTo>
                    <a:pt x="41" y="64"/>
                    <a:pt x="48" y="69"/>
                    <a:pt x="58" y="69"/>
                  </a:cubicBezTo>
                  <a:cubicBezTo>
                    <a:pt x="63" y="69"/>
                    <a:pt x="64" y="68"/>
                    <a:pt x="68" y="65"/>
                  </a:cubicBezTo>
                  <a:cubicBezTo>
                    <a:pt x="73" y="61"/>
                    <a:pt x="73" y="62"/>
                    <a:pt x="74" y="56"/>
                  </a:cubicBezTo>
                  <a:cubicBezTo>
                    <a:pt x="74" y="47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4"/>
                    <a:pt x="20" y="17"/>
                  </a:cubicBezTo>
                  <a:close/>
                </a:path>
              </a:pathLst>
            </a:custGeom>
            <a:solidFill>
              <a:srgbClr val="C6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2" name="Freeform 910"/>
            <p:cNvSpPr>
              <a:spLocks/>
            </p:cNvSpPr>
            <p:nvPr/>
          </p:nvSpPr>
          <p:spPr bwMode="auto">
            <a:xfrm>
              <a:off x="1023938" y="1884364"/>
              <a:ext cx="211138" cy="196850"/>
            </a:xfrm>
            <a:custGeom>
              <a:avLst/>
              <a:gdLst>
                <a:gd name="T0" fmla="*/ 20 w 74"/>
                <a:gd name="T1" fmla="*/ 17 h 69"/>
                <a:gd name="T2" fmla="*/ 3 w 74"/>
                <a:gd name="T3" fmla="*/ 22 h 69"/>
                <a:gd name="T4" fmla="*/ 3 w 74"/>
                <a:gd name="T5" fmla="*/ 39 h 69"/>
                <a:gd name="T6" fmla="*/ 1 w 74"/>
                <a:gd name="T7" fmla="*/ 48 h 69"/>
                <a:gd name="T8" fmla="*/ 2 w 74"/>
                <a:gd name="T9" fmla="*/ 55 h 69"/>
                <a:gd name="T10" fmla="*/ 30 w 74"/>
                <a:gd name="T11" fmla="*/ 61 h 69"/>
                <a:gd name="T12" fmla="*/ 57 w 74"/>
                <a:gd name="T13" fmla="*/ 69 h 69"/>
                <a:gd name="T14" fmla="*/ 68 w 74"/>
                <a:gd name="T15" fmla="*/ 64 h 69"/>
                <a:gd name="T16" fmla="*/ 73 w 74"/>
                <a:gd name="T17" fmla="*/ 56 h 69"/>
                <a:gd name="T18" fmla="*/ 65 w 74"/>
                <a:gd name="T19" fmla="*/ 36 h 69"/>
                <a:gd name="T20" fmla="*/ 54 w 74"/>
                <a:gd name="T21" fmla="*/ 18 h 69"/>
                <a:gd name="T22" fmla="*/ 37 w 74"/>
                <a:gd name="T23" fmla="*/ 0 h 69"/>
                <a:gd name="T24" fmla="*/ 29 w 74"/>
                <a:gd name="T25" fmla="*/ 4 h 69"/>
                <a:gd name="T26" fmla="*/ 20 w 74"/>
                <a:gd name="T27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69">
                  <a:moveTo>
                    <a:pt x="20" y="17"/>
                  </a:moveTo>
                  <a:cubicBezTo>
                    <a:pt x="17" y="20"/>
                    <a:pt x="8" y="17"/>
                    <a:pt x="3" y="22"/>
                  </a:cubicBezTo>
                  <a:cubicBezTo>
                    <a:pt x="0" y="25"/>
                    <a:pt x="4" y="30"/>
                    <a:pt x="3" y="39"/>
                  </a:cubicBezTo>
                  <a:cubicBezTo>
                    <a:pt x="3" y="43"/>
                    <a:pt x="2" y="45"/>
                    <a:pt x="1" y="48"/>
                  </a:cubicBezTo>
                  <a:cubicBezTo>
                    <a:pt x="1" y="52"/>
                    <a:pt x="0" y="54"/>
                    <a:pt x="2" y="55"/>
                  </a:cubicBezTo>
                  <a:cubicBezTo>
                    <a:pt x="5" y="60"/>
                    <a:pt x="8" y="57"/>
                    <a:pt x="30" y="61"/>
                  </a:cubicBezTo>
                  <a:cubicBezTo>
                    <a:pt x="41" y="64"/>
                    <a:pt x="48" y="69"/>
                    <a:pt x="57" y="69"/>
                  </a:cubicBezTo>
                  <a:cubicBezTo>
                    <a:pt x="63" y="69"/>
                    <a:pt x="64" y="68"/>
                    <a:pt x="68" y="64"/>
                  </a:cubicBezTo>
                  <a:cubicBezTo>
                    <a:pt x="72" y="60"/>
                    <a:pt x="73" y="61"/>
                    <a:pt x="73" y="56"/>
                  </a:cubicBezTo>
                  <a:cubicBezTo>
                    <a:pt x="74" y="47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4"/>
                    <a:pt x="20" y="17"/>
                  </a:cubicBezTo>
                  <a:close/>
                </a:path>
              </a:pathLst>
            </a:custGeom>
            <a:solidFill>
              <a:srgbClr val="CC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3" name="Freeform 911"/>
            <p:cNvSpPr>
              <a:spLocks/>
            </p:cNvSpPr>
            <p:nvPr/>
          </p:nvSpPr>
          <p:spPr bwMode="auto">
            <a:xfrm>
              <a:off x="1023938" y="1884364"/>
              <a:ext cx="211138" cy="196850"/>
            </a:xfrm>
            <a:custGeom>
              <a:avLst/>
              <a:gdLst>
                <a:gd name="T0" fmla="*/ 20 w 74"/>
                <a:gd name="T1" fmla="*/ 17 h 69"/>
                <a:gd name="T2" fmla="*/ 3 w 74"/>
                <a:gd name="T3" fmla="*/ 22 h 69"/>
                <a:gd name="T4" fmla="*/ 4 w 74"/>
                <a:gd name="T5" fmla="*/ 39 h 69"/>
                <a:gd name="T6" fmla="*/ 1 w 74"/>
                <a:gd name="T7" fmla="*/ 48 h 69"/>
                <a:gd name="T8" fmla="*/ 2 w 74"/>
                <a:gd name="T9" fmla="*/ 55 h 69"/>
                <a:gd name="T10" fmla="*/ 30 w 74"/>
                <a:gd name="T11" fmla="*/ 61 h 69"/>
                <a:gd name="T12" fmla="*/ 57 w 74"/>
                <a:gd name="T13" fmla="*/ 68 h 69"/>
                <a:gd name="T14" fmla="*/ 68 w 74"/>
                <a:gd name="T15" fmla="*/ 64 h 69"/>
                <a:gd name="T16" fmla="*/ 73 w 74"/>
                <a:gd name="T17" fmla="*/ 56 h 69"/>
                <a:gd name="T18" fmla="*/ 65 w 74"/>
                <a:gd name="T19" fmla="*/ 36 h 69"/>
                <a:gd name="T20" fmla="*/ 54 w 74"/>
                <a:gd name="T21" fmla="*/ 18 h 69"/>
                <a:gd name="T22" fmla="*/ 37 w 74"/>
                <a:gd name="T23" fmla="*/ 0 h 69"/>
                <a:gd name="T24" fmla="*/ 29 w 74"/>
                <a:gd name="T25" fmla="*/ 4 h 69"/>
                <a:gd name="T26" fmla="*/ 20 w 74"/>
                <a:gd name="T27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69">
                  <a:moveTo>
                    <a:pt x="20" y="17"/>
                  </a:moveTo>
                  <a:cubicBezTo>
                    <a:pt x="17" y="20"/>
                    <a:pt x="9" y="17"/>
                    <a:pt x="3" y="22"/>
                  </a:cubicBezTo>
                  <a:cubicBezTo>
                    <a:pt x="0" y="25"/>
                    <a:pt x="4" y="30"/>
                    <a:pt x="4" y="39"/>
                  </a:cubicBezTo>
                  <a:cubicBezTo>
                    <a:pt x="3" y="42"/>
                    <a:pt x="2" y="45"/>
                    <a:pt x="1" y="48"/>
                  </a:cubicBezTo>
                  <a:cubicBezTo>
                    <a:pt x="1" y="52"/>
                    <a:pt x="0" y="54"/>
                    <a:pt x="2" y="55"/>
                  </a:cubicBezTo>
                  <a:cubicBezTo>
                    <a:pt x="5" y="60"/>
                    <a:pt x="8" y="57"/>
                    <a:pt x="30" y="61"/>
                  </a:cubicBezTo>
                  <a:cubicBezTo>
                    <a:pt x="41" y="63"/>
                    <a:pt x="48" y="69"/>
                    <a:pt x="57" y="68"/>
                  </a:cubicBezTo>
                  <a:cubicBezTo>
                    <a:pt x="63" y="68"/>
                    <a:pt x="64" y="67"/>
                    <a:pt x="68" y="64"/>
                  </a:cubicBezTo>
                  <a:cubicBezTo>
                    <a:pt x="72" y="60"/>
                    <a:pt x="73" y="61"/>
                    <a:pt x="73" y="56"/>
                  </a:cubicBezTo>
                  <a:cubicBezTo>
                    <a:pt x="74" y="47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4"/>
                    <a:pt x="20" y="17"/>
                  </a:cubicBezTo>
                  <a:close/>
                </a:path>
              </a:pathLst>
            </a:custGeom>
            <a:solidFill>
              <a:srgbClr val="D1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4" name="Freeform 912"/>
            <p:cNvSpPr>
              <a:spLocks/>
            </p:cNvSpPr>
            <p:nvPr/>
          </p:nvSpPr>
          <p:spPr bwMode="auto">
            <a:xfrm>
              <a:off x="1023938" y="1884364"/>
              <a:ext cx="207963" cy="193675"/>
            </a:xfrm>
            <a:custGeom>
              <a:avLst/>
              <a:gdLst>
                <a:gd name="T0" fmla="*/ 20 w 73"/>
                <a:gd name="T1" fmla="*/ 17 h 68"/>
                <a:gd name="T2" fmla="*/ 3 w 73"/>
                <a:gd name="T3" fmla="*/ 22 h 68"/>
                <a:gd name="T4" fmla="*/ 4 w 73"/>
                <a:gd name="T5" fmla="*/ 39 h 68"/>
                <a:gd name="T6" fmla="*/ 1 w 73"/>
                <a:gd name="T7" fmla="*/ 48 h 68"/>
                <a:gd name="T8" fmla="*/ 2 w 73"/>
                <a:gd name="T9" fmla="*/ 55 h 68"/>
                <a:gd name="T10" fmla="*/ 30 w 73"/>
                <a:gd name="T11" fmla="*/ 61 h 68"/>
                <a:gd name="T12" fmla="*/ 57 w 73"/>
                <a:gd name="T13" fmla="*/ 68 h 68"/>
                <a:gd name="T14" fmla="*/ 67 w 73"/>
                <a:gd name="T15" fmla="*/ 63 h 68"/>
                <a:gd name="T16" fmla="*/ 72 w 73"/>
                <a:gd name="T17" fmla="*/ 55 h 68"/>
                <a:gd name="T18" fmla="*/ 65 w 73"/>
                <a:gd name="T19" fmla="*/ 36 h 68"/>
                <a:gd name="T20" fmla="*/ 54 w 73"/>
                <a:gd name="T21" fmla="*/ 18 h 68"/>
                <a:gd name="T22" fmla="*/ 37 w 73"/>
                <a:gd name="T23" fmla="*/ 0 h 68"/>
                <a:gd name="T24" fmla="*/ 29 w 73"/>
                <a:gd name="T25" fmla="*/ 4 h 68"/>
                <a:gd name="T26" fmla="*/ 20 w 73"/>
                <a:gd name="T27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8">
                  <a:moveTo>
                    <a:pt x="20" y="17"/>
                  </a:moveTo>
                  <a:cubicBezTo>
                    <a:pt x="17" y="21"/>
                    <a:pt x="9" y="17"/>
                    <a:pt x="3" y="22"/>
                  </a:cubicBezTo>
                  <a:cubicBezTo>
                    <a:pt x="0" y="25"/>
                    <a:pt x="4" y="30"/>
                    <a:pt x="4" y="39"/>
                  </a:cubicBezTo>
                  <a:cubicBezTo>
                    <a:pt x="3" y="42"/>
                    <a:pt x="2" y="45"/>
                    <a:pt x="1" y="48"/>
                  </a:cubicBezTo>
                  <a:cubicBezTo>
                    <a:pt x="1" y="52"/>
                    <a:pt x="0" y="54"/>
                    <a:pt x="2" y="55"/>
                  </a:cubicBezTo>
                  <a:cubicBezTo>
                    <a:pt x="5" y="60"/>
                    <a:pt x="9" y="56"/>
                    <a:pt x="30" y="61"/>
                  </a:cubicBezTo>
                  <a:cubicBezTo>
                    <a:pt x="41" y="63"/>
                    <a:pt x="47" y="68"/>
                    <a:pt x="57" y="68"/>
                  </a:cubicBezTo>
                  <a:cubicBezTo>
                    <a:pt x="63" y="68"/>
                    <a:pt x="64" y="67"/>
                    <a:pt x="67" y="63"/>
                  </a:cubicBezTo>
                  <a:cubicBezTo>
                    <a:pt x="72" y="59"/>
                    <a:pt x="72" y="60"/>
                    <a:pt x="72" y="55"/>
                  </a:cubicBezTo>
                  <a:cubicBezTo>
                    <a:pt x="73" y="47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4"/>
                    <a:pt x="20" y="17"/>
                  </a:cubicBezTo>
                  <a:close/>
                </a:path>
              </a:pathLst>
            </a:custGeom>
            <a:solidFill>
              <a:srgbClr val="D6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5" name="Freeform 913"/>
            <p:cNvSpPr>
              <a:spLocks/>
            </p:cNvSpPr>
            <p:nvPr/>
          </p:nvSpPr>
          <p:spPr bwMode="auto">
            <a:xfrm>
              <a:off x="1023938" y="1884364"/>
              <a:ext cx="207963" cy="193675"/>
            </a:xfrm>
            <a:custGeom>
              <a:avLst/>
              <a:gdLst>
                <a:gd name="T0" fmla="*/ 20 w 73"/>
                <a:gd name="T1" fmla="*/ 18 h 68"/>
                <a:gd name="T2" fmla="*/ 3 w 73"/>
                <a:gd name="T3" fmla="*/ 22 h 68"/>
                <a:gd name="T4" fmla="*/ 4 w 73"/>
                <a:gd name="T5" fmla="*/ 39 h 68"/>
                <a:gd name="T6" fmla="*/ 1 w 73"/>
                <a:gd name="T7" fmla="*/ 48 h 68"/>
                <a:gd name="T8" fmla="*/ 2 w 73"/>
                <a:gd name="T9" fmla="*/ 55 h 68"/>
                <a:gd name="T10" fmla="*/ 30 w 73"/>
                <a:gd name="T11" fmla="*/ 60 h 68"/>
                <a:gd name="T12" fmla="*/ 57 w 73"/>
                <a:gd name="T13" fmla="*/ 67 h 68"/>
                <a:gd name="T14" fmla="*/ 67 w 73"/>
                <a:gd name="T15" fmla="*/ 63 h 68"/>
                <a:gd name="T16" fmla="*/ 72 w 73"/>
                <a:gd name="T17" fmla="*/ 55 h 68"/>
                <a:gd name="T18" fmla="*/ 65 w 73"/>
                <a:gd name="T19" fmla="*/ 36 h 68"/>
                <a:gd name="T20" fmla="*/ 54 w 73"/>
                <a:gd name="T21" fmla="*/ 18 h 68"/>
                <a:gd name="T22" fmla="*/ 37 w 73"/>
                <a:gd name="T23" fmla="*/ 0 h 68"/>
                <a:gd name="T24" fmla="*/ 29 w 73"/>
                <a:gd name="T25" fmla="*/ 4 h 68"/>
                <a:gd name="T26" fmla="*/ 20 w 73"/>
                <a:gd name="T27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8">
                  <a:moveTo>
                    <a:pt x="20" y="18"/>
                  </a:moveTo>
                  <a:cubicBezTo>
                    <a:pt x="17" y="21"/>
                    <a:pt x="9" y="16"/>
                    <a:pt x="3" y="22"/>
                  </a:cubicBezTo>
                  <a:cubicBezTo>
                    <a:pt x="0" y="25"/>
                    <a:pt x="4" y="30"/>
                    <a:pt x="4" y="39"/>
                  </a:cubicBezTo>
                  <a:cubicBezTo>
                    <a:pt x="3" y="42"/>
                    <a:pt x="2" y="45"/>
                    <a:pt x="1" y="48"/>
                  </a:cubicBezTo>
                  <a:cubicBezTo>
                    <a:pt x="1" y="52"/>
                    <a:pt x="0" y="54"/>
                    <a:pt x="2" y="55"/>
                  </a:cubicBezTo>
                  <a:cubicBezTo>
                    <a:pt x="5" y="60"/>
                    <a:pt x="9" y="56"/>
                    <a:pt x="30" y="60"/>
                  </a:cubicBezTo>
                  <a:cubicBezTo>
                    <a:pt x="41" y="63"/>
                    <a:pt x="47" y="68"/>
                    <a:pt x="57" y="67"/>
                  </a:cubicBezTo>
                  <a:cubicBezTo>
                    <a:pt x="62" y="67"/>
                    <a:pt x="63" y="66"/>
                    <a:pt x="67" y="63"/>
                  </a:cubicBezTo>
                  <a:cubicBezTo>
                    <a:pt x="71" y="59"/>
                    <a:pt x="72" y="60"/>
                    <a:pt x="72" y="55"/>
                  </a:cubicBezTo>
                  <a:cubicBezTo>
                    <a:pt x="73" y="47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4"/>
                    <a:pt x="20" y="18"/>
                  </a:cubicBezTo>
                  <a:close/>
                </a:path>
              </a:pathLst>
            </a:custGeom>
            <a:solidFill>
              <a:srgbClr val="DB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6" name="Freeform 914"/>
            <p:cNvSpPr>
              <a:spLocks/>
            </p:cNvSpPr>
            <p:nvPr/>
          </p:nvSpPr>
          <p:spPr bwMode="auto">
            <a:xfrm>
              <a:off x="1023938" y="1884364"/>
              <a:ext cx="207963" cy="192088"/>
            </a:xfrm>
            <a:custGeom>
              <a:avLst/>
              <a:gdLst>
                <a:gd name="T0" fmla="*/ 20 w 73"/>
                <a:gd name="T1" fmla="*/ 18 h 67"/>
                <a:gd name="T2" fmla="*/ 4 w 73"/>
                <a:gd name="T3" fmla="*/ 22 h 67"/>
                <a:gd name="T4" fmla="*/ 4 w 73"/>
                <a:gd name="T5" fmla="*/ 39 h 67"/>
                <a:gd name="T6" fmla="*/ 1 w 73"/>
                <a:gd name="T7" fmla="*/ 48 h 67"/>
                <a:gd name="T8" fmla="*/ 2 w 73"/>
                <a:gd name="T9" fmla="*/ 55 h 67"/>
                <a:gd name="T10" fmla="*/ 30 w 73"/>
                <a:gd name="T11" fmla="*/ 60 h 67"/>
                <a:gd name="T12" fmla="*/ 57 w 73"/>
                <a:gd name="T13" fmla="*/ 67 h 67"/>
                <a:gd name="T14" fmla="*/ 67 w 73"/>
                <a:gd name="T15" fmla="*/ 62 h 67"/>
                <a:gd name="T16" fmla="*/ 72 w 73"/>
                <a:gd name="T17" fmla="*/ 55 h 67"/>
                <a:gd name="T18" fmla="*/ 65 w 73"/>
                <a:gd name="T19" fmla="*/ 36 h 67"/>
                <a:gd name="T20" fmla="*/ 54 w 73"/>
                <a:gd name="T21" fmla="*/ 18 h 67"/>
                <a:gd name="T22" fmla="*/ 37 w 73"/>
                <a:gd name="T23" fmla="*/ 0 h 67"/>
                <a:gd name="T24" fmla="*/ 29 w 73"/>
                <a:gd name="T25" fmla="*/ 4 h 67"/>
                <a:gd name="T26" fmla="*/ 20 w 73"/>
                <a:gd name="T27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7">
                  <a:moveTo>
                    <a:pt x="20" y="18"/>
                  </a:moveTo>
                  <a:cubicBezTo>
                    <a:pt x="17" y="21"/>
                    <a:pt x="10" y="16"/>
                    <a:pt x="4" y="22"/>
                  </a:cubicBezTo>
                  <a:cubicBezTo>
                    <a:pt x="0" y="25"/>
                    <a:pt x="4" y="29"/>
                    <a:pt x="4" y="39"/>
                  </a:cubicBezTo>
                  <a:cubicBezTo>
                    <a:pt x="4" y="42"/>
                    <a:pt x="2" y="44"/>
                    <a:pt x="1" y="48"/>
                  </a:cubicBezTo>
                  <a:cubicBezTo>
                    <a:pt x="1" y="52"/>
                    <a:pt x="0" y="54"/>
                    <a:pt x="2" y="55"/>
                  </a:cubicBezTo>
                  <a:cubicBezTo>
                    <a:pt x="5" y="60"/>
                    <a:pt x="9" y="56"/>
                    <a:pt x="30" y="60"/>
                  </a:cubicBezTo>
                  <a:cubicBezTo>
                    <a:pt x="41" y="62"/>
                    <a:pt x="47" y="67"/>
                    <a:pt x="57" y="67"/>
                  </a:cubicBezTo>
                  <a:cubicBezTo>
                    <a:pt x="62" y="66"/>
                    <a:pt x="63" y="66"/>
                    <a:pt x="67" y="62"/>
                  </a:cubicBezTo>
                  <a:cubicBezTo>
                    <a:pt x="71" y="59"/>
                    <a:pt x="71" y="60"/>
                    <a:pt x="72" y="55"/>
                  </a:cubicBezTo>
                  <a:cubicBezTo>
                    <a:pt x="73" y="47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4"/>
                    <a:pt x="20" y="18"/>
                  </a:cubicBezTo>
                  <a:close/>
                </a:path>
              </a:pathLst>
            </a:custGeom>
            <a:solidFill>
              <a:srgbClr val="E0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7" name="Freeform 915"/>
            <p:cNvSpPr>
              <a:spLocks/>
            </p:cNvSpPr>
            <p:nvPr/>
          </p:nvSpPr>
          <p:spPr bwMode="auto">
            <a:xfrm>
              <a:off x="1023938" y="1884364"/>
              <a:ext cx="204788" cy="192088"/>
            </a:xfrm>
            <a:custGeom>
              <a:avLst/>
              <a:gdLst>
                <a:gd name="T0" fmla="*/ 21 w 72"/>
                <a:gd name="T1" fmla="*/ 18 h 67"/>
                <a:gd name="T2" fmla="*/ 4 w 72"/>
                <a:gd name="T3" fmla="*/ 22 h 67"/>
                <a:gd name="T4" fmla="*/ 4 w 72"/>
                <a:gd name="T5" fmla="*/ 39 h 67"/>
                <a:gd name="T6" fmla="*/ 1 w 72"/>
                <a:gd name="T7" fmla="*/ 48 h 67"/>
                <a:gd name="T8" fmla="*/ 2 w 72"/>
                <a:gd name="T9" fmla="*/ 55 h 67"/>
                <a:gd name="T10" fmla="*/ 30 w 72"/>
                <a:gd name="T11" fmla="*/ 60 h 67"/>
                <a:gd name="T12" fmla="*/ 57 w 72"/>
                <a:gd name="T13" fmla="*/ 66 h 67"/>
                <a:gd name="T14" fmla="*/ 66 w 72"/>
                <a:gd name="T15" fmla="*/ 62 h 67"/>
                <a:gd name="T16" fmla="*/ 71 w 72"/>
                <a:gd name="T17" fmla="*/ 55 h 67"/>
                <a:gd name="T18" fmla="*/ 65 w 72"/>
                <a:gd name="T19" fmla="*/ 36 h 67"/>
                <a:gd name="T20" fmla="*/ 54 w 72"/>
                <a:gd name="T21" fmla="*/ 18 h 67"/>
                <a:gd name="T22" fmla="*/ 37 w 72"/>
                <a:gd name="T23" fmla="*/ 0 h 67"/>
                <a:gd name="T24" fmla="*/ 29 w 72"/>
                <a:gd name="T25" fmla="*/ 4 h 67"/>
                <a:gd name="T26" fmla="*/ 21 w 72"/>
                <a:gd name="T27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7">
                  <a:moveTo>
                    <a:pt x="21" y="18"/>
                  </a:moveTo>
                  <a:cubicBezTo>
                    <a:pt x="17" y="21"/>
                    <a:pt x="10" y="16"/>
                    <a:pt x="4" y="22"/>
                  </a:cubicBezTo>
                  <a:cubicBezTo>
                    <a:pt x="1" y="25"/>
                    <a:pt x="4" y="29"/>
                    <a:pt x="4" y="39"/>
                  </a:cubicBezTo>
                  <a:cubicBezTo>
                    <a:pt x="4" y="42"/>
                    <a:pt x="2" y="44"/>
                    <a:pt x="1" y="48"/>
                  </a:cubicBezTo>
                  <a:cubicBezTo>
                    <a:pt x="1" y="52"/>
                    <a:pt x="0" y="54"/>
                    <a:pt x="2" y="55"/>
                  </a:cubicBezTo>
                  <a:cubicBezTo>
                    <a:pt x="5" y="60"/>
                    <a:pt x="9" y="55"/>
                    <a:pt x="30" y="60"/>
                  </a:cubicBezTo>
                  <a:cubicBezTo>
                    <a:pt x="41" y="62"/>
                    <a:pt x="46" y="67"/>
                    <a:pt x="57" y="66"/>
                  </a:cubicBezTo>
                  <a:cubicBezTo>
                    <a:pt x="62" y="66"/>
                    <a:pt x="63" y="65"/>
                    <a:pt x="66" y="62"/>
                  </a:cubicBezTo>
                  <a:cubicBezTo>
                    <a:pt x="70" y="58"/>
                    <a:pt x="71" y="59"/>
                    <a:pt x="71" y="55"/>
                  </a:cubicBezTo>
                  <a:cubicBezTo>
                    <a:pt x="72" y="47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4"/>
                    <a:pt x="21" y="18"/>
                  </a:cubicBezTo>
                  <a:close/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8" name="Freeform 916"/>
            <p:cNvSpPr>
              <a:spLocks/>
            </p:cNvSpPr>
            <p:nvPr/>
          </p:nvSpPr>
          <p:spPr bwMode="auto">
            <a:xfrm>
              <a:off x="1023938" y="1884364"/>
              <a:ext cx="204788" cy="188913"/>
            </a:xfrm>
            <a:custGeom>
              <a:avLst/>
              <a:gdLst>
                <a:gd name="T0" fmla="*/ 21 w 72"/>
                <a:gd name="T1" fmla="*/ 18 h 66"/>
                <a:gd name="T2" fmla="*/ 4 w 72"/>
                <a:gd name="T3" fmla="*/ 22 h 66"/>
                <a:gd name="T4" fmla="*/ 4 w 72"/>
                <a:gd name="T5" fmla="*/ 39 h 66"/>
                <a:gd name="T6" fmla="*/ 1 w 72"/>
                <a:gd name="T7" fmla="*/ 48 h 66"/>
                <a:gd name="T8" fmla="*/ 2 w 72"/>
                <a:gd name="T9" fmla="*/ 55 h 66"/>
                <a:gd name="T10" fmla="*/ 30 w 72"/>
                <a:gd name="T11" fmla="*/ 59 h 66"/>
                <a:gd name="T12" fmla="*/ 57 w 72"/>
                <a:gd name="T13" fmla="*/ 66 h 66"/>
                <a:gd name="T14" fmla="*/ 66 w 72"/>
                <a:gd name="T15" fmla="*/ 62 h 66"/>
                <a:gd name="T16" fmla="*/ 71 w 72"/>
                <a:gd name="T17" fmla="*/ 55 h 66"/>
                <a:gd name="T18" fmla="*/ 65 w 72"/>
                <a:gd name="T19" fmla="*/ 36 h 66"/>
                <a:gd name="T20" fmla="*/ 54 w 72"/>
                <a:gd name="T21" fmla="*/ 18 h 66"/>
                <a:gd name="T22" fmla="*/ 37 w 72"/>
                <a:gd name="T23" fmla="*/ 0 h 66"/>
                <a:gd name="T24" fmla="*/ 29 w 72"/>
                <a:gd name="T25" fmla="*/ 4 h 66"/>
                <a:gd name="T26" fmla="*/ 21 w 72"/>
                <a:gd name="T27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6">
                  <a:moveTo>
                    <a:pt x="21" y="18"/>
                  </a:moveTo>
                  <a:cubicBezTo>
                    <a:pt x="17" y="21"/>
                    <a:pt x="10" y="16"/>
                    <a:pt x="4" y="22"/>
                  </a:cubicBezTo>
                  <a:cubicBezTo>
                    <a:pt x="1" y="25"/>
                    <a:pt x="5" y="29"/>
                    <a:pt x="4" y="39"/>
                  </a:cubicBezTo>
                  <a:cubicBezTo>
                    <a:pt x="4" y="42"/>
                    <a:pt x="3" y="44"/>
                    <a:pt x="1" y="48"/>
                  </a:cubicBezTo>
                  <a:cubicBezTo>
                    <a:pt x="1" y="52"/>
                    <a:pt x="0" y="54"/>
                    <a:pt x="2" y="55"/>
                  </a:cubicBezTo>
                  <a:cubicBezTo>
                    <a:pt x="5" y="60"/>
                    <a:pt x="9" y="55"/>
                    <a:pt x="30" y="59"/>
                  </a:cubicBezTo>
                  <a:cubicBezTo>
                    <a:pt x="41" y="62"/>
                    <a:pt x="46" y="66"/>
                    <a:pt x="57" y="66"/>
                  </a:cubicBezTo>
                  <a:cubicBezTo>
                    <a:pt x="62" y="65"/>
                    <a:pt x="62" y="65"/>
                    <a:pt x="66" y="62"/>
                  </a:cubicBezTo>
                  <a:cubicBezTo>
                    <a:pt x="70" y="58"/>
                    <a:pt x="70" y="59"/>
                    <a:pt x="71" y="55"/>
                  </a:cubicBezTo>
                  <a:cubicBezTo>
                    <a:pt x="72" y="46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5"/>
                    <a:pt x="21" y="18"/>
                  </a:cubicBez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9" name="Freeform 917"/>
            <p:cNvSpPr>
              <a:spLocks/>
            </p:cNvSpPr>
            <p:nvPr/>
          </p:nvSpPr>
          <p:spPr bwMode="auto">
            <a:xfrm>
              <a:off x="1023938" y="1884364"/>
              <a:ext cx="204788" cy="188913"/>
            </a:xfrm>
            <a:custGeom>
              <a:avLst/>
              <a:gdLst>
                <a:gd name="T0" fmla="*/ 21 w 72"/>
                <a:gd name="T1" fmla="*/ 18 h 66"/>
                <a:gd name="T2" fmla="*/ 4 w 72"/>
                <a:gd name="T3" fmla="*/ 22 h 66"/>
                <a:gd name="T4" fmla="*/ 4 w 72"/>
                <a:gd name="T5" fmla="*/ 39 h 66"/>
                <a:gd name="T6" fmla="*/ 1 w 72"/>
                <a:gd name="T7" fmla="*/ 48 h 66"/>
                <a:gd name="T8" fmla="*/ 2 w 72"/>
                <a:gd name="T9" fmla="*/ 55 h 66"/>
                <a:gd name="T10" fmla="*/ 30 w 72"/>
                <a:gd name="T11" fmla="*/ 59 h 66"/>
                <a:gd name="T12" fmla="*/ 57 w 72"/>
                <a:gd name="T13" fmla="*/ 65 h 66"/>
                <a:gd name="T14" fmla="*/ 66 w 72"/>
                <a:gd name="T15" fmla="*/ 61 h 66"/>
                <a:gd name="T16" fmla="*/ 70 w 72"/>
                <a:gd name="T17" fmla="*/ 55 h 66"/>
                <a:gd name="T18" fmla="*/ 65 w 72"/>
                <a:gd name="T19" fmla="*/ 36 h 66"/>
                <a:gd name="T20" fmla="*/ 54 w 72"/>
                <a:gd name="T21" fmla="*/ 18 h 66"/>
                <a:gd name="T22" fmla="*/ 37 w 72"/>
                <a:gd name="T23" fmla="*/ 0 h 66"/>
                <a:gd name="T24" fmla="*/ 29 w 72"/>
                <a:gd name="T25" fmla="*/ 4 h 66"/>
                <a:gd name="T26" fmla="*/ 21 w 72"/>
                <a:gd name="T27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6">
                  <a:moveTo>
                    <a:pt x="21" y="18"/>
                  </a:moveTo>
                  <a:cubicBezTo>
                    <a:pt x="17" y="21"/>
                    <a:pt x="11" y="16"/>
                    <a:pt x="4" y="22"/>
                  </a:cubicBezTo>
                  <a:cubicBezTo>
                    <a:pt x="1" y="25"/>
                    <a:pt x="5" y="29"/>
                    <a:pt x="4" y="39"/>
                  </a:cubicBezTo>
                  <a:cubicBezTo>
                    <a:pt x="4" y="42"/>
                    <a:pt x="3" y="44"/>
                    <a:pt x="1" y="48"/>
                  </a:cubicBezTo>
                  <a:cubicBezTo>
                    <a:pt x="0" y="52"/>
                    <a:pt x="0" y="54"/>
                    <a:pt x="2" y="55"/>
                  </a:cubicBezTo>
                  <a:cubicBezTo>
                    <a:pt x="5" y="60"/>
                    <a:pt x="9" y="55"/>
                    <a:pt x="30" y="59"/>
                  </a:cubicBezTo>
                  <a:cubicBezTo>
                    <a:pt x="41" y="61"/>
                    <a:pt x="46" y="66"/>
                    <a:pt x="57" y="65"/>
                  </a:cubicBezTo>
                  <a:cubicBezTo>
                    <a:pt x="61" y="65"/>
                    <a:pt x="62" y="64"/>
                    <a:pt x="66" y="61"/>
                  </a:cubicBezTo>
                  <a:cubicBezTo>
                    <a:pt x="70" y="57"/>
                    <a:pt x="70" y="58"/>
                    <a:pt x="70" y="55"/>
                  </a:cubicBezTo>
                  <a:cubicBezTo>
                    <a:pt x="72" y="46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5"/>
                    <a:pt x="21" y="18"/>
                  </a:cubicBezTo>
                  <a:close/>
                </a:path>
              </a:pathLst>
            </a:custGeom>
            <a:solidFill>
              <a:srgbClr val="E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0" name="Freeform 918"/>
            <p:cNvSpPr>
              <a:spLocks/>
            </p:cNvSpPr>
            <p:nvPr/>
          </p:nvSpPr>
          <p:spPr bwMode="auto">
            <a:xfrm>
              <a:off x="1023938" y="1884364"/>
              <a:ext cx="204788" cy="185738"/>
            </a:xfrm>
            <a:custGeom>
              <a:avLst/>
              <a:gdLst>
                <a:gd name="T0" fmla="*/ 21 w 72"/>
                <a:gd name="T1" fmla="*/ 18 h 65"/>
                <a:gd name="T2" fmla="*/ 4 w 72"/>
                <a:gd name="T3" fmla="*/ 22 h 65"/>
                <a:gd name="T4" fmla="*/ 4 w 72"/>
                <a:gd name="T5" fmla="*/ 39 h 65"/>
                <a:gd name="T6" fmla="*/ 1 w 72"/>
                <a:gd name="T7" fmla="*/ 48 h 65"/>
                <a:gd name="T8" fmla="*/ 2 w 72"/>
                <a:gd name="T9" fmla="*/ 55 h 65"/>
                <a:gd name="T10" fmla="*/ 30 w 72"/>
                <a:gd name="T11" fmla="*/ 59 h 65"/>
                <a:gd name="T12" fmla="*/ 57 w 72"/>
                <a:gd name="T13" fmla="*/ 64 h 65"/>
                <a:gd name="T14" fmla="*/ 65 w 72"/>
                <a:gd name="T15" fmla="*/ 61 h 65"/>
                <a:gd name="T16" fmla="*/ 70 w 72"/>
                <a:gd name="T17" fmla="*/ 55 h 65"/>
                <a:gd name="T18" fmla="*/ 65 w 72"/>
                <a:gd name="T19" fmla="*/ 36 h 65"/>
                <a:gd name="T20" fmla="*/ 54 w 72"/>
                <a:gd name="T21" fmla="*/ 18 h 65"/>
                <a:gd name="T22" fmla="*/ 37 w 72"/>
                <a:gd name="T23" fmla="*/ 0 h 65"/>
                <a:gd name="T24" fmla="*/ 29 w 72"/>
                <a:gd name="T25" fmla="*/ 4 h 65"/>
                <a:gd name="T26" fmla="*/ 21 w 72"/>
                <a:gd name="T2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5">
                  <a:moveTo>
                    <a:pt x="21" y="18"/>
                  </a:moveTo>
                  <a:cubicBezTo>
                    <a:pt x="18" y="22"/>
                    <a:pt x="11" y="16"/>
                    <a:pt x="4" y="22"/>
                  </a:cubicBezTo>
                  <a:cubicBezTo>
                    <a:pt x="1" y="25"/>
                    <a:pt x="5" y="29"/>
                    <a:pt x="4" y="39"/>
                  </a:cubicBezTo>
                  <a:cubicBezTo>
                    <a:pt x="4" y="42"/>
                    <a:pt x="3" y="44"/>
                    <a:pt x="1" y="48"/>
                  </a:cubicBezTo>
                  <a:cubicBezTo>
                    <a:pt x="0" y="52"/>
                    <a:pt x="0" y="54"/>
                    <a:pt x="2" y="55"/>
                  </a:cubicBezTo>
                  <a:cubicBezTo>
                    <a:pt x="5" y="60"/>
                    <a:pt x="9" y="54"/>
                    <a:pt x="30" y="59"/>
                  </a:cubicBezTo>
                  <a:cubicBezTo>
                    <a:pt x="41" y="61"/>
                    <a:pt x="46" y="65"/>
                    <a:pt x="57" y="64"/>
                  </a:cubicBezTo>
                  <a:cubicBezTo>
                    <a:pt x="61" y="64"/>
                    <a:pt x="62" y="64"/>
                    <a:pt x="65" y="61"/>
                  </a:cubicBezTo>
                  <a:cubicBezTo>
                    <a:pt x="69" y="57"/>
                    <a:pt x="70" y="58"/>
                    <a:pt x="70" y="55"/>
                  </a:cubicBezTo>
                  <a:cubicBezTo>
                    <a:pt x="72" y="46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5"/>
                    <a:pt x="21" y="18"/>
                  </a:cubicBezTo>
                  <a:close/>
                </a:path>
              </a:pathLst>
            </a:custGeom>
            <a:solidFill>
              <a:srgbClr val="F4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1" name="Freeform 919"/>
            <p:cNvSpPr>
              <a:spLocks/>
            </p:cNvSpPr>
            <p:nvPr/>
          </p:nvSpPr>
          <p:spPr bwMode="auto">
            <a:xfrm>
              <a:off x="1023938" y="1884364"/>
              <a:ext cx="204788" cy="185738"/>
            </a:xfrm>
            <a:custGeom>
              <a:avLst/>
              <a:gdLst>
                <a:gd name="T0" fmla="*/ 21 w 72"/>
                <a:gd name="T1" fmla="*/ 19 h 65"/>
                <a:gd name="T2" fmla="*/ 4 w 72"/>
                <a:gd name="T3" fmla="*/ 22 h 65"/>
                <a:gd name="T4" fmla="*/ 4 w 72"/>
                <a:gd name="T5" fmla="*/ 39 h 65"/>
                <a:gd name="T6" fmla="*/ 1 w 72"/>
                <a:gd name="T7" fmla="*/ 48 h 65"/>
                <a:gd name="T8" fmla="*/ 2 w 72"/>
                <a:gd name="T9" fmla="*/ 55 h 65"/>
                <a:gd name="T10" fmla="*/ 30 w 72"/>
                <a:gd name="T11" fmla="*/ 58 h 65"/>
                <a:gd name="T12" fmla="*/ 57 w 72"/>
                <a:gd name="T13" fmla="*/ 64 h 65"/>
                <a:gd name="T14" fmla="*/ 65 w 72"/>
                <a:gd name="T15" fmla="*/ 60 h 65"/>
                <a:gd name="T16" fmla="*/ 70 w 72"/>
                <a:gd name="T17" fmla="*/ 54 h 65"/>
                <a:gd name="T18" fmla="*/ 65 w 72"/>
                <a:gd name="T19" fmla="*/ 36 h 65"/>
                <a:gd name="T20" fmla="*/ 54 w 72"/>
                <a:gd name="T21" fmla="*/ 18 h 65"/>
                <a:gd name="T22" fmla="*/ 37 w 72"/>
                <a:gd name="T23" fmla="*/ 0 h 65"/>
                <a:gd name="T24" fmla="*/ 29 w 72"/>
                <a:gd name="T25" fmla="*/ 4 h 65"/>
                <a:gd name="T26" fmla="*/ 21 w 72"/>
                <a:gd name="T2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5">
                  <a:moveTo>
                    <a:pt x="21" y="19"/>
                  </a:moveTo>
                  <a:cubicBezTo>
                    <a:pt x="18" y="22"/>
                    <a:pt x="11" y="16"/>
                    <a:pt x="4" y="22"/>
                  </a:cubicBezTo>
                  <a:cubicBezTo>
                    <a:pt x="1" y="25"/>
                    <a:pt x="5" y="29"/>
                    <a:pt x="4" y="39"/>
                  </a:cubicBezTo>
                  <a:cubicBezTo>
                    <a:pt x="4" y="42"/>
                    <a:pt x="3" y="44"/>
                    <a:pt x="1" y="48"/>
                  </a:cubicBezTo>
                  <a:cubicBezTo>
                    <a:pt x="0" y="52"/>
                    <a:pt x="0" y="54"/>
                    <a:pt x="2" y="55"/>
                  </a:cubicBezTo>
                  <a:cubicBezTo>
                    <a:pt x="5" y="60"/>
                    <a:pt x="9" y="54"/>
                    <a:pt x="30" y="58"/>
                  </a:cubicBezTo>
                  <a:cubicBezTo>
                    <a:pt x="41" y="61"/>
                    <a:pt x="45" y="65"/>
                    <a:pt x="57" y="64"/>
                  </a:cubicBezTo>
                  <a:cubicBezTo>
                    <a:pt x="61" y="64"/>
                    <a:pt x="61" y="64"/>
                    <a:pt x="65" y="60"/>
                  </a:cubicBezTo>
                  <a:cubicBezTo>
                    <a:pt x="69" y="56"/>
                    <a:pt x="69" y="57"/>
                    <a:pt x="70" y="54"/>
                  </a:cubicBezTo>
                  <a:cubicBezTo>
                    <a:pt x="71" y="46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5"/>
                    <a:pt x="21" y="19"/>
                  </a:cubicBezTo>
                  <a:close/>
                </a:path>
              </a:pathLst>
            </a:custGeom>
            <a:solidFill>
              <a:srgbClr val="F9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2" name="Freeform 920"/>
            <p:cNvSpPr>
              <a:spLocks/>
            </p:cNvSpPr>
            <p:nvPr/>
          </p:nvSpPr>
          <p:spPr bwMode="auto">
            <a:xfrm>
              <a:off x="1023938" y="1884364"/>
              <a:ext cx="204788" cy="182563"/>
            </a:xfrm>
            <a:custGeom>
              <a:avLst/>
              <a:gdLst>
                <a:gd name="T0" fmla="*/ 21 w 72"/>
                <a:gd name="T1" fmla="*/ 19 h 64"/>
                <a:gd name="T2" fmla="*/ 4 w 72"/>
                <a:gd name="T3" fmla="*/ 22 h 64"/>
                <a:gd name="T4" fmla="*/ 4 w 72"/>
                <a:gd name="T5" fmla="*/ 38 h 64"/>
                <a:gd name="T6" fmla="*/ 1 w 72"/>
                <a:gd name="T7" fmla="*/ 48 h 64"/>
                <a:gd name="T8" fmla="*/ 2 w 72"/>
                <a:gd name="T9" fmla="*/ 55 h 64"/>
                <a:gd name="T10" fmla="*/ 30 w 72"/>
                <a:gd name="T11" fmla="*/ 58 h 64"/>
                <a:gd name="T12" fmla="*/ 57 w 72"/>
                <a:gd name="T13" fmla="*/ 63 h 64"/>
                <a:gd name="T14" fmla="*/ 65 w 72"/>
                <a:gd name="T15" fmla="*/ 60 h 64"/>
                <a:gd name="T16" fmla="*/ 69 w 72"/>
                <a:gd name="T17" fmla="*/ 54 h 64"/>
                <a:gd name="T18" fmla="*/ 65 w 72"/>
                <a:gd name="T19" fmla="*/ 36 h 64"/>
                <a:gd name="T20" fmla="*/ 54 w 72"/>
                <a:gd name="T21" fmla="*/ 18 h 64"/>
                <a:gd name="T22" fmla="*/ 37 w 72"/>
                <a:gd name="T23" fmla="*/ 0 h 64"/>
                <a:gd name="T24" fmla="*/ 29 w 72"/>
                <a:gd name="T25" fmla="*/ 4 h 64"/>
                <a:gd name="T26" fmla="*/ 21 w 72"/>
                <a:gd name="T27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4">
                  <a:moveTo>
                    <a:pt x="21" y="19"/>
                  </a:moveTo>
                  <a:cubicBezTo>
                    <a:pt x="18" y="22"/>
                    <a:pt x="12" y="16"/>
                    <a:pt x="4" y="22"/>
                  </a:cubicBezTo>
                  <a:cubicBezTo>
                    <a:pt x="1" y="25"/>
                    <a:pt x="5" y="29"/>
                    <a:pt x="4" y="38"/>
                  </a:cubicBezTo>
                  <a:cubicBezTo>
                    <a:pt x="4" y="42"/>
                    <a:pt x="3" y="44"/>
                    <a:pt x="1" y="48"/>
                  </a:cubicBezTo>
                  <a:cubicBezTo>
                    <a:pt x="0" y="52"/>
                    <a:pt x="0" y="54"/>
                    <a:pt x="2" y="55"/>
                  </a:cubicBezTo>
                  <a:cubicBezTo>
                    <a:pt x="5" y="60"/>
                    <a:pt x="9" y="54"/>
                    <a:pt x="30" y="58"/>
                  </a:cubicBezTo>
                  <a:cubicBezTo>
                    <a:pt x="42" y="60"/>
                    <a:pt x="45" y="64"/>
                    <a:pt x="57" y="63"/>
                  </a:cubicBezTo>
                  <a:cubicBezTo>
                    <a:pt x="61" y="63"/>
                    <a:pt x="61" y="63"/>
                    <a:pt x="65" y="60"/>
                  </a:cubicBezTo>
                  <a:cubicBezTo>
                    <a:pt x="69" y="56"/>
                    <a:pt x="69" y="57"/>
                    <a:pt x="69" y="54"/>
                  </a:cubicBezTo>
                  <a:cubicBezTo>
                    <a:pt x="71" y="46"/>
                    <a:pt x="72" y="46"/>
                    <a:pt x="65" y="36"/>
                  </a:cubicBezTo>
                  <a:cubicBezTo>
                    <a:pt x="59" y="26"/>
                    <a:pt x="58" y="24"/>
                    <a:pt x="54" y="18"/>
                  </a:cubicBezTo>
                  <a:cubicBezTo>
                    <a:pt x="50" y="12"/>
                    <a:pt x="42" y="0"/>
                    <a:pt x="37" y="0"/>
                  </a:cubicBezTo>
                  <a:cubicBezTo>
                    <a:pt x="33" y="0"/>
                    <a:pt x="31" y="2"/>
                    <a:pt x="29" y="4"/>
                  </a:cubicBezTo>
                  <a:cubicBezTo>
                    <a:pt x="27" y="6"/>
                    <a:pt x="24" y="15"/>
                    <a:pt x="21" y="19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3" name="Freeform 921"/>
            <p:cNvSpPr>
              <a:spLocks/>
            </p:cNvSpPr>
            <p:nvPr/>
          </p:nvSpPr>
          <p:spPr bwMode="auto">
            <a:xfrm>
              <a:off x="1035051" y="1892301"/>
              <a:ext cx="174625" cy="166688"/>
            </a:xfrm>
            <a:custGeom>
              <a:avLst/>
              <a:gdLst>
                <a:gd name="T0" fmla="*/ 19 w 61"/>
                <a:gd name="T1" fmla="*/ 19 h 58"/>
                <a:gd name="T2" fmla="*/ 3 w 61"/>
                <a:gd name="T3" fmla="*/ 22 h 58"/>
                <a:gd name="T4" fmla="*/ 4 w 61"/>
                <a:gd name="T5" fmla="*/ 35 h 58"/>
                <a:gd name="T6" fmla="*/ 3 w 61"/>
                <a:gd name="T7" fmla="*/ 43 h 58"/>
                <a:gd name="T8" fmla="*/ 5 w 61"/>
                <a:gd name="T9" fmla="*/ 47 h 58"/>
                <a:gd name="T10" fmla="*/ 27 w 61"/>
                <a:gd name="T11" fmla="*/ 52 h 58"/>
                <a:gd name="T12" fmla="*/ 51 w 61"/>
                <a:gd name="T13" fmla="*/ 57 h 58"/>
                <a:gd name="T14" fmla="*/ 58 w 61"/>
                <a:gd name="T15" fmla="*/ 54 h 58"/>
                <a:gd name="T16" fmla="*/ 60 w 61"/>
                <a:gd name="T17" fmla="*/ 49 h 58"/>
                <a:gd name="T18" fmla="*/ 55 w 61"/>
                <a:gd name="T19" fmla="*/ 31 h 58"/>
                <a:gd name="T20" fmla="*/ 46 w 61"/>
                <a:gd name="T21" fmla="*/ 16 h 58"/>
                <a:gd name="T22" fmla="*/ 33 w 61"/>
                <a:gd name="T23" fmla="*/ 0 h 58"/>
                <a:gd name="T24" fmla="*/ 26 w 61"/>
                <a:gd name="T25" fmla="*/ 4 h 58"/>
                <a:gd name="T26" fmla="*/ 19 w 61"/>
                <a:gd name="T27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58">
                  <a:moveTo>
                    <a:pt x="19" y="19"/>
                  </a:moveTo>
                  <a:cubicBezTo>
                    <a:pt x="16" y="22"/>
                    <a:pt x="7" y="19"/>
                    <a:pt x="3" y="22"/>
                  </a:cubicBezTo>
                  <a:cubicBezTo>
                    <a:pt x="0" y="24"/>
                    <a:pt x="5" y="27"/>
                    <a:pt x="4" y="35"/>
                  </a:cubicBezTo>
                  <a:cubicBezTo>
                    <a:pt x="4" y="38"/>
                    <a:pt x="2" y="39"/>
                    <a:pt x="3" y="43"/>
                  </a:cubicBezTo>
                  <a:cubicBezTo>
                    <a:pt x="3" y="46"/>
                    <a:pt x="4" y="46"/>
                    <a:pt x="5" y="47"/>
                  </a:cubicBezTo>
                  <a:cubicBezTo>
                    <a:pt x="9" y="51"/>
                    <a:pt x="8" y="49"/>
                    <a:pt x="27" y="52"/>
                  </a:cubicBezTo>
                  <a:cubicBezTo>
                    <a:pt x="37" y="54"/>
                    <a:pt x="40" y="58"/>
                    <a:pt x="51" y="57"/>
                  </a:cubicBezTo>
                  <a:cubicBezTo>
                    <a:pt x="54" y="57"/>
                    <a:pt x="55" y="57"/>
                    <a:pt x="58" y="54"/>
                  </a:cubicBezTo>
                  <a:cubicBezTo>
                    <a:pt x="61" y="51"/>
                    <a:pt x="60" y="51"/>
                    <a:pt x="60" y="49"/>
                  </a:cubicBezTo>
                  <a:cubicBezTo>
                    <a:pt x="61" y="42"/>
                    <a:pt x="60" y="40"/>
                    <a:pt x="55" y="31"/>
                  </a:cubicBezTo>
                  <a:cubicBezTo>
                    <a:pt x="49" y="23"/>
                    <a:pt x="50" y="22"/>
                    <a:pt x="46" y="16"/>
                  </a:cubicBezTo>
                  <a:cubicBezTo>
                    <a:pt x="42" y="10"/>
                    <a:pt x="37" y="0"/>
                    <a:pt x="33" y="0"/>
                  </a:cubicBezTo>
                  <a:cubicBezTo>
                    <a:pt x="30" y="0"/>
                    <a:pt x="28" y="2"/>
                    <a:pt x="26" y="4"/>
                  </a:cubicBezTo>
                  <a:cubicBezTo>
                    <a:pt x="23" y="6"/>
                    <a:pt x="22" y="16"/>
                    <a:pt x="19" y="19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4" name="Freeform 922"/>
            <p:cNvSpPr>
              <a:spLocks/>
            </p:cNvSpPr>
            <p:nvPr/>
          </p:nvSpPr>
          <p:spPr bwMode="auto">
            <a:xfrm>
              <a:off x="1035051" y="1892301"/>
              <a:ext cx="174625" cy="166688"/>
            </a:xfrm>
            <a:custGeom>
              <a:avLst/>
              <a:gdLst>
                <a:gd name="T0" fmla="*/ 19 w 61"/>
                <a:gd name="T1" fmla="*/ 19 h 58"/>
                <a:gd name="T2" fmla="*/ 3 w 61"/>
                <a:gd name="T3" fmla="*/ 22 h 58"/>
                <a:gd name="T4" fmla="*/ 4 w 61"/>
                <a:gd name="T5" fmla="*/ 35 h 58"/>
                <a:gd name="T6" fmla="*/ 3 w 61"/>
                <a:gd name="T7" fmla="*/ 43 h 58"/>
                <a:gd name="T8" fmla="*/ 5 w 61"/>
                <a:gd name="T9" fmla="*/ 47 h 58"/>
                <a:gd name="T10" fmla="*/ 27 w 61"/>
                <a:gd name="T11" fmla="*/ 52 h 58"/>
                <a:gd name="T12" fmla="*/ 51 w 61"/>
                <a:gd name="T13" fmla="*/ 57 h 58"/>
                <a:gd name="T14" fmla="*/ 58 w 61"/>
                <a:gd name="T15" fmla="*/ 54 h 58"/>
                <a:gd name="T16" fmla="*/ 60 w 61"/>
                <a:gd name="T17" fmla="*/ 49 h 58"/>
                <a:gd name="T18" fmla="*/ 55 w 61"/>
                <a:gd name="T19" fmla="*/ 32 h 58"/>
                <a:gd name="T20" fmla="*/ 46 w 61"/>
                <a:gd name="T21" fmla="*/ 16 h 58"/>
                <a:gd name="T22" fmla="*/ 33 w 61"/>
                <a:gd name="T23" fmla="*/ 0 h 58"/>
                <a:gd name="T24" fmla="*/ 26 w 61"/>
                <a:gd name="T25" fmla="*/ 4 h 58"/>
                <a:gd name="T26" fmla="*/ 19 w 61"/>
                <a:gd name="T27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58">
                  <a:moveTo>
                    <a:pt x="19" y="19"/>
                  </a:moveTo>
                  <a:cubicBezTo>
                    <a:pt x="16" y="22"/>
                    <a:pt x="7" y="19"/>
                    <a:pt x="3" y="22"/>
                  </a:cubicBezTo>
                  <a:cubicBezTo>
                    <a:pt x="0" y="24"/>
                    <a:pt x="5" y="27"/>
                    <a:pt x="4" y="35"/>
                  </a:cubicBezTo>
                  <a:cubicBezTo>
                    <a:pt x="4" y="38"/>
                    <a:pt x="2" y="39"/>
                    <a:pt x="3" y="43"/>
                  </a:cubicBezTo>
                  <a:cubicBezTo>
                    <a:pt x="3" y="46"/>
                    <a:pt x="4" y="46"/>
                    <a:pt x="5" y="47"/>
                  </a:cubicBezTo>
                  <a:cubicBezTo>
                    <a:pt x="9" y="51"/>
                    <a:pt x="8" y="49"/>
                    <a:pt x="27" y="52"/>
                  </a:cubicBezTo>
                  <a:cubicBezTo>
                    <a:pt x="37" y="54"/>
                    <a:pt x="40" y="58"/>
                    <a:pt x="51" y="57"/>
                  </a:cubicBezTo>
                  <a:cubicBezTo>
                    <a:pt x="54" y="57"/>
                    <a:pt x="55" y="57"/>
                    <a:pt x="58" y="54"/>
                  </a:cubicBezTo>
                  <a:cubicBezTo>
                    <a:pt x="61" y="51"/>
                    <a:pt x="59" y="51"/>
                    <a:pt x="60" y="49"/>
                  </a:cubicBezTo>
                  <a:cubicBezTo>
                    <a:pt x="61" y="42"/>
                    <a:pt x="60" y="40"/>
                    <a:pt x="55" y="32"/>
                  </a:cubicBezTo>
                  <a:cubicBezTo>
                    <a:pt x="49" y="23"/>
                    <a:pt x="49" y="22"/>
                    <a:pt x="46" y="16"/>
                  </a:cubicBezTo>
                  <a:cubicBezTo>
                    <a:pt x="42" y="11"/>
                    <a:pt x="37" y="0"/>
                    <a:pt x="33" y="0"/>
                  </a:cubicBezTo>
                  <a:cubicBezTo>
                    <a:pt x="30" y="0"/>
                    <a:pt x="28" y="2"/>
                    <a:pt x="26" y="4"/>
                  </a:cubicBezTo>
                  <a:cubicBezTo>
                    <a:pt x="24" y="6"/>
                    <a:pt x="22" y="16"/>
                    <a:pt x="19" y="19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5" name="Freeform 923"/>
            <p:cNvSpPr>
              <a:spLocks/>
            </p:cNvSpPr>
            <p:nvPr/>
          </p:nvSpPr>
          <p:spPr bwMode="auto">
            <a:xfrm>
              <a:off x="1035051" y="1892301"/>
              <a:ext cx="174625" cy="166688"/>
            </a:xfrm>
            <a:custGeom>
              <a:avLst/>
              <a:gdLst>
                <a:gd name="T0" fmla="*/ 19 w 61"/>
                <a:gd name="T1" fmla="*/ 20 h 58"/>
                <a:gd name="T2" fmla="*/ 3 w 61"/>
                <a:gd name="T3" fmla="*/ 22 h 58"/>
                <a:gd name="T4" fmla="*/ 4 w 61"/>
                <a:gd name="T5" fmla="*/ 35 h 58"/>
                <a:gd name="T6" fmla="*/ 3 w 61"/>
                <a:gd name="T7" fmla="*/ 43 h 58"/>
                <a:gd name="T8" fmla="*/ 6 w 61"/>
                <a:gd name="T9" fmla="*/ 47 h 58"/>
                <a:gd name="T10" fmla="*/ 27 w 61"/>
                <a:gd name="T11" fmla="*/ 52 h 58"/>
                <a:gd name="T12" fmla="*/ 50 w 61"/>
                <a:gd name="T13" fmla="*/ 57 h 58"/>
                <a:gd name="T14" fmla="*/ 57 w 61"/>
                <a:gd name="T15" fmla="*/ 54 h 58"/>
                <a:gd name="T16" fmla="*/ 59 w 61"/>
                <a:gd name="T17" fmla="*/ 49 h 58"/>
                <a:gd name="T18" fmla="*/ 54 w 61"/>
                <a:gd name="T19" fmla="*/ 32 h 58"/>
                <a:gd name="T20" fmla="*/ 46 w 61"/>
                <a:gd name="T21" fmla="*/ 17 h 58"/>
                <a:gd name="T22" fmla="*/ 33 w 61"/>
                <a:gd name="T23" fmla="*/ 0 h 58"/>
                <a:gd name="T24" fmla="*/ 26 w 61"/>
                <a:gd name="T25" fmla="*/ 4 h 58"/>
                <a:gd name="T26" fmla="*/ 19 w 61"/>
                <a:gd name="T27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58">
                  <a:moveTo>
                    <a:pt x="19" y="20"/>
                  </a:moveTo>
                  <a:cubicBezTo>
                    <a:pt x="16" y="23"/>
                    <a:pt x="7" y="19"/>
                    <a:pt x="3" y="22"/>
                  </a:cubicBezTo>
                  <a:cubicBezTo>
                    <a:pt x="0" y="24"/>
                    <a:pt x="5" y="27"/>
                    <a:pt x="4" y="35"/>
                  </a:cubicBezTo>
                  <a:cubicBezTo>
                    <a:pt x="4" y="38"/>
                    <a:pt x="2" y="39"/>
                    <a:pt x="3" y="43"/>
                  </a:cubicBezTo>
                  <a:cubicBezTo>
                    <a:pt x="3" y="46"/>
                    <a:pt x="4" y="46"/>
                    <a:pt x="6" y="47"/>
                  </a:cubicBezTo>
                  <a:cubicBezTo>
                    <a:pt x="9" y="51"/>
                    <a:pt x="9" y="48"/>
                    <a:pt x="27" y="52"/>
                  </a:cubicBezTo>
                  <a:cubicBezTo>
                    <a:pt x="37" y="54"/>
                    <a:pt x="40" y="58"/>
                    <a:pt x="50" y="57"/>
                  </a:cubicBezTo>
                  <a:cubicBezTo>
                    <a:pt x="54" y="57"/>
                    <a:pt x="54" y="57"/>
                    <a:pt x="57" y="54"/>
                  </a:cubicBezTo>
                  <a:cubicBezTo>
                    <a:pt x="61" y="51"/>
                    <a:pt x="59" y="51"/>
                    <a:pt x="59" y="49"/>
                  </a:cubicBezTo>
                  <a:cubicBezTo>
                    <a:pt x="61" y="41"/>
                    <a:pt x="60" y="40"/>
                    <a:pt x="54" y="32"/>
                  </a:cubicBezTo>
                  <a:cubicBezTo>
                    <a:pt x="49" y="23"/>
                    <a:pt x="49" y="22"/>
                    <a:pt x="46" y="17"/>
                  </a:cubicBezTo>
                  <a:cubicBezTo>
                    <a:pt x="42" y="11"/>
                    <a:pt x="37" y="0"/>
                    <a:pt x="33" y="0"/>
                  </a:cubicBezTo>
                  <a:cubicBezTo>
                    <a:pt x="30" y="0"/>
                    <a:pt x="28" y="2"/>
                    <a:pt x="26" y="4"/>
                  </a:cubicBezTo>
                  <a:cubicBezTo>
                    <a:pt x="24" y="6"/>
                    <a:pt x="22" y="16"/>
                    <a:pt x="19" y="20"/>
                  </a:cubicBezTo>
                  <a:close/>
                </a:path>
              </a:pathLst>
            </a:custGeom>
            <a:solidFill>
              <a:srgbClr val="FFC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6" name="Freeform 924"/>
            <p:cNvSpPr>
              <a:spLocks/>
            </p:cNvSpPr>
            <p:nvPr/>
          </p:nvSpPr>
          <p:spPr bwMode="auto">
            <a:xfrm>
              <a:off x="1035051" y="1892301"/>
              <a:ext cx="174625" cy="166688"/>
            </a:xfrm>
            <a:custGeom>
              <a:avLst/>
              <a:gdLst>
                <a:gd name="T0" fmla="*/ 19 w 61"/>
                <a:gd name="T1" fmla="*/ 20 h 58"/>
                <a:gd name="T2" fmla="*/ 3 w 61"/>
                <a:gd name="T3" fmla="*/ 22 h 58"/>
                <a:gd name="T4" fmla="*/ 5 w 61"/>
                <a:gd name="T5" fmla="*/ 35 h 58"/>
                <a:gd name="T6" fmla="*/ 3 w 61"/>
                <a:gd name="T7" fmla="*/ 43 h 58"/>
                <a:gd name="T8" fmla="*/ 6 w 61"/>
                <a:gd name="T9" fmla="*/ 47 h 58"/>
                <a:gd name="T10" fmla="*/ 27 w 61"/>
                <a:gd name="T11" fmla="*/ 52 h 58"/>
                <a:gd name="T12" fmla="*/ 50 w 61"/>
                <a:gd name="T13" fmla="*/ 57 h 58"/>
                <a:gd name="T14" fmla="*/ 57 w 61"/>
                <a:gd name="T15" fmla="*/ 54 h 58"/>
                <a:gd name="T16" fmla="*/ 59 w 61"/>
                <a:gd name="T17" fmla="*/ 49 h 58"/>
                <a:gd name="T18" fmla="*/ 54 w 61"/>
                <a:gd name="T19" fmla="*/ 32 h 58"/>
                <a:gd name="T20" fmla="*/ 46 w 61"/>
                <a:gd name="T21" fmla="*/ 17 h 58"/>
                <a:gd name="T22" fmla="*/ 33 w 61"/>
                <a:gd name="T23" fmla="*/ 0 h 58"/>
                <a:gd name="T24" fmla="*/ 26 w 61"/>
                <a:gd name="T25" fmla="*/ 4 h 58"/>
                <a:gd name="T26" fmla="*/ 19 w 61"/>
                <a:gd name="T27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58">
                  <a:moveTo>
                    <a:pt x="19" y="20"/>
                  </a:moveTo>
                  <a:cubicBezTo>
                    <a:pt x="16" y="23"/>
                    <a:pt x="7" y="19"/>
                    <a:pt x="3" y="22"/>
                  </a:cubicBezTo>
                  <a:cubicBezTo>
                    <a:pt x="0" y="24"/>
                    <a:pt x="5" y="27"/>
                    <a:pt x="5" y="35"/>
                  </a:cubicBezTo>
                  <a:cubicBezTo>
                    <a:pt x="4" y="38"/>
                    <a:pt x="2" y="39"/>
                    <a:pt x="3" y="43"/>
                  </a:cubicBezTo>
                  <a:cubicBezTo>
                    <a:pt x="3" y="46"/>
                    <a:pt x="5" y="46"/>
                    <a:pt x="6" y="47"/>
                  </a:cubicBezTo>
                  <a:cubicBezTo>
                    <a:pt x="10" y="51"/>
                    <a:pt x="10" y="48"/>
                    <a:pt x="27" y="52"/>
                  </a:cubicBezTo>
                  <a:cubicBezTo>
                    <a:pt x="37" y="54"/>
                    <a:pt x="40" y="58"/>
                    <a:pt x="50" y="57"/>
                  </a:cubicBezTo>
                  <a:cubicBezTo>
                    <a:pt x="54" y="56"/>
                    <a:pt x="54" y="57"/>
                    <a:pt x="57" y="54"/>
                  </a:cubicBezTo>
                  <a:cubicBezTo>
                    <a:pt x="61" y="51"/>
                    <a:pt x="59" y="51"/>
                    <a:pt x="59" y="49"/>
                  </a:cubicBezTo>
                  <a:cubicBezTo>
                    <a:pt x="60" y="41"/>
                    <a:pt x="59" y="40"/>
                    <a:pt x="54" y="32"/>
                  </a:cubicBezTo>
                  <a:cubicBezTo>
                    <a:pt x="49" y="23"/>
                    <a:pt x="49" y="23"/>
                    <a:pt x="46" y="17"/>
                  </a:cubicBezTo>
                  <a:cubicBezTo>
                    <a:pt x="42" y="11"/>
                    <a:pt x="37" y="1"/>
                    <a:pt x="33" y="0"/>
                  </a:cubicBezTo>
                  <a:cubicBezTo>
                    <a:pt x="30" y="0"/>
                    <a:pt x="28" y="2"/>
                    <a:pt x="26" y="4"/>
                  </a:cubicBezTo>
                  <a:cubicBezTo>
                    <a:pt x="24" y="6"/>
                    <a:pt x="22" y="16"/>
                    <a:pt x="19" y="20"/>
                  </a:cubicBez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7" name="Freeform 925"/>
            <p:cNvSpPr>
              <a:spLocks/>
            </p:cNvSpPr>
            <p:nvPr/>
          </p:nvSpPr>
          <p:spPr bwMode="auto">
            <a:xfrm>
              <a:off x="1038226" y="1895476"/>
              <a:ext cx="171450" cy="163513"/>
            </a:xfrm>
            <a:custGeom>
              <a:avLst/>
              <a:gdLst>
                <a:gd name="T0" fmla="*/ 19 w 60"/>
                <a:gd name="T1" fmla="*/ 19 h 57"/>
                <a:gd name="T2" fmla="*/ 2 w 60"/>
                <a:gd name="T3" fmla="*/ 21 h 57"/>
                <a:gd name="T4" fmla="*/ 4 w 60"/>
                <a:gd name="T5" fmla="*/ 34 h 57"/>
                <a:gd name="T6" fmla="*/ 2 w 60"/>
                <a:gd name="T7" fmla="*/ 42 h 57"/>
                <a:gd name="T8" fmla="*/ 5 w 60"/>
                <a:gd name="T9" fmla="*/ 46 h 57"/>
                <a:gd name="T10" fmla="*/ 26 w 60"/>
                <a:gd name="T11" fmla="*/ 51 h 57"/>
                <a:gd name="T12" fmla="*/ 49 w 60"/>
                <a:gd name="T13" fmla="*/ 56 h 57"/>
                <a:gd name="T14" fmla="*/ 56 w 60"/>
                <a:gd name="T15" fmla="*/ 53 h 57"/>
                <a:gd name="T16" fmla="*/ 58 w 60"/>
                <a:gd name="T17" fmla="*/ 48 h 57"/>
                <a:gd name="T18" fmla="*/ 53 w 60"/>
                <a:gd name="T19" fmla="*/ 31 h 57"/>
                <a:gd name="T20" fmla="*/ 44 w 60"/>
                <a:gd name="T21" fmla="*/ 16 h 57"/>
                <a:gd name="T22" fmla="*/ 32 w 60"/>
                <a:gd name="T23" fmla="*/ 0 h 57"/>
                <a:gd name="T24" fmla="*/ 25 w 60"/>
                <a:gd name="T25" fmla="*/ 3 h 57"/>
                <a:gd name="T26" fmla="*/ 19 w 60"/>
                <a:gd name="T27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7">
                  <a:moveTo>
                    <a:pt x="19" y="19"/>
                  </a:moveTo>
                  <a:cubicBezTo>
                    <a:pt x="15" y="22"/>
                    <a:pt x="6" y="18"/>
                    <a:pt x="2" y="21"/>
                  </a:cubicBezTo>
                  <a:cubicBezTo>
                    <a:pt x="0" y="23"/>
                    <a:pt x="4" y="26"/>
                    <a:pt x="4" y="34"/>
                  </a:cubicBezTo>
                  <a:cubicBezTo>
                    <a:pt x="4" y="37"/>
                    <a:pt x="2" y="38"/>
                    <a:pt x="2" y="42"/>
                  </a:cubicBezTo>
                  <a:cubicBezTo>
                    <a:pt x="3" y="45"/>
                    <a:pt x="4" y="45"/>
                    <a:pt x="5" y="46"/>
                  </a:cubicBezTo>
                  <a:cubicBezTo>
                    <a:pt x="9" y="50"/>
                    <a:pt x="9" y="47"/>
                    <a:pt x="26" y="51"/>
                  </a:cubicBezTo>
                  <a:cubicBezTo>
                    <a:pt x="36" y="53"/>
                    <a:pt x="39" y="57"/>
                    <a:pt x="49" y="56"/>
                  </a:cubicBezTo>
                  <a:cubicBezTo>
                    <a:pt x="53" y="55"/>
                    <a:pt x="53" y="55"/>
                    <a:pt x="56" y="53"/>
                  </a:cubicBezTo>
                  <a:cubicBezTo>
                    <a:pt x="60" y="50"/>
                    <a:pt x="58" y="50"/>
                    <a:pt x="58" y="48"/>
                  </a:cubicBezTo>
                  <a:cubicBezTo>
                    <a:pt x="59" y="40"/>
                    <a:pt x="58" y="39"/>
                    <a:pt x="53" y="31"/>
                  </a:cubicBezTo>
                  <a:cubicBezTo>
                    <a:pt x="48" y="22"/>
                    <a:pt x="48" y="22"/>
                    <a:pt x="44" y="16"/>
                  </a:cubicBezTo>
                  <a:cubicBezTo>
                    <a:pt x="41" y="10"/>
                    <a:pt x="36" y="0"/>
                    <a:pt x="32" y="0"/>
                  </a:cubicBezTo>
                  <a:cubicBezTo>
                    <a:pt x="29" y="0"/>
                    <a:pt x="27" y="1"/>
                    <a:pt x="25" y="3"/>
                  </a:cubicBezTo>
                  <a:cubicBezTo>
                    <a:pt x="23" y="6"/>
                    <a:pt x="22" y="15"/>
                    <a:pt x="19" y="19"/>
                  </a:cubicBezTo>
                  <a:close/>
                </a:path>
              </a:pathLst>
            </a:cu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8" name="Freeform 926"/>
            <p:cNvSpPr>
              <a:spLocks/>
            </p:cNvSpPr>
            <p:nvPr/>
          </p:nvSpPr>
          <p:spPr bwMode="auto">
            <a:xfrm>
              <a:off x="1038226" y="1895476"/>
              <a:ext cx="168275" cy="160338"/>
            </a:xfrm>
            <a:custGeom>
              <a:avLst/>
              <a:gdLst>
                <a:gd name="T0" fmla="*/ 19 w 59"/>
                <a:gd name="T1" fmla="*/ 19 h 56"/>
                <a:gd name="T2" fmla="*/ 3 w 59"/>
                <a:gd name="T3" fmla="*/ 21 h 56"/>
                <a:gd name="T4" fmla="*/ 4 w 59"/>
                <a:gd name="T5" fmla="*/ 34 h 56"/>
                <a:gd name="T6" fmla="*/ 2 w 59"/>
                <a:gd name="T7" fmla="*/ 42 h 56"/>
                <a:gd name="T8" fmla="*/ 5 w 59"/>
                <a:gd name="T9" fmla="*/ 46 h 56"/>
                <a:gd name="T10" fmla="*/ 26 w 59"/>
                <a:gd name="T11" fmla="*/ 51 h 56"/>
                <a:gd name="T12" fmla="*/ 49 w 59"/>
                <a:gd name="T13" fmla="*/ 56 h 56"/>
                <a:gd name="T14" fmla="*/ 56 w 59"/>
                <a:gd name="T15" fmla="*/ 53 h 56"/>
                <a:gd name="T16" fmla="*/ 58 w 59"/>
                <a:gd name="T17" fmla="*/ 47 h 56"/>
                <a:gd name="T18" fmla="*/ 53 w 59"/>
                <a:gd name="T19" fmla="*/ 31 h 56"/>
                <a:gd name="T20" fmla="*/ 44 w 59"/>
                <a:gd name="T21" fmla="*/ 16 h 56"/>
                <a:gd name="T22" fmla="*/ 32 w 59"/>
                <a:gd name="T23" fmla="*/ 0 h 56"/>
                <a:gd name="T24" fmla="*/ 25 w 59"/>
                <a:gd name="T25" fmla="*/ 4 h 56"/>
                <a:gd name="T26" fmla="*/ 19 w 59"/>
                <a:gd name="T27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6">
                  <a:moveTo>
                    <a:pt x="19" y="19"/>
                  </a:moveTo>
                  <a:cubicBezTo>
                    <a:pt x="15" y="22"/>
                    <a:pt x="6" y="18"/>
                    <a:pt x="3" y="21"/>
                  </a:cubicBezTo>
                  <a:cubicBezTo>
                    <a:pt x="0" y="23"/>
                    <a:pt x="5" y="27"/>
                    <a:pt x="4" y="34"/>
                  </a:cubicBezTo>
                  <a:cubicBezTo>
                    <a:pt x="4" y="37"/>
                    <a:pt x="2" y="38"/>
                    <a:pt x="2" y="42"/>
                  </a:cubicBezTo>
                  <a:cubicBezTo>
                    <a:pt x="3" y="45"/>
                    <a:pt x="4" y="45"/>
                    <a:pt x="5" y="46"/>
                  </a:cubicBezTo>
                  <a:cubicBezTo>
                    <a:pt x="10" y="50"/>
                    <a:pt x="10" y="47"/>
                    <a:pt x="26" y="51"/>
                  </a:cubicBezTo>
                  <a:cubicBezTo>
                    <a:pt x="36" y="53"/>
                    <a:pt x="39" y="56"/>
                    <a:pt x="49" y="56"/>
                  </a:cubicBezTo>
                  <a:cubicBezTo>
                    <a:pt x="53" y="55"/>
                    <a:pt x="53" y="55"/>
                    <a:pt x="56" y="53"/>
                  </a:cubicBezTo>
                  <a:cubicBezTo>
                    <a:pt x="59" y="50"/>
                    <a:pt x="58" y="50"/>
                    <a:pt x="58" y="47"/>
                  </a:cubicBezTo>
                  <a:cubicBezTo>
                    <a:pt x="59" y="40"/>
                    <a:pt x="58" y="38"/>
                    <a:pt x="53" y="31"/>
                  </a:cubicBezTo>
                  <a:cubicBezTo>
                    <a:pt x="48" y="22"/>
                    <a:pt x="48" y="22"/>
                    <a:pt x="44" y="16"/>
                  </a:cubicBezTo>
                  <a:cubicBezTo>
                    <a:pt x="41" y="11"/>
                    <a:pt x="36" y="0"/>
                    <a:pt x="32" y="0"/>
                  </a:cubicBezTo>
                  <a:cubicBezTo>
                    <a:pt x="29" y="0"/>
                    <a:pt x="27" y="2"/>
                    <a:pt x="25" y="4"/>
                  </a:cubicBezTo>
                  <a:cubicBezTo>
                    <a:pt x="23" y="6"/>
                    <a:pt x="22" y="16"/>
                    <a:pt x="19" y="19"/>
                  </a:cubicBezTo>
                  <a:close/>
                </a:path>
              </a:pathLst>
            </a:custGeom>
            <a:solidFill>
              <a:srgbClr val="FFC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9" name="Freeform 927"/>
            <p:cNvSpPr>
              <a:spLocks/>
            </p:cNvSpPr>
            <p:nvPr/>
          </p:nvSpPr>
          <p:spPr bwMode="auto">
            <a:xfrm>
              <a:off x="1038226" y="1895476"/>
              <a:ext cx="168275" cy="160338"/>
            </a:xfrm>
            <a:custGeom>
              <a:avLst/>
              <a:gdLst>
                <a:gd name="T0" fmla="*/ 19 w 59"/>
                <a:gd name="T1" fmla="*/ 19 h 56"/>
                <a:gd name="T2" fmla="*/ 3 w 59"/>
                <a:gd name="T3" fmla="*/ 21 h 56"/>
                <a:gd name="T4" fmla="*/ 4 w 59"/>
                <a:gd name="T5" fmla="*/ 34 h 56"/>
                <a:gd name="T6" fmla="*/ 2 w 59"/>
                <a:gd name="T7" fmla="*/ 42 h 56"/>
                <a:gd name="T8" fmla="*/ 6 w 59"/>
                <a:gd name="T9" fmla="*/ 46 h 56"/>
                <a:gd name="T10" fmla="*/ 26 w 59"/>
                <a:gd name="T11" fmla="*/ 51 h 56"/>
                <a:gd name="T12" fmla="*/ 49 w 59"/>
                <a:gd name="T13" fmla="*/ 55 h 56"/>
                <a:gd name="T14" fmla="*/ 56 w 59"/>
                <a:gd name="T15" fmla="*/ 53 h 56"/>
                <a:gd name="T16" fmla="*/ 58 w 59"/>
                <a:gd name="T17" fmla="*/ 47 h 56"/>
                <a:gd name="T18" fmla="*/ 53 w 59"/>
                <a:gd name="T19" fmla="*/ 31 h 56"/>
                <a:gd name="T20" fmla="*/ 44 w 59"/>
                <a:gd name="T21" fmla="*/ 16 h 56"/>
                <a:gd name="T22" fmla="*/ 32 w 59"/>
                <a:gd name="T23" fmla="*/ 0 h 56"/>
                <a:gd name="T24" fmla="*/ 25 w 59"/>
                <a:gd name="T25" fmla="*/ 4 h 56"/>
                <a:gd name="T26" fmla="*/ 19 w 59"/>
                <a:gd name="T27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6">
                  <a:moveTo>
                    <a:pt x="19" y="19"/>
                  </a:moveTo>
                  <a:cubicBezTo>
                    <a:pt x="16" y="22"/>
                    <a:pt x="6" y="19"/>
                    <a:pt x="3" y="21"/>
                  </a:cubicBezTo>
                  <a:cubicBezTo>
                    <a:pt x="0" y="24"/>
                    <a:pt x="5" y="27"/>
                    <a:pt x="4" y="34"/>
                  </a:cubicBezTo>
                  <a:cubicBezTo>
                    <a:pt x="4" y="37"/>
                    <a:pt x="2" y="38"/>
                    <a:pt x="2" y="42"/>
                  </a:cubicBezTo>
                  <a:cubicBezTo>
                    <a:pt x="3" y="45"/>
                    <a:pt x="4" y="45"/>
                    <a:pt x="6" y="46"/>
                  </a:cubicBezTo>
                  <a:cubicBezTo>
                    <a:pt x="10" y="49"/>
                    <a:pt x="10" y="47"/>
                    <a:pt x="26" y="51"/>
                  </a:cubicBezTo>
                  <a:cubicBezTo>
                    <a:pt x="36" y="53"/>
                    <a:pt x="39" y="56"/>
                    <a:pt x="49" y="55"/>
                  </a:cubicBezTo>
                  <a:cubicBezTo>
                    <a:pt x="53" y="55"/>
                    <a:pt x="53" y="55"/>
                    <a:pt x="56" y="53"/>
                  </a:cubicBezTo>
                  <a:cubicBezTo>
                    <a:pt x="59" y="50"/>
                    <a:pt x="57" y="50"/>
                    <a:pt x="58" y="47"/>
                  </a:cubicBezTo>
                  <a:cubicBezTo>
                    <a:pt x="58" y="40"/>
                    <a:pt x="58" y="38"/>
                    <a:pt x="53" y="31"/>
                  </a:cubicBezTo>
                  <a:cubicBezTo>
                    <a:pt x="48" y="22"/>
                    <a:pt x="48" y="22"/>
                    <a:pt x="44" y="16"/>
                  </a:cubicBezTo>
                  <a:cubicBezTo>
                    <a:pt x="41" y="11"/>
                    <a:pt x="36" y="0"/>
                    <a:pt x="32" y="0"/>
                  </a:cubicBezTo>
                  <a:cubicBezTo>
                    <a:pt x="29" y="0"/>
                    <a:pt x="27" y="2"/>
                    <a:pt x="25" y="4"/>
                  </a:cubicBezTo>
                  <a:cubicBezTo>
                    <a:pt x="23" y="6"/>
                    <a:pt x="22" y="16"/>
                    <a:pt x="19" y="19"/>
                  </a:cubicBezTo>
                  <a:close/>
                </a:path>
              </a:pathLst>
            </a:custGeom>
            <a:solidFill>
              <a:srgbClr val="FFC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0" name="Freeform 928"/>
            <p:cNvSpPr>
              <a:spLocks/>
            </p:cNvSpPr>
            <p:nvPr/>
          </p:nvSpPr>
          <p:spPr bwMode="auto">
            <a:xfrm>
              <a:off x="1038226" y="1895476"/>
              <a:ext cx="168275" cy="160338"/>
            </a:xfrm>
            <a:custGeom>
              <a:avLst/>
              <a:gdLst>
                <a:gd name="T0" fmla="*/ 19 w 59"/>
                <a:gd name="T1" fmla="*/ 19 h 56"/>
                <a:gd name="T2" fmla="*/ 3 w 59"/>
                <a:gd name="T3" fmla="*/ 21 h 56"/>
                <a:gd name="T4" fmla="*/ 4 w 59"/>
                <a:gd name="T5" fmla="*/ 34 h 56"/>
                <a:gd name="T6" fmla="*/ 3 w 59"/>
                <a:gd name="T7" fmla="*/ 42 h 56"/>
                <a:gd name="T8" fmla="*/ 6 w 59"/>
                <a:gd name="T9" fmla="*/ 46 h 56"/>
                <a:gd name="T10" fmla="*/ 26 w 59"/>
                <a:gd name="T11" fmla="*/ 51 h 56"/>
                <a:gd name="T12" fmla="*/ 49 w 59"/>
                <a:gd name="T13" fmla="*/ 55 h 56"/>
                <a:gd name="T14" fmla="*/ 56 w 59"/>
                <a:gd name="T15" fmla="*/ 52 h 56"/>
                <a:gd name="T16" fmla="*/ 57 w 59"/>
                <a:gd name="T17" fmla="*/ 47 h 56"/>
                <a:gd name="T18" fmla="*/ 53 w 59"/>
                <a:gd name="T19" fmla="*/ 31 h 56"/>
                <a:gd name="T20" fmla="*/ 44 w 59"/>
                <a:gd name="T21" fmla="*/ 17 h 56"/>
                <a:gd name="T22" fmla="*/ 32 w 59"/>
                <a:gd name="T23" fmla="*/ 0 h 56"/>
                <a:gd name="T24" fmla="*/ 25 w 59"/>
                <a:gd name="T25" fmla="*/ 4 h 56"/>
                <a:gd name="T26" fmla="*/ 19 w 59"/>
                <a:gd name="T27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6">
                  <a:moveTo>
                    <a:pt x="19" y="19"/>
                  </a:moveTo>
                  <a:cubicBezTo>
                    <a:pt x="16" y="22"/>
                    <a:pt x="6" y="19"/>
                    <a:pt x="3" y="21"/>
                  </a:cubicBezTo>
                  <a:cubicBezTo>
                    <a:pt x="0" y="24"/>
                    <a:pt x="5" y="27"/>
                    <a:pt x="4" y="34"/>
                  </a:cubicBezTo>
                  <a:cubicBezTo>
                    <a:pt x="4" y="37"/>
                    <a:pt x="2" y="38"/>
                    <a:pt x="3" y="42"/>
                  </a:cubicBezTo>
                  <a:cubicBezTo>
                    <a:pt x="3" y="45"/>
                    <a:pt x="4" y="45"/>
                    <a:pt x="6" y="46"/>
                  </a:cubicBezTo>
                  <a:cubicBezTo>
                    <a:pt x="11" y="49"/>
                    <a:pt x="11" y="47"/>
                    <a:pt x="26" y="51"/>
                  </a:cubicBezTo>
                  <a:cubicBezTo>
                    <a:pt x="36" y="52"/>
                    <a:pt x="39" y="56"/>
                    <a:pt x="49" y="55"/>
                  </a:cubicBezTo>
                  <a:cubicBezTo>
                    <a:pt x="53" y="55"/>
                    <a:pt x="53" y="55"/>
                    <a:pt x="56" y="52"/>
                  </a:cubicBezTo>
                  <a:cubicBezTo>
                    <a:pt x="59" y="50"/>
                    <a:pt x="57" y="50"/>
                    <a:pt x="57" y="47"/>
                  </a:cubicBezTo>
                  <a:cubicBezTo>
                    <a:pt x="58" y="40"/>
                    <a:pt x="58" y="38"/>
                    <a:pt x="53" y="31"/>
                  </a:cubicBezTo>
                  <a:cubicBezTo>
                    <a:pt x="48" y="22"/>
                    <a:pt x="48" y="22"/>
                    <a:pt x="44" y="17"/>
                  </a:cubicBezTo>
                  <a:cubicBezTo>
                    <a:pt x="41" y="11"/>
                    <a:pt x="36" y="0"/>
                    <a:pt x="32" y="0"/>
                  </a:cubicBezTo>
                  <a:cubicBezTo>
                    <a:pt x="29" y="0"/>
                    <a:pt x="27" y="2"/>
                    <a:pt x="25" y="4"/>
                  </a:cubicBezTo>
                  <a:cubicBezTo>
                    <a:pt x="23" y="6"/>
                    <a:pt x="22" y="16"/>
                    <a:pt x="19" y="19"/>
                  </a:cubicBezTo>
                  <a:close/>
                </a:path>
              </a:pathLst>
            </a:cu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1" name="Freeform 929"/>
            <p:cNvSpPr>
              <a:spLocks/>
            </p:cNvSpPr>
            <p:nvPr/>
          </p:nvSpPr>
          <p:spPr bwMode="auto">
            <a:xfrm>
              <a:off x="1038226" y="1895476"/>
              <a:ext cx="168275" cy="160338"/>
            </a:xfrm>
            <a:custGeom>
              <a:avLst/>
              <a:gdLst>
                <a:gd name="T0" fmla="*/ 19 w 59"/>
                <a:gd name="T1" fmla="*/ 19 h 56"/>
                <a:gd name="T2" fmla="*/ 3 w 59"/>
                <a:gd name="T3" fmla="*/ 22 h 56"/>
                <a:gd name="T4" fmla="*/ 5 w 59"/>
                <a:gd name="T5" fmla="*/ 34 h 56"/>
                <a:gd name="T6" fmla="*/ 3 w 59"/>
                <a:gd name="T7" fmla="*/ 42 h 56"/>
                <a:gd name="T8" fmla="*/ 6 w 59"/>
                <a:gd name="T9" fmla="*/ 46 h 56"/>
                <a:gd name="T10" fmla="*/ 27 w 59"/>
                <a:gd name="T11" fmla="*/ 50 h 56"/>
                <a:gd name="T12" fmla="*/ 49 w 59"/>
                <a:gd name="T13" fmla="*/ 55 h 56"/>
                <a:gd name="T14" fmla="*/ 56 w 59"/>
                <a:gd name="T15" fmla="*/ 52 h 56"/>
                <a:gd name="T16" fmla="*/ 57 w 59"/>
                <a:gd name="T17" fmla="*/ 47 h 56"/>
                <a:gd name="T18" fmla="*/ 53 w 59"/>
                <a:gd name="T19" fmla="*/ 31 h 56"/>
                <a:gd name="T20" fmla="*/ 44 w 59"/>
                <a:gd name="T21" fmla="*/ 17 h 56"/>
                <a:gd name="T22" fmla="*/ 32 w 59"/>
                <a:gd name="T23" fmla="*/ 0 h 56"/>
                <a:gd name="T24" fmla="*/ 25 w 59"/>
                <a:gd name="T25" fmla="*/ 4 h 56"/>
                <a:gd name="T26" fmla="*/ 19 w 59"/>
                <a:gd name="T27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6">
                  <a:moveTo>
                    <a:pt x="19" y="19"/>
                  </a:moveTo>
                  <a:cubicBezTo>
                    <a:pt x="16" y="23"/>
                    <a:pt x="6" y="19"/>
                    <a:pt x="3" y="22"/>
                  </a:cubicBezTo>
                  <a:cubicBezTo>
                    <a:pt x="0" y="24"/>
                    <a:pt x="5" y="27"/>
                    <a:pt x="5" y="34"/>
                  </a:cubicBezTo>
                  <a:cubicBezTo>
                    <a:pt x="4" y="37"/>
                    <a:pt x="3" y="38"/>
                    <a:pt x="3" y="42"/>
                  </a:cubicBezTo>
                  <a:cubicBezTo>
                    <a:pt x="3" y="45"/>
                    <a:pt x="5" y="45"/>
                    <a:pt x="6" y="46"/>
                  </a:cubicBezTo>
                  <a:cubicBezTo>
                    <a:pt x="11" y="49"/>
                    <a:pt x="12" y="47"/>
                    <a:pt x="27" y="50"/>
                  </a:cubicBezTo>
                  <a:cubicBezTo>
                    <a:pt x="36" y="52"/>
                    <a:pt x="39" y="56"/>
                    <a:pt x="49" y="55"/>
                  </a:cubicBezTo>
                  <a:cubicBezTo>
                    <a:pt x="52" y="55"/>
                    <a:pt x="53" y="55"/>
                    <a:pt x="56" y="52"/>
                  </a:cubicBezTo>
                  <a:cubicBezTo>
                    <a:pt x="59" y="50"/>
                    <a:pt x="57" y="50"/>
                    <a:pt x="57" y="47"/>
                  </a:cubicBezTo>
                  <a:cubicBezTo>
                    <a:pt x="57" y="40"/>
                    <a:pt x="57" y="38"/>
                    <a:pt x="53" y="31"/>
                  </a:cubicBezTo>
                  <a:cubicBezTo>
                    <a:pt x="48" y="23"/>
                    <a:pt x="48" y="22"/>
                    <a:pt x="44" y="17"/>
                  </a:cubicBezTo>
                  <a:cubicBezTo>
                    <a:pt x="41" y="11"/>
                    <a:pt x="36" y="1"/>
                    <a:pt x="32" y="0"/>
                  </a:cubicBezTo>
                  <a:cubicBezTo>
                    <a:pt x="29" y="0"/>
                    <a:pt x="27" y="2"/>
                    <a:pt x="25" y="4"/>
                  </a:cubicBezTo>
                  <a:cubicBezTo>
                    <a:pt x="23" y="6"/>
                    <a:pt x="22" y="16"/>
                    <a:pt x="19" y="19"/>
                  </a:cubicBez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2" name="Freeform 930"/>
            <p:cNvSpPr>
              <a:spLocks/>
            </p:cNvSpPr>
            <p:nvPr/>
          </p:nvSpPr>
          <p:spPr bwMode="auto">
            <a:xfrm>
              <a:off x="1038226" y="1898651"/>
              <a:ext cx="168275" cy="157163"/>
            </a:xfrm>
            <a:custGeom>
              <a:avLst/>
              <a:gdLst>
                <a:gd name="T0" fmla="*/ 20 w 59"/>
                <a:gd name="T1" fmla="*/ 18 h 55"/>
                <a:gd name="T2" fmla="*/ 3 w 59"/>
                <a:gd name="T3" fmla="*/ 21 h 55"/>
                <a:gd name="T4" fmla="*/ 5 w 59"/>
                <a:gd name="T5" fmla="*/ 33 h 55"/>
                <a:gd name="T6" fmla="*/ 3 w 59"/>
                <a:gd name="T7" fmla="*/ 41 h 55"/>
                <a:gd name="T8" fmla="*/ 6 w 59"/>
                <a:gd name="T9" fmla="*/ 45 h 55"/>
                <a:gd name="T10" fmla="*/ 27 w 59"/>
                <a:gd name="T11" fmla="*/ 49 h 55"/>
                <a:gd name="T12" fmla="*/ 49 w 59"/>
                <a:gd name="T13" fmla="*/ 54 h 55"/>
                <a:gd name="T14" fmla="*/ 55 w 59"/>
                <a:gd name="T15" fmla="*/ 51 h 55"/>
                <a:gd name="T16" fmla="*/ 57 w 59"/>
                <a:gd name="T17" fmla="*/ 46 h 55"/>
                <a:gd name="T18" fmla="*/ 53 w 59"/>
                <a:gd name="T19" fmla="*/ 30 h 55"/>
                <a:gd name="T20" fmla="*/ 44 w 59"/>
                <a:gd name="T21" fmla="*/ 16 h 55"/>
                <a:gd name="T22" fmla="*/ 32 w 59"/>
                <a:gd name="T23" fmla="*/ 0 h 55"/>
                <a:gd name="T24" fmla="*/ 25 w 59"/>
                <a:gd name="T25" fmla="*/ 3 h 55"/>
                <a:gd name="T26" fmla="*/ 20 w 59"/>
                <a:gd name="T2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5">
                  <a:moveTo>
                    <a:pt x="20" y="18"/>
                  </a:moveTo>
                  <a:cubicBezTo>
                    <a:pt x="16" y="22"/>
                    <a:pt x="6" y="18"/>
                    <a:pt x="3" y="21"/>
                  </a:cubicBezTo>
                  <a:cubicBezTo>
                    <a:pt x="0" y="23"/>
                    <a:pt x="5" y="26"/>
                    <a:pt x="5" y="33"/>
                  </a:cubicBezTo>
                  <a:cubicBezTo>
                    <a:pt x="4" y="36"/>
                    <a:pt x="3" y="37"/>
                    <a:pt x="3" y="41"/>
                  </a:cubicBezTo>
                  <a:cubicBezTo>
                    <a:pt x="3" y="44"/>
                    <a:pt x="5" y="43"/>
                    <a:pt x="6" y="45"/>
                  </a:cubicBezTo>
                  <a:cubicBezTo>
                    <a:pt x="12" y="48"/>
                    <a:pt x="12" y="46"/>
                    <a:pt x="27" y="49"/>
                  </a:cubicBezTo>
                  <a:cubicBezTo>
                    <a:pt x="36" y="51"/>
                    <a:pt x="39" y="55"/>
                    <a:pt x="49" y="54"/>
                  </a:cubicBezTo>
                  <a:cubicBezTo>
                    <a:pt x="52" y="54"/>
                    <a:pt x="52" y="54"/>
                    <a:pt x="55" y="51"/>
                  </a:cubicBezTo>
                  <a:cubicBezTo>
                    <a:pt x="59" y="49"/>
                    <a:pt x="57" y="49"/>
                    <a:pt x="57" y="46"/>
                  </a:cubicBezTo>
                  <a:cubicBezTo>
                    <a:pt x="57" y="39"/>
                    <a:pt x="57" y="37"/>
                    <a:pt x="53" y="30"/>
                  </a:cubicBezTo>
                  <a:cubicBezTo>
                    <a:pt x="48" y="22"/>
                    <a:pt x="48" y="22"/>
                    <a:pt x="44" y="16"/>
                  </a:cubicBezTo>
                  <a:cubicBezTo>
                    <a:pt x="41" y="11"/>
                    <a:pt x="36" y="0"/>
                    <a:pt x="32" y="0"/>
                  </a:cubicBezTo>
                  <a:cubicBezTo>
                    <a:pt x="29" y="0"/>
                    <a:pt x="27" y="1"/>
                    <a:pt x="25" y="3"/>
                  </a:cubicBezTo>
                  <a:cubicBezTo>
                    <a:pt x="23" y="5"/>
                    <a:pt x="22" y="15"/>
                    <a:pt x="20" y="18"/>
                  </a:cubicBez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3" name="Freeform 931"/>
            <p:cNvSpPr>
              <a:spLocks/>
            </p:cNvSpPr>
            <p:nvPr/>
          </p:nvSpPr>
          <p:spPr bwMode="auto">
            <a:xfrm>
              <a:off x="1038226" y="1898651"/>
              <a:ext cx="165100" cy="157163"/>
            </a:xfrm>
            <a:custGeom>
              <a:avLst/>
              <a:gdLst>
                <a:gd name="T0" fmla="*/ 20 w 58"/>
                <a:gd name="T1" fmla="*/ 18 h 55"/>
                <a:gd name="T2" fmla="*/ 3 w 58"/>
                <a:gd name="T3" fmla="*/ 21 h 55"/>
                <a:gd name="T4" fmla="*/ 5 w 58"/>
                <a:gd name="T5" fmla="*/ 33 h 55"/>
                <a:gd name="T6" fmla="*/ 3 w 58"/>
                <a:gd name="T7" fmla="*/ 41 h 55"/>
                <a:gd name="T8" fmla="*/ 7 w 58"/>
                <a:gd name="T9" fmla="*/ 44 h 55"/>
                <a:gd name="T10" fmla="*/ 27 w 58"/>
                <a:gd name="T11" fmla="*/ 49 h 55"/>
                <a:gd name="T12" fmla="*/ 49 w 58"/>
                <a:gd name="T13" fmla="*/ 54 h 55"/>
                <a:gd name="T14" fmla="*/ 55 w 58"/>
                <a:gd name="T15" fmla="*/ 51 h 55"/>
                <a:gd name="T16" fmla="*/ 57 w 58"/>
                <a:gd name="T17" fmla="*/ 46 h 55"/>
                <a:gd name="T18" fmla="*/ 53 w 58"/>
                <a:gd name="T19" fmla="*/ 30 h 55"/>
                <a:gd name="T20" fmla="*/ 44 w 58"/>
                <a:gd name="T21" fmla="*/ 16 h 55"/>
                <a:gd name="T22" fmla="*/ 32 w 58"/>
                <a:gd name="T23" fmla="*/ 0 h 55"/>
                <a:gd name="T24" fmla="*/ 25 w 58"/>
                <a:gd name="T25" fmla="*/ 3 h 55"/>
                <a:gd name="T26" fmla="*/ 20 w 58"/>
                <a:gd name="T2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5">
                  <a:moveTo>
                    <a:pt x="20" y="18"/>
                  </a:moveTo>
                  <a:cubicBezTo>
                    <a:pt x="16" y="22"/>
                    <a:pt x="6" y="18"/>
                    <a:pt x="3" y="21"/>
                  </a:cubicBezTo>
                  <a:cubicBezTo>
                    <a:pt x="0" y="23"/>
                    <a:pt x="6" y="27"/>
                    <a:pt x="5" y="33"/>
                  </a:cubicBezTo>
                  <a:cubicBezTo>
                    <a:pt x="5" y="36"/>
                    <a:pt x="3" y="37"/>
                    <a:pt x="3" y="41"/>
                  </a:cubicBezTo>
                  <a:cubicBezTo>
                    <a:pt x="3" y="44"/>
                    <a:pt x="5" y="43"/>
                    <a:pt x="7" y="44"/>
                  </a:cubicBezTo>
                  <a:cubicBezTo>
                    <a:pt x="12" y="48"/>
                    <a:pt x="13" y="46"/>
                    <a:pt x="27" y="49"/>
                  </a:cubicBezTo>
                  <a:cubicBezTo>
                    <a:pt x="36" y="51"/>
                    <a:pt x="39" y="55"/>
                    <a:pt x="49" y="54"/>
                  </a:cubicBezTo>
                  <a:cubicBezTo>
                    <a:pt x="52" y="53"/>
                    <a:pt x="52" y="53"/>
                    <a:pt x="55" y="51"/>
                  </a:cubicBezTo>
                  <a:cubicBezTo>
                    <a:pt x="58" y="49"/>
                    <a:pt x="57" y="49"/>
                    <a:pt x="57" y="46"/>
                  </a:cubicBezTo>
                  <a:cubicBezTo>
                    <a:pt x="57" y="39"/>
                    <a:pt x="57" y="37"/>
                    <a:pt x="53" y="30"/>
                  </a:cubicBezTo>
                  <a:cubicBezTo>
                    <a:pt x="48" y="22"/>
                    <a:pt x="47" y="22"/>
                    <a:pt x="44" y="16"/>
                  </a:cubicBezTo>
                  <a:cubicBezTo>
                    <a:pt x="41" y="11"/>
                    <a:pt x="36" y="0"/>
                    <a:pt x="32" y="0"/>
                  </a:cubicBezTo>
                  <a:cubicBezTo>
                    <a:pt x="29" y="0"/>
                    <a:pt x="27" y="1"/>
                    <a:pt x="25" y="3"/>
                  </a:cubicBezTo>
                  <a:cubicBezTo>
                    <a:pt x="24" y="5"/>
                    <a:pt x="23" y="15"/>
                    <a:pt x="20" y="18"/>
                  </a:cubicBezTo>
                  <a:close/>
                </a:path>
              </a:pathLst>
            </a:custGeom>
            <a:solidFill>
              <a:srgbClr val="FFC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4" name="Freeform 932"/>
            <p:cNvSpPr>
              <a:spLocks/>
            </p:cNvSpPr>
            <p:nvPr/>
          </p:nvSpPr>
          <p:spPr bwMode="auto">
            <a:xfrm>
              <a:off x="1038226" y="1898651"/>
              <a:ext cx="165100" cy="153988"/>
            </a:xfrm>
            <a:custGeom>
              <a:avLst/>
              <a:gdLst>
                <a:gd name="T0" fmla="*/ 20 w 58"/>
                <a:gd name="T1" fmla="*/ 18 h 54"/>
                <a:gd name="T2" fmla="*/ 3 w 58"/>
                <a:gd name="T3" fmla="*/ 21 h 54"/>
                <a:gd name="T4" fmla="*/ 5 w 58"/>
                <a:gd name="T5" fmla="*/ 33 h 54"/>
                <a:gd name="T6" fmla="*/ 3 w 58"/>
                <a:gd name="T7" fmla="*/ 41 h 54"/>
                <a:gd name="T8" fmla="*/ 7 w 58"/>
                <a:gd name="T9" fmla="*/ 44 h 54"/>
                <a:gd name="T10" fmla="*/ 27 w 58"/>
                <a:gd name="T11" fmla="*/ 49 h 54"/>
                <a:gd name="T12" fmla="*/ 49 w 58"/>
                <a:gd name="T13" fmla="*/ 54 h 54"/>
                <a:gd name="T14" fmla="*/ 55 w 58"/>
                <a:gd name="T15" fmla="*/ 51 h 54"/>
                <a:gd name="T16" fmla="*/ 56 w 58"/>
                <a:gd name="T17" fmla="*/ 45 h 54"/>
                <a:gd name="T18" fmla="*/ 53 w 58"/>
                <a:gd name="T19" fmla="*/ 30 h 54"/>
                <a:gd name="T20" fmla="*/ 44 w 58"/>
                <a:gd name="T21" fmla="*/ 16 h 54"/>
                <a:gd name="T22" fmla="*/ 32 w 58"/>
                <a:gd name="T23" fmla="*/ 0 h 54"/>
                <a:gd name="T24" fmla="*/ 26 w 58"/>
                <a:gd name="T25" fmla="*/ 4 h 54"/>
                <a:gd name="T26" fmla="*/ 20 w 58"/>
                <a:gd name="T27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4">
                  <a:moveTo>
                    <a:pt x="20" y="18"/>
                  </a:moveTo>
                  <a:cubicBezTo>
                    <a:pt x="16" y="22"/>
                    <a:pt x="6" y="18"/>
                    <a:pt x="3" y="21"/>
                  </a:cubicBezTo>
                  <a:cubicBezTo>
                    <a:pt x="0" y="23"/>
                    <a:pt x="6" y="27"/>
                    <a:pt x="5" y="33"/>
                  </a:cubicBezTo>
                  <a:cubicBezTo>
                    <a:pt x="5" y="36"/>
                    <a:pt x="3" y="37"/>
                    <a:pt x="3" y="41"/>
                  </a:cubicBezTo>
                  <a:cubicBezTo>
                    <a:pt x="3" y="44"/>
                    <a:pt x="5" y="43"/>
                    <a:pt x="7" y="44"/>
                  </a:cubicBezTo>
                  <a:cubicBezTo>
                    <a:pt x="13" y="48"/>
                    <a:pt x="13" y="46"/>
                    <a:pt x="27" y="49"/>
                  </a:cubicBezTo>
                  <a:cubicBezTo>
                    <a:pt x="36" y="51"/>
                    <a:pt x="39" y="54"/>
                    <a:pt x="49" y="54"/>
                  </a:cubicBezTo>
                  <a:cubicBezTo>
                    <a:pt x="52" y="53"/>
                    <a:pt x="52" y="53"/>
                    <a:pt x="55" y="51"/>
                  </a:cubicBezTo>
                  <a:cubicBezTo>
                    <a:pt x="58" y="49"/>
                    <a:pt x="57" y="49"/>
                    <a:pt x="56" y="45"/>
                  </a:cubicBezTo>
                  <a:cubicBezTo>
                    <a:pt x="56" y="38"/>
                    <a:pt x="57" y="36"/>
                    <a:pt x="53" y="30"/>
                  </a:cubicBezTo>
                  <a:cubicBezTo>
                    <a:pt x="47" y="22"/>
                    <a:pt x="47" y="22"/>
                    <a:pt x="44" y="16"/>
                  </a:cubicBezTo>
                  <a:cubicBezTo>
                    <a:pt x="40" y="11"/>
                    <a:pt x="36" y="0"/>
                    <a:pt x="32" y="0"/>
                  </a:cubicBezTo>
                  <a:cubicBezTo>
                    <a:pt x="29" y="0"/>
                    <a:pt x="28" y="2"/>
                    <a:pt x="26" y="4"/>
                  </a:cubicBezTo>
                  <a:cubicBezTo>
                    <a:pt x="24" y="6"/>
                    <a:pt x="23" y="15"/>
                    <a:pt x="20" y="18"/>
                  </a:cubicBezTo>
                  <a:close/>
                </a:path>
              </a:pathLst>
            </a:custGeom>
            <a:solidFill>
              <a:srgbClr val="FFC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5" name="Freeform 933"/>
            <p:cNvSpPr>
              <a:spLocks/>
            </p:cNvSpPr>
            <p:nvPr/>
          </p:nvSpPr>
          <p:spPr bwMode="auto">
            <a:xfrm>
              <a:off x="1038226" y="1898651"/>
              <a:ext cx="165100" cy="153988"/>
            </a:xfrm>
            <a:custGeom>
              <a:avLst/>
              <a:gdLst>
                <a:gd name="T0" fmla="*/ 20 w 58"/>
                <a:gd name="T1" fmla="*/ 18 h 54"/>
                <a:gd name="T2" fmla="*/ 3 w 58"/>
                <a:gd name="T3" fmla="*/ 21 h 54"/>
                <a:gd name="T4" fmla="*/ 5 w 58"/>
                <a:gd name="T5" fmla="*/ 33 h 54"/>
                <a:gd name="T6" fmla="*/ 3 w 58"/>
                <a:gd name="T7" fmla="*/ 41 h 54"/>
                <a:gd name="T8" fmla="*/ 7 w 58"/>
                <a:gd name="T9" fmla="*/ 44 h 54"/>
                <a:gd name="T10" fmla="*/ 27 w 58"/>
                <a:gd name="T11" fmla="*/ 49 h 54"/>
                <a:gd name="T12" fmla="*/ 49 w 58"/>
                <a:gd name="T13" fmla="*/ 53 h 54"/>
                <a:gd name="T14" fmla="*/ 55 w 58"/>
                <a:gd name="T15" fmla="*/ 51 h 54"/>
                <a:gd name="T16" fmla="*/ 56 w 58"/>
                <a:gd name="T17" fmla="*/ 45 h 54"/>
                <a:gd name="T18" fmla="*/ 53 w 58"/>
                <a:gd name="T19" fmla="*/ 30 h 54"/>
                <a:gd name="T20" fmla="*/ 44 w 58"/>
                <a:gd name="T21" fmla="*/ 17 h 54"/>
                <a:gd name="T22" fmla="*/ 32 w 58"/>
                <a:gd name="T23" fmla="*/ 0 h 54"/>
                <a:gd name="T24" fmla="*/ 26 w 58"/>
                <a:gd name="T25" fmla="*/ 4 h 54"/>
                <a:gd name="T26" fmla="*/ 20 w 58"/>
                <a:gd name="T27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4">
                  <a:moveTo>
                    <a:pt x="20" y="18"/>
                  </a:moveTo>
                  <a:cubicBezTo>
                    <a:pt x="16" y="22"/>
                    <a:pt x="6" y="18"/>
                    <a:pt x="3" y="21"/>
                  </a:cubicBezTo>
                  <a:cubicBezTo>
                    <a:pt x="0" y="23"/>
                    <a:pt x="6" y="27"/>
                    <a:pt x="5" y="33"/>
                  </a:cubicBezTo>
                  <a:cubicBezTo>
                    <a:pt x="5" y="36"/>
                    <a:pt x="4" y="37"/>
                    <a:pt x="3" y="41"/>
                  </a:cubicBezTo>
                  <a:cubicBezTo>
                    <a:pt x="3" y="44"/>
                    <a:pt x="6" y="43"/>
                    <a:pt x="7" y="44"/>
                  </a:cubicBezTo>
                  <a:cubicBezTo>
                    <a:pt x="13" y="47"/>
                    <a:pt x="14" y="46"/>
                    <a:pt x="27" y="49"/>
                  </a:cubicBezTo>
                  <a:cubicBezTo>
                    <a:pt x="36" y="51"/>
                    <a:pt x="39" y="54"/>
                    <a:pt x="49" y="53"/>
                  </a:cubicBezTo>
                  <a:cubicBezTo>
                    <a:pt x="52" y="53"/>
                    <a:pt x="52" y="53"/>
                    <a:pt x="55" y="51"/>
                  </a:cubicBezTo>
                  <a:cubicBezTo>
                    <a:pt x="58" y="49"/>
                    <a:pt x="56" y="49"/>
                    <a:pt x="56" y="45"/>
                  </a:cubicBezTo>
                  <a:cubicBezTo>
                    <a:pt x="56" y="38"/>
                    <a:pt x="56" y="36"/>
                    <a:pt x="53" y="30"/>
                  </a:cubicBezTo>
                  <a:cubicBezTo>
                    <a:pt x="47" y="22"/>
                    <a:pt x="47" y="22"/>
                    <a:pt x="44" y="17"/>
                  </a:cubicBezTo>
                  <a:cubicBezTo>
                    <a:pt x="40" y="11"/>
                    <a:pt x="36" y="0"/>
                    <a:pt x="32" y="0"/>
                  </a:cubicBezTo>
                  <a:cubicBezTo>
                    <a:pt x="29" y="0"/>
                    <a:pt x="28" y="2"/>
                    <a:pt x="26" y="4"/>
                  </a:cubicBezTo>
                  <a:cubicBezTo>
                    <a:pt x="24" y="6"/>
                    <a:pt x="23" y="15"/>
                    <a:pt x="20" y="18"/>
                  </a:cubicBezTo>
                  <a:close/>
                </a:path>
              </a:pathLst>
            </a:custGeom>
            <a:solidFill>
              <a:srgbClr val="FFC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6" name="Freeform 934"/>
            <p:cNvSpPr>
              <a:spLocks/>
            </p:cNvSpPr>
            <p:nvPr/>
          </p:nvSpPr>
          <p:spPr bwMode="auto">
            <a:xfrm>
              <a:off x="1038226" y="1898651"/>
              <a:ext cx="165100" cy="153988"/>
            </a:xfrm>
            <a:custGeom>
              <a:avLst/>
              <a:gdLst>
                <a:gd name="T0" fmla="*/ 20 w 58"/>
                <a:gd name="T1" fmla="*/ 18 h 54"/>
                <a:gd name="T2" fmla="*/ 3 w 58"/>
                <a:gd name="T3" fmla="*/ 21 h 54"/>
                <a:gd name="T4" fmla="*/ 6 w 58"/>
                <a:gd name="T5" fmla="*/ 33 h 54"/>
                <a:gd name="T6" fmla="*/ 4 w 58"/>
                <a:gd name="T7" fmla="*/ 41 h 54"/>
                <a:gd name="T8" fmla="*/ 7 w 58"/>
                <a:gd name="T9" fmla="*/ 44 h 54"/>
                <a:gd name="T10" fmla="*/ 27 w 58"/>
                <a:gd name="T11" fmla="*/ 49 h 54"/>
                <a:gd name="T12" fmla="*/ 49 w 58"/>
                <a:gd name="T13" fmla="*/ 53 h 54"/>
                <a:gd name="T14" fmla="*/ 55 w 58"/>
                <a:gd name="T15" fmla="*/ 51 h 54"/>
                <a:gd name="T16" fmla="*/ 56 w 58"/>
                <a:gd name="T17" fmla="*/ 45 h 54"/>
                <a:gd name="T18" fmla="*/ 53 w 58"/>
                <a:gd name="T19" fmla="*/ 30 h 54"/>
                <a:gd name="T20" fmla="*/ 44 w 58"/>
                <a:gd name="T21" fmla="*/ 17 h 54"/>
                <a:gd name="T22" fmla="*/ 32 w 58"/>
                <a:gd name="T23" fmla="*/ 0 h 54"/>
                <a:gd name="T24" fmla="*/ 26 w 58"/>
                <a:gd name="T25" fmla="*/ 4 h 54"/>
                <a:gd name="T26" fmla="*/ 20 w 58"/>
                <a:gd name="T27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4">
                  <a:moveTo>
                    <a:pt x="20" y="18"/>
                  </a:moveTo>
                  <a:cubicBezTo>
                    <a:pt x="16" y="22"/>
                    <a:pt x="6" y="19"/>
                    <a:pt x="3" y="21"/>
                  </a:cubicBezTo>
                  <a:cubicBezTo>
                    <a:pt x="0" y="23"/>
                    <a:pt x="6" y="27"/>
                    <a:pt x="6" y="33"/>
                  </a:cubicBezTo>
                  <a:cubicBezTo>
                    <a:pt x="5" y="36"/>
                    <a:pt x="4" y="37"/>
                    <a:pt x="4" y="41"/>
                  </a:cubicBezTo>
                  <a:cubicBezTo>
                    <a:pt x="3" y="44"/>
                    <a:pt x="6" y="43"/>
                    <a:pt x="7" y="44"/>
                  </a:cubicBezTo>
                  <a:cubicBezTo>
                    <a:pt x="14" y="47"/>
                    <a:pt x="15" y="46"/>
                    <a:pt x="27" y="49"/>
                  </a:cubicBezTo>
                  <a:cubicBezTo>
                    <a:pt x="36" y="51"/>
                    <a:pt x="39" y="54"/>
                    <a:pt x="49" y="53"/>
                  </a:cubicBezTo>
                  <a:cubicBezTo>
                    <a:pt x="52" y="53"/>
                    <a:pt x="52" y="53"/>
                    <a:pt x="55" y="51"/>
                  </a:cubicBezTo>
                  <a:cubicBezTo>
                    <a:pt x="58" y="49"/>
                    <a:pt x="56" y="49"/>
                    <a:pt x="56" y="45"/>
                  </a:cubicBezTo>
                  <a:cubicBezTo>
                    <a:pt x="56" y="38"/>
                    <a:pt x="56" y="36"/>
                    <a:pt x="53" y="30"/>
                  </a:cubicBezTo>
                  <a:cubicBezTo>
                    <a:pt x="47" y="22"/>
                    <a:pt x="47" y="22"/>
                    <a:pt x="44" y="17"/>
                  </a:cubicBezTo>
                  <a:cubicBezTo>
                    <a:pt x="40" y="11"/>
                    <a:pt x="36" y="0"/>
                    <a:pt x="32" y="0"/>
                  </a:cubicBezTo>
                  <a:cubicBezTo>
                    <a:pt x="29" y="0"/>
                    <a:pt x="28" y="2"/>
                    <a:pt x="26" y="4"/>
                  </a:cubicBezTo>
                  <a:cubicBezTo>
                    <a:pt x="24" y="6"/>
                    <a:pt x="23" y="15"/>
                    <a:pt x="20" y="18"/>
                  </a:cubicBezTo>
                  <a:close/>
                </a:path>
              </a:pathLst>
            </a:custGeom>
            <a:solidFill>
              <a:srgbClr val="FF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7" name="Freeform 935"/>
            <p:cNvSpPr>
              <a:spLocks/>
            </p:cNvSpPr>
            <p:nvPr/>
          </p:nvSpPr>
          <p:spPr bwMode="auto">
            <a:xfrm>
              <a:off x="1041401" y="1901826"/>
              <a:ext cx="161925" cy="150813"/>
            </a:xfrm>
            <a:custGeom>
              <a:avLst/>
              <a:gdLst>
                <a:gd name="T0" fmla="*/ 19 w 57"/>
                <a:gd name="T1" fmla="*/ 17 h 53"/>
                <a:gd name="T2" fmla="*/ 2 w 57"/>
                <a:gd name="T3" fmla="*/ 20 h 53"/>
                <a:gd name="T4" fmla="*/ 5 w 57"/>
                <a:gd name="T5" fmla="*/ 32 h 53"/>
                <a:gd name="T6" fmla="*/ 3 w 57"/>
                <a:gd name="T7" fmla="*/ 40 h 53"/>
                <a:gd name="T8" fmla="*/ 6 w 57"/>
                <a:gd name="T9" fmla="*/ 43 h 53"/>
                <a:gd name="T10" fmla="*/ 26 w 57"/>
                <a:gd name="T11" fmla="*/ 48 h 53"/>
                <a:gd name="T12" fmla="*/ 48 w 57"/>
                <a:gd name="T13" fmla="*/ 52 h 53"/>
                <a:gd name="T14" fmla="*/ 54 w 57"/>
                <a:gd name="T15" fmla="*/ 50 h 53"/>
                <a:gd name="T16" fmla="*/ 55 w 57"/>
                <a:gd name="T17" fmla="*/ 44 h 53"/>
                <a:gd name="T18" fmla="*/ 51 w 57"/>
                <a:gd name="T19" fmla="*/ 29 h 53"/>
                <a:gd name="T20" fmla="*/ 43 w 57"/>
                <a:gd name="T21" fmla="*/ 16 h 53"/>
                <a:gd name="T22" fmla="*/ 32 w 57"/>
                <a:gd name="T23" fmla="*/ 0 h 53"/>
                <a:gd name="T24" fmla="*/ 25 w 57"/>
                <a:gd name="T25" fmla="*/ 3 h 53"/>
                <a:gd name="T26" fmla="*/ 19 w 57"/>
                <a:gd name="T2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3">
                  <a:moveTo>
                    <a:pt x="19" y="17"/>
                  </a:moveTo>
                  <a:cubicBezTo>
                    <a:pt x="15" y="22"/>
                    <a:pt x="5" y="18"/>
                    <a:pt x="2" y="20"/>
                  </a:cubicBezTo>
                  <a:cubicBezTo>
                    <a:pt x="0" y="22"/>
                    <a:pt x="5" y="26"/>
                    <a:pt x="5" y="32"/>
                  </a:cubicBezTo>
                  <a:cubicBezTo>
                    <a:pt x="4" y="34"/>
                    <a:pt x="3" y="36"/>
                    <a:pt x="3" y="40"/>
                  </a:cubicBezTo>
                  <a:cubicBezTo>
                    <a:pt x="2" y="43"/>
                    <a:pt x="5" y="42"/>
                    <a:pt x="6" y="43"/>
                  </a:cubicBezTo>
                  <a:cubicBezTo>
                    <a:pt x="13" y="46"/>
                    <a:pt x="14" y="45"/>
                    <a:pt x="26" y="48"/>
                  </a:cubicBezTo>
                  <a:cubicBezTo>
                    <a:pt x="35" y="49"/>
                    <a:pt x="38" y="53"/>
                    <a:pt x="48" y="52"/>
                  </a:cubicBezTo>
                  <a:cubicBezTo>
                    <a:pt x="51" y="52"/>
                    <a:pt x="51" y="52"/>
                    <a:pt x="54" y="50"/>
                  </a:cubicBezTo>
                  <a:cubicBezTo>
                    <a:pt x="57" y="48"/>
                    <a:pt x="55" y="48"/>
                    <a:pt x="55" y="44"/>
                  </a:cubicBezTo>
                  <a:cubicBezTo>
                    <a:pt x="54" y="37"/>
                    <a:pt x="55" y="35"/>
                    <a:pt x="51" y="29"/>
                  </a:cubicBezTo>
                  <a:cubicBezTo>
                    <a:pt x="46" y="21"/>
                    <a:pt x="46" y="21"/>
                    <a:pt x="43" y="16"/>
                  </a:cubicBezTo>
                  <a:cubicBezTo>
                    <a:pt x="39" y="11"/>
                    <a:pt x="35" y="0"/>
                    <a:pt x="32" y="0"/>
                  </a:cubicBezTo>
                  <a:cubicBezTo>
                    <a:pt x="29" y="0"/>
                    <a:pt x="27" y="1"/>
                    <a:pt x="25" y="3"/>
                  </a:cubicBezTo>
                  <a:cubicBezTo>
                    <a:pt x="23" y="5"/>
                    <a:pt x="22" y="14"/>
                    <a:pt x="19" y="17"/>
                  </a:cubicBezTo>
                  <a:close/>
                </a:path>
              </a:pathLst>
            </a:custGeom>
            <a:solidFill>
              <a:srgbClr val="FFC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8" name="Freeform 936"/>
            <p:cNvSpPr>
              <a:spLocks/>
            </p:cNvSpPr>
            <p:nvPr/>
          </p:nvSpPr>
          <p:spPr bwMode="auto">
            <a:xfrm>
              <a:off x="1041401" y="1901826"/>
              <a:ext cx="158750" cy="150813"/>
            </a:xfrm>
            <a:custGeom>
              <a:avLst/>
              <a:gdLst>
                <a:gd name="T0" fmla="*/ 20 w 56"/>
                <a:gd name="T1" fmla="*/ 17 h 53"/>
                <a:gd name="T2" fmla="*/ 2 w 56"/>
                <a:gd name="T3" fmla="*/ 20 h 53"/>
                <a:gd name="T4" fmla="*/ 5 w 56"/>
                <a:gd name="T5" fmla="*/ 32 h 53"/>
                <a:gd name="T6" fmla="*/ 3 w 56"/>
                <a:gd name="T7" fmla="*/ 40 h 53"/>
                <a:gd name="T8" fmla="*/ 7 w 56"/>
                <a:gd name="T9" fmla="*/ 43 h 53"/>
                <a:gd name="T10" fmla="*/ 26 w 56"/>
                <a:gd name="T11" fmla="*/ 48 h 53"/>
                <a:gd name="T12" fmla="*/ 48 w 56"/>
                <a:gd name="T13" fmla="*/ 52 h 53"/>
                <a:gd name="T14" fmla="*/ 54 w 56"/>
                <a:gd name="T15" fmla="*/ 50 h 53"/>
                <a:gd name="T16" fmla="*/ 54 w 56"/>
                <a:gd name="T17" fmla="*/ 44 h 53"/>
                <a:gd name="T18" fmla="*/ 51 w 56"/>
                <a:gd name="T19" fmla="*/ 29 h 53"/>
                <a:gd name="T20" fmla="*/ 43 w 56"/>
                <a:gd name="T21" fmla="*/ 16 h 53"/>
                <a:gd name="T22" fmla="*/ 32 w 56"/>
                <a:gd name="T23" fmla="*/ 0 h 53"/>
                <a:gd name="T24" fmla="*/ 25 w 56"/>
                <a:gd name="T25" fmla="*/ 3 h 53"/>
                <a:gd name="T26" fmla="*/ 20 w 56"/>
                <a:gd name="T2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3">
                  <a:moveTo>
                    <a:pt x="20" y="17"/>
                  </a:moveTo>
                  <a:cubicBezTo>
                    <a:pt x="15" y="22"/>
                    <a:pt x="5" y="18"/>
                    <a:pt x="2" y="20"/>
                  </a:cubicBezTo>
                  <a:cubicBezTo>
                    <a:pt x="0" y="23"/>
                    <a:pt x="6" y="27"/>
                    <a:pt x="5" y="32"/>
                  </a:cubicBezTo>
                  <a:cubicBezTo>
                    <a:pt x="5" y="34"/>
                    <a:pt x="3" y="36"/>
                    <a:pt x="3" y="40"/>
                  </a:cubicBezTo>
                  <a:cubicBezTo>
                    <a:pt x="2" y="42"/>
                    <a:pt x="5" y="42"/>
                    <a:pt x="7" y="43"/>
                  </a:cubicBezTo>
                  <a:cubicBezTo>
                    <a:pt x="14" y="46"/>
                    <a:pt x="15" y="45"/>
                    <a:pt x="26" y="48"/>
                  </a:cubicBezTo>
                  <a:cubicBezTo>
                    <a:pt x="35" y="49"/>
                    <a:pt x="38" y="53"/>
                    <a:pt x="48" y="52"/>
                  </a:cubicBezTo>
                  <a:cubicBezTo>
                    <a:pt x="51" y="52"/>
                    <a:pt x="51" y="52"/>
                    <a:pt x="54" y="50"/>
                  </a:cubicBezTo>
                  <a:cubicBezTo>
                    <a:pt x="56" y="48"/>
                    <a:pt x="55" y="48"/>
                    <a:pt x="54" y="44"/>
                  </a:cubicBezTo>
                  <a:cubicBezTo>
                    <a:pt x="54" y="37"/>
                    <a:pt x="55" y="35"/>
                    <a:pt x="51" y="29"/>
                  </a:cubicBezTo>
                  <a:cubicBezTo>
                    <a:pt x="46" y="21"/>
                    <a:pt x="46" y="22"/>
                    <a:pt x="43" y="16"/>
                  </a:cubicBezTo>
                  <a:cubicBezTo>
                    <a:pt x="39" y="11"/>
                    <a:pt x="35" y="0"/>
                    <a:pt x="32" y="0"/>
                  </a:cubicBezTo>
                  <a:cubicBezTo>
                    <a:pt x="29" y="0"/>
                    <a:pt x="27" y="1"/>
                    <a:pt x="25" y="3"/>
                  </a:cubicBezTo>
                  <a:cubicBezTo>
                    <a:pt x="23" y="5"/>
                    <a:pt x="22" y="14"/>
                    <a:pt x="20" y="17"/>
                  </a:cubicBezTo>
                  <a:close/>
                </a:path>
              </a:pathLst>
            </a:custGeom>
            <a:solidFill>
              <a:srgbClr val="FFC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9" name="Freeform 937"/>
            <p:cNvSpPr>
              <a:spLocks/>
            </p:cNvSpPr>
            <p:nvPr/>
          </p:nvSpPr>
          <p:spPr bwMode="auto">
            <a:xfrm>
              <a:off x="1041401" y="1901826"/>
              <a:ext cx="158750" cy="150813"/>
            </a:xfrm>
            <a:custGeom>
              <a:avLst/>
              <a:gdLst>
                <a:gd name="T0" fmla="*/ 20 w 56"/>
                <a:gd name="T1" fmla="*/ 17 h 53"/>
                <a:gd name="T2" fmla="*/ 2 w 56"/>
                <a:gd name="T3" fmla="*/ 20 h 53"/>
                <a:gd name="T4" fmla="*/ 5 w 56"/>
                <a:gd name="T5" fmla="*/ 32 h 53"/>
                <a:gd name="T6" fmla="*/ 3 w 56"/>
                <a:gd name="T7" fmla="*/ 39 h 53"/>
                <a:gd name="T8" fmla="*/ 7 w 56"/>
                <a:gd name="T9" fmla="*/ 43 h 53"/>
                <a:gd name="T10" fmla="*/ 26 w 56"/>
                <a:gd name="T11" fmla="*/ 47 h 53"/>
                <a:gd name="T12" fmla="*/ 48 w 56"/>
                <a:gd name="T13" fmla="*/ 52 h 53"/>
                <a:gd name="T14" fmla="*/ 54 w 56"/>
                <a:gd name="T15" fmla="*/ 50 h 53"/>
                <a:gd name="T16" fmla="*/ 54 w 56"/>
                <a:gd name="T17" fmla="*/ 44 h 53"/>
                <a:gd name="T18" fmla="*/ 51 w 56"/>
                <a:gd name="T19" fmla="*/ 30 h 53"/>
                <a:gd name="T20" fmla="*/ 42 w 56"/>
                <a:gd name="T21" fmla="*/ 16 h 53"/>
                <a:gd name="T22" fmla="*/ 32 w 56"/>
                <a:gd name="T23" fmla="*/ 0 h 53"/>
                <a:gd name="T24" fmla="*/ 25 w 56"/>
                <a:gd name="T25" fmla="*/ 3 h 53"/>
                <a:gd name="T26" fmla="*/ 20 w 56"/>
                <a:gd name="T2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3">
                  <a:moveTo>
                    <a:pt x="20" y="17"/>
                  </a:moveTo>
                  <a:cubicBezTo>
                    <a:pt x="15" y="22"/>
                    <a:pt x="5" y="18"/>
                    <a:pt x="2" y="20"/>
                  </a:cubicBezTo>
                  <a:cubicBezTo>
                    <a:pt x="0" y="23"/>
                    <a:pt x="6" y="27"/>
                    <a:pt x="5" y="32"/>
                  </a:cubicBezTo>
                  <a:cubicBezTo>
                    <a:pt x="5" y="34"/>
                    <a:pt x="4" y="36"/>
                    <a:pt x="3" y="39"/>
                  </a:cubicBezTo>
                  <a:cubicBezTo>
                    <a:pt x="3" y="42"/>
                    <a:pt x="5" y="42"/>
                    <a:pt x="7" y="43"/>
                  </a:cubicBezTo>
                  <a:cubicBezTo>
                    <a:pt x="14" y="46"/>
                    <a:pt x="15" y="45"/>
                    <a:pt x="26" y="47"/>
                  </a:cubicBezTo>
                  <a:cubicBezTo>
                    <a:pt x="35" y="49"/>
                    <a:pt x="38" y="53"/>
                    <a:pt x="48" y="52"/>
                  </a:cubicBezTo>
                  <a:cubicBezTo>
                    <a:pt x="51" y="52"/>
                    <a:pt x="50" y="51"/>
                    <a:pt x="54" y="50"/>
                  </a:cubicBezTo>
                  <a:cubicBezTo>
                    <a:pt x="56" y="48"/>
                    <a:pt x="55" y="48"/>
                    <a:pt x="54" y="44"/>
                  </a:cubicBezTo>
                  <a:cubicBezTo>
                    <a:pt x="54" y="37"/>
                    <a:pt x="54" y="34"/>
                    <a:pt x="51" y="30"/>
                  </a:cubicBezTo>
                  <a:cubicBezTo>
                    <a:pt x="46" y="22"/>
                    <a:pt x="46" y="22"/>
                    <a:pt x="42" y="16"/>
                  </a:cubicBezTo>
                  <a:cubicBezTo>
                    <a:pt x="39" y="11"/>
                    <a:pt x="35" y="0"/>
                    <a:pt x="32" y="0"/>
                  </a:cubicBezTo>
                  <a:cubicBezTo>
                    <a:pt x="29" y="0"/>
                    <a:pt x="27" y="2"/>
                    <a:pt x="25" y="3"/>
                  </a:cubicBezTo>
                  <a:cubicBezTo>
                    <a:pt x="23" y="5"/>
                    <a:pt x="23" y="14"/>
                    <a:pt x="20" y="17"/>
                  </a:cubicBezTo>
                  <a:close/>
                </a:path>
              </a:pathLst>
            </a:custGeom>
            <a:solidFill>
              <a:srgbClr val="FFD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0" name="Freeform 938"/>
            <p:cNvSpPr>
              <a:spLocks/>
            </p:cNvSpPr>
            <p:nvPr/>
          </p:nvSpPr>
          <p:spPr bwMode="auto">
            <a:xfrm>
              <a:off x="1041401" y="1901826"/>
              <a:ext cx="158750" cy="150813"/>
            </a:xfrm>
            <a:custGeom>
              <a:avLst/>
              <a:gdLst>
                <a:gd name="T0" fmla="*/ 20 w 56"/>
                <a:gd name="T1" fmla="*/ 17 h 53"/>
                <a:gd name="T2" fmla="*/ 2 w 56"/>
                <a:gd name="T3" fmla="*/ 20 h 53"/>
                <a:gd name="T4" fmla="*/ 5 w 56"/>
                <a:gd name="T5" fmla="*/ 32 h 53"/>
                <a:gd name="T6" fmla="*/ 3 w 56"/>
                <a:gd name="T7" fmla="*/ 39 h 53"/>
                <a:gd name="T8" fmla="*/ 7 w 56"/>
                <a:gd name="T9" fmla="*/ 43 h 53"/>
                <a:gd name="T10" fmla="*/ 26 w 56"/>
                <a:gd name="T11" fmla="*/ 47 h 53"/>
                <a:gd name="T12" fmla="*/ 48 w 56"/>
                <a:gd name="T13" fmla="*/ 52 h 53"/>
                <a:gd name="T14" fmla="*/ 53 w 56"/>
                <a:gd name="T15" fmla="*/ 49 h 53"/>
                <a:gd name="T16" fmla="*/ 54 w 56"/>
                <a:gd name="T17" fmla="*/ 44 h 53"/>
                <a:gd name="T18" fmla="*/ 51 w 56"/>
                <a:gd name="T19" fmla="*/ 30 h 53"/>
                <a:gd name="T20" fmla="*/ 42 w 56"/>
                <a:gd name="T21" fmla="*/ 17 h 53"/>
                <a:gd name="T22" fmla="*/ 32 w 56"/>
                <a:gd name="T23" fmla="*/ 0 h 53"/>
                <a:gd name="T24" fmla="*/ 25 w 56"/>
                <a:gd name="T25" fmla="*/ 4 h 53"/>
                <a:gd name="T26" fmla="*/ 20 w 56"/>
                <a:gd name="T2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3">
                  <a:moveTo>
                    <a:pt x="20" y="17"/>
                  </a:moveTo>
                  <a:cubicBezTo>
                    <a:pt x="15" y="22"/>
                    <a:pt x="5" y="18"/>
                    <a:pt x="2" y="20"/>
                  </a:cubicBezTo>
                  <a:cubicBezTo>
                    <a:pt x="0" y="23"/>
                    <a:pt x="6" y="27"/>
                    <a:pt x="5" y="32"/>
                  </a:cubicBezTo>
                  <a:cubicBezTo>
                    <a:pt x="5" y="34"/>
                    <a:pt x="4" y="36"/>
                    <a:pt x="3" y="39"/>
                  </a:cubicBezTo>
                  <a:cubicBezTo>
                    <a:pt x="3" y="42"/>
                    <a:pt x="6" y="42"/>
                    <a:pt x="7" y="43"/>
                  </a:cubicBezTo>
                  <a:cubicBezTo>
                    <a:pt x="14" y="46"/>
                    <a:pt x="16" y="45"/>
                    <a:pt x="26" y="47"/>
                  </a:cubicBezTo>
                  <a:cubicBezTo>
                    <a:pt x="35" y="49"/>
                    <a:pt x="38" y="53"/>
                    <a:pt x="48" y="52"/>
                  </a:cubicBezTo>
                  <a:cubicBezTo>
                    <a:pt x="51" y="51"/>
                    <a:pt x="50" y="51"/>
                    <a:pt x="53" y="49"/>
                  </a:cubicBezTo>
                  <a:cubicBezTo>
                    <a:pt x="56" y="48"/>
                    <a:pt x="55" y="48"/>
                    <a:pt x="54" y="44"/>
                  </a:cubicBezTo>
                  <a:cubicBezTo>
                    <a:pt x="53" y="37"/>
                    <a:pt x="54" y="34"/>
                    <a:pt x="51" y="30"/>
                  </a:cubicBezTo>
                  <a:cubicBezTo>
                    <a:pt x="46" y="22"/>
                    <a:pt x="46" y="22"/>
                    <a:pt x="42" y="17"/>
                  </a:cubicBezTo>
                  <a:cubicBezTo>
                    <a:pt x="39" y="11"/>
                    <a:pt x="35" y="0"/>
                    <a:pt x="32" y="0"/>
                  </a:cubicBezTo>
                  <a:cubicBezTo>
                    <a:pt x="29" y="0"/>
                    <a:pt x="27" y="2"/>
                    <a:pt x="25" y="4"/>
                  </a:cubicBezTo>
                  <a:cubicBezTo>
                    <a:pt x="23" y="6"/>
                    <a:pt x="23" y="15"/>
                    <a:pt x="20" y="17"/>
                  </a:cubicBezTo>
                  <a:close/>
                </a:path>
              </a:pathLst>
            </a:custGeom>
            <a:solidFill>
              <a:srgbClr val="FFD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1" name="Freeform 939"/>
            <p:cNvSpPr>
              <a:spLocks/>
            </p:cNvSpPr>
            <p:nvPr/>
          </p:nvSpPr>
          <p:spPr bwMode="auto">
            <a:xfrm>
              <a:off x="1041401" y="1901826"/>
              <a:ext cx="158750" cy="147638"/>
            </a:xfrm>
            <a:custGeom>
              <a:avLst/>
              <a:gdLst>
                <a:gd name="T0" fmla="*/ 20 w 56"/>
                <a:gd name="T1" fmla="*/ 17 h 52"/>
                <a:gd name="T2" fmla="*/ 3 w 56"/>
                <a:gd name="T3" fmla="*/ 21 h 52"/>
                <a:gd name="T4" fmla="*/ 6 w 56"/>
                <a:gd name="T5" fmla="*/ 32 h 52"/>
                <a:gd name="T6" fmla="*/ 3 w 56"/>
                <a:gd name="T7" fmla="*/ 39 h 52"/>
                <a:gd name="T8" fmla="*/ 7 w 56"/>
                <a:gd name="T9" fmla="*/ 43 h 52"/>
                <a:gd name="T10" fmla="*/ 26 w 56"/>
                <a:gd name="T11" fmla="*/ 47 h 52"/>
                <a:gd name="T12" fmla="*/ 48 w 56"/>
                <a:gd name="T13" fmla="*/ 52 h 52"/>
                <a:gd name="T14" fmla="*/ 53 w 56"/>
                <a:gd name="T15" fmla="*/ 49 h 52"/>
                <a:gd name="T16" fmla="*/ 54 w 56"/>
                <a:gd name="T17" fmla="*/ 43 h 52"/>
                <a:gd name="T18" fmla="*/ 51 w 56"/>
                <a:gd name="T19" fmla="*/ 30 h 52"/>
                <a:gd name="T20" fmla="*/ 42 w 56"/>
                <a:gd name="T21" fmla="*/ 17 h 52"/>
                <a:gd name="T22" fmla="*/ 32 w 56"/>
                <a:gd name="T23" fmla="*/ 0 h 52"/>
                <a:gd name="T24" fmla="*/ 25 w 56"/>
                <a:gd name="T25" fmla="*/ 4 h 52"/>
                <a:gd name="T26" fmla="*/ 20 w 56"/>
                <a:gd name="T27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2">
                  <a:moveTo>
                    <a:pt x="20" y="17"/>
                  </a:moveTo>
                  <a:cubicBezTo>
                    <a:pt x="15" y="22"/>
                    <a:pt x="5" y="18"/>
                    <a:pt x="3" y="21"/>
                  </a:cubicBezTo>
                  <a:cubicBezTo>
                    <a:pt x="0" y="23"/>
                    <a:pt x="6" y="27"/>
                    <a:pt x="6" y="32"/>
                  </a:cubicBezTo>
                  <a:cubicBezTo>
                    <a:pt x="5" y="34"/>
                    <a:pt x="4" y="36"/>
                    <a:pt x="3" y="39"/>
                  </a:cubicBezTo>
                  <a:cubicBezTo>
                    <a:pt x="3" y="42"/>
                    <a:pt x="6" y="42"/>
                    <a:pt x="7" y="43"/>
                  </a:cubicBezTo>
                  <a:cubicBezTo>
                    <a:pt x="15" y="46"/>
                    <a:pt x="17" y="45"/>
                    <a:pt x="26" y="47"/>
                  </a:cubicBezTo>
                  <a:cubicBezTo>
                    <a:pt x="35" y="49"/>
                    <a:pt x="38" y="52"/>
                    <a:pt x="48" y="52"/>
                  </a:cubicBezTo>
                  <a:cubicBezTo>
                    <a:pt x="51" y="51"/>
                    <a:pt x="50" y="51"/>
                    <a:pt x="53" y="49"/>
                  </a:cubicBezTo>
                  <a:cubicBezTo>
                    <a:pt x="56" y="48"/>
                    <a:pt x="54" y="48"/>
                    <a:pt x="54" y="43"/>
                  </a:cubicBezTo>
                  <a:cubicBezTo>
                    <a:pt x="53" y="37"/>
                    <a:pt x="54" y="34"/>
                    <a:pt x="51" y="30"/>
                  </a:cubicBezTo>
                  <a:cubicBezTo>
                    <a:pt x="46" y="22"/>
                    <a:pt x="46" y="22"/>
                    <a:pt x="42" y="17"/>
                  </a:cubicBezTo>
                  <a:cubicBezTo>
                    <a:pt x="39" y="12"/>
                    <a:pt x="35" y="0"/>
                    <a:pt x="32" y="0"/>
                  </a:cubicBezTo>
                  <a:cubicBezTo>
                    <a:pt x="29" y="0"/>
                    <a:pt x="27" y="2"/>
                    <a:pt x="25" y="4"/>
                  </a:cubicBezTo>
                  <a:cubicBezTo>
                    <a:pt x="23" y="6"/>
                    <a:pt x="23" y="15"/>
                    <a:pt x="20" y="17"/>
                  </a:cubicBezTo>
                  <a:close/>
                </a:path>
              </a:pathLst>
            </a:custGeom>
            <a:solidFill>
              <a:srgbClr val="FFD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2" name="Freeform 940"/>
            <p:cNvSpPr>
              <a:spLocks/>
            </p:cNvSpPr>
            <p:nvPr/>
          </p:nvSpPr>
          <p:spPr bwMode="auto">
            <a:xfrm>
              <a:off x="1041401" y="1901826"/>
              <a:ext cx="158750" cy="147638"/>
            </a:xfrm>
            <a:custGeom>
              <a:avLst/>
              <a:gdLst>
                <a:gd name="T0" fmla="*/ 20 w 56"/>
                <a:gd name="T1" fmla="*/ 17 h 52"/>
                <a:gd name="T2" fmla="*/ 3 w 56"/>
                <a:gd name="T3" fmla="*/ 21 h 52"/>
                <a:gd name="T4" fmla="*/ 6 w 56"/>
                <a:gd name="T5" fmla="*/ 32 h 52"/>
                <a:gd name="T6" fmla="*/ 4 w 56"/>
                <a:gd name="T7" fmla="*/ 39 h 52"/>
                <a:gd name="T8" fmla="*/ 8 w 56"/>
                <a:gd name="T9" fmla="*/ 43 h 52"/>
                <a:gd name="T10" fmla="*/ 26 w 56"/>
                <a:gd name="T11" fmla="*/ 47 h 52"/>
                <a:gd name="T12" fmla="*/ 47 w 56"/>
                <a:gd name="T13" fmla="*/ 51 h 52"/>
                <a:gd name="T14" fmla="*/ 53 w 56"/>
                <a:gd name="T15" fmla="*/ 49 h 52"/>
                <a:gd name="T16" fmla="*/ 54 w 56"/>
                <a:gd name="T17" fmla="*/ 43 h 52"/>
                <a:gd name="T18" fmla="*/ 51 w 56"/>
                <a:gd name="T19" fmla="*/ 30 h 52"/>
                <a:gd name="T20" fmla="*/ 42 w 56"/>
                <a:gd name="T21" fmla="*/ 17 h 52"/>
                <a:gd name="T22" fmla="*/ 32 w 56"/>
                <a:gd name="T23" fmla="*/ 1 h 52"/>
                <a:gd name="T24" fmla="*/ 25 w 56"/>
                <a:gd name="T25" fmla="*/ 4 h 52"/>
                <a:gd name="T26" fmla="*/ 20 w 56"/>
                <a:gd name="T27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2">
                  <a:moveTo>
                    <a:pt x="20" y="17"/>
                  </a:moveTo>
                  <a:cubicBezTo>
                    <a:pt x="15" y="22"/>
                    <a:pt x="5" y="19"/>
                    <a:pt x="3" y="21"/>
                  </a:cubicBezTo>
                  <a:cubicBezTo>
                    <a:pt x="0" y="23"/>
                    <a:pt x="6" y="27"/>
                    <a:pt x="6" y="32"/>
                  </a:cubicBezTo>
                  <a:cubicBezTo>
                    <a:pt x="5" y="34"/>
                    <a:pt x="4" y="36"/>
                    <a:pt x="4" y="39"/>
                  </a:cubicBezTo>
                  <a:cubicBezTo>
                    <a:pt x="3" y="42"/>
                    <a:pt x="6" y="42"/>
                    <a:pt x="8" y="43"/>
                  </a:cubicBezTo>
                  <a:cubicBezTo>
                    <a:pt x="15" y="45"/>
                    <a:pt x="17" y="45"/>
                    <a:pt x="26" y="47"/>
                  </a:cubicBezTo>
                  <a:cubicBezTo>
                    <a:pt x="35" y="49"/>
                    <a:pt x="38" y="52"/>
                    <a:pt x="47" y="51"/>
                  </a:cubicBezTo>
                  <a:cubicBezTo>
                    <a:pt x="51" y="51"/>
                    <a:pt x="50" y="51"/>
                    <a:pt x="53" y="49"/>
                  </a:cubicBezTo>
                  <a:cubicBezTo>
                    <a:pt x="56" y="48"/>
                    <a:pt x="54" y="48"/>
                    <a:pt x="54" y="43"/>
                  </a:cubicBezTo>
                  <a:cubicBezTo>
                    <a:pt x="53" y="37"/>
                    <a:pt x="54" y="34"/>
                    <a:pt x="51" y="30"/>
                  </a:cubicBezTo>
                  <a:cubicBezTo>
                    <a:pt x="46" y="22"/>
                    <a:pt x="45" y="22"/>
                    <a:pt x="42" y="17"/>
                  </a:cubicBezTo>
                  <a:cubicBezTo>
                    <a:pt x="39" y="12"/>
                    <a:pt x="36" y="1"/>
                    <a:pt x="32" y="1"/>
                  </a:cubicBezTo>
                  <a:cubicBezTo>
                    <a:pt x="29" y="0"/>
                    <a:pt x="27" y="2"/>
                    <a:pt x="25" y="4"/>
                  </a:cubicBezTo>
                  <a:cubicBezTo>
                    <a:pt x="23" y="6"/>
                    <a:pt x="23" y="15"/>
                    <a:pt x="20" y="17"/>
                  </a:cubicBezTo>
                  <a:close/>
                </a:path>
              </a:pathLst>
            </a:custGeom>
            <a:solidFill>
              <a:srgbClr val="FFD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3" name="Freeform 941"/>
            <p:cNvSpPr>
              <a:spLocks/>
            </p:cNvSpPr>
            <p:nvPr/>
          </p:nvSpPr>
          <p:spPr bwMode="auto">
            <a:xfrm>
              <a:off x="1041401" y="1905001"/>
              <a:ext cx="157163" cy="144463"/>
            </a:xfrm>
            <a:custGeom>
              <a:avLst/>
              <a:gdLst>
                <a:gd name="T0" fmla="*/ 21 w 55"/>
                <a:gd name="T1" fmla="*/ 17 h 51"/>
                <a:gd name="T2" fmla="*/ 3 w 55"/>
                <a:gd name="T3" fmla="*/ 20 h 51"/>
                <a:gd name="T4" fmla="*/ 6 w 55"/>
                <a:gd name="T5" fmla="*/ 31 h 51"/>
                <a:gd name="T6" fmla="*/ 4 w 55"/>
                <a:gd name="T7" fmla="*/ 38 h 51"/>
                <a:gd name="T8" fmla="*/ 8 w 55"/>
                <a:gd name="T9" fmla="*/ 41 h 51"/>
                <a:gd name="T10" fmla="*/ 27 w 55"/>
                <a:gd name="T11" fmla="*/ 46 h 51"/>
                <a:gd name="T12" fmla="*/ 47 w 55"/>
                <a:gd name="T13" fmla="*/ 50 h 51"/>
                <a:gd name="T14" fmla="*/ 53 w 55"/>
                <a:gd name="T15" fmla="*/ 48 h 51"/>
                <a:gd name="T16" fmla="*/ 53 w 55"/>
                <a:gd name="T17" fmla="*/ 42 h 51"/>
                <a:gd name="T18" fmla="*/ 51 w 55"/>
                <a:gd name="T19" fmla="*/ 29 h 51"/>
                <a:gd name="T20" fmla="*/ 42 w 55"/>
                <a:gd name="T21" fmla="*/ 16 h 51"/>
                <a:gd name="T22" fmla="*/ 32 w 55"/>
                <a:gd name="T23" fmla="*/ 0 h 51"/>
                <a:gd name="T24" fmla="*/ 25 w 55"/>
                <a:gd name="T25" fmla="*/ 3 h 51"/>
                <a:gd name="T26" fmla="*/ 21 w 55"/>
                <a:gd name="T27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51">
                  <a:moveTo>
                    <a:pt x="21" y="17"/>
                  </a:moveTo>
                  <a:cubicBezTo>
                    <a:pt x="16" y="21"/>
                    <a:pt x="5" y="18"/>
                    <a:pt x="3" y="20"/>
                  </a:cubicBezTo>
                  <a:cubicBezTo>
                    <a:pt x="0" y="22"/>
                    <a:pt x="7" y="27"/>
                    <a:pt x="6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3" y="41"/>
                    <a:pt x="6" y="41"/>
                    <a:pt x="8" y="41"/>
                  </a:cubicBezTo>
                  <a:cubicBezTo>
                    <a:pt x="16" y="44"/>
                    <a:pt x="18" y="44"/>
                    <a:pt x="27" y="46"/>
                  </a:cubicBezTo>
                  <a:cubicBezTo>
                    <a:pt x="35" y="48"/>
                    <a:pt x="38" y="51"/>
                    <a:pt x="47" y="50"/>
                  </a:cubicBezTo>
                  <a:cubicBezTo>
                    <a:pt x="51" y="50"/>
                    <a:pt x="50" y="50"/>
                    <a:pt x="53" y="48"/>
                  </a:cubicBezTo>
                  <a:cubicBezTo>
                    <a:pt x="55" y="47"/>
                    <a:pt x="54" y="47"/>
                    <a:pt x="53" y="42"/>
                  </a:cubicBezTo>
                  <a:cubicBezTo>
                    <a:pt x="52" y="35"/>
                    <a:pt x="53" y="33"/>
                    <a:pt x="51" y="29"/>
                  </a:cubicBezTo>
                  <a:cubicBezTo>
                    <a:pt x="46" y="21"/>
                    <a:pt x="45" y="21"/>
                    <a:pt x="42" y="16"/>
                  </a:cubicBezTo>
                  <a:cubicBezTo>
                    <a:pt x="39" y="11"/>
                    <a:pt x="36" y="0"/>
                    <a:pt x="32" y="0"/>
                  </a:cubicBezTo>
                  <a:cubicBezTo>
                    <a:pt x="29" y="0"/>
                    <a:pt x="27" y="1"/>
                    <a:pt x="25" y="3"/>
                  </a:cubicBezTo>
                  <a:cubicBezTo>
                    <a:pt x="24" y="5"/>
                    <a:pt x="23" y="14"/>
                    <a:pt x="21" y="17"/>
                  </a:cubicBezTo>
                  <a:close/>
                </a:path>
              </a:pathLst>
            </a:custGeom>
            <a:solidFill>
              <a:srgbClr val="FFD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4" name="Freeform 942"/>
            <p:cNvSpPr>
              <a:spLocks/>
            </p:cNvSpPr>
            <p:nvPr/>
          </p:nvSpPr>
          <p:spPr bwMode="auto">
            <a:xfrm>
              <a:off x="1128713" y="1820864"/>
              <a:ext cx="28575" cy="74613"/>
            </a:xfrm>
            <a:custGeom>
              <a:avLst/>
              <a:gdLst>
                <a:gd name="T0" fmla="*/ 5 w 10"/>
                <a:gd name="T1" fmla="*/ 3 h 26"/>
                <a:gd name="T2" fmla="*/ 7 w 10"/>
                <a:gd name="T3" fmla="*/ 20 h 26"/>
                <a:gd name="T4" fmla="*/ 6 w 10"/>
                <a:gd name="T5" fmla="*/ 23 h 26"/>
                <a:gd name="T6" fmla="*/ 0 w 10"/>
                <a:gd name="T7" fmla="*/ 12 h 26"/>
                <a:gd name="T8" fmla="*/ 3 w 10"/>
                <a:gd name="T9" fmla="*/ 1 h 26"/>
                <a:gd name="T10" fmla="*/ 5 w 10"/>
                <a:gd name="T11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6">
                  <a:moveTo>
                    <a:pt x="5" y="3"/>
                  </a:moveTo>
                  <a:cubicBezTo>
                    <a:pt x="5" y="4"/>
                    <a:pt x="4" y="15"/>
                    <a:pt x="7" y="20"/>
                  </a:cubicBezTo>
                  <a:cubicBezTo>
                    <a:pt x="10" y="24"/>
                    <a:pt x="9" y="26"/>
                    <a:pt x="6" y="23"/>
                  </a:cubicBezTo>
                  <a:cubicBezTo>
                    <a:pt x="3" y="20"/>
                    <a:pt x="0" y="15"/>
                    <a:pt x="0" y="12"/>
                  </a:cubicBezTo>
                  <a:cubicBezTo>
                    <a:pt x="0" y="10"/>
                    <a:pt x="2" y="2"/>
                    <a:pt x="3" y="1"/>
                  </a:cubicBezTo>
                  <a:cubicBezTo>
                    <a:pt x="3" y="0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5" name="Freeform 943"/>
            <p:cNvSpPr>
              <a:spLocks/>
            </p:cNvSpPr>
            <p:nvPr/>
          </p:nvSpPr>
          <p:spPr bwMode="auto">
            <a:xfrm>
              <a:off x="1131888" y="1820864"/>
              <a:ext cx="25400" cy="74613"/>
            </a:xfrm>
            <a:custGeom>
              <a:avLst/>
              <a:gdLst>
                <a:gd name="T0" fmla="*/ 4 w 9"/>
                <a:gd name="T1" fmla="*/ 3 h 26"/>
                <a:gd name="T2" fmla="*/ 6 w 9"/>
                <a:gd name="T3" fmla="*/ 20 h 26"/>
                <a:gd name="T4" fmla="*/ 5 w 9"/>
                <a:gd name="T5" fmla="*/ 23 h 26"/>
                <a:gd name="T6" fmla="*/ 0 w 9"/>
                <a:gd name="T7" fmla="*/ 12 h 26"/>
                <a:gd name="T8" fmla="*/ 2 w 9"/>
                <a:gd name="T9" fmla="*/ 1 h 26"/>
                <a:gd name="T10" fmla="*/ 4 w 9"/>
                <a:gd name="T11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">
                  <a:moveTo>
                    <a:pt x="4" y="3"/>
                  </a:moveTo>
                  <a:cubicBezTo>
                    <a:pt x="4" y="4"/>
                    <a:pt x="3" y="15"/>
                    <a:pt x="6" y="20"/>
                  </a:cubicBezTo>
                  <a:cubicBezTo>
                    <a:pt x="9" y="24"/>
                    <a:pt x="8" y="26"/>
                    <a:pt x="5" y="23"/>
                  </a:cubicBezTo>
                  <a:cubicBezTo>
                    <a:pt x="2" y="20"/>
                    <a:pt x="0" y="15"/>
                    <a:pt x="0" y="12"/>
                  </a:cubicBezTo>
                  <a:cubicBezTo>
                    <a:pt x="0" y="10"/>
                    <a:pt x="1" y="2"/>
                    <a:pt x="2" y="1"/>
                  </a:cubicBezTo>
                  <a:cubicBezTo>
                    <a:pt x="2" y="0"/>
                    <a:pt x="5" y="2"/>
                    <a:pt x="4" y="3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6" name="Freeform 944"/>
            <p:cNvSpPr>
              <a:spLocks/>
            </p:cNvSpPr>
            <p:nvPr/>
          </p:nvSpPr>
          <p:spPr bwMode="auto">
            <a:xfrm>
              <a:off x="1131888" y="1824039"/>
              <a:ext cx="25400" cy="71438"/>
            </a:xfrm>
            <a:custGeom>
              <a:avLst/>
              <a:gdLst>
                <a:gd name="T0" fmla="*/ 4 w 9"/>
                <a:gd name="T1" fmla="*/ 2 h 25"/>
                <a:gd name="T2" fmla="*/ 6 w 9"/>
                <a:gd name="T3" fmla="*/ 19 h 25"/>
                <a:gd name="T4" fmla="*/ 5 w 9"/>
                <a:gd name="T5" fmla="*/ 22 h 25"/>
                <a:gd name="T6" fmla="*/ 0 w 9"/>
                <a:gd name="T7" fmla="*/ 11 h 25"/>
                <a:gd name="T8" fmla="*/ 2 w 9"/>
                <a:gd name="T9" fmla="*/ 1 h 25"/>
                <a:gd name="T10" fmla="*/ 4 w 9"/>
                <a:gd name="T1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5">
                  <a:moveTo>
                    <a:pt x="4" y="2"/>
                  </a:moveTo>
                  <a:cubicBezTo>
                    <a:pt x="4" y="4"/>
                    <a:pt x="3" y="14"/>
                    <a:pt x="6" y="19"/>
                  </a:cubicBezTo>
                  <a:cubicBezTo>
                    <a:pt x="9" y="23"/>
                    <a:pt x="8" y="25"/>
                    <a:pt x="5" y="22"/>
                  </a:cubicBezTo>
                  <a:cubicBezTo>
                    <a:pt x="2" y="19"/>
                    <a:pt x="0" y="14"/>
                    <a:pt x="0" y="11"/>
                  </a:cubicBezTo>
                  <a:cubicBezTo>
                    <a:pt x="0" y="9"/>
                    <a:pt x="1" y="1"/>
                    <a:pt x="2" y="1"/>
                  </a:cubicBezTo>
                  <a:cubicBezTo>
                    <a:pt x="2" y="0"/>
                    <a:pt x="5" y="1"/>
                    <a:pt x="4" y="2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7" name="Freeform 945"/>
            <p:cNvSpPr>
              <a:spLocks/>
            </p:cNvSpPr>
            <p:nvPr/>
          </p:nvSpPr>
          <p:spPr bwMode="auto">
            <a:xfrm>
              <a:off x="1131888" y="1824039"/>
              <a:ext cx="25400" cy="71438"/>
            </a:xfrm>
            <a:custGeom>
              <a:avLst/>
              <a:gdLst>
                <a:gd name="T0" fmla="*/ 4 w 9"/>
                <a:gd name="T1" fmla="*/ 2 h 25"/>
                <a:gd name="T2" fmla="*/ 6 w 9"/>
                <a:gd name="T3" fmla="*/ 19 h 25"/>
                <a:gd name="T4" fmla="*/ 5 w 9"/>
                <a:gd name="T5" fmla="*/ 22 h 25"/>
                <a:gd name="T6" fmla="*/ 0 w 9"/>
                <a:gd name="T7" fmla="*/ 11 h 25"/>
                <a:gd name="T8" fmla="*/ 2 w 9"/>
                <a:gd name="T9" fmla="*/ 1 h 25"/>
                <a:gd name="T10" fmla="*/ 4 w 9"/>
                <a:gd name="T1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5">
                  <a:moveTo>
                    <a:pt x="4" y="2"/>
                  </a:moveTo>
                  <a:cubicBezTo>
                    <a:pt x="4" y="4"/>
                    <a:pt x="3" y="14"/>
                    <a:pt x="6" y="19"/>
                  </a:cubicBezTo>
                  <a:cubicBezTo>
                    <a:pt x="9" y="23"/>
                    <a:pt x="8" y="25"/>
                    <a:pt x="5" y="22"/>
                  </a:cubicBezTo>
                  <a:cubicBezTo>
                    <a:pt x="2" y="19"/>
                    <a:pt x="0" y="14"/>
                    <a:pt x="0" y="11"/>
                  </a:cubicBezTo>
                  <a:cubicBezTo>
                    <a:pt x="0" y="9"/>
                    <a:pt x="1" y="2"/>
                    <a:pt x="2" y="1"/>
                  </a:cubicBezTo>
                  <a:cubicBezTo>
                    <a:pt x="2" y="0"/>
                    <a:pt x="5" y="1"/>
                    <a:pt x="4" y="2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8" name="Freeform 946"/>
            <p:cNvSpPr>
              <a:spLocks/>
            </p:cNvSpPr>
            <p:nvPr/>
          </p:nvSpPr>
          <p:spPr bwMode="auto">
            <a:xfrm>
              <a:off x="1131888" y="1824039"/>
              <a:ext cx="25400" cy="71438"/>
            </a:xfrm>
            <a:custGeom>
              <a:avLst/>
              <a:gdLst>
                <a:gd name="T0" fmla="*/ 4 w 9"/>
                <a:gd name="T1" fmla="*/ 2 h 25"/>
                <a:gd name="T2" fmla="*/ 6 w 9"/>
                <a:gd name="T3" fmla="*/ 19 h 25"/>
                <a:gd name="T4" fmla="*/ 5 w 9"/>
                <a:gd name="T5" fmla="*/ 22 h 25"/>
                <a:gd name="T6" fmla="*/ 0 w 9"/>
                <a:gd name="T7" fmla="*/ 11 h 25"/>
                <a:gd name="T8" fmla="*/ 2 w 9"/>
                <a:gd name="T9" fmla="*/ 1 h 25"/>
                <a:gd name="T10" fmla="*/ 4 w 9"/>
                <a:gd name="T1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5">
                  <a:moveTo>
                    <a:pt x="4" y="2"/>
                  </a:moveTo>
                  <a:cubicBezTo>
                    <a:pt x="4" y="4"/>
                    <a:pt x="3" y="14"/>
                    <a:pt x="6" y="19"/>
                  </a:cubicBezTo>
                  <a:cubicBezTo>
                    <a:pt x="9" y="23"/>
                    <a:pt x="8" y="25"/>
                    <a:pt x="5" y="22"/>
                  </a:cubicBezTo>
                  <a:cubicBezTo>
                    <a:pt x="2" y="19"/>
                    <a:pt x="0" y="14"/>
                    <a:pt x="0" y="11"/>
                  </a:cubicBezTo>
                  <a:cubicBezTo>
                    <a:pt x="0" y="9"/>
                    <a:pt x="1" y="2"/>
                    <a:pt x="2" y="1"/>
                  </a:cubicBezTo>
                  <a:cubicBezTo>
                    <a:pt x="2" y="0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9" name="Freeform 947"/>
            <p:cNvSpPr>
              <a:spLocks/>
            </p:cNvSpPr>
            <p:nvPr/>
          </p:nvSpPr>
          <p:spPr bwMode="auto">
            <a:xfrm>
              <a:off x="1131888" y="1827214"/>
              <a:ext cx="25400" cy="65088"/>
            </a:xfrm>
            <a:custGeom>
              <a:avLst/>
              <a:gdLst>
                <a:gd name="T0" fmla="*/ 4 w 9"/>
                <a:gd name="T1" fmla="*/ 2 h 23"/>
                <a:gd name="T2" fmla="*/ 6 w 9"/>
                <a:gd name="T3" fmla="*/ 18 h 23"/>
                <a:gd name="T4" fmla="*/ 5 w 9"/>
                <a:gd name="T5" fmla="*/ 20 h 23"/>
                <a:gd name="T6" fmla="*/ 0 w 9"/>
                <a:gd name="T7" fmla="*/ 10 h 23"/>
                <a:gd name="T8" fmla="*/ 2 w 9"/>
                <a:gd name="T9" fmla="*/ 1 h 23"/>
                <a:gd name="T10" fmla="*/ 4 w 9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3">
                  <a:moveTo>
                    <a:pt x="4" y="2"/>
                  </a:moveTo>
                  <a:cubicBezTo>
                    <a:pt x="4" y="4"/>
                    <a:pt x="3" y="13"/>
                    <a:pt x="6" y="18"/>
                  </a:cubicBezTo>
                  <a:cubicBezTo>
                    <a:pt x="9" y="22"/>
                    <a:pt x="8" y="23"/>
                    <a:pt x="5" y="20"/>
                  </a:cubicBezTo>
                  <a:cubicBezTo>
                    <a:pt x="2" y="18"/>
                    <a:pt x="1" y="13"/>
                    <a:pt x="0" y="10"/>
                  </a:cubicBezTo>
                  <a:cubicBezTo>
                    <a:pt x="0" y="8"/>
                    <a:pt x="1" y="1"/>
                    <a:pt x="2" y="1"/>
                  </a:cubicBezTo>
                  <a:cubicBezTo>
                    <a:pt x="2" y="0"/>
                    <a:pt x="5" y="1"/>
                    <a:pt x="4" y="2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0" name="Freeform 948"/>
            <p:cNvSpPr>
              <a:spLocks/>
            </p:cNvSpPr>
            <p:nvPr/>
          </p:nvSpPr>
          <p:spPr bwMode="auto">
            <a:xfrm>
              <a:off x="1131888" y="1827214"/>
              <a:ext cx="25400" cy="65088"/>
            </a:xfrm>
            <a:custGeom>
              <a:avLst/>
              <a:gdLst>
                <a:gd name="T0" fmla="*/ 4 w 9"/>
                <a:gd name="T1" fmla="*/ 2 h 23"/>
                <a:gd name="T2" fmla="*/ 6 w 9"/>
                <a:gd name="T3" fmla="*/ 18 h 23"/>
                <a:gd name="T4" fmla="*/ 5 w 9"/>
                <a:gd name="T5" fmla="*/ 20 h 23"/>
                <a:gd name="T6" fmla="*/ 0 w 9"/>
                <a:gd name="T7" fmla="*/ 10 h 23"/>
                <a:gd name="T8" fmla="*/ 2 w 9"/>
                <a:gd name="T9" fmla="*/ 1 h 23"/>
                <a:gd name="T10" fmla="*/ 4 w 9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3">
                  <a:moveTo>
                    <a:pt x="4" y="2"/>
                  </a:moveTo>
                  <a:cubicBezTo>
                    <a:pt x="4" y="4"/>
                    <a:pt x="3" y="13"/>
                    <a:pt x="6" y="18"/>
                  </a:cubicBezTo>
                  <a:cubicBezTo>
                    <a:pt x="9" y="22"/>
                    <a:pt x="8" y="23"/>
                    <a:pt x="5" y="20"/>
                  </a:cubicBezTo>
                  <a:cubicBezTo>
                    <a:pt x="2" y="17"/>
                    <a:pt x="1" y="13"/>
                    <a:pt x="0" y="10"/>
                  </a:cubicBezTo>
                  <a:cubicBezTo>
                    <a:pt x="0" y="8"/>
                    <a:pt x="1" y="2"/>
                    <a:pt x="2" y="1"/>
                  </a:cubicBezTo>
                  <a:cubicBezTo>
                    <a:pt x="2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1" name="Freeform 949"/>
            <p:cNvSpPr>
              <a:spLocks/>
            </p:cNvSpPr>
            <p:nvPr/>
          </p:nvSpPr>
          <p:spPr bwMode="auto">
            <a:xfrm>
              <a:off x="1131888" y="1830389"/>
              <a:ext cx="25400" cy="61913"/>
            </a:xfrm>
            <a:custGeom>
              <a:avLst/>
              <a:gdLst>
                <a:gd name="T0" fmla="*/ 4 w 9"/>
                <a:gd name="T1" fmla="*/ 1 h 22"/>
                <a:gd name="T2" fmla="*/ 6 w 9"/>
                <a:gd name="T3" fmla="*/ 17 h 22"/>
                <a:gd name="T4" fmla="*/ 5 w 9"/>
                <a:gd name="T5" fmla="*/ 19 h 22"/>
                <a:gd name="T6" fmla="*/ 1 w 9"/>
                <a:gd name="T7" fmla="*/ 9 h 22"/>
                <a:gd name="T8" fmla="*/ 2 w 9"/>
                <a:gd name="T9" fmla="*/ 0 h 22"/>
                <a:gd name="T10" fmla="*/ 4 w 9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2">
                  <a:moveTo>
                    <a:pt x="4" y="1"/>
                  </a:moveTo>
                  <a:cubicBezTo>
                    <a:pt x="4" y="4"/>
                    <a:pt x="3" y="12"/>
                    <a:pt x="6" y="17"/>
                  </a:cubicBezTo>
                  <a:cubicBezTo>
                    <a:pt x="9" y="21"/>
                    <a:pt x="8" y="22"/>
                    <a:pt x="5" y="19"/>
                  </a:cubicBezTo>
                  <a:cubicBezTo>
                    <a:pt x="2" y="16"/>
                    <a:pt x="1" y="13"/>
                    <a:pt x="1" y="9"/>
                  </a:cubicBezTo>
                  <a:cubicBezTo>
                    <a:pt x="0" y="7"/>
                    <a:pt x="1" y="1"/>
                    <a:pt x="2" y="0"/>
                  </a:cubicBezTo>
                  <a:cubicBezTo>
                    <a:pt x="2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2" name="Freeform 950"/>
            <p:cNvSpPr>
              <a:spLocks/>
            </p:cNvSpPr>
            <p:nvPr/>
          </p:nvSpPr>
          <p:spPr bwMode="auto">
            <a:xfrm>
              <a:off x="1135063" y="1830389"/>
              <a:ext cx="22225" cy="61913"/>
            </a:xfrm>
            <a:custGeom>
              <a:avLst/>
              <a:gdLst>
                <a:gd name="T0" fmla="*/ 3 w 8"/>
                <a:gd name="T1" fmla="*/ 1 h 22"/>
                <a:gd name="T2" fmla="*/ 5 w 8"/>
                <a:gd name="T3" fmla="*/ 17 h 22"/>
                <a:gd name="T4" fmla="*/ 4 w 8"/>
                <a:gd name="T5" fmla="*/ 19 h 22"/>
                <a:gd name="T6" fmla="*/ 0 w 8"/>
                <a:gd name="T7" fmla="*/ 9 h 22"/>
                <a:gd name="T8" fmla="*/ 1 w 8"/>
                <a:gd name="T9" fmla="*/ 1 h 22"/>
                <a:gd name="T10" fmla="*/ 3 w 8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2">
                  <a:moveTo>
                    <a:pt x="3" y="1"/>
                  </a:moveTo>
                  <a:cubicBezTo>
                    <a:pt x="3" y="4"/>
                    <a:pt x="2" y="12"/>
                    <a:pt x="5" y="17"/>
                  </a:cubicBezTo>
                  <a:cubicBezTo>
                    <a:pt x="8" y="21"/>
                    <a:pt x="7" y="22"/>
                    <a:pt x="4" y="19"/>
                  </a:cubicBezTo>
                  <a:cubicBezTo>
                    <a:pt x="2" y="16"/>
                    <a:pt x="0" y="13"/>
                    <a:pt x="0" y="9"/>
                  </a:cubicBezTo>
                  <a:cubicBezTo>
                    <a:pt x="0" y="7"/>
                    <a:pt x="1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3" name="Freeform 951"/>
            <p:cNvSpPr>
              <a:spLocks/>
            </p:cNvSpPr>
            <p:nvPr/>
          </p:nvSpPr>
          <p:spPr bwMode="auto">
            <a:xfrm>
              <a:off x="1135063" y="1830389"/>
              <a:ext cx="22225" cy="60325"/>
            </a:xfrm>
            <a:custGeom>
              <a:avLst/>
              <a:gdLst>
                <a:gd name="T0" fmla="*/ 3 w 8"/>
                <a:gd name="T1" fmla="*/ 2 h 21"/>
                <a:gd name="T2" fmla="*/ 5 w 8"/>
                <a:gd name="T3" fmla="*/ 17 h 21"/>
                <a:gd name="T4" fmla="*/ 4 w 8"/>
                <a:gd name="T5" fmla="*/ 19 h 21"/>
                <a:gd name="T6" fmla="*/ 0 w 8"/>
                <a:gd name="T7" fmla="*/ 9 h 21"/>
                <a:gd name="T8" fmla="*/ 1 w 8"/>
                <a:gd name="T9" fmla="*/ 1 h 21"/>
                <a:gd name="T10" fmla="*/ 3 w 8"/>
                <a:gd name="T1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1">
                  <a:moveTo>
                    <a:pt x="3" y="2"/>
                  </a:moveTo>
                  <a:cubicBezTo>
                    <a:pt x="3" y="4"/>
                    <a:pt x="2" y="12"/>
                    <a:pt x="5" y="17"/>
                  </a:cubicBezTo>
                  <a:cubicBezTo>
                    <a:pt x="8" y="21"/>
                    <a:pt x="6" y="21"/>
                    <a:pt x="4" y="19"/>
                  </a:cubicBezTo>
                  <a:cubicBezTo>
                    <a:pt x="2" y="16"/>
                    <a:pt x="0" y="13"/>
                    <a:pt x="0" y="9"/>
                  </a:cubicBezTo>
                  <a:cubicBezTo>
                    <a:pt x="0" y="7"/>
                    <a:pt x="1" y="2"/>
                    <a:pt x="1" y="1"/>
                  </a:cubicBezTo>
                  <a:cubicBezTo>
                    <a:pt x="1" y="0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4" name="Freeform 952"/>
            <p:cNvSpPr>
              <a:spLocks/>
            </p:cNvSpPr>
            <p:nvPr/>
          </p:nvSpPr>
          <p:spPr bwMode="auto">
            <a:xfrm>
              <a:off x="1135063" y="1831976"/>
              <a:ext cx="22225" cy="58738"/>
            </a:xfrm>
            <a:custGeom>
              <a:avLst/>
              <a:gdLst>
                <a:gd name="T0" fmla="*/ 3 w 8"/>
                <a:gd name="T1" fmla="*/ 1 h 20"/>
                <a:gd name="T2" fmla="*/ 5 w 8"/>
                <a:gd name="T3" fmla="*/ 16 h 20"/>
                <a:gd name="T4" fmla="*/ 4 w 8"/>
                <a:gd name="T5" fmla="*/ 18 h 20"/>
                <a:gd name="T6" fmla="*/ 0 w 8"/>
                <a:gd name="T7" fmla="*/ 8 h 20"/>
                <a:gd name="T8" fmla="*/ 1 w 8"/>
                <a:gd name="T9" fmla="*/ 0 h 20"/>
                <a:gd name="T10" fmla="*/ 3 w 8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0">
                  <a:moveTo>
                    <a:pt x="3" y="1"/>
                  </a:moveTo>
                  <a:cubicBezTo>
                    <a:pt x="2" y="4"/>
                    <a:pt x="2" y="11"/>
                    <a:pt x="5" y="16"/>
                  </a:cubicBezTo>
                  <a:cubicBezTo>
                    <a:pt x="8" y="20"/>
                    <a:pt x="6" y="20"/>
                    <a:pt x="4" y="18"/>
                  </a:cubicBezTo>
                  <a:cubicBezTo>
                    <a:pt x="2" y="15"/>
                    <a:pt x="1" y="12"/>
                    <a:pt x="0" y="8"/>
                  </a:cubicBezTo>
                  <a:cubicBezTo>
                    <a:pt x="0" y="6"/>
                    <a:pt x="1" y="1"/>
                    <a:pt x="1" y="0"/>
                  </a:cubicBezTo>
                  <a:cubicBezTo>
                    <a:pt x="1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5" name="Freeform 953"/>
            <p:cNvSpPr>
              <a:spLocks/>
            </p:cNvSpPr>
            <p:nvPr/>
          </p:nvSpPr>
          <p:spPr bwMode="auto">
            <a:xfrm>
              <a:off x="1135063" y="1831976"/>
              <a:ext cx="22225" cy="58738"/>
            </a:xfrm>
            <a:custGeom>
              <a:avLst/>
              <a:gdLst>
                <a:gd name="T0" fmla="*/ 3 w 8"/>
                <a:gd name="T1" fmla="*/ 1 h 20"/>
                <a:gd name="T2" fmla="*/ 5 w 8"/>
                <a:gd name="T3" fmla="*/ 16 h 20"/>
                <a:gd name="T4" fmla="*/ 4 w 8"/>
                <a:gd name="T5" fmla="*/ 17 h 20"/>
                <a:gd name="T6" fmla="*/ 0 w 8"/>
                <a:gd name="T7" fmla="*/ 9 h 20"/>
                <a:gd name="T8" fmla="*/ 1 w 8"/>
                <a:gd name="T9" fmla="*/ 1 h 20"/>
                <a:gd name="T10" fmla="*/ 3 w 8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0">
                  <a:moveTo>
                    <a:pt x="3" y="1"/>
                  </a:moveTo>
                  <a:cubicBezTo>
                    <a:pt x="2" y="4"/>
                    <a:pt x="2" y="11"/>
                    <a:pt x="5" y="16"/>
                  </a:cubicBezTo>
                  <a:cubicBezTo>
                    <a:pt x="8" y="20"/>
                    <a:pt x="6" y="20"/>
                    <a:pt x="4" y="17"/>
                  </a:cubicBezTo>
                  <a:cubicBezTo>
                    <a:pt x="2" y="15"/>
                    <a:pt x="1" y="12"/>
                    <a:pt x="0" y="9"/>
                  </a:cubicBezTo>
                  <a:cubicBezTo>
                    <a:pt x="0" y="6"/>
                    <a:pt x="1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6" name="Freeform 954"/>
            <p:cNvSpPr>
              <a:spLocks/>
            </p:cNvSpPr>
            <p:nvPr/>
          </p:nvSpPr>
          <p:spPr bwMode="auto">
            <a:xfrm>
              <a:off x="1135063" y="1831976"/>
              <a:ext cx="22225" cy="58738"/>
            </a:xfrm>
            <a:custGeom>
              <a:avLst/>
              <a:gdLst>
                <a:gd name="T0" fmla="*/ 3 w 8"/>
                <a:gd name="T1" fmla="*/ 1 h 20"/>
                <a:gd name="T2" fmla="*/ 5 w 8"/>
                <a:gd name="T3" fmla="*/ 16 h 20"/>
                <a:gd name="T4" fmla="*/ 4 w 8"/>
                <a:gd name="T5" fmla="*/ 17 h 20"/>
                <a:gd name="T6" fmla="*/ 0 w 8"/>
                <a:gd name="T7" fmla="*/ 9 h 20"/>
                <a:gd name="T8" fmla="*/ 1 w 8"/>
                <a:gd name="T9" fmla="*/ 1 h 20"/>
                <a:gd name="T10" fmla="*/ 3 w 8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0">
                  <a:moveTo>
                    <a:pt x="3" y="1"/>
                  </a:moveTo>
                  <a:cubicBezTo>
                    <a:pt x="2" y="4"/>
                    <a:pt x="2" y="11"/>
                    <a:pt x="5" y="16"/>
                  </a:cubicBezTo>
                  <a:cubicBezTo>
                    <a:pt x="8" y="20"/>
                    <a:pt x="6" y="20"/>
                    <a:pt x="4" y="17"/>
                  </a:cubicBezTo>
                  <a:cubicBezTo>
                    <a:pt x="2" y="15"/>
                    <a:pt x="1" y="12"/>
                    <a:pt x="0" y="9"/>
                  </a:cubicBezTo>
                  <a:cubicBezTo>
                    <a:pt x="0" y="6"/>
                    <a:pt x="1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7" name="Freeform 955"/>
            <p:cNvSpPr>
              <a:spLocks/>
            </p:cNvSpPr>
            <p:nvPr/>
          </p:nvSpPr>
          <p:spPr bwMode="auto">
            <a:xfrm>
              <a:off x="1135063" y="1835151"/>
              <a:ext cx="22225" cy="55563"/>
            </a:xfrm>
            <a:custGeom>
              <a:avLst/>
              <a:gdLst>
                <a:gd name="T0" fmla="*/ 3 w 8"/>
                <a:gd name="T1" fmla="*/ 0 h 19"/>
                <a:gd name="T2" fmla="*/ 5 w 8"/>
                <a:gd name="T3" fmla="*/ 15 h 19"/>
                <a:gd name="T4" fmla="*/ 4 w 8"/>
                <a:gd name="T5" fmla="*/ 16 h 19"/>
                <a:gd name="T6" fmla="*/ 1 w 8"/>
                <a:gd name="T7" fmla="*/ 8 h 19"/>
                <a:gd name="T8" fmla="*/ 1 w 8"/>
                <a:gd name="T9" fmla="*/ 0 h 19"/>
                <a:gd name="T10" fmla="*/ 3 w 8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">
                  <a:moveTo>
                    <a:pt x="3" y="0"/>
                  </a:moveTo>
                  <a:cubicBezTo>
                    <a:pt x="2" y="4"/>
                    <a:pt x="2" y="10"/>
                    <a:pt x="5" y="15"/>
                  </a:cubicBezTo>
                  <a:cubicBezTo>
                    <a:pt x="8" y="19"/>
                    <a:pt x="6" y="18"/>
                    <a:pt x="4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0" y="6"/>
                    <a:pt x="1" y="1"/>
                    <a:pt x="1" y="0"/>
                  </a:cubicBezTo>
                  <a:cubicBezTo>
                    <a:pt x="1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8" name="Freeform 956"/>
            <p:cNvSpPr>
              <a:spLocks/>
            </p:cNvSpPr>
            <p:nvPr/>
          </p:nvSpPr>
          <p:spPr bwMode="auto">
            <a:xfrm>
              <a:off x="1135063" y="1835151"/>
              <a:ext cx="22225" cy="55563"/>
            </a:xfrm>
            <a:custGeom>
              <a:avLst/>
              <a:gdLst>
                <a:gd name="T0" fmla="*/ 3 w 8"/>
                <a:gd name="T1" fmla="*/ 1 h 19"/>
                <a:gd name="T2" fmla="*/ 5 w 8"/>
                <a:gd name="T3" fmla="*/ 15 h 19"/>
                <a:gd name="T4" fmla="*/ 4 w 8"/>
                <a:gd name="T5" fmla="*/ 16 h 19"/>
                <a:gd name="T6" fmla="*/ 1 w 8"/>
                <a:gd name="T7" fmla="*/ 8 h 19"/>
                <a:gd name="T8" fmla="*/ 1 w 8"/>
                <a:gd name="T9" fmla="*/ 1 h 19"/>
                <a:gd name="T10" fmla="*/ 3 w 8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">
                  <a:moveTo>
                    <a:pt x="3" y="1"/>
                  </a:moveTo>
                  <a:cubicBezTo>
                    <a:pt x="2" y="4"/>
                    <a:pt x="2" y="10"/>
                    <a:pt x="5" y="15"/>
                  </a:cubicBezTo>
                  <a:cubicBezTo>
                    <a:pt x="8" y="19"/>
                    <a:pt x="6" y="18"/>
                    <a:pt x="4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0" y="6"/>
                    <a:pt x="1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9" name="Freeform 957"/>
            <p:cNvSpPr>
              <a:spLocks/>
            </p:cNvSpPr>
            <p:nvPr/>
          </p:nvSpPr>
          <p:spPr bwMode="auto">
            <a:xfrm>
              <a:off x="1135063" y="1835151"/>
              <a:ext cx="22225" cy="55563"/>
            </a:xfrm>
            <a:custGeom>
              <a:avLst/>
              <a:gdLst>
                <a:gd name="T0" fmla="*/ 3 w 8"/>
                <a:gd name="T1" fmla="*/ 1 h 19"/>
                <a:gd name="T2" fmla="*/ 5 w 8"/>
                <a:gd name="T3" fmla="*/ 15 h 19"/>
                <a:gd name="T4" fmla="*/ 4 w 8"/>
                <a:gd name="T5" fmla="*/ 16 h 19"/>
                <a:gd name="T6" fmla="*/ 1 w 8"/>
                <a:gd name="T7" fmla="*/ 8 h 19"/>
                <a:gd name="T8" fmla="*/ 1 w 8"/>
                <a:gd name="T9" fmla="*/ 1 h 19"/>
                <a:gd name="T10" fmla="*/ 3 w 8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">
                  <a:moveTo>
                    <a:pt x="3" y="1"/>
                  </a:moveTo>
                  <a:cubicBezTo>
                    <a:pt x="2" y="5"/>
                    <a:pt x="2" y="11"/>
                    <a:pt x="5" y="15"/>
                  </a:cubicBezTo>
                  <a:cubicBezTo>
                    <a:pt x="8" y="19"/>
                    <a:pt x="6" y="18"/>
                    <a:pt x="4" y="16"/>
                  </a:cubicBezTo>
                  <a:cubicBezTo>
                    <a:pt x="2" y="14"/>
                    <a:pt x="2" y="11"/>
                    <a:pt x="1" y="8"/>
                  </a:cubicBezTo>
                  <a:cubicBezTo>
                    <a:pt x="0" y="6"/>
                    <a:pt x="1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0" name="Freeform 958"/>
            <p:cNvSpPr>
              <a:spLocks/>
            </p:cNvSpPr>
            <p:nvPr/>
          </p:nvSpPr>
          <p:spPr bwMode="auto">
            <a:xfrm>
              <a:off x="1138238" y="1835151"/>
              <a:ext cx="19050" cy="55563"/>
            </a:xfrm>
            <a:custGeom>
              <a:avLst/>
              <a:gdLst>
                <a:gd name="T0" fmla="*/ 2 w 7"/>
                <a:gd name="T1" fmla="*/ 1 h 19"/>
                <a:gd name="T2" fmla="*/ 4 w 7"/>
                <a:gd name="T3" fmla="*/ 15 h 19"/>
                <a:gd name="T4" fmla="*/ 3 w 7"/>
                <a:gd name="T5" fmla="*/ 16 h 19"/>
                <a:gd name="T6" fmla="*/ 0 w 7"/>
                <a:gd name="T7" fmla="*/ 8 h 19"/>
                <a:gd name="T8" fmla="*/ 0 w 7"/>
                <a:gd name="T9" fmla="*/ 1 h 19"/>
                <a:gd name="T10" fmla="*/ 2 w 7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9">
                  <a:moveTo>
                    <a:pt x="2" y="1"/>
                  </a:moveTo>
                  <a:cubicBezTo>
                    <a:pt x="1" y="5"/>
                    <a:pt x="1" y="11"/>
                    <a:pt x="4" y="15"/>
                  </a:cubicBezTo>
                  <a:cubicBezTo>
                    <a:pt x="7" y="19"/>
                    <a:pt x="5" y="18"/>
                    <a:pt x="3" y="16"/>
                  </a:cubicBezTo>
                  <a:cubicBezTo>
                    <a:pt x="1" y="14"/>
                    <a:pt x="1" y="11"/>
                    <a:pt x="0" y="8"/>
                  </a:cubicBezTo>
                  <a:cubicBezTo>
                    <a:pt x="0" y="6"/>
                    <a:pt x="0" y="2"/>
                    <a:pt x="0" y="1"/>
                  </a:cubicBezTo>
                  <a:cubicBezTo>
                    <a:pt x="1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1" name="Freeform 959"/>
            <p:cNvSpPr>
              <a:spLocks/>
            </p:cNvSpPr>
            <p:nvPr/>
          </p:nvSpPr>
          <p:spPr bwMode="auto">
            <a:xfrm>
              <a:off x="1138238" y="1838326"/>
              <a:ext cx="19050" cy="52388"/>
            </a:xfrm>
            <a:custGeom>
              <a:avLst/>
              <a:gdLst>
                <a:gd name="T0" fmla="*/ 1 w 7"/>
                <a:gd name="T1" fmla="*/ 0 h 18"/>
                <a:gd name="T2" fmla="*/ 4 w 7"/>
                <a:gd name="T3" fmla="*/ 14 h 18"/>
                <a:gd name="T4" fmla="*/ 3 w 7"/>
                <a:gd name="T5" fmla="*/ 15 h 18"/>
                <a:gd name="T6" fmla="*/ 0 w 7"/>
                <a:gd name="T7" fmla="*/ 7 h 18"/>
                <a:gd name="T8" fmla="*/ 0 w 7"/>
                <a:gd name="T9" fmla="*/ 1 h 18"/>
                <a:gd name="T10" fmla="*/ 1 w 7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1" y="0"/>
                  </a:moveTo>
                  <a:cubicBezTo>
                    <a:pt x="1" y="4"/>
                    <a:pt x="1" y="10"/>
                    <a:pt x="4" y="14"/>
                  </a:cubicBezTo>
                  <a:cubicBezTo>
                    <a:pt x="7" y="18"/>
                    <a:pt x="5" y="17"/>
                    <a:pt x="3" y="15"/>
                  </a:cubicBezTo>
                  <a:cubicBezTo>
                    <a:pt x="2" y="13"/>
                    <a:pt x="1" y="10"/>
                    <a:pt x="0" y="7"/>
                  </a:cubicBezTo>
                  <a:cubicBezTo>
                    <a:pt x="0" y="5"/>
                    <a:pt x="0" y="1"/>
                    <a:pt x="0" y="1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2" name="Freeform 960"/>
            <p:cNvSpPr>
              <a:spLocks/>
            </p:cNvSpPr>
            <p:nvPr/>
          </p:nvSpPr>
          <p:spPr bwMode="auto">
            <a:xfrm>
              <a:off x="1138238" y="1838326"/>
              <a:ext cx="19050" cy="52388"/>
            </a:xfrm>
            <a:custGeom>
              <a:avLst/>
              <a:gdLst>
                <a:gd name="T0" fmla="*/ 1 w 7"/>
                <a:gd name="T1" fmla="*/ 1 h 18"/>
                <a:gd name="T2" fmla="*/ 4 w 7"/>
                <a:gd name="T3" fmla="*/ 14 h 18"/>
                <a:gd name="T4" fmla="*/ 3 w 7"/>
                <a:gd name="T5" fmla="*/ 14 h 18"/>
                <a:gd name="T6" fmla="*/ 0 w 7"/>
                <a:gd name="T7" fmla="*/ 7 h 18"/>
                <a:gd name="T8" fmla="*/ 0 w 7"/>
                <a:gd name="T9" fmla="*/ 1 h 18"/>
                <a:gd name="T10" fmla="*/ 1 w 7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1" y="1"/>
                  </a:moveTo>
                  <a:cubicBezTo>
                    <a:pt x="1" y="5"/>
                    <a:pt x="1" y="10"/>
                    <a:pt x="4" y="14"/>
                  </a:cubicBezTo>
                  <a:cubicBezTo>
                    <a:pt x="7" y="18"/>
                    <a:pt x="5" y="16"/>
                    <a:pt x="3" y="14"/>
                  </a:cubicBezTo>
                  <a:cubicBezTo>
                    <a:pt x="2" y="12"/>
                    <a:pt x="1" y="10"/>
                    <a:pt x="0" y="7"/>
                  </a:cubicBezTo>
                  <a:cubicBezTo>
                    <a:pt x="0" y="5"/>
                    <a:pt x="0" y="2"/>
                    <a:pt x="0" y="1"/>
                  </a:cubicBezTo>
                  <a:cubicBezTo>
                    <a:pt x="1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3" name="Freeform 961"/>
            <p:cNvSpPr>
              <a:spLocks/>
            </p:cNvSpPr>
            <p:nvPr/>
          </p:nvSpPr>
          <p:spPr bwMode="auto">
            <a:xfrm>
              <a:off x="1138238" y="1838326"/>
              <a:ext cx="19050" cy="52388"/>
            </a:xfrm>
            <a:custGeom>
              <a:avLst/>
              <a:gdLst>
                <a:gd name="T0" fmla="*/ 1 w 7"/>
                <a:gd name="T1" fmla="*/ 1 h 18"/>
                <a:gd name="T2" fmla="*/ 4 w 7"/>
                <a:gd name="T3" fmla="*/ 14 h 18"/>
                <a:gd name="T4" fmla="*/ 3 w 7"/>
                <a:gd name="T5" fmla="*/ 14 h 18"/>
                <a:gd name="T6" fmla="*/ 1 w 7"/>
                <a:gd name="T7" fmla="*/ 7 h 18"/>
                <a:gd name="T8" fmla="*/ 0 w 7"/>
                <a:gd name="T9" fmla="*/ 1 h 18"/>
                <a:gd name="T10" fmla="*/ 1 w 7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1" y="1"/>
                  </a:moveTo>
                  <a:cubicBezTo>
                    <a:pt x="1" y="5"/>
                    <a:pt x="1" y="10"/>
                    <a:pt x="4" y="14"/>
                  </a:cubicBezTo>
                  <a:cubicBezTo>
                    <a:pt x="7" y="18"/>
                    <a:pt x="5" y="16"/>
                    <a:pt x="3" y="14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0" y="5"/>
                    <a:pt x="0" y="2"/>
                    <a:pt x="0" y="1"/>
                  </a:cubicBezTo>
                  <a:cubicBezTo>
                    <a:pt x="1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4" name="Freeform 962"/>
            <p:cNvSpPr>
              <a:spLocks/>
            </p:cNvSpPr>
            <p:nvPr/>
          </p:nvSpPr>
          <p:spPr bwMode="auto">
            <a:xfrm>
              <a:off x="1138238" y="1838326"/>
              <a:ext cx="19050" cy="52388"/>
            </a:xfrm>
            <a:custGeom>
              <a:avLst/>
              <a:gdLst>
                <a:gd name="T0" fmla="*/ 1 w 7"/>
                <a:gd name="T1" fmla="*/ 1 h 18"/>
                <a:gd name="T2" fmla="*/ 4 w 7"/>
                <a:gd name="T3" fmla="*/ 14 h 18"/>
                <a:gd name="T4" fmla="*/ 3 w 7"/>
                <a:gd name="T5" fmla="*/ 14 h 18"/>
                <a:gd name="T6" fmla="*/ 1 w 7"/>
                <a:gd name="T7" fmla="*/ 7 h 18"/>
                <a:gd name="T8" fmla="*/ 1 w 7"/>
                <a:gd name="T9" fmla="*/ 2 h 18"/>
                <a:gd name="T10" fmla="*/ 1 w 7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1" y="1"/>
                  </a:moveTo>
                  <a:cubicBezTo>
                    <a:pt x="1" y="5"/>
                    <a:pt x="1" y="10"/>
                    <a:pt x="4" y="14"/>
                  </a:cubicBezTo>
                  <a:cubicBezTo>
                    <a:pt x="7" y="18"/>
                    <a:pt x="4" y="16"/>
                    <a:pt x="3" y="14"/>
                  </a:cubicBezTo>
                  <a:cubicBezTo>
                    <a:pt x="2" y="12"/>
                    <a:pt x="2" y="10"/>
                    <a:pt x="1" y="7"/>
                  </a:cubicBezTo>
                  <a:cubicBezTo>
                    <a:pt x="0" y="5"/>
                    <a:pt x="0" y="2"/>
                    <a:pt x="1" y="2"/>
                  </a:cubicBezTo>
                  <a:cubicBezTo>
                    <a:pt x="1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5" name="Freeform 963"/>
            <p:cNvSpPr>
              <a:spLocks/>
            </p:cNvSpPr>
            <p:nvPr/>
          </p:nvSpPr>
          <p:spPr bwMode="auto">
            <a:xfrm>
              <a:off x="1135063" y="1749426"/>
              <a:ext cx="42863" cy="82550"/>
            </a:xfrm>
            <a:custGeom>
              <a:avLst/>
              <a:gdLst>
                <a:gd name="T0" fmla="*/ 3 w 15"/>
                <a:gd name="T1" fmla="*/ 28 h 29"/>
                <a:gd name="T2" fmla="*/ 12 w 15"/>
                <a:gd name="T3" fmla="*/ 9 h 29"/>
                <a:gd name="T4" fmla="*/ 11 w 15"/>
                <a:gd name="T5" fmla="*/ 4 h 29"/>
                <a:gd name="T6" fmla="*/ 5 w 15"/>
                <a:gd name="T7" fmla="*/ 13 h 29"/>
                <a:gd name="T8" fmla="*/ 1 w 15"/>
                <a:gd name="T9" fmla="*/ 26 h 29"/>
                <a:gd name="T10" fmla="*/ 3 w 15"/>
                <a:gd name="T11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9">
                  <a:moveTo>
                    <a:pt x="3" y="28"/>
                  </a:moveTo>
                  <a:cubicBezTo>
                    <a:pt x="6" y="22"/>
                    <a:pt x="8" y="15"/>
                    <a:pt x="12" y="9"/>
                  </a:cubicBezTo>
                  <a:cubicBezTo>
                    <a:pt x="15" y="3"/>
                    <a:pt x="14" y="0"/>
                    <a:pt x="11" y="4"/>
                  </a:cubicBezTo>
                  <a:cubicBezTo>
                    <a:pt x="8" y="7"/>
                    <a:pt x="5" y="13"/>
                    <a:pt x="5" y="13"/>
                  </a:cubicBezTo>
                  <a:cubicBezTo>
                    <a:pt x="5" y="13"/>
                    <a:pt x="1" y="19"/>
                    <a:pt x="1" y="26"/>
                  </a:cubicBezTo>
                  <a:cubicBezTo>
                    <a:pt x="0" y="27"/>
                    <a:pt x="3" y="29"/>
                    <a:pt x="3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6" name="Freeform 964"/>
            <p:cNvSpPr>
              <a:spLocks/>
            </p:cNvSpPr>
            <p:nvPr/>
          </p:nvSpPr>
          <p:spPr bwMode="auto">
            <a:xfrm>
              <a:off x="1138238" y="1752601"/>
              <a:ext cx="39688" cy="77788"/>
            </a:xfrm>
            <a:custGeom>
              <a:avLst/>
              <a:gdLst>
                <a:gd name="T0" fmla="*/ 3 w 14"/>
                <a:gd name="T1" fmla="*/ 26 h 27"/>
                <a:gd name="T2" fmla="*/ 11 w 14"/>
                <a:gd name="T3" fmla="*/ 8 h 27"/>
                <a:gd name="T4" fmla="*/ 10 w 14"/>
                <a:gd name="T5" fmla="*/ 3 h 27"/>
                <a:gd name="T6" fmla="*/ 4 w 14"/>
                <a:gd name="T7" fmla="*/ 12 h 27"/>
                <a:gd name="T8" fmla="*/ 0 w 14"/>
                <a:gd name="T9" fmla="*/ 25 h 27"/>
                <a:gd name="T10" fmla="*/ 3 w 14"/>
                <a:gd name="T1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3" y="26"/>
                  </a:moveTo>
                  <a:cubicBezTo>
                    <a:pt x="5" y="20"/>
                    <a:pt x="7" y="14"/>
                    <a:pt x="11" y="8"/>
                  </a:cubicBezTo>
                  <a:cubicBezTo>
                    <a:pt x="14" y="2"/>
                    <a:pt x="13" y="0"/>
                    <a:pt x="10" y="3"/>
                  </a:cubicBezTo>
                  <a:cubicBezTo>
                    <a:pt x="7" y="6"/>
                    <a:pt x="4" y="12"/>
                    <a:pt x="4" y="12"/>
                  </a:cubicBezTo>
                  <a:cubicBezTo>
                    <a:pt x="4" y="12"/>
                    <a:pt x="1" y="18"/>
                    <a:pt x="0" y="25"/>
                  </a:cubicBezTo>
                  <a:cubicBezTo>
                    <a:pt x="0" y="26"/>
                    <a:pt x="2" y="27"/>
                    <a:pt x="3" y="26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7" name="Freeform 965"/>
            <p:cNvSpPr>
              <a:spLocks/>
            </p:cNvSpPr>
            <p:nvPr/>
          </p:nvSpPr>
          <p:spPr bwMode="auto">
            <a:xfrm>
              <a:off x="1138238" y="1752601"/>
              <a:ext cx="39688" cy="77788"/>
            </a:xfrm>
            <a:custGeom>
              <a:avLst/>
              <a:gdLst>
                <a:gd name="T0" fmla="*/ 3 w 14"/>
                <a:gd name="T1" fmla="*/ 26 h 27"/>
                <a:gd name="T2" fmla="*/ 10 w 14"/>
                <a:gd name="T3" fmla="*/ 8 h 27"/>
                <a:gd name="T4" fmla="*/ 10 w 14"/>
                <a:gd name="T5" fmla="*/ 3 h 27"/>
                <a:gd name="T6" fmla="*/ 4 w 14"/>
                <a:gd name="T7" fmla="*/ 12 h 27"/>
                <a:gd name="T8" fmla="*/ 0 w 14"/>
                <a:gd name="T9" fmla="*/ 24 h 27"/>
                <a:gd name="T10" fmla="*/ 3 w 14"/>
                <a:gd name="T1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3" y="26"/>
                  </a:moveTo>
                  <a:cubicBezTo>
                    <a:pt x="5" y="20"/>
                    <a:pt x="7" y="14"/>
                    <a:pt x="10" y="8"/>
                  </a:cubicBezTo>
                  <a:cubicBezTo>
                    <a:pt x="14" y="2"/>
                    <a:pt x="13" y="0"/>
                    <a:pt x="10" y="3"/>
                  </a:cubicBezTo>
                  <a:cubicBezTo>
                    <a:pt x="7" y="6"/>
                    <a:pt x="4" y="12"/>
                    <a:pt x="4" y="12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2" y="27"/>
                    <a:pt x="3" y="26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8" name="Freeform 966"/>
            <p:cNvSpPr>
              <a:spLocks/>
            </p:cNvSpPr>
            <p:nvPr/>
          </p:nvSpPr>
          <p:spPr bwMode="auto">
            <a:xfrm>
              <a:off x="1138238" y="1752601"/>
              <a:ext cx="39688" cy="74613"/>
            </a:xfrm>
            <a:custGeom>
              <a:avLst/>
              <a:gdLst>
                <a:gd name="T0" fmla="*/ 3 w 14"/>
                <a:gd name="T1" fmla="*/ 25 h 26"/>
                <a:gd name="T2" fmla="*/ 10 w 14"/>
                <a:gd name="T3" fmla="*/ 8 h 26"/>
                <a:gd name="T4" fmla="*/ 10 w 14"/>
                <a:gd name="T5" fmla="*/ 3 h 26"/>
                <a:gd name="T6" fmla="*/ 4 w 14"/>
                <a:gd name="T7" fmla="*/ 13 h 26"/>
                <a:gd name="T8" fmla="*/ 0 w 14"/>
                <a:gd name="T9" fmla="*/ 24 h 26"/>
                <a:gd name="T10" fmla="*/ 3 w 1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3" y="25"/>
                  </a:moveTo>
                  <a:cubicBezTo>
                    <a:pt x="5" y="19"/>
                    <a:pt x="7" y="14"/>
                    <a:pt x="10" y="8"/>
                  </a:cubicBezTo>
                  <a:cubicBezTo>
                    <a:pt x="14" y="2"/>
                    <a:pt x="13" y="0"/>
                    <a:pt x="10" y="3"/>
                  </a:cubicBezTo>
                  <a:cubicBezTo>
                    <a:pt x="7" y="6"/>
                    <a:pt x="4" y="12"/>
                    <a:pt x="4" y="13"/>
                  </a:cubicBezTo>
                  <a:cubicBezTo>
                    <a:pt x="4" y="13"/>
                    <a:pt x="1" y="18"/>
                    <a:pt x="0" y="24"/>
                  </a:cubicBezTo>
                  <a:cubicBezTo>
                    <a:pt x="0" y="25"/>
                    <a:pt x="2" y="26"/>
                    <a:pt x="3" y="25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9" name="Freeform 967"/>
            <p:cNvSpPr>
              <a:spLocks/>
            </p:cNvSpPr>
            <p:nvPr/>
          </p:nvSpPr>
          <p:spPr bwMode="auto">
            <a:xfrm>
              <a:off x="1138238" y="1752601"/>
              <a:ext cx="39688" cy="74613"/>
            </a:xfrm>
            <a:custGeom>
              <a:avLst/>
              <a:gdLst>
                <a:gd name="T0" fmla="*/ 3 w 14"/>
                <a:gd name="T1" fmla="*/ 25 h 26"/>
                <a:gd name="T2" fmla="*/ 10 w 14"/>
                <a:gd name="T3" fmla="*/ 8 h 26"/>
                <a:gd name="T4" fmla="*/ 10 w 14"/>
                <a:gd name="T5" fmla="*/ 3 h 26"/>
                <a:gd name="T6" fmla="*/ 4 w 14"/>
                <a:gd name="T7" fmla="*/ 13 h 26"/>
                <a:gd name="T8" fmla="*/ 0 w 14"/>
                <a:gd name="T9" fmla="*/ 24 h 26"/>
                <a:gd name="T10" fmla="*/ 3 w 1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3" y="25"/>
                  </a:moveTo>
                  <a:cubicBezTo>
                    <a:pt x="6" y="19"/>
                    <a:pt x="7" y="14"/>
                    <a:pt x="10" y="8"/>
                  </a:cubicBezTo>
                  <a:cubicBezTo>
                    <a:pt x="14" y="3"/>
                    <a:pt x="12" y="0"/>
                    <a:pt x="10" y="3"/>
                  </a:cubicBezTo>
                  <a:cubicBezTo>
                    <a:pt x="7" y="6"/>
                    <a:pt x="5" y="12"/>
                    <a:pt x="4" y="13"/>
                  </a:cubicBezTo>
                  <a:cubicBezTo>
                    <a:pt x="4" y="13"/>
                    <a:pt x="1" y="18"/>
                    <a:pt x="0" y="24"/>
                  </a:cubicBezTo>
                  <a:cubicBezTo>
                    <a:pt x="0" y="25"/>
                    <a:pt x="3" y="26"/>
                    <a:pt x="3" y="25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0" name="Freeform 968"/>
            <p:cNvSpPr>
              <a:spLocks/>
            </p:cNvSpPr>
            <p:nvPr/>
          </p:nvSpPr>
          <p:spPr bwMode="auto">
            <a:xfrm>
              <a:off x="1141413" y="1755776"/>
              <a:ext cx="33338" cy="71438"/>
            </a:xfrm>
            <a:custGeom>
              <a:avLst/>
              <a:gdLst>
                <a:gd name="T0" fmla="*/ 2 w 12"/>
                <a:gd name="T1" fmla="*/ 24 h 25"/>
                <a:gd name="T2" fmla="*/ 9 w 12"/>
                <a:gd name="T3" fmla="*/ 7 h 25"/>
                <a:gd name="T4" fmla="*/ 9 w 12"/>
                <a:gd name="T5" fmla="*/ 2 h 25"/>
                <a:gd name="T6" fmla="*/ 3 w 12"/>
                <a:gd name="T7" fmla="*/ 12 h 25"/>
                <a:gd name="T8" fmla="*/ 0 w 12"/>
                <a:gd name="T9" fmla="*/ 22 h 25"/>
                <a:gd name="T10" fmla="*/ 2 w 12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5">
                  <a:moveTo>
                    <a:pt x="2" y="24"/>
                  </a:moveTo>
                  <a:cubicBezTo>
                    <a:pt x="5" y="17"/>
                    <a:pt x="6" y="12"/>
                    <a:pt x="9" y="7"/>
                  </a:cubicBezTo>
                  <a:cubicBezTo>
                    <a:pt x="12" y="2"/>
                    <a:pt x="11" y="0"/>
                    <a:pt x="9" y="2"/>
                  </a:cubicBezTo>
                  <a:cubicBezTo>
                    <a:pt x="7" y="5"/>
                    <a:pt x="4" y="11"/>
                    <a:pt x="3" y="12"/>
                  </a:cubicBezTo>
                  <a:cubicBezTo>
                    <a:pt x="3" y="12"/>
                    <a:pt x="0" y="17"/>
                    <a:pt x="0" y="22"/>
                  </a:cubicBezTo>
                  <a:cubicBezTo>
                    <a:pt x="0" y="23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1" name="Freeform 969"/>
            <p:cNvSpPr>
              <a:spLocks/>
            </p:cNvSpPr>
            <p:nvPr/>
          </p:nvSpPr>
          <p:spPr bwMode="auto">
            <a:xfrm>
              <a:off x="1141413" y="1755776"/>
              <a:ext cx="33338" cy="68263"/>
            </a:xfrm>
            <a:custGeom>
              <a:avLst/>
              <a:gdLst>
                <a:gd name="T0" fmla="*/ 2 w 12"/>
                <a:gd name="T1" fmla="*/ 23 h 24"/>
                <a:gd name="T2" fmla="*/ 9 w 12"/>
                <a:gd name="T3" fmla="*/ 7 h 24"/>
                <a:gd name="T4" fmla="*/ 9 w 12"/>
                <a:gd name="T5" fmla="*/ 2 h 24"/>
                <a:gd name="T6" fmla="*/ 3 w 12"/>
                <a:gd name="T7" fmla="*/ 12 h 24"/>
                <a:gd name="T8" fmla="*/ 0 w 12"/>
                <a:gd name="T9" fmla="*/ 22 h 24"/>
                <a:gd name="T10" fmla="*/ 2 w 12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4">
                  <a:moveTo>
                    <a:pt x="2" y="23"/>
                  </a:moveTo>
                  <a:cubicBezTo>
                    <a:pt x="5" y="17"/>
                    <a:pt x="6" y="12"/>
                    <a:pt x="9" y="7"/>
                  </a:cubicBezTo>
                  <a:cubicBezTo>
                    <a:pt x="12" y="2"/>
                    <a:pt x="11" y="0"/>
                    <a:pt x="9" y="2"/>
                  </a:cubicBezTo>
                  <a:cubicBezTo>
                    <a:pt x="7" y="5"/>
                    <a:pt x="4" y="11"/>
                    <a:pt x="3" y="12"/>
                  </a:cubicBezTo>
                  <a:cubicBezTo>
                    <a:pt x="3" y="12"/>
                    <a:pt x="1" y="17"/>
                    <a:pt x="0" y="22"/>
                  </a:cubicBezTo>
                  <a:cubicBezTo>
                    <a:pt x="0" y="23"/>
                    <a:pt x="2" y="24"/>
                    <a:pt x="2" y="23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2" name="Freeform 970"/>
            <p:cNvSpPr>
              <a:spLocks/>
            </p:cNvSpPr>
            <p:nvPr/>
          </p:nvSpPr>
          <p:spPr bwMode="auto">
            <a:xfrm>
              <a:off x="1141413" y="1755776"/>
              <a:ext cx="33338" cy="68263"/>
            </a:xfrm>
            <a:custGeom>
              <a:avLst/>
              <a:gdLst>
                <a:gd name="T0" fmla="*/ 2 w 12"/>
                <a:gd name="T1" fmla="*/ 23 h 24"/>
                <a:gd name="T2" fmla="*/ 9 w 12"/>
                <a:gd name="T3" fmla="*/ 7 h 24"/>
                <a:gd name="T4" fmla="*/ 9 w 12"/>
                <a:gd name="T5" fmla="*/ 2 h 24"/>
                <a:gd name="T6" fmla="*/ 4 w 12"/>
                <a:gd name="T7" fmla="*/ 12 h 24"/>
                <a:gd name="T8" fmla="*/ 0 w 12"/>
                <a:gd name="T9" fmla="*/ 22 h 24"/>
                <a:gd name="T10" fmla="*/ 2 w 12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4">
                  <a:moveTo>
                    <a:pt x="2" y="23"/>
                  </a:moveTo>
                  <a:cubicBezTo>
                    <a:pt x="5" y="17"/>
                    <a:pt x="6" y="12"/>
                    <a:pt x="9" y="7"/>
                  </a:cubicBezTo>
                  <a:cubicBezTo>
                    <a:pt x="12" y="2"/>
                    <a:pt x="11" y="0"/>
                    <a:pt x="9" y="2"/>
                  </a:cubicBezTo>
                  <a:cubicBezTo>
                    <a:pt x="7" y="5"/>
                    <a:pt x="4" y="11"/>
                    <a:pt x="4" y="12"/>
                  </a:cubicBezTo>
                  <a:cubicBezTo>
                    <a:pt x="4" y="12"/>
                    <a:pt x="1" y="17"/>
                    <a:pt x="0" y="22"/>
                  </a:cubicBezTo>
                  <a:cubicBezTo>
                    <a:pt x="0" y="23"/>
                    <a:pt x="2" y="24"/>
                    <a:pt x="2" y="2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3" name="Freeform 971"/>
            <p:cNvSpPr>
              <a:spLocks/>
            </p:cNvSpPr>
            <p:nvPr/>
          </p:nvSpPr>
          <p:spPr bwMode="auto">
            <a:xfrm>
              <a:off x="1141413" y="1755776"/>
              <a:ext cx="33338" cy="65088"/>
            </a:xfrm>
            <a:custGeom>
              <a:avLst/>
              <a:gdLst>
                <a:gd name="T0" fmla="*/ 2 w 12"/>
                <a:gd name="T1" fmla="*/ 23 h 23"/>
                <a:gd name="T2" fmla="*/ 9 w 12"/>
                <a:gd name="T3" fmla="*/ 7 h 23"/>
                <a:gd name="T4" fmla="*/ 9 w 12"/>
                <a:gd name="T5" fmla="*/ 3 h 23"/>
                <a:gd name="T6" fmla="*/ 4 w 12"/>
                <a:gd name="T7" fmla="*/ 12 h 23"/>
                <a:gd name="T8" fmla="*/ 0 w 12"/>
                <a:gd name="T9" fmla="*/ 21 h 23"/>
                <a:gd name="T10" fmla="*/ 2 w 12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3">
                  <a:moveTo>
                    <a:pt x="2" y="23"/>
                  </a:moveTo>
                  <a:cubicBezTo>
                    <a:pt x="5" y="16"/>
                    <a:pt x="6" y="12"/>
                    <a:pt x="9" y="7"/>
                  </a:cubicBezTo>
                  <a:cubicBezTo>
                    <a:pt x="12" y="3"/>
                    <a:pt x="11" y="0"/>
                    <a:pt x="9" y="3"/>
                  </a:cubicBezTo>
                  <a:cubicBezTo>
                    <a:pt x="7" y="5"/>
                    <a:pt x="4" y="11"/>
                    <a:pt x="4" y="12"/>
                  </a:cubicBezTo>
                  <a:cubicBezTo>
                    <a:pt x="4" y="12"/>
                    <a:pt x="1" y="17"/>
                    <a:pt x="0" y="21"/>
                  </a:cubicBezTo>
                  <a:cubicBezTo>
                    <a:pt x="0" y="22"/>
                    <a:pt x="2" y="23"/>
                    <a:pt x="2" y="2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4" name="Freeform 972"/>
            <p:cNvSpPr>
              <a:spLocks/>
            </p:cNvSpPr>
            <p:nvPr/>
          </p:nvSpPr>
          <p:spPr bwMode="auto">
            <a:xfrm>
              <a:off x="1143001" y="1755776"/>
              <a:ext cx="31750" cy="65088"/>
            </a:xfrm>
            <a:custGeom>
              <a:avLst/>
              <a:gdLst>
                <a:gd name="T0" fmla="*/ 1 w 11"/>
                <a:gd name="T1" fmla="*/ 22 h 23"/>
                <a:gd name="T2" fmla="*/ 8 w 11"/>
                <a:gd name="T3" fmla="*/ 7 h 23"/>
                <a:gd name="T4" fmla="*/ 8 w 11"/>
                <a:gd name="T5" fmla="*/ 3 h 23"/>
                <a:gd name="T6" fmla="*/ 3 w 11"/>
                <a:gd name="T7" fmla="*/ 12 h 23"/>
                <a:gd name="T8" fmla="*/ 0 w 11"/>
                <a:gd name="T9" fmla="*/ 21 h 23"/>
                <a:gd name="T10" fmla="*/ 1 w 11"/>
                <a:gd name="T1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3">
                  <a:moveTo>
                    <a:pt x="1" y="22"/>
                  </a:moveTo>
                  <a:cubicBezTo>
                    <a:pt x="4" y="16"/>
                    <a:pt x="5" y="12"/>
                    <a:pt x="8" y="7"/>
                  </a:cubicBezTo>
                  <a:cubicBezTo>
                    <a:pt x="11" y="3"/>
                    <a:pt x="10" y="0"/>
                    <a:pt x="8" y="3"/>
                  </a:cubicBezTo>
                  <a:cubicBezTo>
                    <a:pt x="6" y="5"/>
                    <a:pt x="3" y="11"/>
                    <a:pt x="3" y="12"/>
                  </a:cubicBezTo>
                  <a:cubicBezTo>
                    <a:pt x="3" y="12"/>
                    <a:pt x="0" y="16"/>
                    <a:pt x="0" y="21"/>
                  </a:cubicBezTo>
                  <a:cubicBezTo>
                    <a:pt x="0" y="22"/>
                    <a:pt x="1" y="23"/>
                    <a:pt x="1" y="22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5" name="Freeform 973"/>
            <p:cNvSpPr>
              <a:spLocks/>
            </p:cNvSpPr>
            <p:nvPr/>
          </p:nvSpPr>
          <p:spPr bwMode="auto">
            <a:xfrm>
              <a:off x="1143001" y="1758951"/>
              <a:ext cx="28575" cy="61913"/>
            </a:xfrm>
            <a:custGeom>
              <a:avLst/>
              <a:gdLst>
                <a:gd name="T0" fmla="*/ 2 w 10"/>
                <a:gd name="T1" fmla="*/ 21 h 22"/>
                <a:gd name="T2" fmla="*/ 8 w 10"/>
                <a:gd name="T3" fmla="*/ 6 h 22"/>
                <a:gd name="T4" fmla="*/ 8 w 10"/>
                <a:gd name="T5" fmla="*/ 2 h 22"/>
                <a:gd name="T6" fmla="*/ 3 w 10"/>
                <a:gd name="T7" fmla="*/ 11 h 22"/>
                <a:gd name="T8" fmla="*/ 0 w 10"/>
                <a:gd name="T9" fmla="*/ 20 h 22"/>
                <a:gd name="T10" fmla="*/ 2 w 10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2" y="21"/>
                  </a:moveTo>
                  <a:cubicBezTo>
                    <a:pt x="4" y="14"/>
                    <a:pt x="5" y="11"/>
                    <a:pt x="8" y="6"/>
                  </a:cubicBezTo>
                  <a:cubicBezTo>
                    <a:pt x="10" y="2"/>
                    <a:pt x="10" y="0"/>
                    <a:pt x="8" y="2"/>
                  </a:cubicBezTo>
                  <a:cubicBezTo>
                    <a:pt x="6" y="4"/>
                    <a:pt x="3" y="10"/>
                    <a:pt x="3" y="11"/>
                  </a:cubicBezTo>
                  <a:cubicBezTo>
                    <a:pt x="3" y="11"/>
                    <a:pt x="0" y="15"/>
                    <a:pt x="0" y="20"/>
                  </a:cubicBezTo>
                  <a:cubicBezTo>
                    <a:pt x="0" y="20"/>
                    <a:pt x="1" y="22"/>
                    <a:pt x="2" y="2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6" name="Freeform 974"/>
            <p:cNvSpPr>
              <a:spLocks/>
            </p:cNvSpPr>
            <p:nvPr/>
          </p:nvSpPr>
          <p:spPr bwMode="auto">
            <a:xfrm>
              <a:off x="1143001" y="1758951"/>
              <a:ext cx="28575" cy="58738"/>
            </a:xfrm>
            <a:custGeom>
              <a:avLst/>
              <a:gdLst>
                <a:gd name="T0" fmla="*/ 2 w 10"/>
                <a:gd name="T1" fmla="*/ 20 h 21"/>
                <a:gd name="T2" fmla="*/ 8 w 10"/>
                <a:gd name="T3" fmla="*/ 6 h 21"/>
                <a:gd name="T4" fmla="*/ 8 w 10"/>
                <a:gd name="T5" fmla="*/ 2 h 21"/>
                <a:gd name="T6" fmla="*/ 3 w 10"/>
                <a:gd name="T7" fmla="*/ 11 h 21"/>
                <a:gd name="T8" fmla="*/ 0 w 10"/>
                <a:gd name="T9" fmla="*/ 19 h 21"/>
                <a:gd name="T10" fmla="*/ 2 w 10"/>
                <a:gd name="T1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1">
                  <a:moveTo>
                    <a:pt x="2" y="20"/>
                  </a:moveTo>
                  <a:cubicBezTo>
                    <a:pt x="4" y="14"/>
                    <a:pt x="5" y="10"/>
                    <a:pt x="8" y="6"/>
                  </a:cubicBezTo>
                  <a:cubicBezTo>
                    <a:pt x="10" y="2"/>
                    <a:pt x="10" y="0"/>
                    <a:pt x="8" y="2"/>
                  </a:cubicBezTo>
                  <a:cubicBezTo>
                    <a:pt x="6" y="4"/>
                    <a:pt x="3" y="10"/>
                    <a:pt x="3" y="11"/>
                  </a:cubicBezTo>
                  <a:cubicBezTo>
                    <a:pt x="3" y="11"/>
                    <a:pt x="1" y="15"/>
                    <a:pt x="0" y="19"/>
                  </a:cubicBezTo>
                  <a:cubicBezTo>
                    <a:pt x="0" y="20"/>
                    <a:pt x="1" y="21"/>
                    <a:pt x="2" y="2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7" name="Freeform 975"/>
            <p:cNvSpPr>
              <a:spLocks/>
            </p:cNvSpPr>
            <p:nvPr/>
          </p:nvSpPr>
          <p:spPr bwMode="auto">
            <a:xfrm>
              <a:off x="1143001" y="1758951"/>
              <a:ext cx="28575" cy="58738"/>
            </a:xfrm>
            <a:custGeom>
              <a:avLst/>
              <a:gdLst>
                <a:gd name="T0" fmla="*/ 2 w 10"/>
                <a:gd name="T1" fmla="*/ 20 h 21"/>
                <a:gd name="T2" fmla="*/ 8 w 10"/>
                <a:gd name="T3" fmla="*/ 6 h 21"/>
                <a:gd name="T4" fmla="*/ 8 w 10"/>
                <a:gd name="T5" fmla="*/ 2 h 21"/>
                <a:gd name="T6" fmla="*/ 3 w 10"/>
                <a:gd name="T7" fmla="*/ 11 h 21"/>
                <a:gd name="T8" fmla="*/ 0 w 10"/>
                <a:gd name="T9" fmla="*/ 19 h 21"/>
                <a:gd name="T10" fmla="*/ 2 w 10"/>
                <a:gd name="T1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1">
                  <a:moveTo>
                    <a:pt x="2" y="20"/>
                  </a:moveTo>
                  <a:cubicBezTo>
                    <a:pt x="4" y="14"/>
                    <a:pt x="5" y="10"/>
                    <a:pt x="8" y="6"/>
                  </a:cubicBezTo>
                  <a:cubicBezTo>
                    <a:pt x="10" y="2"/>
                    <a:pt x="10" y="0"/>
                    <a:pt x="8" y="2"/>
                  </a:cubicBezTo>
                  <a:cubicBezTo>
                    <a:pt x="6" y="4"/>
                    <a:pt x="3" y="10"/>
                    <a:pt x="3" y="11"/>
                  </a:cubicBezTo>
                  <a:cubicBezTo>
                    <a:pt x="3" y="11"/>
                    <a:pt x="1" y="15"/>
                    <a:pt x="0" y="19"/>
                  </a:cubicBezTo>
                  <a:cubicBezTo>
                    <a:pt x="0" y="20"/>
                    <a:pt x="2" y="21"/>
                    <a:pt x="2" y="2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8" name="Freeform 976"/>
            <p:cNvSpPr>
              <a:spLocks/>
            </p:cNvSpPr>
            <p:nvPr/>
          </p:nvSpPr>
          <p:spPr bwMode="auto">
            <a:xfrm>
              <a:off x="1146176" y="1758951"/>
              <a:ext cx="25400" cy="57150"/>
            </a:xfrm>
            <a:custGeom>
              <a:avLst/>
              <a:gdLst>
                <a:gd name="T0" fmla="*/ 1 w 9"/>
                <a:gd name="T1" fmla="*/ 20 h 20"/>
                <a:gd name="T2" fmla="*/ 7 w 9"/>
                <a:gd name="T3" fmla="*/ 6 h 20"/>
                <a:gd name="T4" fmla="*/ 7 w 9"/>
                <a:gd name="T5" fmla="*/ 2 h 20"/>
                <a:gd name="T6" fmla="*/ 2 w 9"/>
                <a:gd name="T7" fmla="*/ 11 h 20"/>
                <a:gd name="T8" fmla="*/ 0 w 9"/>
                <a:gd name="T9" fmla="*/ 19 h 20"/>
                <a:gd name="T10" fmla="*/ 1 w 9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1" y="20"/>
                  </a:moveTo>
                  <a:cubicBezTo>
                    <a:pt x="3" y="13"/>
                    <a:pt x="5" y="10"/>
                    <a:pt x="7" y="6"/>
                  </a:cubicBezTo>
                  <a:cubicBezTo>
                    <a:pt x="9" y="3"/>
                    <a:pt x="8" y="0"/>
                    <a:pt x="7" y="2"/>
                  </a:cubicBezTo>
                  <a:cubicBezTo>
                    <a:pt x="5" y="4"/>
                    <a:pt x="3" y="10"/>
                    <a:pt x="2" y="11"/>
                  </a:cubicBezTo>
                  <a:cubicBezTo>
                    <a:pt x="2" y="11"/>
                    <a:pt x="0" y="15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9" name="Freeform 977"/>
            <p:cNvSpPr>
              <a:spLocks/>
            </p:cNvSpPr>
            <p:nvPr/>
          </p:nvSpPr>
          <p:spPr bwMode="auto">
            <a:xfrm>
              <a:off x="1146176" y="1760539"/>
              <a:ext cx="23813" cy="55563"/>
            </a:xfrm>
            <a:custGeom>
              <a:avLst/>
              <a:gdLst>
                <a:gd name="T0" fmla="*/ 1 w 8"/>
                <a:gd name="T1" fmla="*/ 18 h 19"/>
                <a:gd name="T2" fmla="*/ 7 w 8"/>
                <a:gd name="T3" fmla="*/ 5 h 19"/>
                <a:gd name="T4" fmla="*/ 7 w 8"/>
                <a:gd name="T5" fmla="*/ 1 h 19"/>
                <a:gd name="T6" fmla="*/ 2 w 8"/>
                <a:gd name="T7" fmla="*/ 10 h 19"/>
                <a:gd name="T8" fmla="*/ 0 w 8"/>
                <a:gd name="T9" fmla="*/ 17 h 19"/>
                <a:gd name="T10" fmla="*/ 1 w 8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">
                  <a:moveTo>
                    <a:pt x="1" y="18"/>
                  </a:moveTo>
                  <a:cubicBezTo>
                    <a:pt x="3" y="12"/>
                    <a:pt x="5" y="9"/>
                    <a:pt x="7" y="5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3"/>
                    <a:pt x="3" y="9"/>
                    <a:pt x="2" y="10"/>
                  </a:cubicBezTo>
                  <a:cubicBezTo>
                    <a:pt x="2" y="10"/>
                    <a:pt x="0" y="14"/>
                    <a:pt x="0" y="17"/>
                  </a:cubicBezTo>
                  <a:cubicBezTo>
                    <a:pt x="0" y="18"/>
                    <a:pt x="1" y="19"/>
                    <a:pt x="1" y="18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0" name="Freeform 978"/>
            <p:cNvSpPr>
              <a:spLocks/>
            </p:cNvSpPr>
            <p:nvPr/>
          </p:nvSpPr>
          <p:spPr bwMode="auto">
            <a:xfrm>
              <a:off x="1146176" y="1760539"/>
              <a:ext cx="23813" cy="55563"/>
            </a:xfrm>
            <a:custGeom>
              <a:avLst/>
              <a:gdLst>
                <a:gd name="T0" fmla="*/ 1 w 8"/>
                <a:gd name="T1" fmla="*/ 18 h 19"/>
                <a:gd name="T2" fmla="*/ 6 w 8"/>
                <a:gd name="T3" fmla="*/ 5 h 19"/>
                <a:gd name="T4" fmla="*/ 7 w 8"/>
                <a:gd name="T5" fmla="*/ 1 h 19"/>
                <a:gd name="T6" fmla="*/ 2 w 8"/>
                <a:gd name="T7" fmla="*/ 10 h 19"/>
                <a:gd name="T8" fmla="*/ 0 w 8"/>
                <a:gd name="T9" fmla="*/ 17 h 19"/>
                <a:gd name="T10" fmla="*/ 1 w 8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">
                  <a:moveTo>
                    <a:pt x="1" y="18"/>
                  </a:moveTo>
                  <a:cubicBezTo>
                    <a:pt x="4" y="11"/>
                    <a:pt x="5" y="9"/>
                    <a:pt x="6" y="5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3"/>
                    <a:pt x="3" y="9"/>
                    <a:pt x="2" y="10"/>
                  </a:cubicBezTo>
                  <a:cubicBezTo>
                    <a:pt x="2" y="10"/>
                    <a:pt x="0" y="14"/>
                    <a:pt x="0" y="17"/>
                  </a:cubicBezTo>
                  <a:cubicBezTo>
                    <a:pt x="0" y="18"/>
                    <a:pt x="1" y="19"/>
                    <a:pt x="1" y="1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1" name="Freeform 979"/>
            <p:cNvSpPr>
              <a:spLocks/>
            </p:cNvSpPr>
            <p:nvPr/>
          </p:nvSpPr>
          <p:spPr bwMode="auto">
            <a:xfrm>
              <a:off x="1146176" y="1760539"/>
              <a:ext cx="23813" cy="52388"/>
            </a:xfrm>
            <a:custGeom>
              <a:avLst/>
              <a:gdLst>
                <a:gd name="T0" fmla="*/ 1 w 8"/>
                <a:gd name="T1" fmla="*/ 17 h 18"/>
                <a:gd name="T2" fmla="*/ 6 w 8"/>
                <a:gd name="T3" fmla="*/ 5 h 18"/>
                <a:gd name="T4" fmla="*/ 7 w 8"/>
                <a:gd name="T5" fmla="*/ 2 h 18"/>
                <a:gd name="T6" fmla="*/ 2 w 8"/>
                <a:gd name="T7" fmla="*/ 10 h 18"/>
                <a:gd name="T8" fmla="*/ 0 w 8"/>
                <a:gd name="T9" fmla="*/ 17 h 18"/>
                <a:gd name="T10" fmla="*/ 1 w 8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8">
                  <a:moveTo>
                    <a:pt x="1" y="17"/>
                  </a:moveTo>
                  <a:cubicBezTo>
                    <a:pt x="4" y="11"/>
                    <a:pt x="5" y="8"/>
                    <a:pt x="6" y="5"/>
                  </a:cubicBezTo>
                  <a:cubicBezTo>
                    <a:pt x="8" y="2"/>
                    <a:pt x="8" y="0"/>
                    <a:pt x="7" y="2"/>
                  </a:cubicBezTo>
                  <a:cubicBezTo>
                    <a:pt x="5" y="4"/>
                    <a:pt x="3" y="9"/>
                    <a:pt x="2" y="10"/>
                  </a:cubicBezTo>
                  <a:cubicBezTo>
                    <a:pt x="2" y="10"/>
                    <a:pt x="1" y="14"/>
                    <a:pt x="0" y="17"/>
                  </a:cubicBezTo>
                  <a:cubicBezTo>
                    <a:pt x="0" y="17"/>
                    <a:pt x="1" y="18"/>
                    <a:pt x="1" y="17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2" name="Freeform 980"/>
            <p:cNvSpPr>
              <a:spLocks/>
            </p:cNvSpPr>
            <p:nvPr/>
          </p:nvSpPr>
          <p:spPr bwMode="auto">
            <a:xfrm>
              <a:off x="1146176" y="1760539"/>
              <a:ext cx="23813" cy="52388"/>
            </a:xfrm>
            <a:custGeom>
              <a:avLst/>
              <a:gdLst>
                <a:gd name="T0" fmla="*/ 1 w 8"/>
                <a:gd name="T1" fmla="*/ 17 h 18"/>
                <a:gd name="T2" fmla="*/ 6 w 8"/>
                <a:gd name="T3" fmla="*/ 5 h 18"/>
                <a:gd name="T4" fmla="*/ 7 w 8"/>
                <a:gd name="T5" fmla="*/ 2 h 18"/>
                <a:gd name="T6" fmla="*/ 2 w 8"/>
                <a:gd name="T7" fmla="*/ 10 h 18"/>
                <a:gd name="T8" fmla="*/ 1 w 8"/>
                <a:gd name="T9" fmla="*/ 16 h 18"/>
                <a:gd name="T10" fmla="*/ 1 w 8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8">
                  <a:moveTo>
                    <a:pt x="1" y="17"/>
                  </a:moveTo>
                  <a:cubicBezTo>
                    <a:pt x="4" y="10"/>
                    <a:pt x="5" y="8"/>
                    <a:pt x="6" y="5"/>
                  </a:cubicBezTo>
                  <a:cubicBezTo>
                    <a:pt x="8" y="2"/>
                    <a:pt x="8" y="0"/>
                    <a:pt x="7" y="2"/>
                  </a:cubicBezTo>
                  <a:cubicBezTo>
                    <a:pt x="5" y="4"/>
                    <a:pt x="3" y="9"/>
                    <a:pt x="2" y="10"/>
                  </a:cubicBezTo>
                  <a:cubicBezTo>
                    <a:pt x="2" y="10"/>
                    <a:pt x="1" y="14"/>
                    <a:pt x="1" y="16"/>
                  </a:cubicBezTo>
                  <a:cubicBezTo>
                    <a:pt x="0" y="17"/>
                    <a:pt x="1" y="18"/>
                    <a:pt x="1" y="17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3" name="Freeform 981"/>
            <p:cNvSpPr>
              <a:spLocks/>
            </p:cNvSpPr>
            <p:nvPr/>
          </p:nvSpPr>
          <p:spPr bwMode="auto">
            <a:xfrm>
              <a:off x="1149351" y="1763714"/>
              <a:ext cx="20638" cy="46038"/>
            </a:xfrm>
            <a:custGeom>
              <a:avLst/>
              <a:gdLst>
                <a:gd name="T0" fmla="*/ 1 w 7"/>
                <a:gd name="T1" fmla="*/ 16 h 16"/>
                <a:gd name="T2" fmla="*/ 5 w 7"/>
                <a:gd name="T3" fmla="*/ 4 h 16"/>
                <a:gd name="T4" fmla="*/ 6 w 7"/>
                <a:gd name="T5" fmla="*/ 1 h 16"/>
                <a:gd name="T6" fmla="*/ 1 w 7"/>
                <a:gd name="T7" fmla="*/ 10 h 16"/>
                <a:gd name="T8" fmla="*/ 0 w 7"/>
                <a:gd name="T9" fmla="*/ 15 h 16"/>
                <a:gd name="T10" fmla="*/ 1 w 7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6">
                  <a:moveTo>
                    <a:pt x="1" y="16"/>
                  </a:moveTo>
                  <a:cubicBezTo>
                    <a:pt x="3" y="9"/>
                    <a:pt x="4" y="7"/>
                    <a:pt x="5" y="4"/>
                  </a:cubicBezTo>
                  <a:cubicBezTo>
                    <a:pt x="7" y="2"/>
                    <a:pt x="7" y="0"/>
                    <a:pt x="6" y="1"/>
                  </a:cubicBezTo>
                  <a:cubicBezTo>
                    <a:pt x="4" y="3"/>
                    <a:pt x="2" y="8"/>
                    <a:pt x="1" y="10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4" name="Freeform 982"/>
            <p:cNvSpPr>
              <a:spLocks/>
            </p:cNvSpPr>
            <p:nvPr/>
          </p:nvSpPr>
          <p:spPr bwMode="auto">
            <a:xfrm>
              <a:off x="1149351" y="1763714"/>
              <a:ext cx="20638" cy="46038"/>
            </a:xfrm>
            <a:custGeom>
              <a:avLst/>
              <a:gdLst>
                <a:gd name="T0" fmla="*/ 1 w 7"/>
                <a:gd name="T1" fmla="*/ 15 h 16"/>
                <a:gd name="T2" fmla="*/ 5 w 7"/>
                <a:gd name="T3" fmla="*/ 4 h 16"/>
                <a:gd name="T4" fmla="*/ 6 w 7"/>
                <a:gd name="T5" fmla="*/ 1 h 16"/>
                <a:gd name="T6" fmla="*/ 1 w 7"/>
                <a:gd name="T7" fmla="*/ 10 h 16"/>
                <a:gd name="T8" fmla="*/ 0 w 7"/>
                <a:gd name="T9" fmla="*/ 15 h 16"/>
                <a:gd name="T10" fmla="*/ 1 w 7"/>
                <a:gd name="T1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6">
                  <a:moveTo>
                    <a:pt x="1" y="15"/>
                  </a:moveTo>
                  <a:cubicBezTo>
                    <a:pt x="3" y="9"/>
                    <a:pt x="4" y="7"/>
                    <a:pt x="5" y="4"/>
                  </a:cubicBezTo>
                  <a:cubicBezTo>
                    <a:pt x="6" y="2"/>
                    <a:pt x="7" y="0"/>
                    <a:pt x="6" y="1"/>
                  </a:cubicBezTo>
                  <a:cubicBezTo>
                    <a:pt x="5" y="3"/>
                    <a:pt x="2" y="8"/>
                    <a:pt x="1" y="10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15"/>
                    <a:pt x="0" y="16"/>
                    <a:pt x="1" y="15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5" name="Freeform 983"/>
            <p:cNvSpPr>
              <a:spLocks/>
            </p:cNvSpPr>
            <p:nvPr/>
          </p:nvSpPr>
          <p:spPr bwMode="auto">
            <a:xfrm>
              <a:off x="1149351" y="1763714"/>
              <a:ext cx="20638" cy="46038"/>
            </a:xfrm>
            <a:custGeom>
              <a:avLst/>
              <a:gdLst>
                <a:gd name="T0" fmla="*/ 1 w 7"/>
                <a:gd name="T1" fmla="*/ 15 h 16"/>
                <a:gd name="T2" fmla="*/ 5 w 7"/>
                <a:gd name="T3" fmla="*/ 4 h 16"/>
                <a:gd name="T4" fmla="*/ 6 w 7"/>
                <a:gd name="T5" fmla="*/ 1 h 16"/>
                <a:gd name="T6" fmla="*/ 2 w 7"/>
                <a:gd name="T7" fmla="*/ 10 h 16"/>
                <a:gd name="T8" fmla="*/ 0 w 7"/>
                <a:gd name="T9" fmla="*/ 14 h 16"/>
                <a:gd name="T10" fmla="*/ 1 w 7"/>
                <a:gd name="T1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6">
                  <a:moveTo>
                    <a:pt x="1" y="15"/>
                  </a:moveTo>
                  <a:cubicBezTo>
                    <a:pt x="3" y="8"/>
                    <a:pt x="4" y="7"/>
                    <a:pt x="5" y="4"/>
                  </a:cubicBezTo>
                  <a:cubicBezTo>
                    <a:pt x="6" y="2"/>
                    <a:pt x="7" y="0"/>
                    <a:pt x="6" y="1"/>
                  </a:cubicBezTo>
                  <a:cubicBezTo>
                    <a:pt x="5" y="3"/>
                    <a:pt x="2" y="8"/>
                    <a:pt x="2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0" y="15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6" name="Freeform 984"/>
            <p:cNvSpPr>
              <a:spLocks/>
            </p:cNvSpPr>
            <p:nvPr/>
          </p:nvSpPr>
          <p:spPr bwMode="auto">
            <a:xfrm>
              <a:off x="1455738" y="1773239"/>
              <a:ext cx="25400" cy="71438"/>
            </a:xfrm>
            <a:custGeom>
              <a:avLst/>
              <a:gdLst>
                <a:gd name="T0" fmla="*/ 8 w 9"/>
                <a:gd name="T1" fmla="*/ 24 h 25"/>
                <a:gd name="T2" fmla="*/ 5 w 9"/>
                <a:gd name="T3" fmla="*/ 5 h 25"/>
                <a:gd name="T4" fmla="*/ 2 w 9"/>
                <a:gd name="T5" fmla="*/ 0 h 25"/>
                <a:gd name="T6" fmla="*/ 1 w 9"/>
                <a:gd name="T7" fmla="*/ 1 h 25"/>
                <a:gd name="T8" fmla="*/ 6 w 9"/>
                <a:gd name="T9" fmla="*/ 22 h 25"/>
                <a:gd name="T10" fmla="*/ 8 w 9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5">
                  <a:moveTo>
                    <a:pt x="8" y="24"/>
                  </a:moveTo>
                  <a:cubicBezTo>
                    <a:pt x="9" y="20"/>
                    <a:pt x="9" y="11"/>
                    <a:pt x="5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2" y="0"/>
                    <a:pt x="0" y="1"/>
                    <a:pt x="1" y="1"/>
                  </a:cubicBezTo>
                  <a:cubicBezTo>
                    <a:pt x="1" y="2"/>
                    <a:pt x="7" y="10"/>
                    <a:pt x="6" y="22"/>
                  </a:cubicBezTo>
                  <a:cubicBezTo>
                    <a:pt x="6" y="23"/>
                    <a:pt x="7" y="25"/>
                    <a:pt x="8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7" name="Freeform 985"/>
            <p:cNvSpPr>
              <a:spLocks/>
            </p:cNvSpPr>
            <p:nvPr/>
          </p:nvSpPr>
          <p:spPr bwMode="auto">
            <a:xfrm>
              <a:off x="1458913" y="1773239"/>
              <a:ext cx="22225" cy="68263"/>
            </a:xfrm>
            <a:custGeom>
              <a:avLst/>
              <a:gdLst>
                <a:gd name="T0" fmla="*/ 7 w 8"/>
                <a:gd name="T1" fmla="*/ 23 h 24"/>
                <a:gd name="T2" fmla="*/ 4 w 8"/>
                <a:gd name="T3" fmla="*/ 5 h 24"/>
                <a:gd name="T4" fmla="*/ 2 w 8"/>
                <a:gd name="T5" fmla="*/ 0 h 24"/>
                <a:gd name="T6" fmla="*/ 0 w 8"/>
                <a:gd name="T7" fmla="*/ 1 h 24"/>
                <a:gd name="T8" fmla="*/ 5 w 8"/>
                <a:gd name="T9" fmla="*/ 21 h 24"/>
                <a:gd name="T10" fmla="*/ 7 w 8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4">
                  <a:moveTo>
                    <a:pt x="7" y="23"/>
                  </a:moveTo>
                  <a:cubicBezTo>
                    <a:pt x="8" y="20"/>
                    <a:pt x="8" y="11"/>
                    <a:pt x="4" y="5"/>
                  </a:cubicBez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6" y="10"/>
                    <a:pt x="5" y="21"/>
                  </a:cubicBezTo>
                  <a:cubicBezTo>
                    <a:pt x="5" y="22"/>
                    <a:pt x="6" y="24"/>
                    <a:pt x="7" y="23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8" name="Freeform 986"/>
            <p:cNvSpPr>
              <a:spLocks/>
            </p:cNvSpPr>
            <p:nvPr/>
          </p:nvSpPr>
          <p:spPr bwMode="auto">
            <a:xfrm>
              <a:off x="1458913" y="1773239"/>
              <a:ext cx="22225" cy="68263"/>
            </a:xfrm>
            <a:custGeom>
              <a:avLst/>
              <a:gdLst>
                <a:gd name="T0" fmla="*/ 7 w 8"/>
                <a:gd name="T1" fmla="*/ 23 h 24"/>
                <a:gd name="T2" fmla="*/ 4 w 8"/>
                <a:gd name="T3" fmla="*/ 5 h 24"/>
                <a:gd name="T4" fmla="*/ 2 w 8"/>
                <a:gd name="T5" fmla="*/ 0 h 24"/>
                <a:gd name="T6" fmla="*/ 0 w 8"/>
                <a:gd name="T7" fmla="*/ 2 h 24"/>
                <a:gd name="T8" fmla="*/ 5 w 8"/>
                <a:gd name="T9" fmla="*/ 21 h 24"/>
                <a:gd name="T10" fmla="*/ 7 w 8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4">
                  <a:moveTo>
                    <a:pt x="7" y="23"/>
                  </a:moveTo>
                  <a:cubicBezTo>
                    <a:pt x="8" y="19"/>
                    <a:pt x="8" y="10"/>
                    <a:pt x="4" y="5"/>
                  </a:cubicBez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2"/>
                    <a:pt x="6" y="10"/>
                    <a:pt x="5" y="21"/>
                  </a:cubicBezTo>
                  <a:cubicBezTo>
                    <a:pt x="5" y="22"/>
                    <a:pt x="6" y="24"/>
                    <a:pt x="7" y="23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9" name="Freeform 987"/>
            <p:cNvSpPr>
              <a:spLocks/>
            </p:cNvSpPr>
            <p:nvPr/>
          </p:nvSpPr>
          <p:spPr bwMode="auto">
            <a:xfrm>
              <a:off x="1458913" y="1773239"/>
              <a:ext cx="22225" cy="65088"/>
            </a:xfrm>
            <a:custGeom>
              <a:avLst/>
              <a:gdLst>
                <a:gd name="T0" fmla="*/ 6 w 8"/>
                <a:gd name="T1" fmla="*/ 22 h 23"/>
                <a:gd name="T2" fmla="*/ 5 w 8"/>
                <a:gd name="T3" fmla="*/ 5 h 23"/>
                <a:gd name="T4" fmla="*/ 2 w 8"/>
                <a:gd name="T5" fmla="*/ 1 h 23"/>
                <a:gd name="T6" fmla="*/ 0 w 8"/>
                <a:gd name="T7" fmla="*/ 2 h 23"/>
                <a:gd name="T8" fmla="*/ 5 w 8"/>
                <a:gd name="T9" fmla="*/ 21 h 23"/>
                <a:gd name="T10" fmla="*/ 6 w 8"/>
                <a:gd name="T1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3">
                  <a:moveTo>
                    <a:pt x="6" y="22"/>
                  </a:moveTo>
                  <a:cubicBezTo>
                    <a:pt x="8" y="19"/>
                    <a:pt x="7" y="10"/>
                    <a:pt x="5" y="5"/>
                  </a:cubicBezTo>
                  <a:cubicBezTo>
                    <a:pt x="3" y="3"/>
                    <a:pt x="2" y="1"/>
                    <a:pt x="2" y="1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2"/>
                    <a:pt x="6" y="10"/>
                    <a:pt x="5" y="21"/>
                  </a:cubicBezTo>
                  <a:cubicBezTo>
                    <a:pt x="5" y="22"/>
                    <a:pt x="6" y="23"/>
                    <a:pt x="6" y="22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0" name="Freeform 988"/>
            <p:cNvSpPr>
              <a:spLocks/>
            </p:cNvSpPr>
            <p:nvPr/>
          </p:nvSpPr>
          <p:spPr bwMode="auto">
            <a:xfrm>
              <a:off x="1458913" y="1774826"/>
              <a:ext cx="22225" cy="63500"/>
            </a:xfrm>
            <a:custGeom>
              <a:avLst/>
              <a:gdLst>
                <a:gd name="T0" fmla="*/ 6 w 8"/>
                <a:gd name="T1" fmla="*/ 21 h 22"/>
                <a:gd name="T2" fmla="*/ 5 w 8"/>
                <a:gd name="T3" fmla="*/ 4 h 22"/>
                <a:gd name="T4" fmla="*/ 2 w 8"/>
                <a:gd name="T5" fmla="*/ 0 h 22"/>
                <a:gd name="T6" fmla="*/ 0 w 8"/>
                <a:gd name="T7" fmla="*/ 1 h 22"/>
                <a:gd name="T8" fmla="*/ 5 w 8"/>
                <a:gd name="T9" fmla="*/ 19 h 22"/>
                <a:gd name="T10" fmla="*/ 6 w 8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2">
                  <a:moveTo>
                    <a:pt x="6" y="21"/>
                  </a:moveTo>
                  <a:cubicBezTo>
                    <a:pt x="8" y="18"/>
                    <a:pt x="7" y="9"/>
                    <a:pt x="5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6" y="9"/>
                    <a:pt x="5" y="19"/>
                  </a:cubicBezTo>
                  <a:cubicBezTo>
                    <a:pt x="5" y="20"/>
                    <a:pt x="6" y="22"/>
                    <a:pt x="6" y="2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1" name="Freeform 989"/>
            <p:cNvSpPr>
              <a:spLocks/>
            </p:cNvSpPr>
            <p:nvPr/>
          </p:nvSpPr>
          <p:spPr bwMode="auto">
            <a:xfrm>
              <a:off x="1458913" y="1774826"/>
              <a:ext cx="19050" cy="60325"/>
            </a:xfrm>
            <a:custGeom>
              <a:avLst/>
              <a:gdLst>
                <a:gd name="T0" fmla="*/ 6 w 7"/>
                <a:gd name="T1" fmla="*/ 21 h 21"/>
                <a:gd name="T2" fmla="*/ 5 w 7"/>
                <a:gd name="T3" fmla="*/ 4 h 21"/>
                <a:gd name="T4" fmla="*/ 2 w 7"/>
                <a:gd name="T5" fmla="*/ 0 h 21"/>
                <a:gd name="T6" fmla="*/ 0 w 7"/>
                <a:gd name="T7" fmla="*/ 2 h 21"/>
                <a:gd name="T8" fmla="*/ 5 w 7"/>
                <a:gd name="T9" fmla="*/ 19 h 21"/>
                <a:gd name="T10" fmla="*/ 6 w 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">
                  <a:moveTo>
                    <a:pt x="6" y="21"/>
                  </a:moveTo>
                  <a:cubicBezTo>
                    <a:pt x="7" y="17"/>
                    <a:pt x="7" y="9"/>
                    <a:pt x="5" y="4"/>
                  </a:cubicBezTo>
                  <a:cubicBezTo>
                    <a:pt x="4" y="3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5" y="19"/>
                  </a:cubicBezTo>
                  <a:cubicBezTo>
                    <a:pt x="5" y="20"/>
                    <a:pt x="6" y="21"/>
                    <a:pt x="6" y="2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2" name="Freeform 990"/>
            <p:cNvSpPr>
              <a:spLocks/>
            </p:cNvSpPr>
            <p:nvPr/>
          </p:nvSpPr>
          <p:spPr bwMode="auto">
            <a:xfrm>
              <a:off x="1460501" y="1774826"/>
              <a:ext cx="17463" cy="60325"/>
            </a:xfrm>
            <a:custGeom>
              <a:avLst/>
              <a:gdLst>
                <a:gd name="T0" fmla="*/ 5 w 6"/>
                <a:gd name="T1" fmla="*/ 20 h 21"/>
                <a:gd name="T2" fmla="*/ 4 w 6"/>
                <a:gd name="T3" fmla="*/ 5 h 21"/>
                <a:gd name="T4" fmla="*/ 1 w 6"/>
                <a:gd name="T5" fmla="*/ 1 h 21"/>
                <a:gd name="T6" fmla="*/ 0 w 6"/>
                <a:gd name="T7" fmla="*/ 2 h 21"/>
                <a:gd name="T8" fmla="*/ 4 w 6"/>
                <a:gd name="T9" fmla="*/ 18 h 21"/>
                <a:gd name="T10" fmla="*/ 5 w 6"/>
                <a:gd name="T1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1">
                  <a:moveTo>
                    <a:pt x="5" y="20"/>
                  </a:moveTo>
                  <a:cubicBezTo>
                    <a:pt x="6" y="17"/>
                    <a:pt x="6" y="9"/>
                    <a:pt x="4" y="5"/>
                  </a:cubicBezTo>
                  <a:cubicBezTo>
                    <a:pt x="3" y="3"/>
                    <a:pt x="2" y="1"/>
                    <a:pt x="1" y="1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2"/>
                    <a:pt x="4" y="9"/>
                    <a:pt x="4" y="18"/>
                  </a:cubicBezTo>
                  <a:cubicBezTo>
                    <a:pt x="4" y="19"/>
                    <a:pt x="5" y="21"/>
                    <a:pt x="5" y="2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3" name="Freeform 991"/>
            <p:cNvSpPr>
              <a:spLocks/>
            </p:cNvSpPr>
            <p:nvPr/>
          </p:nvSpPr>
          <p:spPr bwMode="auto">
            <a:xfrm>
              <a:off x="1460501" y="1778001"/>
              <a:ext cx="17463" cy="53975"/>
            </a:xfrm>
            <a:custGeom>
              <a:avLst/>
              <a:gdLst>
                <a:gd name="T0" fmla="*/ 5 w 6"/>
                <a:gd name="T1" fmla="*/ 19 h 19"/>
                <a:gd name="T2" fmla="*/ 4 w 6"/>
                <a:gd name="T3" fmla="*/ 4 h 19"/>
                <a:gd name="T4" fmla="*/ 1 w 6"/>
                <a:gd name="T5" fmla="*/ 0 h 19"/>
                <a:gd name="T6" fmla="*/ 0 w 6"/>
                <a:gd name="T7" fmla="*/ 1 h 19"/>
                <a:gd name="T8" fmla="*/ 4 w 6"/>
                <a:gd name="T9" fmla="*/ 17 h 19"/>
                <a:gd name="T10" fmla="*/ 5 w 6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9">
                  <a:moveTo>
                    <a:pt x="5" y="19"/>
                  </a:moveTo>
                  <a:cubicBezTo>
                    <a:pt x="6" y="16"/>
                    <a:pt x="6" y="8"/>
                    <a:pt x="4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4" y="8"/>
                    <a:pt x="4" y="17"/>
                  </a:cubicBezTo>
                  <a:cubicBezTo>
                    <a:pt x="4" y="18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4" name="Freeform 992"/>
            <p:cNvSpPr>
              <a:spLocks/>
            </p:cNvSpPr>
            <p:nvPr/>
          </p:nvSpPr>
          <p:spPr bwMode="auto">
            <a:xfrm>
              <a:off x="1460501" y="1778001"/>
              <a:ext cx="17463" cy="53975"/>
            </a:xfrm>
            <a:custGeom>
              <a:avLst/>
              <a:gdLst>
                <a:gd name="T0" fmla="*/ 5 w 6"/>
                <a:gd name="T1" fmla="*/ 18 h 19"/>
                <a:gd name="T2" fmla="*/ 4 w 6"/>
                <a:gd name="T3" fmla="*/ 4 h 19"/>
                <a:gd name="T4" fmla="*/ 1 w 6"/>
                <a:gd name="T5" fmla="*/ 0 h 19"/>
                <a:gd name="T6" fmla="*/ 0 w 6"/>
                <a:gd name="T7" fmla="*/ 1 h 19"/>
                <a:gd name="T8" fmla="*/ 4 w 6"/>
                <a:gd name="T9" fmla="*/ 17 h 19"/>
                <a:gd name="T10" fmla="*/ 5 w 6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9">
                  <a:moveTo>
                    <a:pt x="5" y="18"/>
                  </a:moveTo>
                  <a:cubicBezTo>
                    <a:pt x="6" y="15"/>
                    <a:pt x="6" y="8"/>
                    <a:pt x="4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4" y="8"/>
                    <a:pt x="4" y="17"/>
                  </a:cubicBezTo>
                  <a:cubicBezTo>
                    <a:pt x="4" y="17"/>
                    <a:pt x="5" y="19"/>
                    <a:pt x="5" y="18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5" name="Freeform 993"/>
            <p:cNvSpPr>
              <a:spLocks/>
            </p:cNvSpPr>
            <p:nvPr/>
          </p:nvSpPr>
          <p:spPr bwMode="auto">
            <a:xfrm>
              <a:off x="1460501" y="1778001"/>
              <a:ext cx="17463" cy="52388"/>
            </a:xfrm>
            <a:custGeom>
              <a:avLst/>
              <a:gdLst>
                <a:gd name="T0" fmla="*/ 5 w 6"/>
                <a:gd name="T1" fmla="*/ 18 h 18"/>
                <a:gd name="T2" fmla="*/ 4 w 6"/>
                <a:gd name="T3" fmla="*/ 4 h 18"/>
                <a:gd name="T4" fmla="*/ 1 w 6"/>
                <a:gd name="T5" fmla="*/ 1 h 18"/>
                <a:gd name="T6" fmla="*/ 0 w 6"/>
                <a:gd name="T7" fmla="*/ 2 h 18"/>
                <a:gd name="T8" fmla="*/ 4 w 6"/>
                <a:gd name="T9" fmla="*/ 16 h 18"/>
                <a:gd name="T10" fmla="*/ 5 w 6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5" y="18"/>
                  </a:moveTo>
                  <a:cubicBezTo>
                    <a:pt x="6" y="15"/>
                    <a:pt x="6" y="8"/>
                    <a:pt x="4" y="4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4" y="8"/>
                    <a:pt x="4" y="16"/>
                  </a:cubicBezTo>
                  <a:cubicBezTo>
                    <a:pt x="4" y="17"/>
                    <a:pt x="5" y="18"/>
                    <a:pt x="5" y="18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6" name="Freeform 994"/>
            <p:cNvSpPr>
              <a:spLocks/>
            </p:cNvSpPr>
            <p:nvPr/>
          </p:nvSpPr>
          <p:spPr bwMode="auto">
            <a:xfrm>
              <a:off x="1460501" y="1781176"/>
              <a:ext cx="17463" cy="49213"/>
            </a:xfrm>
            <a:custGeom>
              <a:avLst/>
              <a:gdLst>
                <a:gd name="T0" fmla="*/ 5 w 6"/>
                <a:gd name="T1" fmla="*/ 16 h 17"/>
                <a:gd name="T2" fmla="*/ 4 w 6"/>
                <a:gd name="T3" fmla="*/ 3 h 17"/>
                <a:gd name="T4" fmla="*/ 2 w 6"/>
                <a:gd name="T5" fmla="*/ 0 h 17"/>
                <a:gd name="T6" fmla="*/ 0 w 6"/>
                <a:gd name="T7" fmla="*/ 1 h 17"/>
                <a:gd name="T8" fmla="*/ 4 w 6"/>
                <a:gd name="T9" fmla="*/ 15 h 17"/>
                <a:gd name="T10" fmla="*/ 5 w 6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7">
                  <a:moveTo>
                    <a:pt x="5" y="16"/>
                  </a:moveTo>
                  <a:cubicBezTo>
                    <a:pt x="6" y="14"/>
                    <a:pt x="5" y="7"/>
                    <a:pt x="4" y="3"/>
                  </a:cubicBezTo>
                  <a:cubicBezTo>
                    <a:pt x="3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4" y="7"/>
                    <a:pt x="4" y="15"/>
                  </a:cubicBezTo>
                  <a:cubicBezTo>
                    <a:pt x="4" y="16"/>
                    <a:pt x="5" y="17"/>
                    <a:pt x="5" y="1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7" name="Freeform 995"/>
            <p:cNvSpPr>
              <a:spLocks/>
            </p:cNvSpPr>
            <p:nvPr/>
          </p:nvSpPr>
          <p:spPr bwMode="auto">
            <a:xfrm>
              <a:off x="1460501" y="1781176"/>
              <a:ext cx="17463" cy="46038"/>
            </a:xfrm>
            <a:custGeom>
              <a:avLst/>
              <a:gdLst>
                <a:gd name="T0" fmla="*/ 5 w 6"/>
                <a:gd name="T1" fmla="*/ 16 h 16"/>
                <a:gd name="T2" fmla="*/ 4 w 6"/>
                <a:gd name="T3" fmla="*/ 3 h 16"/>
                <a:gd name="T4" fmla="*/ 2 w 6"/>
                <a:gd name="T5" fmla="*/ 0 h 16"/>
                <a:gd name="T6" fmla="*/ 0 w 6"/>
                <a:gd name="T7" fmla="*/ 1 h 16"/>
                <a:gd name="T8" fmla="*/ 4 w 6"/>
                <a:gd name="T9" fmla="*/ 14 h 16"/>
                <a:gd name="T10" fmla="*/ 5 w 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6">
                  <a:moveTo>
                    <a:pt x="5" y="16"/>
                  </a:moveTo>
                  <a:cubicBezTo>
                    <a:pt x="6" y="13"/>
                    <a:pt x="5" y="6"/>
                    <a:pt x="4" y="3"/>
                  </a:cubicBezTo>
                  <a:cubicBezTo>
                    <a:pt x="3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4" y="7"/>
                    <a:pt x="4" y="14"/>
                  </a:cubicBezTo>
                  <a:cubicBezTo>
                    <a:pt x="4" y="15"/>
                    <a:pt x="5" y="16"/>
                    <a:pt x="5" y="16"/>
                  </a:cubicBez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8" name="Freeform 996"/>
            <p:cNvSpPr>
              <a:spLocks/>
            </p:cNvSpPr>
            <p:nvPr/>
          </p:nvSpPr>
          <p:spPr bwMode="auto">
            <a:xfrm>
              <a:off x="1463676" y="1781176"/>
              <a:ext cx="14288" cy="46038"/>
            </a:xfrm>
            <a:custGeom>
              <a:avLst/>
              <a:gdLst>
                <a:gd name="T0" fmla="*/ 4 w 5"/>
                <a:gd name="T1" fmla="*/ 15 h 16"/>
                <a:gd name="T2" fmla="*/ 3 w 5"/>
                <a:gd name="T3" fmla="*/ 3 h 16"/>
                <a:gd name="T4" fmla="*/ 1 w 5"/>
                <a:gd name="T5" fmla="*/ 0 h 16"/>
                <a:gd name="T6" fmla="*/ 0 w 5"/>
                <a:gd name="T7" fmla="*/ 1 h 16"/>
                <a:gd name="T8" fmla="*/ 3 w 5"/>
                <a:gd name="T9" fmla="*/ 14 h 16"/>
                <a:gd name="T10" fmla="*/ 4 w 5"/>
                <a:gd name="T1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6">
                  <a:moveTo>
                    <a:pt x="4" y="15"/>
                  </a:moveTo>
                  <a:cubicBezTo>
                    <a:pt x="5" y="13"/>
                    <a:pt x="4" y="6"/>
                    <a:pt x="3" y="3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3" y="7"/>
                    <a:pt x="3" y="14"/>
                  </a:cubicBezTo>
                  <a:cubicBezTo>
                    <a:pt x="3" y="15"/>
                    <a:pt x="4" y="16"/>
                    <a:pt x="4" y="15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9" name="Freeform 997"/>
            <p:cNvSpPr>
              <a:spLocks/>
            </p:cNvSpPr>
            <p:nvPr/>
          </p:nvSpPr>
          <p:spPr bwMode="auto">
            <a:xfrm>
              <a:off x="1463676" y="1784351"/>
              <a:ext cx="14288" cy="39688"/>
            </a:xfrm>
            <a:custGeom>
              <a:avLst/>
              <a:gdLst>
                <a:gd name="T0" fmla="*/ 4 w 5"/>
                <a:gd name="T1" fmla="*/ 14 h 14"/>
                <a:gd name="T2" fmla="*/ 3 w 5"/>
                <a:gd name="T3" fmla="*/ 3 h 14"/>
                <a:gd name="T4" fmla="*/ 1 w 5"/>
                <a:gd name="T5" fmla="*/ 0 h 14"/>
                <a:gd name="T6" fmla="*/ 0 w 5"/>
                <a:gd name="T7" fmla="*/ 1 h 14"/>
                <a:gd name="T8" fmla="*/ 3 w 5"/>
                <a:gd name="T9" fmla="*/ 13 h 14"/>
                <a:gd name="T10" fmla="*/ 4 w 5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4">
                  <a:moveTo>
                    <a:pt x="4" y="14"/>
                  </a:moveTo>
                  <a:cubicBezTo>
                    <a:pt x="5" y="11"/>
                    <a:pt x="4" y="5"/>
                    <a:pt x="3" y="3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3" y="6"/>
                    <a:pt x="3" y="13"/>
                  </a:cubicBezTo>
                  <a:cubicBezTo>
                    <a:pt x="3" y="13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0" name="Freeform 998"/>
            <p:cNvSpPr>
              <a:spLocks/>
            </p:cNvSpPr>
            <p:nvPr/>
          </p:nvSpPr>
          <p:spPr bwMode="auto">
            <a:xfrm>
              <a:off x="1463676" y="1784351"/>
              <a:ext cx="14288" cy="39688"/>
            </a:xfrm>
            <a:custGeom>
              <a:avLst/>
              <a:gdLst>
                <a:gd name="T0" fmla="*/ 4 w 5"/>
                <a:gd name="T1" fmla="*/ 13 h 14"/>
                <a:gd name="T2" fmla="*/ 3 w 5"/>
                <a:gd name="T3" fmla="*/ 3 h 14"/>
                <a:gd name="T4" fmla="*/ 1 w 5"/>
                <a:gd name="T5" fmla="*/ 0 h 14"/>
                <a:gd name="T6" fmla="*/ 0 w 5"/>
                <a:gd name="T7" fmla="*/ 1 h 14"/>
                <a:gd name="T8" fmla="*/ 3 w 5"/>
                <a:gd name="T9" fmla="*/ 12 h 14"/>
                <a:gd name="T10" fmla="*/ 4 w 5"/>
                <a:gd name="T1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4">
                  <a:moveTo>
                    <a:pt x="4" y="13"/>
                  </a:moveTo>
                  <a:cubicBezTo>
                    <a:pt x="5" y="11"/>
                    <a:pt x="4" y="5"/>
                    <a:pt x="3" y="3"/>
                  </a:cubicBezTo>
                  <a:cubicBezTo>
                    <a:pt x="2" y="2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3" y="6"/>
                    <a:pt x="3" y="12"/>
                  </a:cubicBezTo>
                  <a:cubicBezTo>
                    <a:pt x="3" y="13"/>
                    <a:pt x="4" y="14"/>
                    <a:pt x="4" y="13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1" name="Freeform 999"/>
            <p:cNvSpPr>
              <a:spLocks/>
            </p:cNvSpPr>
            <p:nvPr/>
          </p:nvSpPr>
          <p:spPr bwMode="auto">
            <a:xfrm>
              <a:off x="1463676" y="1784351"/>
              <a:ext cx="11113" cy="36513"/>
            </a:xfrm>
            <a:custGeom>
              <a:avLst/>
              <a:gdLst>
                <a:gd name="T0" fmla="*/ 4 w 4"/>
                <a:gd name="T1" fmla="*/ 13 h 13"/>
                <a:gd name="T2" fmla="*/ 3 w 4"/>
                <a:gd name="T3" fmla="*/ 3 h 13"/>
                <a:gd name="T4" fmla="*/ 1 w 4"/>
                <a:gd name="T5" fmla="*/ 0 h 13"/>
                <a:gd name="T6" fmla="*/ 0 w 4"/>
                <a:gd name="T7" fmla="*/ 1 h 13"/>
                <a:gd name="T8" fmla="*/ 3 w 4"/>
                <a:gd name="T9" fmla="*/ 12 h 13"/>
                <a:gd name="T10" fmla="*/ 4 w 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cubicBezTo>
                    <a:pt x="4" y="11"/>
                    <a:pt x="4" y="5"/>
                    <a:pt x="3" y="3"/>
                  </a:cubicBezTo>
                  <a:cubicBezTo>
                    <a:pt x="2" y="2"/>
                    <a:pt x="2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3" y="6"/>
                    <a:pt x="3" y="12"/>
                  </a:cubicBezTo>
                  <a:cubicBezTo>
                    <a:pt x="3" y="12"/>
                    <a:pt x="4" y="13"/>
                    <a:pt x="4" y="13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2" name="Freeform 1000"/>
            <p:cNvSpPr>
              <a:spLocks/>
            </p:cNvSpPr>
            <p:nvPr/>
          </p:nvSpPr>
          <p:spPr bwMode="auto">
            <a:xfrm>
              <a:off x="1463676" y="1787526"/>
              <a:ext cx="11113" cy="33338"/>
            </a:xfrm>
            <a:custGeom>
              <a:avLst/>
              <a:gdLst>
                <a:gd name="T0" fmla="*/ 4 w 4"/>
                <a:gd name="T1" fmla="*/ 11 h 12"/>
                <a:gd name="T2" fmla="*/ 3 w 4"/>
                <a:gd name="T3" fmla="*/ 2 h 12"/>
                <a:gd name="T4" fmla="*/ 1 w 4"/>
                <a:gd name="T5" fmla="*/ 0 h 12"/>
                <a:gd name="T6" fmla="*/ 0 w 4"/>
                <a:gd name="T7" fmla="*/ 0 h 12"/>
                <a:gd name="T8" fmla="*/ 3 w 4"/>
                <a:gd name="T9" fmla="*/ 10 h 12"/>
                <a:gd name="T10" fmla="*/ 4 w 4"/>
                <a:gd name="T1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2">
                  <a:moveTo>
                    <a:pt x="4" y="11"/>
                  </a:moveTo>
                  <a:cubicBezTo>
                    <a:pt x="4" y="9"/>
                    <a:pt x="4" y="4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3" y="5"/>
                    <a:pt x="3" y="10"/>
                  </a:cubicBezTo>
                  <a:cubicBezTo>
                    <a:pt x="3" y="11"/>
                    <a:pt x="4" y="12"/>
                    <a:pt x="4" y="1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3" name="Freeform 1001"/>
            <p:cNvSpPr>
              <a:spLocks/>
            </p:cNvSpPr>
            <p:nvPr/>
          </p:nvSpPr>
          <p:spPr bwMode="auto">
            <a:xfrm>
              <a:off x="1463676" y="1787526"/>
              <a:ext cx="11113" cy="30163"/>
            </a:xfrm>
            <a:custGeom>
              <a:avLst/>
              <a:gdLst>
                <a:gd name="T0" fmla="*/ 4 w 4"/>
                <a:gd name="T1" fmla="*/ 11 h 11"/>
                <a:gd name="T2" fmla="*/ 3 w 4"/>
                <a:gd name="T3" fmla="*/ 2 h 11"/>
                <a:gd name="T4" fmla="*/ 1 w 4"/>
                <a:gd name="T5" fmla="*/ 0 h 11"/>
                <a:gd name="T6" fmla="*/ 1 w 4"/>
                <a:gd name="T7" fmla="*/ 1 h 11"/>
                <a:gd name="T8" fmla="*/ 3 w 4"/>
                <a:gd name="T9" fmla="*/ 10 h 11"/>
                <a:gd name="T10" fmla="*/ 4 w 4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cubicBezTo>
                    <a:pt x="4" y="9"/>
                    <a:pt x="4" y="4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3" y="5"/>
                    <a:pt x="3" y="10"/>
                  </a:cubicBezTo>
                  <a:cubicBezTo>
                    <a:pt x="3" y="11"/>
                    <a:pt x="3" y="11"/>
                    <a:pt x="4" y="1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4" name="Freeform 1002"/>
            <p:cNvSpPr>
              <a:spLocks/>
            </p:cNvSpPr>
            <p:nvPr/>
          </p:nvSpPr>
          <p:spPr bwMode="auto">
            <a:xfrm>
              <a:off x="1466851" y="1787526"/>
              <a:ext cx="7938" cy="30163"/>
            </a:xfrm>
            <a:custGeom>
              <a:avLst/>
              <a:gdLst>
                <a:gd name="T0" fmla="*/ 3 w 3"/>
                <a:gd name="T1" fmla="*/ 10 h 11"/>
                <a:gd name="T2" fmla="*/ 2 w 3"/>
                <a:gd name="T3" fmla="*/ 2 h 11"/>
                <a:gd name="T4" fmla="*/ 0 w 3"/>
                <a:gd name="T5" fmla="*/ 0 h 11"/>
                <a:gd name="T6" fmla="*/ 0 w 3"/>
                <a:gd name="T7" fmla="*/ 1 h 11"/>
                <a:gd name="T8" fmla="*/ 2 w 3"/>
                <a:gd name="T9" fmla="*/ 9 h 11"/>
                <a:gd name="T10" fmla="*/ 3 w 3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1">
                  <a:moveTo>
                    <a:pt x="3" y="10"/>
                  </a:moveTo>
                  <a:cubicBezTo>
                    <a:pt x="3" y="9"/>
                    <a:pt x="2" y="4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5"/>
                    <a:pt x="2" y="9"/>
                  </a:cubicBezTo>
                  <a:cubicBezTo>
                    <a:pt x="2" y="10"/>
                    <a:pt x="2" y="11"/>
                    <a:pt x="3" y="1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5" name="Freeform 1003"/>
            <p:cNvSpPr>
              <a:spLocks/>
            </p:cNvSpPr>
            <p:nvPr/>
          </p:nvSpPr>
          <p:spPr bwMode="auto">
            <a:xfrm>
              <a:off x="1466851" y="1789114"/>
              <a:ext cx="7938" cy="26988"/>
            </a:xfrm>
            <a:custGeom>
              <a:avLst/>
              <a:gdLst>
                <a:gd name="T0" fmla="*/ 3 w 3"/>
                <a:gd name="T1" fmla="*/ 9 h 9"/>
                <a:gd name="T2" fmla="*/ 2 w 3"/>
                <a:gd name="T3" fmla="*/ 2 h 9"/>
                <a:gd name="T4" fmla="*/ 1 w 3"/>
                <a:gd name="T5" fmla="*/ 0 h 9"/>
                <a:gd name="T6" fmla="*/ 0 w 3"/>
                <a:gd name="T7" fmla="*/ 0 h 9"/>
                <a:gd name="T8" fmla="*/ 2 w 3"/>
                <a:gd name="T9" fmla="*/ 8 h 9"/>
                <a:gd name="T10" fmla="*/ 3 w 3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3" y="9"/>
                  </a:moveTo>
                  <a:cubicBezTo>
                    <a:pt x="3" y="7"/>
                    <a:pt x="2" y="2"/>
                    <a:pt x="2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6" name="Freeform 1004"/>
            <p:cNvSpPr>
              <a:spLocks/>
            </p:cNvSpPr>
            <p:nvPr/>
          </p:nvSpPr>
          <p:spPr bwMode="auto">
            <a:xfrm>
              <a:off x="1466851" y="1789114"/>
              <a:ext cx="7938" cy="26988"/>
            </a:xfrm>
            <a:custGeom>
              <a:avLst/>
              <a:gdLst>
                <a:gd name="T0" fmla="*/ 2 w 3"/>
                <a:gd name="T1" fmla="*/ 8 h 9"/>
                <a:gd name="T2" fmla="*/ 2 w 3"/>
                <a:gd name="T3" fmla="*/ 2 h 9"/>
                <a:gd name="T4" fmla="*/ 1 w 3"/>
                <a:gd name="T5" fmla="*/ 0 h 9"/>
                <a:gd name="T6" fmla="*/ 0 w 3"/>
                <a:gd name="T7" fmla="*/ 1 h 9"/>
                <a:gd name="T8" fmla="*/ 2 w 3"/>
                <a:gd name="T9" fmla="*/ 8 h 9"/>
                <a:gd name="T10" fmla="*/ 2 w 3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2" y="8"/>
                  </a:moveTo>
                  <a:cubicBezTo>
                    <a:pt x="3" y="7"/>
                    <a:pt x="2" y="2"/>
                    <a:pt x="2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3"/>
                    <a:pt x="2" y="8"/>
                  </a:cubicBezTo>
                  <a:cubicBezTo>
                    <a:pt x="2" y="8"/>
                    <a:pt x="2" y="9"/>
                    <a:pt x="2" y="8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7" name="Freeform 1005"/>
            <p:cNvSpPr>
              <a:spLocks/>
            </p:cNvSpPr>
            <p:nvPr/>
          </p:nvSpPr>
          <p:spPr bwMode="auto">
            <a:xfrm>
              <a:off x="1420813" y="1738314"/>
              <a:ext cx="42863" cy="42863"/>
            </a:xfrm>
            <a:custGeom>
              <a:avLst/>
              <a:gdLst>
                <a:gd name="T0" fmla="*/ 14 w 15"/>
                <a:gd name="T1" fmla="*/ 12 h 15"/>
                <a:gd name="T2" fmla="*/ 1 w 15"/>
                <a:gd name="T3" fmla="*/ 3 h 15"/>
                <a:gd name="T4" fmla="*/ 13 w 15"/>
                <a:gd name="T5" fmla="*/ 13 h 15"/>
                <a:gd name="T6" fmla="*/ 14 w 15"/>
                <a:gd name="T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14" y="12"/>
                  </a:moveTo>
                  <a:cubicBezTo>
                    <a:pt x="8" y="3"/>
                    <a:pt x="0" y="0"/>
                    <a:pt x="1" y="3"/>
                  </a:cubicBezTo>
                  <a:cubicBezTo>
                    <a:pt x="1" y="3"/>
                    <a:pt x="7" y="6"/>
                    <a:pt x="13" y="13"/>
                  </a:cubicBezTo>
                  <a:cubicBezTo>
                    <a:pt x="14" y="15"/>
                    <a:pt x="15" y="13"/>
                    <a:pt x="1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8" name="Freeform 1006"/>
            <p:cNvSpPr>
              <a:spLocks/>
            </p:cNvSpPr>
            <p:nvPr/>
          </p:nvSpPr>
          <p:spPr bwMode="auto">
            <a:xfrm>
              <a:off x="1420813" y="1738314"/>
              <a:ext cx="42863" cy="39688"/>
            </a:xfrm>
            <a:custGeom>
              <a:avLst/>
              <a:gdLst>
                <a:gd name="T0" fmla="*/ 14 w 15"/>
                <a:gd name="T1" fmla="*/ 11 h 14"/>
                <a:gd name="T2" fmla="*/ 1 w 15"/>
                <a:gd name="T3" fmla="*/ 3 h 14"/>
                <a:gd name="T4" fmla="*/ 12 w 15"/>
                <a:gd name="T5" fmla="*/ 13 h 14"/>
                <a:gd name="T6" fmla="*/ 14 w 15"/>
                <a:gd name="T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4" y="11"/>
                  </a:moveTo>
                  <a:cubicBezTo>
                    <a:pt x="8" y="3"/>
                    <a:pt x="0" y="0"/>
                    <a:pt x="1" y="3"/>
                  </a:cubicBezTo>
                  <a:cubicBezTo>
                    <a:pt x="1" y="3"/>
                    <a:pt x="7" y="6"/>
                    <a:pt x="12" y="13"/>
                  </a:cubicBezTo>
                  <a:cubicBezTo>
                    <a:pt x="13" y="14"/>
                    <a:pt x="15" y="13"/>
                    <a:pt x="14" y="11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9" name="Freeform 1007"/>
            <p:cNvSpPr>
              <a:spLocks/>
            </p:cNvSpPr>
            <p:nvPr/>
          </p:nvSpPr>
          <p:spPr bwMode="auto">
            <a:xfrm>
              <a:off x="1420813" y="1738314"/>
              <a:ext cx="42863" cy="39688"/>
            </a:xfrm>
            <a:custGeom>
              <a:avLst/>
              <a:gdLst>
                <a:gd name="T0" fmla="*/ 14 w 15"/>
                <a:gd name="T1" fmla="*/ 11 h 14"/>
                <a:gd name="T2" fmla="*/ 1 w 15"/>
                <a:gd name="T3" fmla="*/ 3 h 14"/>
                <a:gd name="T4" fmla="*/ 12 w 15"/>
                <a:gd name="T5" fmla="*/ 13 h 14"/>
                <a:gd name="T6" fmla="*/ 14 w 15"/>
                <a:gd name="T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4" y="11"/>
                  </a:moveTo>
                  <a:cubicBezTo>
                    <a:pt x="8" y="3"/>
                    <a:pt x="0" y="0"/>
                    <a:pt x="1" y="3"/>
                  </a:cubicBezTo>
                  <a:cubicBezTo>
                    <a:pt x="1" y="3"/>
                    <a:pt x="7" y="6"/>
                    <a:pt x="12" y="13"/>
                  </a:cubicBezTo>
                  <a:cubicBezTo>
                    <a:pt x="13" y="14"/>
                    <a:pt x="15" y="12"/>
                    <a:pt x="14" y="11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0" name="Freeform 1008"/>
            <p:cNvSpPr>
              <a:spLocks/>
            </p:cNvSpPr>
            <p:nvPr/>
          </p:nvSpPr>
          <p:spPr bwMode="auto">
            <a:xfrm>
              <a:off x="1420813" y="1738314"/>
              <a:ext cx="42863" cy="36513"/>
            </a:xfrm>
            <a:custGeom>
              <a:avLst/>
              <a:gdLst>
                <a:gd name="T0" fmla="*/ 14 w 15"/>
                <a:gd name="T1" fmla="*/ 11 h 13"/>
                <a:gd name="T2" fmla="*/ 1 w 15"/>
                <a:gd name="T3" fmla="*/ 3 h 13"/>
                <a:gd name="T4" fmla="*/ 12 w 15"/>
                <a:gd name="T5" fmla="*/ 12 h 13"/>
                <a:gd name="T6" fmla="*/ 14 w 15"/>
                <a:gd name="T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4" y="11"/>
                  </a:moveTo>
                  <a:cubicBezTo>
                    <a:pt x="8" y="3"/>
                    <a:pt x="0" y="0"/>
                    <a:pt x="1" y="3"/>
                  </a:cubicBezTo>
                  <a:cubicBezTo>
                    <a:pt x="1" y="3"/>
                    <a:pt x="7" y="6"/>
                    <a:pt x="12" y="12"/>
                  </a:cubicBezTo>
                  <a:cubicBezTo>
                    <a:pt x="13" y="13"/>
                    <a:pt x="15" y="12"/>
                    <a:pt x="14" y="1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3" name="Freeform 1010"/>
            <p:cNvSpPr>
              <a:spLocks/>
            </p:cNvSpPr>
            <p:nvPr/>
          </p:nvSpPr>
          <p:spPr bwMode="auto">
            <a:xfrm>
              <a:off x="1420813" y="1738313"/>
              <a:ext cx="39688" cy="36513"/>
            </a:xfrm>
            <a:custGeom>
              <a:avLst/>
              <a:gdLst>
                <a:gd name="T0" fmla="*/ 13 w 14"/>
                <a:gd name="T1" fmla="*/ 11 h 13"/>
                <a:gd name="T2" fmla="*/ 1 w 14"/>
                <a:gd name="T3" fmla="*/ 3 h 13"/>
                <a:gd name="T4" fmla="*/ 12 w 14"/>
                <a:gd name="T5" fmla="*/ 12 h 13"/>
                <a:gd name="T6" fmla="*/ 13 w 14"/>
                <a:gd name="T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13" y="11"/>
                  </a:moveTo>
                  <a:cubicBezTo>
                    <a:pt x="8" y="3"/>
                    <a:pt x="0" y="0"/>
                    <a:pt x="1" y="3"/>
                  </a:cubicBezTo>
                  <a:cubicBezTo>
                    <a:pt x="1" y="3"/>
                    <a:pt x="7" y="6"/>
                    <a:pt x="12" y="12"/>
                  </a:cubicBezTo>
                  <a:cubicBezTo>
                    <a:pt x="13" y="13"/>
                    <a:pt x="14" y="12"/>
                    <a:pt x="13" y="1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4" name="Freeform 1011"/>
            <p:cNvSpPr>
              <a:spLocks/>
            </p:cNvSpPr>
            <p:nvPr/>
          </p:nvSpPr>
          <p:spPr bwMode="auto">
            <a:xfrm>
              <a:off x="1420813" y="1741488"/>
              <a:ext cx="39688" cy="33338"/>
            </a:xfrm>
            <a:custGeom>
              <a:avLst/>
              <a:gdLst>
                <a:gd name="T0" fmla="*/ 13 w 14"/>
                <a:gd name="T1" fmla="*/ 9 h 12"/>
                <a:gd name="T2" fmla="*/ 1 w 14"/>
                <a:gd name="T3" fmla="*/ 2 h 12"/>
                <a:gd name="T4" fmla="*/ 11 w 14"/>
                <a:gd name="T5" fmla="*/ 11 h 12"/>
                <a:gd name="T6" fmla="*/ 13 w 14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3" y="9"/>
                  </a:moveTo>
                  <a:cubicBezTo>
                    <a:pt x="8" y="2"/>
                    <a:pt x="0" y="0"/>
                    <a:pt x="1" y="2"/>
                  </a:cubicBezTo>
                  <a:cubicBezTo>
                    <a:pt x="1" y="2"/>
                    <a:pt x="7" y="5"/>
                    <a:pt x="11" y="11"/>
                  </a:cubicBezTo>
                  <a:cubicBezTo>
                    <a:pt x="12" y="12"/>
                    <a:pt x="14" y="11"/>
                    <a:pt x="13" y="9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5" name="Freeform 1012"/>
            <p:cNvSpPr>
              <a:spLocks/>
            </p:cNvSpPr>
            <p:nvPr/>
          </p:nvSpPr>
          <p:spPr bwMode="auto">
            <a:xfrm>
              <a:off x="1420813" y="1741488"/>
              <a:ext cx="39688" cy="31750"/>
            </a:xfrm>
            <a:custGeom>
              <a:avLst/>
              <a:gdLst>
                <a:gd name="T0" fmla="*/ 13 w 14"/>
                <a:gd name="T1" fmla="*/ 9 h 11"/>
                <a:gd name="T2" fmla="*/ 1 w 14"/>
                <a:gd name="T3" fmla="*/ 2 h 11"/>
                <a:gd name="T4" fmla="*/ 11 w 14"/>
                <a:gd name="T5" fmla="*/ 10 h 11"/>
                <a:gd name="T6" fmla="*/ 13 w 14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1">
                  <a:moveTo>
                    <a:pt x="13" y="9"/>
                  </a:moveTo>
                  <a:cubicBezTo>
                    <a:pt x="7" y="2"/>
                    <a:pt x="0" y="0"/>
                    <a:pt x="1" y="2"/>
                  </a:cubicBezTo>
                  <a:cubicBezTo>
                    <a:pt x="1" y="2"/>
                    <a:pt x="6" y="5"/>
                    <a:pt x="11" y="10"/>
                  </a:cubicBezTo>
                  <a:cubicBezTo>
                    <a:pt x="12" y="11"/>
                    <a:pt x="14" y="10"/>
                    <a:pt x="13" y="9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6" name="Freeform 1013"/>
            <p:cNvSpPr>
              <a:spLocks/>
            </p:cNvSpPr>
            <p:nvPr/>
          </p:nvSpPr>
          <p:spPr bwMode="auto">
            <a:xfrm>
              <a:off x="1420813" y="1741488"/>
              <a:ext cx="38100" cy="31750"/>
            </a:xfrm>
            <a:custGeom>
              <a:avLst/>
              <a:gdLst>
                <a:gd name="T0" fmla="*/ 12 w 13"/>
                <a:gd name="T1" fmla="*/ 9 h 11"/>
                <a:gd name="T2" fmla="*/ 1 w 13"/>
                <a:gd name="T3" fmla="*/ 2 h 11"/>
                <a:gd name="T4" fmla="*/ 11 w 13"/>
                <a:gd name="T5" fmla="*/ 10 h 11"/>
                <a:gd name="T6" fmla="*/ 12 w 13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12" y="9"/>
                  </a:moveTo>
                  <a:cubicBezTo>
                    <a:pt x="7" y="2"/>
                    <a:pt x="0" y="0"/>
                    <a:pt x="1" y="2"/>
                  </a:cubicBezTo>
                  <a:cubicBezTo>
                    <a:pt x="1" y="2"/>
                    <a:pt x="6" y="5"/>
                    <a:pt x="11" y="10"/>
                  </a:cubicBezTo>
                  <a:cubicBezTo>
                    <a:pt x="12" y="11"/>
                    <a:pt x="13" y="10"/>
                    <a:pt x="12" y="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7" name="Freeform 1014"/>
            <p:cNvSpPr>
              <a:spLocks/>
            </p:cNvSpPr>
            <p:nvPr/>
          </p:nvSpPr>
          <p:spPr bwMode="auto">
            <a:xfrm>
              <a:off x="1420813" y="1741488"/>
              <a:ext cx="38100" cy="31750"/>
            </a:xfrm>
            <a:custGeom>
              <a:avLst/>
              <a:gdLst>
                <a:gd name="T0" fmla="*/ 12 w 13"/>
                <a:gd name="T1" fmla="*/ 9 h 11"/>
                <a:gd name="T2" fmla="*/ 1 w 13"/>
                <a:gd name="T3" fmla="*/ 2 h 11"/>
                <a:gd name="T4" fmla="*/ 11 w 13"/>
                <a:gd name="T5" fmla="*/ 10 h 11"/>
                <a:gd name="T6" fmla="*/ 12 w 13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12" y="9"/>
                  </a:moveTo>
                  <a:cubicBezTo>
                    <a:pt x="7" y="2"/>
                    <a:pt x="0" y="0"/>
                    <a:pt x="1" y="2"/>
                  </a:cubicBezTo>
                  <a:cubicBezTo>
                    <a:pt x="1" y="2"/>
                    <a:pt x="6" y="5"/>
                    <a:pt x="11" y="10"/>
                  </a:cubicBezTo>
                  <a:cubicBezTo>
                    <a:pt x="12" y="11"/>
                    <a:pt x="13" y="10"/>
                    <a:pt x="12" y="9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8" name="Freeform 1015"/>
            <p:cNvSpPr>
              <a:spLocks/>
            </p:cNvSpPr>
            <p:nvPr/>
          </p:nvSpPr>
          <p:spPr bwMode="auto">
            <a:xfrm>
              <a:off x="1420813" y="1741488"/>
              <a:ext cx="38100" cy="28575"/>
            </a:xfrm>
            <a:custGeom>
              <a:avLst/>
              <a:gdLst>
                <a:gd name="T0" fmla="*/ 12 w 13"/>
                <a:gd name="T1" fmla="*/ 8 h 10"/>
                <a:gd name="T2" fmla="*/ 1 w 13"/>
                <a:gd name="T3" fmla="*/ 2 h 10"/>
                <a:gd name="T4" fmla="*/ 11 w 13"/>
                <a:gd name="T5" fmla="*/ 10 h 10"/>
                <a:gd name="T6" fmla="*/ 12 w 13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12" y="8"/>
                  </a:moveTo>
                  <a:cubicBezTo>
                    <a:pt x="7" y="2"/>
                    <a:pt x="0" y="0"/>
                    <a:pt x="1" y="2"/>
                  </a:cubicBezTo>
                  <a:cubicBezTo>
                    <a:pt x="1" y="2"/>
                    <a:pt x="6" y="5"/>
                    <a:pt x="11" y="10"/>
                  </a:cubicBezTo>
                  <a:cubicBezTo>
                    <a:pt x="11" y="10"/>
                    <a:pt x="13" y="9"/>
                    <a:pt x="12" y="8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9" name="Freeform 1016"/>
            <p:cNvSpPr>
              <a:spLocks/>
            </p:cNvSpPr>
            <p:nvPr/>
          </p:nvSpPr>
          <p:spPr bwMode="auto">
            <a:xfrm>
              <a:off x="1420813" y="1741488"/>
              <a:ext cx="34925" cy="28575"/>
            </a:xfrm>
            <a:custGeom>
              <a:avLst/>
              <a:gdLst>
                <a:gd name="T0" fmla="*/ 12 w 12"/>
                <a:gd name="T1" fmla="*/ 8 h 10"/>
                <a:gd name="T2" fmla="*/ 1 w 12"/>
                <a:gd name="T3" fmla="*/ 2 h 10"/>
                <a:gd name="T4" fmla="*/ 10 w 12"/>
                <a:gd name="T5" fmla="*/ 9 h 10"/>
                <a:gd name="T6" fmla="*/ 12 w 12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12" y="8"/>
                  </a:moveTo>
                  <a:cubicBezTo>
                    <a:pt x="7" y="2"/>
                    <a:pt x="0" y="0"/>
                    <a:pt x="1" y="2"/>
                  </a:cubicBezTo>
                  <a:cubicBezTo>
                    <a:pt x="1" y="2"/>
                    <a:pt x="6" y="5"/>
                    <a:pt x="10" y="9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0" name="Freeform 1017"/>
            <p:cNvSpPr>
              <a:spLocks/>
            </p:cNvSpPr>
            <p:nvPr/>
          </p:nvSpPr>
          <p:spPr bwMode="auto">
            <a:xfrm>
              <a:off x="1423988" y="1741488"/>
              <a:ext cx="31750" cy="28575"/>
            </a:xfrm>
            <a:custGeom>
              <a:avLst/>
              <a:gdLst>
                <a:gd name="T0" fmla="*/ 10 w 11"/>
                <a:gd name="T1" fmla="*/ 8 h 10"/>
                <a:gd name="T2" fmla="*/ 0 w 11"/>
                <a:gd name="T3" fmla="*/ 2 h 10"/>
                <a:gd name="T4" fmla="*/ 9 w 11"/>
                <a:gd name="T5" fmla="*/ 9 h 10"/>
                <a:gd name="T6" fmla="*/ 10 w 11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10" y="8"/>
                  </a:moveTo>
                  <a:cubicBezTo>
                    <a:pt x="6" y="2"/>
                    <a:pt x="0" y="0"/>
                    <a:pt x="0" y="2"/>
                  </a:cubicBezTo>
                  <a:cubicBezTo>
                    <a:pt x="0" y="2"/>
                    <a:pt x="5" y="5"/>
                    <a:pt x="9" y="9"/>
                  </a:cubicBezTo>
                  <a:cubicBezTo>
                    <a:pt x="10" y="10"/>
                    <a:pt x="11" y="9"/>
                    <a:pt x="10" y="8"/>
                  </a:cubicBez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1" name="Freeform 1018"/>
            <p:cNvSpPr>
              <a:spLocks/>
            </p:cNvSpPr>
            <p:nvPr/>
          </p:nvSpPr>
          <p:spPr bwMode="auto">
            <a:xfrm>
              <a:off x="1423988" y="1744663"/>
              <a:ext cx="31750" cy="22225"/>
            </a:xfrm>
            <a:custGeom>
              <a:avLst/>
              <a:gdLst>
                <a:gd name="T0" fmla="*/ 10 w 11"/>
                <a:gd name="T1" fmla="*/ 7 h 8"/>
                <a:gd name="T2" fmla="*/ 0 w 11"/>
                <a:gd name="T3" fmla="*/ 1 h 8"/>
                <a:gd name="T4" fmla="*/ 9 w 11"/>
                <a:gd name="T5" fmla="*/ 8 h 8"/>
                <a:gd name="T6" fmla="*/ 10 w 11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8">
                  <a:moveTo>
                    <a:pt x="10" y="7"/>
                  </a:moveTo>
                  <a:cubicBezTo>
                    <a:pt x="6" y="1"/>
                    <a:pt x="0" y="0"/>
                    <a:pt x="0" y="1"/>
                  </a:cubicBezTo>
                  <a:cubicBezTo>
                    <a:pt x="1" y="1"/>
                    <a:pt x="5" y="3"/>
                    <a:pt x="9" y="8"/>
                  </a:cubicBezTo>
                  <a:cubicBezTo>
                    <a:pt x="10" y="8"/>
                    <a:pt x="11" y="8"/>
                    <a:pt x="10" y="7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2" name="Freeform 1019"/>
            <p:cNvSpPr>
              <a:spLocks/>
            </p:cNvSpPr>
            <p:nvPr/>
          </p:nvSpPr>
          <p:spPr bwMode="auto">
            <a:xfrm>
              <a:off x="1423988" y="1744663"/>
              <a:ext cx="28575" cy="22225"/>
            </a:xfrm>
            <a:custGeom>
              <a:avLst/>
              <a:gdLst>
                <a:gd name="T0" fmla="*/ 10 w 10"/>
                <a:gd name="T1" fmla="*/ 6 h 8"/>
                <a:gd name="T2" fmla="*/ 0 w 10"/>
                <a:gd name="T3" fmla="*/ 1 h 8"/>
                <a:gd name="T4" fmla="*/ 9 w 10"/>
                <a:gd name="T5" fmla="*/ 7 h 8"/>
                <a:gd name="T6" fmla="*/ 10 w 10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6"/>
                  </a:moveTo>
                  <a:cubicBezTo>
                    <a:pt x="6" y="2"/>
                    <a:pt x="0" y="0"/>
                    <a:pt x="0" y="1"/>
                  </a:cubicBezTo>
                  <a:cubicBezTo>
                    <a:pt x="1" y="1"/>
                    <a:pt x="5" y="3"/>
                    <a:pt x="9" y="7"/>
                  </a:cubicBezTo>
                  <a:cubicBezTo>
                    <a:pt x="9" y="8"/>
                    <a:pt x="10" y="7"/>
                    <a:pt x="10" y="6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3" name="Freeform 1020"/>
            <p:cNvSpPr>
              <a:spLocks/>
            </p:cNvSpPr>
            <p:nvPr/>
          </p:nvSpPr>
          <p:spPr bwMode="auto">
            <a:xfrm>
              <a:off x="1423988" y="1744663"/>
              <a:ext cx="28575" cy="22225"/>
            </a:xfrm>
            <a:custGeom>
              <a:avLst/>
              <a:gdLst>
                <a:gd name="T0" fmla="*/ 9 w 10"/>
                <a:gd name="T1" fmla="*/ 6 h 8"/>
                <a:gd name="T2" fmla="*/ 1 w 10"/>
                <a:gd name="T3" fmla="*/ 1 h 8"/>
                <a:gd name="T4" fmla="*/ 8 w 10"/>
                <a:gd name="T5" fmla="*/ 7 h 8"/>
                <a:gd name="T6" fmla="*/ 9 w 10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9" y="6"/>
                  </a:moveTo>
                  <a:cubicBezTo>
                    <a:pt x="6" y="2"/>
                    <a:pt x="0" y="0"/>
                    <a:pt x="1" y="1"/>
                  </a:cubicBezTo>
                  <a:cubicBezTo>
                    <a:pt x="1" y="1"/>
                    <a:pt x="5" y="3"/>
                    <a:pt x="8" y="7"/>
                  </a:cubicBezTo>
                  <a:cubicBezTo>
                    <a:pt x="9" y="8"/>
                    <a:pt x="10" y="7"/>
                    <a:pt x="9" y="6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4" name="Freeform 1021"/>
            <p:cNvSpPr>
              <a:spLocks/>
            </p:cNvSpPr>
            <p:nvPr/>
          </p:nvSpPr>
          <p:spPr bwMode="auto">
            <a:xfrm>
              <a:off x="1423988" y="1744663"/>
              <a:ext cx="28575" cy="19050"/>
            </a:xfrm>
            <a:custGeom>
              <a:avLst/>
              <a:gdLst>
                <a:gd name="T0" fmla="*/ 9 w 10"/>
                <a:gd name="T1" fmla="*/ 6 h 7"/>
                <a:gd name="T2" fmla="*/ 1 w 10"/>
                <a:gd name="T3" fmla="*/ 1 h 7"/>
                <a:gd name="T4" fmla="*/ 8 w 10"/>
                <a:gd name="T5" fmla="*/ 7 h 7"/>
                <a:gd name="T6" fmla="*/ 9 w 1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9" y="6"/>
                  </a:moveTo>
                  <a:cubicBezTo>
                    <a:pt x="6" y="2"/>
                    <a:pt x="0" y="0"/>
                    <a:pt x="1" y="1"/>
                  </a:cubicBezTo>
                  <a:cubicBezTo>
                    <a:pt x="1" y="1"/>
                    <a:pt x="5" y="3"/>
                    <a:pt x="8" y="7"/>
                  </a:cubicBezTo>
                  <a:cubicBezTo>
                    <a:pt x="9" y="7"/>
                    <a:pt x="10" y="7"/>
                    <a:pt x="9" y="6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5" name="Freeform 1022"/>
            <p:cNvSpPr>
              <a:spLocks/>
            </p:cNvSpPr>
            <p:nvPr/>
          </p:nvSpPr>
          <p:spPr bwMode="auto">
            <a:xfrm>
              <a:off x="1423988" y="1744663"/>
              <a:ext cx="25400" cy="19050"/>
            </a:xfrm>
            <a:custGeom>
              <a:avLst/>
              <a:gdLst>
                <a:gd name="T0" fmla="*/ 9 w 9"/>
                <a:gd name="T1" fmla="*/ 6 h 7"/>
                <a:gd name="T2" fmla="*/ 1 w 9"/>
                <a:gd name="T3" fmla="*/ 1 h 7"/>
                <a:gd name="T4" fmla="*/ 8 w 9"/>
                <a:gd name="T5" fmla="*/ 7 h 7"/>
                <a:gd name="T6" fmla="*/ 9 w 9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6"/>
                  </a:moveTo>
                  <a:cubicBezTo>
                    <a:pt x="6" y="2"/>
                    <a:pt x="0" y="0"/>
                    <a:pt x="1" y="1"/>
                  </a:cubicBezTo>
                  <a:cubicBezTo>
                    <a:pt x="1" y="1"/>
                    <a:pt x="5" y="3"/>
                    <a:pt x="8" y="7"/>
                  </a:cubicBezTo>
                  <a:cubicBezTo>
                    <a:pt x="9" y="7"/>
                    <a:pt x="9" y="6"/>
                    <a:pt x="9" y="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6" name="Freeform 1023"/>
            <p:cNvSpPr>
              <a:spLocks/>
            </p:cNvSpPr>
            <p:nvPr/>
          </p:nvSpPr>
          <p:spPr bwMode="auto">
            <a:xfrm>
              <a:off x="1423988" y="1744663"/>
              <a:ext cx="25400" cy="19050"/>
            </a:xfrm>
            <a:custGeom>
              <a:avLst/>
              <a:gdLst>
                <a:gd name="T0" fmla="*/ 9 w 9"/>
                <a:gd name="T1" fmla="*/ 6 h 7"/>
                <a:gd name="T2" fmla="*/ 1 w 9"/>
                <a:gd name="T3" fmla="*/ 1 h 7"/>
                <a:gd name="T4" fmla="*/ 8 w 9"/>
                <a:gd name="T5" fmla="*/ 6 h 7"/>
                <a:gd name="T6" fmla="*/ 9 w 9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6"/>
                  </a:moveTo>
                  <a:cubicBezTo>
                    <a:pt x="5" y="2"/>
                    <a:pt x="0" y="0"/>
                    <a:pt x="1" y="1"/>
                  </a:cubicBezTo>
                  <a:cubicBezTo>
                    <a:pt x="1" y="1"/>
                    <a:pt x="4" y="3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7" name="Freeform 1024"/>
            <p:cNvSpPr>
              <a:spLocks/>
            </p:cNvSpPr>
            <p:nvPr/>
          </p:nvSpPr>
          <p:spPr bwMode="auto">
            <a:xfrm>
              <a:off x="1423988" y="1744663"/>
              <a:ext cx="25400" cy="15875"/>
            </a:xfrm>
            <a:custGeom>
              <a:avLst/>
              <a:gdLst>
                <a:gd name="T0" fmla="*/ 8 w 9"/>
                <a:gd name="T1" fmla="*/ 5 h 6"/>
                <a:gd name="T2" fmla="*/ 1 w 9"/>
                <a:gd name="T3" fmla="*/ 1 h 6"/>
                <a:gd name="T4" fmla="*/ 8 w 9"/>
                <a:gd name="T5" fmla="*/ 6 h 6"/>
                <a:gd name="T6" fmla="*/ 8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cubicBezTo>
                    <a:pt x="5" y="2"/>
                    <a:pt x="0" y="0"/>
                    <a:pt x="1" y="1"/>
                  </a:cubicBezTo>
                  <a:cubicBezTo>
                    <a:pt x="1" y="1"/>
                    <a:pt x="4" y="3"/>
                    <a:pt x="8" y="6"/>
                  </a:cubicBezTo>
                  <a:cubicBezTo>
                    <a:pt x="8" y="6"/>
                    <a:pt x="9" y="6"/>
                    <a:pt x="8" y="5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8" name="Freeform 1025"/>
            <p:cNvSpPr>
              <a:spLocks/>
            </p:cNvSpPr>
            <p:nvPr/>
          </p:nvSpPr>
          <p:spPr bwMode="auto">
            <a:xfrm>
              <a:off x="1423988" y="1744663"/>
              <a:ext cx="25400" cy="15875"/>
            </a:xfrm>
            <a:custGeom>
              <a:avLst/>
              <a:gdLst>
                <a:gd name="T0" fmla="*/ 8 w 9"/>
                <a:gd name="T1" fmla="*/ 5 h 6"/>
                <a:gd name="T2" fmla="*/ 1 w 9"/>
                <a:gd name="T3" fmla="*/ 1 h 6"/>
                <a:gd name="T4" fmla="*/ 7 w 9"/>
                <a:gd name="T5" fmla="*/ 6 h 6"/>
                <a:gd name="T6" fmla="*/ 8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cubicBezTo>
                    <a:pt x="5" y="2"/>
                    <a:pt x="0" y="0"/>
                    <a:pt x="1" y="1"/>
                  </a:cubicBezTo>
                  <a:cubicBezTo>
                    <a:pt x="1" y="1"/>
                    <a:pt x="4" y="3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9" name="Freeform 1026"/>
            <p:cNvSpPr>
              <a:spLocks/>
            </p:cNvSpPr>
            <p:nvPr/>
          </p:nvSpPr>
          <p:spPr bwMode="auto">
            <a:xfrm>
              <a:off x="1423988" y="1746251"/>
              <a:ext cx="22225" cy="14288"/>
            </a:xfrm>
            <a:custGeom>
              <a:avLst/>
              <a:gdLst>
                <a:gd name="T0" fmla="*/ 8 w 8"/>
                <a:gd name="T1" fmla="*/ 4 h 5"/>
                <a:gd name="T2" fmla="*/ 1 w 8"/>
                <a:gd name="T3" fmla="*/ 0 h 5"/>
                <a:gd name="T4" fmla="*/ 7 w 8"/>
                <a:gd name="T5" fmla="*/ 4 h 5"/>
                <a:gd name="T6" fmla="*/ 8 w 8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5" y="1"/>
                    <a:pt x="0" y="0"/>
                    <a:pt x="1" y="0"/>
                  </a:cubicBezTo>
                  <a:cubicBezTo>
                    <a:pt x="1" y="0"/>
                    <a:pt x="4" y="2"/>
                    <a:pt x="7" y="4"/>
                  </a:cubicBezTo>
                  <a:cubicBezTo>
                    <a:pt x="8" y="5"/>
                    <a:pt x="8" y="4"/>
                    <a:pt x="8" y="4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0" name="Freeform 1027"/>
            <p:cNvSpPr>
              <a:spLocks/>
            </p:cNvSpPr>
            <p:nvPr/>
          </p:nvSpPr>
          <p:spPr bwMode="auto">
            <a:xfrm>
              <a:off x="1458913" y="1831976"/>
              <a:ext cx="19050" cy="49213"/>
            </a:xfrm>
            <a:custGeom>
              <a:avLst/>
              <a:gdLst>
                <a:gd name="T0" fmla="*/ 7 w 7"/>
                <a:gd name="T1" fmla="*/ 3 h 17"/>
                <a:gd name="T2" fmla="*/ 2 w 7"/>
                <a:gd name="T3" fmla="*/ 17 h 17"/>
                <a:gd name="T4" fmla="*/ 3 w 7"/>
                <a:gd name="T5" fmla="*/ 8 h 17"/>
                <a:gd name="T6" fmla="*/ 5 w 7"/>
                <a:gd name="T7" fmla="*/ 1 h 17"/>
                <a:gd name="T8" fmla="*/ 7 w 7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7" y="3"/>
                  </a:moveTo>
                  <a:cubicBezTo>
                    <a:pt x="7" y="7"/>
                    <a:pt x="3" y="17"/>
                    <a:pt x="2" y="17"/>
                  </a:cubicBezTo>
                  <a:cubicBezTo>
                    <a:pt x="0" y="16"/>
                    <a:pt x="2" y="13"/>
                    <a:pt x="3" y="8"/>
                  </a:cubicBezTo>
                  <a:cubicBezTo>
                    <a:pt x="4" y="6"/>
                    <a:pt x="4" y="1"/>
                    <a:pt x="5" y="1"/>
                  </a:cubicBezTo>
                  <a:cubicBezTo>
                    <a:pt x="5" y="0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1" name="Freeform 1028"/>
            <p:cNvSpPr>
              <a:spLocks/>
            </p:cNvSpPr>
            <p:nvPr/>
          </p:nvSpPr>
          <p:spPr bwMode="auto">
            <a:xfrm>
              <a:off x="1458913" y="1835151"/>
              <a:ext cx="19050" cy="46038"/>
            </a:xfrm>
            <a:custGeom>
              <a:avLst/>
              <a:gdLst>
                <a:gd name="T0" fmla="*/ 7 w 7"/>
                <a:gd name="T1" fmla="*/ 2 h 16"/>
                <a:gd name="T2" fmla="*/ 2 w 7"/>
                <a:gd name="T3" fmla="*/ 16 h 16"/>
                <a:gd name="T4" fmla="*/ 3 w 7"/>
                <a:gd name="T5" fmla="*/ 7 h 16"/>
                <a:gd name="T6" fmla="*/ 5 w 7"/>
                <a:gd name="T7" fmla="*/ 0 h 16"/>
                <a:gd name="T8" fmla="*/ 7 w 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7" y="2"/>
                  </a:moveTo>
                  <a:cubicBezTo>
                    <a:pt x="7" y="6"/>
                    <a:pt x="3" y="16"/>
                    <a:pt x="2" y="16"/>
                  </a:cubicBezTo>
                  <a:cubicBezTo>
                    <a:pt x="0" y="15"/>
                    <a:pt x="2" y="12"/>
                    <a:pt x="3" y="7"/>
                  </a:cubicBezTo>
                  <a:cubicBezTo>
                    <a:pt x="4" y="5"/>
                    <a:pt x="4" y="0"/>
                    <a:pt x="5" y="0"/>
                  </a:cubicBezTo>
                  <a:cubicBezTo>
                    <a:pt x="5" y="0"/>
                    <a:pt x="7" y="1"/>
                    <a:pt x="7" y="2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2" name="Freeform 1029"/>
            <p:cNvSpPr>
              <a:spLocks/>
            </p:cNvSpPr>
            <p:nvPr/>
          </p:nvSpPr>
          <p:spPr bwMode="auto">
            <a:xfrm>
              <a:off x="1458913" y="1835151"/>
              <a:ext cx="15875" cy="46038"/>
            </a:xfrm>
            <a:custGeom>
              <a:avLst/>
              <a:gdLst>
                <a:gd name="T0" fmla="*/ 6 w 6"/>
                <a:gd name="T1" fmla="*/ 3 h 16"/>
                <a:gd name="T2" fmla="*/ 2 w 6"/>
                <a:gd name="T3" fmla="*/ 15 h 16"/>
                <a:gd name="T4" fmla="*/ 3 w 6"/>
                <a:gd name="T5" fmla="*/ 7 h 16"/>
                <a:gd name="T6" fmla="*/ 5 w 6"/>
                <a:gd name="T7" fmla="*/ 1 h 16"/>
                <a:gd name="T8" fmla="*/ 6 w 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3"/>
                  </a:moveTo>
                  <a:cubicBezTo>
                    <a:pt x="6" y="6"/>
                    <a:pt x="3" y="16"/>
                    <a:pt x="2" y="15"/>
                  </a:cubicBezTo>
                  <a:cubicBezTo>
                    <a:pt x="0" y="15"/>
                    <a:pt x="2" y="12"/>
                    <a:pt x="3" y="7"/>
                  </a:cubicBezTo>
                  <a:cubicBezTo>
                    <a:pt x="4" y="6"/>
                    <a:pt x="4" y="1"/>
                    <a:pt x="5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3" name="Freeform 1030"/>
            <p:cNvSpPr>
              <a:spLocks/>
            </p:cNvSpPr>
            <p:nvPr/>
          </p:nvSpPr>
          <p:spPr bwMode="auto">
            <a:xfrm>
              <a:off x="1458913" y="1835151"/>
              <a:ext cx="15875" cy="46038"/>
            </a:xfrm>
            <a:custGeom>
              <a:avLst/>
              <a:gdLst>
                <a:gd name="T0" fmla="*/ 6 w 6"/>
                <a:gd name="T1" fmla="*/ 3 h 16"/>
                <a:gd name="T2" fmla="*/ 2 w 6"/>
                <a:gd name="T3" fmla="*/ 15 h 16"/>
                <a:gd name="T4" fmla="*/ 3 w 6"/>
                <a:gd name="T5" fmla="*/ 8 h 16"/>
                <a:gd name="T6" fmla="*/ 5 w 6"/>
                <a:gd name="T7" fmla="*/ 1 h 16"/>
                <a:gd name="T8" fmla="*/ 6 w 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3"/>
                  </a:moveTo>
                  <a:cubicBezTo>
                    <a:pt x="6" y="7"/>
                    <a:pt x="3" y="16"/>
                    <a:pt x="2" y="15"/>
                  </a:cubicBezTo>
                  <a:cubicBezTo>
                    <a:pt x="0" y="15"/>
                    <a:pt x="2" y="12"/>
                    <a:pt x="3" y="8"/>
                  </a:cubicBezTo>
                  <a:cubicBezTo>
                    <a:pt x="4" y="6"/>
                    <a:pt x="4" y="1"/>
                    <a:pt x="5" y="1"/>
                  </a:cubicBezTo>
                  <a:cubicBezTo>
                    <a:pt x="5" y="0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4" name="Freeform 1031"/>
            <p:cNvSpPr>
              <a:spLocks/>
            </p:cNvSpPr>
            <p:nvPr/>
          </p:nvSpPr>
          <p:spPr bwMode="auto">
            <a:xfrm>
              <a:off x="1458913" y="1838326"/>
              <a:ext cx="15875" cy="42863"/>
            </a:xfrm>
            <a:custGeom>
              <a:avLst/>
              <a:gdLst>
                <a:gd name="T0" fmla="*/ 6 w 6"/>
                <a:gd name="T1" fmla="*/ 2 h 15"/>
                <a:gd name="T2" fmla="*/ 2 w 6"/>
                <a:gd name="T3" fmla="*/ 14 h 15"/>
                <a:gd name="T4" fmla="*/ 3 w 6"/>
                <a:gd name="T5" fmla="*/ 7 h 15"/>
                <a:gd name="T6" fmla="*/ 5 w 6"/>
                <a:gd name="T7" fmla="*/ 0 h 15"/>
                <a:gd name="T8" fmla="*/ 6 w 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6" y="2"/>
                  </a:moveTo>
                  <a:cubicBezTo>
                    <a:pt x="6" y="6"/>
                    <a:pt x="3" y="15"/>
                    <a:pt x="2" y="14"/>
                  </a:cubicBezTo>
                  <a:cubicBezTo>
                    <a:pt x="0" y="14"/>
                    <a:pt x="2" y="11"/>
                    <a:pt x="3" y="7"/>
                  </a:cubicBezTo>
                  <a:cubicBezTo>
                    <a:pt x="4" y="5"/>
                    <a:pt x="4" y="1"/>
                    <a:pt x="5" y="0"/>
                  </a:cubicBezTo>
                  <a:cubicBezTo>
                    <a:pt x="5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5" name="Freeform 1032"/>
            <p:cNvSpPr>
              <a:spLocks/>
            </p:cNvSpPr>
            <p:nvPr/>
          </p:nvSpPr>
          <p:spPr bwMode="auto">
            <a:xfrm>
              <a:off x="1458913" y="1838326"/>
              <a:ext cx="15875" cy="42863"/>
            </a:xfrm>
            <a:custGeom>
              <a:avLst/>
              <a:gdLst>
                <a:gd name="T0" fmla="*/ 6 w 6"/>
                <a:gd name="T1" fmla="*/ 3 h 15"/>
                <a:gd name="T2" fmla="*/ 2 w 6"/>
                <a:gd name="T3" fmla="*/ 14 h 15"/>
                <a:gd name="T4" fmla="*/ 3 w 6"/>
                <a:gd name="T5" fmla="*/ 7 h 15"/>
                <a:gd name="T6" fmla="*/ 4 w 6"/>
                <a:gd name="T7" fmla="*/ 1 h 15"/>
                <a:gd name="T8" fmla="*/ 6 w 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6" y="3"/>
                  </a:moveTo>
                  <a:cubicBezTo>
                    <a:pt x="6" y="6"/>
                    <a:pt x="3" y="15"/>
                    <a:pt x="2" y="14"/>
                  </a:cubicBezTo>
                  <a:cubicBezTo>
                    <a:pt x="0" y="14"/>
                    <a:pt x="2" y="11"/>
                    <a:pt x="3" y="7"/>
                  </a:cubicBezTo>
                  <a:cubicBezTo>
                    <a:pt x="4" y="5"/>
                    <a:pt x="4" y="1"/>
                    <a:pt x="4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6" name="Freeform 1033"/>
            <p:cNvSpPr>
              <a:spLocks/>
            </p:cNvSpPr>
            <p:nvPr/>
          </p:nvSpPr>
          <p:spPr bwMode="auto">
            <a:xfrm>
              <a:off x="1458913" y="1841501"/>
              <a:ext cx="15875" cy="36513"/>
            </a:xfrm>
            <a:custGeom>
              <a:avLst/>
              <a:gdLst>
                <a:gd name="T0" fmla="*/ 6 w 6"/>
                <a:gd name="T1" fmla="*/ 2 h 13"/>
                <a:gd name="T2" fmla="*/ 2 w 6"/>
                <a:gd name="T3" fmla="*/ 13 h 13"/>
                <a:gd name="T4" fmla="*/ 3 w 6"/>
                <a:gd name="T5" fmla="*/ 6 h 13"/>
                <a:gd name="T6" fmla="*/ 4 w 6"/>
                <a:gd name="T7" fmla="*/ 0 h 13"/>
                <a:gd name="T8" fmla="*/ 6 w 6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2"/>
                  </a:moveTo>
                  <a:cubicBezTo>
                    <a:pt x="6" y="5"/>
                    <a:pt x="3" y="13"/>
                    <a:pt x="2" y="13"/>
                  </a:cubicBezTo>
                  <a:cubicBezTo>
                    <a:pt x="0" y="13"/>
                    <a:pt x="2" y="10"/>
                    <a:pt x="3" y="6"/>
                  </a:cubicBezTo>
                  <a:cubicBezTo>
                    <a:pt x="4" y="4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7" name="Freeform 1034"/>
            <p:cNvSpPr>
              <a:spLocks/>
            </p:cNvSpPr>
            <p:nvPr/>
          </p:nvSpPr>
          <p:spPr bwMode="auto">
            <a:xfrm>
              <a:off x="1460501" y="1841501"/>
              <a:ext cx="14288" cy="36513"/>
            </a:xfrm>
            <a:custGeom>
              <a:avLst/>
              <a:gdLst>
                <a:gd name="T0" fmla="*/ 5 w 5"/>
                <a:gd name="T1" fmla="*/ 2 h 13"/>
                <a:gd name="T2" fmla="*/ 1 w 5"/>
                <a:gd name="T3" fmla="*/ 13 h 13"/>
                <a:gd name="T4" fmla="*/ 2 w 5"/>
                <a:gd name="T5" fmla="*/ 6 h 13"/>
                <a:gd name="T6" fmla="*/ 3 w 5"/>
                <a:gd name="T7" fmla="*/ 1 h 13"/>
                <a:gd name="T8" fmla="*/ 5 w 5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2"/>
                  </a:moveTo>
                  <a:cubicBezTo>
                    <a:pt x="5" y="5"/>
                    <a:pt x="2" y="13"/>
                    <a:pt x="1" y="13"/>
                  </a:cubicBezTo>
                  <a:cubicBezTo>
                    <a:pt x="0" y="13"/>
                    <a:pt x="1" y="10"/>
                    <a:pt x="2" y="6"/>
                  </a:cubicBezTo>
                  <a:cubicBezTo>
                    <a:pt x="3" y="4"/>
                    <a:pt x="3" y="1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8" name="Freeform 1035"/>
            <p:cNvSpPr>
              <a:spLocks/>
            </p:cNvSpPr>
            <p:nvPr/>
          </p:nvSpPr>
          <p:spPr bwMode="auto">
            <a:xfrm>
              <a:off x="1460501" y="1841501"/>
              <a:ext cx="14288" cy="36513"/>
            </a:xfrm>
            <a:custGeom>
              <a:avLst/>
              <a:gdLst>
                <a:gd name="T0" fmla="*/ 5 w 5"/>
                <a:gd name="T1" fmla="*/ 3 h 13"/>
                <a:gd name="T2" fmla="*/ 1 w 5"/>
                <a:gd name="T3" fmla="*/ 13 h 13"/>
                <a:gd name="T4" fmla="*/ 2 w 5"/>
                <a:gd name="T5" fmla="*/ 6 h 13"/>
                <a:gd name="T6" fmla="*/ 3 w 5"/>
                <a:gd name="T7" fmla="*/ 1 h 13"/>
                <a:gd name="T8" fmla="*/ 5 w 5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3"/>
                  </a:moveTo>
                  <a:cubicBezTo>
                    <a:pt x="5" y="6"/>
                    <a:pt x="2" y="13"/>
                    <a:pt x="1" y="13"/>
                  </a:cubicBezTo>
                  <a:cubicBezTo>
                    <a:pt x="0" y="13"/>
                    <a:pt x="1" y="10"/>
                    <a:pt x="2" y="6"/>
                  </a:cubicBezTo>
                  <a:cubicBezTo>
                    <a:pt x="3" y="4"/>
                    <a:pt x="3" y="1"/>
                    <a:pt x="3" y="1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9" name="Freeform 1036"/>
            <p:cNvSpPr>
              <a:spLocks/>
            </p:cNvSpPr>
            <p:nvPr/>
          </p:nvSpPr>
          <p:spPr bwMode="auto">
            <a:xfrm>
              <a:off x="1460501" y="1844676"/>
              <a:ext cx="14288" cy="33338"/>
            </a:xfrm>
            <a:custGeom>
              <a:avLst/>
              <a:gdLst>
                <a:gd name="T0" fmla="*/ 5 w 5"/>
                <a:gd name="T1" fmla="*/ 2 h 12"/>
                <a:gd name="T2" fmla="*/ 1 w 5"/>
                <a:gd name="T3" fmla="*/ 12 h 12"/>
                <a:gd name="T4" fmla="*/ 2 w 5"/>
                <a:gd name="T5" fmla="*/ 5 h 12"/>
                <a:gd name="T6" fmla="*/ 3 w 5"/>
                <a:gd name="T7" fmla="*/ 0 h 12"/>
                <a:gd name="T8" fmla="*/ 5 w 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2"/>
                  </a:moveTo>
                  <a:cubicBezTo>
                    <a:pt x="4" y="5"/>
                    <a:pt x="2" y="12"/>
                    <a:pt x="1" y="12"/>
                  </a:cubicBezTo>
                  <a:cubicBezTo>
                    <a:pt x="0" y="12"/>
                    <a:pt x="1" y="9"/>
                    <a:pt x="2" y="5"/>
                  </a:cubicBezTo>
                  <a:cubicBezTo>
                    <a:pt x="3" y="4"/>
                    <a:pt x="3" y="1"/>
                    <a:pt x="3" y="0"/>
                  </a:cubicBezTo>
                  <a:cubicBezTo>
                    <a:pt x="4" y="0"/>
                    <a:pt x="5" y="0"/>
                    <a:pt x="5" y="2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0" name="Freeform 1037"/>
            <p:cNvSpPr>
              <a:spLocks/>
            </p:cNvSpPr>
            <p:nvPr/>
          </p:nvSpPr>
          <p:spPr bwMode="auto">
            <a:xfrm>
              <a:off x="1460501" y="1844676"/>
              <a:ext cx="14288" cy="33338"/>
            </a:xfrm>
            <a:custGeom>
              <a:avLst/>
              <a:gdLst>
                <a:gd name="T0" fmla="*/ 4 w 5"/>
                <a:gd name="T1" fmla="*/ 2 h 12"/>
                <a:gd name="T2" fmla="*/ 1 w 5"/>
                <a:gd name="T3" fmla="*/ 12 h 12"/>
                <a:gd name="T4" fmla="*/ 2 w 5"/>
                <a:gd name="T5" fmla="*/ 5 h 12"/>
                <a:gd name="T6" fmla="*/ 3 w 5"/>
                <a:gd name="T7" fmla="*/ 1 h 12"/>
                <a:gd name="T8" fmla="*/ 4 w 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4" y="2"/>
                  </a:moveTo>
                  <a:cubicBezTo>
                    <a:pt x="4" y="5"/>
                    <a:pt x="2" y="12"/>
                    <a:pt x="1" y="12"/>
                  </a:cubicBezTo>
                  <a:cubicBezTo>
                    <a:pt x="0" y="11"/>
                    <a:pt x="1" y="9"/>
                    <a:pt x="2" y="5"/>
                  </a:cubicBezTo>
                  <a:cubicBezTo>
                    <a:pt x="3" y="4"/>
                    <a:pt x="3" y="1"/>
                    <a:pt x="3" y="1"/>
                  </a:cubicBezTo>
                  <a:cubicBezTo>
                    <a:pt x="4" y="0"/>
                    <a:pt x="5" y="1"/>
                    <a:pt x="4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1" name="Freeform 1038"/>
            <p:cNvSpPr>
              <a:spLocks/>
            </p:cNvSpPr>
            <p:nvPr/>
          </p:nvSpPr>
          <p:spPr bwMode="auto">
            <a:xfrm>
              <a:off x="1460501" y="1847851"/>
              <a:ext cx="14288" cy="30163"/>
            </a:xfrm>
            <a:custGeom>
              <a:avLst/>
              <a:gdLst>
                <a:gd name="T0" fmla="*/ 4 w 5"/>
                <a:gd name="T1" fmla="*/ 2 h 11"/>
                <a:gd name="T2" fmla="*/ 1 w 5"/>
                <a:gd name="T3" fmla="*/ 11 h 11"/>
                <a:gd name="T4" fmla="*/ 3 w 5"/>
                <a:gd name="T5" fmla="*/ 4 h 11"/>
                <a:gd name="T6" fmla="*/ 3 w 5"/>
                <a:gd name="T7" fmla="*/ 0 h 11"/>
                <a:gd name="T8" fmla="*/ 4 w 5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4" y="2"/>
                  </a:moveTo>
                  <a:cubicBezTo>
                    <a:pt x="4" y="4"/>
                    <a:pt x="2" y="11"/>
                    <a:pt x="1" y="11"/>
                  </a:cubicBezTo>
                  <a:cubicBezTo>
                    <a:pt x="0" y="10"/>
                    <a:pt x="1" y="8"/>
                    <a:pt x="3" y="4"/>
                  </a:cubicBezTo>
                  <a:cubicBezTo>
                    <a:pt x="3" y="3"/>
                    <a:pt x="3" y="0"/>
                    <a:pt x="3" y="0"/>
                  </a:cubicBezTo>
                  <a:cubicBezTo>
                    <a:pt x="4" y="0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2" name="Freeform 1039"/>
            <p:cNvSpPr>
              <a:spLocks/>
            </p:cNvSpPr>
            <p:nvPr/>
          </p:nvSpPr>
          <p:spPr bwMode="auto">
            <a:xfrm>
              <a:off x="1460501" y="1847851"/>
              <a:ext cx="14288" cy="30163"/>
            </a:xfrm>
            <a:custGeom>
              <a:avLst/>
              <a:gdLst>
                <a:gd name="T0" fmla="*/ 4 w 5"/>
                <a:gd name="T1" fmla="*/ 2 h 11"/>
                <a:gd name="T2" fmla="*/ 1 w 5"/>
                <a:gd name="T3" fmla="*/ 11 h 11"/>
                <a:gd name="T4" fmla="*/ 3 w 5"/>
                <a:gd name="T5" fmla="*/ 4 h 11"/>
                <a:gd name="T6" fmla="*/ 3 w 5"/>
                <a:gd name="T7" fmla="*/ 0 h 11"/>
                <a:gd name="T8" fmla="*/ 4 w 5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4" y="2"/>
                  </a:moveTo>
                  <a:cubicBezTo>
                    <a:pt x="4" y="4"/>
                    <a:pt x="2" y="11"/>
                    <a:pt x="1" y="11"/>
                  </a:cubicBezTo>
                  <a:cubicBezTo>
                    <a:pt x="0" y="10"/>
                    <a:pt x="1" y="8"/>
                    <a:pt x="3" y="4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4" y="0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3" name="Freeform 1040"/>
            <p:cNvSpPr>
              <a:spLocks/>
            </p:cNvSpPr>
            <p:nvPr/>
          </p:nvSpPr>
          <p:spPr bwMode="auto">
            <a:xfrm>
              <a:off x="1460501" y="1847851"/>
              <a:ext cx="14288" cy="30163"/>
            </a:xfrm>
            <a:custGeom>
              <a:avLst/>
              <a:gdLst>
                <a:gd name="T0" fmla="*/ 4 w 5"/>
                <a:gd name="T1" fmla="*/ 2 h 11"/>
                <a:gd name="T2" fmla="*/ 1 w 5"/>
                <a:gd name="T3" fmla="*/ 11 h 11"/>
                <a:gd name="T4" fmla="*/ 3 w 5"/>
                <a:gd name="T5" fmla="*/ 4 h 11"/>
                <a:gd name="T6" fmla="*/ 3 w 5"/>
                <a:gd name="T7" fmla="*/ 1 h 11"/>
                <a:gd name="T8" fmla="*/ 4 w 5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4" y="2"/>
                  </a:moveTo>
                  <a:cubicBezTo>
                    <a:pt x="4" y="5"/>
                    <a:pt x="2" y="11"/>
                    <a:pt x="1" y="11"/>
                  </a:cubicBezTo>
                  <a:cubicBezTo>
                    <a:pt x="0" y="10"/>
                    <a:pt x="1" y="8"/>
                    <a:pt x="3" y="4"/>
                  </a:cubicBezTo>
                  <a:cubicBezTo>
                    <a:pt x="3" y="3"/>
                    <a:pt x="3" y="1"/>
                    <a:pt x="3" y="1"/>
                  </a:cubicBezTo>
                  <a:cubicBezTo>
                    <a:pt x="4" y="0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4" name="Freeform 1041"/>
            <p:cNvSpPr>
              <a:spLocks/>
            </p:cNvSpPr>
            <p:nvPr/>
          </p:nvSpPr>
          <p:spPr bwMode="auto">
            <a:xfrm>
              <a:off x="1460501" y="1849438"/>
              <a:ext cx="12700" cy="28575"/>
            </a:xfrm>
            <a:custGeom>
              <a:avLst/>
              <a:gdLst>
                <a:gd name="T0" fmla="*/ 4 w 4"/>
                <a:gd name="T1" fmla="*/ 2 h 10"/>
                <a:gd name="T2" fmla="*/ 1 w 4"/>
                <a:gd name="T3" fmla="*/ 9 h 10"/>
                <a:gd name="T4" fmla="*/ 3 w 4"/>
                <a:gd name="T5" fmla="*/ 3 h 10"/>
                <a:gd name="T6" fmla="*/ 3 w 4"/>
                <a:gd name="T7" fmla="*/ 0 h 10"/>
                <a:gd name="T8" fmla="*/ 4 w 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2"/>
                  </a:moveTo>
                  <a:cubicBezTo>
                    <a:pt x="4" y="4"/>
                    <a:pt x="1" y="10"/>
                    <a:pt x="1" y="9"/>
                  </a:cubicBezTo>
                  <a:cubicBezTo>
                    <a:pt x="0" y="9"/>
                    <a:pt x="1" y="7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4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5" name="Freeform 1042"/>
            <p:cNvSpPr>
              <a:spLocks/>
            </p:cNvSpPr>
            <p:nvPr/>
          </p:nvSpPr>
          <p:spPr bwMode="auto">
            <a:xfrm>
              <a:off x="1460501" y="1849438"/>
              <a:ext cx="12700" cy="28575"/>
            </a:xfrm>
            <a:custGeom>
              <a:avLst/>
              <a:gdLst>
                <a:gd name="T0" fmla="*/ 4 w 4"/>
                <a:gd name="T1" fmla="*/ 2 h 10"/>
                <a:gd name="T2" fmla="*/ 1 w 4"/>
                <a:gd name="T3" fmla="*/ 9 h 10"/>
                <a:gd name="T4" fmla="*/ 3 w 4"/>
                <a:gd name="T5" fmla="*/ 3 h 10"/>
                <a:gd name="T6" fmla="*/ 3 w 4"/>
                <a:gd name="T7" fmla="*/ 1 h 10"/>
                <a:gd name="T8" fmla="*/ 4 w 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2"/>
                  </a:moveTo>
                  <a:cubicBezTo>
                    <a:pt x="4" y="4"/>
                    <a:pt x="1" y="10"/>
                    <a:pt x="1" y="9"/>
                  </a:cubicBezTo>
                  <a:cubicBezTo>
                    <a:pt x="0" y="9"/>
                    <a:pt x="1" y="7"/>
                    <a:pt x="3" y="3"/>
                  </a:cubicBezTo>
                  <a:cubicBezTo>
                    <a:pt x="3" y="3"/>
                    <a:pt x="3" y="1"/>
                    <a:pt x="3" y="1"/>
                  </a:cubicBezTo>
                  <a:cubicBezTo>
                    <a:pt x="4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6" name="Freeform 1043"/>
            <p:cNvSpPr>
              <a:spLocks/>
            </p:cNvSpPr>
            <p:nvPr/>
          </p:nvSpPr>
          <p:spPr bwMode="auto">
            <a:xfrm>
              <a:off x="1460501" y="1849438"/>
              <a:ext cx="12700" cy="28575"/>
            </a:xfrm>
            <a:custGeom>
              <a:avLst/>
              <a:gdLst>
                <a:gd name="T0" fmla="*/ 4 w 4"/>
                <a:gd name="T1" fmla="*/ 2 h 10"/>
                <a:gd name="T2" fmla="*/ 1 w 4"/>
                <a:gd name="T3" fmla="*/ 9 h 10"/>
                <a:gd name="T4" fmla="*/ 3 w 4"/>
                <a:gd name="T5" fmla="*/ 3 h 10"/>
                <a:gd name="T6" fmla="*/ 3 w 4"/>
                <a:gd name="T7" fmla="*/ 1 h 10"/>
                <a:gd name="T8" fmla="*/ 4 w 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2"/>
                  </a:moveTo>
                  <a:cubicBezTo>
                    <a:pt x="3" y="4"/>
                    <a:pt x="1" y="10"/>
                    <a:pt x="1" y="9"/>
                  </a:cubicBezTo>
                  <a:cubicBezTo>
                    <a:pt x="0" y="9"/>
                    <a:pt x="1" y="7"/>
                    <a:pt x="3" y="3"/>
                  </a:cubicBezTo>
                  <a:cubicBezTo>
                    <a:pt x="3" y="3"/>
                    <a:pt x="3" y="1"/>
                    <a:pt x="3" y="1"/>
                  </a:cubicBezTo>
                  <a:cubicBezTo>
                    <a:pt x="4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7" name="Freeform 1044"/>
            <p:cNvSpPr>
              <a:spLocks/>
            </p:cNvSpPr>
            <p:nvPr/>
          </p:nvSpPr>
          <p:spPr bwMode="auto">
            <a:xfrm>
              <a:off x="1460501" y="1849438"/>
              <a:ext cx="12700" cy="28575"/>
            </a:xfrm>
            <a:custGeom>
              <a:avLst/>
              <a:gdLst>
                <a:gd name="T0" fmla="*/ 4 w 4"/>
                <a:gd name="T1" fmla="*/ 3 h 10"/>
                <a:gd name="T2" fmla="*/ 1 w 4"/>
                <a:gd name="T3" fmla="*/ 9 h 10"/>
                <a:gd name="T4" fmla="*/ 3 w 4"/>
                <a:gd name="T5" fmla="*/ 4 h 10"/>
                <a:gd name="T6" fmla="*/ 3 w 4"/>
                <a:gd name="T7" fmla="*/ 1 h 10"/>
                <a:gd name="T8" fmla="*/ 4 w 4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3"/>
                  </a:moveTo>
                  <a:cubicBezTo>
                    <a:pt x="3" y="5"/>
                    <a:pt x="1" y="10"/>
                    <a:pt x="1" y="9"/>
                  </a:cubicBezTo>
                  <a:cubicBezTo>
                    <a:pt x="0" y="9"/>
                    <a:pt x="2" y="7"/>
                    <a:pt x="3" y="4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4" y="1"/>
                    <a:pt x="4" y="0"/>
                    <a:pt x="4" y="3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8" name="Freeform 1045"/>
            <p:cNvSpPr>
              <a:spLocks/>
            </p:cNvSpPr>
            <p:nvPr/>
          </p:nvSpPr>
          <p:spPr bwMode="auto">
            <a:xfrm>
              <a:off x="1460501" y="1852613"/>
              <a:ext cx="12700" cy="23813"/>
            </a:xfrm>
            <a:custGeom>
              <a:avLst/>
              <a:gdLst>
                <a:gd name="T0" fmla="*/ 4 w 4"/>
                <a:gd name="T1" fmla="*/ 2 h 8"/>
                <a:gd name="T2" fmla="*/ 1 w 4"/>
                <a:gd name="T3" fmla="*/ 8 h 8"/>
                <a:gd name="T4" fmla="*/ 3 w 4"/>
                <a:gd name="T5" fmla="*/ 3 h 8"/>
                <a:gd name="T6" fmla="*/ 3 w 4"/>
                <a:gd name="T7" fmla="*/ 1 h 8"/>
                <a:gd name="T8" fmla="*/ 4 w 4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2"/>
                  </a:moveTo>
                  <a:cubicBezTo>
                    <a:pt x="3" y="4"/>
                    <a:pt x="1" y="8"/>
                    <a:pt x="1" y="8"/>
                  </a:cubicBezTo>
                  <a:cubicBezTo>
                    <a:pt x="0" y="8"/>
                    <a:pt x="2" y="6"/>
                    <a:pt x="3" y="3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9" name="Freeform 1046"/>
            <p:cNvSpPr>
              <a:spLocks/>
            </p:cNvSpPr>
            <p:nvPr/>
          </p:nvSpPr>
          <p:spPr bwMode="auto">
            <a:xfrm>
              <a:off x="1460501" y="1852613"/>
              <a:ext cx="12700" cy="23813"/>
            </a:xfrm>
            <a:custGeom>
              <a:avLst/>
              <a:gdLst>
                <a:gd name="T0" fmla="*/ 3 w 4"/>
                <a:gd name="T1" fmla="*/ 2 h 8"/>
                <a:gd name="T2" fmla="*/ 1 w 4"/>
                <a:gd name="T3" fmla="*/ 8 h 8"/>
                <a:gd name="T4" fmla="*/ 3 w 4"/>
                <a:gd name="T5" fmla="*/ 3 h 8"/>
                <a:gd name="T6" fmla="*/ 3 w 4"/>
                <a:gd name="T7" fmla="*/ 1 h 8"/>
                <a:gd name="T8" fmla="*/ 3 w 4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2"/>
                  </a:moveTo>
                  <a:cubicBezTo>
                    <a:pt x="3" y="4"/>
                    <a:pt x="1" y="8"/>
                    <a:pt x="1" y="8"/>
                  </a:cubicBezTo>
                  <a:cubicBezTo>
                    <a:pt x="0" y="8"/>
                    <a:pt x="2" y="6"/>
                    <a:pt x="3" y="3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0" name="Freeform 1047"/>
            <p:cNvSpPr>
              <a:spLocks/>
            </p:cNvSpPr>
            <p:nvPr/>
          </p:nvSpPr>
          <p:spPr bwMode="auto">
            <a:xfrm>
              <a:off x="1460501" y="1852613"/>
              <a:ext cx="12700" cy="23813"/>
            </a:xfrm>
            <a:custGeom>
              <a:avLst/>
              <a:gdLst>
                <a:gd name="T0" fmla="*/ 3 w 4"/>
                <a:gd name="T1" fmla="*/ 3 h 8"/>
                <a:gd name="T2" fmla="*/ 1 w 4"/>
                <a:gd name="T3" fmla="*/ 8 h 8"/>
                <a:gd name="T4" fmla="*/ 3 w 4"/>
                <a:gd name="T5" fmla="*/ 3 h 8"/>
                <a:gd name="T6" fmla="*/ 3 w 4"/>
                <a:gd name="T7" fmla="*/ 2 h 8"/>
                <a:gd name="T8" fmla="*/ 3 w 4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cubicBezTo>
                    <a:pt x="3" y="4"/>
                    <a:pt x="1" y="8"/>
                    <a:pt x="1" y="8"/>
                  </a:cubicBezTo>
                  <a:cubicBezTo>
                    <a:pt x="0" y="8"/>
                    <a:pt x="2" y="6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1" name="Freeform 1048"/>
            <p:cNvSpPr>
              <a:spLocks/>
            </p:cNvSpPr>
            <p:nvPr/>
          </p:nvSpPr>
          <p:spPr bwMode="auto">
            <a:xfrm>
              <a:off x="1431926" y="1770063"/>
              <a:ext cx="26988" cy="31750"/>
            </a:xfrm>
            <a:custGeom>
              <a:avLst/>
              <a:gdLst>
                <a:gd name="T0" fmla="*/ 2 w 9"/>
                <a:gd name="T1" fmla="*/ 1 h 11"/>
                <a:gd name="T2" fmla="*/ 2 w 9"/>
                <a:gd name="T3" fmla="*/ 9 h 11"/>
                <a:gd name="T4" fmla="*/ 9 w 9"/>
                <a:gd name="T5" fmla="*/ 6 h 11"/>
                <a:gd name="T6" fmla="*/ 2 w 9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2" y="1"/>
                  </a:moveTo>
                  <a:cubicBezTo>
                    <a:pt x="1" y="2"/>
                    <a:pt x="0" y="7"/>
                    <a:pt x="2" y="9"/>
                  </a:cubicBezTo>
                  <a:cubicBezTo>
                    <a:pt x="5" y="11"/>
                    <a:pt x="9" y="8"/>
                    <a:pt x="9" y="6"/>
                  </a:cubicBezTo>
                  <a:cubicBezTo>
                    <a:pt x="9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2" name="Freeform 1049"/>
            <p:cNvSpPr>
              <a:spLocks/>
            </p:cNvSpPr>
            <p:nvPr/>
          </p:nvSpPr>
          <p:spPr bwMode="auto">
            <a:xfrm>
              <a:off x="1431926" y="1770063"/>
              <a:ext cx="26988" cy="31750"/>
            </a:xfrm>
            <a:custGeom>
              <a:avLst/>
              <a:gdLst>
                <a:gd name="T0" fmla="*/ 2 w 9"/>
                <a:gd name="T1" fmla="*/ 1 h 11"/>
                <a:gd name="T2" fmla="*/ 2 w 9"/>
                <a:gd name="T3" fmla="*/ 9 h 11"/>
                <a:gd name="T4" fmla="*/ 9 w 9"/>
                <a:gd name="T5" fmla="*/ 6 h 11"/>
                <a:gd name="T6" fmla="*/ 2 w 9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2" y="1"/>
                  </a:moveTo>
                  <a:cubicBezTo>
                    <a:pt x="1" y="2"/>
                    <a:pt x="0" y="7"/>
                    <a:pt x="2" y="9"/>
                  </a:cubicBezTo>
                  <a:cubicBezTo>
                    <a:pt x="5" y="11"/>
                    <a:pt x="9" y="8"/>
                    <a:pt x="9" y="6"/>
                  </a:cubicBezTo>
                  <a:cubicBezTo>
                    <a:pt x="9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3" name="Freeform 1050"/>
            <p:cNvSpPr>
              <a:spLocks/>
            </p:cNvSpPr>
            <p:nvPr/>
          </p:nvSpPr>
          <p:spPr bwMode="auto">
            <a:xfrm>
              <a:off x="1431926" y="1770063"/>
              <a:ext cx="26988" cy="31750"/>
            </a:xfrm>
            <a:custGeom>
              <a:avLst/>
              <a:gdLst>
                <a:gd name="T0" fmla="*/ 2 w 9"/>
                <a:gd name="T1" fmla="*/ 1 h 11"/>
                <a:gd name="T2" fmla="*/ 2 w 9"/>
                <a:gd name="T3" fmla="*/ 9 h 11"/>
                <a:gd name="T4" fmla="*/ 9 w 9"/>
                <a:gd name="T5" fmla="*/ 6 h 11"/>
                <a:gd name="T6" fmla="*/ 2 w 9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2" y="1"/>
                  </a:moveTo>
                  <a:cubicBezTo>
                    <a:pt x="1" y="2"/>
                    <a:pt x="0" y="7"/>
                    <a:pt x="2" y="9"/>
                  </a:cubicBezTo>
                  <a:cubicBezTo>
                    <a:pt x="5" y="11"/>
                    <a:pt x="9" y="8"/>
                    <a:pt x="9" y="6"/>
                  </a:cubicBezTo>
                  <a:cubicBezTo>
                    <a:pt x="9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4" name="Freeform 1051"/>
            <p:cNvSpPr>
              <a:spLocks/>
            </p:cNvSpPr>
            <p:nvPr/>
          </p:nvSpPr>
          <p:spPr bwMode="auto">
            <a:xfrm>
              <a:off x="1431926" y="1770063"/>
              <a:ext cx="26988" cy="31750"/>
            </a:xfrm>
            <a:custGeom>
              <a:avLst/>
              <a:gdLst>
                <a:gd name="T0" fmla="*/ 2 w 9"/>
                <a:gd name="T1" fmla="*/ 1 h 11"/>
                <a:gd name="T2" fmla="*/ 2 w 9"/>
                <a:gd name="T3" fmla="*/ 9 h 11"/>
                <a:gd name="T4" fmla="*/ 9 w 9"/>
                <a:gd name="T5" fmla="*/ 6 h 11"/>
                <a:gd name="T6" fmla="*/ 2 w 9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2" y="1"/>
                  </a:moveTo>
                  <a:cubicBezTo>
                    <a:pt x="1" y="2"/>
                    <a:pt x="0" y="7"/>
                    <a:pt x="2" y="9"/>
                  </a:cubicBezTo>
                  <a:cubicBezTo>
                    <a:pt x="5" y="11"/>
                    <a:pt x="9" y="8"/>
                    <a:pt x="9" y="6"/>
                  </a:cubicBezTo>
                  <a:cubicBezTo>
                    <a:pt x="9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5" name="Freeform 1052"/>
            <p:cNvSpPr>
              <a:spLocks/>
            </p:cNvSpPr>
            <p:nvPr/>
          </p:nvSpPr>
          <p:spPr bwMode="auto">
            <a:xfrm>
              <a:off x="1431926" y="1770063"/>
              <a:ext cx="26988" cy="31750"/>
            </a:xfrm>
            <a:custGeom>
              <a:avLst/>
              <a:gdLst>
                <a:gd name="T0" fmla="*/ 2 w 9"/>
                <a:gd name="T1" fmla="*/ 2 h 11"/>
                <a:gd name="T2" fmla="*/ 3 w 9"/>
                <a:gd name="T3" fmla="*/ 9 h 11"/>
                <a:gd name="T4" fmla="*/ 9 w 9"/>
                <a:gd name="T5" fmla="*/ 6 h 11"/>
                <a:gd name="T6" fmla="*/ 2 w 9"/>
                <a:gd name="T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2" y="2"/>
                  </a:moveTo>
                  <a:cubicBezTo>
                    <a:pt x="1" y="2"/>
                    <a:pt x="0" y="7"/>
                    <a:pt x="3" y="9"/>
                  </a:cubicBezTo>
                  <a:cubicBezTo>
                    <a:pt x="5" y="11"/>
                    <a:pt x="9" y="8"/>
                    <a:pt x="9" y="6"/>
                  </a:cubicBezTo>
                  <a:cubicBezTo>
                    <a:pt x="9" y="2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6" name="Freeform 1053"/>
            <p:cNvSpPr>
              <a:spLocks/>
            </p:cNvSpPr>
            <p:nvPr/>
          </p:nvSpPr>
          <p:spPr bwMode="auto">
            <a:xfrm>
              <a:off x="1431926" y="1773238"/>
              <a:ext cx="26988" cy="28575"/>
            </a:xfrm>
            <a:custGeom>
              <a:avLst/>
              <a:gdLst>
                <a:gd name="T0" fmla="*/ 2 w 9"/>
                <a:gd name="T1" fmla="*/ 1 h 10"/>
                <a:gd name="T2" fmla="*/ 3 w 9"/>
                <a:gd name="T3" fmla="*/ 8 h 10"/>
                <a:gd name="T4" fmla="*/ 9 w 9"/>
                <a:gd name="T5" fmla="*/ 5 h 10"/>
                <a:gd name="T6" fmla="*/ 2 w 9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2" y="1"/>
                  </a:moveTo>
                  <a:cubicBezTo>
                    <a:pt x="1" y="2"/>
                    <a:pt x="0" y="6"/>
                    <a:pt x="3" y="8"/>
                  </a:cubicBezTo>
                  <a:cubicBezTo>
                    <a:pt x="5" y="10"/>
                    <a:pt x="8" y="7"/>
                    <a:pt x="9" y="5"/>
                  </a:cubicBezTo>
                  <a:cubicBezTo>
                    <a:pt x="9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7" name="Freeform 1054"/>
            <p:cNvSpPr>
              <a:spLocks/>
            </p:cNvSpPr>
            <p:nvPr/>
          </p:nvSpPr>
          <p:spPr bwMode="auto">
            <a:xfrm>
              <a:off x="1435101" y="1773238"/>
              <a:ext cx="23813" cy="28575"/>
            </a:xfrm>
            <a:custGeom>
              <a:avLst/>
              <a:gdLst>
                <a:gd name="T0" fmla="*/ 1 w 8"/>
                <a:gd name="T1" fmla="*/ 1 h 10"/>
                <a:gd name="T2" fmla="*/ 2 w 8"/>
                <a:gd name="T3" fmla="*/ 8 h 10"/>
                <a:gd name="T4" fmla="*/ 7 w 8"/>
                <a:gd name="T5" fmla="*/ 5 h 10"/>
                <a:gd name="T6" fmla="*/ 1 w 8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1" y="1"/>
                  </a:moveTo>
                  <a:cubicBezTo>
                    <a:pt x="0" y="2"/>
                    <a:pt x="0" y="6"/>
                    <a:pt x="2" y="8"/>
                  </a:cubicBezTo>
                  <a:cubicBezTo>
                    <a:pt x="4" y="10"/>
                    <a:pt x="7" y="7"/>
                    <a:pt x="7" y="5"/>
                  </a:cubicBezTo>
                  <a:cubicBezTo>
                    <a:pt x="8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8" name="Freeform 1055"/>
            <p:cNvSpPr>
              <a:spLocks/>
            </p:cNvSpPr>
            <p:nvPr/>
          </p:nvSpPr>
          <p:spPr bwMode="auto">
            <a:xfrm>
              <a:off x="1435101" y="1773238"/>
              <a:ext cx="23813" cy="25400"/>
            </a:xfrm>
            <a:custGeom>
              <a:avLst/>
              <a:gdLst>
                <a:gd name="T0" fmla="*/ 1 w 8"/>
                <a:gd name="T1" fmla="*/ 1 h 9"/>
                <a:gd name="T2" fmla="*/ 2 w 8"/>
                <a:gd name="T3" fmla="*/ 8 h 9"/>
                <a:gd name="T4" fmla="*/ 7 w 8"/>
                <a:gd name="T5" fmla="*/ 5 h 9"/>
                <a:gd name="T6" fmla="*/ 1 w 8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1"/>
                  </a:moveTo>
                  <a:cubicBezTo>
                    <a:pt x="0" y="2"/>
                    <a:pt x="0" y="6"/>
                    <a:pt x="2" y="8"/>
                  </a:cubicBezTo>
                  <a:cubicBezTo>
                    <a:pt x="4" y="9"/>
                    <a:pt x="7" y="7"/>
                    <a:pt x="7" y="5"/>
                  </a:cubicBezTo>
                  <a:cubicBezTo>
                    <a:pt x="8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9" name="Freeform 1056"/>
            <p:cNvSpPr>
              <a:spLocks/>
            </p:cNvSpPr>
            <p:nvPr/>
          </p:nvSpPr>
          <p:spPr bwMode="auto">
            <a:xfrm>
              <a:off x="1435101" y="1773238"/>
              <a:ext cx="20638" cy="25400"/>
            </a:xfrm>
            <a:custGeom>
              <a:avLst/>
              <a:gdLst>
                <a:gd name="T0" fmla="*/ 1 w 7"/>
                <a:gd name="T1" fmla="*/ 1 h 9"/>
                <a:gd name="T2" fmla="*/ 2 w 7"/>
                <a:gd name="T3" fmla="*/ 8 h 9"/>
                <a:gd name="T4" fmla="*/ 7 w 7"/>
                <a:gd name="T5" fmla="*/ 5 h 9"/>
                <a:gd name="T6" fmla="*/ 1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1" y="1"/>
                  </a:moveTo>
                  <a:cubicBezTo>
                    <a:pt x="0" y="2"/>
                    <a:pt x="0" y="6"/>
                    <a:pt x="2" y="8"/>
                  </a:cubicBezTo>
                  <a:cubicBezTo>
                    <a:pt x="4" y="9"/>
                    <a:pt x="7" y="7"/>
                    <a:pt x="7" y="5"/>
                  </a:cubicBezTo>
                  <a:cubicBezTo>
                    <a:pt x="7" y="2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0" name="Freeform 1057"/>
            <p:cNvSpPr>
              <a:spLocks/>
            </p:cNvSpPr>
            <p:nvPr/>
          </p:nvSpPr>
          <p:spPr bwMode="auto">
            <a:xfrm>
              <a:off x="1435101" y="1773238"/>
              <a:ext cx="20638" cy="25400"/>
            </a:xfrm>
            <a:custGeom>
              <a:avLst/>
              <a:gdLst>
                <a:gd name="T0" fmla="*/ 2 w 7"/>
                <a:gd name="T1" fmla="*/ 1 h 9"/>
                <a:gd name="T2" fmla="*/ 2 w 7"/>
                <a:gd name="T3" fmla="*/ 8 h 9"/>
                <a:gd name="T4" fmla="*/ 7 w 7"/>
                <a:gd name="T5" fmla="*/ 5 h 9"/>
                <a:gd name="T6" fmla="*/ 2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2" y="1"/>
                  </a:moveTo>
                  <a:cubicBezTo>
                    <a:pt x="0" y="2"/>
                    <a:pt x="0" y="6"/>
                    <a:pt x="2" y="8"/>
                  </a:cubicBezTo>
                  <a:cubicBezTo>
                    <a:pt x="3" y="9"/>
                    <a:pt x="7" y="7"/>
                    <a:pt x="7" y="5"/>
                  </a:cubicBezTo>
                  <a:cubicBezTo>
                    <a:pt x="7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1" name="Freeform 1058"/>
            <p:cNvSpPr>
              <a:spLocks/>
            </p:cNvSpPr>
            <p:nvPr/>
          </p:nvSpPr>
          <p:spPr bwMode="auto">
            <a:xfrm>
              <a:off x="1435101" y="1773238"/>
              <a:ext cx="20638" cy="25400"/>
            </a:xfrm>
            <a:custGeom>
              <a:avLst/>
              <a:gdLst>
                <a:gd name="T0" fmla="*/ 2 w 7"/>
                <a:gd name="T1" fmla="*/ 1 h 9"/>
                <a:gd name="T2" fmla="*/ 2 w 7"/>
                <a:gd name="T3" fmla="*/ 8 h 9"/>
                <a:gd name="T4" fmla="*/ 7 w 7"/>
                <a:gd name="T5" fmla="*/ 5 h 9"/>
                <a:gd name="T6" fmla="*/ 2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2" y="1"/>
                  </a:moveTo>
                  <a:cubicBezTo>
                    <a:pt x="1" y="2"/>
                    <a:pt x="0" y="6"/>
                    <a:pt x="2" y="8"/>
                  </a:cubicBezTo>
                  <a:cubicBezTo>
                    <a:pt x="3" y="9"/>
                    <a:pt x="7" y="7"/>
                    <a:pt x="7" y="5"/>
                  </a:cubicBezTo>
                  <a:cubicBezTo>
                    <a:pt x="7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2" name="Freeform 1059"/>
            <p:cNvSpPr>
              <a:spLocks/>
            </p:cNvSpPr>
            <p:nvPr/>
          </p:nvSpPr>
          <p:spPr bwMode="auto">
            <a:xfrm>
              <a:off x="1435101" y="1773238"/>
              <a:ext cx="20638" cy="25400"/>
            </a:xfrm>
            <a:custGeom>
              <a:avLst/>
              <a:gdLst>
                <a:gd name="T0" fmla="*/ 2 w 7"/>
                <a:gd name="T1" fmla="*/ 1 h 9"/>
                <a:gd name="T2" fmla="*/ 2 w 7"/>
                <a:gd name="T3" fmla="*/ 8 h 9"/>
                <a:gd name="T4" fmla="*/ 7 w 7"/>
                <a:gd name="T5" fmla="*/ 5 h 9"/>
                <a:gd name="T6" fmla="*/ 2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2" y="1"/>
                  </a:moveTo>
                  <a:cubicBezTo>
                    <a:pt x="1" y="2"/>
                    <a:pt x="0" y="6"/>
                    <a:pt x="2" y="8"/>
                  </a:cubicBezTo>
                  <a:cubicBezTo>
                    <a:pt x="3" y="9"/>
                    <a:pt x="7" y="7"/>
                    <a:pt x="7" y="5"/>
                  </a:cubicBezTo>
                  <a:cubicBezTo>
                    <a:pt x="7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3" name="Freeform 1060"/>
            <p:cNvSpPr>
              <a:spLocks/>
            </p:cNvSpPr>
            <p:nvPr/>
          </p:nvSpPr>
          <p:spPr bwMode="auto">
            <a:xfrm>
              <a:off x="1435101" y="1773238"/>
              <a:ext cx="20638" cy="25400"/>
            </a:xfrm>
            <a:custGeom>
              <a:avLst/>
              <a:gdLst>
                <a:gd name="T0" fmla="*/ 2 w 7"/>
                <a:gd name="T1" fmla="*/ 1 h 9"/>
                <a:gd name="T2" fmla="*/ 2 w 7"/>
                <a:gd name="T3" fmla="*/ 8 h 9"/>
                <a:gd name="T4" fmla="*/ 7 w 7"/>
                <a:gd name="T5" fmla="*/ 5 h 9"/>
                <a:gd name="T6" fmla="*/ 2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2" y="1"/>
                  </a:moveTo>
                  <a:cubicBezTo>
                    <a:pt x="1" y="2"/>
                    <a:pt x="0" y="6"/>
                    <a:pt x="2" y="8"/>
                  </a:cubicBezTo>
                  <a:cubicBezTo>
                    <a:pt x="3" y="9"/>
                    <a:pt x="7" y="7"/>
                    <a:pt x="7" y="5"/>
                  </a:cubicBezTo>
                  <a:cubicBezTo>
                    <a:pt x="7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4" name="Freeform 1061"/>
            <p:cNvSpPr>
              <a:spLocks/>
            </p:cNvSpPr>
            <p:nvPr/>
          </p:nvSpPr>
          <p:spPr bwMode="auto">
            <a:xfrm>
              <a:off x="1435101" y="1773238"/>
              <a:ext cx="20638" cy="25400"/>
            </a:xfrm>
            <a:custGeom>
              <a:avLst/>
              <a:gdLst>
                <a:gd name="T0" fmla="*/ 2 w 7"/>
                <a:gd name="T1" fmla="*/ 1 h 9"/>
                <a:gd name="T2" fmla="*/ 2 w 7"/>
                <a:gd name="T3" fmla="*/ 8 h 9"/>
                <a:gd name="T4" fmla="*/ 7 w 7"/>
                <a:gd name="T5" fmla="*/ 5 h 9"/>
                <a:gd name="T6" fmla="*/ 2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2" y="1"/>
                  </a:moveTo>
                  <a:cubicBezTo>
                    <a:pt x="1" y="2"/>
                    <a:pt x="0" y="6"/>
                    <a:pt x="2" y="8"/>
                  </a:cubicBezTo>
                  <a:cubicBezTo>
                    <a:pt x="3" y="9"/>
                    <a:pt x="7" y="7"/>
                    <a:pt x="7" y="5"/>
                  </a:cubicBezTo>
                  <a:cubicBezTo>
                    <a:pt x="7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5" name="Freeform 1062"/>
            <p:cNvSpPr>
              <a:spLocks/>
            </p:cNvSpPr>
            <p:nvPr/>
          </p:nvSpPr>
          <p:spPr bwMode="auto">
            <a:xfrm>
              <a:off x="1435101" y="1773238"/>
              <a:ext cx="20638" cy="25400"/>
            </a:xfrm>
            <a:custGeom>
              <a:avLst/>
              <a:gdLst>
                <a:gd name="T0" fmla="*/ 2 w 7"/>
                <a:gd name="T1" fmla="*/ 1 h 9"/>
                <a:gd name="T2" fmla="*/ 2 w 7"/>
                <a:gd name="T3" fmla="*/ 8 h 9"/>
                <a:gd name="T4" fmla="*/ 7 w 7"/>
                <a:gd name="T5" fmla="*/ 5 h 9"/>
                <a:gd name="T6" fmla="*/ 2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2" y="1"/>
                  </a:moveTo>
                  <a:cubicBezTo>
                    <a:pt x="1" y="2"/>
                    <a:pt x="0" y="6"/>
                    <a:pt x="2" y="8"/>
                  </a:cubicBezTo>
                  <a:cubicBezTo>
                    <a:pt x="3" y="9"/>
                    <a:pt x="6" y="7"/>
                    <a:pt x="7" y="5"/>
                  </a:cubicBezTo>
                  <a:cubicBezTo>
                    <a:pt x="7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6" name="Freeform 1063"/>
            <p:cNvSpPr>
              <a:spLocks/>
            </p:cNvSpPr>
            <p:nvPr/>
          </p:nvSpPr>
          <p:spPr bwMode="auto">
            <a:xfrm>
              <a:off x="1438276" y="1774826"/>
              <a:ext cx="17463" cy="23813"/>
            </a:xfrm>
            <a:custGeom>
              <a:avLst/>
              <a:gdLst>
                <a:gd name="T0" fmla="*/ 1 w 6"/>
                <a:gd name="T1" fmla="*/ 0 h 8"/>
                <a:gd name="T2" fmla="*/ 1 w 6"/>
                <a:gd name="T3" fmla="*/ 6 h 8"/>
                <a:gd name="T4" fmla="*/ 6 w 6"/>
                <a:gd name="T5" fmla="*/ 4 h 8"/>
                <a:gd name="T6" fmla="*/ 1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cubicBezTo>
                    <a:pt x="0" y="1"/>
                    <a:pt x="0" y="5"/>
                    <a:pt x="1" y="6"/>
                  </a:cubicBezTo>
                  <a:cubicBezTo>
                    <a:pt x="2" y="8"/>
                    <a:pt x="5" y="6"/>
                    <a:pt x="6" y="4"/>
                  </a:cubicBezTo>
                  <a:cubicBezTo>
                    <a:pt x="6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7" name="Freeform 1064"/>
            <p:cNvSpPr>
              <a:spLocks/>
            </p:cNvSpPr>
            <p:nvPr/>
          </p:nvSpPr>
          <p:spPr bwMode="auto">
            <a:xfrm>
              <a:off x="1438276" y="1774826"/>
              <a:ext cx="17463" cy="23813"/>
            </a:xfrm>
            <a:custGeom>
              <a:avLst/>
              <a:gdLst>
                <a:gd name="T0" fmla="*/ 1 w 6"/>
                <a:gd name="T1" fmla="*/ 1 h 8"/>
                <a:gd name="T2" fmla="*/ 1 w 6"/>
                <a:gd name="T3" fmla="*/ 6 h 8"/>
                <a:gd name="T4" fmla="*/ 6 w 6"/>
                <a:gd name="T5" fmla="*/ 4 h 8"/>
                <a:gd name="T6" fmla="*/ 1 w 6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1" y="1"/>
                  </a:moveTo>
                  <a:cubicBezTo>
                    <a:pt x="0" y="1"/>
                    <a:pt x="0" y="5"/>
                    <a:pt x="1" y="6"/>
                  </a:cubicBezTo>
                  <a:cubicBezTo>
                    <a:pt x="2" y="8"/>
                    <a:pt x="5" y="6"/>
                    <a:pt x="6" y="4"/>
                  </a:cubicBezTo>
                  <a:cubicBezTo>
                    <a:pt x="6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8" name="Freeform 1065"/>
            <p:cNvSpPr>
              <a:spLocks/>
            </p:cNvSpPr>
            <p:nvPr/>
          </p:nvSpPr>
          <p:spPr bwMode="auto">
            <a:xfrm>
              <a:off x="1438276" y="1774826"/>
              <a:ext cx="17463" cy="23813"/>
            </a:xfrm>
            <a:custGeom>
              <a:avLst/>
              <a:gdLst>
                <a:gd name="T0" fmla="*/ 1 w 6"/>
                <a:gd name="T1" fmla="*/ 1 h 8"/>
                <a:gd name="T2" fmla="*/ 1 w 6"/>
                <a:gd name="T3" fmla="*/ 6 h 8"/>
                <a:gd name="T4" fmla="*/ 5 w 6"/>
                <a:gd name="T5" fmla="*/ 4 h 8"/>
                <a:gd name="T6" fmla="*/ 1 w 6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1" y="1"/>
                  </a:moveTo>
                  <a:cubicBezTo>
                    <a:pt x="0" y="2"/>
                    <a:pt x="0" y="5"/>
                    <a:pt x="1" y="6"/>
                  </a:cubicBezTo>
                  <a:cubicBezTo>
                    <a:pt x="2" y="8"/>
                    <a:pt x="5" y="6"/>
                    <a:pt x="5" y="4"/>
                  </a:cubicBezTo>
                  <a:cubicBezTo>
                    <a:pt x="6" y="2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9" name="Freeform 1066"/>
            <p:cNvSpPr>
              <a:spLocks/>
            </p:cNvSpPr>
            <p:nvPr/>
          </p:nvSpPr>
          <p:spPr bwMode="auto">
            <a:xfrm>
              <a:off x="1438276" y="1774826"/>
              <a:ext cx="17463" cy="20638"/>
            </a:xfrm>
            <a:custGeom>
              <a:avLst/>
              <a:gdLst>
                <a:gd name="T0" fmla="*/ 1 w 6"/>
                <a:gd name="T1" fmla="*/ 1 h 7"/>
                <a:gd name="T2" fmla="*/ 1 w 6"/>
                <a:gd name="T3" fmla="*/ 6 h 7"/>
                <a:gd name="T4" fmla="*/ 5 w 6"/>
                <a:gd name="T5" fmla="*/ 4 h 7"/>
                <a:gd name="T6" fmla="*/ 1 w 6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1" y="1"/>
                  </a:moveTo>
                  <a:cubicBezTo>
                    <a:pt x="0" y="2"/>
                    <a:pt x="0" y="5"/>
                    <a:pt x="1" y="6"/>
                  </a:cubicBezTo>
                  <a:cubicBezTo>
                    <a:pt x="2" y="7"/>
                    <a:pt x="5" y="6"/>
                    <a:pt x="5" y="4"/>
                  </a:cubicBezTo>
                  <a:cubicBezTo>
                    <a:pt x="6" y="2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0" name="Freeform 1067"/>
            <p:cNvSpPr>
              <a:spLocks/>
            </p:cNvSpPr>
            <p:nvPr/>
          </p:nvSpPr>
          <p:spPr bwMode="auto">
            <a:xfrm>
              <a:off x="1438276" y="1774826"/>
              <a:ext cx="17463" cy="20638"/>
            </a:xfrm>
            <a:custGeom>
              <a:avLst/>
              <a:gdLst>
                <a:gd name="T0" fmla="*/ 1 w 6"/>
                <a:gd name="T1" fmla="*/ 1 h 7"/>
                <a:gd name="T2" fmla="*/ 1 w 6"/>
                <a:gd name="T3" fmla="*/ 6 h 7"/>
                <a:gd name="T4" fmla="*/ 5 w 6"/>
                <a:gd name="T5" fmla="*/ 4 h 7"/>
                <a:gd name="T6" fmla="*/ 1 w 6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1" y="1"/>
                  </a:moveTo>
                  <a:cubicBezTo>
                    <a:pt x="0" y="2"/>
                    <a:pt x="0" y="5"/>
                    <a:pt x="1" y="6"/>
                  </a:cubicBezTo>
                  <a:cubicBezTo>
                    <a:pt x="2" y="7"/>
                    <a:pt x="5" y="6"/>
                    <a:pt x="5" y="4"/>
                  </a:cubicBezTo>
                  <a:cubicBezTo>
                    <a:pt x="6" y="2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1" name="Freeform 1068"/>
            <p:cNvSpPr>
              <a:spLocks/>
            </p:cNvSpPr>
            <p:nvPr/>
          </p:nvSpPr>
          <p:spPr bwMode="auto">
            <a:xfrm>
              <a:off x="1438276" y="1774826"/>
              <a:ext cx="17463" cy="20638"/>
            </a:xfrm>
            <a:custGeom>
              <a:avLst/>
              <a:gdLst>
                <a:gd name="T0" fmla="*/ 2 w 6"/>
                <a:gd name="T1" fmla="*/ 1 h 7"/>
                <a:gd name="T2" fmla="*/ 1 w 6"/>
                <a:gd name="T3" fmla="*/ 6 h 7"/>
                <a:gd name="T4" fmla="*/ 5 w 6"/>
                <a:gd name="T5" fmla="*/ 4 h 7"/>
                <a:gd name="T6" fmla="*/ 2 w 6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0" y="2"/>
                    <a:pt x="0" y="5"/>
                    <a:pt x="1" y="6"/>
                  </a:cubicBezTo>
                  <a:cubicBezTo>
                    <a:pt x="2" y="7"/>
                    <a:pt x="5" y="6"/>
                    <a:pt x="5" y="4"/>
                  </a:cubicBezTo>
                  <a:cubicBezTo>
                    <a:pt x="6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2" name="Freeform 1069"/>
            <p:cNvSpPr>
              <a:spLocks/>
            </p:cNvSpPr>
            <p:nvPr/>
          </p:nvSpPr>
          <p:spPr bwMode="auto">
            <a:xfrm>
              <a:off x="1435101" y="1878013"/>
              <a:ext cx="34925" cy="23813"/>
            </a:xfrm>
            <a:custGeom>
              <a:avLst/>
              <a:gdLst>
                <a:gd name="T0" fmla="*/ 1 w 12"/>
                <a:gd name="T1" fmla="*/ 7 h 8"/>
                <a:gd name="T2" fmla="*/ 3 w 12"/>
                <a:gd name="T3" fmla="*/ 4 h 8"/>
                <a:gd name="T4" fmla="*/ 9 w 12"/>
                <a:gd name="T5" fmla="*/ 2 h 8"/>
                <a:gd name="T6" fmla="*/ 12 w 12"/>
                <a:gd name="T7" fmla="*/ 1 h 8"/>
                <a:gd name="T8" fmla="*/ 8 w 12"/>
                <a:gd name="T9" fmla="*/ 0 h 8"/>
                <a:gd name="T10" fmla="*/ 2 w 12"/>
                <a:gd name="T11" fmla="*/ 3 h 8"/>
                <a:gd name="T12" fmla="*/ 1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1" y="7"/>
                  </a:moveTo>
                  <a:cubicBezTo>
                    <a:pt x="2" y="8"/>
                    <a:pt x="2" y="5"/>
                    <a:pt x="3" y="4"/>
                  </a:cubicBezTo>
                  <a:cubicBezTo>
                    <a:pt x="4" y="4"/>
                    <a:pt x="6" y="2"/>
                    <a:pt x="9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1" y="0"/>
                    <a:pt x="8" y="0"/>
                  </a:cubicBezTo>
                  <a:cubicBezTo>
                    <a:pt x="5" y="0"/>
                    <a:pt x="3" y="2"/>
                    <a:pt x="2" y="3"/>
                  </a:cubicBezTo>
                  <a:cubicBezTo>
                    <a:pt x="1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3" name="Freeform 1070"/>
            <p:cNvSpPr>
              <a:spLocks/>
            </p:cNvSpPr>
            <p:nvPr/>
          </p:nvSpPr>
          <p:spPr bwMode="auto">
            <a:xfrm>
              <a:off x="1435101" y="1878013"/>
              <a:ext cx="34925" cy="20638"/>
            </a:xfrm>
            <a:custGeom>
              <a:avLst/>
              <a:gdLst>
                <a:gd name="T0" fmla="*/ 1 w 12"/>
                <a:gd name="T1" fmla="*/ 6 h 7"/>
                <a:gd name="T2" fmla="*/ 3 w 12"/>
                <a:gd name="T3" fmla="*/ 4 h 7"/>
                <a:gd name="T4" fmla="*/ 9 w 12"/>
                <a:gd name="T5" fmla="*/ 2 h 7"/>
                <a:gd name="T6" fmla="*/ 12 w 12"/>
                <a:gd name="T7" fmla="*/ 1 h 7"/>
                <a:gd name="T8" fmla="*/ 8 w 12"/>
                <a:gd name="T9" fmla="*/ 0 h 7"/>
                <a:gd name="T10" fmla="*/ 2 w 12"/>
                <a:gd name="T11" fmla="*/ 3 h 7"/>
                <a:gd name="T12" fmla="*/ 1 w 12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1" y="6"/>
                  </a:moveTo>
                  <a:cubicBezTo>
                    <a:pt x="2" y="7"/>
                    <a:pt x="2" y="5"/>
                    <a:pt x="3" y="4"/>
                  </a:cubicBezTo>
                  <a:cubicBezTo>
                    <a:pt x="4" y="3"/>
                    <a:pt x="6" y="2"/>
                    <a:pt x="9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1" y="0"/>
                    <a:pt x="11" y="0"/>
                    <a:pt x="8" y="0"/>
                  </a:cubicBezTo>
                  <a:cubicBezTo>
                    <a:pt x="5" y="0"/>
                    <a:pt x="3" y="2"/>
                    <a:pt x="2" y="3"/>
                  </a:cubicBezTo>
                  <a:cubicBezTo>
                    <a:pt x="1" y="4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4" name="Freeform 1071"/>
            <p:cNvSpPr>
              <a:spLocks/>
            </p:cNvSpPr>
            <p:nvPr/>
          </p:nvSpPr>
          <p:spPr bwMode="auto">
            <a:xfrm>
              <a:off x="1435101" y="1878013"/>
              <a:ext cx="34925" cy="20638"/>
            </a:xfrm>
            <a:custGeom>
              <a:avLst/>
              <a:gdLst>
                <a:gd name="T0" fmla="*/ 1 w 12"/>
                <a:gd name="T1" fmla="*/ 6 h 7"/>
                <a:gd name="T2" fmla="*/ 4 w 12"/>
                <a:gd name="T3" fmla="*/ 4 h 7"/>
                <a:gd name="T4" fmla="*/ 9 w 12"/>
                <a:gd name="T5" fmla="*/ 2 h 7"/>
                <a:gd name="T6" fmla="*/ 11 w 12"/>
                <a:gd name="T7" fmla="*/ 1 h 7"/>
                <a:gd name="T8" fmla="*/ 8 w 12"/>
                <a:gd name="T9" fmla="*/ 0 h 7"/>
                <a:gd name="T10" fmla="*/ 3 w 12"/>
                <a:gd name="T11" fmla="*/ 3 h 7"/>
                <a:gd name="T12" fmla="*/ 1 w 12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1" y="6"/>
                  </a:moveTo>
                  <a:cubicBezTo>
                    <a:pt x="2" y="7"/>
                    <a:pt x="3" y="5"/>
                    <a:pt x="4" y="4"/>
                  </a:cubicBezTo>
                  <a:cubicBezTo>
                    <a:pt x="5" y="3"/>
                    <a:pt x="6" y="2"/>
                    <a:pt x="9" y="2"/>
                  </a:cubicBezTo>
                  <a:cubicBezTo>
                    <a:pt x="12" y="2"/>
                    <a:pt x="12" y="2"/>
                    <a:pt x="11" y="1"/>
                  </a:cubicBezTo>
                  <a:cubicBezTo>
                    <a:pt x="11" y="0"/>
                    <a:pt x="11" y="0"/>
                    <a:pt x="8" y="0"/>
                  </a:cubicBezTo>
                  <a:cubicBezTo>
                    <a:pt x="5" y="0"/>
                    <a:pt x="4" y="2"/>
                    <a:pt x="3" y="3"/>
                  </a:cubicBezTo>
                  <a:cubicBezTo>
                    <a:pt x="2" y="4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5" name="Freeform 1072"/>
            <p:cNvSpPr>
              <a:spLocks/>
            </p:cNvSpPr>
            <p:nvPr/>
          </p:nvSpPr>
          <p:spPr bwMode="auto">
            <a:xfrm>
              <a:off x="1438276" y="1878013"/>
              <a:ext cx="31750" cy="20638"/>
            </a:xfrm>
            <a:custGeom>
              <a:avLst/>
              <a:gdLst>
                <a:gd name="T0" fmla="*/ 0 w 11"/>
                <a:gd name="T1" fmla="*/ 6 h 7"/>
                <a:gd name="T2" fmla="*/ 3 w 11"/>
                <a:gd name="T3" fmla="*/ 4 h 7"/>
                <a:gd name="T4" fmla="*/ 8 w 11"/>
                <a:gd name="T5" fmla="*/ 2 h 7"/>
                <a:gd name="T6" fmla="*/ 10 w 11"/>
                <a:gd name="T7" fmla="*/ 1 h 7"/>
                <a:gd name="T8" fmla="*/ 7 w 11"/>
                <a:gd name="T9" fmla="*/ 0 h 7"/>
                <a:gd name="T10" fmla="*/ 2 w 11"/>
                <a:gd name="T11" fmla="*/ 3 h 7"/>
                <a:gd name="T12" fmla="*/ 0 w 11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1" y="7"/>
                    <a:pt x="2" y="5"/>
                    <a:pt x="3" y="4"/>
                  </a:cubicBezTo>
                  <a:cubicBezTo>
                    <a:pt x="4" y="3"/>
                    <a:pt x="5" y="2"/>
                    <a:pt x="8" y="2"/>
                  </a:cubicBezTo>
                  <a:cubicBezTo>
                    <a:pt x="11" y="2"/>
                    <a:pt x="11" y="2"/>
                    <a:pt x="10" y="1"/>
                  </a:cubicBezTo>
                  <a:cubicBezTo>
                    <a:pt x="10" y="0"/>
                    <a:pt x="9" y="0"/>
                    <a:pt x="7" y="0"/>
                  </a:cubicBezTo>
                  <a:cubicBezTo>
                    <a:pt x="4" y="0"/>
                    <a:pt x="3" y="2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6" name="Freeform 1073"/>
            <p:cNvSpPr>
              <a:spLocks/>
            </p:cNvSpPr>
            <p:nvPr/>
          </p:nvSpPr>
          <p:spPr bwMode="auto">
            <a:xfrm>
              <a:off x="1438276" y="1878013"/>
              <a:ext cx="28575" cy="17463"/>
            </a:xfrm>
            <a:custGeom>
              <a:avLst/>
              <a:gdLst>
                <a:gd name="T0" fmla="*/ 0 w 10"/>
                <a:gd name="T1" fmla="*/ 6 h 6"/>
                <a:gd name="T2" fmla="*/ 3 w 10"/>
                <a:gd name="T3" fmla="*/ 4 h 6"/>
                <a:gd name="T4" fmla="*/ 8 w 10"/>
                <a:gd name="T5" fmla="*/ 2 h 6"/>
                <a:gd name="T6" fmla="*/ 10 w 10"/>
                <a:gd name="T7" fmla="*/ 1 h 6"/>
                <a:gd name="T8" fmla="*/ 7 w 10"/>
                <a:gd name="T9" fmla="*/ 0 h 6"/>
                <a:gd name="T10" fmla="*/ 2 w 10"/>
                <a:gd name="T11" fmla="*/ 3 h 6"/>
                <a:gd name="T12" fmla="*/ 0 w 1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1" y="6"/>
                    <a:pt x="2" y="5"/>
                    <a:pt x="3" y="4"/>
                  </a:cubicBezTo>
                  <a:cubicBezTo>
                    <a:pt x="4" y="3"/>
                    <a:pt x="5" y="2"/>
                    <a:pt x="8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0"/>
                    <a:pt x="9" y="0"/>
                    <a:pt x="7" y="0"/>
                  </a:cubicBezTo>
                  <a:cubicBezTo>
                    <a:pt x="5" y="0"/>
                    <a:pt x="3" y="2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7" name="Freeform 1074"/>
            <p:cNvSpPr>
              <a:spLocks/>
            </p:cNvSpPr>
            <p:nvPr/>
          </p:nvSpPr>
          <p:spPr bwMode="auto">
            <a:xfrm>
              <a:off x="1438276" y="1878013"/>
              <a:ext cx="28575" cy="17463"/>
            </a:xfrm>
            <a:custGeom>
              <a:avLst/>
              <a:gdLst>
                <a:gd name="T0" fmla="*/ 1 w 10"/>
                <a:gd name="T1" fmla="*/ 5 h 6"/>
                <a:gd name="T2" fmla="*/ 3 w 10"/>
                <a:gd name="T3" fmla="*/ 4 h 6"/>
                <a:gd name="T4" fmla="*/ 8 w 10"/>
                <a:gd name="T5" fmla="*/ 2 h 6"/>
                <a:gd name="T6" fmla="*/ 10 w 10"/>
                <a:gd name="T7" fmla="*/ 1 h 6"/>
                <a:gd name="T8" fmla="*/ 7 w 10"/>
                <a:gd name="T9" fmla="*/ 0 h 6"/>
                <a:gd name="T10" fmla="*/ 2 w 10"/>
                <a:gd name="T11" fmla="*/ 3 h 6"/>
                <a:gd name="T12" fmla="*/ 1 w 10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1" y="6"/>
                    <a:pt x="2" y="4"/>
                    <a:pt x="3" y="4"/>
                  </a:cubicBezTo>
                  <a:cubicBezTo>
                    <a:pt x="4" y="3"/>
                    <a:pt x="5" y="2"/>
                    <a:pt x="8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0"/>
                    <a:pt x="9" y="0"/>
                    <a:pt x="7" y="0"/>
                  </a:cubicBezTo>
                  <a:cubicBezTo>
                    <a:pt x="5" y="0"/>
                    <a:pt x="3" y="2"/>
                    <a:pt x="2" y="3"/>
                  </a:cubicBezTo>
                  <a:cubicBezTo>
                    <a:pt x="1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8" name="Freeform 1075"/>
            <p:cNvSpPr>
              <a:spLocks/>
            </p:cNvSpPr>
            <p:nvPr/>
          </p:nvSpPr>
          <p:spPr bwMode="auto">
            <a:xfrm>
              <a:off x="1438276" y="1878013"/>
              <a:ext cx="28575" cy="17463"/>
            </a:xfrm>
            <a:custGeom>
              <a:avLst/>
              <a:gdLst>
                <a:gd name="T0" fmla="*/ 1 w 10"/>
                <a:gd name="T1" fmla="*/ 5 h 6"/>
                <a:gd name="T2" fmla="*/ 3 w 10"/>
                <a:gd name="T3" fmla="*/ 4 h 6"/>
                <a:gd name="T4" fmla="*/ 8 w 10"/>
                <a:gd name="T5" fmla="*/ 2 h 6"/>
                <a:gd name="T6" fmla="*/ 10 w 10"/>
                <a:gd name="T7" fmla="*/ 1 h 6"/>
                <a:gd name="T8" fmla="*/ 7 w 10"/>
                <a:gd name="T9" fmla="*/ 0 h 6"/>
                <a:gd name="T10" fmla="*/ 2 w 10"/>
                <a:gd name="T11" fmla="*/ 3 h 6"/>
                <a:gd name="T12" fmla="*/ 1 w 10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2" y="6"/>
                    <a:pt x="2" y="4"/>
                    <a:pt x="3" y="4"/>
                  </a:cubicBezTo>
                  <a:cubicBezTo>
                    <a:pt x="4" y="3"/>
                    <a:pt x="6" y="2"/>
                    <a:pt x="8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0"/>
                    <a:pt x="9" y="0"/>
                    <a:pt x="7" y="0"/>
                  </a:cubicBezTo>
                  <a:cubicBezTo>
                    <a:pt x="5" y="0"/>
                    <a:pt x="3" y="2"/>
                    <a:pt x="2" y="3"/>
                  </a:cubicBezTo>
                  <a:cubicBezTo>
                    <a:pt x="1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9" name="Freeform 1076"/>
            <p:cNvSpPr>
              <a:spLocks/>
            </p:cNvSpPr>
            <p:nvPr/>
          </p:nvSpPr>
          <p:spPr bwMode="auto">
            <a:xfrm>
              <a:off x="1441451" y="1878013"/>
              <a:ext cx="25400" cy="17463"/>
            </a:xfrm>
            <a:custGeom>
              <a:avLst/>
              <a:gdLst>
                <a:gd name="T0" fmla="*/ 0 w 9"/>
                <a:gd name="T1" fmla="*/ 5 h 6"/>
                <a:gd name="T2" fmla="*/ 2 w 9"/>
                <a:gd name="T3" fmla="*/ 3 h 6"/>
                <a:gd name="T4" fmla="*/ 7 w 9"/>
                <a:gd name="T5" fmla="*/ 2 h 6"/>
                <a:gd name="T6" fmla="*/ 9 w 9"/>
                <a:gd name="T7" fmla="*/ 1 h 6"/>
                <a:gd name="T8" fmla="*/ 6 w 9"/>
                <a:gd name="T9" fmla="*/ 0 h 6"/>
                <a:gd name="T10" fmla="*/ 1 w 9"/>
                <a:gd name="T11" fmla="*/ 2 h 6"/>
                <a:gd name="T12" fmla="*/ 0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0" y="5"/>
                  </a:moveTo>
                  <a:cubicBezTo>
                    <a:pt x="1" y="6"/>
                    <a:pt x="1" y="4"/>
                    <a:pt x="2" y="3"/>
                  </a:cubicBezTo>
                  <a:cubicBezTo>
                    <a:pt x="3" y="3"/>
                    <a:pt x="5" y="2"/>
                    <a:pt x="7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4" y="0"/>
                    <a:pt x="2" y="2"/>
                    <a:pt x="1" y="2"/>
                  </a:cubicBezTo>
                  <a:cubicBezTo>
                    <a:pt x="1" y="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0" name="Freeform 1077"/>
            <p:cNvSpPr>
              <a:spLocks/>
            </p:cNvSpPr>
            <p:nvPr/>
          </p:nvSpPr>
          <p:spPr bwMode="auto">
            <a:xfrm>
              <a:off x="1441451" y="1878013"/>
              <a:ext cx="25400" cy="14288"/>
            </a:xfrm>
            <a:custGeom>
              <a:avLst/>
              <a:gdLst>
                <a:gd name="T0" fmla="*/ 0 w 9"/>
                <a:gd name="T1" fmla="*/ 5 h 5"/>
                <a:gd name="T2" fmla="*/ 2 w 9"/>
                <a:gd name="T3" fmla="*/ 3 h 5"/>
                <a:gd name="T4" fmla="*/ 7 w 9"/>
                <a:gd name="T5" fmla="*/ 2 h 5"/>
                <a:gd name="T6" fmla="*/ 9 w 9"/>
                <a:gd name="T7" fmla="*/ 1 h 5"/>
                <a:gd name="T8" fmla="*/ 6 w 9"/>
                <a:gd name="T9" fmla="*/ 0 h 5"/>
                <a:gd name="T10" fmla="*/ 2 w 9"/>
                <a:gd name="T11" fmla="*/ 2 h 5"/>
                <a:gd name="T12" fmla="*/ 0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0" y="5"/>
                  </a:moveTo>
                  <a:cubicBezTo>
                    <a:pt x="1" y="5"/>
                    <a:pt x="1" y="4"/>
                    <a:pt x="2" y="3"/>
                  </a:cubicBezTo>
                  <a:cubicBezTo>
                    <a:pt x="3" y="3"/>
                    <a:pt x="5" y="2"/>
                    <a:pt x="7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1" name="Freeform 1078"/>
            <p:cNvSpPr>
              <a:spLocks/>
            </p:cNvSpPr>
            <p:nvPr/>
          </p:nvSpPr>
          <p:spPr bwMode="auto">
            <a:xfrm>
              <a:off x="1441451" y="1878013"/>
              <a:ext cx="25400" cy="14288"/>
            </a:xfrm>
            <a:custGeom>
              <a:avLst/>
              <a:gdLst>
                <a:gd name="T0" fmla="*/ 0 w 9"/>
                <a:gd name="T1" fmla="*/ 4 h 5"/>
                <a:gd name="T2" fmla="*/ 3 w 9"/>
                <a:gd name="T3" fmla="*/ 3 h 5"/>
                <a:gd name="T4" fmla="*/ 7 w 9"/>
                <a:gd name="T5" fmla="*/ 2 h 5"/>
                <a:gd name="T6" fmla="*/ 9 w 9"/>
                <a:gd name="T7" fmla="*/ 1 h 5"/>
                <a:gd name="T8" fmla="*/ 6 w 9"/>
                <a:gd name="T9" fmla="*/ 0 h 5"/>
                <a:gd name="T10" fmla="*/ 2 w 9"/>
                <a:gd name="T11" fmla="*/ 2 h 5"/>
                <a:gd name="T12" fmla="*/ 0 w 9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1" y="5"/>
                    <a:pt x="2" y="4"/>
                    <a:pt x="3" y="3"/>
                  </a:cubicBezTo>
                  <a:cubicBezTo>
                    <a:pt x="3" y="3"/>
                    <a:pt x="5" y="2"/>
                    <a:pt x="7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2" name="Freeform 1079"/>
            <p:cNvSpPr>
              <a:spLocks/>
            </p:cNvSpPr>
            <p:nvPr/>
          </p:nvSpPr>
          <p:spPr bwMode="auto">
            <a:xfrm>
              <a:off x="1441451" y="1878013"/>
              <a:ext cx="25400" cy="14288"/>
            </a:xfrm>
            <a:custGeom>
              <a:avLst/>
              <a:gdLst>
                <a:gd name="T0" fmla="*/ 1 w 9"/>
                <a:gd name="T1" fmla="*/ 4 h 5"/>
                <a:gd name="T2" fmla="*/ 3 w 9"/>
                <a:gd name="T3" fmla="*/ 3 h 5"/>
                <a:gd name="T4" fmla="*/ 7 w 9"/>
                <a:gd name="T5" fmla="*/ 2 h 5"/>
                <a:gd name="T6" fmla="*/ 9 w 9"/>
                <a:gd name="T7" fmla="*/ 1 h 5"/>
                <a:gd name="T8" fmla="*/ 6 w 9"/>
                <a:gd name="T9" fmla="*/ 0 h 5"/>
                <a:gd name="T10" fmla="*/ 2 w 9"/>
                <a:gd name="T11" fmla="*/ 2 h 5"/>
                <a:gd name="T12" fmla="*/ 1 w 9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1" y="4"/>
                  </a:move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3" name="Freeform 1080"/>
            <p:cNvSpPr>
              <a:spLocks/>
            </p:cNvSpPr>
            <p:nvPr/>
          </p:nvSpPr>
          <p:spPr bwMode="auto">
            <a:xfrm>
              <a:off x="1441451" y="1878013"/>
              <a:ext cx="25400" cy="14288"/>
            </a:xfrm>
            <a:custGeom>
              <a:avLst/>
              <a:gdLst>
                <a:gd name="T0" fmla="*/ 1 w 9"/>
                <a:gd name="T1" fmla="*/ 4 h 5"/>
                <a:gd name="T2" fmla="*/ 3 w 9"/>
                <a:gd name="T3" fmla="*/ 3 h 5"/>
                <a:gd name="T4" fmla="*/ 7 w 9"/>
                <a:gd name="T5" fmla="*/ 1 h 5"/>
                <a:gd name="T6" fmla="*/ 9 w 9"/>
                <a:gd name="T7" fmla="*/ 1 h 5"/>
                <a:gd name="T8" fmla="*/ 6 w 9"/>
                <a:gd name="T9" fmla="*/ 0 h 5"/>
                <a:gd name="T10" fmla="*/ 2 w 9"/>
                <a:gd name="T11" fmla="*/ 2 h 5"/>
                <a:gd name="T12" fmla="*/ 1 w 9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1" y="4"/>
                  </a:moveTo>
                  <a:cubicBezTo>
                    <a:pt x="1" y="5"/>
                    <a:pt x="2" y="3"/>
                    <a:pt x="3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9" y="1"/>
                    <a:pt x="9" y="2"/>
                    <a:pt x="9" y="1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4" name="Freeform 1081"/>
            <p:cNvSpPr>
              <a:spLocks/>
            </p:cNvSpPr>
            <p:nvPr/>
          </p:nvSpPr>
          <p:spPr bwMode="auto">
            <a:xfrm>
              <a:off x="1444626" y="1878013"/>
              <a:ext cx="22225" cy="12700"/>
            </a:xfrm>
            <a:custGeom>
              <a:avLst/>
              <a:gdLst>
                <a:gd name="T0" fmla="*/ 0 w 8"/>
                <a:gd name="T1" fmla="*/ 4 h 4"/>
                <a:gd name="T2" fmla="*/ 2 w 8"/>
                <a:gd name="T3" fmla="*/ 3 h 4"/>
                <a:gd name="T4" fmla="*/ 6 w 8"/>
                <a:gd name="T5" fmla="*/ 1 h 4"/>
                <a:gd name="T6" fmla="*/ 8 w 8"/>
                <a:gd name="T7" fmla="*/ 1 h 4"/>
                <a:gd name="T8" fmla="*/ 5 w 8"/>
                <a:gd name="T9" fmla="*/ 0 h 4"/>
                <a:gd name="T10" fmla="*/ 1 w 8"/>
                <a:gd name="T11" fmla="*/ 2 h 4"/>
                <a:gd name="T12" fmla="*/ 0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cubicBezTo>
                    <a:pt x="1" y="4"/>
                    <a:pt x="1" y="3"/>
                    <a:pt x="2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5" name="Freeform 1082"/>
            <p:cNvSpPr>
              <a:spLocks/>
            </p:cNvSpPr>
            <p:nvPr/>
          </p:nvSpPr>
          <p:spPr bwMode="auto">
            <a:xfrm>
              <a:off x="1444626" y="1878013"/>
              <a:ext cx="22225" cy="12700"/>
            </a:xfrm>
            <a:custGeom>
              <a:avLst/>
              <a:gdLst>
                <a:gd name="T0" fmla="*/ 0 w 8"/>
                <a:gd name="T1" fmla="*/ 4 h 4"/>
                <a:gd name="T2" fmla="*/ 2 w 8"/>
                <a:gd name="T3" fmla="*/ 3 h 4"/>
                <a:gd name="T4" fmla="*/ 6 w 8"/>
                <a:gd name="T5" fmla="*/ 1 h 4"/>
                <a:gd name="T6" fmla="*/ 8 w 8"/>
                <a:gd name="T7" fmla="*/ 1 h 4"/>
                <a:gd name="T8" fmla="*/ 5 w 8"/>
                <a:gd name="T9" fmla="*/ 0 h 4"/>
                <a:gd name="T10" fmla="*/ 1 w 8"/>
                <a:gd name="T11" fmla="*/ 2 h 4"/>
                <a:gd name="T12" fmla="*/ 0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cubicBezTo>
                    <a:pt x="1" y="4"/>
                    <a:pt x="1" y="3"/>
                    <a:pt x="2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6" name="Freeform 1083"/>
            <p:cNvSpPr>
              <a:spLocks/>
            </p:cNvSpPr>
            <p:nvPr/>
          </p:nvSpPr>
          <p:spPr bwMode="auto">
            <a:xfrm>
              <a:off x="1444626" y="1878013"/>
              <a:ext cx="22225" cy="12700"/>
            </a:xfrm>
            <a:custGeom>
              <a:avLst/>
              <a:gdLst>
                <a:gd name="T0" fmla="*/ 1 w 8"/>
                <a:gd name="T1" fmla="*/ 3 h 4"/>
                <a:gd name="T2" fmla="*/ 2 w 8"/>
                <a:gd name="T3" fmla="*/ 2 h 4"/>
                <a:gd name="T4" fmla="*/ 6 w 8"/>
                <a:gd name="T5" fmla="*/ 1 h 4"/>
                <a:gd name="T6" fmla="*/ 8 w 8"/>
                <a:gd name="T7" fmla="*/ 1 h 4"/>
                <a:gd name="T8" fmla="*/ 5 w 8"/>
                <a:gd name="T9" fmla="*/ 0 h 4"/>
                <a:gd name="T10" fmla="*/ 2 w 8"/>
                <a:gd name="T11" fmla="*/ 2 h 4"/>
                <a:gd name="T12" fmla="*/ 1 w 8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1" y="3"/>
                  </a:moveTo>
                  <a:cubicBezTo>
                    <a:pt x="1" y="4"/>
                    <a:pt x="1" y="3"/>
                    <a:pt x="2" y="2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7" name="Freeform 1084"/>
            <p:cNvSpPr>
              <a:spLocks/>
            </p:cNvSpPr>
            <p:nvPr/>
          </p:nvSpPr>
          <p:spPr bwMode="auto">
            <a:xfrm>
              <a:off x="1444626" y="1878013"/>
              <a:ext cx="22225" cy="9525"/>
            </a:xfrm>
            <a:custGeom>
              <a:avLst/>
              <a:gdLst>
                <a:gd name="T0" fmla="*/ 1 w 8"/>
                <a:gd name="T1" fmla="*/ 3 h 3"/>
                <a:gd name="T2" fmla="*/ 2 w 8"/>
                <a:gd name="T3" fmla="*/ 2 h 3"/>
                <a:gd name="T4" fmla="*/ 6 w 8"/>
                <a:gd name="T5" fmla="*/ 1 h 3"/>
                <a:gd name="T6" fmla="*/ 8 w 8"/>
                <a:gd name="T7" fmla="*/ 1 h 3"/>
                <a:gd name="T8" fmla="*/ 5 w 8"/>
                <a:gd name="T9" fmla="*/ 0 h 3"/>
                <a:gd name="T10" fmla="*/ 2 w 8"/>
                <a:gd name="T11" fmla="*/ 2 h 3"/>
                <a:gd name="T12" fmla="*/ 1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3" y="2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8" name="Freeform 1085"/>
            <p:cNvSpPr>
              <a:spLocks/>
            </p:cNvSpPr>
            <p:nvPr/>
          </p:nvSpPr>
          <p:spPr bwMode="auto">
            <a:xfrm>
              <a:off x="1446213" y="1878013"/>
              <a:ext cx="20638" cy="9525"/>
            </a:xfrm>
            <a:custGeom>
              <a:avLst/>
              <a:gdLst>
                <a:gd name="T0" fmla="*/ 0 w 7"/>
                <a:gd name="T1" fmla="*/ 3 h 3"/>
                <a:gd name="T2" fmla="*/ 1 w 7"/>
                <a:gd name="T3" fmla="*/ 2 h 3"/>
                <a:gd name="T4" fmla="*/ 5 w 7"/>
                <a:gd name="T5" fmla="*/ 1 h 3"/>
                <a:gd name="T6" fmla="*/ 6 w 7"/>
                <a:gd name="T7" fmla="*/ 1 h 3"/>
                <a:gd name="T8" fmla="*/ 4 w 7"/>
                <a:gd name="T9" fmla="*/ 0 h 3"/>
                <a:gd name="T10" fmla="*/ 1 w 7"/>
                <a:gd name="T11" fmla="*/ 2 h 3"/>
                <a:gd name="T12" fmla="*/ 0 w 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0" y="3"/>
                    <a:pt x="1" y="3"/>
                    <a:pt x="1" y="2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7" y="1"/>
                    <a:pt x="6" y="1"/>
                  </a:cubicBezTo>
                  <a:cubicBezTo>
                    <a:pt x="6" y="0"/>
                    <a:pt x="6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9" name="Freeform 1086"/>
            <p:cNvSpPr>
              <a:spLocks/>
            </p:cNvSpPr>
            <p:nvPr/>
          </p:nvSpPr>
          <p:spPr bwMode="auto">
            <a:xfrm>
              <a:off x="1446213" y="1878013"/>
              <a:ext cx="17463" cy="9525"/>
            </a:xfrm>
            <a:custGeom>
              <a:avLst/>
              <a:gdLst>
                <a:gd name="T0" fmla="*/ 0 w 6"/>
                <a:gd name="T1" fmla="*/ 3 h 3"/>
                <a:gd name="T2" fmla="*/ 2 w 6"/>
                <a:gd name="T3" fmla="*/ 2 h 3"/>
                <a:gd name="T4" fmla="*/ 5 w 6"/>
                <a:gd name="T5" fmla="*/ 1 h 3"/>
                <a:gd name="T6" fmla="*/ 6 w 6"/>
                <a:gd name="T7" fmla="*/ 1 h 3"/>
                <a:gd name="T8" fmla="*/ 4 w 6"/>
                <a:gd name="T9" fmla="*/ 0 h 3"/>
                <a:gd name="T10" fmla="*/ 1 w 6"/>
                <a:gd name="T11" fmla="*/ 2 h 3"/>
                <a:gd name="T12" fmla="*/ 0 w 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0" name="Freeform 1087"/>
            <p:cNvSpPr>
              <a:spLocks/>
            </p:cNvSpPr>
            <p:nvPr/>
          </p:nvSpPr>
          <p:spPr bwMode="auto">
            <a:xfrm>
              <a:off x="1446213" y="1878013"/>
              <a:ext cx="17463" cy="9525"/>
            </a:xfrm>
            <a:custGeom>
              <a:avLst/>
              <a:gdLst>
                <a:gd name="T0" fmla="*/ 0 w 6"/>
                <a:gd name="T1" fmla="*/ 2 h 3"/>
                <a:gd name="T2" fmla="*/ 2 w 6"/>
                <a:gd name="T3" fmla="*/ 2 h 3"/>
                <a:gd name="T4" fmla="*/ 5 w 6"/>
                <a:gd name="T5" fmla="*/ 1 h 3"/>
                <a:gd name="T6" fmla="*/ 6 w 6"/>
                <a:gd name="T7" fmla="*/ 1 h 3"/>
                <a:gd name="T8" fmla="*/ 4 w 6"/>
                <a:gd name="T9" fmla="*/ 0 h 3"/>
                <a:gd name="T10" fmla="*/ 1 w 6"/>
                <a:gd name="T11" fmla="*/ 2 h 3"/>
                <a:gd name="T12" fmla="*/ 0 w 6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1" y="3"/>
                    <a:pt x="1" y="2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1" name="Freeform 1088"/>
            <p:cNvSpPr>
              <a:spLocks/>
            </p:cNvSpPr>
            <p:nvPr/>
          </p:nvSpPr>
          <p:spPr bwMode="auto">
            <a:xfrm>
              <a:off x="1446213" y="1878013"/>
              <a:ext cx="17463" cy="6350"/>
            </a:xfrm>
            <a:custGeom>
              <a:avLst/>
              <a:gdLst>
                <a:gd name="T0" fmla="*/ 1 w 6"/>
                <a:gd name="T1" fmla="*/ 2 h 2"/>
                <a:gd name="T2" fmla="*/ 2 w 6"/>
                <a:gd name="T3" fmla="*/ 2 h 2"/>
                <a:gd name="T4" fmla="*/ 5 w 6"/>
                <a:gd name="T5" fmla="*/ 1 h 2"/>
                <a:gd name="T6" fmla="*/ 6 w 6"/>
                <a:gd name="T7" fmla="*/ 1 h 2"/>
                <a:gd name="T8" fmla="*/ 4 w 6"/>
                <a:gd name="T9" fmla="*/ 1 h 2"/>
                <a:gd name="T10" fmla="*/ 1 w 6"/>
                <a:gd name="T11" fmla="*/ 1 h 2"/>
                <a:gd name="T12" fmla="*/ 1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1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2" name="Freeform 1089"/>
            <p:cNvSpPr>
              <a:spLocks/>
            </p:cNvSpPr>
            <p:nvPr/>
          </p:nvSpPr>
          <p:spPr bwMode="auto">
            <a:xfrm>
              <a:off x="1446213" y="1878013"/>
              <a:ext cx="17463" cy="6350"/>
            </a:xfrm>
            <a:custGeom>
              <a:avLst/>
              <a:gdLst>
                <a:gd name="T0" fmla="*/ 1 w 6"/>
                <a:gd name="T1" fmla="*/ 2 h 2"/>
                <a:gd name="T2" fmla="*/ 2 w 6"/>
                <a:gd name="T3" fmla="*/ 2 h 2"/>
                <a:gd name="T4" fmla="*/ 5 w 6"/>
                <a:gd name="T5" fmla="*/ 1 h 2"/>
                <a:gd name="T6" fmla="*/ 6 w 6"/>
                <a:gd name="T7" fmla="*/ 1 h 2"/>
                <a:gd name="T8" fmla="*/ 4 w 6"/>
                <a:gd name="T9" fmla="*/ 1 h 2"/>
                <a:gd name="T10" fmla="*/ 2 w 6"/>
                <a:gd name="T11" fmla="*/ 1 h 2"/>
                <a:gd name="T12" fmla="*/ 1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1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1"/>
                    <a:pt x="4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3" name="Freeform 1090"/>
            <p:cNvSpPr>
              <a:spLocks/>
            </p:cNvSpPr>
            <p:nvPr/>
          </p:nvSpPr>
          <p:spPr bwMode="auto">
            <a:xfrm>
              <a:off x="1473201" y="1878013"/>
              <a:ext cx="42863" cy="34925"/>
            </a:xfrm>
            <a:custGeom>
              <a:avLst/>
              <a:gdLst>
                <a:gd name="T0" fmla="*/ 0 w 15"/>
                <a:gd name="T1" fmla="*/ 1 h 12"/>
                <a:gd name="T2" fmla="*/ 6 w 15"/>
                <a:gd name="T3" fmla="*/ 3 h 12"/>
                <a:gd name="T4" fmla="*/ 11 w 15"/>
                <a:gd name="T5" fmla="*/ 7 h 12"/>
                <a:gd name="T6" fmla="*/ 11 w 15"/>
                <a:gd name="T7" fmla="*/ 12 h 12"/>
                <a:gd name="T8" fmla="*/ 15 w 15"/>
                <a:gd name="T9" fmla="*/ 7 h 12"/>
                <a:gd name="T10" fmla="*/ 10 w 15"/>
                <a:gd name="T11" fmla="*/ 2 h 12"/>
                <a:gd name="T12" fmla="*/ 3 w 15"/>
                <a:gd name="T13" fmla="*/ 0 h 12"/>
                <a:gd name="T14" fmla="*/ 0 w 15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cubicBezTo>
                    <a:pt x="0" y="2"/>
                    <a:pt x="3" y="3"/>
                    <a:pt x="6" y="3"/>
                  </a:cubicBezTo>
                  <a:cubicBezTo>
                    <a:pt x="8" y="3"/>
                    <a:pt x="11" y="4"/>
                    <a:pt x="11" y="7"/>
                  </a:cubicBezTo>
                  <a:cubicBezTo>
                    <a:pt x="11" y="10"/>
                    <a:pt x="10" y="12"/>
                    <a:pt x="11" y="12"/>
                  </a:cubicBezTo>
                  <a:cubicBezTo>
                    <a:pt x="14" y="11"/>
                    <a:pt x="15" y="8"/>
                    <a:pt x="15" y="7"/>
                  </a:cubicBezTo>
                  <a:cubicBezTo>
                    <a:pt x="15" y="5"/>
                    <a:pt x="13" y="3"/>
                    <a:pt x="10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4" name="Freeform 1091"/>
            <p:cNvSpPr>
              <a:spLocks/>
            </p:cNvSpPr>
            <p:nvPr/>
          </p:nvSpPr>
          <p:spPr bwMode="auto">
            <a:xfrm>
              <a:off x="1473201" y="1878013"/>
              <a:ext cx="42863" cy="31750"/>
            </a:xfrm>
            <a:custGeom>
              <a:avLst/>
              <a:gdLst>
                <a:gd name="T0" fmla="*/ 0 w 15"/>
                <a:gd name="T1" fmla="*/ 1 h 11"/>
                <a:gd name="T2" fmla="*/ 6 w 15"/>
                <a:gd name="T3" fmla="*/ 3 h 11"/>
                <a:gd name="T4" fmla="*/ 11 w 15"/>
                <a:gd name="T5" fmla="*/ 7 h 11"/>
                <a:gd name="T6" fmla="*/ 11 w 15"/>
                <a:gd name="T7" fmla="*/ 11 h 11"/>
                <a:gd name="T8" fmla="*/ 15 w 15"/>
                <a:gd name="T9" fmla="*/ 7 h 11"/>
                <a:gd name="T10" fmla="*/ 10 w 15"/>
                <a:gd name="T11" fmla="*/ 2 h 11"/>
                <a:gd name="T12" fmla="*/ 3 w 15"/>
                <a:gd name="T13" fmla="*/ 0 h 11"/>
                <a:gd name="T14" fmla="*/ 0 w 15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"/>
                  </a:moveTo>
                  <a:cubicBezTo>
                    <a:pt x="0" y="2"/>
                    <a:pt x="3" y="3"/>
                    <a:pt x="6" y="3"/>
                  </a:cubicBezTo>
                  <a:cubicBezTo>
                    <a:pt x="8" y="3"/>
                    <a:pt x="11" y="4"/>
                    <a:pt x="11" y="7"/>
                  </a:cubicBezTo>
                  <a:cubicBezTo>
                    <a:pt x="11" y="9"/>
                    <a:pt x="10" y="11"/>
                    <a:pt x="11" y="11"/>
                  </a:cubicBezTo>
                  <a:cubicBezTo>
                    <a:pt x="14" y="11"/>
                    <a:pt x="15" y="8"/>
                    <a:pt x="15" y="7"/>
                  </a:cubicBezTo>
                  <a:cubicBezTo>
                    <a:pt x="15" y="5"/>
                    <a:pt x="13" y="3"/>
                    <a:pt x="10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5" name="Freeform 1092"/>
            <p:cNvSpPr>
              <a:spLocks/>
            </p:cNvSpPr>
            <p:nvPr/>
          </p:nvSpPr>
          <p:spPr bwMode="auto">
            <a:xfrm>
              <a:off x="1473201" y="1878013"/>
              <a:ext cx="42863" cy="31750"/>
            </a:xfrm>
            <a:custGeom>
              <a:avLst/>
              <a:gdLst>
                <a:gd name="T0" fmla="*/ 0 w 15"/>
                <a:gd name="T1" fmla="*/ 1 h 11"/>
                <a:gd name="T2" fmla="*/ 6 w 15"/>
                <a:gd name="T3" fmla="*/ 3 h 11"/>
                <a:gd name="T4" fmla="*/ 11 w 15"/>
                <a:gd name="T5" fmla="*/ 7 h 11"/>
                <a:gd name="T6" fmla="*/ 12 w 15"/>
                <a:gd name="T7" fmla="*/ 11 h 11"/>
                <a:gd name="T8" fmla="*/ 15 w 15"/>
                <a:gd name="T9" fmla="*/ 7 h 11"/>
                <a:gd name="T10" fmla="*/ 9 w 15"/>
                <a:gd name="T11" fmla="*/ 2 h 11"/>
                <a:gd name="T12" fmla="*/ 3 w 15"/>
                <a:gd name="T13" fmla="*/ 0 h 11"/>
                <a:gd name="T14" fmla="*/ 0 w 15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"/>
                  </a:moveTo>
                  <a:cubicBezTo>
                    <a:pt x="0" y="2"/>
                    <a:pt x="3" y="2"/>
                    <a:pt x="6" y="3"/>
                  </a:cubicBezTo>
                  <a:cubicBezTo>
                    <a:pt x="8" y="3"/>
                    <a:pt x="10" y="4"/>
                    <a:pt x="11" y="7"/>
                  </a:cubicBezTo>
                  <a:cubicBezTo>
                    <a:pt x="11" y="9"/>
                    <a:pt x="10" y="11"/>
                    <a:pt x="12" y="11"/>
                  </a:cubicBezTo>
                  <a:cubicBezTo>
                    <a:pt x="14" y="11"/>
                    <a:pt x="15" y="8"/>
                    <a:pt x="15" y="7"/>
                  </a:cubicBezTo>
                  <a:cubicBezTo>
                    <a:pt x="15" y="5"/>
                    <a:pt x="13" y="3"/>
                    <a:pt x="9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6" name="Freeform 1093"/>
            <p:cNvSpPr>
              <a:spLocks/>
            </p:cNvSpPr>
            <p:nvPr/>
          </p:nvSpPr>
          <p:spPr bwMode="auto">
            <a:xfrm>
              <a:off x="1473201" y="1878013"/>
              <a:ext cx="42863" cy="31750"/>
            </a:xfrm>
            <a:custGeom>
              <a:avLst/>
              <a:gdLst>
                <a:gd name="T0" fmla="*/ 0 w 15"/>
                <a:gd name="T1" fmla="*/ 1 h 11"/>
                <a:gd name="T2" fmla="*/ 6 w 15"/>
                <a:gd name="T3" fmla="*/ 3 h 11"/>
                <a:gd name="T4" fmla="*/ 11 w 15"/>
                <a:gd name="T5" fmla="*/ 6 h 11"/>
                <a:gd name="T6" fmla="*/ 12 w 15"/>
                <a:gd name="T7" fmla="*/ 11 h 11"/>
                <a:gd name="T8" fmla="*/ 15 w 15"/>
                <a:gd name="T9" fmla="*/ 6 h 11"/>
                <a:gd name="T10" fmla="*/ 9 w 15"/>
                <a:gd name="T11" fmla="*/ 2 h 11"/>
                <a:gd name="T12" fmla="*/ 3 w 15"/>
                <a:gd name="T13" fmla="*/ 0 h 11"/>
                <a:gd name="T14" fmla="*/ 0 w 15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"/>
                  </a:moveTo>
                  <a:cubicBezTo>
                    <a:pt x="0" y="2"/>
                    <a:pt x="3" y="2"/>
                    <a:pt x="6" y="3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1" y="9"/>
                    <a:pt x="10" y="11"/>
                    <a:pt x="12" y="11"/>
                  </a:cubicBezTo>
                  <a:cubicBezTo>
                    <a:pt x="14" y="10"/>
                    <a:pt x="15" y="8"/>
                    <a:pt x="15" y="6"/>
                  </a:cubicBezTo>
                  <a:cubicBezTo>
                    <a:pt x="15" y="5"/>
                    <a:pt x="13" y="3"/>
                    <a:pt x="9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7" name="Freeform 1094"/>
            <p:cNvSpPr>
              <a:spLocks/>
            </p:cNvSpPr>
            <p:nvPr/>
          </p:nvSpPr>
          <p:spPr bwMode="auto">
            <a:xfrm>
              <a:off x="1473201" y="1878013"/>
              <a:ext cx="42863" cy="31750"/>
            </a:xfrm>
            <a:custGeom>
              <a:avLst/>
              <a:gdLst>
                <a:gd name="T0" fmla="*/ 0 w 15"/>
                <a:gd name="T1" fmla="*/ 1 h 11"/>
                <a:gd name="T2" fmla="*/ 6 w 15"/>
                <a:gd name="T3" fmla="*/ 3 h 11"/>
                <a:gd name="T4" fmla="*/ 11 w 15"/>
                <a:gd name="T5" fmla="*/ 6 h 11"/>
                <a:gd name="T6" fmla="*/ 12 w 15"/>
                <a:gd name="T7" fmla="*/ 10 h 11"/>
                <a:gd name="T8" fmla="*/ 15 w 15"/>
                <a:gd name="T9" fmla="*/ 6 h 11"/>
                <a:gd name="T10" fmla="*/ 9 w 15"/>
                <a:gd name="T11" fmla="*/ 2 h 11"/>
                <a:gd name="T12" fmla="*/ 3 w 15"/>
                <a:gd name="T13" fmla="*/ 0 h 11"/>
                <a:gd name="T14" fmla="*/ 0 w 15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"/>
                  </a:moveTo>
                  <a:cubicBezTo>
                    <a:pt x="0" y="2"/>
                    <a:pt x="3" y="2"/>
                    <a:pt x="6" y="3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1" y="9"/>
                    <a:pt x="10" y="11"/>
                    <a:pt x="12" y="10"/>
                  </a:cubicBezTo>
                  <a:cubicBezTo>
                    <a:pt x="14" y="10"/>
                    <a:pt x="15" y="8"/>
                    <a:pt x="15" y="6"/>
                  </a:cubicBezTo>
                  <a:cubicBezTo>
                    <a:pt x="15" y="5"/>
                    <a:pt x="13" y="3"/>
                    <a:pt x="9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8" name="Freeform 1095"/>
            <p:cNvSpPr>
              <a:spLocks/>
            </p:cNvSpPr>
            <p:nvPr/>
          </p:nvSpPr>
          <p:spPr bwMode="auto">
            <a:xfrm>
              <a:off x="1473201" y="1878013"/>
              <a:ext cx="42863" cy="28575"/>
            </a:xfrm>
            <a:custGeom>
              <a:avLst/>
              <a:gdLst>
                <a:gd name="T0" fmla="*/ 0 w 15"/>
                <a:gd name="T1" fmla="*/ 1 h 10"/>
                <a:gd name="T2" fmla="*/ 6 w 15"/>
                <a:gd name="T3" fmla="*/ 3 h 10"/>
                <a:gd name="T4" fmla="*/ 11 w 15"/>
                <a:gd name="T5" fmla="*/ 6 h 10"/>
                <a:gd name="T6" fmla="*/ 12 w 15"/>
                <a:gd name="T7" fmla="*/ 10 h 10"/>
                <a:gd name="T8" fmla="*/ 15 w 15"/>
                <a:gd name="T9" fmla="*/ 6 h 10"/>
                <a:gd name="T10" fmla="*/ 9 w 15"/>
                <a:gd name="T11" fmla="*/ 2 h 10"/>
                <a:gd name="T12" fmla="*/ 3 w 15"/>
                <a:gd name="T13" fmla="*/ 0 h 10"/>
                <a:gd name="T14" fmla="*/ 0 w 15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0" y="1"/>
                  </a:moveTo>
                  <a:cubicBezTo>
                    <a:pt x="0" y="2"/>
                    <a:pt x="3" y="2"/>
                    <a:pt x="6" y="3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1" y="9"/>
                    <a:pt x="10" y="10"/>
                    <a:pt x="12" y="10"/>
                  </a:cubicBezTo>
                  <a:cubicBezTo>
                    <a:pt x="14" y="10"/>
                    <a:pt x="15" y="8"/>
                    <a:pt x="15" y="6"/>
                  </a:cubicBezTo>
                  <a:cubicBezTo>
                    <a:pt x="15" y="5"/>
                    <a:pt x="13" y="3"/>
                    <a:pt x="9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9" name="Freeform 1096"/>
            <p:cNvSpPr>
              <a:spLocks/>
            </p:cNvSpPr>
            <p:nvPr/>
          </p:nvSpPr>
          <p:spPr bwMode="auto">
            <a:xfrm>
              <a:off x="1473201" y="1878013"/>
              <a:ext cx="42863" cy="28575"/>
            </a:xfrm>
            <a:custGeom>
              <a:avLst/>
              <a:gdLst>
                <a:gd name="T0" fmla="*/ 0 w 15"/>
                <a:gd name="T1" fmla="*/ 1 h 10"/>
                <a:gd name="T2" fmla="*/ 6 w 15"/>
                <a:gd name="T3" fmla="*/ 3 h 10"/>
                <a:gd name="T4" fmla="*/ 11 w 15"/>
                <a:gd name="T5" fmla="*/ 6 h 10"/>
                <a:gd name="T6" fmla="*/ 12 w 15"/>
                <a:gd name="T7" fmla="*/ 10 h 10"/>
                <a:gd name="T8" fmla="*/ 15 w 15"/>
                <a:gd name="T9" fmla="*/ 6 h 10"/>
                <a:gd name="T10" fmla="*/ 9 w 15"/>
                <a:gd name="T11" fmla="*/ 2 h 10"/>
                <a:gd name="T12" fmla="*/ 3 w 15"/>
                <a:gd name="T13" fmla="*/ 0 h 10"/>
                <a:gd name="T14" fmla="*/ 0 w 15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0" y="1"/>
                  </a:moveTo>
                  <a:cubicBezTo>
                    <a:pt x="0" y="2"/>
                    <a:pt x="3" y="2"/>
                    <a:pt x="6" y="3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1" y="9"/>
                    <a:pt x="11" y="10"/>
                    <a:pt x="12" y="10"/>
                  </a:cubicBezTo>
                  <a:cubicBezTo>
                    <a:pt x="14" y="10"/>
                    <a:pt x="15" y="8"/>
                    <a:pt x="15" y="6"/>
                  </a:cubicBezTo>
                  <a:cubicBezTo>
                    <a:pt x="14" y="5"/>
                    <a:pt x="13" y="3"/>
                    <a:pt x="9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0" name="Freeform 1097"/>
            <p:cNvSpPr>
              <a:spLocks/>
            </p:cNvSpPr>
            <p:nvPr/>
          </p:nvSpPr>
          <p:spPr bwMode="auto">
            <a:xfrm>
              <a:off x="1473201" y="1878013"/>
              <a:ext cx="39688" cy="28575"/>
            </a:xfrm>
            <a:custGeom>
              <a:avLst/>
              <a:gdLst>
                <a:gd name="T0" fmla="*/ 0 w 14"/>
                <a:gd name="T1" fmla="*/ 1 h 10"/>
                <a:gd name="T2" fmla="*/ 6 w 14"/>
                <a:gd name="T3" fmla="*/ 3 h 10"/>
                <a:gd name="T4" fmla="*/ 11 w 14"/>
                <a:gd name="T5" fmla="*/ 6 h 10"/>
                <a:gd name="T6" fmla="*/ 12 w 14"/>
                <a:gd name="T7" fmla="*/ 10 h 10"/>
                <a:gd name="T8" fmla="*/ 14 w 14"/>
                <a:gd name="T9" fmla="*/ 6 h 10"/>
                <a:gd name="T10" fmla="*/ 9 w 14"/>
                <a:gd name="T11" fmla="*/ 2 h 10"/>
                <a:gd name="T12" fmla="*/ 3 w 14"/>
                <a:gd name="T13" fmla="*/ 0 h 10"/>
                <a:gd name="T14" fmla="*/ 0 w 14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0" y="1"/>
                  </a:moveTo>
                  <a:cubicBezTo>
                    <a:pt x="0" y="2"/>
                    <a:pt x="3" y="2"/>
                    <a:pt x="6" y="3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1" y="8"/>
                    <a:pt x="11" y="10"/>
                    <a:pt x="12" y="10"/>
                  </a:cubicBezTo>
                  <a:cubicBezTo>
                    <a:pt x="14" y="9"/>
                    <a:pt x="14" y="7"/>
                    <a:pt x="14" y="6"/>
                  </a:cubicBezTo>
                  <a:cubicBezTo>
                    <a:pt x="14" y="5"/>
                    <a:pt x="13" y="3"/>
                    <a:pt x="9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1" name="Freeform 1098"/>
            <p:cNvSpPr>
              <a:spLocks/>
            </p:cNvSpPr>
            <p:nvPr/>
          </p:nvSpPr>
          <p:spPr bwMode="auto">
            <a:xfrm>
              <a:off x="1473201" y="1878013"/>
              <a:ext cx="39688" cy="26988"/>
            </a:xfrm>
            <a:custGeom>
              <a:avLst/>
              <a:gdLst>
                <a:gd name="T0" fmla="*/ 1 w 14"/>
                <a:gd name="T1" fmla="*/ 1 h 9"/>
                <a:gd name="T2" fmla="*/ 6 w 14"/>
                <a:gd name="T3" fmla="*/ 3 h 9"/>
                <a:gd name="T4" fmla="*/ 11 w 14"/>
                <a:gd name="T5" fmla="*/ 6 h 9"/>
                <a:gd name="T6" fmla="*/ 12 w 14"/>
                <a:gd name="T7" fmla="*/ 9 h 9"/>
                <a:gd name="T8" fmla="*/ 14 w 14"/>
                <a:gd name="T9" fmla="*/ 6 h 9"/>
                <a:gd name="T10" fmla="*/ 9 w 14"/>
                <a:gd name="T11" fmla="*/ 2 h 9"/>
                <a:gd name="T12" fmla="*/ 3 w 14"/>
                <a:gd name="T13" fmla="*/ 0 h 9"/>
                <a:gd name="T14" fmla="*/ 1 w 1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" y="1"/>
                  </a:moveTo>
                  <a:cubicBezTo>
                    <a:pt x="1" y="2"/>
                    <a:pt x="3" y="2"/>
                    <a:pt x="6" y="3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2" y="8"/>
                    <a:pt x="11" y="9"/>
                    <a:pt x="12" y="9"/>
                  </a:cubicBezTo>
                  <a:cubicBezTo>
                    <a:pt x="14" y="9"/>
                    <a:pt x="14" y="7"/>
                    <a:pt x="14" y="6"/>
                  </a:cubicBezTo>
                  <a:cubicBezTo>
                    <a:pt x="14" y="5"/>
                    <a:pt x="13" y="3"/>
                    <a:pt x="9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2" name="Freeform 1099"/>
            <p:cNvSpPr>
              <a:spLocks/>
            </p:cNvSpPr>
            <p:nvPr/>
          </p:nvSpPr>
          <p:spPr bwMode="auto">
            <a:xfrm>
              <a:off x="1474788" y="1878013"/>
              <a:ext cx="38100" cy="26988"/>
            </a:xfrm>
            <a:custGeom>
              <a:avLst/>
              <a:gdLst>
                <a:gd name="T0" fmla="*/ 0 w 13"/>
                <a:gd name="T1" fmla="*/ 1 h 9"/>
                <a:gd name="T2" fmla="*/ 5 w 13"/>
                <a:gd name="T3" fmla="*/ 3 h 9"/>
                <a:gd name="T4" fmla="*/ 10 w 13"/>
                <a:gd name="T5" fmla="*/ 6 h 9"/>
                <a:gd name="T6" fmla="*/ 11 w 13"/>
                <a:gd name="T7" fmla="*/ 9 h 9"/>
                <a:gd name="T8" fmla="*/ 13 w 13"/>
                <a:gd name="T9" fmla="*/ 6 h 9"/>
                <a:gd name="T10" fmla="*/ 8 w 13"/>
                <a:gd name="T11" fmla="*/ 2 h 9"/>
                <a:gd name="T12" fmla="*/ 2 w 13"/>
                <a:gd name="T13" fmla="*/ 0 h 9"/>
                <a:gd name="T14" fmla="*/ 0 w 13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0" y="1"/>
                  </a:moveTo>
                  <a:cubicBezTo>
                    <a:pt x="0" y="2"/>
                    <a:pt x="2" y="2"/>
                    <a:pt x="5" y="3"/>
                  </a:cubicBezTo>
                  <a:cubicBezTo>
                    <a:pt x="7" y="3"/>
                    <a:pt x="9" y="4"/>
                    <a:pt x="10" y="6"/>
                  </a:cubicBezTo>
                  <a:cubicBezTo>
                    <a:pt x="11" y="8"/>
                    <a:pt x="10" y="9"/>
                    <a:pt x="11" y="9"/>
                  </a:cubicBezTo>
                  <a:cubicBezTo>
                    <a:pt x="13" y="9"/>
                    <a:pt x="13" y="7"/>
                    <a:pt x="13" y="6"/>
                  </a:cubicBezTo>
                  <a:cubicBezTo>
                    <a:pt x="13" y="5"/>
                    <a:pt x="11" y="3"/>
                    <a:pt x="8" y="2"/>
                  </a:cubicBezTo>
                  <a:cubicBezTo>
                    <a:pt x="6" y="1"/>
                    <a:pt x="4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3" name="Freeform 1100"/>
            <p:cNvSpPr>
              <a:spLocks/>
            </p:cNvSpPr>
            <p:nvPr/>
          </p:nvSpPr>
          <p:spPr bwMode="auto">
            <a:xfrm>
              <a:off x="1474788" y="1878013"/>
              <a:ext cx="38100" cy="26988"/>
            </a:xfrm>
            <a:custGeom>
              <a:avLst/>
              <a:gdLst>
                <a:gd name="T0" fmla="*/ 0 w 13"/>
                <a:gd name="T1" fmla="*/ 1 h 9"/>
                <a:gd name="T2" fmla="*/ 5 w 13"/>
                <a:gd name="T3" fmla="*/ 3 h 9"/>
                <a:gd name="T4" fmla="*/ 10 w 13"/>
                <a:gd name="T5" fmla="*/ 6 h 9"/>
                <a:gd name="T6" fmla="*/ 11 w 13"/>
                <a:gd name="T7" fmla="*/ 9 h 9"/>
                <a:gd name="T8" fmla="*/ 13 w 13"/>
                <a:gd name="T9" fmla="*/ 6 h 9"/>
                <a:gd name="T10" fmla="*/ 8 w 13"/>
                <a:gd name="T11" fmla="*/ 2 h 9"/>
                <a:gd name="T12" fmla="*/ 2 w 13"/>
                <a:gd name="T13" fmla="*/ 0 h 9"/>
                <a:gd name="T14" fmla="*/ 0 w 13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0" y="1"/>
                  </a:moveTo>
                  <a:cubicBezTo>
                    <a:pt x="0" y="2"/>
                    <a:pt x="2" y="2"/>
                    <a:pt x="5" y="3"/>
                  </a:cubicBezTo>
                  <a:cubicBezTo>
                    <a:pt x="7" y="3"/>
                    <a:pt x="9" y="3"/>
                    <a:pt x="10" y="6"/>
                  </a:cubicBezTo>
                  <a:cubicBezTo>
                    <a:pt x="11" y="8"/>
                    <a:pt x="10" y="9"/>
                    <a:pt x="11" y="9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5"/>
                    <a:pt x="11" y="3"/>
                    <a:pt x="8" y="2"/>
                  </a:cubicBezTo>
                  <a:cubicBezTo>
                    <a:pt x="6" y="1"/>
                    <a:pt x="4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4" name="Freeform 1101"/>
            <p:cNvSpPr>
              <a:spLocks/>
            </p:cNvSpPr>
            <p:nvPr/>
          </p:nvSpPr>
          <p:spPr bwMode="auto">
            <a:xfrm>
              <a:off x="1474788" y="1878013"/>
              <a:ext cx="38100" cy="26988"/>
            </a:xfrm>
            <a:custGeom>
              <a:avLst/>
              <a:gdLst>
                <a:gd name="T0" fmla="*/ 0 w 13"/>
                <a:gd name="T1" fmla="*/ 1 h 9"/>
                <a:gd name="T2" fmla="*/ 5 w 13"/>
                <a:gd name="T3" fmla="*/ 3 h 9"/>
                <a:gd name="T4" fmla="*/ 10 w 13"/>
                <a:gd name="T5" fmla="*/ 6 h 9"/>
                <a:gd name="T6" fmla="*/ 11 w 13"/>
                <a:gd name="T7" fmla="*/ 9 h 9"/>
                <a:gd name="T8" fmla="*/ 13 w 13"/>
                <a:gd name="T9" fmla="*/ 6 h 9"/>
                <a:gd name="T10" fmla="*/ 8 w 13"/>
                <a:gd name="T11" fmla="*/ 2 h 9"/>
                <a:gd name="T12" fmla="*/ 2 w 13"/>
                <a:gd name="T13" fmla="*/ 0 h 9"/>
                <a:gd name="T14" fmla="*/ 0 w 13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0" y="1"/>
                  </a:moveTo>
                  <a:cubicBezTo>
                    <a:pt x="0" y="2"/>
                    <a:pt x="2" y="2"/>
                    <a:pt x="5" y="3"/>
                  </a:cubicBezTo>
                  <a:cubicBezTo>
                    <a:pt x="7" y="3"/>
                    <a:pt x="9" y="3"/>
                    <a:pt x="10" y="6"/>
                  </a:cubicBezTo>
                  <a:cubicBezTo>
                    <a:pt x="11" y="8"/>
                    <a:pt x="10" y="9"/>
                    <a:pt x="11" y="9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5"/>
                    <a:pt x="11" y="3"/>
                    <a:pt x="8" y="2"/>
                  </a:cubicBezTo>
                  <a:cubicBezTo>
                    <a:pt x="6" y="1"/>
                    <a:pt x="4" y="1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5" name="Freeform 1102"/>
            <p:cNvSpPr>
              <a:spLocks/>
            </p:cNvSpPr>
            <p:nvPr/>
          </p:nvSpPr>
          <p:spPr bwMode="auto">
            <a:xfrm>
              <a:off x="1474788" y="1878013"/>
              <a:ext cx="38100" cy="23813"/>
            </a:xfrm>
            <a:custGeom>
              <a:avLst/>
              <a:gdLst>
                <a:gd name="T0" fmla="*/ 0 w 13"/>
                <a:gd name="T1" fmla="*/ 1 h 8"/>
                <a:gd name="T2" fmla="*/ 5 w 13"/>
                <a:gd name="T3" fmla="*/ 2 h 8"/>
                <a:gd name="T4" fmla="*/ 10 w 13"/>
                <a:gd name="T5" fmla="*/ 5 h 8"/>
                <a:gd name="T6" fmla="*/ 11 w 13"/>
                <a:gd name="T7" fmla="*/ 8 h 8"/>
                <a:gd name="T8" fmla="*/ 13 w 13"/>
                <a:gd name="T9" fmla="*/ 6 h 8"/>
                <a:gd name="T10" fmla="*/ 8 w 13"/>
                <a:gd name="T11" fmla="*/ 2 h 8"/>
                <a:gd name="T12" fmla="*/ 2 w 13"/>
                <a:gd name="T13" fmla="*/ 0 h 8"/>
                <a:gd name="T14" fmla="*/ 0 w 13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cubicBezTo>
                    <a:pt x="0" y="2"/>
                    <a:pt x="3" y="2"/>
                    <a:pt x="5" y="2"/>
                  </a:cubicBezTo>
                  <a:cubicBezTo>
                    <a:pt x="7" y="3"/>
                    <a:pt x="9" y="3"/>
                    <a:pt x="10" y="5"/>
                  </a:cubicBezTo>
                  <a:cubicBezTo>
                    <a:pt x="11" y="7"/>
                    <a:pt x="10" y="8"/>
                    <a:pt x="11" y="8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5"/>
                    <a:pt x="11" y="3"/>
                    <a:pt x="8" y="2"/>
                  </a:cubicBezTo>
                  <a:cubicBezTo>
                    <a:pt x="6" y="1"/>
                    <a:pt x="4" y="1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6" name="Freeform 1103"/>
            <p:cNvSpPr>
              <a:spLocks/>
            </p:cNvSpPr>
            <p:nvPr/>
          </p:nvSpPr>
          <p:spPr bwMode="auto">
            <a:xfrm>
              <a:off x="1474788" y="1878013"/>
              <a:ext cx="38100" cy="23813"/>
            </a:xfrm>
            <a:custGeom>
              <a:avLst/>
              <a:gdLst>
                <a:gd name="T0" fmla="*/ 0 w 13"/>
                <a:gd name="T1" fmla="*/ 1 h 8"/>
                <a:gd name="T2" fmla="*/ 5 w 13"/>
                <a:gd name="T3" fmla="*/ 2 h 8"/>
                <a:gd name="T4" fmla="*/ 10 w 13"/>
                <a:gd name="T5" fmla="*/ 5 h 8"/>
                <a:gd name="T6" fmla="*/ 11 w 13"/>
                <a:gd name="T7" fmla="*/ 8 h 8"/>
                <a:gd name="T8" fmla="*/ 13 w 13"/>
                <a:gd name="T9" fmla="*/ 6 h 8"/>
                <a:gd name="T10" fmla="*/ 8 w 13"/>
                <a:gd name="T11" fmla="*/ 2 h 8"/>
                <a:gd name="T12" fmla="*/ 2 w 13"/>
                <a:gd name="T13" fmla="*/ 0 h 8"/>
                <a:gd name="T14" fmla="*/ 0 w 13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cubicBezTo>
                    <a:pt x="0" y="2"/>
                    <a:pt x="3" y="2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1" y="7"/>
                    <a:pt x="10" y="8"/>
                    <a:pt x="11" y="8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4"/>
                    <a:pt x="11" y="3"/>
                    <a:pt x="8" y="2"/>
                  </a:cubicBezTo>
                  <a:cubicBezTo>
                    <a:pt x="6" y="1"/>
                    <a:pt x="4" y="1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7" name="Freeform 1104"/>
            <p:cNvSpPr>
              <a:spLocks/>
            </p:cNvSpPr>
            <p:nvPr/>
          </p:nvSpPr>
          <p:spPr bwMode="auto">
            <a:xfrm>
              <a:off x="1474788" y="1878013"/>
              <a:ext cx="38100" cy="23813"/>
            </a:xfrm>
            <a:custGeom>
              <a:avLst/>
              <a:gdLst>
                <a:gd name="T0" fmla="*/ 0 w 13"/>
                <a:gd name="T1" fmla="*/ 1 h 8"/>
                <a:gd name="T2" fmla="*/ 5 w 13"/>
                <a:gd name="T3" fmla="*/ 2 h 8"/>
                <a:gd name="T4" fmla="*/ 10 w 13"/>
                <a:gd name="T5" fmla="*/ 5 h 8"/>
                <a:gd name="T6" fmla="*/ 11 w 13"/>
                <a:gd name="T7" fmla="*/ 8 h 8"/>
                <a:gd name="T8" fmla="*/ 13 w 13"/>
                <a:gd name="T9" fmla="*/ 6 h 8"/>
                <a:gd name="T10" fmla="*/ 8 w 13"/>
                <a:gd name="T11" fmla="*/ 2 h 8"/>
                <a:gd name="T12" fmla="*/ 2 w 13"/>
                <a:gd name="T13" fmla="*/ 0 h 8"/>
                <a:gd name="T14" fmla="*/ 0 w 13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cubicBezTo>
                    <a:pt x="0" y="2"/>
                    <a:pt x="3" y="2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1" y="7"/>
                    <a:pt x="10" y="8"/>
                    <a:pt x="11" y="8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4"/>
                    <a:pt x="11" y="3"/>
                    <a:pt x="8" y="2"/>
                  </a:cubicBezTo>
                  <a:cubicBezTo>
                    <a:pt x="6" y="1"/>
                    <a:pt x="4" y="1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8" name="Freeform 1105"/>
            <p:cNvSpPr>
              <a:spLocks/>
            </p:cNvSpPr>
            <p:nvPr/>
          </p:nvSpPr>
          <p:spPr bwMode="auto">
            <a:xfrm>
              <a:off x="1474788" y="1878013"/>
              <a:ext cx="38100" cy="23813"/>
            </a:xfrm>
            <a:custGeom>
              <a:avLst/>
              <a:gdLst>
                <a:gd name="T0" fmla="*/ 0 w 13"/>
                <a:gd name="T1" fmla="*/ 1 h 8"/>
                <a:gd name="T2" fmla="*/ 5 w 13"/>
                <a:gd name="T3" fmla="*/ 2 h 8"/>
                <a:gd name="T4" fmla="*/ 10 w 13"/>
                <a:gd name="T5" fmla="*/ 5 h 8"/>
                <a:gd name="T6" fmla="*/ 11 w 13"/>
                <a:gd name="T7" fmla="*/ 8 h 8"/>
                <a:gd name="T8" fmla="*/ 13 w 13"/>
                <a:gd name="T9" fmla="*/ 6 h 8"/>
                <a:gd name="T10" fmla="*/ 8 w 13"/>
                <a:gd name="T11" fmla="*/ 2 h 8"/>
                <a:gd name="T12" fmla="*/ 3 w 13"/>
                <a:gd name="T13" fmla="*/ 0 h 8"/>
                <a:gd name="T14" fmla="*/ 0 w 13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cubicBezTo>
                    <a:pt x="0" y="2"/>
                    <a:pt x="3" y="2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1" y="7"/>
                    <a:pt x="10" y="8"/>
                    <a:pt x="11" y="8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6" y="1"/>
                    <a:pt x="4" y="1"/>
                    <a:pt x="3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9" name="Freeform 1106"/>
            <p:cNvSpPr>
              <a:spLocks/>
            </p:cNvSpPr>
            <p:nvPr/>
          </p:nvSpPr>
          <p:spPr bwMode="auto">
            <a:xfrm>
              <a:off x="1474788" y="1878013"/>
              <a:ext cx="38100" cy="20638"/>
            </a:xfrm>
            <a:custGeom>
              <a:avLst/>
              <a:gdLst>
                <a:gd name="T0" fmla="*/ 0 w 13"/>
                <a:gd name="T1" fmla="*/ 1 h 7"/>
                <a:gd name="T2" fmla="*/ 5 w 13"/>
                <a:gd name="T3" fmla="*/ 2 h 7"/>
                <a:gd name="T4" fmla="*/ 10 w 13"/>
                <a:gd name="T5" fmla="*/ 5 h 7"/>
                <a:gd name="T6" fmla="*/ 11 w 13"/>
                <a:gd name="T7" fmla="*/ 7 h 7"/>
                <a:gd name="T8" fmla="*/ 12 w 13"/>
                <a:gd name="T9" fmla="*/ 6 h 7"/>
                <a:gd name="T10" fmla="*/ 8 w 13"/>
                <a:gd name="T11" fmla="*/ 2 h 7"/>
                <a:gd name="T12" fmla="*/ 3 w 13"/>
                <a:gd name="T13" fmla="*/ 1 h 7"/>
                <a:gd name="T14" fmla="*/ 0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1"/>
                  </a:moveTo>
                  <a:cubicBezTo>
                    <a:pt x="0" y="2"/>
                    <a:pt x="3" y="2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1" y="7"/>
                    <a:pt x="10" y="7"/>
                    <a:pt x="11" y="7"/>
                  </a:cubicBezTo>
                  <a:cubicBezTo>
                    <a:pt x="12" y="7"/>
                    <a:pt x="13" y="7"/>
                    <a:pt x="12" y="6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6" y="1"/>
                    <a:pt x="4" y="1"/>
                    <a:pt x="3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0" name="Freeform 1107"/>
            <p:cNvSpPr>
              <a:spLocks/>
            </p:cNvSpPr>
            <p:nvPr/>
          </p:nvSpPr>
          <p:spPr bwMode="auto">
            <a:xfrm>
              <a:off x="1474788" y="1878013"/>
              <a:ext cx="38100" cy="20638"/>
            </a:xfrm>
            <a:custGeom>
              <a:avLst/>
              <a:gdLst>
                <a:gd name="T0" fmla="*/ 0 w 13"/>
                <a:gd name="T1" fmla="*/ 1 h 7"/>
                <a:gd name="T2" fmla="*/ 5 w 13"/>
                <a:gd name="T3" fmla="*/ 2 h 7"/>
                <a:gd name="T4" fmla="*/ 10 w 13"/>
                <a:gd name="T5" fmla="*/ 5 h 7"/>
                <a:gd name="T6" fmla="*/ 11 w 13"/>
                <a:gd name="T7" fmla="*/ 7 h 7"/>
                <a:gd name="T8" fmla="*/ 12 w 13"/>
                <a:gd name="T9" fmla="*/ 5 h 7"/>
                <a:gd name="T10" fmla="*/ 8 w 13"/>
                <a:gd name="T11" fmla="*/ 2 h 7"/>
                <a:gd name="T12" fmla="*/ 3 w 13"/>
                <a:gd name="T13" fmla="*/ 1 h 7"/>
                <a:gd name="T14" fmla="*/ 0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1"/>
                  </a:moveTo>
                  <a:cubicBezTo>
                    <a:pt x="0" y="2"/>
                    <a:pt x="3" y="2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1" y="6"/>
                    <a:pt x="10" y="7"/>
                    <a:pt x="11" y="7"/>
                  </a:cubicBezTo>
                  <a:cubicBezTo>
                    <a:pt x="12" y="7"/>
                    <a:pt x="13" y="7"/>
                    <a:pt x="12" y="5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6" y="1"/>
                    <a:pt x="5" y="1"/>
                    <a:pt x="3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1" name="Freeform 1108"/>
            <p:cNvSpPr>
              <a:spLocks/>
            </p:cNvSpPr>
            <p:nvPr/>
          </p:nvSpPr>
          <p:spPr bwMode="auto">
            <a:xfrm>
              <a:off x="1474788" y="1878013"/>
              <a:ext cx="34925" cy="20638"/>
            </a:xfrm>
            <a:custGeom>
              <a:avLst/>
              <a:gdLst>
                <a:gd name="T0" fmla="*/ 0 w 12"/>
                <a:gd name="T1" fmla="*/ 1 h 7"/>
                <a:gd name="T2" fmla="*/ 5 w 12"/>
                <a:gd name="T3" fmla="*/ 2 h 7"/>
                <a:gd name="T4" fmla="*/ 10 w 12"/>
                <a:gd name="T5" fmla="*/ 5 h 7"/>
                <a:gd name="T6" fmla="*/ 11 w 12"/>
                <a:gd name="T7" fmla="*/ 7 h 7"/>
                <a:gd name="T8" fmla="*/ 12 w 12"/>
                <a:gd name="T9" fmla="*/ 5 h 7"/>
                <a:gd name="T10" fmla="*/ 8 w 12"/>
                <a:gd name="T11" fmla="*/ 2 h 7"/>
                <a:gd name="T12" fmla="*/ 3 w 12"/>
                <a:gd name="T13" fmla="*/ 1 h 7"/>
                <a:gd name="T14" fmla="*/ 0 w 12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">
                  <a:moveTo>
                    <a:pt x="0" y="1"/>
                  </a:moveTo>
                  <a:cubicBezTo>
                    <a:pt x="0" y="2"/>
                    <a:pt x="3" y="2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1" y="6"/>
                    <a:pt x="10" y="7"/>
                    <a:pt x="11" y="7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6" y="1"/>
                    <a:pt x="5" y="1"/>
                    <a:pt x="3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2" name="Freeform 1109"/>
            <p:cNvSpPr>
              <a:spLocks/>
            </p:cNvSpPr>
            <p:nvPr/>
          </p:nvSpPr>
          <p:spPr bwMode="auto">
            <a:xfrm>
              <a:off x="1474788" y="1878013"/>
              <a:ext cx="34925" cy="20638"/>
            </a:xfrm>
            <a:custGeom>
              <a:avLst/>
              <a:gdLst>
                <a:gd name="T0" fmla="*/ 0 w 12"/>
                <a:gd name="T1" fmla="*/ 1 h 7"/>
                <a:gd name="T2" fmla="*/ 5 w 12"/>
                <a:gd name="T3" fmla="*/ 2 h 7"/>
                <a:gd name="T4" fmla="*/ 10 w 12"/>
                <a:gd name="T5" fmla="*/ 5 h 7"/>
                <a:gd name="T6" fmla="*/ 11 w 12"/>
                <a:gd name="T7" fmla="*/ 7 h 7"/>
                <a:gd name="T8" fmla="*/ 12 w 12"/>
                <a:gd name="T9" fmla="*/ 5 h 7"/>
                <a:gd name="T10" fmla="*/ 8 w 12"/>
                <a:gd name="T11" fmla="*/ 2 h 7"/>
                <a:gd name="T12" fmla="*/ 3 w 12"/>
                <a:gd name="T13" fmla="*/ 1 h 7"/>
                <a:gd name="T14" fmla="*/ 0 w 12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">
                  <a:moveTo>
                    <a:pt x="0" y="1"/>
                  </a:moveTo>
                  <a:cubicBezTo>
                    <a:pt x="1" y="2"/>
                    <a:pt x="3" y="2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2" y="6"/>
                    <a:pt x="10" y="6"/>
                    <a:pt x="11" y="7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6" y="1"/>
                    <a:pt x="5" y="1"/>
                    <a:pt x="3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3" name="Freeform 1110"/>
            <p:cNvSpPr>
              <a:spLocks/>
            </p:cNvSpPr>
            <p:nvPr/>
          </p:nvSpPr>
          <p:spPr bwMode="auto">
            <a:xfrm>
              <a:off x="1474788" y="1878013"/>
              <a:ext cx="34925" cy="17463"/>
            </a:xfrm>
            <a:custGeom>
              <a:avLst/>
              <a:gdLst>
                <a:gd name="T0" fmla="*/ 0 w 12"/>
                <a:gd name="T1" fmla="*/ 1 h 6"/>
                <a:gd name="T2" fmla="*/ 5 w 12"/>
                <a:gd name="T3" fmla="*/ 2 h 6"/>
                <a:gd name="T4" fmla="*/ 10 w 12"/>
                <a:gd name="T5" fmla="*/ 5 h 6"/>
                <a:gd name="T6" fmla="*/ 11 w 12"/>
                <a:gd name="T7" fmla="*/ 6 h 6"/>
                <a:gd name="T8" fmla="*/ 12 w 12"/>
                <a:gd name="T9" fmla="*/ 5 h 6"/>
                <a:gd name="T10" fmla="*/ 8 w 12"/>
                <a:gd name="T11" fmla="*/ 2 h 6"/>
                <a:gd name="T12" fmla="*/ 3 w 12"/>
                <a:gd name="T13" fmla="*/ 1 h 6"/>
                <a:gd name="T14" fmla="*/ 0 w 12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0" y="1"/>
                  </a:moveTo>
                  <a:cubicBezTo>
                    <a:pt x="1" y="2"/>
                    <a:pt x="3" y="1"/>
                    <a:pt x="5" y="2"/>
                  </a:cubicBezTo>
                  <a:cubicBezTo>
                    <a:pt x="7" y="3"/>
                    <a:pt x="8" y="3"/>
                    <a:pt x="10" y="5"/>
                  </a:cubicBezTo>
                  <a:cubicBezTo>
                    <a:pt x="12" y="6"/>
                    <a:pt x="10" y="6"/>
                    <a:pt x="11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6" y="2"/>
                    <a:pt x="5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4" name="Freeform 1111"/>
            <p:cNvSpPr>
              <a:spLocks/>
            </p:cNvSpPr>
            <p:nvPr/>
          </p:nvSpPr>
          <p:spPr bwMode="auto">
            <a:xfrm>
              <a:off x="1495426" y="1884363"/>
              <a:ext cx="14288" cy="11113"/>
            </a:xfrm>
            <a:custGeom>
              <a:avLst/>
              <a:gdLst>
                <a:gd name="T0" fmla="*/ 3 w 5"/>
                <a:gd name="T1" fmla="*/ 2 h 4"/>
                <a:gd name="T2" fmla="*/ 4 w 5"/>
                <a:gd name="T3" fmla="*/ 4 h 4"/>
                <a:gd name="T4" fmla="*/ 5 w 5"/>
                <a:gd name="T5" fmla="*/ 3 h 4"/>
                <a:gd name="T6" fmla="*/ 2 w 5"/>
                <a:gd name="T7" fmla="*/ 1 h 4"/>
                <a:gd name="T8" fmla="*/ 3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2"/>
                  </a:move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0" y="0"/>
                    <a:pt x="1" y="1"/>
                    <a:pt x="3" y="2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5" name="Freeform 1112"/>
            <p:cNvSpPr>
              <a:spLocks/>
            </p:cNvSpPr>
            <p:nvPr/>
          </p:nvSpPr>
          <p:spPr bwMode="auto">
            <a:xfrm>
              <a:off x="1495426" y="1884363"/>
              <a:ext cx="14288" cy="11113"/>
            </a:xfrm>
            <a:custGeom>
              <a:avLst/>
              <a:gdLst>
                <a:gd name="T0" fmla="*/ 3 w 5"/>
                <a:gd name="T1" fmla="*/ 2 h 4"/>
                <a:gd name="T2" fmla="*/ 4 w 5"/>
                <a:gd name="T3" fmla="*/ 4 h 4"/>
                <a:gd name="T4" fmla="*/ 5 w 5"/>
                <a:gd name="T5" fmla="*/ 3 h 4"/>
                <a:gd name="T6" fmla="*/ 2 w 5"/>
                <a:gd name="T7" fmla="*/ 1 h 4"/>
                <a:gd name="T8" fmla="*/ 3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2"/>
                  </a:move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0" y="0"/>
                    <a:pt x="1" y="1"/>
                    <a:pt x="3" y="2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6" name="Freeform 1113"/>
            <p:cNvSpPr>
              <a:spLocks/>
            </p:cNvSpPr>
            <p:nvPr/>
          </p:nvSpPr>
          <p:spPr bwMode="auto">
            <a:xfrm>
              <a:off x="1495426" y="1884363"/>
              <a:ext cx="14288" cy="11113"/>
            </a:xfrm>
            <a:custGeom>
              <a:avLst/>
              <a:gdLst>
                <a:gd name="T0" fmla="*/ 3 w 5"/>
                <a:gd name="T1" fmla="*/ 2 h 4"/>
                <a:gd name="T2" fmla="*/ 4 w 5"/>
                <a:gd name="T3" fmla="*/ 4 h 4"/>
                <a:gd name="T4" fmla="*/ 5 w 5"/>
                <a:gd name="T5" fmla="*/ 3 h 4"/>
                <a:gd name="T6" fmla="*/ 2 w 5"/>
                <a:gd name="T7" fmla="*/ 1 h 4"/>
                <a:gd name="T8" fmla="*/ 3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2"/>
                  </a:move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0" y="0"/>
                    <a:pt x="1" y="1"/>
                    <a:pt x="3" y="2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7" name="Freeform 1114"/>
            <p:cNvSpPr>
              <a:spLocks/>
            </p:cNvSpPr>
            <p:nvPr/>
          </p:nvSpPr>
          <p:spPr bwMode="auto">
            <a:xfrm>
              <a:off x="1498601" y="1884363"/>
              <a:ext cx="11113" cy="11113"/>
            </a:xfrm>
            <a:custGeom>
              <a:avLst/>
              <a:gdLst>
                <a:gd name="T0" fmla="*/ 2 w 4"/>
                <a:gd name="T1" fmla="*/ 2 h 4"/>
                <a:gd name="T2" fmla="*/ 3 w 4"/>
                <a:gd name="T3" fmla="*/ 4 h 4"/>
                <a:gd name="T4" fmla="*/ 4 w 4"/>
                <a:gd name="T5" fmla="*/ 3 h 4"/>
                <a:gd name="T6" fmla="*/ 1 w 4"/>
                <a:gd name="T7" fmla="*/ 1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2"/>
                    <a:pt x="3" y="2"/>
                    <a:pt x="1" y="1"/>
                  </a:cubicBezTo>
                  <a:cubicBezTo>
                    <a:pt x="0" y="0"/>
                    <a:pt x="0" y="1"/>
                    <a:pt x="2" y="2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8" name="Freeform 1115"/>
            <p:cNvSpPr>
              <a:spLocks/>
            </p:cNvSpPr>
            <p:nvPr/>
          </p:nvSpPr>
          <p:spPr bwMode="auto">
            <a:xfrm>
              <a:off x="1498601" y="1884363"/>
              <a:ext cx="11113" cy="11113"/>
            </a:xfrm>
            <a:custGeom>
              <a:avLst/>
              <a:gdLst>
                <a:gd name="T0" fmla="*/ 2 w 4"/>
                <a:gd name="T1" fmla="*/ 2 h 4"/>
                <a:gd name="T2" fmla="*/ 3 w 4"/>
                <a:gd name="T3" fmla="*/ 4 h 4"/>
                <a:gd name="T4" fmla="*/ 4 w 4"/>
                <a:gd name="T5" fmla="*/ 3 h 4"/>
                <a:gd name="T6" fmla="*/ 1 w 4"/>
                <a:gd name="T7" fmla="*/ 1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2"/>
                    <a:pt x="3" y="2"/>
                    <a:pt x="1" y="1"/>
                  </a:cubicBezTo>
                  <a:cubicBezTo>
                    <a:pt x="0" y="0"/>
                    <a:pt x="0" y="1"/>
                    <a:pt x="2" y="2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9" name="Freeform 1116"/>
            <p:cNvSpPr>
              <a:spLocks/>
            </p:cNvSpPr>
            <p:nvPr/>
          </p:nvSpPr>
          <p:spPr bwMode="auto">
            <a:xfrm>
              <a:off x="1498601" y="1884363"/>
              <a:ext cx="11113" cy="11113"/>
            </a:xfrm>
            <a:custGeom>
              <a:avLst/>
              <a:gdLst>
                <a:gd name="T0" fmla="*/ 2 w 4"/>
                <a:gd name="T1" fmla="*/ 2 h 4"/>
                <a:gd name="T2" fmla="*/ 3 w 4"/>
                <a:gd name="T3" fmla="*/ 4 h 4"/>
                <a:gd name="T4" fmla="*/ 4 w 4"/>
                <a:gd name="T5" fmla="*/ 3 h 4"/>
                <a:gd name="T6" fmla="*/ 1 w 4"/>
                <a:gd name="T7" fmla="*/ 1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2"/>
                    <a:pt x="3" y="2"/>
                    <a:pt x="1" y="1"/>
                  </a:cubicBezTo>
                  <a:cubicBezTo>
                    <a:pt x="0" y="0"/>
                    <a:pt x="0" y="1"/>
                    <a:pt x="2" y="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0" name="Freeform 1117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1" name="Freeform 1118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2" name="Freeform 1119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3" name="Freeform 1120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4" name="Freeform 1121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5" name="Freeform 1122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2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6" name="Freeform 1123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2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7" name="Freeform 1124"/>
            <p:cNvSpPr>
              <a:spLocks/>
            </p:cNvSpPr>
            <p:nvPr/>
          </p:nvSpPr>
          <p:spPr bwMode="auto">
            <a:xfrm>
              <a:off x="1498601" y="1887538"/>
              <a:ext cx="11113" cy="7938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2 h 3"/>
                <a:gd name="T4" fmla="*/ 4 w 4"/>
                <a:gd name="T5" fmla="*/ 2 h 3"/>
                <a:gd name="T6" fmla="*/ 1 w 4"/>
                <a:gd name="T7" fmla="*/ 0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1"/>
                    <a:pt x="3" y="1"/>
                    <a:pt x="1" y="0"/>
                  </a:cubicBezTo>
                  <a:cubicBezTo>
                    <a:pt x="0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8" name="Freeform 1125"/>
            <p:cNvSpPr>
              <a:spLocks/>
            </p:cNvSpPr>
            <p:nvPr/>
          </p:nvSpPr>
          <p:spPr bwMode="auto">
            <a:xfrm>
              <a:off x="1501776" y="1887538"/>
              <a:ext cx="7938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3 w 3"/>
                <a:gd name="T5" fmla="*/ 2 h 3"/>
                <a:gd name="T6" fmla="*/ 1 w 3"/>
                <a:gd name="T7" fmla="*/ 0 h 3"/>
                <a:gd name="T8" fmla="*/ 1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9" name="Freeform 1126"/>
            <p:cNvSpPr>
              <a:spLocks/>
            </p:cNvSpPr>
            <p:nvPr/>
          </p:nvSpPr>
          <p:spPr bwMode="auto">
            <a:xfrm>
              <a:off x="1501776" y="18875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2 h 2"/>
                <a:gd name="T4" fmla="*/ 3 w 3"/>
                <a:gd name="T5" fmla="*/ 2 h 2"/>
                <a:gd name="T6" fmla="*/ 1 w 3"/>
                <a:gd name="T7" fmla="*/ 0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0" name="Freeform 1127"/>
            <p:cNvSpPr>
              <a:spLocks/>
            </p:cNvSpPr>
            <p:nvPr/>
          </p:nvSpPr>
          <p:spPr bwMode="auto">
            <a:xfrm>
              <a:off x="1501776" y="18875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2 h 2"/>
                <a:gd name="T4" fmla="*/ 3 w 3"/>
                <a:gd name="T5" fmla="*/ 2 h 2"/>
                <a:gd name="T6" fmla="*/ 1 w 3"/>
                <a:gd name="T7" fmla="*/ 0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1" name="Freeform 1128"/>
            <p:cNvSpPr>
              <a:spLocks/>
            </p:cNvSpPr>
            <p:nvPr/>
          </p:nvSpPr>
          <p:spPr bwMode="auto">
            <a:xfrm>
              <a:off x="1501776" y="18875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2 h 2"/>
                <a:gd name="T4" fmla="*/ 2 w 3"/>
                <a:gd name="T5" fmla="*/ 2 h 2"/>
                <a:gd name="T6" fmla="*/ 1 w 3"/>
                <a:gd name="T7" fmla="*/ 0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2" name="Freeform 1129"/>
            <p:cNvSpPr>
              <a:spLocks/>
            </p:cNvSpPr>
            <p:nvPr/>
          </p:nvSpPr>
          <p:spPr bwMode="auto">
            <a:xfrm>
              <a:off x="1501776" y="18875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2 h 2"/>
                <a:gd name="T4" fmla="*/ 2 w 3"/>
                <a:gd name="T5" fmla="*/ 2 h 2"/>
                <a:gd name="T6" fmla="*/ 1 w 3"/>
                <a:gd name="T7" fmla="*/ 1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3" name="Freeform 1130"/>
            <p:cNvSpPr>
              <a:spLocks/>
            </p:cNvSpPr>
            <p:nvPr/>
          </p:nvSpPr>
          <p:spPr bwMode="auto">
            <a:xfrm>
              <a:off x="1501776" y="18875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2 h 2"/>
                <a:gd name="T4" fmla="*/ 2 w 3"/>
                <a:gd name="T5" fmla="*/ 2 h 2"/>
                <a:gd name="T6" fmla="*/ 1 w 3"/>
                <a:gd name="T7" fmla="*/ 1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4" name="Freeform 1131"/>
            <p:cNvSpPr>
              <a:spLocks/>
            </p:cNvSpPr>
            <p:nvPr/>
          </p:nvSpPr>
          <p:spPr bwMode="auto">
            <a:xfrm>
              <a:off x="1501776" y="18875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2 h 2"/>
                <a:gd name="T4" fmla="*/ 2 w 3"/>
                <a:gd name="T5" fmla="*/ 2 h 2"/>
                <a:gd name="T6" fmla="*/ 1 w 3"/>
                <a:gd name="T7" fmla="*/ 1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5" name="Freeform 1132"/>
            <p:cNvSpPr>
              <a:spLocks/>
            </p:cNvSpPr>
            <p:nvPr/>
          </p:nvSpPr>
          <p:spPr bwMode="auto">
            <a:xfrm>
              <a:off x="1384301" y="1627188"/>
              <a:ext cx="36513" cy="33338"/>
            </a:xfrm>
            <a:custGeom>
              <a:avLst/>
              <a:gdLst>
                <a:gd name="T0" fmla="*/ 1 w 13"/>
                <a:gd name="T1" fmla="*/ 0 h 12"/>
                <a:gd name="T2" fmla="*/ 4 w 13"/>
                <a:gd name="T3" fmla="*/ 9 h 12"/>
                <a:gd name="T4" fmla="*/ 10 w 13"/>
                <a:gd name="T5" fmla="*/ 11 h 12"/>
                <a:gd name="T6" fmla="*/ 9 w 13"/>
                <a:gd name="T7" fmla="*/ 4 h 12"/>
                <a:gd name="T8" fmla="*/ 4 w 13"/>
                <a:gd name="T9" fmla="*/ 1 h 12"/>
                <a:gd name="T10" fmla="*/ 1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0" y="1"/>
                    <a:pt x="1" y="6"/>
                    <a:pt x="4" y="9"/>
                  </a:cubicBezTo>
                  <a:cubicBezTo>
                    <a:pt x="7" y="12"/>
                    <a:pt x="9" y="12"/>
                    <a:pt x="10" y="11"/>
                  </a:cubicBezTo>
                  <a:cubicBezTo>
                    <a:pt x="13" y="8"/>
                    <a:pt x="11" y="6"/>
                    <a:pt x="9" y="4"/>
                  </a:cubicBezTo>
                  <a:cubicBezTo>
                    <a:pt x="8" y="2"/>
                    <a:pt x="6" y="3"/>
                    <a:pt x="4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6" name="Freeform 1133"/>
            <p:cNvSpPr>
              <a:spLocks/>
            </p:cNvSpPr>
            <p:nvPr/>
          </p:nvSpPr>
          <p:spPr bwMode="auto">
            <a:xfrm>
              <a:off x="1384301" y="1627188"/>
              <a:ext cx="36513" cy="33338"/>
            </a:xfrm>
            <a:custGeom>
              <a:avLst/>
              <a:gdLst>
                <a:gd name="T0" fmla="*/ 1 w 13"/>
                <a:gd name="T1" fmla="*/ 0 h 12"/>
                <a:gd name="T2" fmla="*/ 4 w 13"/>
                <a:gd name="T3" fmla="*/ 9 h 12"/>
                <a:gd name="T4" fmla="*/ 10 w 13"/>
                <a:gd name="T5" fmla="*/ 10 h 12"/>
                <a:gd name="T6" fmla="*/ 9 w 13"/>
                <a:gd name="T7" fmla="*/ 4 h 12"/>
                <a:gd name="T8" fmla="*/ 4 w 13"/>
                <a:gd name="T9" fmla="*/ 1 h 12"/>
                <a:gd name="T10" fmla="*/ 1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0" y="1"/>
                    <a:pt x="1" y="6"/>
                    <a:pt x="4" y="9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3" y="8"/>
                    <a:pt x="11" y="6"/>
                    <a:pt x="9" y="4"/>
                  </a:cubicBezTo>
                  <a:cubicBezTo>
                    <a:pt x="8" y="2"/>
                    <a:pt x="6" y="3"/>
                    <a:pt x="4" y="1"/>
                  </a:cubicBezTo>
                  <a:cubicBezTo>
                    <a:pt x="3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7" name="Freeform 1134"/>
            <p:cNvSpPr>
              <a:spLocks/>
            </p:cNvSpPr>
            <p:nvPr/>
          </p:nvSpPr>
          <p:spPr bwMode="auto">
            <a:xfrm>
              <a:off x="1384301" y="1627188"/>
              <a:ext cx="33338" cy="33338"/>
            </a:xfrm>
            <a:custGeom>
              <a:avLst/>
              <a:gdLst>
                <a:gd name="T0" fmla="*/ 1 w 12"/>
                <a:gd name="T1" fmla="*/ 1 h 12"/>
                <a:gd name="T2" fmla="*/ 4 w 12"/>
                <a:gd name="T3" fmla="*/ 9 h 12"/>
                <a:gd name="T4" fmla="*/ 10 w 12"/>
                <a:gd name="T5" fmla="*/ 10 h 12"/>
                <a:gd name="T6" fmla="*/ 9 w 12"/>
                <a:gd name="T7" fmla="*/ 4 h 12"/>
                <a:gd name="T8" fmla="*/ 4 w 12"/>
                <a:gd name="T9" fmla="*/ 1 h 12"/>
                <a:gd name="T10" fmla="*/ 1 w 12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" y="1"/>
                  </a:moveTo>
                  <a:cubicBezTo>
                    <a:pt x="0" y="1"/>
                    <a:pt x="1" y="6"/>
                    <a:pt x="4" y="9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8"/>
                    <a:pt x="11" y="6"/>
                    <a:pt x="9" y="4"/>
                  </a:cubicBezTo>
                  <a:cubicBezTo>
                    <a:pt x="8" y="2"/>
                    <a:pt x="6" y="3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8" name="Freeform 1135"/>
            <p:cNvSpPr>
              <a:spLocks/>
            </p:cNvSpPr>
            <p:nvPr/>
          </p:nvSpPr>
          <p:spPr bwMode="auto">
            <a:xfrm>
              <a:off x="1384301" y="1627188"/>
              <a:ext cx="33338" cy="33338"/>
            </a:xfrm>
            <a:custGeom>
              <a:avLst/>
              <a:gdLst>
                <a:gd name="T0" fmla="*/ 1 w 12"/>
                <a:gd name="T1" fmla="*/ 1 h 12"/>
                <a:gd name="T2" fmla="*/ 4 w 12"/>
                <a:gd name="T3" fmla="*/ 9 h 12"/>
                <a:gd name="T4" fmla="*/ 10 w 12"/>
                <a:gd name="T5" fmla="*/ 10 h 12"/>
                <a:gd name="T6" fmla="*/ 9 w 12"/>
                <a:gd name="T7" fmla="*/ 4 h 12"/>
                <a:gd name="T8" fmla="*/ 4 w 12"/>
                <a:gd name="T9" fmla="*/ 1 h 12"/>
                <a:gd name="T10" fmla="*/ 1 w 12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" y="1"/>
                  </a:moveTo>
                  <a:cubicBezTo>
                    <a:pt x="0" y="1"/>
                    <a:pt x="1" y="6"/>
                    <a:pt x="4" y="9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8"/>
                    <a:pt x="11" y="6"/>
                    <a:pt x="9" y="4"/>
                  </a:cubicBezTo>
                  <a:cubicBezTo>
                    <a:pt x="8" y="2"/>
                    <a:pt x="6" y="3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9" name="Freeform 1136"/>
            <p:cNvSpPr>
              <a:spLocks/>
            </p:cNvSpPr>
            <p:nvPr/>
          </p:nvSpPr>
          <p:spPr bwMode="auto">
            <a:xfrm>
              <a:off x="1384301" y="1627188"/>
              <a:ext cx="33338" cy="33338"/>
            </a:xfrm>
            <a:custGeom>
              <a:avLst/>
              <a:gdLst>
                <a:gd name="T0" fmla="*/ 1 w 12"/>
                <a:gd name="T1" fmla="*/ 1 h 12"/>
                <a:gd name="T2" fmla="*/ 4 w 12"/>
                <a:gd name="T3" fmla="*/ 9 h 12"/>
                <a:gd name="T4" fmla="*/ 10 w 12"/>
                <a:gd name="T5" fmla="*/ 10 h 12"/>
                <a:gd name="T6" fmla="*/ 9 w 12"/>
                <a:gd name="T7" fmla="*/ 4 h 12"/>
                <a:gd name="T8" fmla="*/ 4 w 12"/>
                <a:gd name="T9" fmla="*/ 1 h 12"/>
                <a:gd name="T10" fmla="*/ 1 w 12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" y="1"/>
                  </a:moveTo>
                  <a:cubicBezTo>
                    <a:pt x="0" y="1"/>
                    <a:pt x="1" y="6"/>
                    <a:pt x="4" y="9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8"/>
                    <a:pt x="11" y="6"/>
                    <a:pt x="9" y="4"/>
                  </a:cubicBezTo>
                  <a:cubicBezTo>
                    <a:pt x="8" y="2"/>
                    <a:pt x="6" y="3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0" name="Freeform 1137"/>
            <p:cNvSpPr>
              <a:spLocks/>
            </p:cNvSpPr>
            <p:nvPr/>
          </p:nvSpPr>
          <p:spPr bwMode="auto">
            <a:xfrm>
              <a:off x="1384301" y="1627188"/>
              <a:ext cx="33338" cy="33338"/>
            </a:xfrm>
            <a:custGeom>
              <a:avLst/>
              <a:gdLst>
                <a:gd name="T0" fmla="*/ 1 w 12"/>
                <a:gd name="T1" fmla="*/ 1 h 12"/>
                <a:gd name="T2" fmla="*/ 4 w 12"/>
                <a:gd name="T3" fmla="*/ 9 h 12"/>
                <a:gd name="T4" fmla="*/ 10 w 12"/>
                <a:gd name="T5" fmla="*/ 10 h 12"/>
                <a:gd name="T6" fmla="*/ 9 w 12"/>
                <a:gd name="T7" fmla="*/ 4 h 12"/>
                <a:gd name="T8" fmla="*/ 4 w 12"/>
                <a:gd name="T9" fmla="*/ 1 h 12"/>
                <a:gd name="T10" fmla="*/ 1 w 12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" y="1"/>
                  </a:moveTo>
                  <a:cubicBezTo>
                    <a:pt x="0" y="1"/>
                    <a:pt x="1" y="6"/>
                    <a:pt x="4" y="9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8"/>
                    <a:pt x="11" y="6"/>
                    <a:pt x="9" y="4"/>
                  </a:cubicBezTo>
                  <a:cubicBezTo>
                    <a:pt x="8" y="2"/>
                    <a:pt x="6" y="3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1" name="Freeform 1138"/>
            <p:cNvSpPr>
              <a:spLocks/>
            </p:cNvSpPr>
            <p:nvPr/>
          </p:nvSpPr>
          <p:spPr bwMode="auto">
            <a:xfrm>
              <a:off x="1384301" y="1627188"/>
              <a:ext cx="33338" cy="33338"/>
            </a:xfrm>
            <a:custGeom>
              <a:avLst/>
              <a:gdLst>
                <a:gd name="T0" fmla="*/ 1 w 12"/>
                <a:gd name="T1" fmla="*/ 1 h 12"/>
                <a:gd name="T2" fmla="*/ 4 w 12"/>
                <a:gd name="T3" fmla="*/ 9 h 12"/>
                <a:gd name="T4" fmla="*/ 10 w 12"/>
                <a:gd name="T5" fmla="*/ 10 h 12"/>
                <a:gd name="T6" fmla="*/ 9 w 12"/>
                <a:gd name="T7" fmla="*/ 4 h 12"/>
                <a:gd name="T8" fmla="*/ 4 w 12"/>
                <a:gd name="T9" fmla="*/ 1 h 12"/>
                <a:gd name="T10" fmla="*/ 1 w 12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" y="1"/>
                  </a:moveTo>
                  <a:cubicBezTo>
                    <a:pt x="0" y="1"/>
                    <a:pt x="1" y="6"/>
                    <a:pt x="4" y="9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8"/>
                    <a:pt x="10" y="6"/>
                    <a:pt x="9" y="4"/>
                  </a:cubicBezTo>
                  <a:cubicBezTo>
                    <a:pt x="8" y="2"/>
                    <a:pt x="6" y="3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2" name="Freeform 1139"/>
            <p:cNvSpPr>
              <a:spLocks/>
            </p:cNvSpPr>
            <p:nvPr/>
          </p:nvSpPr>
          <p:spPr bwMode="auto">
            <a:xfrm>
              <a:off x="1387476" y="1627188"/>
              <a:ext cx="30163" cy="33338"/>
            </a:xfrm>
            <a:custGeom>
              <a:avLst/>
              <a:gdLst>
                <a:gd name="T0" fmla="*/ 0 w 11"/>
                <a:gd name="T1" fmla="*/ 1 h 12"/>
                <a:gd name="T2" fmla="*/ 3 w 11"/>
                <a:gd name="T3" fmla="*/ 9 h 12"/>
                <a:gd name="T4" fmla="*/ 9 w 11"/>
                <a:gd name="T5" fmla="*/ 10 h 12"/>
                <a:gd name="T6" fmla="*/ 8 w 11"/>
                <a:gd name="T7" fmla="*/ 4 h 12"/>
                <a:gd name="T8" fmla="*/ 3 w 11"/>
                <a:gd name="T9" fmla="*/ 1 h 12"/>
                <a:gd name="T10" fmla="*/ 0 w 11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cubicBezTo>
                    <a:pt x="0" y="1"/>
                    <a:pt x="0" y="6"/>
                    <a:pt x="3" y="9"/>
                  </a:cubicBezTo>
                  <a:cubicBezTo>
                    <a:pt x="6" y="12"/>
                    <a:pt x="8" y="12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2"/>
                    <a:pt x="5" y="3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3" name="Freeform 1140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9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1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1"/>
                    <a:pt x="0" y="6"/>
                    <a:pt x="3" y="9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4" name="Freeform 1141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9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1"/>
                    <a:pt x="0" y="6"/>
                    <a:pt x="3" y="9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5" name="Freeform 1142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9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1"/>
                    <a:pt x="0" y="6"/>
                    <a:pt x="3" y="9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6" name="Freeform 1143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9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1"/>
                    <a:pt x="0" y="6"/>
                    <a:pt x="3" y="9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7" name="Freeform 1144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9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1"/>
                    <a:pt x="0" y="6"/>
                    <a:pt x="3" y="9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8" name="Freeform 1145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8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1"/>
                    <a:pt x="1" y="6"/>
                    <a:pt x="3" y="8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9" name="Freeform 1146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8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2"/>
                    <a:pt x="1" y="6"/>
                    <a:pt x="3" y="8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0" name="Freeform 1147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8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2"/>
                    <a:pt x="1" y="6"/>
                    <a:pt x="3" y="8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1" name="Freeform 1148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8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2"/>
                    <a:pt x="1" y="6"/>
                    <a:pt x="3" y="8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2" name="Freeform 1149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8 h 11"/>
                <a:gd name="T4" fmla="*/ 9 w 11"/>
                <a:gd name="T5" fmla="*/ 10 h 11"/>
                <a:gd name="T6" fmla="*/ 8 w 11"/>
                <a:gd name="T7" fmla="*/ 4 h 11"/>
                <a:gd name="T8" fmla="*/ 3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2"/>
                    <a:pt x="1" y="6"/>
                    <a:pt x="3" y="8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3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3" name="Freeform 1150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8 h 11"/>
                <a:gd name="T4" fmla="*/ 9 w 11"/>
                <a:gd name="T5" fmla="*/ 10 h 11"/>
                <a:gd name="T6" fmla="*/ 8 w 11"/>
                <a:gd name="T7" fmla="*/ 4 h 11"/>
                <a:gd name="T8" fmla="*/ 4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2"/>
                    <a:pt x="1" y="6"/>
                    <a:pt x="3" y="8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4" y="2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4" name="Freeform 1151"/>
            <p:cNvSpPr>
              <a:spLocks/>
            </p:cNvSpPr>
            <p:nvPr/>
          </p:nvSpPr>
          <p:spPr bwMode="auto">
            <a:xfrm>
              <a:off x="1387476" y="1627188"/>
              <a:ext cx="30163" cy="31750"/>
            </a:xfrm>
            <a:custGeom>
              <a:avLst/>
              <a:gdLst>
                <a:gd name="T0" fmla="*/ 0 w 11"/>
                <a:gd name="T1" fmla="*/ 1 h 11"/>
                <a:gd name="T2" fmla="*/ 3 w 11"/>
                <a:gd name="T3" fmla="*/ 8 h 11"/>
                <a:gd name="T4" fmla="*/ 9 w 11"/>
                <a:gd name="T5" fmla="*/ 10 h 11"/>
                <a:gd name="T6" fmla="*/ 8 w 11"/>
                <a:gd name="T7" fmla="*/ 4 h 11"/>
                <a:gd name="T8" fmla="*/ 4 w 11"/>
                <a:gd name="T9" fmla="*/ 2 h 11"/>
                <a:gd name="T10" fmla="*/ 0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cubicBezTo>
                    <a:pt x="0" y="2"/>
                    <a:pt x="1" y="6"/>
                    <a:pt x="3" y="8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8"/>
                    <a:pt x="9" y="6"/>
                    <a:pt x="8" y="4"/>
                  </a:cubicBezTo>
                  <a:cubicBezTo>
                    <a:pt x="7" y="3"/>
                    <a:pt x="5" y="3"/>
                    <a:pt x="4" y="2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5" name="Freeform 1152"/>
            <p:cNvSpPr>
              <a:spLocks/>
            </p:cNvSpPr>
            <p:nvPr/>
          </p:nvSpPr>
          <p:spPr bwMode="auto">
            <a:xfrm>
              <a:off x="1387476" y="1630363"/>
              <a:ext cx="30163" cy="28575"/>
            </a:xfrm>
            <a:custGeom>
              <a:avLst/>
              <a:gdLst>
                <a:gd name="T0" fmla="*/ 1 w 11"/>
                <a:gd name="T1" fmla="*/ 0 h 10"/>
                <a:gd name="T2" fmla="*/ 3 w 11"/>
                <a:gd name="T3" fmla="*/ 7 h 10"/>
                <a:gd name="T4" fmla="*/ 9 w 11"/>
                <a:gd name="T5" fmla="*/ 9 h 10"/>
                <a:gd name="T6" fmla="*/ 8 w 11"/>
                <a:gd name="T7" fmla="*/ 3 h 10"/>
                <a:gd name="T8" fmla="*/ 4 w 11"/>
                <a:gd name="T9" fmla="*/ 1 h 10"/>
                <a:gd name="T10" fmla="*/ 1 w 1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" y="0"/>
                  </a:moveTo>
                  <a:cubicBezTo>
                    <a:pt x="0" y="1"/>
                    <a:pt x="1" y="5"/>
                    <a:pt x="3" y="7"/>
                  </a:cubicBezTo>
                  <a:cubicBezTo>
                    <a:pt x="6" y="10"/>
                    <a:pt x="8" y="10"/>
                    <a:pt x="9" y="9"/>
                  </a:cubicBezTo>
                  <a:cubicBezTo>
                    <a:pt x="11" y="7"/>
                    <a:pt x="9" y="5"/>
                    <a:pt x="8" y="3"/>
                  </a:cubicBezTo>
                  <a:cubicBezTo>
                    <a:pt x="7" y="2"/>
                    <a:pt x="5" y="2"/>
                    <a:pt x="4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6" name="Freeform 1153"/>
            <p:cNvSpPr>
              <a:spLocks/>
            </p:cNvSpPr>
            <p:nvPr/>
          </p:nvSpPr>
          <p:spPr bwMode="auto">
            <a:xfrm>
              <a:off x="1231901" y="1612901"/>
              <a:ext cx="123825" cy="36513"/>
            </a:xfrm>
            <a:custGeom>
              <a:avLst/>
              <a:gdLst>
                <a:gd name="T0" fmla="*/ 0 w 43"/>
                <a:gd name="T1" fmla="*/ 7 h 13"/>
                <a:gd name="T2" fmla="*/ 3 w 43"/>
                <a:gd name="T3" fmla="*/ 9 h 13"/>
                <a:gd name="T4" fmla="*/ 14 w 43"/>
                <a:gd name="T5" fmla="*/ 12 h 13"/>
                <a:gd name="T6" fmla="*/ 35 w 43"/>
                <a:gd name="T7" fmla="*/ 5 h 13"/>
                <a:gd name="T8" fmla="*/ 42 w 43"/>
                <a:gd name="T9" fmla="*/ 0 h 13"/>
                <a:gd name="T10" fmla="*/ 40 w 43"/>
                <a:gd name="T11" fmla="*/ 2 h 13"/>
                <a:gd name="T12" fmla="*/ 31 w 43"/>
                <a:gd name="T13" fmla="*/ 8 h 13"/>
                <a:gd name="T14" fmla="*/ 13 w 43"/>
                <a:gd name="T15" fmla="*/ 13 h 13"/>
                <a:gd name="T16" fmla="*/ 7 w 43"/>
                <a:gd name="T17" fmla="*/ 11 h 13"/>
                <a:gd name="T18" fmla="*/ 0 w 43"/>
                <a:gd name="T1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">
                  <a:moveTo>
                    <a:pt x="0" y="7"/>
                  </a:moveTo>
                  <a:cubicBezTo>
                    <a:pt x="2" y="7"/>
                    <a:pt x="2" y="8"/>
                    <a:pt x="3" y="9"/>
                  </a:cubicBezTo>
                  <a:cubicBezTo>
                    <a:pt x="6" y="11"/>
                    <a:pt x="12" y="12"/>
                    <a:pt x="14" y="12"/>
                  </a:cubicBezTo>
                  <a:cubicBezTo>
                    <a:pt x="20" y="13"/>
                    <a:pt x="30" y="7"/>
                    <a:pt x="35" y="5"/>
                  </a:cubicBezTo>
                  <a:cubicBezTo>
                    <a:pt x="37" y="3"/>
                    <a:pt x="40" y="0"/>
                    <a:pt x="42" y="0"/>
                  </a:cubicBezTo>
                  <a:cubicBezTo>
                    <a:pt x="43" y="1"/>
                    <a:pt x="41" y="1"/>
                    <a:pt x="40" y="2"/>
                  </a:cubicBezTo>
                  <a:cubicBezTo>
                    <a:pt x="37" y="4"/>
                    <a:pt x="35" y="6"/>
                    <a:pt x="31" y="8"/>
                  </a:cubicBezTo>
                  <a:cubicBezTo>
                    <a:pt x="27" y="10"/>
                    <a:pt x="21" y="13"/>
                    <a:pt x="13" y="13"/>
                  </a:cubicBezTo>
                  <a:cubicBezTo>
                    <a:pt x="9" y="12"/>
                    <a:pt x="9" y="12"/>
                    <a:pt x="7" y="11"/>
                  </a:cubicBezTo>
                  <a:cubicBezTo>
                    <a:pt x="5" y="10"/>
                    <a:pt x="2" y="8"/>
                    <a:pt x="0" y="7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pic>
          <p:nvPicPr>
            <p:cNvPr id="4226" name="Picture 1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601788"/>
              <a:ext cx="146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27" name="Picture 115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601788"/>
              <a:ext cx="146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28" name="Picture 115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601788"/>
              <a:ext cx="146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29" name="Picture 115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601788"/>
              <a:ext cx="146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0" name="Picture 115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601788"/>
              <a:ext cx="146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1" name="Picture 115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2" name="Picture 116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3" name="Picture 116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4" name="Picture 116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5" name="Picture 116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6" name="Picture 116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788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7" name="Picture 116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8" name="Picture 116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9" name="Picture 116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0" name="Picture 1168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1" name="Picture 116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2" name="Picture 117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3" name="Picture 1171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4" name="Picture 1172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5" name="Picture 1173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3" y="1598613"/>
              <a:ext cx="1460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04" name="グループ化 6003"/>
          <p:cNvGrpSpPr/>
          <p:nvPr/>
        </p:nvGrpSpPr>
        <p:grpSpPr>
          <a:xfrm>
            <a:off x="1935163" y="1492251"/>
            <a:ext cx="573088" cy="571500"/>
            <a:chOff x="1935163" y="1492251"/>
            <a:chExt cx="573088" cy="571500"/>
          </a:xfrm>
        </p:grpSpPr>
        <p:sp>
          <p:nvSpPr>
            <p:cNvPr id="4987" name="Freeform 1174"/>
            <p:cNvSpPr>
              <a:spLocks/>
            </p:cNvSpPr>
            <p:nvPr/>
          </p:nvSpPr>
          <p:spPr bwMode="auto">
            <a:xfrm>
              <a:off x="1935163" y="1492251"/>
              <a:ext cx="573088" cy="571500"/>
            </a:xfrm>
            <a:custGeom>
              <a:avLst/>
              <a:gdLst>
                <a:gd name="T0" fmla="*/ 100 w 200"/>
                <a:gd name="T1" fmla="*/ 200 h 200"/>
                <a:gd name="T2" fmla="*/ 87 w 200"/>
                <a:gd name="T3" fmla="*/ 194 h 200"/>
                <a:gd name="T4" fmla="*/ 6 w 200"/>
                <a:gd name="T5" fmla="*/ 113 h 200"/>
                <a:gd name="T6" fmla="*/ 0 w 200"/>
                <a:gd name="T7" fmla="*/ 100 h 200"/>
                <a:gd name="T8" fmla="*/ 6 w 200"/>
                <a:gd name="T9" fmla="*/ 87 h 200"/>
                <a:gd name="T10" fmla="*/ 87 w 200"/>
                <a:gd name="T11" fmla="*/ 5 h 200"/>
                <a:gd name="T12" fmla="*/ 100 w 200"/>
                <a:gd name="T13" fmla="*/ 0 h 200"/>
                <a:gd name="T14" fmla="*/ 113 w 200"/>
                <a:gd name="T15" fmla="*/ 5 h 200"/>
                <a:gd name="T16" fmla="*/ 195 w 200"/>
                <a:gd name="T17" fmla="*/ 87 h 200"/>
                <a:gd name="T18" fmla="*/ 200 w 200"/>
                <a:gd name="T19" fmla="*/ 100 h 200"/>
                <a:gd name="T20" fmla="*/ 195 w 200"/>
                <a:gd name="T21" fmla="*/ 113 h 200"/>
                <a:gd name="T22" fmla="*/ 113 w 200"/>
                <a:gd name="T23" fmla="*/ 194 h 200"/>
                <a:gd name="T24" fmla="*/ 100 w 200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100" y="200"/>
                  </a:moveTo>
                  <a:cubicBezTo>
                    <a:pt x="95" y="200"/>
                    <a:pt x="91" y="198"/>
                    <a:pt x="87" y="194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09"/>
                    <a:pt x="0" y="105"/>
                    <a:pt x="0" y="100"/>
                  </a:cubicBezTo>
                  <a:cubicBezTo>
                    <a:pt x="0" y="95"/>
                    <a:pt x="2" y="90"/>
                    <a:pt x="6" y="87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1" y="2"/>
                    <a:pt x="95" y="0"/>
                    <a:pt x="100" y="0"/>
                  </a:cubicBezTo>
                  <a:cubicBezTo>
                    <a:pt x="105" y="0"/>
                    <a:pt x="110" y="2"/>
                    <a:pt x="113" y="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8" y="90"/>
                    <a:pt x="200" y="95"/>
                    <a:pt x="200" y="100"/>
                  </a:cubicBezTo>
                  <a:cubicBezTo>
                    <a:pt x="200" y="105"/>
                    <a:pt x="198" y="109"/>
                    <a:pt x="195" y="113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0" y="198"/>
                    <a:pt x="105" y="200"/>
                    <a:pt x="100" y="200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8" name="Freeform 1175"/>
            <p:cNvSpPr>
              <a:spLocks/>
            </p:cNvSpPr>
            <p:nvPr/>
          </p:nvSpPr>
          <p:spPr bwMode="auto">
            <a:xfrm>
              <a:off x="1987551" y="1541463"/>
              <a:ext cx="471488" cy="463550"/>
            </a:xfrm>
            <a:custGeom>
              <a:avLst/>
              <a:gdLst>
                <a:gd name="T0" fmla="*/ 165 w 165"/>
                <a:gd name="T1" fmla="*/ 81 h 162"/>
                <a:gd name="T2" fmla="*/ 138 w 165"/>
                <a:gd name="T3" fmla="*/ 55 h 162"/>
                <a:gd name="T4" fmla="*/ 138 w 165"/>
                <a:gd name="T5" fmla="*/ 74 h 162"/>
                <a:gd name="T6" fmla="*/ 110 w 165"/>
                <a:gd name="T7" fmla="*/ 74 h 162"/>
                <a:gd name="T8" fmla="*/ 90 w 165"/>
                <a:gd name="T9" fmla="*/ 54 h 162"/>
                <a:gd name="T10" fmla="*/ 90 w 165"/>
                <a:gd name="T11" fmla="*/ 27 h 162"/>
                <a:gd name="T12" fmla="*/ 109 w 165"/>
                <a:gd name="T13" fmla="*/ 27 h 162"/>
                <a:gd name="T14" fmla="*/ 82 w 165"/>
                <a:gd name="T15" fmla="*/ 0 h 162"/>
                <a:gd name="T16" fmla="*/ 56 w 165"/>
                <a:gd name="T17" fmla="*/ 27 h 162"/>
                <a:gd name="T18" fmla="*/ 74 w 165"/>
                <a:gd name="T19" fmla="*/ 27 h 162"/>
                <a:gd name="T20" fmla="*/ 74 w 165"/>
                <a:gd name="T21" fmla="*/ 54 h 162"/>
                <a:gd name="T22" fmla="*/ 54 w 165"/>
                <a:gd name="T23" fmla="*/ 74 h 162"/>
                <a:gd name="T24" fmla="*/ 26 w 165"/>
                <a:gd name="T25" fmla="*/ 74 h 162"/>
                <a:gd name="T26" fmla="*/ 26 w 165"/>
                <a:gd name="T27" fmla="*/ 55 h 162"/>
                <a:gd name="T28" fmla="*/ 0 w 165"/>
                <a:gd name="T29" fmla="*/ 82 h 162"/>
                <a:gd name="T30" fmla="*/ 26 w 165"/>
                <a:gd name="T31" fmla="*/ 108 h 162"/>
                <a:gd name="T32" fmla="*/ 26 w 165"/>
                <a:gd name="T33" fmla="*/ 89 h 162"/>
                <a:gd name="T34" fmla="*/ 54 w 165"/>
                <a:gd name="T35" fmla="*/ 89 h 162"/>
                <a:gd name="T36" fmla="*/ 74 w 165"/>
                <a:gd name="T37" fmla="*/ 109 h 162"/>
                <a:gd name="T38" fmla="*/ 74 w 165"/>
                <a:gd name="T39" fmla="*/ 128 h 162"/>
                <a:gd name="T40" fmla="*/ 64 w 165"/>
                <a:gd name="T41" fmla="*/ 144 h 162"/>
                <a:gd name="T42" fmla="*/ 82 w 165"/>
                <a:gd name="T43" fmla="*/ 162 h 162"/>
                <a:gd name="T44" fmla="*/ 100 w 165"/>
                <a:gd name="T45" fmla="*/ 144 h 162"/>
                <a:gd name="T46" fmla="*/ 90 w 165"/>
                <a:gd name="T47" fmla="*/ 128 h 162"/>
                <a:gd name="T48" fmla="*/ 90 w 165"/>
                <a:gd name="T49" fmla="*/ 109 h 162"/>
                <a:gd name="T50" fmla="*/ 110 w 165"/>
                <a:gd name="T51" fmla="*/ 89 h 162"/>
                <a:gd name="T52" fmla="*/ 138 w 165"/>
                <a:gd name="T53" fmla="*/ 89 h 162"/>
                <a:gd name="T54" fmla="*/ 138 w 165"/>
                <a:gd name="T55" fmla="*/ 108 h 162"/>
                <a:gd name="T56" fmla="*/ 165 w 165"/>
                <a:gd name="T57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162">
                  <a:moveTo>
                    <a:pt x="165" y="81"/>
                  </a:moveTo>
                  <a:cubicBezTo>
                    <a:pt x="138" y="55"/>
                    <a:pt x="138" y="55"/>
                    <a:pt x="138" y="55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07" y="64"/>
                    <a:pt x="100" y="56"/>
                    <a:pt x="90" y="54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65" y="56"/>
                    <a:pt x="57" y="64"/>
                    <a:pt x="54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7" y="99"/>
                    <a:pt x="65" y="107"/>
                    <a:pt x="74" y="109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0" y="131"/>
                    <a:pt x="64" y="137"/>
                    <a:pt x="64" y="144"/>
                  </a:cubicBezTo>
                  <a:cubicBezTo>
                    <a:pt x="64" y="154"/>
                    <a:pt x="72" y="162"/>
                    <a:pt x="82" y="162"/>
                  </a:cubicBezTo>
                  <a:cubicBezTo>
                    <a:pt x="92" y="162"/>
                    <a:pt x="100" y="154"/>
                    <a:pt x="100" y="144"/>
                  </a:cubicBezTo>
                  <a:cubicBezTo>
                    <a:pt x="100" y="137"/>
                    <a:pt x="94" y="131"/>
                    <a:pt x="90" y="128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100" y="107"/>
                    <a:pt x="107" y="99"/>
                    <a:pt x="110" y="89"/>
                  </a:cubicBezTo>
                  <a:cubicBezTo>
                    <a:pt x="138" y="89"/>
                    <a:pt x="138" y="89"/>
                    <a:pt x="138" y="89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65" y="81"/>
                    <a:pt x="165" y="81"/>
                    <a:pt x="165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9" name="Oval 1176"/>
            <p:cNvSpPr>
              <a:spLocks noChangeArrowheads="1"/>
            </p:cNvSpPr>
            <p:nvPr/>
          </p:nvSpPr>
          <p:spPr bwMode="auto">
            <a:xfrm>
              <a:off x="2162176" y="1712913"/>
              <a:ext cx="119063" cy="119063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0" name="Freeform 1177"/>
            <p:cNvSpPr>
              <a:spLocks noEditPoints="1"/>
            </p:cNvSpPr>
            <p:nvPr/>
          </p:nvSpPr>
          <p:spPr bwMode="auto">
            <a:xfrm>
              <a:off x="1935163" y="1492251"/>
              <a:ext cx="398463" cy="455613"/>
            </a:xfrm>
            <a:custGeom>
              <a:avLst/>
              <a:gdLst>
                <a:gd name="T0" fmla="*/ 35 w 139"/>
                <a:gd name="T1" fmla="*/ 142 h 159"/>
                <a:gd name="T2" fmla="*/ 52 w 139"/>
                <a:gd name="T3" fmla="*/ 159 h 159"/>
                <a:gd name="T4" fmla="*/ 35 w 139"/>
                <a:gd name="T5" fmla="*/ 142 h 159"/>
                <a:gd name="T6" fmla="*/ 2 w 139"/>
                <a:gd name="T7" fmla="*/ 108 h 159"/>
                <a:gd name="T8" fmla="*/ 2 w 139"/>
                <a:gd name="T9" fmla="*/ 108 h 159"/>
                <a:gd name="T10" fmla="*/ 2 w 139"/>
                <a:gd name="T11" fmla="*/ 108 h 159"/>
                <a:gd name="T12" fmla="*/ 0 w 139"/>
                <a:gd name="T13" fmla="*/ 101 h 159"/>
                <a:gd name="T14" fmla="*/ 2 w 139"/>
                <a:gd name="T15" fmla="*/ 108 h 159"/>
                <a:gd name="T16" fmla="*/ 0 w 139"/>
                <a:gd name="T17" fmla="*/ 101 h 159"/>
                <a:gd name="T18" fmla="*/ 0 w 139"/>
                <a:gd name="T19" fmla="*/ 100 h 159"/>
                <a:gd name="T20" fmla="*/ 0 w 139"/>
                <a:gd name="T21" fmla="*/ 100 h 159"/>
                <a:gd name="T22" fmla="*/ 0 w 139"/>
                <a:gd name="T23" fmla="*/ 100 h 159"/>
                <a:gd name="T24" fmla="*/ 100 w 139"/>
                <a:gd name="T25" fmla="*/ 0 h 159"/>
                <a:gd name="T26" fmla="*/ 100 w 139"/>
                <a:gd name="T27" fmla="*/ 0 h 159"/>
                <a:gd name="T28" fmla="*/ 100 w 139"/>
                <a:gd name="T29" fmla="*/ 0 h 159"/>
                <a:gd name="T30" fmla="*/ 113 w 139"/>
                <a:gd name="T31" fmla="*/ 5 h 159"/>
                <a:gd name="T32" fmla="*/ 139 w 139"/>
                <a:gd name="T33" fmla="*/ 31 h 159"/>
                <a:gd name="T34" fmla="*/ 139 w 139"/>
                <a:gd name="T35" fmla="*/ 31 h 159"/>
                <a:gd name="T36" fmla="*/ 113 w 139"/>
                <a:gd name="T37" fmla="*/ 5 h 159"/>
                <a:gd name="T38" fmla="*/ 100 w 139"/>
                <a:gd name="T3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159">
                  <a:moveTo>
                    <a:pt x="35" y="142"/>
                  </a:moveTo>
                  <a:cubicBezTo>
                    <a:pt x="52" y="159"/>
                    <a:pt x="52" y="159"/>
                    <a:pt x="52" y="159"/>
                  </a:cubicBezTo>
                  <a:cubicBezTo>
                    <a:pt x="35" y="142"/>
                    <a:pt x="35" y="142"/>
                    <a:pt x="35" y="142"/>
                  </a:cubicBezTo>
                  <a:moveTo>
                    <a:pt x="2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moveTo>
                    <a:pt x="0" y="101"/>
                  </a:moveTo>
                  <a:cubicBezTo>
                    <a:pt x="0" y="103"/>
                    <a:pt x="1" y="106"/>
                    <a:pt x="2" y="108"/>
                  </a:cubicBezTo>
                  <a:cubicBezTo>
                    <a:pt x="1" y="106"/>
                    <a:pt x="0" y="103"/>
                    <a:pt x="0" y="101"/>
                  </a:cubicBezTo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5" y="0"/>
                    <a:pt x="110" y="2"/>
                    <a:pt x="113" y="5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0" y="2"/>
                    <a:pt x="105" y="0"/>
                    <a:pt x="1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1" name="Freeform 1178"/>
            <p:cNvSpPr>
              <a:spLocks/>
            </p:cNvSpPr>
            <p:nvPr/>
          </p:nvSpPr>
          <p:spPr bwMode="auto">
            <a:xfrm>
              <a:off x="1935163" y="1492251"/>
              <a:ext cx="398463" cy="455613"/>
            </a:xfrm>
            <a:custGeom>
              <a:avLst/>
              <a:gdLst>
                <a:gd name="T0" fmla="*/ 100 w 139"/>
                <a:gd name="T1" fmla="*/ 0 h 159"/>
                <a:gd name="T2" fmla="*/ 100 w 139"/>
                <a:gd name="T3" fmla="*/ 0 h 159"/>
                <a:gd name="T4" fmla="*/ 87 w 139"/>
                <a:gd name="T5" fmla="*/ 5 h 159"/>
                <a:gd name="T6" fmla="*/ 6 w 139"/>
                <a:gd name="T7" fmla="*/ 87 h 159"/>
                <a:gd name="T8" fmla="*/ 0 w 139"/>
                <a:gd name="T9" fmla="*/ 99 h 159"/>
                <a:gd name="T10" fmla="*/ 0 w 139"/>
                <a:gd name="T11" fmla="*/ 100 h 159"/>
                <a:gd name="T12" fmla="*/ 0 w 139"/>
                <a:gd name="T13" fmla="*/ 100 h 159"/>
                <a:gd name="T14" fmla="*/ 0 w 139"/>
                <a:gd name="T15" fmla="*/ 100 h 159"/>
                <a:gd name="T16" fmla="*/ 0 w 139"/>
                <a:gd name="T17" fmla="*/ 101 h 159"/>
                <a:gd name="T18" fmla="*/ 2 w 139"/>
                <a:gd name="T19" fmla="*/ 108 h 159"/>
                <a:gd name="T20" fmla="*/ 2 w 139"/>
                <a:gd name="T21" fmla="*/ 108 h 159"/>
                <a:gd name="T22" fmla="*/ 2 w 139"/>
                <a:gd name="T23" fmla="*/ 108 h 159"/>
                <a:gd name="T24" fmla="*/ 6 w 139"/>
                <a:gd name="T25" fmla="*/ 113 h 159"/>
                <a:gd name="T26" fmla="*/ 35 w 139"/>
                <a:gd name="T27" fmla="*/ 142 h 159"/>
                <a:gd name="T28" fmla="*/ 52 w 139"/>
                <a:gd name="T29" fmla="*/ 159 h 159"/>
                <a:gd name="T30" fmla="*/ 79 w 139"/>
                <a:gd name="T31" fmla="*/ 118 h 159"/>
                <a:gd name="T32" fmla="*/ 72 w 139"/>
                <a:gd name="T33" fmla="*/ 106 h 159"/>
                <a:gd name="T34" fmla="*/ 44 w 139"/>
                <a:gd name="T35" fmla="*/ 106 h 159"/>
                <a:gd name="T36" fmla="*/ 44 w 139"/>
                <a:gd name="T37" fmla="*/ 125 h 159"/>
                <a:gd name="T38" fmla="*/ 18 w 139"/>
                <a:gd name="T39" fmla="*/ 99 h 159"/>
                <a:gd name="T40" fmla="*/ 44 w 139"/>
                <a:gd name="T41" fmla="*/ 72 h 159"/>
                <a:gd name="T42" fmla="*/ 44 w 139"/>
                <a:gd name="T43" fmla="*/ 91 h 159"/>
                <a:gd name="T44" fmla="*/ 72 w 139"/>
                <a:gd name="T45" fmla="*/ 91 h 159"/>
                <a:gd name="T46" fmla="*/ 92 w 139"/>
                <a:gd name="T47" fmla="*/ 71 h 159"/>
                <a:gd name="T48" fmla="*/ 92 w 139"/>
                <a:gd name="T49" fmla="*/ 44 h 159"/>
                <a:gd name="T50" fmla="*/ 74 w 139"/>
                <a:gd name="T51" fmla="*/ 44 h 159"/>
                <a:gd name="T52" fmla="*/ 100 w 139"/>
                <a:gd name="T53" fmla="*/ 17 h 159"/>
                <a:gd name="T54" fmla="*/ 127 w 139"/>
                <a:gd name="T55" fmla="*/ 44 h 159"/>
                <a:gd name="T56" fmla="*/ 108 w 139"/>
                <a:gd name="T57" fmla="*/ 44 h 159"/>
                <a:gd name="T58" fmla="*/ 108 w 139"/>
                <a:gd name="T59" fmla="*/ 71 h 159"/>
                <a:gd name="T60" fmla="*/ 111 w 139"/>
                <a:gd name="T61" fmla="*/ 72 h 159"/>
                <a:gd name="T62" fmla="*/ 139 w 139"/>
                <a:gd name="T63" fmla="*/ 31 h 159"/>
                <a:gd name="T64" fmla="*/ 113 w 139"/>
                <a:gd name="T65" fmla="*/ 5 h 159"/>
                <a:gd name="T66" fmla="*/ 100 w 139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159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95" y="0"/>
                    <a:pt x="91" y="2"/>
                    <a:pt x="87" y="5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2" y="90"/>
                    <a:pt x="0" y="95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1"/>
                    <a:pt x="0" y="101"/>
                  </a:cubicBezTo>
                  <a:cubicBezTo>
                    <a:pt x="0" y="103"/>
                    <a:pt x="1" y="106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76" y="115"/>
                    <a:pt x="74" y="111"/>
                    <a:pt x="72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5" y="81"/>
                    <a:pt x="83" y="73"/>
                    <a:pt x="92" y="71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9" y="71"/>
                    <a:pt x="110" y="71"/>
                    <a:pt x="111" y="72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0" y="2"/>
                    <a:pt x="105" y="0"/>
                    <a:pt x="100" y="0"/>
                  </a:cubicBezTo>
                </a:path>
              </a:pathLst>
            </a:custGeom>
            <a:solidFill>
              <a:srgbClr val="92C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4" name="Freeform 1179"/>
            <p:cNvSpPr>
              <a:spLocks/>
            </p:cNvSpPr>
            <p:nvPr/>
          </p:nvSpPr>
          <p:spPr bwMode="auto">
            <a:xfrm>
              <a:off x="1987551" y="1541463"/>
              <a:ext cx="311150" cy="307975"/>
            </a:xfrm>
            <a:custGeom>
              <a:avLst/>
              <a:gdLst>
                <a:gd name="T0" fmla="*/ 82 w 109"/>
                <a:gd name="T1" fmla="*/ 0 h 108"/>
                <a:gd name="T2" fmla="*/ 56 w 109"/>
                <a:gd name="T3" fmla="*/ 27 h 108"/>
                <a:gd name="T4" fmla="*/ 74 w 109"/>
                <a:gd name="T5" fmla="*/ 27 h 108"/>
                <a:gd name="T6" fmla="*/ 74 w 109"/>
                <a:gd name="T7" fmla="*/ 54 h 108"/>
                <a:gd name="T8" fmla="*/ 54 w 109"/>
                <a:gd name="T9" fmla="*/ 74 h 108"/>
                <a:gd name="T10" fmla="*/ 26 w 109"/>
                <a:gd name="T11" fmla="*/ 74 h 108"/>
                <a:gd name="T12" fmla="*/ 26 w 109"/>
                <a:gd name="T13" fmla="*/ 55 h 108"/>
                <a:gd name="T14" fmla="*/ 0 w 109"/>
                <a:gd name="T15" fmla="*/ 82 h 108"/>
                <a:gd name="T16" fmla="*/ 26 w 109"/>
                <a:gd name="T17" fmla="*/ 108 h 108"/>
                <a:gd name="T18" fmla="*/ 26 w 109"/>
                <a:gd name="T19" fmla="*/ 89 h 108"/>
                <a:gd name="T20" fmla="*/ 54 w 109"/>
                <a:gd name="T21" fmla="*/ 89 h 108"/>
                <a:gd name="T22" fmla="*/ 61 w 109"/>
                <a:gd name="T23" fmla="*/ 101 h 108"/>
                <a:gd name="T24" fmla="*/ 66 w 109"/>
                <a:gd name="T25" fmla="*/ 95 h 108"/>
                <a:gd name="T26" fmla="*/ 61 w 109"/>
                <a:gd name="T27" fmla="*/ 81 h 108"/>
                <a:gd name="T28" fmla="*/ 82 w 109"/>
                <a:gd name="T29" fmla="*/ 60 h 108"/>
                <a:gd name="T30" fmla="*/ 88 w 109"/>
                <a:gd name="T31" fmla="*/ 61 h 108"/>
                <a:gd name="T32" fmla="*/ 93 w 109"/>
                <a:gd name="T33" fmla="*/ 55 h 108"/>
                <a:gd name="T34" fmla="*/ 90 w 109"/>
                <a:gd name="T35" fmla="*/ 54 h 108"/>
                <a:gd name="T36" fmla="*/ 90 w 109"/>
                <a:gd name="T37" fmla="*/ 27 h 108"/>
                <a:gd name="T38" fmla="*/ 109 w 109"/>
                <a:gd name="T39" fmla="*/ 27 h 108"/>
                <a:gd name="T40" fmla="*/ 82 w 109"/>
                <a:gd name="T4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8">
                  <a:moveTo>
                    <a:pt x="82" y="0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65" y="56"/>
                    <a:pt x="57" y="64"/>
                    <a:pt x="54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6" y="94"/>
                    <a:pt x="58" y="98"/>
                    <a:pt x="61" y="101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1"/>
                    <a:pt x="61" y="86"/>
                    <a:pt x="61" y="81"/>
                  </a:cubicBezTo>
                  <a:cubicBezTo>
                    <a:pt x="61" y="70"/>
                    <a:pt x="71" y="60"/>
                    <a:pt x="82" y="60"/>
                  </a:cubicBezTo>
                  <a:cubicBezTo>
                    <a:pt x="84" y="60"/>
                    <a:pt x="86" y="61"/>
                    <a:pt x="88" y="6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54"/>
                    <a:pt x="91" y="54"/>
                    <a:pt x="90" y="54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5" name="Freeform 1180"/>
            <p:cNvSpPr>
              <a:spLocks/>
            </p:cNvSpPr>
            <p:nvPr/>
          </p:nvSpPr>
          <p:spPr bwMode="auto">
            <a:xfrm>
              <a:off x="2162176" y="1712913"/>
              <a:ext cx="76200" cy="100013"/>
            </a:xfrm>
            <a:custGeom>
              <a:avLst/>
              <a:gdLst>
                <a:gd name="T0" fmla="*/ 21 w 27"/>
                <a:gd name="T1" fmla="*/ 0 h 35"/>
                <a:gd name="T2" fmla="*/ 0 w 27"/>
                <a:gd name="T3" fmla="*/ 21 h 35"/>
                <a:gd name="T4" fmla="*/ 5 w 27"/>
                <a:gd name="T5" fmla="*/ 35 h 35"/>
                <a:gd name="T6" fmla="*/ 27 w 27"/>
                <a:gd name="T7" fmla="*/ 1 h 35"/>
                <a:gd name="T8" fmla="*/ 21 w 2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26"/>
                    <a:pt x="2" y="31"/>
                    <a:pt x="5" y="3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06" name="グループ化 6005"/>
          <p:cNvGrpSpPr/>
          <p:nvPr/>
        </p:nvGrpSpPr>
        <p:grpSpPr>
          <a:xfrm>
            <a:off x="2830513" y="1420813"/>
            <a:ext cx="695325" cy="692151"/>
            <a:chOff x="2830513" y="1420813"/>
            <a:chExt cx="695325" cy="692151"/>
          </a:xfrm>
        </p:grpSpPr>
        <p:sp>
          <p:nvSpPr>
            <p:cNvPr id="4246" name="Freeform 1181"/>
            <p:cNvSpPr>
              <a:spLocks/>
            </p:cNvSpPr>
            <p:nvPr/>
          </p:nvSpPr>
          <p:spPr bwMode="auto">
            <a:xfrm>
              <a:off x="2844801" y="1674813"/>
              <a:ext cx="234950" cy="234950"/>
            </a:xfrm>
            <a:custGeom>
              <a:avLst/>
              <a:gdLst>
                <a:gd name="T0" fmla="*/ 0 w 148"/>
                <a:gd name="T1" fmla="*/ 0 h 148"/>
                <a:gd name="T2" fmla="*/ 0 w 148"/>
                <a:gd name="T3" fmla="*/ 105 h 148"/>
                <a:gd name="T4" fmla="*/ 43 w 148"/>
                <a:gd name="T5" fmla="*/ 148 h 148"/>
                <a:gd name="T6" fmla="*/ 148 w 148"/>
                <a:gd name="T7" fmla="*/ 148 h 148"/>
                <a:gd name="T8" fmla="*/ 148 w 148"/>
                <a:gd name="T9" fmla="*/ 0 h 148"/>
                <a:gd name="T10" fmla="*/ 0 w 148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0" y="0"/>
                  </a:moveTo>
                  <a:lnTo>
                    <a:pt x="0" y="105"/>
                  </a:lnTo>
                  <a:lnTo>
                    <a:pt x="43" y="148"/>
                  </a:lnTo>
                  <a:lnTo>
                    <a:pt x="148" y="148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7" name="Freeform 1182"/>
            <p:cNvSpPr>
              <a:spLocks/>
            </p:cNvSpPr>
            <p:nvPr/>
          </p:nvSpPr>
          <p:spPr bwMode="auto">
            <a:xfrm>
              <a:off x="2844801" y="1674813"/>
              <a:ext cx="234950" cy="234950"/>
            </a:xfrm>
            <a:custGeom>
              <a:avLst/>
              <a:gdLst>
                <a:gd name="T0" fmla="*/ 0 w 148"/>
                <a:gd name="T1" fmla="*/ 0 h 148"/>
                <a:gd name="T2" fmla="*/ 0 w 148"/>
                <a:gd name="T3" fmla="*/ 105 h 148"/>
                <a:gd name="T4" fmla="*/ 43 w 148"/>
                <a:gd name="T5" fmla="*/ 148 h 148"/>
                <a:gd name="T6" fmla="*/ 148 w 148"/>
                <a:gd name="T7" fmla="*/ 148 h 148"/>
                <a:gd name="T8" fmla="*/ 148 w 148"/>
                <a:gd name="T9" fmla="*/ 0 h 148"/>
                <a:gd name="T10" fmla="*/ 0 w 148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0" y="0"/>
                  </a:moveTo>
                  <a:lnTo>
                    <a:pt x="0" y="105"/>
                  </a:lnTo>
                  <a:lnTo>
                    <a:pt x="43" y="148"/>
                  </a:lnTo>
                  <a:lnTo>
                    <a:pt x="148" y="148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8" name="Freeform 1183"/>
            <p:cNvSpPr>
              <a:spLocks/>
            </p:cNvSpPr>
            <p:nvPr/>
          </p:nvSpPr>
          <p:spPr bwMode="auto">
            <a:xfrm>
              <a:off x="3036888" y="1866901"/>
              <a:ext cx="233363" cy="234950"/>
            </a:xfrm>
            <a:custGeom>
              <a:avLst/>
              <a:gdLst>
                <a:gd name="T0" fmla="*/ 147 w 147"/>
                <a:gd name="T1" fmla="*/ 148 h 148"/>
                <a:gd name="T2" fmla="*/ 45 w 147"/>
                <a:gd name="T3" fmla="*/ 148 h 148"/>
                <a:gd name="T4" fmla="*/ 0 w 147"/>
                <a:gd name="T5" fmla="*/ 105 h 148"/>
                <a:gd name="T6" fmla="*/ 0 w 147"/>
                <a:gd name="T7" fmla="*/ 0 h 148"/>
                <a:gd name="T8" fmla="*/ 147 w 147"/>
                <a:gd name="T9" fmla="*/ 0 h 148"/>
                <a:gd name="T10" fmla="*/ 147 w 147"/>
                <a:gd name="T1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8">
                  <a:moveTo>
                    <a:pt x="147" y="148"/>
                  </a:moveTo>
                  <a:lnTo>
                    <a:pt x="45" y="148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9" name="Freeform 1184"/>
            <p:cNvSpPr>
              <a:spLocks/>
            </p:cNvSpPr>
            <p:nvPr/>
          </p:nvSpPr>
          <p:spPr bwMode="auto">
            <a:xfrm>
              <a:off x="3036888" y="1866901"/>
              <a:ext cx="233363" cy="234950"/>
            </a:xfrm>
            <a:custGeom>
              <a:avLst/>
              <a:gdLst>
                <a:gd name="T0" fmla="*/ 147 w 147"/>
                <a:gd name="T1" fmla="*/ 148 h 148"/>
                <a:gd name="T2" fmla="*/ 45 w 147"/>
                <a:gd name="T3" fmla="*/ 148 h 148"/>
                <a:gd name="T4" fmla="*/ 0 w 147"/>
                <a:gd name="T5" fmla="*/ 105 h 148"/>
                <a:gd name="T6" fmla="*/ 0 w 147"/>
                <a:gd name="T7" fmla="*/ 0 h 148"/>
                <a:gd name="T8" fmla="*/ 147 w 147"/>
                <a:gd name="T9" fmla="*/ 0 h 148"/>
                <a:gd name="T10" fmla="*/ 147 w 147"/>
                <a:gd name="T1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8">
                  <a:moveTo>
                    <a:pt x="147" y="148"/>
                  </a:moveTo>
                  <a:lnTo>
                    <a:pt x="45" y="148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0" name="Freeform 1185"/>
            <p:cNvSpPr>
              <a:spLocks/>
            </p:cNvSpPr>
            <p:nvPr/>
          </p:nvSpPr>
          <p:spPr bwMode="auto">
            <a:xfrm>
              <a:off x="2876551" y="1541463"/>
              <a:ext cx="525463" cy="525463"/>
            </a:xfrm>
            <a:custGeom>
              <a:avLst/>
              <a:gdLst>
                <a:gd name="T0" fmla="*/ 0 w 331"/>
                <a:gd name="T1" fmla="*/ 209 h 331"/>
                <a:gd name="T2" fmla="*/ 209 w 331"/>
                <a:gd name="T3" fmla="*/ 0 h 331"/>
                <a:gd name="T4" fmla="*/ 331 w 331"/>
                <a:gd name="T5" fmla="*/ 122 h 331"/>
                <a:gd name="T6" fmla="*/ 122 w 331"/>
                <a:gd name="T7" fmla="*/ 331 h 331"/>
                <a:gd name="T8" fmla="*/ 0 w 331"/>
                <a:gd name="T9" fmla="*/ 20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0" y="209"/>
                  </a:moveTo>
                  <a:lnTo>
                    <a:pt x="209" y="0"/>
                  </a:lnTo>
                  <a:lnTo>
                    <a:pt x="331" y="122"/>
                  </a:lnTo>
                  <a:lnTo>
                    <a:pt x="122" y="331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1" name="Freeform 1186"/>
            <p:cNvSpPr>
              <a:spLocks/>
            </p:cNvSpPr>
            <p:nvPr/>
          </p:nvSpPr>
          <p:spPr bwMode="auto">
            <a:xfrm>
              <a:off x="2876551" y="1541463"/>
              <a:ext cx="525463" cy="525463"/>
            </a:xfrm>
            <a:custGeom>
              <a:avLst/>
              <a:gdLst>
                <a:gd name="T0" fmla="*/ 0 w 331"/>
                <a:gd name="T1" fmla="*/ 209 h 331"/>
                <a:gd name="T2" fmla="*/ 209 w 331"/>
                <a:gd name="T3" fmla="*/ 0 h 331"/>
                <a:gd name="T4" fmla="*/ 331 w 331"/>
                <a:gd name="T5" fmla="*/ 122 h 331"/>
                <a:gd name="T6" fmla="*/ 122 w 331"/>
                <a:gd name="T7" fmla="*/ 331 h 331"/>
                <a:gd name="T8" fmla="*/ 0 w 331"/>
                <a:gd name="T9" fmla="*/ 20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0" y="209"/>
                  </a:moveTo>
                  <a:lnTo>
                    <a:pt x="209" y="0"/>
                  </a:lnTo>
                  <a:lnTo>
                    <a:pt x="331" y="122"/>
                  </a:lnTo>
                  <a:lnTo>
                    <a:pt x="122" y="331"/>
                  </a:lnTo>
                  <a:lnTo>
                    <a:pt x="0" y="2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2" name="Freeform 1187"/>
            <p:cNvSpPr>
              <a:spLocks/>
            </p:cNvSpPr>
            <p:nvPr/>
          </p:nvSpPr>
          <p:spPr bwMode="auto">
            <a:xfrm>
              <a:off x="2830513" y="1873251"/>
              <a:ext cx="239713" cy="239713"/>
            </a:xfrm>
            <a:custGeom>
              <a:avLst/>
              <a:gdLst>
                <a:gd name="T0" fmla="*/ 151 w 151"/>
                <a:gd name="T1" fmla="*/ 122 h 151"/>
                <a:gd name="T2" fmla="*/ 76 w 151"/>
                <a:gd name="T3" fmla="*/ 151 h 151"/>
                <a:gd name="T4" fmla="*/ 0 w 151"/>
                <a:gd name="T5" fmla="*/ 75 h 151"/>
                <a:gd name="T6" fmla="*/ 29 w 151"/>
                <a:gd name="T7" fmla="*/ 0 h 151"/>
                <a:gd name="T8" fmla="*/ 151 w 151"/>
                <a:gd name="T9" fmla="*/ 12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151" y="122"/>
                  </a:moveTo>
                  <a:lnTo>
                    <a:pt x="76" y="151"/>
                  </a:lnTo>
                  <a:lnTo>
                    <a:pt x="0" y="75"/>
                  </a:lnTo>
                  <a:lnTo>
                    <a:pt x="29" y="0"/>
                  </a:lnTo>
                  <a:lnTo>
                    <a:pt x="151" y="122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3" name="Freeform 1188"/>
            <p:cNvSpPr>
              <a:spLocks/>
            </p:cNvSpPr>
            <p:nvPr/>
          </p:nvSpPr>
          <p:spPr bwMode="auto">
            <a:xfrm>
              <a:off x="2830513" y="1873251"/>
              <a:ext cx="239713" cy="239713"/>
            </a:xfrm>
            <a:custGeom>
              <a:avLst/>
              <a:gdLst>
                <a:gd name="T0" fmla="*/ 151 w 151"/>
                <a:gd name="T1" fmla="*/ 122 h 151"/>
                <a:gd name="T2" fmla="*/ 76 w 151"/>
                <a:gd name="T3" fmla="*/ 151 h 151"/>
                <a:gd name="T4" fmla="*/ 0 w 151"/>
                <a:gd name="T5" fmla="*/ 75 h 151"/>
                <a:gd name="T6" fmla="*/ 29 w 151"/>
                <a:gd name="T7" fmla="*/ 0 h 151"/>
                <a:gd name="T8" fmla="*/ 151 w 151"/>
                <a:gd name="T9" fmla="*/ 12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151" y="122"/>
                  </a:moveTo>
                  <a:lnTo>
                    <a:pt x="76" y="151"/>
                  </a:lnTo>
                  <a:lnTo>
                    <a:pt x="0" y="75"/>
                  </a:lnTo>
                  <a:lnTo>
                    <a:pt x="29" y="0"/>
                  </a:lnTo>
                  <a:lnTo>
                    <a:pt x="151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4" name="Freeform 1189"/>
            <p:cNvSpPr>
              <a:spLocks/>
            </p:cNvSpPr>
            <p:nvPr/>
          </p:nvSpPr>
          <p:spPr bwMode="auto">
            <a:xfrm>
              <a:off x="3211513" y="1420813"/>
              <a:ext cx="314325" cy="314325"/>
            </a:xfrm>
            <a:custGeom>
              <a:avLst/>
              <a:gdLst>
                <a:gd name="T0" fmla="*/ 0 w 110"/>
                <a:gd name="T1" fmla="*/ 42 h 110"/>
                <a:gd name="T2" fmla="*/ 102 w 110"/>
                <a:gd name="T3" fmla="*/ 8 h 110"/>
                <a:gd name="T4" fmla="*/ 68 w 110"/>
                <a:gd name="T5" fmla="*/ 110 h 110"/>
                <a:gd name="T6" fmla="*/ 0 w 110"/>
                <a:gd name="T7" fmla="*/ 4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10">
                  <a:moveTo>
                    <a:pt x="0" y="42"/>
                  </a:moveTo>
                  <a:cubicBezTo>
                    <a:pt x="42" y="0"/>
                    <a:pt x="102" y="8"/>
                    <a:pt x="102" y="8"/>
                  </a:cubicBezTo>
                  <a:cubicBezTo>
                    <a:pt x="102" y="8"/>
                    <a:pt x="110" y="68"/>
                    <a:pt x="68" y="110"/>
                  </a:cubicBez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5" name="Oval 1190"/>
            <p:cNvSpPr>
              <a:spLocks noChangeArrowheads="1"/>
            </p:cNvSpPr>
            <p:nvPr/>
          </p:nvSpPr>
          <p:spPr bwMode="auto">
            <a:xfrm>
              <a:off x="3144838" y="1695451"/>
              <a:ext cx="103188" cy="106363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2" name="Freeform 1191"/>
            <p:cNvSpPr>
              <a:spLocks/>
            </p:cNvSpPr>
            <p:nvPr/>
          </p:nvSpPr>
          <p:spPr bwMode="auto">
            <a:xfrm>
              <a:off x="3211513" y="1441451"/>
              <a:ext cx="285750" cy="193675"/>
            </a:xfrm>
            <a:custGeom>
              <a:avLst/>
              <a:gdLst>
                <a:gd name="T0" fmla="*/ 90 w 100"/>
                <a:gd name="T1" fmla="*/ 0 h 68"/>
                <a:gd name="T2" fmla="*/ 0 w 100"/>
                <a:gd name="T3" fmla="*/ 35 h 68"/>
                <a:gd name="T4" fmla="*/ 0 w 100"/>
                <a:gd name="T5" fmla="*/ 35 h 68"/>
                <a:gd name="T6" fmla="*/ 32 w 100"/>
                <a:gd name="T7" fmla="*/ 68 h 68"/>
                <a:gd name="T8" fmla="*/ 33 w 100"/>
                <a:gd name="T9" fmla="*/ 68 h 68"/>
                <a:gd name="T10" fmla="*/ 0 w 100"/>
                <a:gd name="T11" fmla="*/ 35 h 68"/>
                <a:gd name="T12" fmla="*/ 90 w 100"/>
                <a:gd name="T13" fmla="*/ 1 h 68"/>
                <a:gd name="T14" fmla="*/ 99 w 100"/>
                <a:gd name="T15" fmla="*/ 1 h 68"/>
                <a:gd name="T16" fmla="*/ 100 w 100"/>
                <a:gd name="T17" fmla="*/ 1 h 68"/>
                <a:gd name="T18" fmla="*/ 90 w 100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68">
                  <a:moveTo>
                    <a:pt x="90" y="0"/>
                  </a:moveTo>
                  <a:cubicBezTo>
                    <a:pt x="70" y="0"/>
                    <a:pt x="30" y="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0" y="5"/>
                    <a:pt x="70" y="1"/>
                    <a:pt x="90" y="1"/>
                  </a:cubicBezTo>
                  <a:cubicBezTo>
                    <a:pt x="94" y="1"/>
                    <a:pt x="97" y="1"/>
                    <a:pt x="99" y="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8" y="1"/>
                    <a:pt x="94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3" name="Freeform 1192"/>
            <p:cNvSpPr>
              <a:spLocks/>
            </p:cNvSpPr>
            <p:nvPr/>
          </p:nvSpPr>
          <p:spPr bwMode="auto">
            <a:xfrm>
              <a:off x="2844801" y="1674813"/>
              <a:ext cx="231775" cy="198438"/>
            </a:xfrm>
            <a:custGeom>
              <a:avLst/>
              <a:gdLst>
                <a:gd name="T0" fmla="*/ 146 w 146"/>
                <a:gd name="T1" fmla="*/ 0 h 125"/>
                <a:gd name="T2" fmla="*/ 0 w 146"/>
                <a:gd name="T3" fmla="*/ 0 h 125"/>
                <a:gd name="T4" fmla="*/ 0 w 146"/>
                <a:gd name="T5" fmla="*/ 105 h 125"/>
                <a:gd name="T6" fmla="*/ 20 w 146"/>
                <a:gd name="T7" fmla="*/ 125 h 125"/>
                <a:gd name="T8" fmla="*/ 146 w 14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25">
                  <a:moveTo>
                    <a:pt x="14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20" y="12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57A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4" name="Freeform 1193"/>
            <p:cNvSpPr>
              <a:spLocks/>
            </p:cNvSpPr>
            <p:nvPr/>
          </p:nvSpPr>
          <p:spPr bwMode="auto">
            <a:xfrm>
              <a:off x="2844801" y="1674813"/>
              <a:ext cx="231775" cy="198438"/>
            </a:xfrm>
            <a:custGeom>
              <a:avLst/>
              <a:gdLst>
                <a:gd name="T0" fmla="*/ 146 w 146"/>
                <a:gd name="T1" fmla="*/ 0 h 125"/>
                <a:gd name="T2" fmla="*/ 0 w 146"/>
                <a:gd name="T3" fmla="*/ 0 h 125"/>
                <a:gd name="T4" fmla="*/ 0 w 146"/>
                <a:gd name="T5" fmla="*/ 105 h 125"/>
                <a:gd name="T6" fmla="*/ 20 w 146"/>
                <a:gd name="T7" fmla="*/ 125 h 125"/>
                <a:gd name="T8" fmla="*/ 146 w 14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25">
                  <a:moveTo>
                    <a:pt x="14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20" y="12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5" name="Freeform 1194"/>
            <p:cNvSpPr>
              <a:spLocks/>
            </p:cNvSpPr>
            <p:nvPr/>
          </p:nvSpPr>
          <p:spPr bwMode="auto">
            <a:xfrm>
              <a:off x="2876551" y="1541463"/>
              <a:ext cx="425450" cy="425450"/>
            </a:xfrm>
            <a:custGeom>
              <a:avLst/>
              <a:gdLst>
                <a:gd name="T0" fmla="*/ 117 w 149"/>
                <a:gd name="T1" fmla="*/ 0 h 149"/>
                <a:gd name="T2" fmla="*/ 70 w 149"/>
                <a:gd name="T3" fmla="*/ 47 h 149"/>
                <a:gd name="T4" fmla="*/ 70 w 149"/>
                <a:gd name="T5" fmla="*/ 47 h 149"/>
                <a:gd name="T6" fmla="*/ 0 w 149"/>
                <a:gd name="T7" fmla="*/ 116 h 149"/>
                <a:gd name="T8" fmla="*/ 1 w 149"/>
                <a:gd name="T9" fmla="*/ 117 h 149"/>
                <a:gd name="T10" fmla="*/ 33 w 149"/>
                <a:gd name="T11" fmla="*/ 149 h 149"/>
                <a:gd name="T12" fmla="*/ 98 w 149"/>
                <a:gd name="T13" fmla="*/ 84 h 149"/>
                <a:gd name="T14" fmla="*/ 94 w 149"/>
                <a:gd name="T15" fmla="*/ 72 h 149"/>
                <a:gd name="T16" fmla="*/ 112 w 149"/>
                <a:gd name="T17" fmla="*/ 54 h 149"/>
                <a:gd name="T18" fmla="*/ 124 w 149"/>
                <a:gd name="T19" fmla="*/ 59 h 149"/>
                <a:gd name="T20" fmla="*/ 149 w 149"/>
                <a:gd name="T21" fmla="*/ 33 h 149"/>
                <a:gd name="T22" fmla="*/ 117 w 149"/>
                <a:gd name="T2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49">
                  <a:moveTo>
                    <a:pt x="117" y="0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5" y="81"/>
                    <a:pt x="94" y="77"/>
                    <a:pt x="94" y="72"/>
                  </a:cubicBezTo>
                  <a:cubicBezTo>
                    <a:pt x="94" y="62"/>
                    <a:pt x="102" y="54"/>
                    <a:pt x="112" y="54"/>
                  </a:cubicBezTo>
                  <a:cubicBezTo>
                    <a:pt x="117" y="54"/>
                    <a:pt x="121" y="56"/>
                    <a:pt x="124" y="59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6" name="Freeform 1195"/>
            <p:cNvSpPr>
              <a:spLocks/>
            </p:cNvSpPr>
            <p:nvPr/>
          </p:nvSpPr>
          <p:spPr bwMode="auto">
            <a:xfrm>
              <a:off x="2830513" y="1876426"/>
              <a:ext cx="139700" cy="173038"/>
            </a:xfrm>
            <a:custGeom>
              <a:avLst/>
              <a:gdLst>
                <a:gd name="T0" fmla="*/ 31 w 88"/>
                <a:gd name="T1" fmla="*/ 0 h 109"/>
                <a:gd name="T2" fmla="*/ 0 w 88"/>
                <a:gd name="T3" fmla="*/ 73 h 109"/>
                <a:gd name="T4" fmla="*/ 36 w 88"/>
                <a:gd name="T5" fmla="*/ 109 h 109"/>
                <a:gd name="T6" fmla="*/ 88 w 88"/>
                <a:gd name="T7" fmla="*/ 57 h 109"/>
                <a:gd name="T8" fmla="*/ 31 w 88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9">
                  <a:moveTo>
                    <a:pt x="31" y="0"/>
                  </a:moveTo>
                  <a:lnTo>
                    <a:pt x="0" y="73"/>
                  </a:lnTo>
                  <a:lnTo>
                    <a:pt x="36" y="109"/>
                  </a:lnTo>
                  <a:lnTo>
                    <a:pt x="88" y="5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7" name="Freeform 1196"/>
            <p:cNvSpPr>
              <a:spLocks/>
            </p:cNvSpPr>
            <p:nvPr/>
          </p:nvSpPr>
          <p:spPr bwMode="auto">
            <a:xfrm>
              <a:off x="2830513" y="1876426"/>
              <a:ext cx="139700" cy="173038"/>
            </a:xfrm>
            <a:custGeom>
              <a:avLst/>
              <a:gdLst>
                <a:gd name="T0" fmla="*/ 31 w 88"/>
                <a:gd name="T1" fmla="*/ 0 h 109"/>
                <a:gd name="T2" fmla="*/ 0 w 88"/>
                <a:gd name="T3" fmla="*/ 73 h 109"/>
                <a:gd name="T4" fmla="*/ 36 w 88"/>
                <a:gd name="T5" fmla="*/ 109 h 109"/>
                <a:gd name="T6" fmla="*/ 88 w 88"/>
                <a:gd name="T7" fmla="*/ 57 h 109"/>
                <a:gd name="T8" fmla="*/ 31 w 88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9">
                  <a:moveTo>
                    <a:pt x="31" y="0"/>
                  </a:moveTo>
                  <a:lnTo>
                    <a:pt x="0" y="73"/>
                  </a:lnTo>
                  <a:lnTo>
                    <a:pt x="36" y="109"/>
                  </a:lnTo>
                  <a:lnTo>
                    <a:pt x="88" y="57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8" name="Freeform 1197"/>
            <p:cNvSpPr>
              <a:spLocks/>
            </p:cNvSpPr>
            <p:nvPr/>
          </p:nvSpPr>
          <p:spPr bwMode="auto">
            <a:xfrm>
              <a:off x="3211513" y="1443038"/>
              <a:ext cx="282575" cy="192088"/>
            </a:xfrm>
            <a:custGeom>
              <a:avLst/>
              <a:gdLst>
                <a:gd name="T0" fmla="*/ 90 w 99"/>
                <a:gd name="T1" fmla="*/ 0 h 67"/>
                <a:gd name="T2" fmla="*/ 0 w 99"/>
                <a:gd name="T3" fmla="*/ 34 h 67"/>
                <a:gd name="T4" fmla="*/ 33 w 99"/>
                <a:gd name="T5" fmla="*/ 67 h 67"/>
                <a:gd name="T6" fmla="*/ 99 w 99"/>
                <a:gd name="T7" fmla="*/ 0 h 67"/>
                <a:gd name="T8" fmla="*/ 90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0" y="0"/>
                  </a:moveTo>
                  <a:cubicBezTo>
                    <a:pt x="70" y="0"/>
                    <a:pt x="30" y="4"/>
                    <a:pt x="0" y="34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4" y="0"/>
                    <a:pt x="90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9" name="Freeform 1198"/>
            <p:cNvSpPr>
              <a:spLocks/>
            </p:cNvSpPr>
            <p:nvPr/>
          </p:nvSpPr>
          <p:spPr bwMode="auto">
            <a:xfrm>
              <a:off x="3144838" y="1695451"/>
              <a:ext cx="85725" cy="85725"/>
            </a:xfrm>
            <a:custGeom>
              <a:avLst/>
              <a:gdLst>
                <a:gd name="T0" fmla="*/ 18 w 30"/>
                <a:gd name="T1" fmla="*/ 0 h 30"/>
                <a:gd name="T2" fmla="*/ 0 w 30"/>
                <a:gd name="T3" fmla="*/ 18 h 30"/>
                <a:gd name="T4" fmla="*/ 4 w 30"/>
                <a:gd name="T5" fmla="*/ 30 h 30"/>
                <a:gd name="T6" fmla="*/ 30 w 30"/>
                <a:gd name="T7" fmla="*/ 5 h 30"/>
                <a:gd name="T8" fmla="*/ 18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3"/>
                    <a:pt x="1" y="27"/>
                    <a:pt x="4" y="3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solidFill>
              <a:srgbClr val="268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08" name="グループ化 6007"/>
          <p:cNvGrpSpPr/>
          <p:nvPr/>
        </p:nvGrpSpPr>
        <p:grpSpPr>
          <a:xfrm>
            <a:off x="3808413" y="1535113"/>
            <a:ext cx="571501" cy="485776"/>
            <a:chOff x="3808413" y="1535113"/>
            <a:chExt cx="571501" cy="485776"/>
          </a:xfrm>
        </p:grpSpPr>
        <p:sp>
          <p:nvSpPr>
            <p:cNvPr id="5000" name="Freeform 1199"/>
            <p:cNvSpPr>
              <a:spLocks/>
            </p:cNvSpPr>
            <p:nvPr/>
          </p:nvSpPr>
          <p:spPr bwMode="auto">
            <a:xfrm>
              <a:off x="3808413" y="1606551"/>
              <a:ext cx="571500" cy="414338"/>
            </a:xfrm>
            <a:custGeom>
              <a:avLst/>
              <a:gdLst>
                <a:gd name="T0" fmla="*/ 0 w 200"/>
                <a:gd name="T1" fmla="*/ 137 h 145"/>
                <a:gd name="T2" fmla="*/ 8 w 200"/>
                <a:gd name="T3" fmla="*/ 145 h 145"/>
                <a:gd name="T4" fmla="*/ 192 w 200"/>
                <a:gd name="T5" fmla="*/ 145 h 145"/>
                <a:gd name="T6" fmla="*/ 200 w 200"/>
                <a:gd name="T7" fmla="*/ 137 h 145"/>
                <a:gd name="T8" fmla="*/ 200 w 200"/>
                <a:gd name="T9" fmla="*/ 0 h 145"/>
                <a:gd name="T10" fmla="*/ 0 w 200"/>
                <a:gd name="T11" fmla="*/ 0 h 145"/>
                <a:gd name="T12" fmla="*/ 0 w 200"/>
                <a:gd name="T13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45">
                  <a:moveTo>
                    <a:pt x="0" y="137"/>
                  </a:moveTo>
                  <a:cubicBezTo>
                    <a:pt x="0" y="141"/>
                    <a:pt x="3" y="145"/>
                    <a:pt x="8" y="145"/>
                  </a:cubicBezTo>
                  <a:cubicBezTo>
                    <a:pt x="192" y="145"/>
                    <a:pt x="192" y="145"/>
                    <a:pt x="192" y="145"/>
                  </a:cubicBezTo>
                  <a:cubicBezTo>
                    <a:pt x="196" y="145"/>
                    <a:pt x="200" y="141"/>
                    <a:pt x="200" y="137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1" name="Freeform 1200"/>
            <p:cNvSpPr>
              <a:spLocks noEditPoints="1"/>
            </p:cNvSpPr>
            <p:nvPr/>
          </p:nvSpPr>
          <p:spPr bwMode="auto">
            <a:xfrm>
              <a:off x="3808413" y="1606551"/>
              <a:ext cx="571500" cy="414338"/>
            </a:xfrm>
            <a:custGeom>
              <a:avLst/>
              <a:gdLst>
                <a:gd name="T0" fmla="*/ 200 w 200"/>
                <a:gd name="T1" fmla="*/ 7 h 145"/>
                <a:gd name="T2" fmla="*/ 144 w 200"/>
                <a:gd name="T3" fmla="*/ 7 h 145"/>
                <a:gd name="T4" fmla="*/ 130 w 200"/>
                <a:gd name="T5" fmla="*/ 23 h 145"/>
                <a:gd name="T6" fmla="*/ 200 w 200"/>
                <a:gd name="T7" fmla="*/ 23 h 145"/>
                <a:gd name="T8" fmla="*/ 200 w 200"/>
                <a:gd name="T9" fmla="*/ 7 h 145"/>
                <a:gd name="T10" fmla="*/ 0 w 200"/>
                <a:gd name="T11" fmla="*/ 0 h 145"/>
                <a:gd name="T12" fmla="*/ 0 w 200"/>
                <a:gd name="T13" fmla="*/ 0 h 145"/>
                <a:gd name="T14" fmla="*/ 0 w 200"/>
                <a:gd name="T15" fmla="*/ 137 h 145"/>
                <a:gd name="T16" fmla="*/ 8 w 200"/>
                <a:gd name="T17" fmla="*/ 145 h 145"/>
                <a:gd name="T18" fmla="*/ 192 w 200"/>
                <a:gd name="T19" fmla="*/ 145 h 145"/>
                <a:gd name="T20" fmla="*/ 200 w 200"/>
                <a:gd name="T21" fmla="*/ 137 h 145"/>
                <a:gd name="T22" fmla="*/ 200 w 200"/>
                <a:gd name="T23" fmla="*/ 127 h 145"/>
                <a:gd name="T24" fmla="*/ 48 w 200"/>
                <a:gd name="T25" fmla="*/ 127 h 145"/>
                <a:gd name="T26" fmla="*/ 33 w 200"/>
                <a:gd name="T27" fmla="*/ 127 h 145"/>
                <a:gd name="T28" fmla="*/ 16 w 200"/>
                <a:gd name="T29" fmla="*/ 145 h 145"/>
                <a:gd name="T30" fmla="*/ 8 w 200"/>
                <a:gd name="T31" fmla="*/ 145 h 145"/>
                <a:gd name="T32" fmla="*/ 0 w 200"/>
                <a:gd name="T33" fmla="*/ 137 h 145"/>
                <a:gd name="T34" fmla="*/ 0 w 200"/>
                <a:gd name="T35" fmla="*/ 127 h 145"/>
                <a:gd name="T36" fmla="*/ 0 w 200"/>
                <a:gd name="T37" fmla="*/ 23 h 145"/>
                <a:gd name="T38" fmla="*/ 0 w 200"/>
                <a:gd name="T39" fmla="*/ 12 h 145"/>
                <a:gd name="T40" fmla="*/ 0 w 200"/>
                <a:gd name="T41" fmla="*/ 7 h 145"/>
                <a:gd name="T42" fmla="*/ 0 w 200"/>
                <a:gd name="T4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145">
                  <a:moveTo>
                    <a:pt x="200" y="7"/>
                  </a:moveTo>
                  <a:cubicBezTo>
                    <a:pt x="144" y="7"/>
                    <a:pt x="144" y="7"/>
                    <a:pt x="144" y="7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7"/>
                    <a:pt x="200" y="7"/>
                    <a:pt x="200" y="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1"/>
                    <a:pt x="3" y="145"/>
                    <a:pt x="8" y="145"/>
                  </a:cubicBezTo>
                  <a:cubicBezTo>
                    <a:pt x="192" y="145"/>
                    <a:pt x="192" y="145"/>
                    <a:pt x="192" y="145"/>
                  </a:cubicBezTo>
                  <a:cubicBezTo>
                    <a:pt x="196" y="145"/>
                    <a:pt x="200" y="141"/>
                    <a:pt x="200" y="13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48" y="127"/>
                    <a:pt x="48" y="127"/>
                    <a:pt x="48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3" y="145"/>
                    <a:pt x="0" y="141"/>
                    <a:pt x="0" y="13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3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2" name="Freeform 1201"/>
            <p:cNvSpPr>
              <a:spLocks/>
            </p:cNvSpPr>
            <p:nvPr/>
          </p:nvSpPr>
          <p:spPr bwMode="auto">
            <a:xfrm>
              <a:off x="3808413" y="1535113"/>
              <a:ext cx="571500" cy="92075"/>
            </a:xfrm>
            <a:custGeom>
              <a:avLst/>
              <a:gdLst>
                <a:gd name="T0" fmla="*/ 192 w 200"/>
                <a:gd name="T1" fmla="*/ 0 h 32"/>
                <a:gd name="T2" fmla="*/ 8 w 200"/>
                <a:gd name="T3" fmla="*/ 0 h 32"/>
                <a:gd name="T4" fmla="*/ 0 w 200"/>
                <a:gd name="T5" fmla="*/ 8 h 32"/>
                <a:gd name="T6" fmla="*/ 0 w 200"/>
                <a:gd name="T7" fmla="*/ 32 h 32"/>
                <a:gd name="T8" fmla="*/ 200 w 200"/>
                <a:gd name="T9" fmla="*/ 32 h 32"/>
                <a:gd name="T10" fmla="*/ 200 w 200"/>
                <a:gd name="T11" fmla="*/ 8 h 32"/>
                <a:gd name="T12" fmla="*/ 192 w 20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2">
                  <a:moveTo>
                    <a:pt x="19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0" y="3"/>
                    <a:pt x="196" y="0"/>
                    <a:pt x="192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3" name="Rectangle 1202"/>
            <p:cNvSpPr>
              <a:spLocks noChangeArrowheads="1"/>
            </p:cNvSpPr>
            <p:nvPr/>
          </p:nvSpPr>
          <p:spPr bwMode="auto">
            <a:xfrm>
              <a:off x="3946526" y="1673226"/>
              <a:ext cx="433388" cy="296863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4" name="Rectangle 1203"/>
            <p:cNvSpPr>
              <a:spLocks noChangeArrowheads="1"/>
            </p:cNvSpPr>
            <p:nvPr/>
          </p:nvSpPr>
          <p:spPr bwMode="auto">
            <a:xfrm>
              <a:off x="3946526" y="1673226"/>
              <a:ext cx="4333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5" name="Rectangle 1204"/>
            <p:cNvSpPr>
              <a:spLocks noChangeArrowheads="1"/>
            </p:cNvSpPr>
            <p:nvPr/>
          </p:nvSpPr>
          <p:spPr bwMode="auto">
            <a:xfrm>
              <a:off x="3808413" y="1673226"/>
              <a:ext cx="138113" cy="29686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6" name="Rectangle 1205"/>
            <p:cNvSpPr>
              <a:spLocks noChangeArrowheads="1"/>
            </p:cNvSpPr>
            <p:nvPr/>
          </p:nvSpPr>
          <p:spPr bwMode="auto">
            <a:xfrm>
              <a:off x="3808413" y="1673226"/>
              <a:ext cx="13811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7" name="Freeform 1206"/>
            <p:cNvSpPr>
              <a:spLocks/>
            </p:cNvSpPr>
            <p:nvPr/>
          </p:nvSpPr>
          <p:spPr bwMode="auto">
            <a:xfrm>
              <a:off x="3808413" y="1627188"/>
              <a:ext cx="411163" cy="46038"/>
            </a:xfrm>
            <a:custGeom>
              <a:avLst/>
              <a:gdLst>
                <a:gd name="T0" fmla="*/ 259 w 259"/>
                <a:gd name="T1" fmla="*/ 0 h 29"/>
                <a:gd name="T2" fmla="*/ 0 w 259"/>
                <a:gd name="T3" fmla="*/ 0 h 29"/>
                <a:gd name="T4" fmla="*/ 0 w 259"/>
                <a:gd name="T5" fmla="*/ 9 h 29"/>
                <a:gd name="T6" fmla="*/ 0 w 259"/>
                <a:gd name="T7" fmla="*/ 29 h 29"/>
                <a:gd name="T8" fmla="*/ 87 w 259"/>
                <a:gd name="T9" fmla="*/ 29 h 29"/>
                <a:gd name="T10" fmla="*/ 234 w 259"/>
                <a:gd name="T11" fmla="*/ 29 h 29"/>
                <a:gd name="T12" fmla="*/ 259 w 25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9">
                  <a:moveTo>
                    <a:pt x="25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29"/>
                  </a:lnTo>
                  <a:lnTo>
                    <a:pt x="87" y="29"/>
                  </a:lnTo>
                  <a:lnTo>
                    <a:pt x="234" y="2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45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8" name="Freeform 1207"/>
            <p:cNvSpPr>
              <a:spLocks/>
            </p:cNvSpPr>
            <p:nvPr/>
          </p:nvSpPr>
          <p:spPr bwMode="auto">
            <a:xfrm>
              <a:off x="3808413" y="1627188"/>
              <a:ext cx="411163" cy="46038"/>
            </a:xfrm>
            <a:custGeom>
              <a:avLst/>
              <a:gdLst>
                <a:gd name="T0" fmla="*/ 259 w 259"/>
                <a:gd name="T1" fmla="*/ 0 h 29"/>
                <a:gd name="T2" fmla="*/ 0 w 259"/>
                <a:gd name="T3" fmla="*/ 0 h 29"/>
                <a:gd name="T4" fmla="*/ 0 w 259"/>
                <a:gd name="T5" fmla="*/ 9 h 29"/>
                <a:gd name="T6" fmla="*/ 0 w 259"/>
                <a:gd name="T7" fmla="*/ 29 h 29"/>
                <a:gd name="T8" fmla="*/ 87 w 259"/>
                <a:gd name="T9" fmla="*/ 29 h 29"/>
                <a:gd name="T10" fmla="*/ 234 w 259"/>
                <a:gd name="T11" fmla="*/ 29 h 29"/>
                <a:gd name="T12" fmla="*/ 259 w 25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9">
                  <a:moveTo>
                    <a:pt x="25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29"/>
                  </a:lnTo>
                  <a:lnTo>
                    <a:pt x="87" y="29"/>
                  </a:lnTo>
                  <a:lnTo>
                    <a:pt x="234" y="29"/>
                  </a:lnTo>
                  <a:lnTo>
                    <a:pt x="2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9" name="Freeform 1208"/>
            <p:cNvSpPr>
              <a:spLocks/>
            </p:cNvSpPr>
            <p:nvPr/>
          </p:nvSpPr>
          <p:spPr bwMode="auto">
            <a:xfrm>
              <a:off x="3808413" y="1535113"/>
              <a:ext cx="496888" cy="92075"/>
            </a:xfrm>
            <a:custGeom>
              <a:avLst/>
              <a:gdLst>
                <a:gd name="T0" fmla="*/ 174 w 174"/>
                <a:gd name="T1" fmla="*/ 0 h 32"/>
                <a:gd name="T2" fmla="*/ 8 w 174"/>
                <a:gd name="T3" fmla="*/ 0 h 32"/>
                <a:gd name="T4" fmla="*/ 0 w 174"/>
                <a:gd name="T5" fmla="*/ 8 h 32"/>
                <a:gd name="T6" fmla="*/ 0 w 174"/>
                <a:gd name="T7" fmla="*/ 32 h 32"/>
                <a:gd name="T8" fmla="*/ 144 w 174"/>
                <a:gd name="T9" fmla="*/ 32 h 32"/>
                <a:gd name="T10" fmla="*/ 174 w 174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32">
                  <a:moveTo>
                    <a:pt x="1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0" name="Freeform 1209"/>
            <p:cNvSpPr>
              <a:spLocks/>
            </p:cNvSpPr>
            <p:nvPr/>
          </p:nvSpPr>
          <p:spPr bwMode="auto">
            <a:xfrm>
              <a:off x="3808413" y="1970088"/>
              <a:ext cx="95250" cy="50800"/>
            </a:xfrm>
            <a:custGeom>
              <a:avLst/>
              <a:gdLst>
                <a:gd name="T0" fmla="*/ 33 w 33"/>
                <a:gd name="T1" fmla="*/ 0 h 18"/>
                <a:gd name="T2" fmla="*/ 0 w 33"/>
                <a:gd name="T3" fmla="*/ 0 h 18"/>
                <a:gd name="T4" fmla="*/ 0 w 33"/>
                <a:gd name="T5" fmla="*/ 10 h 18"/>
                <a:gd name="T6" fmla="*/ 8 w 33"/>
                <a:gd name="T7" fmla="*/ 18 h 18"/>
                <a:gd name="T8" fmla="*/ 16 w 33"/>
                <a:gd name="T9" fmla="*/ 18 h 18"/>
                <a:gd name="T10" fmla="*/ 33 w 3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8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3" y="18"/>
                    <a:pt x="8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45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3" name="Freeform 1211"/>
            <p:cNvSpPr>
              <a:spLocks/>
            </p:cNvSpPr>
            <p:nvPr/>
          </p:nvSpPr>
          <p:spPr bwMode="auto">
            <a:xfrm>
              <a:off x="3946525" y="1673226"/>
              <a:ext cx="233363" cy="250825"/>
            </a:xfrm>
            <a:custGeom>
              <a:avLst/>
              <a:gdLst>
                <a:gd name="T0" fmla="*/ 147 w 147"/>
                <a:gd name="T1" fmla="*/ 0 h 158"/>
                <a:gd name="T2" fmla="*/ 0 w 147"/>
                <a:gd name="T3" fmla="*/ 0 h 158"/>
                <a:gd name="T4" fmla="*/ 0 w 147"/>
                <a:gd name="T5" fmla="*/ 158 h 158"/>
                <a:gd name="T6" fmla="*/ 147 w 147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8">
                  <a:moveTo>
                    <a:pt x="147" y="0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4" name="Freeform 1212"/>
            <p:cNvSpPr>
              <a:spLocks/>
            </p:cNvSpPr>
            <p:nvPr/>
          </p:nvSpPr>
          <p:spPr bwMode="auto">
            <a:xfrm>
              <a:off x="3946525" y="1673226"/>
              <a:ext cx="233363" cy="250825"/>
            </a:xfrm>
            <a:custGeom>
              <a:avLst/>
              <a:gdLst>
                <a:gd name="T0" fmla="*/ 147 w 147"/>
                <a:gd name="T1" fmla="*/ 0 h 158"/>
                <a:gd name="T2" fmla="*/ 0 w 147"/>
                <a:gd name="T3" fmla="*/ 0 h 158"/>
                <a:gd name="T4" fmla="*/ 0 w 147"/>
                <a:gd name="T5" fmla="*/ 158 h 158"/>
                <a:gd name="T6" fmla="*/ 147 w 147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8">
                  <a:moveTo>
                    <a:pt x="147" y="0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5" name="Freeform 1213"/>
            <p:cNvSpPr>
              <a:spLocks/>
            </p:cNvSpPr>
            <p:nvPr/>
          </p:nvSpPr>
          <p:spPr bwMode="auto">
            <a:xfrm>
              <a:off x="3808413" y="1673226"/>
              <a:ext cx="138113" cy="296863"/>
            </a:xfrm>
            <a:custGeom>
              <a:avLst/>
              <a:gdLst>
                <a:gd name="T0" fmla="*/ 87 w 87"/>
                <a:gd name="T1" fmla="*/ 0 h 187"/>
                <a:gd name="T2" fmla="*/ 0 w 87"/>
                <a:gd name="T3" fmla="*/ 0 h 187"/>
                <a:gd name="T4" fmla="*/ 0 w 87"/>
                <a:gd name="T5" fmla="*/ 3 h 187"/>
                <a:gd name="T6" fmla="*/ 0 w 87"/>
                <a:gd name="T7" fmla="*/ 187 h 187"/>
                <a:gd name="T8" fmla="*/ 60 w 87"/>
                <a:gd name="T9" fmla="*/ 187 h 187"/>
                <a:gd name="T10" fmla="*/ 87 w 87"/>
                <a:gd name="T11" fmla="*/ 158 h 187"/>
                <a:gd name="T12" fmla="*/ 87 w 87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87">
                  <a:moveTo>
                    <a:pt x="87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87"/>
                  </a:lnTo>
                  <a:lnTo>
                    <a:pt x="60" y="187"/>
                  </a:lnTo>
                  <a:lnTo>
                    <a:pt x="87" y="15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6" name="Freeform 1214"/>
            <p:cNvSpPr>
              <a:spLocks/>
            </p:cNvSpPr>
            <p:nvPr/>
          </p:nvSpPr>
          <p:spPr bwMode="auto">
            <a:xfrm>
              <a:off x="3808413" y="1673226"/>
              <a:ext cx="138113" cy="296863"/>
            </a:xfrm>
            <a:custGeom>
              <a:avLst/>
              <a:gdLst>
                <a:gd name="T0" fmla="*/ 87 w 87"/>
                <a:gd name="T1" fmla="*/ 0 h 187"/>
                <a:gd name="T2" fmla="*/ 0 w 87"/>
                <a:gd name="T3" fmla="*/ 0 h 187"/>
                <a:gd name="T4" fmla="*/ 0 w 87"/>
                <a:gd name="T5" fmla="*/ 3 h 187"/>
                <a:gd name="T6" fmla="*/ 0 w 87"/>
                <a:gd name="T7" fmla="*/ 187 h 187"/>
                <a:gd name="T8" fmla="*/ 60 w 87"/>
                <a:gd name="T9" fmla="*/ 187 h 187"/>
                <a:gd name="T10" fmla="*/ 87 w 87"/>
                <a:gd name="T11" fmla="*/ 158 h 187"/>
                <a:gd name="T12" fmla="*/ 87 w 87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87">
                  <a:moveTo>
                    <a:pt x="87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87"/>
                  </a:lnTo>
                  <a:lnTo>
                    <a:pt x="60" y="187"/>
                  </a:lnTo>
                  <a:lnTo>
                    <a:pt x="87" y="158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10" name="グループ化 6009"/>
          <p:cNvGrpSpPr/>
          <p:nvPr/>
        </p:nvGrpSpPr>
        <p:grpSpPr>
          <a:xfrm>
            <a:off x="4779963" y="1492251"/>
            <a:ext cx="498475" cy="571501"/>
            <a:chOff x="4779963" y="1492251"/>
            <a:chExt cx="498475" cy="571501"/>
          </a:xfrm>
        </p:grpSpPr>
        <p:sp>
          <p:nvSpPr>
            <p:cNvPr id="4647" name="Freeform 1215"/>
            <p:cNvSpPr>
              <a:spLocks/>
            </p:cNvSpPr>
            <p:nvPr/>
          </p:nvSpPr>
          <p:spPr bwMode="auto">
            <a:xfrm>
              <a:off x="4779963" y="1492251"/>
              <a:ext cx="498475" cy="571500"/>
            </a:xfrm>
            <a:custGeom>
              <a:avLst/>
              <a:gdLst>
                <a:gd name="T0" fmla="*/ 157 w 314"/>
                <a:gd name="T1" fmla="*/ 360 h 360"/>
                <a:gd name="T2" fmla="*/ 0 w 314"/>
                <a:gd name="T3" fmla="*/ 270 h 360"/>
                <a:gd name="T4" fmla="*/ 0 w 314"/>
                <a:gd name="T5" fmla="*/ 90 h 360"/>
                <a:gd name="T6" fmla="*/ 157 w 314"/>
                <a:gd name="T7" fmla="*/ 0 h 360"/>
                <a:gd name="T8" fmla="*/ 314 w 314"/>
                <a:gd name="T9" fmla="*/ 90 h 360"/>
                <a:gd name="T10" fmla="*/ 314 w 314"/>
                <a:gd name="T11" fmla="*/ 270 h 360"/>
                <a:gd name="T12" fmla="*/ 157 w 314"/>
                <a:gd name="T1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60">
                  <a:moveTo>
                    <a:pt x="157" y="360"/>
                  </a:moveTo>
                  <a:lnTo>
                    <a:pt x="0" y="270"/>
                  </a:lnTo>
                  <a:lnTo>
                    <a:pt x="0" y="90"/>
                  </a:lnTo>
                  <a:lnTo>
                    <a:pt x="157" y="0"/>
                  </a:lnTo>
                  <a:lnTo>
                    <a:pt x="314" y="90"/>
                  </a:lnTo>
                  <a:lnTo>
                    <a:pt x="314" y="270"/>
                  </a:lnTo>
                  <a:lnTo>
                    <a:pt x="157" y="36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8" name="Freeform 1216"/>
            <p:cNvSpPr>
              <a:spLocks/>
            </p:cNvSpPr>
            <p:nvPr/>
          </p:nvSpPr>
          <p:spPr bwMode="auto">
            <a:xfrm>
              <a:off x="4779963" y="1492251"/>
              <a:ext cx="498475" cy="571500"/>
            </a:xfrm>
            <a:custGeom>
              <a:avLst/>
              <a:gdLst>
                <a:gd name="T0" fmla="*/ 157 w 314"/>
                <a:gd name="T1" fmla="*/ 360 h 360"/>
                <a:gd name="T2" fmla="*/ 0 w 314"/>
                <a:gd name="T3" fmla="*/ 270 h 360"/>
                <a:gd name="T4" fmla="*/ 0 w 314"/>
                <a:gd name="T5" fmla="*/ 90 h 360"/>
                <a:gd name="T6" fmla="*/ 157 w 314"/>
                <a:gd name="T7" fmla="*/ 0 h 360"/>
                <a:gd name="T8" fmla="*/ 314 w 314"/>
                <a:gd name="T9" fmla="*/ 90 h 360"/>
                <a:gd name="T10" fmla="*/ 314 w 314"/>
                <a:gd name="T11" fmla="*/ 270 h 360"/>
                <a:gd name="T12" fmla="*/ 157 w 314"/>
                <a:gd name="T1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60">
                  <a:moveTo>
                    <a:pt x="157" y="360"/>
                  </a:moveTo>
                  <a:lnTo>
                    <a:pt x="0" y="270"/>
                  </a:lnTo>
                  <a:lnTo>
                    <a:pt x="0" y="90"/>
                  </a:lnTo>
                  <a:lnTo>
                    <a:pt x="157" y="0"/>
                  </a:lnTo>
                  <a:lnTo>
                    <a:pt x="314" y="90"/>
                  </a:lnTo>
                  <a:lnTo>
                    <a:pt x="314" y="270"/>
                  </a:lnTo>
                  <a:lnTo>
                    <a:pt x="157" y="3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9" name="Freeform 1217"/>
            <p:cNvSpPr>
              <a:spLocks/>
            </p:cNvSpPr>
            <p:nvPr/>
          </p:nvSpPr>
          <p:spPr bwMode="auto">
            <a:xfrm>
              <a:off x="5029200" y="1992314"/>
              <a:ext cx="123825" cy="71438"/>
            </a:xfrm>
            <a:custGeom>
              <a:avLst/>
              <a:gdLst>
                <a:gd name="T0" fmla="*/ 43 w 43"/>
                <a:gd name="T1" fmla="*/ 0 h 25"/>
                <a:gd name="T2" fmla="*/ 0 w 43"/>
                <a:gd name="T3" fmla="*/ 25 h 25"/>
                <a:gd name="T4" fmla="*/ 0 w 43"/>
                <a:gd name="T5" fmla="*/ 25 h 25"/>
                <a:gd name="T6" fmla="*/ 43 w 43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5">
                  <a:moveTo>
                    <a:pt x="43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0" name="Freeform 1218"/>
            <p:cNvSpPr>
              <a:spLocks/>
            </p:cNvSpPr>
            <p:nvPr/>
          </p:nvSpPr>
          <p:spPr bwMode="auto">
            <a:xfrm>
              <a:off x="5029200" y="1635126"/>
              <a:ext cx="249238" cy="428625"/>
            </a:xfrm>
            <a:custGeom>
              <a:avLst/>
              <a:gdLst>
                <a:gd name="T0" fmla="*/ 87 w 87"/>
                <a:gd name="T1" fmla="*/ 0 h 150"/>
                <a:gd name="T2" fmla="*/ 53 w 87"/>
                <a:gd name="T3" fmla="*/ 34 h 150"/>
                <a:gd name="T4" fmla="*/ 38 w 87"/>
                <a:gd name="T5" fmla="*/ 90 h 150"/>
                <a:gd name="T6" fmla="*/ 12 w 87"/>
                <a:gd name="T7" fmla="*/ 105 h 150"/>
                <a:gd name="T8" fmla="*/ 0 w 87"/>
                <a:gd name="T9" fmla="*/ 150 h 150"/>
                <a:gd name="T10" fmla="*/ 43 w 87"/>
                <a:gd name="T11" fmla="*/ 125 h 150"/>
                <a:gd name="T12" fmla="*/ 87 w 87"/>
                <a:gd name="T13" fmla="*/ 100 h 150"/>
                <a:gd name="T14" fmla="*/ 87 w 87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50">
                  <a:moveTo>
                    <a:pt x="87" y="0"/>
                  </a:moveTo>
                  <a:cubicBezTo>
                    <a:pt x="87" y="0"/>
                    <a:pt x="71" y="12"/>
                    <a:pt x="53" y="34"/>
                  </a:cubicBezTo>
                  <a:cubicBezTo>
                    <a:pt x="58" y="54"/>
                    <a:pt x="53" y="75"/>
                    <a:pt x="38" y="90"/>
                  </a:cubicBezTo>
                  <a:cubicBezTo>
                    <a:pt x="31" y="97"/>
                    <a:pt x="22" y="102"/>
                    <a:pt x="12" y="105"/>
                  </a:cubicBezTo>
                  <a:cubicBezTo>
                    <a:pt x="7" y="119"/>
                    <a:pt x="3" y="134"/>
                    <a:pt x="0" y="150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1" name="Freeform 1219"/>
            <p:cNvSpPr>
              <a:spLocks/>
            </p:cNvSpPr>
            <p:nvPr/>
          </p:nvSpPr>
          <p:spPr bwMode="auto">
            <a:xfrm>
              <a:off x="4846638" y="1601789"/>
              <a:ext cx="354013" cy="354013"/>
            </a:xfrm>
            <a:custGeom>
              <a:avLst/>
              <a:gdLst>
                <a:gd name="T0" fmla="*/ 102 w 124"/>
                <a:gd name="T1" fmla="*/ 22 h 124"/>
                <a:gd name="T2" fmla="*/ 22 w 124"/>
                <a:gd name="T3" fmla="*/ 22 h 124"/>
                <a:gd name="T4" fmla="*/ 22 w 124"/>
                <a:gd name="T5" fmla="*/ 102 h 124"/>
                <a:gd name="T6" fmla="*/ 102 w 124"/>
                <a:gd name="T7" fmla="*/ 102 h 124"/>
                <a:gd name="T8" fmla="*/ 102 w 124"/>
                <a:gd name="T9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2" y="22"/>
                  </a:moveTo>
                  <a:cubicBezTo>
                    <a:pt x="80" y="0"/>
                    <a:pt x="44" y="0"/>
                    <a:pt x="22" y="22"/>
                  </a:cubicBezTo>
                  <a:cubicBezTo>
                    <a:pt x="0" y="44"/>
                    <a:pt x="0" y="80"/>
                    <a:pt x="22" y="102"/>
                  </a:cubicBezTo>
                  <a:cubicBezTo>
                    <a:pt x="44" y="124"/>
                    <a:pt x="80" y="124"/>
                    <a:pt x="102" y="102"/>
                  </a:cubicBezTo>
                  <a:cubicBezTo>
                    <a:pt x="124" y="80"/>
                    <a:pt x="124" y="44"/>
                    <a:pt x="10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2" name="Freeform 1220"/>
            <p:cNvSpPr>
              <a:spLocks/>
            </p:cNvSpPr>
            <p:nvPr/>
          </p:nvSpPr>
          <p:spPr bwMode="auto">
            <a:xfrm>
              <a:off x="4879975" y="1635126"/>
              <a:ext cx="287338" cy="285750"/>
            </a:xfrm>
            <a:custGeom>
              <a:avLst/>
              <a:gdLst>
                <a:gd name="T0" fmla="*/ 82 w 100"/>
                <a:gd name="T1" fmla="*/ 17 h 100"/>
                <a:gd name="T2" fmla="*/ 18 w 100"/>
                <a:gd name="T3" fmla="*/ 17 h 100"/>
                <a:gd name="T4" fmla="*/ 18 w 100"/>
                <a:gd name="T5" fmla="*/ 82 h 100"/>
                <a:gd name="T6" fmla="*/ 82 w 100"/>
                <a:gd name="T7" fmla="*/ 82 h 100"/>
                <a:gd name="T8" fmla="*/ 82 w 100"/>
                <a:gd name="T9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2" y="17"/>
                  </a:moveTo>
                  <a:cubicBezTo>
                    <a:pt x="64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36" y="100"/>
                    <a:pt x="64" y="100"/>
                    <a:pt x="82" y="82"/>
                  </a:cubicBezTo>
                  <a:cubicBezTo>
                    <a:pt x="100" y="64"/>
                    <a:pt x="100" y="35"/>
                    <a:pt x="82" y="17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3" name="Freeform 1221"/>
            <p:cNvSpPr>
              <a:spLocks/>
            </p:cNvSpPr>
            <p:nvPr/>
          </p:nvSpPr>
          <p:spPr bwMode="auto">
            <a:xfrm>
              <a:off x="4978400" y="1695451"/>
              <a:ext cx="125413" cy="82550"/>
            </a:xfrm>
            <a:custGeom>
              <a:avLst/>
              <a:gdLst>
                <a:gd name="T0" fmla="*/ 79 w 79"/>
                <a:gd name="T1" fmla="*/ 52 h 52"/>
                <a:gd name="T2" fmla="*/ 0 w 79"/>
                <a:gd name="T3" fmla="*/ 0 h 52"/>
                <a:gd name="T4" fmla="*/ 0 w 79"/>
                <a:gd name="T5" fmla="*/ 52 h 52"/>
                <a:gd name="T6" fmla="*/ 77 w 79"/>
                <a:gd name="T7" fmla="*/ 52 h 52"/>
                <a:gd name="T8" fmla="*/ 79 w 7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2">
                  <a:moveTo>
                    <a:pt x="79" y="52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7" y="52"/>
                  </a:lnTo>
                  <a:lnTo>
                    <a:pt x="79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4" name="Freeform 1222"/>
            <p:cNvSpPr>
              <a:spLocks/>
            </p:cNvSpPr>
            <p:nvPr/>
          </p:nvSpPr>
          <p:spPr bwMode="auto">
            <a:xfrm>
              <a:off x="4978400" y="1695451"/>
              <a:ext cx="125413" cy="82550"/>
            </a:xfrm>
            <a:custGeom>
              <a:avLst/>
              <a:gdLst>
                <a:gd name="T0" fmla="*/ 79 w 79"/>
                <a:gd name="T1" fmla="*/ 52 h 52"/>
                <a:gd name="T2" fmla="*/ 0 w 79"/>
                <a:gd name="T3" fmla="*/ 0 h 52"/>
                <a:gd name="T4" fmla="*/ 0 w 79"/>
                <a:gd name="T5" fmla="*/ 52 h 52"/>
                <a:gd name="T6" fmla="*/ 77 w 79"/>
                <a:gd name="T7" fmla="*/ 52 h 52"/>
                <a:gd name="T8" fmla="*/ 79 w 7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2">
                  <a:moveTo>
                    <a:pt x="79" y="52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7" y="52"/>
                  </a:lnTo>
                  <a:lnTo>
                    <a:pt x="79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5" name="Freeform 1223"/>
            <p:cNvSpPr>
              <a:spLocks/>
            </p:cNvSpPr>
            <p:nvPr/>
          </p:nvSpPr>
          <p:spPr bwMode="auto">
            <a:xfrm>
              <a:off x="4978400" y="1778001"/>
              <a:ext cx="122238" cy="84138"/>
            </a:xfrm>
            <a:custGeom>
              <a:avLst/>
              <a:gdLst>
                <a:gd name="T0" fmla="*/ 77 w 77"/>
                <a:gd name="T1" fmla="*/ 0 h 53"/>
                <a:gd name="T2" fmla="*/ 0 w 77"/>
                <a:gd name="T3" fmla="*/ 0 h 53"/>
                <a:gd name="T4" fmla="*/ 0 w 77"/>
                <a:gd name="T5" fmla="*/ 53 h 53"/>
                <a:gd name="T6" fmla="*/ 77 w 77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3">
                  <a:moveTo>
                    <a:pt x="77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6" name="Freeform 1224"/>
            <p:cNvSpPr>
              <a:spLocks/>
            </p:cNvSpPr>
            <p:nvPr/>
          </p:nvSpPr>
          <p:spPr bwMode="auto">
            <a:xfrm>
              <a:off x="4978400" y="1778001"/>
              <a:ext cx="122238" cy="84138"/>
            </a:xfrm>
            <a:custGeom>
              <a:avLst/>
              <a:gdLst>
                <a:gd name="T0" fmla="*/ 77 w 77"/>
                <a:gd name="T1" fmla="*/ 0 h 53"/>
                <a:gd name="T2" fmla="*/ 0 w 77"/>
                <a:gd name="T3" fmla="*/ 0 h 53"/>
                <a:gd name="T4" fmla="*/ 0 w 77"/>
                <a:gd name="T5" fmla="*/ 53 h 53"/>
                <a:gd name="T6" fmla="*/ 77 w 77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3">
                  <a:moveTo>
                    <a:pt x="77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12" name="グループ化 6011"/>
          <p:cNvGrpSpPr/>
          <p:nvPr/>
        </p:nvGrpSpPr>
        <p:grpSpPr>
          <a:xfrm>
            <a:off x="5764213" y="1492251"/>
            <a:ext cx="392113" cy="571501"/>
            <a:chOff x="5764213" y="1492251"/>
            <a:chExt cx="392113" cy="571501"/>
          </a:xfrm>
        </p:grpSpPr>
        <p:sp>
          <p:nvSpPr>
            <p:cNvPr id="4657" name="Freeform 1225"/>
            <p:cNvSpPr>
              <a:spLocks/>
            </p:cNvSpPr>
            <p:nvPr/>
          </p:nvSpPr>
          <p:spPr bwMode="auto">
            <a:xfrm>
              <a:off x="5764213" y="1492251"/>
              <a:ext cx="392113" cy="571500"/>
            </a:xfrm>
            <a:custGeom>
              <a:avLst/>
              <a:gdLst>
                <a:gd name="T0" fmla="*/ 137 w 137"/>
                <a:gd name="T1" fmla="*/ 188 h 200"/>
                <a:gd name="T2" fmla="*/ 125 w 137"/>
                <a:gd name="T3" fmla="*/ 200 h 200"/>
                <a:gd name="T4" fmla="*/ 12 w 137"/>
                <a:gd name="T5" fmla="*/ 200 h 200"/>
                <a:gd name="T6" fmla="*/ 0 w 137"/>
                <a:gd name="T7" fmla="*/ 188 h 200"/>
                <a:gd name="T8" fmla="*/ 0 w 137"/>
                <a:gd name="T9" fmla="*/ 12 h 200"/>
                <a:gd name="T10" fmla="*/ 12 w 137"/>
                <a:gd name="T11" fmla="*/ 0 h 200"/>
                <a:gd name="T12" fmla="*/ 125 w 137"/>
                <a:gd name="T13" fmla="*/ 0 h 200"/>
                <a:gd name="T14" fmla="*/ 137 w 137"/>
                <a:gd name="T15" fmla="*/ 12 h 200"/>
                <a:gd name="T16" fmla="*/ 137 w 137"/>
                <a:gd name="T17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00">
                  <a:moveTo>
                    <a:pt x="137" y="188"/>
                  </a:moveTo>
                  <a:cubicBezTo>
                    <a:pt x="137" y="194"/>
                    <a:pt x="132" y="200"/>
                    <a:pt x="125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2" y="0"/>
                    <a:pt x="137" y="5"/>
                    <a:pt x="137" y="12"/>
                  </a:cubicBezTo>
                  <a:cubicBezTo>
                    <a:pt x="137" y="188"/>
                    <a:pt x="137" y="188"/>
                    <a:pt x="137" y="188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8" name="Rectangle 1226"/>
            <p:cNvSpPr>
              <a:spLocks noChangeArrowheads="1"/>
            </p:cNvSpPr>
            <p:nvPr/>
          </p:nvSpPr>
          <p:spPr bwMode="auto">
            <a:xfrm>
              <a:off x="5789613" y="1549401"/>
              <a:ext cx="342900" cy="403225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9" name="Rectangle 1227"/>
            <p:cNvSpPr>
              <a:spLocks noChangeArrowheads="1"/>
            </p:cNvSpPr>
            <p:nvPr/>
          </p:nvSpPr>
          <p:spPr bwMode="auto">
            <a:xfrm>
              <a:off x="5789613" y="1549401"/>
              <a:ext cx="34290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0" name="Oval 1228"/>
            <p:cNvSpPr>
              <a:spLocks noChangeArrowheads="1"/>
            </p:cNvSpPr>
            <p:nvPr/>
          </p:nvSpPr>
          <p:spPr bwMode="auto">
            <a:xfrm>
              <a:off x="5927725" y="1976439"/>
              <a:ext cx="65088" cy="65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1" name="Oval 1229"/>
            <p:cNvSpPr>
              <a:spLocks noChangeArrowheads="1"/>
            </p:cNvSpPr>
            <p:nvPr/>
          </p:nvSpPr>
          <p:spPr bwMode="auto">
            <a:xfrm>
              <a:off x="5938838" y="1987551"/>
              <a:ext cx="42863" cy="42863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2" name="Freeform 1230"/>
            <p:cNvSpPr>
              <a:spLocks/>
            </p:cNvSpPr>
            <p:nvPr/>
          </p:nvSpPr>
          <p:spPr bwMode="auto">
            <a:xfrm>
              <a:off x="5764213" y="2030414"/>
              <a:ext cx="31750" cy="33338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12 h 12"/>
                <a:gd name="T4" fmla="*/ 0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6"/>
                    <a:pt x="5" y="12"/>
                    <a:pt x="11" y="12"/>
                  </a:cubicBezTo>
                  <a:cubicBezTo>
                    <a:pt x="5" y="12"/>
                    <a:pt x="0" y="6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3" name="Freeform 1231"/>
            <p:cNvSpPr>
              <a:spLocks/>
            </p:cNvSpPr>
            <p:nvPr/>
          </p:nvSpPr>
          <p:spPr bwMode="auto">
            <a:xfrm>
              <a:off x="5764213" y="1492251"/>
              <a:ext cx="309563" cy="571500"/>
            </a:xfrm>
            <a:custGeom>
              <a:avLst/>
              <a:gdLst>
                <a:gd name="T0" fmla="*/ 108 w 108"/>
                <a:gd name="T1" fmla="*/ 0 h 200"/>
                <a:gd name="T2" fmla="*/ 12 w 108"/>
                <a:gd name="T3" fmla="*/ 0 h 200"/>
                <a:gd name="T4" fmla="*/ 0 w 108"/>
                <a:gd name="T5" fmla="*/ 12 h 200"/>
                <a:gd name="T6" fmla="*/ 0 w 108"/>
                <a:gd name="T7" fmla="*/ 188 h 200"/>
                <a:gd name="T8" fmla="*/ 0 w 108"/>
                <a:gd name="T9" fmla="*/ 188 h 200"/>
                <a:gd name="T10" fmla="*/ 11 w 108"/>
                <a:gd name="T11" fmla="*/ 200 h 200"/>
                <a:gd name="T12" fmla="*/ 12 w 108"/>
                <a:gd name="T13" fmla="*/ 200 h 200"/>
                <a:gd name="T14" fmla="*/ 26 w 108"/>
                <a:gd name="T15" fmla="*/ 200 h 200"/>
                <a:gd name="T16" fmla="*/ 42 w 108"/>
                <a:gd name="T17" fmla="*/ 161 h 200"/>
                <a:gd name="T18" fmla="*/ 9 w 108"/>
                <a:gd name="T19" fmla="*/ 161 h 200"/>
                <a:gd name="T20" fmla="*/ 9 w 108"/>
                <a:gd name="T21" fmla="*/ 161 h 200"/>
                <a:gd name="T22" fmla="*/ 9 w 108"/>
                <a:gd name="T23" fmla="*/ 20 h 200"/>
                <a:gd name="T24" fmla="*/ 100 w 108"/>
                <a:gd name="T25" fmla="*/ 20 h 200"/>
                <a:gd name="T26" fmla="*/ 108 w 108"/>
                <a:gd name="T2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00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4"/>
                    <a:pt x="5" y="200"/>
                    <a:pt x="11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26" y="200"/>
                    <a:pt x="26" y="200"/>
                    <a:pt x="26" y="200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4" name="Freeform 1232"/>
            <p:cNvSpPr>
              <a:spLocks/>
            </p:cNvSpPr>
            <p:nvPr/>
          </p:nvSpPr>
          <p:spPr bwMode="auto">
            <a:xfrm>
              <a:off x="5900738" y="1514476"/>
              <a:ext cx="117475" cy="17463"/>
            </a:xfrm>
            <a:custGeom>
              <a:avLst/>
              <a:gdLst>
                <a:gd name="T0" fmla="*/ 41 w 41"/>
                <a:gd name="T1" fmla="*/ 3 h 6"/>
                <a:gd name="T2" fmla="*/ 38 w 41"/>
                <a:gd name="T3" fmla="*/ 6 h 6"/>
                <a:gd name="T4" fmla="*/ 3 w 41"/>
                <a:gd name="T5" fmla="*/ 6 h 6"/>
                <a:gd name="T6" fmla="*/ 0 w 41"/>
                <a:gd name="T7" fmla="*/ 3 h 6"/>
                <a:gd name="T8" fmla="*/ 3 w 41"/>
                <a:gd name="T9" fmla="*/ 0 h 6"/>
                <a:gd name="T10" fmla="*/ 38 w 41"/>
                <a:gd name="T11" fmla="*/ 0 h 6"/>
                <a:gd name="T12" fmla="*/ 41 w 41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">
                  <a:moveTo>
                    <a:pt x="41" y="3"/>
                  </a:moveTo>
                  <a:cubicBezTo>
                    <a:pt x="41" y="5"/>
                    <a:pt x="40" y="6"/>
                    <a:pt x="3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1" y="1"/>
                    <a:pt x="41" y="3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5" name="Freeform 1233"/>
            <p:cNvSpPr>
              <a:spLocks/>
            </p:cNvSpPr>
            <p:nvPr/>
          </p:nvSpPr>
          <p:spPr bwMode="auto">
            <a:xfrm>
              <a:off x="5900738" y="1514476"/>
              <a:ext cx="117475" cy="17463"/>
            </a:xfrm>
            <a:custGeom>
              <a:avLst/>
              <a:gdLst>
                <a:gd name="T0" fmla="*/ 41 w 41"/>
                <a:gd name="T1" fmla="*/ 3 h 6"/>
                <a:gd name="T2" fmla="*/ 38 w 41"/>
                <a:gd name="T3" fmla="*/ 6 h 6"/>
                <a:gd name="T4" fmla="*/ 3 w 41"/>
                <a:gd name="T5" fmla="*/ 6 h 6"/>
                <a:gd name="T6" fmla="*/ 0 w 41"/>
                <a:gd name="T7" fmla="*/ 3 h 6"/>
                <a:gd name="T8" fmla="*/ 3 w 41"/>
                <a:gd name="T9" fmla="*/ 0 h 6"/>
                <a:gd name="T10" fmla="*/ 38 w 41"/>
                <a:gd name="T11" fmla="*/ 0 h 6"/>
                <a:gd name="T12" fmla="*/ 41 w 41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">
                  <a:moveTo>
                    <a:pt x="41" y="3"/>
                  </a:moveTo>
                  <a:cubicBezTo>
                    <a:pt x="41" y="5"/>
                    <a:pt x="40" y="6"/>
                    <a:pt x="3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1" y="1"/>
                    <a:pt x="4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6" name="Freeform 1234"/>
            <p:cNvSpPr>
              <a:spLocks/>
            </p:cNvSpPr>
            <p:nvPr/>
          </p:nvSpPr>
          <p:spPr bwMode="auto">
            <a:xfrm>
              <a:off x="5856288" y="1616076"/>
              <a:ext cx="207963" cy="119063"/>
            </a:xfrm>
            <a:custGeom>
              <a:avLst/>
              <a:gdLst>
                <a:gd name="T0" fmla="*/ 37 w 73"/>
                <a:gd name="T1" fmla="*/ 42 h 42"/>
                <a:gd name="T2" fmla="*/ 36 w 73"/>
                <a:gd name="T3" fmla="*/ 42 h 42"/>
                <a:gd name="T4" fmla="*/ 1 w 73"/>
                <a:gd name="T5" fmla="*/ 22 h 42"/>
                <a:gd name="T6" fmla="*/ 0 w 73"/>
                <a:gd name="T7" fmla="*/ 21 h 42"/>
                <a:gd name="T8" fmla="*/ 1 w 73"/>
                <a:gd name="T9" fmla="*/ 20 h 42"/>
                <a:gd name="T10" fmla="*/ 36 w 73"/>
                <a:gd name="T11" fmla="*/ 0 h 42"/>
                <a:gd name="T12" fmla="*/ 37 w 73"/>
                <a:gd name="T13" fmla="*/ 0 h 42"/>
                <a:gd name="T14" fmla="*/ 72 w 73"/>
                <a:gd name="T15" fmla="*/ 20 h 42"/>
                <a:gd name="T16" fmla="*/ 73 w 73"/>
                <a:gd name="T17" fmla="*/ 21 h 42"/>
                <a:gd name="T18" fmla="*/ 72 w 73"/>
                <a:gd name="T19" fmla="*/ 22 h 42"/>
                <a:gd name="T20" fmla="*/ 37 w 73"/>
                <a:gd name="T21" fmla="*/ 42 h 42"/>
                <a:gd name="T22" fmla="*/ 37 w 73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42">
                  <a:moveTo>
                    <a:pt x="37" y="42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73" y="20"/>
                    <a:pt x="73" y="21"/>
                  </a:cubicBezTo>
                  <a:cubicBezTo>
                    <a:pt x="73" y="21"/>
                    <a:pt x="72" y="22"/>
                    <a:pt x="72" y="2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7" name="Freeform 1235"/>
            <p:cNvSpPr>
              <a:spLocks/>
            </p:cNvSpPr>
            <p:nvPr/>
          </p:nvSpPr>
          <p:spPr bwMode="auto">
            <a:xfrm>
              <a:off x="5842000" y="1698626"/>
              <a:ext cx="107950" cy="177800"/>
            </a:xfrm>
            <a:custGeom>
              <a:avLst/>
              <a:gdLst>
                <a:gd name="T0" fmla="*/ 2 w 38"/>
                <a:gd name="T1" fmla="*/ 0 h 62"/>
                <a:gd name="T2" fmla="*/ 1 w 38"/>
                <a:gd name="T3" fmla="*/ 0 h 62"/>
                <a:gd name="T4" fmla="*/ 0 w 38"/>
                <a:gd name="T5" fmla="*/ 0 h 62"/>
                <a:gd name="T6" fmla="*/ 0 w 38"/>
                <a:gd name="T7" fmla="*/ 41 h 62"/>
                <a:gd name="T8" fmla="*/ 1 w 38"/>
                <a:gd name="T9" fmla="*/ 42 h 62"/>
                <a:gd name="T10" fmla="*/ 36 w 38"/>
                <a:gd name="T11" fmla="*/ 62 h 62"/>
                <a:gd name="T12" fmla="*/ 37 w 38"/>
                <a:gd name="T13" fmla="*/ 62 h 62"/>
                <a:gd name="T14" fmla="*/ 37 w 38"/>
                <a:gd name="T15" fmla="*/ 62 h 62"/>
                <a:gd name="T16" fmla="*/ 38 w 38"/>
                <a:gd name="T17" fmla="*/ 61 h 62"/>
                <a:gd name="T18" fmla="*/ 38 w 38"/>
                <a:gd name="T19" fmla="*/ 21 h 62"/>
                <a:gd name="T20" fmla="*/ 37 w 38"/>
                <a:gd name="T21" fmla="*/ 20 h 62"/>
                <a:gd name="T22" fmla="*/ 2 w 38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2"/>
                    <a:pt x="1" y="4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7" y="20"/>
                    <a:pt x="37" y="2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E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8" name="Freeform 1236"/>
            <p:cNvSpPr>
              <a:spLocks/>
            </p:cNvSpPr>
            <p:nvPr/>
          </p:nvSpPr>
          <p:spPr bwMode="auto">
            <a:xfrm>
              <a:off x="5970588" y="1698626"/>
              <a:ext cx="107950" cy="177800"/>
            </a:xfrm>
            <a:custGeom>
              <a:avLst/>
              <a:gdLst>
                <a:gd name="T0" fmla="*/ 37 w 38"/>
                <a:gd name="T1" fmla="*/ 0 h 62"/>
                <a:gd name="T2" fmla="*/ 36 w 38"/>
                <a:gd name="T3" fmla="*/ 0 h 62"/>
                <a:gd name="T4" fmla="*/ 1 w 38"/>
                <a:gd name="T5" fmla="*/ 20 h 62"/>
                <a:gd name="T6" fmla="*/ 0 w 38"/>
                <a:gd name="T7" fmla="*/ 21 h 62"/>
                <a:gd name="T8" fmla="*/ 0 w 38"/>
                <a:gd name="T9" fmla="*/ 61 h 62"/>
                <a:gd name="T10" fmla="*/ 1 w 38"/>
                <a:gd name="T11" fmla="*/ 62 h 62"/>
                <a:gd name="T12" fmla="*/ 2 w 38"/>
                <a:gd name="T13" fmla="*/ 62 h 62"/>
                <a:gd name="T14" fmla="*/ 2 w 38"/>
                <a:gd name="T15" fmla="*/ 62 h 62"/>
                <a:gd name="T16" fmla="*/ 37 w 38"/>
                <a:gd name="T17" fmla="*/ 42 h 62"/>
                <a:gd name="T18" fmla="*/ 38 w 38"/>
                <a:gd name="T19" fmla="*/ 41 h 62"/>
                <a:gd name="T20" fmla="*/ 38 w 38"/>
                <a:gd name="T21" fmla="*/ 1 h 62"/>
                <a:gd name="T22" fmla="*/ 37 w 38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2">
                  <a:moveTo>
                    <a:pt x="3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1"/>
                    <a:pt x="0" y="2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8" y="42"/>
                    <a:pt x="38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</a:path>
              </a:pathLst>
            </a:custGeom>
            <a:solidFill>
              <a:srgbClr val="9BD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14" name="グループ化 6013"/>
          <p:cNvGrpSpPr/>
          <p:nvPr/>
        </p:nvGrpSpPr>
        <p:grpSpPr>
          <a:xfrm>
            <a:off x="6713538" y="1492251"/>
            <a:ext cx="392113" cy="571500"/>
            <a:chOff x="6713538" y="1492251"/>
            <a:chExt cx="392113" cy="571500"/>
          </a:xfrm>
        </p:grpSpPr>
        <p:sp>
          <p:nvSpPr>
            <p:cNvPr id="4669" name="Freeform 1237"/>
            <p:cNvSpPr>
              <a:spLocks/>
            </p:cNvSpPr>
            <p:nvPr/>
          </p:nvSpPr>
          <p:spPr bwMode="auto">
            <a:xfrm>
              <a:off x="6713538" y="1492251"/>
              <a:ext cx="392113" cy="571500"/>
            </a:xfrm>
            <a:custGeom>
              <a:avLst/>
              <a:gdLst>
                <a:gd name="T0" fmla="*/ 137 w 137"/>
                <a:gd name="T1" fmla="*/ 188 h 200"/>
                <a:gd name="T2" fmla="*/ 125 w 137"/>
                <a:gd name="T3" fmla="*/ 200 h 200"/>
                <a:gd name="T4" fmla="*/ 12 w 137"/>
                <a:gd name="T5" fmla="*/ 200 h 200"/>
                <a:gd name="T6" fmla="*/ 0 w 137"/>
                <a:gd name="T7" fmla="*/ 188 h 200"/>
                <a:gd name="T8" fmla="*/ 0 w 137"/>
                <a:gd name="T9" fmla="*/ 12 h 200"/>
                <a:gd name="T10" fmla="*/ 12 w 137"/>
                <a:gd name="T11" fmla="*/ 0 h 200"/>
                <a:gd name="T12" fmla="*/ 125 w 137"/>
                <a:gd name="T13" fmla="*/ 0 h 200"/>
                <a:gd name="T14" fmla="*/ 137 w 137"/>
                <a:gd name="T15" fmla="*/ 12 h 200"/>
                <a:gd name="T16" fmla="*/ 137 w 137"/>
                <a:gd name="T17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00">
                  <a:moveTo>
                    <a:pt x="137" y="188"/>
                  </a:moveTo>
                  <a:cubicBezTo>
                    <a:pt x="137" y="195"/>
                    <a:pt x="132" y="200"/>
                    <a:pt x="125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2" y="0"/>
                    <a:pt x="137" y="5"/>
                    <a:pt x="137" y="12"/>
                  </a:cubicBezTo>
                  <a:cubicBezTo>
                    <a:pt x="137" y="188"/>
                    <a:pt x="137" y="188"/>
                    <a:pt x="137" y="188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0" name="Rectangle 1238"/>
            <p:cNvSpPr>
              <a:spLocks noChangeArrowheads="1"/>
            </p:cNvSpPr>
            <p:nvPr/>
          </p:nvSpPr>
          <p:spPr bwMode="auto">
            <a:xfrm>
              <a:off x="6735763" y="1549401"/>
              <a:ext cx="344488" cy="403225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1" name="Rectangle 1239"/>
            <p:cNvSpPr>
              <a:spLocks noChangeArrowheads="1"/>
            </p:cNvSpPr>
            <p:nvPr/>
          </p:nvSpPr>
          <p:spPr bwMode="auto">
            <a:xfrm>
              <a:off x="6735763" y="1549401"/>
              <a:ext cx="344488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2" name="Oval 1240"/>
            <p:cNvSpPr>
              <a:spLocks noChangeArrowheads="1"/>
            </p:cNvSpPr>
            <p:nvPr/>
          </p:nvSpPr>
          <p:spPr bwMode="auto">
            <a:xfrm>
              <a:off x="6877050" y="1976439"/>
              <a:ext cx="65088" cy="65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3" name="Freeform 1241"/>
            <p:cNvSpPr>
              <a:spLocks/>
            </p:cNvSpPr>
            <p:nvPr/>
          </p:nvSpPr>
          <p:spPr bwMode="auto">
            <a:xfrm>
              <a:off x="6888163" y="1987551"/>
              <a:ext cx="42863" cy="42863"/>
            </a:xfrm>
            <a:custGeom>
              <a:avLst/>
              <a:gdLst>
                <a:gd name="T0" fmla="*/ 15 w 15"/>
                <a:gd name="T1" fmla="*/ 7 h 15"/>
                <a:gd name="T2" fmla="*/ 7 w 15"/>
                <a:gd name="T3" fmla="*/ 15 h 15"/>
                <a:gd name="T4" fmla="*/ 0 w 15"/>
                <a:gd name="T5" fmla="*/ 7 h 15"/>
                <a:gd name="T6" fmla="*/ 7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2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4" name="Freeform 1242"/>
            <p:cNvSpPr>
              <a:spLocks/>
            </p:cNvSpPr>
            <p:nvPr/>
          </p:nvSpPr>
          <p:spPr bwMode="auto">
            <a:xfrm>
              <a:off x="6713538" y="1492251"/>
              <a:ext cx="309563" cy="571500"/>
            </a:xfrm>
            <a:custGeom>
              <a:avLst/>
              <a:gdLst>
                <a:gd name="T0" fmla="*/ 108 w 108"/>
                <a:gd name="T1" fmla="*/ 0 h 200"/>
                <a:gd name="T2" fmla="*/ 12 w 108"/>
                <a:gd name="T3" fmla="*/ 0 h 200"/>
                <a:gd name="T4" fmla="*/ 0 w 108"/>
                <a:gd name="T5" fmla="*/ 12 h 200"/>
                <a:gd name="T6" fmla="*/ 0 w 108"/>
                <a:gd name="T7" fmla="*/ 188 h 200"/>
                <a:gd name="T8" fmla="*/ 12 w 108"/>
                <a:gd name="T9" fmla="*/ 200 h 200"/>
                <a:gd name="T10" fmla="*/ 26 w 108"/>
                <a:gd name="T11" fmla="*/ 200 h 200"/>
                <a:gd name="T12" fmla="*/ 42 w 108"/>
                <a:gd name="T13" fmla="*/ 161 h 200"/>
                <a:gd name="T14" fmla="*/ 8 w 108"/>
                <a:gd name="T15" fmla="*/ 161 h 200"/>
                <a:gd name="T16" fmla="*/ 8 w 108"/>
                <a:gd name="T17" fmla="*/ 20 h 200"/>
                <a:gd name="T18" fmla="*/ 100 w 108"/>
                <a:gd name="T19" fmla="*/ 20 h 200"/>
                <a:gd name="T20" fmla="*/ 108 w 108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200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5"/>
                    <a:pt x="5" y="200"/>
                    <a:pt x="12" y="200"/>
                  </a:cubicBezTo>
                  <a:cubicBezTo>
                    <a:pt x="26" y="200"/>
                    <a:pt x="26" y="200"/>
                    <a:pt x="26" y="200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5" name="Freeform 1243"/>
            <p:cNvSpPr>
              <a:spLocks/>
            </p:cNvSpPr>
            <p:nvPr/>
          </p:nvSpPr>
          <p:spPr bwMode="auto">
            <a:xfrm>
              <a:off x="6850063" y="1514476"/>
              <a:ext cx="117475" cy="17463"/>
            </a:xfrm>
            <a:custGeom>
              <a:avLst/>
              <a:gdLst>
                <a:gd name="T0" fmla="*/ 41 w 41"/>
                <a:gd name="T1" fmla="*/ 3 h 6"/>
                <a:gd name="T2" fmla="*/ 38 w 41"/>
                <a:gd name="T3" fmla="*/ 6 h 6"/>
                <a:gd name="T4" fmla="*/ 3 w 41"/>
                <a:gd name="T5" fmla="*/ 6 h 6"/>
                <a:gd name="T6" fmla="*/ 0 w 41"/>
                <a:gd name="T7" fmla="*/ 3 h 6"/>
                <a:gd name="T8" fmla="*/ 3 w 41"/>
                <a:gd name="T9" fmla="*/ 0 h 6"/>
                <a:gd name="T10" fmla="*/ 38 w 41"/>
                <a:gd name="T11" fmla="*/ 0 h 6"/>
                <a:gd name="T12" fmla="*/ 41 w 41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">
                  <a:moveTo>
                    <a:pt x="41" y="3"/>
                  </a:moveTo>
                  <a:cubicBezTo>
                    <a:pt x="41" y="5"/>
                    <a:pt x="40" y="6"/>
                    <a:pt x="3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1" y="1"/>
                    <a:pt x="41" y="3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6" name="Freeform 1244"/>
            <p:cNvSpPr>
              <a:spLocks/>
            </p:cNvSpPr>
            <p:nvPr/>
          </p:nvSpPr>
          <p:spPr bwMode="auto">
            <a:xfrm>
              <a:off x="6850063" y="1514476"/>
              <a:ext cx="117475" cy="17463"/>
            </a:xfrm>
            <a:custGeom>
              <a:avLst/>
              <a:gdLst>
                <a:gd name="T0" fmla="*/ 41 w 41"/>
                <a:gd name="T1" fmla="*/ 3 h 6"/>
                <a:gd name="T2" fmla="*/ 38 w 41"/>
                <a:gd name="T3" fmla="*/ 6 h 6"/>
                <a:gd name="T4" fmla="*/ 3 w 41"/>
                <a:gd name="T5" fmla="*/ 6 h 6"/>
                <a:gd name="T6" fmla="*/ 0 w 41"/>
                <a:gd name="T7" fmla="*/ 3 h 6"/>
                <a:gd name="T8" fmla="*/ 3 w 41"/>
                <a:gd name="T9" fmla="*/ 0 h 6"/>
                <a:gd name="T10" fmla="*/ 38 w 41"/>
                <a:gd name="T11" fmla="*/ 0 h 6"/>
                <a:gd name="T12" fmla="*/ 41 w 41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">
                  <a:moveTo>
                    <a:pt x="41" y="3"/>
                  </a:moveTo>
                  <a:cubicBezTo>
                    <a:pt x="41" y="5"/>
                    <a:pt x="40" y="6"/>
                    <a:pt x="3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1" y="1"/>
                    <a:pt x="4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7" name="Rectangle 1245"/>
            <p:cNvSpPr>
              <a:spLocks noChangeArrowheads="1"/>
            </p:cNvSpPr>
            <p:nvPr/>
          </p:nvSpPr>
          <p:spPr bwMode="auto">
            <a:xfrm>
              <a:off x="6773863" y="1862139"/>
              <a:ext cx="68263" cy="68263"/>
            </a:xfrm>
            <a:prstGeom prst="rect">
              <a:avLst/>
            </a:prstGeom>
            <a:solidFill>
              <a:srgbClr val="D5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8" name="Rectangle 1246"/>
            <p:cNvSpPr>
              <a:spLocks noChangeArrowheads="1"/>
            </p:cNvSpPr>
            <p:nvPr/>
          </p:nvSpPr>
          <p:spPr bwMode="auto">
            <a:xfrm>
              <a:off x="6773863" y="1862139"/>
              <a:ext cx="68263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9" name="Rectangle 1247"/>
            <p:cNvSpPr>
              <a:spLocks noChangeArrowheads="1"/>
            </p:cNvSpPr>
            <p:nvPr/>
          </p:nvSpPr>
          <p:spPr bwMode="auto">
            <a:xfrm>
              <a:off x="6873875" y="1809751"/>
              <a:ext cx="68263" cy="120650"/>
            </a:xfrm>
            <a:prstGeom prst="rect">
              <a:avLst/>
            </a:prstGeom>
            <a:solidFill>
              <a:srgbClr val="D5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0" name="Rectangle 1248"/>
            <p:cNvSpPr>
              <a:spLocks noChangeArrowheads="1"/>
            </p:cNvSpPr>
            <p:nvPr/>
          </p:nvSpPr>
          <p:spPr bwMode="auto">
            <a:xfrm>
              <a:off x="6873875" y="1809751"/>
              <a:ext cx="68263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1" name="Rectangle 1249"/>
            <p:cNvSpPr>
              <a:spLocks noChangeArrowheads="1"/>
            </p:cNvSpPr>
            <p:nvPr/>
          </p:nvSpPr>
          <p:spPr bwMode="auto">
            <a:xfrm>
              <a:off x="6970713" y="1758951"/>
              <a:ext cx="68263" cy="171450"/>
            </a:xfrm>
            <a:prstGeom prst="rect">
              <a:avLst/>
            </a:prstGeom>
            <a:solidFill>
              <a:srgbClr val="D5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2" name="Rectangle 1250"/>
            <p:cNvSpPr>
              <a:spLocks noChangeArrowheads="1"/>
            </p:cNvSpPr>
            <p:nvPr/>
          </p:nvSpPr>
          <p:spPr bwMode="auto">
            <a:xfrm>
              <a:off x="6970713" y="1758951"/>
              <a:ext cx="68263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3" name="Freeform 1251"/>
            <p:cNvSpPr>
              <a:spLocks/>
            </p:cNvSpPr>
            <p:nvPr/>
          </p:nvSpPr>
          <p:spPr bwMode="auto">
            <a:xfrm>
              <a:off x="6773863" y="1573214"/>
              <a:ext cx="265113" cy="201613"/>
            </a:xfrm>
            <a:custGeom>
              <a:avLst/>
              <a:gdLst>
                <a:gd name="T0" fmla="*/ 82 w 93"/>
                <a:gd name="T1" fmla="*/ 0 h 71"/>
                <a:gd name="T2" fmla="*/ 11 w 93"/>
                <a:gd name="T3" fmla="*/ 0 h 71"/>
                <a:gd name="T4" fmla="*/ 0 w 93"/>
                <a:gd name="T5" fmla="*/ 11 h 71"/>
                <a:gd name="T6" fmla="*/ 0 w 93"/>
                <a:gd name="T7" fmla="*/ 45 h 71"/>
                <a:gd name="T8" fmla="*/ 11 w 93"/>
                <a:gd name="T9" fmla="*/ 57 h 71"/>
                <a:gd name="T10" fmla="*/ 25 w 93"/>
                <a:gd name="T11" fmla="*/ 57 h 71"/>
                <a:gd name="T12" fmla="*/ 25 w 93"/>
                <a:gd name="T13" fmla="*/ 71 h 71"/>
                <a:gd name="T14" fmla="*/ 40 w 93"/>
                <a:gd name="T15" fmla="*/ 57 h 71"/>
                <a:gd name="T16" fmla="*/ 82 w 93"/>
                <a:gd name="T17" fmla="*/ 57 h 71"/>
                <a:gd name="T18" fmla="*/ 93 w 93"/>
                <a:gd name="T19" fmla="*/ 45 h 71"/>
                <a:gd name="T20" fmla="*/ 93 w 93"/>
                <a:gd name="T21" fmla="*/ 11 h 71"/>
                <a:gd name="T22" fmla="*/ 82 w 93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71">
                  <a:moveTo>
                    <a:pt x="8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9" y="57"/>
                    <a:pt x="93" y="51"/>
                    <a:pt x="93" y="4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9" y="0"/>
                    <a:pt x="82" y="0"/>
                  </a:cubicBezTo>
                </a:path>
              </a:pathLst>
            </a:custGeom>
            <a:solidFill>
              <a:srgbClr val="D5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16" name="グループ化 6015"/>
          <p:cNvGrpSpPr/>
          <p:nvPr/>
        </p:nvGrpSpPr>
        <p:grpSpPr>
          <a:xfrm>
            <a:off x="7697788" y="1489076"/>
            <a:ext cx="268288" cy="574675"/>
            <a:chOff x="7697788" y="1489076"/>
            <a:chExt cx="268288" cy="574675"/>
          </a:xfrm>
        </p:grpSpPr>
        <p:sp>
          <p:nvSpPr>
            <p:cNvPr id="4684" name="Oval 1252"/>
            <p:cNvSpPr>
              <a:spLocks noChangeArrowheads="1"/>
            </p:cNvSpPr>
            <p:nvPr/>
          </p:nvSpPr>
          <p:spPr bwMode="auto">
            <a:xfrm>
              <a:off x="7762875" y="1514476"/>
              <a:ext cx="63500" cy="38100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5" name="Freeform 1253"/>
            <p:cNvSpPr>
              <a:spLocks noEditPoints="1"/>
            </p:cNvSpPr>
            <p:nvPr/>
          </p:nvSpPr>
          <p:spPr bwMode="auto">
            <a:xfrm>
              <a:off x="7697788" y="1489076"/>
              <a:ext cx="268288" cy="574675"/>
            </a:xfrm>
            <a:custGeom>
              <a:avLst/>
              <a:gdLst>
                <a:gd name="T0" fmla="*/ 74 w 94"/>
                <a:gd name="T1" fmla="*/ 90 h 201"/>
                <a:gd name="T2" fmla="*/ 19 w 94"/>
                <a:gd name="T3" fmla="*/ 97 h 201"/>
                <a:gd name="T4" fmla="*/ 12 w 94"/>
                <a:gd name="T5" fmla="*/ 39 h 201"/>
                <a:gd name="T6" fmla="*/ 20 w 94"/>
                <a:gd name="T7" fmla="*/ 30 h 201"/>
                <a:gd name="T8" fmla="*/ 51 w 94"/>
                <a:gd name="T9" fmla="*/ 26 h 201"/>
                <a:gd name="T10" fmla="*/ 61 w 94"/>
                <a:gd name="T11" fmla="*/ 33 h 201"/>
                <a:gd name="T12" fmla="*/ 66 w 94"/>
                <a:gd name="T13" fmla="*/ 75 h 201"/>
                <a:gd name="T14" fmla="*/ 71 w 94"/>
                <a:gd name="T15" fmla="*/ 78 h 201"/>
                <a:gd name="T16" fmla="*/ 75 w 94"/>
                <a:gd name="T17" fmla="*/ 73 h 201"/>
                <a:gd name="T18" fmla="*/ 67 w 94"/>
                <a:gd name="T19" fmla="*/ 8 h 201"/>
                <a:gd name="T20" fmla="*/ 57 w 94"/>
                <a:gd name="T21" fmla="*/ 1 h 201"/>
                <a:gd name="T22" fmla="*/ 8 w 94"/>
                <a:gd name="T23" fmla="*/ 7 h 201"/>
                <a:gd name="T24" fmla="*/ 1 w 94"/>
                <a:gd name="T25" fmla="*/ 16 h 201"/>
                <a:gd name="T26" fmla="*/ 11 w 94"/>
                <a:gd name="T27" fmla="*/ 97 h 201"/>
                <a:gd name="T28" fmla="*/ 11 w 94"/>
                <a:gd name="T29" fmla="*/ 99 h 201"/>
                <a:gd name="T30" fmla="*/ 8 w 94"/>
                <a:gd name="T31" fmla="*/ 106 h 201"/>
                <a:gd name="T32" fmla="*/ 19 w 94"/>
                <a:gd name="T33" fmla="*/ 194 h 201"/>
                <a:gd name="T34" fmla="*/ 28 w 94"/>
                <a:gd name="T35" fmla="*/ 201 h 201"/>
                <a:gd name="T36" fmla="*/ 87 w 94"/>
                <a:gd name="T37" fmla="*/ 193 h 201"/>
                <a:gd name="T38" fmla="*/ 93 w 94"/>
                <a:gd name="T39" fmla="*/ 184 h 201"/>
                <a:gd name="T40" fmla="*/ 82 w 94"/>
                <a:gd name="T41" fmla="*/ 96 h 201"/>
                <a:gd name="T42" fmla="*/ 74 w 94"/>
                <a:gd name="T43" fmla="*/ 90 h 201"/>
                <a:gd name="T44" fmla="*/ 31 w 94"/>
                <a:gd name="T45" fmla="*/ 13 h 201"/>
                <a:gd name="T46" fmla="*/ 37 w 94"/>
                <a:gd name="T47" fmla="*/ 12 h 201"/>
                <a:gd name="T48" fmla="*/ 41 w 94"/>
                <a:gd name="T49" fmla="*/ 14 h 201"/>
                <a:gd name="T50" fmla="*/ 38 w 94"/>
                <a:gd name="T51" fmla="*/ 17 h 201"/>
                <a:gd name="T52" fmla="*/ 31 w 94"/>
                <a:gd name="T53" fmla="*/ 18 h 201"/>
                <a:gd name="T54" fmla="*/ 28 w 94"/>
                <a:gd name="T55" fmla="*/ 16 h 201"/>
                <a:gd name="T56" fmla="*/ 31 w 94"/>
                <a:gd name="T57" fmla="*/ 13 h 201"/>
                <a:gd name="T58" fmla="*/ 55 w 94"/>
                <a:gd name="T59" fmla="*/ 139 h 201"/>
                <a:gd name="T60" fmla="*/ 57 w 94"/>
                <a:gd name="T61" fmla="*/ 153 h 201"/>
                <a:gd name="T62" fmla="*/ 46 w 94"/>
                <a:gd name="T63" fmla="*/ 154 h 201"/>
                <a:gd name="T64" fmla="*/ 44 w 94"/>
                <a:gd name="T65" fmla="*/ 140 h 201"/>
                <a:gd name="T66" fmla="*/ 37 w 94"/>
                <a:gd name="T67" fmla="*/ 131 h 201"/>
                <a:gd name="T68" fmla="*/ 47 w 94"/>
                <a:gd name="T69" fmla="*/ 118 h 201"/>
                <a:gd name="T70" fmla="*/ 60 w 94"/>
                <a:gd name="T71" fmla="*/ 128 h 201"/>
                <a:gd name="T72" fmla="*/ 55 w 94"/>
                <a:gd name="T73" fmla="*/ 13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01">
                  <a:moveTo>
                    <a:pt x="74" y="90"/>
                  </a:moveTo>
                  <a:cubicBezTo>
                    <a:pt x="19" y="97"/>
                    <a:pt x="19" y="97"/>
                    <a:pt x="19" y="97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4"/>
                    <a:pt x="15" y="30"/>
                    <a:pt x="20" y="3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5"/>
                    <a:pt x="60" y="28"/>
                    <a:pt x="61" y="33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7" y="77"/>
                    <a:pt x="69" y="79"/>
                    <a:pt x="71" y="78"/>
                  </a:cubicBezTo>
                  <a:cubicBezTo>
                    <a:pt x="73" y="78"/>
                    <a:pt x="75" y="76"/>
                    <a:pt x="75" y="73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3"/>
                    <a:pt x="62" y="0"/>
                    <a:pt x="57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3" y="7"/>
                    <a:pt x="0" y="11"/>
                    <a:pt x="1" y="16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7"/>
                    <a:pt x="11" y="98"/>
                    <a:pt x="11" y="99"/>
                  </a:cubicBezTo>
                  <a:cubicBezTo>
                    <a:pt x="9" y="100"/>
                    <a:pt x="7" y="103"/>
                    <a:pt x="8" y="10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9" y="198"/>
                    <a:pt x="24" y="201"/>
                    <a:pt x="28" y="201"/>
                  </a:cubicBezTo>
                  <a:cubicBezTo>
                    <a:pt x="87" y="193"/>
                    <a:pt x="87" y="193"/>
                    <a:pt x="87" y="193"/>
                  </a:cubicBezTo>
                  <a:cubicBezTo>
                    <a:pt x="91" y="193"/>
                    <a:pt x="94" y="188"/>
                    <a:pt x="93" y="184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2"/>
                    <a:pt x="78" y="89"/>
                    <a:pt x="74" y="90"/>
                  </a:cubicBezTo>
                  <a:moveTo>
                    <a:pt x="31" y="13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9" y="11"/>
                    <a:pt x="41" y="13"/>
                    <a:pt x="41" y="14"/>
                  </a:cubicBezTo>
                  <a:cubicBezTo>
                    <a:pt x="41" y="16"/>
                    <a:pt x="40" y="17"/>
                    <a:pt x="38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9"/>
                    <a:pt x="28" y="17"/>
                    <a:pt x="28" y="16"/>
                  </a:cubicBezTo>
                  <a:cubicBezTo>
                    <a:pt x="28" y="14"/>
                    <a:pt x="29" y="13"/>
                    <a:pt x="31" y="13"/>
                  </a:cubicBezTo>
                  <a:moveTo>
                    <a:pt x="55" y="139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1" y="138"/>
                    <a:pt x="38" y="135"/>
                    <a:pt x="37" y="131"/>
                  </a:cubicBezTo>
                  <a:cubicBezTo>
                    <a:pt x="36" y="124"/>
                    <a:pt x="41" y="119"/>
                    <a:pt x="47" y="118"/>
                  </a:cubicBezTo>
                  <a:cubicBezTo>
                    <a:pt x="53" y="117"/>
                    <a:pt x="59" y="121"/>
                    <a:pt x="60" y="128"/>
                  </a:cubicBezTo>
                  <a:cubicBezTo>
                    <a:pt x="61" y="133"/>
                    <a:pt x="59" y="137"/>
                    <a:pt x="55" y="139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6" name="Freeform 1254"/>
            <p:cNvSpPr>
              <a:spLocks noEditPoints="1"/>
            </p:cNvSpPr>
            <p:nvPr/>
          </p:nvSpPr>
          <p:spPr bwMode="auto">
            <a:xfrm>
              <a:off x="7720013" y="1498601"/>
              <a:ext cx="174625" cy="446088"/>
            </a:xfrm>
            <a:custGeom>
              <a:avLst/>
              <a:gdLst>
                <a:gd name="T0" fmla="*/ 5 w 61"/>
                <a:gd name="T1" fmla="*/ 140 h 156"/>
                <a:gd name="T2" fmla="*/ 7 w 61"/>
                <a:gd name="T3" fmla="*/ 156 h 156"/>
                <a:gd name="T4" fmla="*/ 7 w 61"/>
                <a:gd name="T5" fmla="*/ 156 h 156"/>
                <a:gd name="T6" fmla="*/ 5 w 61"/>
                <a:gd name="T7" fmla="*/ 140 h 156"/>
                <a:gd name="T8" fmla="*/ 3 w 61"/>
                <a:gd name="T9" fmla="*/ 95 h 156"/>
                <a:gd name="T10" fmla="*/ 0 w 61"/>
                <a:gd name="T11" fmla="*/ 102 h 156"/>
                <a:gd name="T12" fmla="*/ 3 w 61"/>
                <a:gd name="T13" fmla="*/ 96 h 156"/>
                <a:gd name="T14" fmla="*/ 3 w 61"/>
                <a:gd name="T15" fmla="*/ 95 h 156"/>
                <a:gd name="T16" fmla="*/ 57 w 61"/>
                <a:gd name="T17" fmla="*/ 0 h 156"/>
                <a:gd name="T18" fmla="*/ 59 w 61"/>
                <a:gd name="T19" fmla="*/ 5 h 156"/>
                <a:gd name="T20" fmla="*/ 61 w 61"/>
                <a:gd name="T21" fmla="*/ 23 h 156"/>
                <a:gd name="T22" fmla="*/ 61 w 61"/>
                <a:gd name="T23" fmla="*/ 22 h 156"/>
                <a:gd name="T24" fmla="*/ 59 w 61"/>
                <a:gd name="T25" fmla="*/ 5 h 156"/>
                <a:gd name="T26" fmla="*/ 57 w 6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6">
                  <a:moveTo>
                    <a:pt x="5" y="140"/>
                  </a:moveTo>
                  <a:cubicBezTo>
                    <a:pt x="7" y="156"/>
                    <a:pt x="7" y="156"/>
                    <a:pt x="7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5" y="140"/>
                    <a:pt x="5" y="140"/>
                    <a:pt x="5" y="140"/>
                  </a:cubicBezTo>
                  <a:moveTo>
                    <a:pt x="3" y="95"/>
                  </a:moveTo>
                  <a:cubicBezTo>
                    <a:pt x="1" y="97"/>
                    <a:pt x="0" y="99"/>
                    <a:pt x="0" y="102"/>
                  </a:cubicBezTo>
                  <a:cubicBezTo>
                    <a:pt x="0" y="99"/>
                    <a:pt x="1" y="97"/>
                    <a:pt x="3" y="96"/>
                  </a:cubicBezTo>
                  <a:cubicBezTo>
                    <a:pt x="3" y="95"/>
                    <a:pt x="3" y="95"/>
                    <a:pt x="3" y="95"/>
                  </a:cubicBezTo>
                  <a:moveTo>
                    <a:pt x="57" y="0"/>
                  </a:moveTo>
                  <a:cubicBezTo>
                    <a:pt x="58" y="1"/>
                    <a:pt x="58" y="3"/>
                    <a:pt x="59" y="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8" y="2"/>
                    <a:pt x="5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7" name="Freeform 1255"/>
            <p:cNvSpPr>
              <a:spLocks noEditPoints="1"/>
            </p:cNvSpPr>
            <p:nvPr/>
          </p:nvSpPr>
          <p:spPr bwMode="auto">
            <a:xfrm>
              <a:off x="7699375" y="1492251"/>
              <a:ext cx="195263" cy="452438"/>
            </a:xfrm>
            <a:custGeom>
              <a:avLst/>
              <a:gdLst>
                <a:gd name="T0" fmla="*/ 27 w 68"/>
                <a:gd name="T1" fmla="*/ 14 h 158"/>
                <a:gd name="T2" fmla="*/ 30 w 68"/>
                <a:gd name="T3" fmla="*/ 12 h 158"/>
                <a:gd name="T4" fmla="*/ 36 w 68"/>
                <a:gd name="T5" fmla="*/ 11 h 158"/>
                <a:gd name="T6" fmla="*/ 37 w 68"/>
                <a:gd name="T7" fmla="*/ 11 h 158"/>
                <a:gd name="T8" fmla="*/ 40 w 68"/>
                <a:gd name="T9" fmla="*/ 13 h 158"/>
                <a:gd name="T10" fmla="*/ 40 w 68"/>
                <a:gd name="T11" fmla="*/ 14 h 158"/>
                <a:gd name="T12" fmla="*/ 37 w 68"/>
                <a:gd name="T13" fmla="*/ 16 h 158"/>
                <a:gd name="T14" fmla="*/ 30 w 68"/>
                <a:gd name="T15" fmla="*/ 17 h 158"/>
                <a:gd name="T16" fmla="*/ 30 w 68"/>
                <a:gd name="T17" fmla="*/ 17 h 158"/>
                <a:gd name="T18" fmla="*/ 27 w 68"/>
                <a:gd name="T19" fmla="*/ 15 h 158"/>
                <a:gd name="T20" fmla="*/ 27 w 68"/>
                <a:gd name="T21" fmla="*/ 14 h 158"/>
                <a:gd name="T22" fmla="*/ 57 w 68"/>
                <a:gd name="T23" fmla="*/ 0 h 158"/>
                <a:gd name="T24" fmla="*/ 56 w 68"/>
                <a:gd name="T25" fmla="*/ 0 h 158"/>
                <a:gd name="T26" fmla="*/ 7 w 68"/>
                <a:gd name="T27" fmla="*/ 6 h 158"/>
                <a:gd name="T28" fmla="*/ 0 w 68"/>
                <a:gd name="T29" fmla="*/ 14 h 158"/>
                <a:gd name="T30" fmla="*/ 0 w 68"/>
                <a:gd name="T31" fmla="*/ 15 h 158"/>
                <a:gd name="T32" fmla="*/ 10 w 68"/>
                <a:gd name="T33" fmla="*/ 95 h 158"/>
                <a:gd name="T34" fmla="*/ 10 w 68"/>
                <a:gd name="T35" fmla="*/ 97 h 158"/>
                <a:gd name="T36" fmla="*/ 10 w 68"/>
                <a:gd name="T37" fmla="*/ 97 h 158"/>
                <a:gd name="T38" fmla="*/ 10 w 68"/>
                <a:gd name="T39" fmla="*/ 98 h 158"/>
                <a:gd name="T40" fmla="*/ 7 w 68"/>
                <a:gd name="T41" fmla="*/ 104 h 158"/>
                <a:gd name="T42" fmla="*/ 7 w 68"/>
                <a:gd name="T43" fmla="*/ 104 h 158"/>
                <a:gd name="T44" fmla="*/ 12 w 68"/>
                <a:gd name="T45" fmla="*/ 142 h 158"/>
                <a:gd name="T46" fmla="*/ 14 w 68"/>
                <a:gd name="T47" fmla="*/ 158 h 158"/>
                <a:gd name="T48" fmla="*/ 40 w 68"/>
                <a:gd name="T49" fmla="*/ 93 h 158"/>
                <a:gd name="T50" fmla="*/ 18 w 68"/>
                <a:gd name="T51" fmla="*/ 96 h 158"/>
                <a:gd name="T52" fmla="*/ 11 w 68"/>
                <a:gd name="T53" fmla="*/ 38 h 158"/>
                <a:gd name="T54" fmla="*/ 11 w 68"/>
                <a:gd name="T55" fmla="*/ 37 h 158"/>
                <a:gd name="T56" fmla="*/ 19 w 68"/>
                <a:gd name="T57" fmla="*/ 29 h 158"/>
                <a:gd name="T58" fmla="*/ 50 w 68"/>
                <a:gd name="T59" fmla="*/ 25 h 158"/>
                <a:gd name="T60" fmla="*/ 51 w 68"/>
                <a:gd name="T61" fmla="*/ 25 h 158"/>
                <a:gd name="T62" fmla="*/ 60 w 68"/>
                <a:gd name="T63" fmla="*/ 32 h 158"/>
                <a:gd name="T64" fmla="*/ 61 w 68"/>
                <a:gd name="T65" fmla="*/ 41 h 158"/>
                <a:gd name="T66" fmla="*/ 68 w 68"/>
                <a:gd name="T67" fmla="*/ 25 h 158"/>
                <a:gd name="T68" fmla="*/ 66 w 68"/>
                <a:gd name="T69" fmla="*/ 7 h 158"/>
                <a:gd name="T70" fmla="*/ 64 w 68"/>
                <a:gd name="T71" fmla="*/ 2 h 158"/>
                <a:gd name="T72" fmla="*/ 57 w 68"/>
                <a:gd name="T7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58">
                  <a:moveTo>
                    <a:pt x="27" y="14"/>
                  </a:moveTo>
                  <a:cubicBezTo>
                    <a:pt x="27" y="13"/>
                    <a:pt x="28" y="12"/>
                    <a:pt x="30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0" y="12"/>
                    <a:pt x="40" y="13"/>
                  </a:cubicBezTo>
                  <a:cubicBezTo>
                    <a:pt x="40" y="13"/>
                    <a:pt x="40" y="14"/>
                    <a:pt x="40" y="14"/>
                  </a:cubicBezTo>
                  <a:cubicBezTo>
                    <a:pt x="40" y="15"/>
                    <a:pt x="39" y="16"/>
                    <a:pt x="37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8" y="17"/>
                    <a:pt x="27" y="16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6"/>
                    <a:pt x="0" y="10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10" y="96"/>
                    <a:pt x="10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7"/>
                    <a:pt x="10" y="97"/>
                    <a:pt x="10" y="98"/>
                  </a:cubicBezTo>
                  <a:cubicBezTo>
                    <a:pt x="8" y="99"/>
                    <a:pt x="7" y="101"/>
                    <a:pt x="7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1" y="33"/>
                    <a:pt x="14" y="29"/>
                    <a:pt x="19" y="29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6" y="25"/>
                    <a:pt x="59" y="28"/>
                    <a:pt x="60" y="32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4" y="2"/>
                  </a:cubicBezTo>
                  <a:cubicBezTo>
                    <a:pt x="62" y="1"/>
                    <a:pt x="60" y="0"/>
                    <a:pt x="57" y="0"/>
                  </a:cubicBezTo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18" name="グループ化 6017"/>
          <p:cNvGrpSpPr/>
          <p:nvPr/>
        </p:nvGrpSpPr>
        <p:grpSpPr>
          <a:xfrm>
            <a:off x="8483600" y="1492251"/>
            <a:ext cx="571500" cy="571500"/>
            <a:chOff x="8483600" y="1492251"/>
            <a:chExt cx="571500" cy="571500"/>
          </a:xfrm>
        </p:grpSpPr>
        <p:sp>
          <p:nvSpPr>
            <p:cNvPr id="4688" name="Freeform 1256"/>
            <p:cNvSpPr>
              <a:spLocks/>
            </p:cNvSpPr>
            <p:nvPr/>
          </p:nvSpPr>
          <p:spPr bwMode="auto">
            <a:xfrm>
              <a:off x="8483600" y="1492251"/>
              <a:ext cx="571500" cy="571500"/>
            </a:xfrm>
            <a:custGeom>
              <a:avLst/>
              <a:gdLst>
                <a:gd name="T0" fmla="*/ 55 w 200"/>
                <a:gd name="T1" fmla="*/ 111 h 200"/>
                <a:gd name="T2" fmla="*/ 55 w 200"/>
                <a:gd name="T3" fmla="*/ 133 h 200"/>
                <a:gd name="T4" fmla="*/ 4 w 200"/>
                <a:gd name="T5" fmla="*/ 90 h 200"/>
                <a:gd name="T6" fmla="*/ 200 w 200"/>
                <a:gd name="T7" fmla="*/ 90 h 200"/>
                <a:gd name="T8" fmla="*/ 200 w 200"/>
                <a:gd name="T9" fmla="*/ 25 h 200"/>
                <a:gd name="T10" fmla="*/ 174 w 200"/>
                <a:gd name="T11" fmla="*/ 0 h 200"/>
                <a:gd name="T12" fmla="*/ 25 w 200"/>
                <a:gd name="T13" fmla="*/ 0 h 200"/>
                <a:gd name="T14" fmla="*/ 0 w 200"/>
                <a:gd name="T15" fmla="*/ 24 h 200"/>
                <a:gd name="T16" fmla="*/ 0 w 200"/>
                <a:gd name="T17" fmla="*/ 47 h 200"/>
                <a:gd name="T18" fmla="*/ 146 w 200"/>
                <a:gd name="T19" fmla="*/ 47 h 200"/>
                <a:gd name="T20" fmla="*/ 146 w 200"/>
                <a:gd name="T21" fmla="*/ 26 h 200"/>
                <a:gd name="T22" fmla="*/ 197 w 200"/>
                <a:gd name="T23" fmla="*/ 69 h 200"/>
                <a:gd name="T24" fmla="*/ 0 w 200"/>
                <a:gd name="T25" fmla="*/ 69 h 200"/>
                <a:gd name="T26" fmla="*/ 0 w 200"/>
                <a:gd name="T27" fmla="*/ 128 h 200"/>
                <a:gd name="T28" fmla="*/ 25 w 200"/>
                <a:gd name="T29" fmla="*/ 156 h 200"/>
                <a:gd name="T30" fmla="*/ 79 w 200"/>
                <a:gd name="T31" fmla="*/ 156 h 200"/>
                <a:gd name="T32" fmla="*/ 123 w 200"/>
                <a:gd name="T33" fmla="*/ 200 h 200"/>
                <a:gd name="T34" fmla="*/ 123 w 200"/>
                <a:gd name="T35" fmla="*/ 156 h 200"/>
                <a:gd name="T36" fmla="*/ 173 w 200"/>
                <a:gd name="T37" fmla="*/ 156 h 200"/>
                <a:gd name="T38" fmla="*/ 200 w 200"/>
                <a:gd name="T39" fmla="*/ 130 h 200"/>
                <a:gd name="T40" fmla="*/ 200 w 200"/>
                <a:gd name="T41" fmla="*/ 111 h 200"/>
                <a:gd name="T42" fmla="*/ 55 w 200"/>
                <a:gd name="T43" fmla="*/ 111 h 200"/>
                <a:gd name="T44" fmla="*/ 55 w 200"/>
                <a:gd name="T45" fmla="*/ 11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200">
                  <a:moveTo>
                    <a:pt x="55" y="111"/>
                  </a:moveTo>
                  <a:cubicBezTo>
                    <a:pt x="55" y="133"/>
                    <a:pt x="55" y="133"/>
                    <a:pt x="55" y="133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10"/>
                    <a:pt x="188" y="0"/>
                    <a:pt x="17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0" y="0"/>
                    <a:pt x="0" y="9"/>
                    <a:pt x="0" y="2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97" y="69"/>
                    <a:pt x="197" y="69"/>
                    <a:pt x="197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43"/>
                    <a:pt x="11" y="156"/>
                    <a:pt x="25" y="156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123" y="200"/>
                    <a:pt x="123" y="200"/>
                    <a:pt x="123" y="200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73" y="156"/>
                    <a:pt x="173" y="156"/>
                    <a:pt x="173" y="156"/>
                  </a:cubicBezTo>
                  <a:cubicBezTo>
                    <a:pt x="188" y="156"/>
                    <a:pt x="200" y="145"/>
                    <a:pt x="200" y="130"/>
                  </a:cubicBezTo>
                  <a:cubicBezTo>
                    <a:pt x="200" y="111"/>
                    <a:pt x="200" y="111"/>
                    <a:pt x="200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9" name="Freeform 1257"/>
            <p:cNvSpPr>
              <a:spLocks noEditPoints="1"/>
            </p:cNvSpPr>
            <p:nvPr/>
          </p:nvSpPr>
          <p:spPr bwMode="auto">
            <a:xfrm>
              <a:off x="8483600" y="1812926"/>
              <a:ext cx="182563" cy="128588"/>
            </a:xfrm>
            <a:custGeom>
              <a:avLst/>
              <a:gdLst>
                <a:gd name="T0" fmla="*/ 0 w 64"/>
                <a:gd name="T1" fmla="*/ 17 h 45"/>
                <a:gd name="T2" fmla="*/ 25 w 64"/>
                <a:gd name="T3" fmla="*/ 45 h 45"/>
                <a:gd name="T4" fmla="*/ 64 w 64"/>
                <a:gd name="T5" fmla="*/ 45 h 45"/>
                <a:gd name="T6" fmla="*/ 64 w 64"/>
                <a:gd name="T7" fmla="*/ 44 h 45"/>
                <a:gd name="T8" fmla="*/ 25 w 64"/>
                <a:gd name="T9" fmla="*/ 44 h 45"/>
                <a:gd name="T10" fmla="*/ 0 w 64"/>
                <a:gd name="T11" fmla="*/ 17 h 45"/>
                <a:gd name="T12" fmla="*/ 55 w 64"/>
                <a:gd name="T13" fmla="*/ 0 h 45"/>
                <a:gd name="T14" fmla="*/ 54 w 64"/>
                <a:gd name="T15" fmla="*/ 0 h 45"/>
                <a:gd name="T16" fmla="*/ 54 w 64"/>
                <a:gd name="T17" fmla="*/ 20 h 45"/>
                <a:gd name="T18" fmla="*/ 55 w 64"/>
                <a:gd name="T19" fmla="*/ 21 h 45"/>
                <a:gd name="T20" fmla="*/ 55 w 64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45">
                  <a:moveTo>
                    <a:pt x="0" y="17"/>
                  </a:moveTo>
                  <a:cubicBezTo>
                    <a:pt x="0" y="32"/>
                    <a:pt x="11" y="44"/>
                    <a:pt x="25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11" y="44"/>
                    <a:pt x="0" y="32"/>
                    <a:pt x="0" y="17"/>
                  </a:cubicBezTo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90" name="Freeform 1258"/>
            <p:cNvSpPr>
              <a:spLocks/>
            </p:cNvSpPr>
            <p:nvPr/>
          </p:nvSpPr>
          <p:spPr bwMode="auto">
            <a:xfrm>
              <a:off x="8483600" y="1689101"/>
              <a:ext cx="307975" cy="249238"/>
            </a:xfrm>
            <a:custGeom>
              <a:avLst/>
              <a:gdLst>
                <a:gd name="T0" fmla="*/ 108 w 108"/>
                <a:gd name="T1" fmla="*/ 0 h 87"/>
                <a:gd name="T2" fmla="*/ 0 w 108"/>
                <a:gd name="T3" fmla="*/ 0 h 87"/>
                <a:gd name="T4" fmla="*/ 0 w 108"/>
                <a:gd name="T5" fmla="*/ 59 h 87"/>
                <a:gd name="T6" fmla="*/ 0 w 108"/>
                <a:gd name="T7" fmla="*/ 60 h 87"/>
                <a:gd name="T8" fmla="*/ 25 w 108"/>
                <a:gd name="T9" fmla="*/ 87 h 87"/>
                <a:gd name="T10" fmla="*/ 64 w 108"/>
                <a:gd name="T11" fmla="*/ 87 h 87"/>
                <a:gd name="T12" fmla="*/ 87 w 108"/>
                <a:gd name="T13" fmla="*/ 43 h 87"/>
                <a:gd name="T14" fmla="*/ 55 w 108"/>
                <a:gd name="T15" fmla="*/ 43 h 87"/>
                <a:gd name="T16" fmla="*/ 55 w 108"/>
                <a:gd name="T17" fmla="*/ 64 h 87"/>
                <a:gd name="T18" fmla="*/ 54 w 108"/>
                <a:gd name="T19" fmla="*/ 63 h 87"/>
                <a:gd name="T20" fmla="*/ 54 w 108"/>
                <a:gd name="T21" fmla="*/ 64 h 87"/>
                <a:gd name="T22" fmla="*/ 4 w 108"/>
                <a:gd name="T23" fmla="*/ 21 h 87"/>
                <a:gd name="T24" fmla="*/ 97 w 108"/>
                <a:gd name="T25" fmla="*/ 21 h 87"/>
                <a:gd name="T26" fmla="*/ 108 w 108"/>
                <a:gd name="T2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87">
                  <a:moveTo>
                    <a:pt x="1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5"/>
                    <a:pt x="11" y="87"/>
                    <a:pt x="25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91" name="Freeform 1259"/>
            <p:cNvSpPr>
              <a:spLocks/>
            </p:cNvSpPr>
            <p:nvPr/>
          </p:nvSpPr>
          <p:spPr bwMode="auto">
            <a:xfrm>
              <a:off x="8483600" y="1492251"/>
              <a:ext cx="406400" cy="134938"/>
            </a:xfrm>
            <a:custGeom>
              <a:avLst/>
              <a:gdLst>
                <a:gd name="T0" fmla="*/ 142 w 142"/>
                <a:gd name="T1" fmla="*/ 0 h 47"/>
                <a:gd name="T2" fmla="*/ 25 w 142"/>
                <a:gd name="T3" fmla="*/ 0 h 47"/>
                <a:gd name="T4" fmla="*/ 0 w 142"/>
                <a:gd name="T5" fmla="*/ 24 h 47"/>
                <a:gd name="T6" fmla="*/ 0 w 142"/>
                <a:gd name="T7" fmla="*/ 47 h 47"/>
                <a:gd name="T8" fmla="*/ 119 w 142"/>
                <a:gd name="T9" fmla="*/ 47 h 47"/>
                <a:gd name="T10" fmla="*/ 142 w 142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7">
                  <a:moveTo>
                    <a:pt x="142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0" y="0"/>
                    <a:pt x="0" y="9"/>
                    <a:pt x="0" y="2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07" name="グループ化 6006"/>
          <p:cNvGrpSpPr/>
          <p:nvPr/>
        </p:nvGrpSpPr>
        <p:grpSpPr>
          <a:xfrm>
            <a:off x="2776538" y="2254251"/>
            <a:ext cx="838200" cy="131763"/>
            <a:chOff x="2776538" y="2254251"/>
            <a:chExt cx="838200" cy="131763"/>
          </a:xfrm>
        </p:grpSpPr>
        <p:sp>
          <p:nvSpPr>
            <p:cNvPr id="4692" name="Rectangle 1260"/>
            <p:cNvSpPr>
              <a:spLocks noChangeArrowheads="1"/>
            </p:cNvSpPr>
            <p:nvPr/>
          </p:nvSpPr>
          <p:spPr bwMode="auto">
            <a:xfrm>
              <a:off x="2776538" y="225425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3" name="Rectangle 1261"/>
            <p:cNvSpPr>
              <a:spLocks noChangeArrowheads="1"/>
            </p:cNvSpPr>
            <p:nvPr/>
          </p:nvSpPr>
          <p:spPr bwMode="auto">
            <a:xfrm>
              <a:off x="2840038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4" name="Rectangle 1262"/>
            <p:cNvSpPr>
              <a:spLocks noChangeArrowheads="1"/>
            </p:cNvSpPr>
            <p:nvPr/>
          </p:nvSpPr>
          <p:spPr bwMode="auto">
            <a:xfrm>
              <a:off x="2897188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5" name="Rectangle 1263"/>
            <p:cNvSpPr>
              <a:spLocks noChangeArrowheads="1"/>
            </p:cNvSpPr>
            <p:nvPr/>
          </p:nvSpPr>
          <p:spPr bwMode="auto">
            <a:xfrm>
              <a:off x="2954338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6" name="Rectangle 1264"/>
            <p:cNvSpPr>
              <a:spLocks noChangeArrowheads="1"/>
            </p:cNvSpPr>
            <p:nvPr/>
          </p:nvSpPr>
          <p:spPr bwMode="auto">
            <a:xfrm>
              <a:off x="297656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7" name="Rectangle 1265"/>
            <p:cNvSpPr>
              <a:spLocks noChangeArrowheads="1"/>
            </p:cNvSpPr>
            <p:nvPr/>
          </p:nvSpPr>
          <p:spPr bwMode="auto">
            <a:xfrm>
              <a:off x="3036888" y="225425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8" name="Rectangle 1266"/>
            <p:cNvSpPr>
              <a:spLocks noChangeArrowheads="1"/>
            </p:cNvSpPr>
            <p:nvPr/>
          </p:nvSpPr>
          <p:spPr bwMode="auto">
            <a:xfrm>
              <a:off x="3111500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9" name="Rectangle 1267"/>
            <p:cNvSpPr>
              <a:spLocks noChangeArrowheads="1"/>
            </p:cNvSpPr>
            <p:nvPr/>
          </p:nvSpPr>
          <p:spPr bwMode="auto">
            <a:xfrm>
              <a:off x="31702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0" name="Rectangle 1268"/>
            <p:cNvSpPr>
              <a:spLocks noChangeArrowheads="1"/>
            </p:cNvSpPr>
            <p:nvPr/>
          </p:nvSpPr>
          <p:spPr bwMode="auto">
            <a:xfrm>
              <a:off x="3227388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1" name="Rectangle 1269"/>
            <p:cNvSpPr>
              <a:spLocks noChangeArrowheads="1"/>
            </p:cNvSpPr>
            <p:nvPr/>
          </p:nvSpPr>
          <p:spPr bwMode="auto">
            <a:xfrm>
              <a:off x="3284538" y="225425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2" name="Rectangle 1270"/>
            <p:cNvSpPr>
              <a:spLocks noChangeArrowheads="1"/>
            </p:cNvSpPr>
            <p:nvPr/>
          </p:nvSpPr>
          <p:spPr bwMode="auto">
            <a:xfrm>
              <a:off x="33226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3" name="Rectangle 1271"/>
            <p:cNvSpPr>
              <a:spLocks noChangeArrowheads="1"/>
            </p:cNvSpPr>
            <p:nvPr/>
          </p:nvSpPr>
          <p:spPr bwMode="auto">
            <a:xfrm>
              <a:off x="3379788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4" name="Rectangle 1272"/>
            <p:cNvSpPr>
              <a:spLocks noChangeArrowheads="1"/>
            </p:cNvSpPr>
            <p:nvPr/>
          </p:nvSpPr>
          <p:spPr bwMode="auto">
            <a:xfrm>
              <a:off x="3440113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5" name="Rectangle 1273"/>
            <p:cNvSpPr>
              <a:spLocks noChangeArrowheads="1"/>
            </p:cNvSpPr>
            <p:nvPr/>
          </p:nvSpPr>
          <p:spPr bwMode="auto">
            <a:xfrm>
              <a:off x="3465513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6" name="Rectangle 1274"/>
            <p:cNvSpPr>
              <a:spLocks noChangeArrowheads="1"/>
            </p:cNvSpPr>
            <p:nvPr/>
          </p:nvSpPr>
          <p:spPr bwMode="auto">
            <a:xfrm>
              <a:off x="3525838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01" name="グループ化 6000"/>
          <p:cNvGrpSpPr/>
          <p:nvPr/>
        </p:nvGrpSpPr>
        <p:grpSpPr>
          <a:xfrm>
            <a:off x="22225" y="2254251"/>
            <a:ext cx="727076" cy="247651"/>
            <a:chOff x="22225" y="2254251"/>
            <a:chExt cx="727076" cy="247651"/>
          </a:xfrm>
        </p:grpSpPr>
        <p:sp>
          <p:nvSpPr>
            <p:cNvPr id="4707" name="Rectangle 1275"/>
            <p:cNvSpPr>
              <a:spLocks noChangeArrowheads="1"/>
            </p:cNvSpPr>
            <p:nvPr/>
          </p:nvSpPr>
          <p:spPr bwMode="auto">
            <a:xfrm>
              <a:off x="22225" y="225425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8" name="Rectangle 1276"/>
            <p:cNvSpPr>
              <a:spLocks noChangeArrowheads="1"/>
            </p:cNvSpPr>
            <p:nvPr/>
          </p:nvSpPr>
          <p:spPr bwMode="auto">
            <a:xfrm>
              <a:off x="85725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9" name="Rectangle 1277"/>
            <p:cNvSpPr>
              <a:spLocks noChangeArrowheads="1"/>
            </p:cNvSpPr>
            <p:nvPr/>
          </p:nvSpPr>
          <p:spPr bwMode="auto">
            <a:xfrm>
              <a:off x="111125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0" name="Rectangle 1278"/>
            <p:cNvSpPr>
              <a:spLocks noChangeArrowheads="1"/>
            </p:cNvSpPr>
            <p:nvPr/>
          </p:nvSpPr>
          <p:spPr bwMode="auto">
            <a:xfrm>
              <a:off x="171450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1" name="Rectangle 1279"/>
            <p:cNvSpPr>
              <a:spLocks noChangeArrowheads="1"/>
            </p:cNvSpPr>
            <p:nvPr/>
          </p:nvSpPr>
          <p:spPr bwMode="auto">
            <a:xfrm>
              <a:off x="228600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2" name="Rectangle 1280"/>
            <p:cNvSpPr>
              <a:spLocks noChangeArrowheads="1"/>
            </p:cNvSpPr>
            <p:nvPr/>
          </p:nvSpPr>
          <p:spPr bwMode="auto">
            <a:xfrm>
              <a:off x="317500" y="2254251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3" name="Rectangle 1281"/>
            <p:cNvSpPr>
              <a:spLocks noChangeArrowheads="1"/>
            </p:cNvSpPr>
            <p:nvPr/>
          </p:nvSpPr>
          <p:spPr bwMode="auto">
            <a:xfrm>
              <a:off x="38576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4" name="Rectangle 1282"/>
            <p:cNvSpPr>
              <a:spLocks noChangeArrowheads="1"/>
            </p:cNvSpPr>
            <p:nvPr/>
          </p:nvSpPr>
          <p:spPr bwMode="auto">
            <a:xfrm>
              <a:off x="44608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5" name="Rectangle 1283"/>
            <p:cNvSpPr>
              <a:spLocks noChangeArrowheads="1"/>
            </p:cNvSpPr>
            <p:nvPr/>
          </p:nvSpPr>
          <p:spPr bwMode="auto">
            <a:xfrm>
              <a:off x="503238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6" name="Rectangle 1284"/>
            <p:cNvSpPr>
              <a:spLocks noChangeArrowheads="1"/>
            </p:cNvSpPr>
            <p:nvPr/>
          </p:nvSpPr>
          <p:spPr bwMode="auto">
            <a:xfrm>
              <a:off x="557213" y="2254251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7" name="Rectangle 1285"/>
            <p:cNvSpPr>
              <a:spLocks noChangeArrowheads="1"/>
            </p:cNvSpPr>
            <p:nvPr/>
          </p:nvSpPr>
          <p:spPr bwMode="auto">
            <a:xfrm>
              <a:off x="6429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8" name="Rectangle 1286"/>
            <p:cNvSpPr>
              <a:spLocks noChangeArrowheads="1"/>
            </p:cNvSpPr>
            <p:nvPr/>
          </p:nvSpPr>
          <p:spPr bwMode="auto">
            <a:xfrm>
              <a:off x="34925" y="2370139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9" name="Rectangle 1287"/>
            <p:cNvSpPr>
              <a:spLocks noChangeArrowheads="1"/>
            </p:cNvSpPr>
            <p:nvPr/>
          </p:nvSpPr>
          <p:spPr bwMode="auto">
            <a:xfrm>
              <a:off x="111125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0" name="Rectangle 1288"/>
            <p:cNvSpPr>
              <a:spLocks noChangeArrowheads="1"/>
            </p:cNvSpPr>
            <p:nvPr/>
          </p:nvSpPr>
          <p:spPr bwMode="auto">
            <a:xfrm>
              <a:off x="168275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1" name="Rectangle 1289"/>
            <p:cNvSpPr>
              <a:spLocks noChangeArrowheads="1"/>
            </p:cNvSpPr>
            <p:nvPr/>
          </p:nvSpPr>
          <p:spPr bwMode="auto">
            <a:xfrm>
              <a:off x="193675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2" name="Rectangle 1290"/>
            <p:cNvSpPr>
              <a:spLocks noChangeArrowheads="1"/>
            </p:cNvSpPr>
            <p:nvPr/>
          </p:nvSpPr>
          <p:spPr bwMode="auto">
            <a:xfrm>
              <a:off x="254000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3" name="Rectangle 1291"/>
            <p:cNvSpPr>
              <a:spLocks noChangeArrowheads="1"/>
            </p:cNvSpPr>
            <p:nvPr/>
          </p:nvSpPr>
          <p:spPr bwMode="auto">
            <a:xfrm>
              <a:off x="328613" y="2370139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4" name="Rectangle 1292"/>
            <p:cNvSpPr>
              <a:spLocks noChangeArrowheads="1"/>
            </p:cNvSpPr>
            <p:nvPr/>
          </p:nvSpPr>
          <p:spPr bwMode="auto">
            <a:xfrm>
              <a:off x="38258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5" name="Rectangle 1293"/>
            <p:cNvSpPr>
              <a:spLocks noChangeArrowheads="1"/>
            </p:cNvSpPr>
            <p:nvPr/>
          </p:nvSpPr>
          <p:spPr bwMode="auto">
            <a:xfrm>
              <a:off x="442913" y="2370139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6" name="Rectangle 1294"/>
            <p:cNvSpPr>
              <a:spLocks noChangeArrowheads="1"/>
            </p:cNvSpPr>
            <p:nvPr/>
          </p:nvSpPr>
          <p:spPr bwMode="auto">
            <a:xfrm>
              <a:off x="49688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7" name="Rectangle 1295"/>
            <p:cNvSpPr>
              <a:spLocks noChangeArrowheads="1"/>
            </p:cNvSpPr>
            <p:nvPr/>
          </p:nvSpPr>
          <p:spPr bwMode="auto">
            <a:xfrm>
              <a:off x="557213" y="2370139"/>
              <a:ext cx="1825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03" name="グループ化 6002"/>
          <p:cNvGrpSpPr/>
          <p:nvPr/>
        </p:nvGrpSpPr>
        <p:grpSpPr>
          <a:xfrm>
            <a:off x="952500" y="2254251"/>
            <a:ext cx="727076" cy="247651"/>
            <a:chOff x="952500" y="2254251"/>
            <a:chExt cx="727076" cy="247651"/>
          </a:xfrm>
        </p:grpSpPr>
        <p:sp>
          <p:nvSpPr>
            <p:cNvPr id="4728" name="Rectangle 1296"/>
            <p:cNvSpPr>
              <a:spLocks noChangeArrowheads="1"/>
            </p:cNvSpPr>
            <p:nvPr/>
          </p:nvSpPr>
          <p:spPr bwMode="auto">
            <a:xfrm>
              <a:off x="952500" y="225425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9" name="Rectangle 1297"/>
            <p:cNvSpPr>
              <a:spLocks noChangeArrowheads="1"/>
            </p:cNvSpPr>
            <p:nvPr/>
          </p:nvSpPr>
          <p:spPr bwMode="auto">
            <a:xfrm>
              <a:off x="1014413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0" name="Rectangle 1298"/>
            <p:cNvSpPr>
              <a:spLocks noChangeArrowheads="1"/>
            </p:cNvSpPr>
            <p:nvPr/>
          </p:nvSpPr>
          <p:spPr bwMode="auto">
            <a:xfrm>
              <a:off x="1041400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1" name="Rectangle 1299"/>
            <p:cNvSpPr>
              <a:spLocks noChangeArrowheads="1"/>
            </p:cNvSpPr>
            <p:nvPr/>
          </p:nvSpPr>
          <p:spPr bwMode="auto">
            <a:xfrm>
              <a:off x="11001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2" name="Rectangle 1300"/>
            <p:cNvSpPr>
              <a:spLocks noChangeArrowheads="1"/>
            </p:cNvSpPr>
            <p:nvPr/>
          </p:nvSpPr>
          <p:spPr bwMode="auto">
            <a:xfrm>
              <a:off x="1157288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3" name="Rectangle 1301"/>
            <p:cNvSpPr>
              <a:spLocks noChangeArrowheads="1"/>
            </p:cNvSpPr>
            <p:nvPr/>
          </p:nvSpPr>
          <p:spPr bwMode="auto">
            <a:xfrm>
              <a:off x="1246188" y="2254251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4" name="Rectangle 1302"/>
            <p:cNvSpPr>
              <a:spLocks noChangeArrowheads="1"/>
            </p:cNvSpPr>
            <p:nvPr/>
          </p:nvSpPr>
          <p:spPr bwMode="auto">
            <a:xfrm>
              <a:off x="13160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5" name="Rectangle 1303"/>
            <p:cNvSpPr>
              <a:spLocks noChangeArrowheads="1"/>
            </p:cNvSpPr>
            <p:nvPr/>
          </p:nvSpPr>
          <p:spPr bwMode="auto">
            <a:xfrm>
              <a:off x="137318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6" name="Rectangle 1304"/>
            <p:cNvSpPr>
              <a:spLocks noChangeArrowheads="1"/>
            </p:cNvSpPr>
            <p:nvPr/>
          </p:nvSpPr>
          <p:spPr bwMode="auto">
            <a:xfrm>
              <a:off x="1431925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7" name="Rectangle 1305"/>
            <p:cNvSpPr>
              <a:spLocks noChangeArrowheads="1"/>
            </p:cNvSpPr>
            <p:nvPr/>
          </p:nvSpPr>
          <p:spPr bwMode="auto">
            <a:xfrm>
              <a:off x="1487488" y="2254251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8" name="Rectangle 1306"/>
            <p:cNvSpPr>
              <a:spLocks noChangeArrowheads="1"/>
            </p:cNvSpPr>
            <p:nvPr/>
          </p:nvSpPr>
          <p:spPr bwMode="auto">
            <a:xfrm>
              <a:off x="157321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9" name="Rectangle 1307"/>
            <p:cNvSpPr>
              <a:spLocks noChangeArrowheads="1"/>
            </p:cNvSpPr>
            <p:nvPr/>
          </p:nvSpPr>
          <p:spPr bwMode="auto">
            <a:xfrm>
              <a:off x="1157288" y="2370139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0" name="Rectangle 1308"/>
            <p:cNvSpPr>
              <a:spLocks noChangeArrowheads="1"/>
            </p:cNvSpPr>
            <p:nvPr/>
          </p:nvSpPr>
          <p:spPr bwMode="auto">
            <a:xfrm>
              <a:off x="1235075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1" name="Rectangle 1309"/>
            <p:cNvSpPr>
              <a:spLocks noChangeArrowheads="1"/>
            </p:cNvSpPr>
            <p:nvPr/>
          </p:nvSpPr>
          <p:spPr bwMode="auto">
            <a:xfrm>
              <a:off x="1295400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2" name="Rectangle 1310"/>
            <p:cNvSpPr>
              <a:spLocks noChangeArrowheads="1"/>
            </p:cNvSpPr>
            <p:nvPr/>
          </p:nvSpPr>
          <p:spPr bwMode="auto">
            <a:xfrm>
              <a:off x="1320800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3" name="Rectangle 1311"/>
            <p:cNvSpPr>
              <a:spLocks noChangeArrowheads="1"/>
            </p:cNvSpPr>
            <p:nvPr/>
          </p:nvSpPr>
          <p:spPr bwMode="auto">
            <a:xfrm>
              <a:off x="1381125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05" name="グループ化 6004"/>
          <p:cNvGrpSpPr/>
          <p:nvPr/>
        </p:nvGrpSpPr>
        <p:grpSpPr>
          <a:xfrm>
            <a:off x="1890713" y="2254251"/>
            <a:ext cx="714375" cy="247651"/>
            <a:chOff x="1890713" y="2254251"/>
            <a:chExt cx="714375" cy="247651"/>
          </a:xfrm>
        </p:grpSpPr>
        <p:sp>
          <p:nvSpPr>
            <p:cNvPr id="4744" name="Rectangle 1312"/>
            <p:cNvSpPr>
              <a:spLocks noChangeArrowheads="1"/>
            </p:cNvSpPr>
            <p:nvPr/>
          </p:nvSpPr>
          <p:spPr bwMode="auto">
            <a:xfrm>
              <a:off x="1890713" y="225425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5" name="Rectangle 1313"/>
            <p:cNvSpPr>
              <a:spLocks noChangeArrowheads="1"/>
            </p:cNvSpPr>
            <p:nvPr/>
          </p:nvSpPr>
          <p:spPr bwMode="auto">
            <a:xfrm>
              <a:off x="1955800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6" name="Rectangle 1314"/>
            <p:cNvSpPr>
              <a:spLocks noChangeArrowheads="1"/>
            </p:cNvSpPr>
            <p:nvPr/>
          </p:nvSpPr>
          <p:spPr bwMode="auto">
            <a:xfrm>
              <a:off x="2012950" y="225425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7" name="Rectangle 1315"/>
            <p:cNvSpPr>
              <a:spLocks noChangeArrowheads="1"/>
            </p:cNvSpPr>
            <p:nvPr/>
          </p:nvSpPr>
          <p:spPr bwMode="auto">
            <a:xfrm>
              <a:off x="2070100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8" name="Rectangle 1316"/>
            <p:cNvSpPr>
              <a:spLocks noChangeArrowheads="1"/>
            </p:cNvSpPr>
            <p:nvPr/>
          </p:nvSpPr>
          <p:spPr bwMode="auto">
            <a:xfrm>
              <a:off x="2130425" y="225425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9" name="Rectangle 1317"/>
            <p:cNvSpPr>
              <a:spLocks noChangeArrowheads="1"/>
            </p:cNvSpPr>
            <p:nvPr/>
          </p:nvSpPr>
          <p:spPr bwMode="auto">
            <a:xfrm>
              <a:off x="2205038" y="225425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0" name="Rectangle 1318"/>
            <p:cNvSpPr>
              <a:spLocks noChangeArrowheads="1"/>
            </p:cNvSpPr>
            <p:nvPr/>
          </p:nvSpPr>
          <p:spPr bwMode="auto">
            <a:xfrm>
              <a:off x="2259013" y="2254251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1" name="Rectangle 1319"/>
            <p:cNvSpPr>
              <a:spLocks noChangeArrowheads="1"/>
            </p:cNvSpPr>
            <p:nvPr/>
          </p:nvSpPr>
          <p:spPr bwMode="auto">
            <a:xfrm>
              <a:off x="234156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2" name="Rectangle 1320"/>
            <p:cNvSpPr>
              <a:spLocks noChangeArrowheads="1"/>
            </p:cNvSpPr>
            <p:nvPr/>
          </p:nvSpPr>
          <p:spPr bwMode="auto">
            <a:xfrm>
              <a:off x="239871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3" name="Rectangle 1321"/>
            <p:cNvSpPr>
              <a:spLocks noChangeArrowheads="1"/>
            </p:cNvSpPr>
            <p:nvPr/>
          </p:nvSpPr>
          <p:spPr bwMode="auto">
            <a:xfrm>
              <a:off x="245586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4" name="Rectangle 1322"/>
            <p:cNvSpPr>
              <a:spLocks noChangeArrowheads="1"/>
            </p:cNvSpPr>
            <p:nvPr/>
          </p:nvSpPr>
          <p:spPr bwMode="auto">
            <a:xfrm>
              <a:off x="2516188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5" name="Rectangle 1323"/>
            <p:cNvSpPr>
              <a:spLocks noChangeArrowheads="1"/>
            </p:cNvSpPr>
            <p:nvPr/>
          </p:nvSpPr>
          <p:spPr bwMode="auto">
            <a:xfrm>
              <a:off x="2101850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6" name="Rectangle 1324"/>
            <p:cNvSpPr>
              <a:spLocks noChangeArrowheads="1"/>
            </p:cNvSpPr>
            <p:nvPr/>
          </p:nvSpPr>
          <p:spPr bwMode="auto">
            <a:xfrm>
              <a:off x="2162175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7" name="Rectangle 1325"/>
            <p:cNvSpPr>
              <a:spLocks noChangeArrowheads="1"/>
            </p:cNvSpPr>
            <p:nvPr/>
          </p:nvSpPr>
          <p:spPr bwMode="auto">
            <a:xfrm>
              <a:off x="2219325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8" name="Rectangle 1326"/>
            <p:cNvSpPr>
              <a:spLocks noChangeArrowheads="1"/>
            </p:cNvSpPr>
            <p:nvPr/>
          </p:nvSpPr>
          <p:spPr bwMode="auto">
            <a:xfrm>
              <a:off x="2244725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9" name="Rectangle 1327"/>
            <p:cNvSpPr>
              <a:spLocks noChangeArrowheads="1"/>
            </p:cNvSpPr>
            <p:nvPr/>
          </p:nvSpPr>
          <p:spPr bwMode="auto">
            <a:xfrm>
              <a:off x="2305050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09" name="グループ化 6008"/>
          <p:cNvGrpSpPr/>
          <p:nvPr/>
        </p:nvGrpSpPr>
        <p:grpSpPr>
          <a:xfrm>
            <a:off x="3794125" y="2254251"/>
            <a:ext cx="663575" cy="247651"/>
            <a:chOff x="3794125" y="2254251"/>
            <a:chExt cx="663575" cy="247651"/>
          </a:xfrm>
        </p:grpSpPr>
        <p:sp>
          <p:nvSpPr>
            <p:cNvPr id="4760" name="Rectangle 1328"/>
            <p:cNvSpPr>
              <a:spLocks noChangeArrowheads="1"/>
            </p:cNvSpPr>
            <p:nvPr/>
          </p:nvSpPr>
          <p:spPr bwMode="auto">
            <a:xfrm>
              <a:off x="3794125" y="225425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1" name="Rectangle 1329"/>
            <p:cNvSpPr>
              <a:spLocks noChangeArrowheads="1"/>
            </p:cNvSpPr>
            <p:nvPr/>
          </p:nvSpPr>
          <p:spPr bwMode="auto">
            <a:xfrm>
              <a:off x="3883025" y="225425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2" name="Rectangle 1330"/>
            <p:cNvSpPr>
              <a:spLocks noChangeArrowheads="1"/>
            </p:cNvSpPr>
            <p:nvPr/>
          </p:nvSpPr>
          <p:spPr bwMode="auto">
            <a:xfrm>
              <a:off x="3937000" y="2254251"/>
              <a:ext cx="1603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3" name="Rectangle 1331"/>
            <p:cNvSpPr>
              <a:spLocks noChangeArrowheads="1"/>
            </p:cNvSpPr>
            <p:nvPr/>
          </p:nvSpPr>
          <p:spPr bwMode="auto">
            <a:xfrm>
              <a:off x="4054475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4" name="Rectangle 1332"/>
            <p:cNvSpPr>
              <a:spLocks noChangeArrowheads="1"/>
            </p:cNvSpPr>
            <p:nvPr/>
          </p:nvSpPr>
          <p:spPr bwMode="auto">
            <a:xfrm>
              <a:off x="4105275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5" name="Rectangle 1333"/>
            <p:cNvSpPr>
              <a:spLocks noChangeArrowheads="1"/>
            </p:cNvSpPr>
            <p:nvPr/>
          </p:nvSpPr>
          <p:spPr bwMode="auto">
            <a:xfrm>
              <a:off x="4165600" y="225425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6" name="Rectangle 1334"/>
            <p:cNvSpPr>
              <a:spLocks noChangeArrowheads="1"/>
            </p:cNvSpPr>
            <p:nvPr/>
          </p:nvSpPr>
          <p:spPr bwMode="auto">
            <a:xfrm>
              <a:off x="4251325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7" name="Rectangle 1335"/>
            <p:cNvSpPr>
              <a:spLocks noChangeArrowheads="1"/>
            </p:cNvSpPr>
            <p:nvPr/>
          </p:nvSpPr>
          <p:spPr bwMode="auto">
            <a:xfrm>
              <a:off x="4308475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8" name="Rectangle 1336"/>
            <p:cNvSpPr>
              <a:spLocks noChangeArrowheads="1"/>
            </p:cNvSpPr>
            <p:nvPr/>
          </p:nvSpPr>
          <p:spPr bwMode="auto">
            <a:xfrm>
              <a:off x="4368800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9" name="Rectangle 1337"/>
            <p:cNvSpPr>
              <a:spLocks noChangeArrowheads="1"/>
            </p:cNvSpPr>
            <p:nvPr/>
          </p:nvSpPr>
          <p:spPr bwMode="auto">
            <a:xfrm>
              <a:off x="3811588" y="2370139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0" name="Rectangle 1338"/>
            <p:cNvSpPr>
              <a:spLocks noChangeArrowheads="1"/>
            </p:cNvSpPr>
            <p:nvPr/>
          </p:nvSpPr>
          <p:spPr bwMode="auto">
            <a:xfrm>
              <a:off x="3879850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1" name="Rectangle 1339"/>
            <p:cNvSpPr>
              <a:spLocks noChangeArrowheads="1"/>
            </p:cNvSpPr>
            <p:nvPr/>
          </p:nvSpPr>
          <p:spPr bwMode="auto">
            <a:xfrm>
              <a:off x="3940175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2" name="Rectangle 1340"/>
            <p:cNvSpPr>
              <a:spLocks noChangeArrowheads="1"/>
            </p:cNvSpPr>
            <p:nvPr/>
          </p:nvSpPr>
          <p:spPr bwMode="auto">
            <a:xfrm>
              <a:off x="3986213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3" name="Rectangle 1341"/>
            <p:cNvSpPr>
              <a:spLocks noChangeArrowheads="1"/>
            </p:cNvSpPr>
            <p:nvPr/>
          </p:nvSpPr>
          <p:spPr bwMode="auto">
            <a:xfrm>
              <a:off x="4029075" y="2370139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4" name="Rectangle 1342"/>
            <p:cNvSpPr>
              <a:spLocks noChangeArrowheads="1"/>
            </p:cNvSpPr>
            <p:nvPr/>
          </p:nvSpPr>
          <p:spPr bwMode="auto">
            <a:xfrm>
              <a:off x="4083050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5" name="Rectangle 1343"/>
            <p:cNvSpPr>
              <a:spLocks noChangeArrowheads="1"/>
            </p:cNvSpPr>
            <p:nvPr/>
          </p:nvSpPr>
          <p:spPr bwMode="auto">
            <a:xfrm>
              <a:off x="4111625" y="2370139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6" name="Rectangle 1344"/>
            <p:cNvSpPr>
              <a:spLocks noChangeArrowheads="1"/>
            </p:cNvSpPr>
            <p:nvPr/>
          </p:nvSpPr>
          <p:spPr bwMode="auto">
            <a:xfrm>
              <a:off x="4151313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7" name="Rectangle 1345"/>
            <p:cNvSpPr>
              <a:spLocks noChangeArrowheads="1"/>
            </p:cNvSpPr>
            <p:nvPr/>
          </p:nvSpPr>
          <p:spPr bwMode="auto">
            <a:xfrm>
              <a:off x="4208463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8" name="Rectangle 1346"/>
            <p:cNvSpPr>
              <a:spLocks noChangeArrowheads="1"/>
            </p:cNvSpPr>
            <p:nvPr/>
          </p:nvSpPr>
          <p:spPr bwMode="auto">
            <a:xfrm>
              <a:off x="4268788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9" name="Rectangle 1347"/>
            <p:cNvSpPr>
              <a:spLocks noChangeArrowheads="1"/>
            </p:cNvSpPr>
            <p:nvPr/>
          </p:nvSpPr>
          <p:spPr bwMode="auto">
            <a:xfrm>
              <a:off x="4294188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0" name="Rectangle 1348"/>
            <p:cNvSpPr>
              <a:spLocks noChangeArrowheads="1"/>
            </p:cNvSpPr>
            <p:nvPr/>
          </p:nvSpPr>
          <p:spPr bwMode="auto">
            <a:xfrm>
              <a:off x="4354513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11" name="グループ化 6010"/>
          <p:cNvGrpSpPr/>
          <p:nvPr/>
        </p:nvGrpSpPr>
        <p:grpSpPr>
          <a:xfrm>
            <a:off x="4757738" y="2254251"/>
            <a:ext cx="609600" cy="131763"/>
            <a:chOff x="4757738" y="2254251"/>
            <a:chExt cx="609600" cy="131763"/>
          </a:xfrm>
        </p:grpSpPr>
        <p:sp>
          <p:nvSpPr>
            <p:cNvPr id="4781" name="Rectangle 1349"/>
            <p:cNvSpPr>
              <a:spLocks noChangeArrowheads="1"/>
            </p:cNvSpPr>
            <p:nvPr/>
          </p:nvSpPr>
          <p:spPr bwMode="auto">
            <a:xfrm>
              <a:off x="4757738" y="225425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2" name="Rectangle 1350"/>
            <p:cNvSpPr>
              <a:spLocks noChangeArrowheads="1"/>
            </p:cNvSpPr>
            <p:nvPr/>
          </p:nvSpPr>
          <p:spPr bwMode="auto">
            <a:xfrm>
              <a:off x="484346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3" name="Rectangle 1351"/>
            <p:cNvSpPr>
              <a:spLocks noChangeArrowheads="1"/>
            </p:cNvSpPr>
            <p:nvPr/>
          </p:nvSpPr>
          <p:spPr bwMode="auto">
            <a:xfrm>
              <a:off x="490061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4" name="Rectangle 1352"/>
            <p:cNvSpPr>
              <a:spLocks noChangeArrowheads="1"/>
            </p:cNvSpPr>
            <p:nvPr/>
          </p:nvSpPr>
          <p:spPr bwMode="auto">
            <a:xfrm>
              <a:off x="4960938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5" name="Rectangle 1353"/>
            <p:cNvSpPr>
              <a:spLocks noChangeArrowheads="1"/>
            </p:cNvSpPr>
            <p:nvPr/>
          </p:nvSpPr>
          <p:spPr bwMode="auto">
            <a:xfrm>
              <a:off x="4986338" y="225425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6" name="Rectangle 1354"/>
            <p:cNvSpPr>
              <a:spLocks noChangeArrowheads="1"/>
            </p:cNvSpPr>
            <p:nvPr/>
          </p:nvSpPr>
          <p:spPr bwMode="auto">
            <a:xfrm>
              <a:off x="50752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7" name="Rectangle 1355"/>
            <p:cNvSpPr>
              <a:spLocks noChangeArrowheads="1"/>
            </p:cNvSpPr>
            <p:nvPr/>
          </p:nvSpPr>
          <p:spPr bwMode="auto">
            <a:xfrm>
              <a:off x="5135563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8" name="Rectangle 1356"/>
            <p:cNvSpPr>
              <a:spLocks noChangeArrowheads="1"/>
            </p:cNvSpPr>
            <p:nvPr/>
          </p:nvSpPr>
          <p:spPr bwMode="auto">
            <a:xfrm>
              <a:off x="5192713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9" name="Rectangle 1357"/>
            <p:cNvSpPr>
              <a:spLocks noChangeArrowheads="1"/>
            </p:cNvSpPr>
            <p:nvPr/>
          </p:nvSpPr>
          <p:spPr bwMode="auto">
            <a:xfrm>
              <a:off x="5218113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0" name="Rectangle 1358"/>
            <p:cNvSpPr>
              <a:spLocks noChangeArrowheads="1"/>
            </p:cNvSpPr>
            <p:nvPr/>
          </p:nvSpPr>
          <p:spPr bwMode="auto">
            <a:xfrm>
              <a:off x="5278438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13" name="グループ化 6012"/>
          <p:cNvGrpSpPr/>
          <p:nvPr/>
        </p:nvGrpSpPr>
        <p:grpSpPr>
          <a:xfrm>
            <a:off x="5657850" y="2254251"/>
            <a:ext cx="641351" cy="247651"/>
            <a:chOff x="5657850" y="2254251"/>
            <a:chExt cx="641351" cy="247651"/>
          </a:xfrm>
        </p:grpSpPr>
        <p:sp>
          <p:nvSpPr>
            <p:cNvPr id="4791" name="Rectangle 1359"/>
            <p:cNvSpPr>
              <a:spLocks noChangeArrowheads="1"/>
            </p:cNvSpPr>
            <p:nvPr/>
          </p:nvSpPr>
          <p:spPr bwMode="auto">
            <a:xfrm>
              <a:off x="5657850" y="225425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2" name="Rectangle 1360"/>
            <p:cNvSpPr>
              <a:spLocks noChangeArrowheads="1"/>
            </p:cNvSpPr>
            <p:nvPr/>
          </p:nvSpPr>
          <p:spPr bwMode="auto">
            <a:xfrm>
              <a:off x="5746750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3" name="Rectangle 1361"/>
            <p:cNvSpPr>
              <a:spLocks noChangeArrowheads="1"/>
            </p:cNvSpPr>
            <p:nvPr/>
          </p:nvSpPr>
          <p:spPr bwMode="auto">
            <a:xfrm>
              <a:off x="5807075" y="2254251"/>
              <a:ext cx="1539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bil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4" name="Rectangle 1362"/>
            <p:cNvSpPr>
              <a:spLocks noChangeArrowheads="1"/>
            </p:cNvSpPr>
            <p:nvPr/>
          </p:nvSpPr>
          <p:spPr bwMode="auto">
            <a:xfrm>
              <a:off x="5915025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5" name="Rectangle 1363"/>
            <p:cNvSpPr>
              <a:spLocks noChangeArrowheads="1"/>
            </p:cNvSpPr>
            <p:nvPr/>
          </p:nvSpPr>
          <p:spPr bwMode="auto">
            <a:xfrm>
              <a:off x="6007100" y="225425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6" name="Rectangle 1364"/>
            <p:cNvSpPr>
              <a:spLocks noChangeArrowheads="1"/>
            </p:cNvSpPr>
            <p:nvPr/>
          </p:nvSpPr>
          <p:spPr bwMode="auto">
            <a:xfrm>
              <a:off x="608171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7" name="Rectangle 1365"/>
            <p:cNvSpPr>
              <a:spLocks noChangeArrowheads="1"/>
            </p:cNvSpPr>
            <p:nvPr/>
          </p:nvSpPr>
          <p:spPr bwMode="auto">
            <a:xfrm>
              <a:off x="61420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8" name="Rectangle 1366"/>
            <p:cNvSpPr>
              <a:spLocks noChangeArrowheads="1"/>
            </p:cNvSpPr>
            <p:nvPr/>
          </p:nvSpPr>
          <p:spPr bwMode="auto">
            <a:xfrm>
              <a:off x="6199188" y="2254251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9" name="Rectangle 1367"/>
            <p:cNvSpPr>
              <a:spLocks noChangeArrowheads="1"/>
            </p:cNvSpPr>
            <p:nvPr/>
          </p:nvSpPr>
          <p:spPr bwMode="auto">
            <a:xfrm>
              <a:off x="5815013" y="2370139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0" name="Rectangle 1368"/>
            <p:cNvSpPr>
              <a:spLocks noChangeArrowheads="1"/>
            </p:cNvSpPr>
            <p:nvPr/>
          </p:nvSpPr>
          <p:spPr bwMode="auto">
            <a:xfrm>
              <a:off x="5853113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1" name="Rectangle 1369"/>
            <p:cNvSpPr>
              <a:spLocks noChangeArrowheads="1"/>
            </p:cNvSpPr>
            <p:nvPr/>
          </p:nvSpPr>
          <p:spPr bwMode="auto">
            <a:xfrm>
              <a:off x="5910263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2" name="Rectangle 1370"/>
            <p:cNvSpPr>
              <a:spLocks noChangeArrowheads="1"/>
            </p:cNvSpPr>
            <p:nvPr/>
          </p:nvSpPr>
          <p:spPr bwMode="auto">
            <a:xfrm>
              <a:off x="5970588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3" name="Rectangle 1371"/>
            <p:cNvSpPr>
              <a:spLocks noChangeArrowheads="1"/>
            </p:cNvSpPr>
            <p:nvPr/>
          </p:nvSpPr>
          <p:spPr bwMode="auto">
            <a:xfrm>
              <a:off x="5995988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4" name="Rectangle 1372"/>
            <p:cNvSpPr>
              <a:spLocks noChangeArrowheads="1"/>
            </p:cNvSpPr>
            <p:nvPr/>
          </p:nvSpPr>
          <p:spPr bwMode="auto">
            <a:xfrm>
              <a:off x="6056313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15" name="グループ化 6014"/>
          <p:cNvGrpSpPr/>
          <p:nvPr/>
        </p:nvGrpSpPr>
        <p:grpSpPr>
          <a:xfrm>
            <a:off x="6605588" y="2254251"/>
            <a:ext cx="636587" cy="361951"/>
            <a:chOff x="6605588" y="2254251"/>
            <a:chExt cx="636587" cy="361951"/>
          </a:xfrm>
        </p:grpSpPr>
        <p:sp>
          <p:nvSpPr>
            <p:cNvPr id="4805" name="Rectangle 1373"/>
            <p:cNvSpPr>
              <a:spLocks noChangeArrowheads="1"/>
            </p:cNvSpPr>
            <p:nvPr/>
          </p:nvSpPr>
          <p:spPr bwMode="auto">
            <a:xfrm>
              <a:off x="6742113" y="225425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6" name="Rectangle 1374"/>
            <p:cNvSpPr>
              <a:spLocks noChangeArrowheads="1"/>
            </p:cNvSpPr>
            <p:nvPr/>
          </p:nvSpPr>
          <p:spPr bwMode="auto">
            <a:xfrm>
              <a:off x="6831013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7" name="Rectangle 1375"/>
            <p:cNvSpPr>
              <a:spLocks noChangeArrowheads="1"/>
            </p:cNvSpPr>
            <p:nvPr/>
          </p:nvSpPr>
          <p:spPr bwMode="auto">
            <a:xfrm>
              <a:off x="6891338" y="2254251"/>
              <a:ext cx="1539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bil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8" name="Rectangle 1376"/>
            <p:cNvSpPr>
              <a:spLocks noChangeArrowheads="1"/>
            </p:cNvSpPr>
            <p:nvPr/>
          </p:nvSpPr>
          <p:spPr bwMode="auto">
            <a:xfrm>
              <a:off x="699611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9" name="Rectangle 1377"/>
            <p:cNvSpPr>
              <a:spLocks noChangeArrowheads="1"/>
            </p:cNvSpPr>
            <p:nvPr/>
          </p:nvSpPr>
          <p:spPr bwMode="auto">
            <a:xfrm>
              <a:off x="6605588" y="2370139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0" name="Rectangle 1378"/>
            <p:cNvSpPr>
              <a:spLocks noChangeArrowheads="1"/>
            </p:cNvSpPr>
            <p:nvPr/>
          </p:nvSpPr>
          <p:spPr bwMode="auto">
            <a:xfrm>
              <a:off x="6670675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1" name="Rectangle 1379"/>
            <p:cNvSpPr>
              <a:spLocks noChangeArrowheads="1"/>
            </p:cNvSpPr>
            <p:nvPr/>
          </p:nvSpPr>
          <p:spPr bwMode="auto">
            <a:xfrm>
              <a:off x="6727825" y="2370139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2" name="Rectangle 1380"/>
            <p:cNvSpPr>
              <a:spLocks noChangeArrowheads="1"/>
            </p:cNvSpPr>
            <p:nvPr/>
          </p:nvSpPr>
          <p:spPr bwMode="auto">
            <a:xfrm>
              <a:off x="6781800" y="2370139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3" name="Rectangle 1381"/>
            <p:cNvSpPr>
              <a:spLocks noChangeArrowheads="1"/>
            </p:cNvSpPr>
            <p:nvPr/>
          </p:nvSpPr>
          <p:spPr bwMode="auto">
            <a:xfrm>
              <a:off x="6838950" y="2370139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4" name="Rectangle 1382"/>
            <p:cNvSpPr>
              <a:spLocks noChangeArrowheads="1"/>
            </p:cNvSpPr>
            <p:nvPr/>
          </p:nvSpPr>
          <p:spPr bwMode="auto">
            <a:xfrm>
              <a:off x="689133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5" name="Rectangle 1383"/>
            <p:cNvSpPr>
              <a:spLocks noChangeArrowheads="1"/>
            </p:cNvSpPr>
            <p:nvPr/>
          </p:nvSpPr>
          <p:spPr bwMode="auto">
            <a:xfrm>
              <a:off x="6950075" y="2370139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6" name="Rectangle 1384"/>
            <p:cNvSpPr>
              <a:spLocks noChangeArrowheads="1"/>
            </p:cNvSpPr>
            <p:nvPr/>
          </p:nvSpPr>
          <p:spPr bwMode="auto">
            <a:xfrm>
              <a:off x="703738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7" name="Rectangle 1385"/>
            <p:cNvSpPr>
              <a:spLocks noChangeArrowheads="1"/>
            </p:cNvSpPr>
            <p:nvPr/>
          </p:nvSpPr>
          <p:spPr bwMode="auto">
            <a:xfrm>
              <a:off x="709453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8" name="Rectangle 1386"/>
            <p:cNvSpPr>
              <a:spLocks noChangeArrowheads="1"/>
            </p:cNvSpPr>
            <p:nvPr/>
          </p:nvSpPr>
          <p:spPr bwMode="auto">
            <a:xfrm>
              <a:off x="7153275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9" name="Rectangle 1387"/>
            <p:cNvSpPr>
              <a:spLocks noChangeArrowheads="1"/>
            </p:cNvSpPr>
            <p:nvPr/>
          </p:nvSpPr>
          <p:spPr bwMode="auto">
            <a:xfrm>
              <a:off x="6759575" y="2484439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0" name="Rectangle 1388"/>
            <p:cNvSpPr>
              <a:spLocks noChangeArrowheads="1"/>
            </p:cNvSpPr>
            <p:nvPr/>
          </p:nvSpPr>
          <p:spPr bwMode="auto">
            <a:xfrm>
              <a:off x="6796088" y="24844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1" name="Rectangle 1389"/>
            <p:cNvSpPr>
              <a:spLocks noChangeArrowheads="1"/>
            </p:cNvSpPr>
            <p:nvPr/>
          </p:nvSpPr>
          <p:spPr bwMode="auto">
            <a:xfrm>
              <a:off x="6853238" y="24844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2" name="Rectangle 1390"/>
            <p:cNvSpPr>
              <a:spLocks noChangeArrowheads="1"/>
            </p:cNvSpPr>
            <p:nvPr/>
          </p:nvSpPr>
          <p:spPr bwMode="auto">
            <a:xfrm>
              <a:off x="6913563" y="24844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3" name="Rectangle 1391"/>
            <p:cNvSpPr>
              <a:spLocks noChangeArrowheads="1"/>
            </p:cNvSpPr>
            <p:nvPr/>
          </p:nvSpPr>
          <p:spPr bwMode="auto">
            <a:xfrm>
              <a:off x="6938963" y="24844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4" name="Rectangle 1392"/>
            <p:cNvSpPr>
              <a:spLocks noChangeArrowheads="1"/>
            </p:cNvSpPr>
            <p:nvPr/>
          </p:nvSpPr>
          <p:spPr bwMode="auto">
            <a:xfrm>
              <a:off x="6999288" y="24844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17" name="グループ化 6016"/>
          <p:cNvGrpSpPr/>
          <p:nvPr/>
        </p:nvGrpSpPr>
        <p:grpSpPr>
          <a:xfrm>
            <a:off x="7467600" y="2254251"/>
            <a:ext cx="768351" cy="361951"/>
            <a:chOff x="7467600" y="2254251"/>
            <a:chExt cx="768351" cy="361951"/>
          </a:xfrm>
        </p:grpSpPr>
        <p:sp>
          <p:nvSpPr>
            <p:cNvPr id="4825" name="Rectangle 1393"/>
            <p:cNvSpPr>
              <a:spLocks noChangeArrowheads="1"/>
            </p:cNvSpPr>
            <p:nvPr/>
          </p:nvSpPr>
          <p:spPr bwMode="auto">
            <a:xfrm>
              <a:off x="7551738" y="2254251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6" name="Rectangle 1394"/>
            <p:cNvSpPr>
              <a:spLocks noChangeArrowheads="1"/>
            </p:cNvSpPr>
            <p:nvPr/>
          </p:nvSpPr>
          <p:spPr bwMode="auto">
            <a:xfrm>
              <a:off x="7637463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7" name="Rectangle 1395"/>
            <p:cNvSpPr>
              <a:spLocks noChangeArrowheads="1"/>
            </p:cNvSpPr>
            <p:nvPr/>
          </p:nvSpPr>
          <p:spPr bwMode="auto">
            <a:xfrm>
              <a:off x="7697788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8" name="Rectangle 1396"/>
            <p:cNvSpPr>
              <a:spLocks noChangeArrowheads="1"/>
            </p:cNvSpPr>
            <p:nvPr/>
          </p:nvSpPr>
          <p:spPr bwMode="auto">
            <a:xfrm>
              <a:off x="7723188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9" name="Rectangle 1397"/>
            <p:cNvSpPr>
              <a:spLocks noChangeArrowheads="1"/>
            </p:cNvSpPr>
            <p:nvPr/>
          </p:nvSpPr>
          <p:spPr bwMode="auto">
            <a:xfrm>
              <a:off x="7766050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0" name="Rectangle 1398"/>
            <p:cNvSpPr>
              <a:spLocks noChangeArrowheads="1"/>
            </p:cNvSpPr>
            <p:nvPr/>
          </p:nvSpPr>
          <p:spPr bwMode="auto">
            <a:xfrm>
              <a:off x="7791450" y="2254251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1" name="Rectangle 1399"/>
            <p:cNvSpPr>
              <a:spLocks noChangeArrowheads="1"/>
            </p:cNvSpPr>
            <p:nvPr/>
          </p:nvSpPr>
          <p:spPr bwMode="auto">
            <a:xfrm>
              <a:off x="7851775" y="225425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2" name="Rectangle 1400"/>
            <p:cNvSpPr>
              <a:spLocks noChangeArrowheads="1"/>
            </p:cNvSpPr>
            <p:nvPr/>
          </p:nvSpPr>
          <p:spPr bwMode="auto">
            <a:xfrm>
              <a:off x="7905750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3" name="Rectangle 1401"/>
            <p:cNvSpPr>
              <a:spLocks noChangeArrowheads="1"/>
            </p:cNvSpPr>
            <p:nvPr/>
          </p:nvSpPr>
          <p:spPr bwMode="auto">
            <a:xfrm>
              <a:off x="7966075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4" name="Rectangle 1402"/>
            <p:cNvSpPr>
              <a:spLocks noChangeArrowheads="1"/>
            </p:cNvSpPr>
            <p:nvPr/>
          </p:nvSpPr>
          <p:spPr bwMode="auto">
            <a:xfrm>
              <a:off x="8005763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5" name="Rectangle 1403"/>
            <p:cNvSpPr>
              <a:spLocks noChangeArrowheads="1"/>
            </p:cNvSpPr>
            <p:nvPr/>
          </p:nvSpPr>
          <p:spPr bwMode="auto">
            <a:xfrm>
              <a:off x="8066088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6" name="Rectangle 1404"/>
            <p:cNvSpPr>
              <a:spLocks noChangeArrowheads="1"/>
            </p:cNvSpPr>
            <p:nvPr/>
          </p:nvSpPr>
          <p:spPr bwMode="auto">
            <a:xfrm>
              <a:off x="7467600" y="2370139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7" name="Rectangle 1405"/>
            <p:cNvSpPr>
              <a:spLocks noChangeArrowheads="1"/>
            </p:cNvSpPr>
            <p:nvPr/>
          </p:nvSpPr>
          <p:spPr bwMode="auto">
            <a:xfrm>
              <a:off x="7542213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8" name="Rectangle 1406"/>
            <p:cNvSpPr>
              <a:spLocks noChangeArrowheads="1"/>
            </p:cNvSpPr>
            <p:nvPr/>
          </p:nvSpPr>
          <p:spPr bwMode="auto">
            <a:xfrm>
              <a:off x="7602538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9" name="Rectangle 1407"/>
            <p:cNvSpPr>
              <a:spLocks noChangeArrowheads="1"/>
            </p:cNvSpPr>
            <p:nvPr/>
          </p:nvSpPr>
          <p:spPr bwMode="auto">
            <a:xfrm>
              <a:off x="7645400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0" name="Rectangle 1408"/>
            <p:cNvSpPr>
              <a:spLocks noChangeArrowheads="1"/>
            </p:cNvSpPr>
            <p:nvPr/>
          </p:nvSpPr>
          <p:spPr bwMode="auto">
            <a:xfrm>
              <a:off x="7702550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1" name="Rectangle 1409"/>
            <p:cNvSpPr>
              <a:spLocks noChangeArrowheads="1"/>
            </p:cNvSpPr>
            <p:nvPr/>
          </p:nvSpPr>
          <p:spPr bwMode="auto">
            <a:xfrm>
              <a:off x="7762875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2" name="Rectangle 1410"/>
            <p:cNvSpPr>
              <a:spLocks noChangeArrowheads="1"/>
            </p:cNvSpPr>
            <p:nvPr/>
          </p:nvSpPr>
          <p:spPr bwMode="auto">
            <a:xfrm>
              <a:off x="7823200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3" name="Rectangle 1412"/>
            <p:cNvSpPr>
              <a:spLocks noChangeArrowheads="1"/>
            </p:cNvSpPr>
            <p:nvPr/>
          </p:nvSpPr>
          <p:spPr bwMode="auto">
            <a:xfrm>
              <a:off x="7862888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4" name="Rectangle 1413"/>
            <p:cNvSpPr>
              <a:spLocks noChangeArrowheads="1"/>
            </p:cNvSpPr>
            <p:nvPr/>
          </p:nvSpPr>
          <p:spPr bwMode="auto">
            <a:xfrm>
              <a:off x="788828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5" name="Rectangle 1414"/>
            <p:cNvSpPr>
              <a:spLocks noChangeArrowheads="1"/>
            </p:cNvSpPr>
            <p:nvPr/>
          </p:nvSpPr>
          <p:spPr bwMode="auto">
            <a:xfrm>
              <a:off x="7945438" y="2370139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6" name="Rectangle 1415"/>
            <p:cNvSpPr>
              <a:spLocks noChangeArrowheads="1"/>
            </p:cNvSpPr>
            <p:nvPr/>
          </p:nvSpPr>
          <p:spPr bwMode="auto">
            <a:xfrm>
              <a:off x="8002588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7" name="Rectangle 1416"/>
            <p:cNvSpPr>
              <a:spLocks noChangeArrowheads="1"/>
            </p:cNvSpPr>
            <p:nvPr/>
          </p:nvSpPr>
          <p:spPr bwMode="auto">
            <a:xfrm>
              <a:off x="8045450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8" name="Rectangle 1417"/>
            <p:cNvSpPr>
              <a:spLocks noChangeArrowheads="1"/>
            </p:cNvSpPr>
            <p:nvPr/>
          </p:nvSpPr>
          <p:spPr bwMode="auto">
            <a:xfrm>
              <a:off x="8072438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9" name="Rectangle 1418"/>
            <p:cNvSpPr>
              <a:spLocks noChangeArrowheads="1"/>
            </p:cNvSpPr>
            <p:nvPr/>
          </p:nvSpPr>
          <p:spPr bwMode="auto">
            <a:xfrm>
              <a:off x="812958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0" name="Rectangle 1419"/>
            <p:cNvSpPr>
              <a:spLocks noChangeArrowheads="1"/>
            </p:cNvSpPr>
            <p:nvPr/>
          </p:nvSpPr>
          <p:spPr bwMode="auto">
            <a:xfrm>
              <a:off x="7688263" y="2484439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1" name="Rectangle 1420"/>
            <p:cNvSpPr>
              <a:spLocks noChangeArrowheads="1"/>
            </p:cNvSpPr>
            <p:nvPr/>
          </p:nvSpPr>
          <p:spPr bwMode="auto">
            <a:xfrm>
              <a:off x="7726363" y="24844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2" name="Rectangle 1421"/>
            <p:cNvSpPr>
              <a:spLocks noChangeArrowheads="1"/>
            </p:cNvSpPr>
            <p:nvPr/>
          </p:nvSpPr>
          <p:spPr bwMode="auto">
            <a:xfrm>
              <a:off x="7783513" y="24844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3" name="Rectangle 1422"/>
            <p:cNvSpPr>
              <a:spLocks noChangeArrowheads="1"/>
            </p:cNvSpPr>
            <p:nvPr/>
          </p:nvSpPr>
          <p:spPr bwMode="auto">
            <a:xfrm>
              <a:off x="7842250" y="24844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4" name="Rectangle 1423"/>
            <p:cNvSpPr>
              <a:spLocks noChangeArrowheads="1"/>
            </p:cNvSpPr>
            <p:nvPr/>
          </p:nvSpPr>
          <p:spPr bwMode="auto">
            <a:xfrm>
              <a:off x="7869238" y="24844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5" name="Rectangle 1424"/>
            <p:cNvSpPr>
              <a:spLocks noChangeArrowheads="1"/>
            </p:cNvSpPr>
            <p:nvPr/>
          </p:nvSpPr>
          <p:spPr bwMode="auto">
            <a:xfrm>
              <a:off x="7927975" y="24844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19" name="グループ化 6018"/>
          <p:cNvGrpSpPr/>
          <p:nvPr/>
        </p:nvGrpSpPr>
        <p:grpSpPr>
          <a:xfrm>
            <a:off x="8480425" y="2254251"/>
            <a:ext cx="612776" cy="247651"/>
            <a:chOff x="8480425" y="2254251"/>
            <a:chExt cx="612776" cy="247651"/>
          </a:xfrm>
        </p:grpSpPr>
        <p:sp>
          <p:nvSpPr>
            <p:cNvPr id="776" name="Rectangle 1425"/>
            <p:cNvSpPr>
              <a:spLocks noChangeArrowheads="1"/>
            </p:cNvSpPr>
            <p:nvPr/>
          </p:nvSpPr>
          <p:spPr bwMode="auto">
            <a:xfrm>
              <a:off x="8480425" y="2254251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7" name="Rectangle 1426"/>
            <p:cNvSpPr>
              <a:spLocks noChangeArrowheads="1"/>
            </p:cNvSpPr>
            <p:nvPr/>
          </p:nvSpPr>
          <p:spPr bwMode="auto">
            <a:xfrm>
              <a:off x="8555038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8" name="Rectangle 1427"/>
            <p:cNvSpPr>
              <a:spLocks noChangeArrowheads="1"/>
            </p:cNvSpPr>
            <p:nvPr/>
          </p:nvSpPr>
          <p:spPr bwMode="auto">
            <a:xfrm>
              <a:off x="8615363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9" name="Rectangle 1428"/>
            <p:cNvSpPr>
              <a:spLocks noChangeArrowheads="1"/>
            </p:cNvSpPr>
            <p:nvPr/>
          </p:nvSpPr>
          <p:spPr bwMode="auto">
            <a:xfrm>
              <a:off x="8655050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0" name="Rectangle 1429"/>
            <p:cNvSpPr>
              <a:spLocks noChangeArrowheads="1"/>
            </p:cNvSpPr>
            <p:nvPr/>
          </p:nvSpPr>
          <p:spPr bwMode="auto">
            <a:xfrm>
              <a:off x="8680450" y="2254251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1" name="Rectangle 1430"/>
            <p:cNvSpPr>
              <a:spLocks noChangeArrowheads="1"/>
            </p:cNvSpPr>
            <p:nvPr/>
          </p:nvSpPr>
          <p:spPr bwMode="auto">
            <a:xfrm>
              <a:off x="8720138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2" name="Rectangle 1431"/>
            <p:cNvSpPr>
              <a:spLocks noChangeArrowheads="1"/>
            </p:cNvSpPr>
            <p:nvPr/>
          </p:nvSpPr>
          <p:spPr bwMode="auto">
            <a:xfrm>
              <a:off x="8747125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3" name="Rectangle 1432"/>
            <p:cNvSpPr>
              <a:spLocks noChangeArrowheads="1"/>
            </p:cNvSpPr>
            <p:nvPr/>
          </p:nvSpPr>
          <p:spPr bwMode="auto">
            <a:xfrm>
              <a:off x="8804275" y="2254251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4" name="Rectangle 1433"/>
            <p:cNvSpPr>
              <a:spLocks noChangeArrowheads="1"/>
            </p:cNvSpPr>
            <p:nvPr/>
          </p:nvSpPr>
          <p:spPr bwMode="auto">
            <a:xfrm>
              <a:off x="8861425" y="2254251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5" name="Rectangle 1434"/>
            <p:cNvSpPr>
              <a:spLocks noChangeArrowheads="1"/>
            </p:cNvSpPr>
            <p:nvPr/>
          </p:nvSpPr>
          <p:spPr bwMode="auto">
            <a:xfrm>
              <a:off x="8901113" y="2254251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6" name="Rectangle 1435"/>
            <p:cNvSpPr>
              <a:spLocks noChangeArrowheads="1"/>
            </p:cNvSpPr>
            <p:nvPr/>
          </p:nvSpPr>
          <p:spPr bwMode="auto">
            <a:xfrm>
              <a:off x="8926513" y="2254251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7" name="Rectangle 1436"/>
            <p:cNvSpPr>
              <a:spLocks noChangeArrowheads="1"/>
            </p:cNvSpPr>
            <p:nvPr/>
          </p:nvSpPr>
          <p:spPr bwMode="auto">
            <a:xfrm>
              <a:off x="8986838" y="2254251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8" name="Rectangle 1437"/>
            <p:cNvSpPr>
              <a:spLocks noChangeArrowheads="1"/>
            </p:cNvSpPr>
            <p:nvPr/>
          </p:nvSpPr>
          <p:spPr bwMode="auto">
            <a:xfrm>
              <a:off x="8497888" y="2370139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9" name="Rectangle 1438"/>
            <p:cNvSpPr>
              <a:spLocks noChangeArrowheads="1"/>
            </p:cNvSpPr>
            <p:nvPr/>
          </p:nvSpPr>
          <p:spPr bwMode="auto">
            <a:xfrm>
              <a:off x="8572500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0" name="Rectangle 1439"/>
            <p:cNvSpPr>
              <a:spLocks noChangeArrowheads="1"/>
            </p:cNvSpPr>
            <p:nvPr/>
          </p:nvSpPr>
          <p:spPr bwMode="auto">
            <a:xfrm>
              <a:off x="8632825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1" name="Rectangle 1440"/>
            <p:cNvSpPr>
              <a:spLocks noChangeArrowheads="1"/>
            </p:cNvSpPr>
            <p:nvPr/>
          </p:nvSpPr>
          <p:spPr bwMode="auto">
            <a:xfrm>
              <a:off x="8689975" y="2370139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2" name="Rectangle 1441"/>
            <p:cNvSpPr>
              <a:spLocks noChangeArrowheads="1"/>
            </p:cNvSpPr>
            <p:nvPr/>
          </p:nvSpPr>
          <p:spPr bwMode="auto">
            <a:xfrm>
              <a:off x="8747125" y="2370139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3" name="Rectangle 1442"/>
            <p:cNvSpPr>
              <a:spLocks noChangeArrowheads="1"/>
            </p:cNvSpPr>
            <p:nvPr/>
          </p:nvSpPr>
          <p:spPr bwMode="auto">
            <a:xfrm>
              <a:off x="8783638" y="2370139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4" name="Rectangle 1443"/>
            <p:cNvSpPr>
              <a:spLocks noChangeArrowheads="1"/>
            </p:cNvSpPr>
            <p:nvPr/>
          </p:nvSpPr>
          <p:spPr bwMode="auto">
            <a:xfrm>
              <a:off x="8840788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5" name="Rectangle 1444"/>
            <p:cNvSpPr>
              <a:spLocks noChangeArrowheads="1"/>
            </p:cNvSpPr>
            <p:nvPr/>
          </p:nvSpPr>
          <p:spPr bwMode="auto">
            <a:xfrm>
              <a:off x="8901113" y="2370139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6" name="Rectangle 1445"/>
            <p:cNvSpPr>
              <a:spLocks noChangeArrowheads="1"/>
            </p:cNvSpPr>
            <p:nvPr/>
          </p:nvSpPr>
          <p:spPr bwMode="auto">
            <a:xfrm>
              <a:off x="8926513" y="2370139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7" name="Rectangle 1446"/>
            <p:cNvSpPr>
              <a:spLocks noChangeArrowheads="1"/>
            </p:cNvSpPr>
            <p:nvPr/>
          </p:nvSpPr>
          <p:spPr bwMode="auto">
            <a:xfrm>
              <a:off x="8986838" y="2370139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20" name="グループ化 6019"/>
          <p:cNvGrpSpPr/>
          <p:nvPr/>
        </p:nvGrpSpPr>
        <p:grpSpPr>
          <a:xfrm>
            <a:off x="93663" y="2905126"/>
            <a:ext cx="555625" cy="555625"/>
            <a:chOff x="93663" y="2905126"/>
            <a:chExt cx="555625" cy="555625"/>
          </a:xfrm>
        </p:grpSpPr>
        <p:sp>
          <p:nvSpPr>
            <p:cNvPr id="798" name="Rectangle 1447"/>
            <p:cNvSpPr>
              <a:spLocks noChangeArrowheads="1"/>
            </p:cNvSpPr>
            <p:nvPr/>
          </p:nvSpPr>
          <p:spPr bwMode="auto">
            <a:xfrm>
              <a:off x="150813" y="3146426"/>
              <a:ext cx="34925" cy="365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9" name="Rectangle 1448"/>
            <p:cNvSpPr>
              <a:spLocks noChangeArrowheads="1"/>
            </p:cNvSpPr>
            <p:nvPr/>
          </p:nvSpPr>
          <p:spPr bwMode="auto">
            <a:xfrm>
              <a:off x="150813" y="3200401"/>
              <a:ext cx="34925" cy="365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0" name="Freeform 1449"/>
            <p:cNvSpPr>
              <a:spLocks/>
            </p:cNvSpPr>
            <p:nvPr/>
          </p:nvSpPr>
          <p:spPr bwMode="auto">
            <a:xfrm>
              <a:off x="150813" y="3094039"/>
              <a:ext cx="34925" cy="34925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12 h 12"/>
                <a:gd name="T4" fmla="*/ 12 w 12"/>
                <a:gd name="T5" fmla="*/ 0 h 12"/>
                <a:gd name="T6" fmla="*/ 0 w 12"/>
                <a:gd name="T7" fmla="*/ 9 h 12"/>
                <a:gd name="T8" fmla="*/ 0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3"/>
                    <a:pt x="4" y="5"/>
                    <a:pt x="0" y="9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1" name="Rectangle 1450"/>
            <p:cNvSpPr>
              <a:spLocks noChangeArrowheads="1"/>
            </p:cNvSpPr>
            <p:nvPr/>
          </p:nvSpPr>
          <p:spPr bwMode="auto">
            <a:xfrm>
              <a:off x="206375" y="3311526"/>
              <a:ext cx="36513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2" name="Rectangle 1451"/>
            <p:cNvSpPr>
              <a:spLocks noChangeArrowheads="1"/>
            </p:cNvSpPr>
            <p:nvPr/>
          </p:nvSpPr>
          <p:spPr bwMode="auto">
            <a:xfrm>
              <a:off x="206375" y="3365501"/>
              <a:ext cx="36513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3" name="Rectangle 1452"/>
            <p:cNvSpPr>
              <a:spLocks noChangeArrowheads="1"/>
            </p:cNvSpPr>
            <p:nvPr/>
          </p:nvSpPr>
          <p:spPr bwMode="auto">
            <a:xfrm>
              <a:off x="206375" y="3422651"/>
              <a:ext cx="36513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4" name="Rectangle 1453"/>
            <p:cNvSpPr>
              <a:spLocks noChangeArrowheads="1"/>
            </p:cNvSpPr>
            <p:nvPr/>
          </p:nvSpPr>
          <p:spPr bwMode="auto">
            <a:xfrm>
              <a:off x="206375" y="3257551"/>
              <a:ext cx="36513" cy="365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5" name="Rectangle 1454"/>
            <p:cNvSpPr>
              <a:spLocks noChangeArrowheads="1"/>
            </p:cNvSpPr>
            <p:nvPr/>
          </p:nvSpPr>
          <p:spPr bwMode="auto">
            <a:xfrm>
              <a:off x="93663" y="3200401"/>
              <a:ext cx="38100" cy="365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6" name="Rectangle 1455"/>
            <p:cNvSpPr>
              <a:spLocks noChangeArrowheads="1"/>
            </p:cNvSpPr>
            <p:nvPr/>
          </p:nvSpPr>
          <p:spPr bwMode="auto">
            <a:xfrm>
              <a:off x="150813" y="3365501"/>
              <a:ext cx="34925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7" name="Rectangle 1456"/>
            <p:cNvSpPr>
              <a:spLocks noChangeArrowheads="1"/>
            </p:cNvSpPr>
            <p:nvPr/>
          </p:nvSpPr>
          <p:spPr bwMode="auto">
            <a:xfrm>
              <a:off x="93663" y="3311526"/>
              <a:ext cx="38100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8" name="Rectangle 1457"/>
            <p:cNvSpPr>
              <a:spLocks noChangeArrowheads="1"/>
            </p:cNvSpPr>
            <p:nvPr/>
          </p:nvSpPr>
          <p:spPr bwMode="auto">
            <a:xfrm>
              <a:off x="93663" y="3257551"/>
              <a:ext cx="38100" cy="365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9" name="Freeform 1458"/>
            <p:cNvSpPr>
              <a:spLocks/>
            </p:cNvSpPr>
            <p:nvPr/>
          </p:nvSpPr>
          <p:spPr bwMode="auto">
            <a:xfrm>
              <a:off x="150813" y="3422651"/>
              <a:ext cx="34925" cy="31750"/>
            </a:xfrm>
            <a:custGeom>
              <a:avLst/>
              <a:gdLst>
                <a:gd name="T0" fmla="*/ 0 w 12"/>
                <a:gd name="T1" fmla="*/ 3 h 11"/>
                <a:gd name="T2" fmla="*/ 12 w 12"/>
                <a:gd name="T3" fmla="*/ 11 h 11"/>
                <a:gd name="T4" fmla="*/ 12 w 12"/>
                <a:gd name="T5" fmla="*/ 0 h 11"/>
                <a:gd name="T6" fmla="*/ 0 w 12"/>
                <a:gd name="T7" fmla="*/ 0 h 11"/>
                <a:gd name="T8" fmla="*/ 0 w 12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3"/>
                  </a:moveTo>
                  <a:cubicBezTo>
                    <a:pt x="4" y="6"/>
                    <a:pt x="8" y="9"/>
                    <a:pt x="12" y="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0" name="Freeform 1459"/>
            <p:cNvSpPr>
              <a:spLocks/>
            </p:cNvSpPr>
            <p:nvPr/>
          </p:nvSpPr>
          <p:spPr bwMode="auto">
            <a:xfrm>
              <a:off x="100013" y="3146426"/>
              <a:ext cx="31750" cy="36513"/>
            </a:xfrm>
            <a:custGeom>
              <a:avLst/>
              <a:gdLst>
                <a:gd name="T0" fmla="*/ 0 w 11"/>
                <a:gd name="T1" fmla="*/ 13 h 13"/>
                <a:gd name="T2" fmla="*/ 11 w 11"/>
                <a:gd name="T3" fmla="*/ 13 h 13"/>
                <a:gd name="T4" fmla="*/ 11 w 11"/>
                <a:gd name="T5" fmla="*/ 0 h 13"/>
                <a:gd name="T6" fmla="*/ 8 w 11"/>
                <a:gd name="T7" fmla="*/ 0 h 13"/>
                <a:gd name="T8" fmla="*/ 0 w 11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4"/>
                    <a:pt x="2" y="8"/>
                    <a:pt x="0" y="13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1" name="Rectangle 1460"/>
            <p:cNvSpPr>
              <a:spLocks noChangeArrowheads="1"/>
            </p:cNvSpPr>
            <p:nvPr/>
          </p:nvSpPr>
          <p:spPr bwMode="auto">
            <a:xfrm>
              <a:off x="150813" y="3311526"/>
              <a:ext cx="34925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2" name="Freeform 1461"/>
            <p:cNvSpPr>
              <a:spLocks/>
            </p:cNvSpPr>
            <p:nvPr/>
          </p:nvSpPr>
          <p:spPr bwMode="auto">
            <a:xfrm>
              <a:off x="425450" y="3365501"/>
              <a:ext cx="34925" cy="38100"/>
            </a:xfrm>
            <a:custGeom>
              <a:avLst/>
              <a:gdLst>
                <a:gd name="T0" fmla="*/ 0 w 12"/>
                <a:gd name="T1" fmla="*/ 13 h 13"/>
                <a:gd name="T2" fmla="*/ 3 w 12"/>
                <a:gd name="T3" fmla="*/ 13 h 13"/>
                <a:gd name="T4" fmla="*/ 12 w 12"/>
                <a:gd name="T5" fmla="*/ 0 h 13"/>
                <a:gd name="T6" fmla="*/ 0 w 12"/>
                <a:gd name="T7" fmla="*/ 0 h 13"/>
                <a:gd name="T8" fmla="*/ 0 w 1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6" y="9"/>
                    <a:pt x="9" y="5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3" name="Rectangle 1462"/>
            <p:cNvSpPr>
              <a:spLocks noChangeArrowheads="1"/>
            </p:cNvSpPr>
            <p:nvPr/>
          </p:nvSpPr>
          <p:spPr bwMode="auto">
            <a:xfrm>
              <a:off x="206375" y="3200401"/>
              <a:ext cx="36513" cy="365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4" name="Rectangle 1463"/>
            <p:cNvSpPr>
              <a:spLocks noChangeArrowheads="1"/>
            </p:cNvSpPr>
            <p:nvPr/>
          </p:nvSpPr>
          <p:spPr bwMode="auto">
            <a:xfrm>
              <a:off x="371475" y="3365501"/>
              <a:ext cx="38100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5" name="Freeform 1464"/>
            <p:cNvSpPr>
              <a:spLocks/>
            </p:cNvSpPr>
            <p:nvPr/>
          </p:nvSpPr>
          <p:spPr bwMode="auto">
            <a:xfrm>
              <a:off x="260350" y="2905126"/>
              <a:ext cx="388938" cy="385763"/>
            </a:xfrm>
            <a:custGeom>
              <a:avLst/>
              <a:gdLst>
                <a:gd name="T0" fmla="*/ 68 w 136"/>
                <a:gd name="T1" fmla="*/ 0 h 135"/>
                <a:gd name="T2" fmla="*/ 0 w 136"/>
                <a:gd name="T3" fmla="*/ 68 h 135"/>
                <a:gd name="T4" fmla="*/ 0 w 136"/>
                <a:gd name="T5" fmla="*/ 135 h 135"/>
                <a:gd name="T6" fmla="*/ 68 w 136"/>
                <a:gd name="T7" fmla="*/ 135 h 135"/>
                <a:gd name="T8" fmla="*/ 136 w 136"/>
                <a:gd name="T9" fmla="*/ 68 h 135"/>
                <a:gd name="T10" fmla="*/ 68 w 136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5">
                  <a:moveTo>
                    <a:pt x="68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88"/>
                    <a:pt x="0" y="135"/>
                    <a:pt x="0" y="135"/>
                  </a:cubicBezTo>
                  <a:cubicBezTo>
                    <a:pt x="0" y="135"/>
                    <a:pt x="51" y="135"/>
                    <a:pt x="68" y="135"/>
                  </a:cubicBezTo>
                  <a:cubicBezTo>
                    <a:pt x="105" y="135"/>
                    <a:pt x="136" y="105"/>
                    <a:pt x="136" y="68"/>
                  </a:cubicBezTo>
                  <a:cubicBezTo>
                    <a:pt x="136" y="31"/>
                    <a:pt x="105" y="0"/>
                    <a:pt x="68" y="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6" name="Rectangle 1465"/>
            <p:cNvSpPr>
              <a:spLocks noChangeArrowheads="1"/>
            </p:cNvSpPr>
            <p:nvPr/>
          </p:nvSpPr>
          <p:spPr bwMode="auto">
            <a:xfrm>
              <a:off x="352425" y="3071814"/>
              <a:ext cx="36513" cy="111125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7" name="Rectangle 1466"/>
            <p:cNvSpPr>
              <a:spLocks noChangeArrowheads="1"/>
            </p:cNvSpPr>
            <p:nvPr/>
          </p:nvSpPr>
          <p:spPr bwMode="auto">
            <a:xfrm>
              <a:off x="425450" y="3108326"/>
              <a:ext cx="38100" cy="746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8" name="Rectangle 1467"/>
            <p:cNvSpPr>
              <a:spLocks noChangeArrowheads="1"/>
            </p:cNvSpPr>
            <p:nvPr/>
          </p:nvSpPr>
          <p:spPr bwMode="auto">
            <a:xfrm>
              <a:off x="500063" y="3033714"/>
              <a:ext cx="38100" cy="149225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9" name="Freeform 1468"/>
            <p:cNvSpPr>
              <a:spLocks/>
            </p:cNvSpPr>
            <p:nvPr/>
          </p:nvSpPr>
          <p:spPr bwMode="auto">
            <a:xfrm>
              <a:off x="371475" y="3422651"/>
              <a:ext cx="38100" cy="31750"/>
            </a:xfrm>
            <a:custGeom>
              <a:avLst/>
              <a:gdLst>
                <a:gd name="T0" fmla="*/ 0 w 13"/>
                <a:gd name="T1" fmla="*/ 11 h 11"/>
                <a:gd name="T2" fmla="*/ 13 w 13"/>
                <a:gd name="T3" fmla="*/ 3 h 11"/>
                <a:gd name="T4" fmla="*/ 13 w 13"/>
                <a:gd name="T5" fmla="*/ 0 h 11"/>
                <a:gd name="T6" fmla="*/ 0 w 13"/>
                <a:gd name="T7" fmla="*/ 0 h 11"/>
                <a:gd name="T8" fmla="*/ 0 w 1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5" y="9"/>
                    <a:pt x="9" y="6"/>
                    <a:pt x="13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0" name="Rectangle 1469"/>
            <p:cNvSpPr>
              <a:spLocks noChangeArrowheads="1"/>
            </p:cNvSpPr>
            <p:nvPr/>
          </p:nvSpPr>
          <p:spPr bwMode="auto">
            <a:xfrm>
              <a:off x="425450" y="3311526"/>
              <a:ext cx="38100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1" name="Rectangle 1470"/>
            <p:cNvSpPr>
              <a:spLocks noChangeArrowheads="1"/>
            </p:cNvSpPr>
            <p:nvPr/>
          </p:nvSpPr>
          <p:spPr bwMode="auto">
            <a:xfrm>
              <a:off x="371475" y="3311526"/>
              <a:ext cx="38100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2" name="Rectangle 1471"/>
            <p:cNvSpPr>
              <a:spLocks noChangeArrowheads="1"/>
            </p:cNvSpPr>
            <p:nvPr/>
          </p:nvSpPr>
          <p:spPr bwMode="auto">
            <a:xfrm>
              <a:off x="260350" y="3365501"/>
              <a:ext cx="36513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3" name="Rectangle 1472"/>
            <p:cNvSpPr>
              <a:spLocks noChangeArrowheads="1"/>
            </p:cNvSpPr>
            <p:nvPr/>
          </p:nvSpPr>
          <p:spPr bwMode="auto">
            <a:xfrm>
              <a:off x="206375" y="3090864"/>
              <a:ext cx="36513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4" name="Rectangle 1473"/>
            <p:cNvSpPr>
              <a:spLocks noChangeArrowheads="1"/>
            </p:cNvSpPr>
            <p:nvPr/>
          </p:nvSpPr>
          <p:spPr bwMode="auto">
            <a:xfrm>
              <a:off x="317500" y="3365501"/>
              <a:ext cx="34925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5" name="Rectangle 1474"/>
            <p:cNvSpPr>
              <a:spLocks noChangeArrowheads="1"/>
            </p:cNvSpPr>
            <p:nvPr/>
          </p:nvSpPr>
          <p:spPr bwMode="auto">
            <a:xfrm>
              <a:off x="317500" y="3422651"/>
              <a:ext cx="34925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6" name="Rectangle 1475"/>
            <p:cNvSpPr>
              <a:spLocks noChangeArrowheads="1"/>
            </p:cNvSpPr>
            <p:nvPr/>
          </p:nvSpPr>
          <p:spPr bwMode="auto">
            <a:xfrm>
              <a:off x="260350" y="3311526"/>
              <a:ext cx="36513" cy="381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22" name="グループ化 6021"/>
          <p:cNvGrpSpPr/>
          <p:nvPr/>
        </p:nvGrpSpPr>
        <p:grpSpPr>
          <a:xfrm>
            <a:off x="1023938" y="2943226"/>
            <a:ext cx="568325" cy="479426"/>
            <a:chOff x="1023938" y="2943226"/>
            <a:chExt cx="568325" cy="479426"/>
          </a:xfrm>
        </p:grpSpPr>
        <p:sp>
          <p:nvSpPr>
            <p:cNvPr id="827" name="Freeform 1476"/>
            <p:cNvSpPr>
              <a:spLocks/>
            </p:cNvSpPr>
            <p:nvPr/>
          </p:nvSpPr>
          <p:spPr bwMode="auto">
            <a:xfrm>
              <a:off x="1174750" y="2943226"/>
              <a:ext cx="417513" cy="317500"/>
            </a:xfrm>
            <a:custGeom>
              <a:avLst/>
              <a:gdLst>
                <a:gd name="T0" fmla="*/ 60 w 146"/>
                <a:gd name="T1" fmla="*/ 55 h 111"/>
                <a:gd name="T2" fmla="*/ 107 w 146"/>
                <a:gd name="T3" fmla="*/ 96 h 111"/>
                <a:gd name="T4" fmla="*/ 120 w 146"/>
                <a:gd name="T5" fmla="*/ 111 h 111"/>
                <a:gd name="T6" fmla="*/ 146 w 146"/>
                <a:gd name="T7" fmla="*/ 77 h 111"/>
                <a:gd name="T8" fmla="*/ 127 w 146"/>
                <a:gd name="T9" fmla="*/ 47 h 111"/>
                <a:gd name="T10" fmla="*/ 127 w 146"/>
                <a:gd name="T11" fmla="*/ 43 h 111"/>
                <a:gd name="T12" fmla="*/ 84 w 146"/>
                <a:gd name="T13" fmla="*/ 0 h 111"/>
                <a:gd name="T14" fmla="*/ 50 w 146"/>
                <a:gd name="T15" fmla="*/ 18 h 111"/>
                <a:gd name="T16" fmla="*/ 32 w 146"/>
                <a:gd name="T17" fmla="*/ 13 h 111"/>
                <a:gd name="T18" fmla="*/ 0 w 146"/>
                <a:gd name="T19" fmla="*/ 42 h 111"/>
                <a:gd name="T20" fmla="*/ 8 w 146"/>
                <a:gd name="T21" fmla="*/ 42 h 111"/>
                <a:gd name="T22" fmla="*/ 46 w 146"/>
                <a:gd name="T23" fmla="*/ 56 h 111"/>
                <a:gd name="T24" fmla="*/ 60 w 146"/>
                <a:gd name="T25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1">
                  <a:moveTo>
                    <a:pt x="60" y="55"/>
                  </a:moveTo>
                  <a:cubicBezTo>
                    <a:pt x="84" y="55"/>
                    <a:pt x="104" y="73"/>
                    <a:pt x="107" y="96"/>
                  </a:cubicBezTo>
                  <a:cubicBezTo>
                    <a:pt x="112" y="100"/>
                    <a:pt x="117" y="105"/>
                    <a:pt x="120" y="111"/>
                  </a:cubicBezTo>
                  <a:cubicBezTo>
                    <a:pt x="136" y="107"/>
                    <a:pt x="146" y="93"/>
                    <a:pt x="146" y="77"/>
                  </a:cubicBezTo>
                  <a:cubicBezTo>
                    <a:pt x="146" y="64"/>
                    <a:pt x="139" y="53"/>
                    <a:pt x="127" y="47"/>
                  </a:cubicBezTo>
                  <a:cubicBezTo>
                    <a:pt x="127" y="46"/>
                    <a:pt x="127" y="44"/>
                    <a:pt x="127" y="43"/>
                  </a:cubicBezTo>
                  <a:cubicBezTo>
                    <a:pt x="127" y="20"/>
                    <a:pt x="108" y="0"/>
                    <a:pt x="84" y="0"/>
                  </a:cubicBezTo>
                  <a:cubicBezTo>
                    <a:pt x="70" y="0"/>
                    <a:pt x="58" y="7"/>
                    <a:pt x="50" y="18"/>
                  </a:cubicBezTo>
                  <a:cubicBezTo>
                    <a:pt x="44" y="15"/>
                    <a:pt x="39" y="13"/>
                    <a:pt x="32" y="13"/>
                  </a:cubicBezTo>
                  <a:cubicBezTo>
                    <a:pt x="16" y="13"/>
                    <a:pt x="2" y="26"/>
                    <a:pt x="0" y="42"/>
                  </a:cubicBezTo>
                  <a:cubicBezTo>
                    <a:pt x="3" y="42"/>
                    <a:pt x="6" y="42"/>
                    <a:pt x="8" y="42"/>
                  </a:cubicBezTo>
                  <a:cubicBezTo>
                    <a:pt x="21" y="42"/>
                    <a:pt x="35" y="44"/>
                    <a:pt x="46" y="56"/>
                  </a:cubicBezTo>
                  <a:lnTo>
                    <a:pt x="60" y="55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8" name="Freeform 1477"/>
            <p:cNvSpPr>
              <a:spLocks/>
            </p:cNvSpPr>
            <p:nvPr/>
          </p:nvSpPr>
          <p:spPr bwMode="auto">
            <a:xfrm>
              <a:off x="1023938" y="3103564"/>
              <a:ext cx="468313" cy="319088"/>
            </a:xfrm>
            <a:custGeom>
              <a:avLst/>
              <a:gdLst>
                <a:gd name="T0" fmla="*/ 146 w 164"/>
                <a:gd name="T1" fmla="*/ 48 h 112"/>
                <a:gd name="T2" fmla="*/ 146 w 164"/>
                <a:gd name="T3" fmla="*/ 45 h 112"/>
                <a:gd name="T4" fmla="*/ 114 w 164"/>
                <a:gd name="T5" fmla="*/ 13 h 112"/>
                <a:gd name="T6" fmla="*/ 98 w 164"/>
                <a:gd name="T7" fmla="*/ 17 h 112"/>
                <a:gd name="T8" fmla="*/ 98 w 164"/>
                <a:gd name="T9" fmla="*/ 18 h 112"/>
                <a:gd name="T10" fmla="*/ 98 w 164"/>
                <a:gd name="T11" fmla="*/ 17 h 112"/>
                <a:gd name="T12" fmla="*/ 97 w 164"/>
                <a:gd name="T13" fmla="*/ 18 h 112"/>
                <a:gd name="T14" fmla="*/ 96 w 164"/>
                <a:gd name="T15" fmla="*/ 18 h 112"/>
                <a:gd name="T16" fmla="*/ 83 w 164"/>
                <a:gd name="T17" fmla="*/ 46 h 112"/>
                <a:gd name="T18" fmla="*/ 97 w 164"/>
                <a:gd name="T19" fmla="*/ 46 h 112"/>
                <a:gd name="T20" fmla="*/ 75 w 164"/>
                <a:gd name="T21" fmla="*/ 71 h 112"/>
                <a:gd name="T22" fmla="*/ 54 w 164"/>
                <a:gd name="T23" fmla="*/ 46 h 112"/>
                <a:gd name="T24" fmla="*/ 68 w 164"/>
                <a:gd name="T25" fmla="*/ 46 h 112"/>
                <a:gd name="T26" fmla="*/ 85 w 164"/>
                <a:gd name="T27" fmla="*/ 7 h 112"/>
                <a:gd name="T28" fmla="*/ 62 w 164"/>
                <a:gd name="T29" fmla="*/ 0 h 112"/>
                <a:gd name="T30" fmla="*/ 19 w 164"/>
                <a:gd name="T31" fmla="*/ 42 h 112"/>
                <a:gd name="T32" fmla="*/ 19 w 164"/>
                <a:gd name="T33" fmla="*/ 47 h 112"/>
                <a:gd name="T34" fmla="*/ 0 w 164"/>
                <a:gd name="T35" fmla="*/ 76 h 112"/>
                <a:gd name="T36" fmla="*/ 37 w 164"/>
                <a:gd name="T37" fmla="*/ 112 h 112"/>
                <a:gd name="T38" fmla="*/ 127 w 164"/>
                <a:gd name="T39" fmla="*/ 112 h 112"/>
                <a:gd name="T40" fmla="*/ 164 w 164"/>
                <a:gd name="T41" fmla="*/ 76 h 112"/>
                <a:gd name="T42" fmla="*/ 146 w 164"/>
                <a:gd name="T43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12">
                  <a:moveTo>
                    <a:pt x="146" y="48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8"/>
                    <a:pt x="131" y="13"/>
                    <a:pt x="114" y="13"/>
                  </a:cubicBezTo>
                  <a:cubicBezTo>
                    <a:pt x="108" y="13"/>
                    <a:pt x="103" y="15"/>
                    <a:pt x="98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8"/>
                    <a:pt x="97" y="18"/>
                    <a:pt x="97" y="18"/>
                  </a:cubicBezTo>
                  <a:cubicBezTo>
                    <a:pt x="97" y="18"/>
                    <a:pt x="97" y="18"/>
                    <a:pt x="96" y="18"/>
                  </a:cubicBezTo>
                  <a:cubicBezTo>
                    <a:pt x="87" y="24"/>
                    <a:pt x="83" y="35"/>
                    <a:pt x="83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31"/>
                    <a:pt x="75" y="16"/>
                    <a:pt x="85" y="7"/>
                  </a:cubicBezTo>
                  <a:cubicBezTo>
                    <a:pt x="78" y="3"/>
                    <a:pt x="70" y="0"/>
                    <a:pt x="62" y="0"/>
                  </a:cubicBezTo>
                  <a:cubicBezTo>
                    <a:pt x="38" y="0"/>
                    <a:pt x="19" y="19"/>
                    <a:pt x="19" y="42"/>
                  </a:cubicBezTo>
                  <a:cubicBezTo>
                    <a:pt x="19" y="44"/>
                    <a:pt x="19" y="45"/>
                    <a:pt x="19" y="47"/>
                  </a:cubicBezTo>
                  <a:cubicBezTo>
                    <a:pt x="7" y="53"/>
                    <a:pt x="0" y="63"/>
                    <a:pt x="0" y="76"/>
                  </a:cubicBezTo>
                  <a:cubicBezTo>
                    <a:pt x="0" y="96"/>
                    <a:pt x="16" y="112"/>
                    <a:pt x="37" y="112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48" y="112"/>
                    <a:pt x="164" y="96"/>
                    <a:pt x="164" y="76"/>
                  </a:cubicBezTo>
                  <a:cubicBezTo>
                    <a:pt x="164" y="64"/>
                    <a:pt x="158" y="54"/>
                    <a:pt x="146" y="48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24" name="グループ化 6023"/>
          <p:cNvGrpSpPr/>
          <p:nvPr/>
        </p:nvGrpSpPr>
        <p:grpSpPr>
          <a:xfrm>
            <a:off x="1952625" y="2940051"/>
            <a:ext cx="581025" cy="485775"/>
            <a:chOff x="1952625" y="2940051"/>
            <a:chExt cx="581025" cy="485775"/>
          </a:xfrm>
        </p:grpSpPr>
        <p:sp>
          <p:nvSpPr>
            <p:cNvPr id="829" name="Freeform 1478"/>
            <p:cNvSpPr>
              <a:spLocks/>
            </p:cNvSpPr>
            <p:nvPr/>
          </p:nvSpPr>
          <p:spPr bwMode="auto">
            <a:xfrm>
              <a:off x="1955800" y="3248026"/>
              <a:ext cx="574675" cy="177800"/>
            </a:xfrm>
            <a:custGeom>
              <a:avLst/>
              <a:gdLst>
                <a:gd name="T0" fmla="*/ 1 w 201"/>
                <a:gd name="T1" fmla="*/ 20 h 62"/>
                <a:gd name="T2" fmla="*/ 6 w 201"/>
                <a:gd name="T3" fmla="*/ 26 h 62"/>
                <a:gd name="T4" fmla="*/ 87 w 201"/>
                <a:gd name="T5" fmla="*/ 59 h 62"/>
                <a:gd name="T6" fmla="*/ 114 w 201"/>
                <a:gd name="T7" fmla="*/ 59 h 62"/>
                <a:gd name="T8" fmla="*/ 195 w 201"/>
                <a:gd name="T9" fmla="*/ 26 h 62"/>
                <a:gd name="T10" fmla="*/ 201 w 201"/>
                <a:gd name="T11" fmla="*/ 20 h 62"/>
                <a:gd name="T12" fmla="*/ 201 w 201"/>
                <a:gd name="T13" fmla="*/ 1 h 62"/>
                <a:gd name="T14" fmla="*/ 195 w 201"/>
                <a:gd name="T15" fmla="*/ 7 h 62"/>
                <a:gd name="T16" fmla="*/ 114 w 201"/>
                <a:gd name="T17" fmla="*/ 40 h 62"/>
                <a:gd name="T18" fmla="*/ 87 w 201"/>
                <a:gd name="T19" fmla="*/ 40 h 62"/>
                <a:gd name="T20" fmla="*/ 6 w 201"/>
                <a:gd name="T21" fmla="*/ 7 h 62"/>
                <a:gd name="T22" fmla="*/ 1 w 201"/>
                <a:gd name="T23" fmla="*/ 0 h 62"/>
                <a:gd name="T24" fmla="*/ 1 w 201"/>
                <a:gd name="T2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2">
                  <a:moveTo>
                    <a:pt x="1" y="20"/>
                  </a:moveTo>
                  <a:cubicBezTo>
                    <a:pt x="0" y="22"/>
                    <a:pt x="2" y="24"/>
                    <a:pt x="6" y="26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95" y="62"/>
                    <a:pt x="107" y="62"/>
                    <a:pt x="114" y="59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9" y="24"/>
                    <a:pt x="201" y="22"/>
                    <a:pt x="201" y="20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3"/>
                    <a:pt x="199" y="5"/>
                    <a:pt x="195" y="7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07" y="43"/>
                    <a:pt x="95" y="43"/>
                    <a:pt x="87" y="4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" y="5"/>
                    <a:pt x="0" y="2"/>
                    <a:pt x="1" y="0"/>
                  </a:cubicBezTo>
                  <a:cubicBezTo>
                    <a:pt x="1" y="20"/>
                    <a:pt x="1" y="20"/>
                    <a:pt x="1" y="20"/>
                  </a:cubicBezTo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0" name="Freeform 1479"/>
            <p:cNvSpPr>
              <a:spLocks/>
            </p:cNvSpPr>
            <p:nvPr/>
          </p:nvSpPr>
          <p:spPr bwMode="auto">
            <a:xfrm>
              <a:off x="1952625" y="3132139"/>
              <a:ext cx="581025" cy="239713"/>
            </a:xfrm>
            <a:custGeom>
              <a:avLst/>
              <a:gdLst>
                <a:gd name="T0" fmla="*/ 196 w 203"/>
                <a:gd name="T1" fmla="*/ 37 h 84"/>
                <a:gd name="T2" fmla="*/ 196 w 203"/>
                <a:gd name="T3" fmla="*/ 48 h 84"/>
                <a:gd name="T4" fmla="*/ 115 w 203"/>
                <a:gd name="T5" fmla="*/ 81 h 84"/>
                <a:gd name="T6" fmla="*/ 88 w 203"/>
                <a:gd name="T7" fmla="*/ 81 h 84"/>
                <a:gd name="T8" fmla="*/ 7 w 203"/>
                <a:gd name="T9" fmla="*/ 48 h 84"/>
                <a:gd name="T10" fmla="*/ 7 w 203"/>
                <a:gd name="T11" fmla="*/ 37 h 84"/>
                <a:gd name="T12" fmla="*/ 88 w 203"/>
                <a:gd name="T13" fmla="*/ 3 h 84"/>
                <a:gd name="T14" fmla="*/ 115 w 203"/>
                <a:gd name="T15" fmla="*/ 3 h 84"/>
                <a:gd name="T16" fmla="*/ 196 w 203"/>
                <a:gd name="T17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84">
                  <a:moveTo>
                    <a:pt x="196" y="37"/>
                  </a:moveTo>
                  <a:cubicBezTo>
                    <a:pt x="203" y="40"/>
                    <a:pt x="203" y="45"/>
                    <a:pt x="196" y="48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08" y="84"/>
                    <a:pt x="96" y="84"/>
                    <a:pt x="88" y="81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0" y="45"/>
                    <a:pt x="0" y="40"/>
                    <a:pt x="7" y="37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96" y="0"/>
                    <a:pt x="108" y="0"/>
                    <a:pt x="115" y="3"/>
                  </a:cubicBezTo>
                  <a:cubicBezTo>
                    <a:pt x="196" y="37"/>
                    <a:pt x="196" y="37"/>
                    <a:pt x="196" y="37"/>
                  </a:cubicBezTo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1" name="Freeform 1480"/>
            <p:cNvSpPr>
              <a:spLocks/>
            </p:cNvSpPr>
            <p:nvPr/>
          </p:nvSpPr>
          <p:spPr bwMode="auto">
            <a:xfrm>
              <a:off x="1955800" y="3151189"/>
              <a:ext cx="574675" cy="177800"/>
            </a:xfrm>
            <a:custGeom>
              <a:avLst/>
              <a:gdLst>
                <a:gd name="T0" fmla="*/ 1 w 201"/>
                <a:gd name="T1" fmla="*/ 20 h 62"/>
                <a:gd name="T2" fmla="*/ 6 w 201"/>
                <a:gd name="T3" fmla="*/ 26 h 62"/>
                <a:gd name="T4" fmla="*/ 87 w 201"/>
                <a:gd name="T5" fmla="*/ 59 h 62"/>
                <a:gd name="T6" fmla="*/ 114 w 201"/>
                <a:gd name="T7" fmla="*/ 59 h 62"/>
                <a:gd name="T8" fmla="*/ 195 w 201"/>
                <a:gd name="T9" fmla="*/ 26 h 62"/>
                <a:gd name="T10" fmla="*/ 201 w 201"/>
                <a:gd name="T11" fmla="*/ 20 h 62"/>
                <a:gd name="T12" fmla="*/ 201 w 201"/>
                <a:gd name="T13" fmla="*/ 1 h 62"/>
                <a:gd name="T14" fmla="*/ 195 w 201"/>
                <a:gd name="T15" fmla="*/ 7 h 62"/>
                <a:gd name="T16" fmla="*/ 114 w 201"/>
                <a:gd name="T17" fmla="*/ 40 h 62"/>
                <a:gd name="T18" fmla="*/ 87 w 201"/>
                <a:gd name="T19" fmla="*/ 40 h 62"/>
                <a:gd name="T20" fmla="*/ 6 w 201"/>
                <a:gd name="T21" fmla="*/ 7 h 62"/>
                <a:gd name="T22" fmla="*/ 1 w 201"/>
                <a:gd name="T23" fmla="*/ 0 h 62"/>
                <a:gd name="T24" fmla="*/ 1 w 201"/>
                <a:gd name="T2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2">
                  <a:moveTo>
                    <a:pt x="1" y="20"/>
                  </a:moveTo>
                  <a:cubicBezTo>
                    <a:pt x="0" y="22"/>
                    <a:pt x="2" y="24"/>
                    <a:pt x="6" y="26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95" y="62"/>
                    <a:pt x="107" y="62"/>
                    <a:pt x="114" y="59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9" y="24"/>
                    <a:pt x="201" y="22"/>
                    <a:pt x="201" y="20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3"/>
                    <a:pt x="199" y="5"/>
                    <a:pt x="195" y="7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07" y="43"/>
                    <a:pt x="95" y="43"/>
                    <a:pt x="87" y="4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" y="5"/>
                    <a:pt x="0" y="3"/>
                    <a:pt x="1" y="0"/>
                  </a:cubicBezTo>
                  <a:cubicBezTo>
                    <a:pt x="1" y="20"/>
                    <a:pt x="1" y="20"/>
                    <a:pt x="1" y="20"/>
                  </a:cubicBezTo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2" name="Freeform 1481"/>
            <p:cNvSpPr>
              <a:spLocks/>
            </p:cNvSpPr>
            <p:nvPr/>
          </p:nvSpPr>
          <p:spPr bwMode="auto">
            <a:xfrm>
              <a:off x="1952625" y="3036889"/>
              <a:ext cx="581025" cy="238125"/>
            </a:xfrm>
            <a:custGeom>
              <a:avLst/>
              <a:gdLst>
                <a:gd name="T0" fmla="*/ 196 w 203"/>
                <a:gd name="T1" fmla="*/ 36 h 83"/>
                <a:gd name="T2" fmla="*/ 196 w 203"/>
                <a:gd name="T3" fmla="*/ 47 h 83"/>
                <a:gd name="T4" fmla="*/ 115 w 203"/>
                <a:gd name="T5" fmla="*/ 80 h 83"/>
                <a:gd name="T6" fmla="*/ 88 w 203"/>
                <a:gd name="T7" fmla="*/ 80 h 83"/>
                <a:gd name="T8" fmla="*/ 7 w 203"/>
                <a:gd name="T9" fmla="*/ 47 h 83"/>
                <a:gd name="T10" fmla="*/ 7 w 203"/>
                <a:gd name="T11" fmla="*/ 36 h 83"/>
                <a:gd name="T12" fmla="*/ 88 w 203"/>
                <a:gd name="T13" fmla="*/ 3 h 83"/>
                <a:gd name="T14" fmla="*/ 115 w 203"/>
                <a:gd name="T15" fmla="*/ 3 h 83"/>
                <a:gd name="T16" fmla="*/ 196 w 203"/>
                <a:gd name="T17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83">
                  <a:moveTo>
                    <a:pt x="196" y="36"/>
                  </a:moveTo>
                  <a:cubicBezTo>
                    <a:pt x="203" y="39"/>
                    <a:pt x="203" y="44"/>
                    <a:pt x="196" y="47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08" y="83"/>
                    <a:pt x="96" y="83"/>
                    <a:pt x="88" y="8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4"/>
                    <a:pt x="0" y="39"/>
                    <a:pt x="7" y="36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96" y="0"/>
                    <a:pt x="108" y="0"/>
                    <a:pt x="115" y="3"/>
                  </a:cubicBezTo>
                  <a:cubicBezTo>
                    <a:pt x="196" y="36"/>
                    <a:pt x="196" y="36"/>
                    <a:pt x="196" y="36"/>
                  </a:cubicBezTo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3" name="Freeform 1482"/>
            <p:cNvSpPr>
              <a:spLocks/>
            </p:cNvSpPr>
            <p:nvPr/>
          </p:nvSpPr>
          <p:spPr bwMode="auto">
            <a:xfrm>
              <a:off x="1955800" y="3057526"/>
              <a:ext cx="574675" cy="176213"/>
            </a:xfrm>
            <a:custGeom>
              <a:avLst/>
              <a:gdLst>
                <a:gd name="T0" fmla="*/ 1 w 201"/>
                <a:gd name="T1" fmla="*/ 19 h 62"/>
                <a:gd name="T2" fmla="*/ 6 w 201"/>
                <a:gd name="T3" fmla="*/ 25 h 62"/>
                <a:gd name="T4" fmla="*/ 87 w 201"/>
                <a:gd name="T5" fmla="*/ 59 h 62"/>
                <a:gd name="T6" fmla="*/ 114 w 201"/>
                <a:gd name="T7" fmla="*/ 59 h 62"/>
                <a:gd name="T8" fmla="*/ 195 w 201"/>
                <a:gd name="T9" fmla="*/ 25 h 62"/>
                <a:gd name="T10" fmla="*/ 201 w 201"/>
                <a:gd name="T11" fmla="*/ 19 h 62"/>
                <a:gd name="T12" fmla="*/ 201 w 201"/>
                <a:gd name="T13" fmla="*/ 0 h 62"/>
                <a:gd name="T14" fmla="*/ 195 w 201"/>
                <a:gd name="T15" fmla="*/ 6 h 62"/>
                <a:gd name="T16" fmla="*/ 114 w 201"/>
                <a:gd name="T17" fmla="*/ 39 h 62"/>
                <a:gd name="T18" fmla="*/ 87 w 201"/>
                <a:gd name="T19" fmla="*/ 39 h 62"/>
                <a:gd name="T20" fmla="*/ 6 w 201"/>
                <a:gd name="T21" fmla="*/ 6 h 62"/>
                <a:gd name="T22" fmla="*/ 1 w 201"/>
                <a:gd name="T23" fmla="*/ 0 h 62"/>
                <a:gd name="T24" fmla="*/ 1 w 201"/>
                <a:gd name="T2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2">
                  <a:moveTo>
                    <a:pt x="1" y="19"/>
                  </a:moveTo>
                  <a:cubicBezTo>
                    <a:pt x="0" y="22"/>
                    <a:pt x="2" y="24"/>
                    <a:pt x="6" y="25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95" y="62"/>
                    <a:pt x="107" y="62"/>
                    <a:pt x="114" y="59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99" y="24"/>
                    <a:pt x="201" y="22"/>
                    <a:pt x="201" y="19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2"/>
                    <a:pt x="199" y="5"/>
                    <a:pt x="195" y="6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07" y="42"/>
                    <a:pt x="95" y="42"/>
                    <a:pt x="87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" y="4"/>
                    <a:pt x="0" y="2"/>
                    <a:pt x="1" y="0"/>
                  </a:cubicBezTo>
                  <a:cubicBezTo>
                    <a:pt x="1" y="19"/>
                    <a:pt x="1" y="19"/>
                    <a:pt x="1" y="19"/>
                  </a:cubicBezTo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4" name="Freeform 1483"/>
            <p:cNvSpPr>
              <a:spLocks noEditPoints="1"/>
            </p:cNvSpPr>
            <p:nvPr/>
          </p:nvSpPr>
          <p:spPr bwMode="auto">
            <a:xfrm>
              <a:off x="1958975" y="3251201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  <a:gd name="T6" fmla="*/ 0 h 1"/>
                <a:gd name="T7" fmla="*/ 0 h 1"/>
                <a:gd name="T8" fmla="*/ 0 h 1"/>
                <a:gd name="T9" fmla="*/ 0 h 1"/>
                <a:gd name="T10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5" name="Freeform 1484"/>
            <p:cNvSpPr>
              <a:spLocks/>
            </p:cNvSpPr>
            <p:nvPr/>
          </p:nvSpPr>
          <p:spPr bwMode="auto">
            <a:xfrm>
              <a:off x="1958975" y="3248026"/>
              <a:ext cx="0" cy="6350"/>
            </a:xfrm>
            <a:custGeom>
              <a:avLst/>
              <a:gdLst>
                <a:gd name="T0" fmla="*/ 0 h 2"/>
                <a:gd name="T1" fmla="*/ 1 h 2"/>
                <a:gd name="T2" fmla="*/ 1 h 2"/>
                <a:gd name="T3" fmla="*/ 1 h 2"/>
                <a:gd name="T4" fmla="*/ 1 h 2"/>
                <a:gd name="T5" fmla="*/ 1 h 2"/>
                <a:gd name="T6" fmla="*/ 1 h 2"/>
                <a:gd name="T7" fmla="*/ 1 h 2"/>
                <a:gd name="T8" fmla="*/ 1 h 2"/>
                <a:gd name="T9" fmla="*/ 1 h 2"/>
                <a:gd name="T10" fmla="*/ 1 h 2"/>
                <a:gd name="T11" fmla="*/ 2 h 2"/>
                <a:gd name="T1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6" name="Freeform 1485"/>
            <p:cNvSpPr>
              <a:spLocks/>
            </p:cNvSpPr>
            <p:nvPr/>
          </p:nvSpPr>
          <p:spPr bwMode="auto">
            <a:xfrm>
              <a:off x="2530475" y="3251201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7" name="Oval 1486"/>
            <p:cNvSpPr>
              <a:spLocks noChangeArrowheads="1"/>
            </p:cNvSpPr>
            <p:nvPr/>
          </p:nvSpPr>
          <p:spPr bwMode="auto">
            <a:xfrm>
              <a:off x="2530475" y="3251201"/>
              <a:ext cx="1588" cy="1588"/>
            </a:xfrm>
            <a:prstGeom prst="ellipse">
              <a:avLst/>
            </a:pr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8" name="Freeform 1487"/>
            <p:cNvSpPr>
              <a:spLocks noEditPoints="1"/>
            </p:cNvSpPr>
            <p:nvPr/>
          </p:nvSpPr>
          <p:spPr bwMode="auto">
            <a:xfrm>
              <a:off x="1958975" y="3254376"/>
              <a:ext cx="571500" cy="168275"/>
            </a:xfrm>
            <a:custGeom>
              <a:avLst/>
              <a:gdLst>
                <a:gd name="T0" fmla="*/ 0 w 200"/>
                <a:gd name="T1" fmla="*/ 0 h 59"/>
                <a:gd name="T2" fmla="*/ 0 w 200"/>
                <a:gd name="T3" fmla="*/ 0 h 59"/>
                <a:gd name="T4" fmla="*/ 0 w 200"/>
                <a:gd name="T5" fmla="*/ 0 h 59"/>
                <a:gd name="T6" fmla="*/ 0 w 200"/>
                <a:gd name="T7" fmla="*/ 0 h 59"/>
                <a:gd name="T8" fmla="*/ 200 w 200"/>
                <a:gd name="T9" fmla="*/ 0 h 59"/>
                <a:gd name="T10" fmla="*/ 194 w 200"/>
                <a:gd name="T11" fmla="*/ 5 h 59"/>
                <a:gd name="T12" fmla="*/ 113 w 200"/>
                <a:gd name="T13" fmla="*/ 38 h 59"/>
                <a:gd name="T14" fmla="*/ 100 w 200"/>
                <a:gd name="T15" fmla="*/ 40 h 59"/>
                <a:gd name="T16" fmla="*/ 100 w 200"/>
                <a:gd name="T17" fmla="*/ 40 h 59"/>
                <a:gd name="T18" fmla="*/ 100 w 200"/>
                <a:gd name="T19" fmla="*/ 40 h 59"/>
                <a:gd name="T20" fmla="*/ 86 w 200"/>
                <a:gd name="T21" fmla="*/ 38 h 59"/>
                <a:gd name="T22" fmla="*/ 5 w 200"/>
                <a:gd name="T23" fmla="*/ 5 h 59"/>
                <a:gd name="T24" fmla="*/ 5 w 200"/>
                <a:gd name="T25" fmla="*/ 5 h 59"/>
                <a:gd name="T26" fmla="*/ 5 w 200"/>
                <a:gd name="T27" fmla="*/ 5 h 59"/>
                <a:gd name="T28" fmla="*/ 5 w 200"/>
                <a:gd name="T29" fmla="*/ 5 h 59"/>
                <a:gd name="T30" fmla="*/ 5 w 200"/>
                <a:gd name="T31" fmla="*/ 5 h 59"/>
                <a:gd name="T32" fmla="*/ 5 w 200"/>
                <a:gd name="T33" fmla="*/ 4 h 59"/>
                <a:gd name="T34" fmla="*/ 5 w 200"/>
                <a:gd name="T35" fmla="*/ 4 h 59"/>
                <a:gd name="T36" fmla="*/ 5 w 200"/>
                <a:gd name="T37" fmla="*/ 4 h 59"/>
                <a:gd name="T38" fmla="*/ 5 w 200"/>
                <a:gd name="T39" fmla="*/ 4 h 59"/>
                <a:gd name="T40" fmla="*/ 5 w 200"/>
                <a:gd name="T41" fmla="*/ 4 h 59"/>
                <a:gd name="T42" fmla="*/ 5 w 200"/>
                <a:gd name="T43" fmla="*/ 4 h 59"/>
                <a:gd name="T44" fmla="*/ 5 w 200"/>
                <a:gd name="T45" fmla="*/ 4 h 59"/>
                <a:gd name="T46" fmla="*/ 5 w 200"/>
                <a:gd name="T47" fmla="*/ 4 h 59"/>
                <a:gd name="T48" fmla="*/ 5 w 200"/>
                <a:gd name="T49" fmla="*/ 4 h 59"/>
                <a:gd name="T50" fmla="*/ 5 w 200"/>
                <a:gd name="T51" fmla="*/ 4 h 59"/>
                <a:gd name="T52" fmla="*/ 4 w 200"/>
                <a:gd name="T53" fmla="*/ 4 h 59"/>
                <a:gd name="T54" fmla="*/ 4 w 200"/>
                <a:gd name="T55" fmla="*/ 4 h 59"/>
                <a:gd name="T56" fmla="*/ 4 w 200"/>
                <a:gd name="T57" fmla="*/ 4 h 59"/>
                <a:gd name="T58" fmla="*/ 4 w 200"/>
                <a:gd name="T59" fmla="*/ 4 h 59"/>
                <a:gd name="T60" fmla="*/ 4 w 200"/>
                <a:gd name="T61" fmla="*/ 4 h 59"/>
                <a:gd name="T62" fmla="*/ 4 w 200"/>
                <a:gd name="T63" fmla="*/ 4 h 59"/>
                <a:gd name="T64" fmla="*/ 4 w 200"/>
                <a:gd name="T65" fmla="*/ 4 h 59"/>
                <a:gd name="T66" fmla="*/ 4 w 200"/>
                <a:gd name="T67" fmla="*/ 4 h 59"/>
                <a:gd name="T68" fmla="*/ 0 w 200"/>
                <a:gd name="T69" fmla="*/ 0 h 59"/>
                <a:gd name="T70" fmla="*/ 0 w 200"/>
                <a:gd name="T71" fmla="*/ 18 h 59"/>
                <a:gd name="T72" fmla="*/ 0 w 200"/>
                <a:gd name="T73" fmla="*/ 18 h 59"/>
                <a:gd name="T74" fmla="*/ 5 w 200"/>
                <a:gd name="T75" fmla="*/ 24 h 59"/>
                <a:gd name="T76" fmla="*/ 86 w 200"/>
                <a:gd name="T77" fmla="*/ 57 h 59"/>
                <a:gd name="T78" fmla="*/ 100 w 200"/>
                <a:gd name="T79" fmla="*/ 59 h 59"/>
                <a:gd name="T80" fmla="*/ 113 w 200"/>
                <a:gd name="T81" fmla="*/ 57 h 59"/>
                <a:gd name="T82" fmla="*/ 194 w 200"/>
                <a:gd name="T83" fmla="*/ 24 h 59"/>
                <a:gd name="T84" fmla="*/ 200 w 200"/>
                <a:gd name="T85" fmla="*/ 18 h 59"/>
                <a:gd name="T86" fmla="*/ 200 w 200"/>
                <a:gd name="T87" fmla="*/ 18 h 59"/>
                <a:gd name="T88" fmla="*/ 200 w 200"/>
                <a:gd name="T89" fmla="*/ 18 h 59"/>
                <a:gd name="T90" fmla="*/ 200 w 200"/>
                <a:gd name="T91" fmla="*/ 18 h 59"/>
                <a:gd name="T92" fmla="*/ 200 w 200"/>
                <a:gd name="T9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0" h="5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00" y="0"/>
                  </a:moveTo>
                  <a:cubicBezTo>
                    <a:pt x="199" y="1"/>
                    <a:pt x="198" y="3"/>
                    <a:pt x="194" y="5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09" y="39"/>
                    <a:pt x="104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5" y="40"/>
                    <a:pt x="90" y="39"/>
                    <a:pt x="86" y="3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3"/>
                    <a:pt x="0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2"/>
                    <a:pt x="5" y="2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0" y="59"/>
                    <a:pt x="95" y="59"/>
                    <a:pt x="100" y="59"/>
                  </a:cubicBezTo>
                  <a:cubicBezTo>
                    <a:pt x="104" y="59"/>
                    <a:pt x="109" y="59"/>
                    <a:pt x="113" y="57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8" y="22"/>
                    <a:pt x="200" y="20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9" name="Freeform 1488"/>
            <p:cNvSpPr>
              <a:spLocks noEditPoints="1"/>
            </p:cNvSpPr>
            <p:nvPr/>
          </p:nvSpPr>
          <p:spPr bwMode="auto">
            <a:xfrm>
              <a:off x="1970088" y="3265489"/>
              <a:ext cx="274638" cy="103188"/>
            </a:xfrm>
            <a:custGeom>
              <a:avLst/>
              <a:gdLst>
                <a:gd name="T0" fmla="*/ 1 w 96"/>
                <a:gd name="T1" fmla="*/ 1 h 36"/>
                <a:gd name="T2" fmla="*/ 96 w 96"/>
                <a:gd name="T3" fmla="*/ 36 h 36"/>
                <a:gd name="T4" fmla="*/ 96 w 96"/>
                <a:gd name="T5" fmla="*/ 36 h 36"/>
                <a:gd name="T6" fmla="*/ 1 w 96"/>
                <a:gd name="T7" fmla="*/ 1 h 36"/>
                <a:gd name="T8" fmla="*/ 1 w 96"/>
                <a:gd name="T9" fmla="*/ 1 h 36"/>
                <a:gd name="T10" fmla="*/ 1 w 96"/>
                <a:gd name="T11" fmla="*/ 1 h 36"/>
                <a:gd name="T12" fmla="*/ 1 w 96"/>
                <a:gd name="T13" fmla="*/ 1 h 36"/>
                <a:gd name="T14" fmla="*/ 1 w 96"/>
                <a:gd name="T15" fmla="*/ 1 h 36"/>
                <a:gd name="T16" fmla="*/ 1 w 96"/>
                <a:gd name="T17" fmla="*/ 1 h 36"/>
                <a:gd name="T18" fmla="*/ 1 w 96"/>
                <a:gd name="T19" fmla="*/ 0 h 36"/>
                <a:gd name="T20" fmla="*/ 1 w 96"/>
                <a:gd name="T21" fmla="*/ 0 h 36"/>
                <a:gd name="T22" fmla="*/ 1 w 96"/>
                <a:gd name="T23" fmla="*/ 0 h 36"/>
                <a:gd name="T24" fmla="*/ 1 w 96"/>
                <a:gd name="T25" fmla="*/ 0 h 36"/>
                <a:gd name="T26" fmla="*/ 1 w 96"/>
                <a:gd name="T27" fmla="*/ 0 h 36"/>
                <a:gd name="T28" fmla="*/ 1 w 96"/>
                <a:gd name="T29" fmla="*/ 0 h 36"/>
                <a:gd name="T30" fmla="*/ 1 w 96"/>
                <a:gd name="T31" fmla="*/ 0 h 36"/>
                <a:gd name="T32" fmla="*/ 1 w 96"/>
                <a:gd name="T33" fmla="*/ 0 h 36"/>
                <a:gd name="T34" fmla="*/ 1 w 96"/>
                <a:gd name="T35" fmla="*/ 0 h 36"/>
                <a:gd name="T36" fmla="*/ 1 w 96"/>
                <a:gd name="T37" fmla="*/ 0 h 36"/>
                <a:gd name="T38" fmla="*/ 1 w 96"/>
                <a:gd name="T39" fmla="*/ 0 h 36"/>
                <a:gd name="T40" fmla="*/ 1 w 96"/>
                <a:gd name="T41" fmla="*/ 0 h 36"/>
                <a:gd name="T42" fmla="*/ 1 w 96"/>
                <a:gd name="T43" fmla="*/ 0 h 36"/>
                <a:gd name="T44" fmla="*/ 0 w 96"/>
                <a:gd name="T45" fmla="*/ 0 h 36"/>
                <a:gd name="T46" fmla="*/ 0 w 96"/>
                <a:gd name="T47" fmla="*/ 0 h 36"/>
                <a:gd name="T48" fmla="*/ 0 w 96"/>
                <a:gd name="T49" fmla="*/ 0 h 36"/>
                <a:gd name="T50" fmla="*/ 0 w 96"/>
                <a:gd name="T51" fmla="*/ 0 h 36"/>
                <a:gd name="T52" fmla="*/ 0 w 96"/>
                <a:gd name="T53" fmla="*/ 0 h 36"/>
                <a:gd name="T54" fmla="*/ 0 w 96"/>
                <a:gd name="T55" fmla="*/ 0 h 36"/>
                <a:gd name="T56" fmla="*/ 0 w 96"/>
                <a:gd name="T57" fmla="*/ 0 h 36"/>
                <a:gd name="T58" fmla="*/ 0 w 96"/>
                <a:gd name="T59" fmla="*/ 0 h 36"/>
                <a:gd name="T60" fmla="*/ 0 w 96"/>
                <a:gd name="T61" fmla="*/ 0 h 36"/>
                <a:gd name="T62" fmla="*/ 0 w 96"/>
                <a:gd name="T6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3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6" y="35"/>
                    <a:pt x="91" y="36"/>
                    <a:pt x="96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1" y="36"/>
                    <a:pt x="86" y="35"/>
                    <a:pt x="82" y="3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0" name="Freeform 1489"/>
            <p:cNvSpPr>
              <a:spLocks noEditPoints="1"/>
            </p:cNvSpPr>
            <p:nvPr/>
          </p:nvSpPr>
          <p:spPr bwMode="auto">
            <a:xfrm>
              <a:off x="1958975" y="315436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  <a:gd name="T6" fmla="*/ 0 h 1"/>
                <a:gd name="T7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1" name="Freeform 1490"/>
            <p:cNvSpPr>
              <a:spLocks/>
            </p:cNvSpPr>
            <p:nvPr/>
          </p:nvSpPr>
          <p:spPr bwMode="auto">
            <a:xfrm>
              <a:off x="1958975" y="3151189"/>
              <a:ext cx="0" cy="6350"/>
            </a:xfrm>
            <a:custGeom>
              <a:avLst/>
              <a:gdLst>
                <a:gd name="T0" fmla="*/ 0 h 2"/>
                <a:gd name="T1" fmla="*/ 1 h 2"/>
                <a:gd name="T2" fmla="*/ 1 h 2"/>
                <a:gd name="T3" fmla="*/ 1 h 2"/>
                <a:gd name="T4" fmla="*/ 1 h 2"/>
                <a:gd name="T5" fmla="*/ 1 h 2"/>
                <a:gd name="T6" fmla="*/ 1 h 2"/>
                <a:gd name="T7" fmla="*/ 2 h 2"/>
                <a:gd name="T8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2" name="Freeform 1491"/>
            <p:cNvSpPr>
              <a:spLocks/>
            </p:cNvSpPr>
            <p:nvPr/>
          </p:nvSpPr>
          <p:spPr bwMode="auto">
            <a:xfrm>
              <a:off x="2530475" y="315436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3" name="Freeform 1492"/>
            <p:cNvSpPr>
              <a:spLocks/>
            </p:cNvSpPr>
            <p:nvPr/>
          </p:nvSpPr>
          <p:spPr bwMode="auto">
            <a:xfrm>
              <a:off x="2530475" y="3154364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4" name="Freeform 1493"/>
            <p:cNvSpPr>
              <a:spLocks noEditPoints="1"/>
            </p:cNvSpPr>
            <p:nvPr/>
          </p:nvSpPr>
          <p:spPr bwMode="auto">
            <a:xfrm>
              <a:off x="1958975" y="3157539"/>
              <a:ext cx="571500" cy="171450"/>
            </a:xfrm>
            <a:custGeom>
              <a:avLst/>
              <a:gdLst>
                <a:gd name="T0" fmla="*/ 0 w 200"/>
                <a:gd name="T1" fmla="*/ 0 h 60"/>
                <a:gd name="T2" fmla="*/ 0 w 200"/>
                <a:gd name="T3" fmla="*/ 0 h 60"/>
                <a:gd name="T4" fmla="*/ 0 w 200"/>
                <a:gd name="T5" fmla="*/ 0 h 60"/>
                <a:gd name="T6" fmla="*/ 0 w 200"/>
                <a:gd name="T7" fmla="*/ 0 h 60"/>
                <a:gd name="T8" fmla="*/ 200 w 200"/>
                <a:gd name="T9" fmla="*/ 0 h 60"/>
                <a:gd name="T10" fmla="*/ 194 w 200"/>
                <a:gd name="T11" fmla="*/ 5 h 60"/>
                <a:gd name="T12" fmla="*/ 166 w 200"/>
                <a:gd name="T13" fmla="*/ 16 h 60"/>
                <a:gd name="T14" fmla="*/ 113 w 200"/>
                <a:gd name="T15" fmla="*/ 38 h 60"/>
                <a:gd name="T16" fmla="*/ 100 w 200"/>
                <a:gd name="T17" fmla="*/ 40 h 60"/>
                <a:gd name="T18" fmla="*/ 100 w 200"/>
                <a:gd name="T19" fmla="*/ 40 h 60"/>
                <a:gd name="T20" fmla="*/ 100 w 200"/>
                <a:gd name="T21" fmla="*/ 40 h 60"/>
                <a:gd name="T22" fmla="*/ 86 w 200"/>
                <a:gd name="T23" fmla="*/ 38 h 60"/>
                <a:gd name="T24" fmla="*/ 5 w 200"/>
                <a:gd name="T25" fmla="*/ 5 h 60"/>
                <a:gd name="T26" fmla="*/ 5 w 200"/>
                <a:gd name="T27" fmla="*/ 5 h 60"/>
                <a:gd name="T28" fmla="*/ 5 w 200"/>
                <a:gd name="T29" fmla="*/ 5 h 60"/>
                <a:gd name="T30" fmla="*/ 0 w 200"/>
                <a:gd name="T31" fmla="*/ 0 h 60"/>
                <a:gd name="T32" fmla="*/ 0 w 200"/>
                <a:gd name="T33" fmla="*/ 18 h 60"/>
                <a:gd name="T34" fmla="*/ 0 w 200"/>
                <a:gd name="T35" fmla="*/ 19 h 60"/>
                <a:gd name="T36" fmla="*/ 5 w 200"/>
                <a:gd name="T37" fmla="*/ 24 h 60"/>
                <a:gd name="T38" fmla="*/ 86 w 200"/>
                <a:gd name="T39" fmla="*/ 57 h 60"/>
                <a:gd name="T40" fmla="*/ 100 w 200"/>
                <a:gd name="T41" fmla="*/ 60 h 60"/>
                <a:gd name="T42" fmla="*/ 113 w 200"/>
                <a:gd name="T43" fmla="*/ 57 h 60"/>
                <a:gd name="T44" fmla="*/ 194 w 200"/>
                <a:gd name="T45" fmla="*/ 24 h 60"/>
                <a:gd name="T46" fmla="*/ 200 w 200"/>
                <a:gd name="T47" fmla="*/ 19 h 60"/>
                <a:gd name="T48" fmla="*/ 200 w 200"/>
                <a:gd name="T49" fmla="*/ 18 h 60"/>
                <a:gd name="T50" fmla="*/ 200 w 200"/>
                <a:gd name="T51" fmla="*/ 18 h 60"/>
                <a:gd name="T52" fmla="*/ 200 w 200"/>
                <a:gd name="T53" fmla="*/ 18 h 60"/>
                <a:gd name="T54" fmla="*/ 200 w 200"/>
                <a:gd name="T5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0" h="6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00" y="0"/>
                  </a:moveTo>
                  <a:cubicBezTo>
                    <a:pt x="199" y="2"/>
                    <a:pt x="198" y="3"/>
                    <a:pt x="194" y="5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09" y="40"/>
                    <a:pt x="104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5" y="40"/>
                    <a:pt x="90" y="40"/>
                    <a:pt x="86" y="3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4"/>
                    <a:pt x="0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21"/>
                    <a:pt x="1" y="23"/>
                    <a:pt x="5" y="2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0" y="59"/>
                    <a:pt x="95" y="60"/>
                    <a:pt x="100" y="60"/>
                  </a:cubicBezTo>
                  <a:cubicBezTo>
                    <a:pt x="104" y="60"/>
                    <a:pt x="109" y="59"/>
                    <a:pt x="113" y="57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8" y="23"/>
                    <a:pt x="200" y="21"/>
                    <a:pt x="200" y="19"/>
                  </a:cubicBezTo>
                  <a:cubicBezTo>
                    <a:pt x="200" y="19"/>
                    <a:pt x="200" y="18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5" name="Freeform 1494"/>
            <p:cNvSpPr>
              <a:spLocks noEditPoints="1"/>
            </p:cNvSpPr>
            <p:nvPr/>
          </p:nvSpPr>
          <p:spPr bwMode="auto">
            <a:xfrm>
              <a:off x="1973263" y="3171826"/>
              <a:ext cx="271463" cy="100013"/>
            </a:xfrm>
            <a:custGeom>
              <a:avLst/>
              <a:gdLst>
                <a:gd name="T0" fmla="*/ 0 w 95"/>
                <a:gd name="T1" fmla="*/ 0 h 35"/>
                <a:gd name="T2" fmla="*/ 0 w 95"/>
                <a:gd name="T3" fmla="*/ 0 h 35"/>
                <a:gd name="T4" fmla="*/ 81 w 95"/>
                <a:gd name="T5" fmla="*/ 33 h 35"/>
                <a:gd name="T6" fmla="*/ 95 w 95"/>
                <a:gd name="T7" fmla="*/ 35 h 35"/>
                <a:gd name="T8" fmla="*/ 95 w 95"/>
                <a:gd name="T9" fmla="*/ 35 h 35"/>
                <a:gd name="T10" fmla="*/ 95 w 95"/>
                <a:gd name="T11" fmla="*/ 35 h 35"/>
                <a:gd name="T12" fmla="*/ 81 w 95"/>
                <a:gd name="T13" fmla="*/ 33 h 35"/>
                <a:gd name="T14" fmla="*/ 0 w 95"/>
                <a:gd name="T15" fmla="*/ 0 h 35"/>
                <a:gd name="T16" fmla="*/ 0 w 95"/>
                <a:gd name="T17" fmla="*/ 0 h 35"/>
                <a:gd name="T18" fmla="*/ 0 w 95"/>
                <a:gd name="T19" fmla="*/ 0 h 35"/>
                <a:gd name="T20" fmla="*/ 0 w 95"/>
                <a:gd name="T21" fmla="*/ 0 h 35"/>
                <a:gd name="T22" fmla="*/ 0 w 95"/>
                <a:gd name="T23" fmla="*/ 0 h 35"/>
                <a:gd name="T24" fmla="*/ 0 w 95"/>
                <a:gd name="T25" fmla="*/ 0 h 35"/>
                <a:gd name="T26" fmla="*/ 0 w 95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5" y="35"/>
                    <a:pt x="90" y="35"/>
                    <a:pt x="9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0" y="35"/>
                    <a:pt x="85" y="35"/>
                    <a:pt x="8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6" name="Freeform 1495"/>
            <p:cNvSpPr>
              <a:spLocks/>
            </p:cNvSpPr>
            <p:nvPr/>
          </p:nvSpPr>
          <p:spPr bwMode="auto">
            <a:xfrm>
              <a:off x="1958975" y="3057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7" name="Freeform 1496"/>
            <p:cNvSpPr>
              <a:spLocks/>
            </p:cNvSpPr>
            <p:nvPr/>
          </p:nvSpPr>
          <p:spPr bwMode="auto">
            <a:xfrm>
              <a:off x="1958975" y="3057526"/>
              <a:ext cx="0" cy="4763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8" name="Freeform 1497"/>
            <p:cNvSpPr>
              <a:spLocks/>
            </p:cNvSpPr>
            <p:nvPr/>
          </p:nvSpPr>
          <p:spPr bwMode="auto">
            <a:xfrm>
              <a:off x="2530475" y="3057526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9" name="Freeform 1498"/>
            <p:cNvSpPr>
              <a:spLocks noEditPoints="1"/>
            </p:cNvSpPr>
            <p:nvPr/>
          </p:nvSpPr>
          <p:spPr bwMode="auto">
            <a:xfrm>
              <a:off x="1958975" y="3060701"/>
              <a:ext cx="571500" cy="171450"/>
            </a:xfrm>
            <a:custGeom>
              <a:avLst/>
              <a:gdLst>
                <a:gd name="T0" fmla="*/ 0 w 200"/>
                <a:gd name="T1" fmla="*/ 1 h 60"/>
                <a:gd name="T2" fmla="*/ 0 w 200"/>
                <a:gd name="T3" fmla="*/ 1 h 60"/>
                <a:gd name="T4" fmla="*/ 0 w 200"/>
                <a:gd name="T5" fmla="*/ 1 h 60"/>
                <a:gd name="T6" fmla="*/ 0 w 200"/>
                <a:gd name="T7" fmla="*/ 1 h 60"/>
                <a:gd name="T8" fmla="*/ 200 w 200"/>
                <a:gd name="T9" fmla="*/ 0 h 60"/>
                <a:gd name="T10" fmla="*/ 194 w 200"/>
                <a:gd name="T11" fmla="*/ 5 h 60"/>
                <a:gd name="T12" fmla="*/ 166 w 200"/>
                <a:gd name="T13" fmla="*/ 17 h 60"/>
                <a:gd name="T14" fmla="*/ 113 w 200"/>
                <a:gd name="T15" fmla="*/ 38 h 60"/>
                <a:gd name="T16" fmla="*/ 100 w 200"/>
                <a:gd name="T17" fmla="*/ 41 h 60"/>
                <a:gd name="T18" fmla="*/ 100 w 200"/>
                <a:gd name="T19" fmla="*/ 41 h 60"/>
                <a:gd name="T20" fmla="*/ 100 w 200"/>
                <a:gd name="T21" fmla="*/ 41 h 60"/>
                <a:gd name="T22" fmla="*/ 86 w 200"/>
                <a:gd name="T23" fmla="*/ 38 h 60"/>
                <a:gd name="T24" fmla="*/ 5 w 200"/>
                <a:gd name="T25" fmla="*/ 5 h 60"/>
                <a:gd name="T26" fmla="*/ 5 w 200"/>
                <a:gd name="T27" fmla="*/ 5 h 60"/>
                <a:gd name="T28" fmla="*/ 5 w 200"/>
                <a:gd name="T29" fmla="*/ 5 h 60"/>
                <a:gd name="T30" fmla="*/ 5 w 200"/>
                <a:gd name="T31" fmla="*/ 5 h 60"/>
                <a:gd name="T32" fmla="*/ 5 w 200"/>
                <a:gd name="T33" fmla="*/ 5 h 60"/>
                <a:gd name="T34" fmla="*/ 5 w 200"/>
                <a:gd name="T35" fmla="*/ 5 h 60"/>
                <a:gd name="T36" fmla="*/ 5 w 200"/>
                <a:gd name="T37" fmla="*/ 5 h 60"/>
                <a:gd name="T38" fmla="*/ 5 w 200"/>
                <a:gd name="T39" fmla="*/ 5 h 60"/>
                <a:gd name="T40" fmla="*/ 5 w 200"/>
                <a:gd name="T41" fmla="*/ 5 h 60"/>
                <a:gd name="T42" fmla="*/ 5 w 200"/>
                <a:gd name="T43" fmla="*/ 5 h 60"/>
                <a:gd name="T44" fmla="*/ 5 w 200"/>
                <a:gd name="T45" fmla="*/ 5 h 60"/>
                <a:gd name="T46" fmla="*/ 5 w 200"/>
                <a:gd name="T47" fmla="*/ 5 h 60"/>
                <a:gd name="T48" fmla="*/ 5 w 200"/>
                <a:gd name="T49" fmla="*/ 5 h 60"/>
                <a:gd name="T50" fmla="*/ 4 w 200"/>
                <a:gd name="T51" fmla="*/ 5 h 60"/>
                <a:gd name="T52" fmla="*/ 4 w 200"/>
                <a:gd name="T53" fmla="*/ 5 h 60"/>
                <a:gd name="T54" fmla="*/ 4 w 200"/>
                <a:gd name="T55" fmla="*/ 5 h 60"/>
                <a:gd name="T56" fmla="*/ 4 w 200"/>
                <a:gd name="T57" fmla="*/ 5 h 60"/>
                <a:gd name="T58" fmla="*/ 0 w 200"/>
                <a:gd name="T59" fmla="*/ 1 h 60"/>
                <a:gd name="T60" fmla="*/ 0 w 200"/>
                <a:gd name="T61" fmla="*/ 18 h 60"/>
                <a:gd name="T62" fmla="*/ 0 w 200"/>
                <a:gd name="T63" fmla="*/ 19 h 60"/>
                <a:gd name="T64" fmla="*/ 5 w 200"/>
                <a:gd name="T65" fmla="*/ 24 h 60"/>
                <a:gd name="T66" fmla="*/ 86 w 200"/>
                <a:gd name="T67" fmla="*/ 58 h 60"/>
                <a:gd name="T68" fmla="*/ 100 w 200"/>
                <a:gd name="T69" fmla="*/ 60 h 60"/>
                <a:gd name="T70" fmla="*/ 113 w 200"/>
                <a:gd name="T71" fmla="*/ 58 h 60"/>
                <a:gd name="T72" fmla="*/ 194 w 200"/>
                <a:gd name="T73" fmla="*/ 24 h 60"/>
                <a:gd name="T74" fmla="*/ 200 w 200"/>
                <a:gd name="T75" fmla="*/ 19 h 60"/>
                <a:gd name="T76" fmla="*/ 200 w 200"/>
                <a:gd name="T77" fmla="*/ 18 h 60"/>
                <a:gd name="T78" fmla="*/ 200 w 200"/>
                <a:gd name="T79" fmla="*/ 18 h 60"/>
                <a:gd name="T80" fmla="*/ 200 w 200"/>
                <a:gd name="T81" fmla="*/ 18 h 60"/>
                <a:gd name="T82" fmla="*/ 200 w 200"/>
                <a:gd name="T8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6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200" y="0"/>
                  </a:moveTo>
                  <a:cubicBezTo>
                    <a:pt x="199" y="2"/>
                    <a:pt x="198" y="4"/>
                    <a:pt x="194" y="5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09" y="40"/>
                    <a:pt x="104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95" y="41"/>
                    <a:pt x="90" y="40"/>
                    <a:pt x="86" y="3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4"/>
                    <a:pt x="0" y="2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3"/>
                    <a:pt x="5" y="24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0" y="59"/>
                    <a:pt x="95" y="60"/>
                    <a:pt x="100" y="60"/>
                  </a:cubicBezTo>
                  <a:cubicBezTo>
                    <a:pt x="104" y="60"/>
                    <a:pt x="109" y="59"/>
                    <a:pt x="113" y="58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8" y="23"/>
                    <a:pt x="200" y="21"/>
                    <a:pt x="200" y="19"/>
                  </a:cubicBezTo>
                  <a:cubicBezTo>
                    <a:pt x="200" y="19"/>
                    <a:pt x="200" y="19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0" name="Freeform 1499"/>
            <p:cNvSpPr>
              <a:spLocks/>
            </p:cNvSpPr>
            <p:nvPr/>
          </p:nvSpPr>
          <p:spPr bwMode="auto">
            <a:xfrm>
              <a:off x="1952625" y="2940051"/>
              <a:ext cx="581025" cy="236538"/>
            </a:xfrm>
            <a:custGeom>
              <a:avLst/>
              <a:gdLst>
                <a:gd name="T0" fmla="*/ 196 w 203"/>
                <a:gd name="T1" fmla="*/ 36 h 83"/>
                <a:gd name="T2" fmla="*/ 196 w 203"/>
                <a:gd name="T3" fmla="*/ 47 h 83"/>
                <a:gd name="T4" fmla="*/ 115 w 203"/>
                <a:gd name="T5" fmla="*/ 80 h 83"/>
                <a:gd name="T6" fmla="*/ 88 w 203"/>
                <a:gd name="T7" fmla="*/ 80 h 83"/>
                <a:gd name="T8" fmla="*/ 7 w 203"/>
                <a:gd name="T9" fmla="*/ 47 h 83"/>
                <a:gd name="T10" fmla="*/ 7 w 203"/>
                <a:gd name="T11" fmla="*/ 36 h 83"/>
                <a:gd name="T12" fmla="*/ 88 w 203"/>
                <a:gd name="T13" fmla="*/ 3 h 83"/>
                <a:gd name="T14" fmla="*/ 115 w 203"/>
                <a:gd name="T15" fmla="*/ 3 h 83"/>
                <a:gd name="T16" fmla="*/ 196 w 203"/>
                <a:gd name="T17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83">
                  <a:moveTo>
                    <a:pt x="196" y="36"/>
                  </a:moveTo>
                  <a:cubicBezTo>
                    <a:pt x="203" y="39"/>
                    <a:pt x="203" y="44"/>
                    <a:pt x="196" y="47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08" y="83"/>
                    <a:pt x="96" y="83"/>
                    <a:pt x="88" y="8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4"/>
                    <a:pt x="0" y="39"/>
                    <a:pt x="7" y="36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96" y="0"/>
                    <a:pt x="108" y="0"/>
                    <a:pt x="115" y="3"/>
                  </a:cubicBezTo>
                  <a:cubicBezTo>
                    <a:pt x="196" y="36"/>
                    <a:pt x="196" y="36"/>
                    <a:pt x="196" y="36"/>
                  </a:cubicBezTo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1" name="Freeform 1500"/>
            <p:cNvSpPr>
              <a:spLocks/>
            </p:cNvSpPr>
            <p:nvPr/>
          </p:nvSpPr>
          <p:spPr bwMode="auto">
            <a:xfrm>
              <a:off x="2049463" y="3022601"/>
              <a:ext cx="149225" cy="66675"/>
            </a:xfrm>
            <a:custGeom>
              <a:avLst/>
              <a:gdLst>
                <a:gd name="T0" fmla="*/ 43 w 52"/>
                <a:gd name="T1" fmla="*/ 19 h 23"/>
                <a:gd name="T2" fmla="*/ 9 w 52"/>
                <a:gd name="T3" fmla="*/ 19 h 23"/>
                <a:gd name="T4" fmla="*/ 9 w 52"/>
                <a:gd name="T5" fmla="*/ 4 h 23"/>
                <a:gd name="T6" fmla="*/ 43 w 52"/>
                <a:gd name="T7" fmla="*/ 4 h 23"/>
                <a:gd name="T8" fmla="*/ 43 w 52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">
                  <a:moveTo>
                    <a:pt x="43" y="19"/>
                  </a:moveTo>
                  <a:cubicBezTo>
                    <a:pt x="33" y="23"/>
                    <a:pt x="18" y="23"/>
                    <a:pt x="9" y="19"/>
                  </a:cubicBezTo>
                  <a:cubicBezTo>
                    <a:pt x="0" y="15"/>
                    <a:pt x="0" y="8"/>
                    <a:pt x="9" y="4"/>
                  </a:cubicBezTo>
                  <a:cubicBezTo>
                    <a:pt x="18" y="0"/>
                    <a:pt x="33" y="0"/>
                    <a:pt x="43" y="4"/>
                  </a:cubicBezTo>
                  <a:cubicBezTo>
                    <a:pt x="52" y="8"/>
                    <a:pt x="52" y="15"/>
                    <a:pt x="43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2" name="Freeform 1501"/>
            <p:cNvSpPr>
              <a:spLocks/>
            </p:cNvSpPr>
            <p:nvPr/>
          </p:nvSpPr>
          <p:spPr bwMode="auto">
            <a:xfrm>
              <a:off x="2152650" y="3090864"/>
              <a:ext cx="138113" cy="60325"/>
            </a:xfrm>
            <a:custGeom>
              <a:avLst/>
              <a:gdLst>
                <a:gd name="T0" fmla="*/ 0 w 87"/>
                <a:gd name="T1" fmla="*/ 11 h 38"/>
                <a:gd name="T2" fmla="*/ 87 w 87"/>
                <a:gd name="T3" fmla="*/ 0 h 38"/>
                <a:gd name="T4" fmla="*/ 63 w 87"/>
                <a:gd name="T5" fmla="*/ 38 h 38"/>
                <a:gd name="T6" fmla="*/ 0 w 87"/>
                <a:gd name="T7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38">
                  <a:moveTo>
                    <a:pt x="0" y="11"/>
                  </a:moveTo>
                  <a:lnTo>
                    <a:pt x="87" y="0"/>
                  </a:lnTo>
                  <a:lnTo>
                    <a:pt x="63" y="38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3" name="Freeform 1502"/>
            <p:cNvSpPr>
              <a:spLocks/>
            </p:cNvSpPr>
            <p:nvPr/>
          </p:nvSpPr>
          <p:spPr bwMode="auto">
            <a:xfrm>
              <a:off x="2284413" y="3019426"/>
              <a:ext cx="163513" cy="71438"/>
            </a:xfrm>
            <a:custGeom>
              <a:avLst/>
              <a:gdLst>
                <a:gd name="T0" fmla="*/ 52 w 103"/>
                <a:gd name="T1" fmla="*/ 0 h 45"/>
                <a:gd name="T2" fmla="*/ 52 w 103"/>
                <a:gd name="T3" fmla="*/ 45 h 45"/>
                <a:gd name="T4" fmla="*/ 0 w 103"/>
                <a:gd name="T5" fmla="*/ 24 h 45"/>
                <a:gd name="T6" fmla="*/ 52 w 103"/>
                <a:gd name="T7" fmla="*/ 45 h 45"/>
                <a:gd name="T8" fmla="*/ 103 w 103"/>
                <a:gd name="T9" fmla="*/ 24 h 45"/>
                <a:gd name="T10" fmla="*/ 52 w 103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5">
                  <a:moveTo>
                    <a:pt x="52" y="0"/>
                  </a:moveTo>
                  <a:lnTo>
                    <a:pt x="52" y="45"/>
                  </a:lnTo>
                  <a:lnTo>
                    <a:pt x="0" y="24"/>
                  </a:lnTo>
                  <a:lnTo>
                    <a:pt x="52" y="45"/>
                  </a:lnTo>
                  <a:lnTo>
                    <a:pt x="103" y="2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3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4" name="Freeform 1503"/>
            <p:cNvSpPr>
              <a:spLocks/>
            </p:cNvSpPr>
            <p:nvPr/>
          </p:nvSpPr>
          <p:spPr bwMode="auto">
            <a:xfrm>
              <a:off x="2284413" y="3019426"/>
              <a:ext cx="163513" cy="71438"/>
            </a:xfrm>
            <a:custGeom>
              <a:avLst/>
              <a:gdLst>
                <a:gd name="T0" fmla="*/ 52 w 103"/>
                <a:gd name="T1" fmla="*/ 0 h 45"/>
                <a:gd name="T2" fmla="*/ 52 w 103"/>
                <a:gd name="T3" fmla="*/ 45 h 45"/>
                <a:gd name="T4" fmla="*/ 0 w 103"/>
                <a:gd name="T5" fmla="*/ 24 h 45"/>
                <a:gd name="T6" fmla="*/ 52 w 103"/>
                <a:gd name="T7" fmla="*/ 45 h 45"/>
                <a:gd name="T8" fmla="*/ 103 w 103"/>
                <a:gd name="T9" fmla="*/ 24 h 45"/>
                <a:gd name="T10" fmla="*/ 52 w 103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5">
                  <a:moveTo>
                    <a:pt x="52" y="0"/>
                  </a:moveTo>
                  <a:lnTo>
                    <a:pt x="52" y="45"/>
                  </a:lnTo>
                  <a:lnTo>
                    <a:pt x="0" y="24"/>
                  </a:lnTo>
                  <a:lnTo>
                    <a:pt x="52" y="45"/>
                  </a:lnTo>
                  <a:lnTo>
                    <a:pt x="103" y="2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5" name="Freeform 1504"/>
            <p:cNvSpPr>
              <a:spLocks/>
            </p:cNvSpPr>
            <p:nvPr/>
          </p:nvSpPr>
          <p:spPr bwMode="auto">
            <a:xfrm>
              <a:off x="2284413" y="3019426"/>
              <a:ext cx="82550" cy="71438"/>
            </a:xfrm>
            <a:custGeom>
              <a:avLst/>
              <a:gdLst>
                <a:gd name="T0" fmla="*/ 52 w 52"/>
                <a:gd name="T1" fmla="*/ 0 h 45"/>
                <a:gd name="T2" fmla="*/ 0 w 52"/>
                <a:gd name="T3" fmla="*/ 24 h 45"/>
                <a:gd name="T4" fmla="*/ 52 w 52"/>
                <a:gd name="T5" fmla="*/ 45 h 45"/>
                <a:gd name="T6" fmla="*/ 52 w 52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5">
                  <a:moveTo>
                    <a:pt x="52" y="0"/>
                  </a:moveTo>
                  <a:lnTo>
                    <a:pt x="0" y="24"/>
                  </a:lnTo>
                  <a:lnTo>
                    <a:pt x="52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61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6" name="Freeform 1505"/>
            <p:cNvSpPr>
              <a:spLocks/>
            </p:cNvSpPr>
            <p:nvPr/>
          </p:nvSpPr>
          <p:spPr bwMode="auto">
            <a:xfrm>
              <a:off x="2284413" y="3019426"/>
              <a:ext cx="82550" cy="71438"/>
            </a:xfrm>
            <a:custGeom>
              <a:avLst/>
              <a:gdLst>
                <a:gd name="T0" fmla="*/ 52 w 52"/>
                <a:gd name="T1" fmla="*/ 0 h 45"/>
                <a:gd name="T2" fmla="*/ 0 w 52"/>
                <a:gd name="T3" fmla="*/ 24 h 45"/>
                <a:gd name="T4" fmla="*/ 52 w 52"/>
                <a:gd name="T5" fmla="*/ 45 h 45"/>
                <a:gd name="T6" fmla="*/ 52 w 52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5">
                  <a:moveTo>
                    <a:pt x="52" y="0"/>
                  </a:moveTo>
                  <a:lnTo>
                    <a:pt x="0" y="24"/>
                  </a:lnTo>
                  <a:lnTo>
                    <a:pt x="52" y="4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7" name="Freeform 1506"/>
            <p:cNvSpPr>
              <a:spLocks/>
            </p:cNvSpPr>
            <p:nvPr/>
          </p:nvSpPr>
          <p:spPr bwMode="auto">
            <a:xfrm>
              <a:off x="2163763" y="2971801"/>
              <a:ext cx="144463" cy="61913"/>
            </a:xfrm>
            <a:custGeom>
              <a:avLst/>
              <a:gdLst>
                <a:gd name="T0" fmla="*/ 35 w 91"/>
                <a:gd name="T1" fmla="*/ 25 h 39"/>
                <a:gd name="T2" fmla="*/ 0 w 91"/>
                <a:gd name="T3" fmla="*/ 23 h 39"/>
                <a:gd name="T4" fmla="*/ 29 w 91"/>
                <a:gd name="T5" fmla="*/ 14 h 39"/>
                <a:gd name="T6" fmla="*/ 26 w 91"/>
                <a:gd name="T7" fmla="*/ 0 h 39"/>
                <a:gd name="T8" fmla="*/ 51 w 91"/>
                <a:gd name="T9" fmla="*/ 10 h 39"/>
                <a:gd name="T10" fmla="*/ 83 w 91"/>
                <a:gd name="T11" fmla="*/ 3 h 39"/>
                <a:gd name="T12" fmla="*/ 69 w 91"/>
                <a:gd name="T13" fmla="*/ 18 h 39"/>
                <a:gd name="T14" fmla="*/ 91 w 91"/>
                <a:gd name="T15" fmla="*/ 29 h 39"/>
                <a:gd name="T16" fmla="*/ 58 w 91"/>
                <a:gd name="T17" fmla="*/ 27 h 39"/>
                <a:gd name="T18" fmla="*/ 40 w 91"/>
                <a:gd name="T19" fmla="*/ 39 h 39"/>
                <a:gd name="T20" fmla="*/ 35 w 91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9">
                  <a:moveTo>
                    <a:pt x="35" y="25"/>
                  </a:moveTo>
                  <a:lnTo>
                    <a:pt x="0" y="23"/>
                  </a:lnTo>
                  <a:lnTo>
                    <a:pt x="29" y="14"/>
                  </a:lnTo>
                  <a:lnTo>
                    <a:pt x="26" y="0"/>
                  </a:lnTo>
                  <a:lnTo>
                    <a:pt x="51" y="10"/>
                  </a:lnTo>
                  <a:lnTo>
                    <a:pt x="83" y="3"/>
                  </a:lnTo>
                  <a:lnTo>
                    <a:pt x="69" y="18"/>
                  </a:lnTo>
                  <a:lnTo>
                    <a:pt x="91" y="29"/>
                  </a:lnTo>
                  <a:lnTo>
                    <a:pt x="58" y="27"/>
                  </a:lnTo>
                  <a:lnTo>
                    <a:pt x="40" y="39"/>
                  </a:lnTo>
                  <a:lnTo>
                    <a:pt x="3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26" name="グループ化 6025"/>
          <p:cNvGrpSpPr/>
          <p:nvPr/>
        </p:nvGrpSpPr>
        <p:grpSpPr>
          <a:xfrm>
            <a:off x="2879725" y="2897189"/>
            <a:ext cx="571500" cy="571500"/>
            <a:chOff x="2879725" y="2897189"/>
            <a:chExt cx="571500" cy="571500"/>
          </a:xfrm>
        </p:grpSpPr>
        <p:sp>
          <p:nvSpPr>
            <p:cNvPr id="858" name="Freeform 1507"/>
            <p:cNvSpPr>
              <a:spLocks/>
            </p:cNvSpPr>
            <p:nvPr/>
          </p:nvSpPr>
          <p:spPr bwMode="auto">
            <a:xfrm>
              <a:off x="3151188" y="3008314"/>
              <a:ext cx="160338" cy="249238"/>
            </a:xfrm>
            <a:custGeom>
              <a:avLst/>
              <a:gdLst>
                <a:gd name="T0" fmla="*/ 101 w 101"/>
                <a:gd name="T1" fmla="*/ 24 h 157"/>
                <a:gd name="T2" fmla="*/ 77 w 101"/>
                <a:gd name="T3" fmla="*/ 0 h 157"/>
                <a:gd name="T4" fmla="*/ 0 w 101"/>
                <a:gd name="T5" fmla="*/ 78 h 157"/>
                <a:gd name="T6" fmla="*/ 77 w 101"/>
                <a:gd name="T7" fmla="*/ 157 h 157"/>
                <a:gd name="T8" fmla="*/ 101 w 101"/>
                <a:gd name="T9" fmla="*/ 133 h 157"/>
                <a:gd name="T10" fmla="*/ 48 w 101"/>
                <a:gd name="T11" fmla="*/ 81 h 157"/>
                <a:gd name="T12" fmla="*/ 101 w 101"/>
                <a:gd name="T13" fmla="*/ 2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57">
                  <a:moveTo>
                    <a:pt x="101" y="24"/>
                  </a:moveTo>
                  <a:lnTo>
                    <a:pt x="77" y="0"/>
                  </a:lnTo>
                  <a:lnTo>
                    <a:pt x="0" y="78"/>
                  </a:lnTo>
                  <a:lnTo>
                    <a:pt x="77" y="157"/>
                  </a:lnTo>
                  <a:lnTo>
                    <a:pt x="101" y="133"/>
                  </a:lnTo>
                  <a:lnTo>
                    <a:pt x="48" y="81"/>
                  </a:lnTo>
                  <a:lnTo>
                    <a:pt x="101" y="24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9" name="Freeform 1508"/>
            <p:cNvSpPr>
              <a:spLocks/>
            </p:cNvSpPr>
            <p:nvPr/>
          </p:nvSpPr>
          <p:spPr bwMode="auto">
            <a:xfrm>
              <a:off x="3019425" y="3108326"/>
              <a:ext cx="160338" cy="249238"/>
            </a:xfrm>
            <a:custGeom>
              <a:avLst/>
              <a:gdLst>
                <a:gd name="T0" fmla="*/ 0 w 101"/>
                <a:gd name="T1" fmla="*/ 27 h 157"/>
                <a:gd name="T2" fmla="*/ 52 w 101"/>
                <a:gd name="T3" fmla="*/ 79 h 157"/>
                <a:gd name="T4" fmla="*/ 0 w 101"/>
                <a:gd name="T5" fmla="*/ 134 h 157"/>
                <a:gd name="T6" fmla="*/ 23 w 101"/>
                <a:gd name="T7" fmla="*/ 157 h 157"/>
                <a:gd name="T8" fmla="*/ 101 w 101"/>
                <a:gd name="T9" fmla="*/ 79 h 157"/>
                <a:gd name="T10" fmla="*/ 23 w 101"/>
                <a:gd name="T11" fmla="*/ 0 h 157"/>
                <a:gd name="T12" fmla="*/ 0 w 101"/>
                <a:gd name="T13" fmla="*/ 2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57">
                  <a:moveTo>
                    <a:pt x="0" y="27"/>
                  </a:moveTo>
                  <a:lnTo>
                    <a:pt x="52" y="79"/>
                  </a:lnTo>
                  <a:lnTo>
                    <a:pt x="0" y="134"/>
                  </a:lnTo>
                  <a:lnTo>
                    <a:pt x="23" y="157"/>
                  </a:lnTo>
                  <a:lnTo>
                    <a:pt x="101" y="79"/>
                  </a:lnTo>
                  <a:lnTo>
                    <a:pt x="2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0" name="Freeform 1509"/>
            <p:cNvSpPr>
              <a:spLocks noEditPoints="1"/>
            </p:cNvSpPr>
            <p:nvPr/>
          </p:nvSpPr>
          <p:spPr bwMode="auto">
            <a:xfrm>
              <a:off x="2879725" y="2897189"/>
              <a:ext cx="571500" cy="571500"/>
            </a:xfrm>
            <a:custGeom>
              <a:avLst/>
              <a:gdLst>
                <a:gd name="T0" fmla="*/ 100 w 200"/>
                <a:gd name="T1" fmla="*/ 0 h 200"/>
                <a:gd name="T2" fmla="*/ 0 w 200"/>
                <a:gd name="T3" fmla="*/ 100 h 200"/>
                <a:gd name="T4" fmla="*/ 100 w 200"/>
                <a:gd name="T5" fmla="*/ 200 h 200"/>
                <a:gd name="T6" fmla="*/ 200 w 200"/>
                <a:gd name="T7" fmla="*/ 100 h 200"/>
                <a:gd name="T8" fmla="*/ 100 w 200"/>
                <a:gd name="T9" fmla="*/ 0 h 200"/>
                <a:gd name="T10" fmla="*/ 100 w 200"/>
                <a:gd name="T11" fmla="*/ 13 h 200"/>
                <a:gd name="T12" fmla="*/ 187 w 200"/>
                <a:gd name="T13" fmla="*/ 100 h 200"/>
                <a:gd name="T14" fmla="*/ 100 w 200"/>
                <a:gd name="T15" fmla="*/ 187 h 200"/>
                <a:gd name="T16" fmla="*/ 13 w 200"/>
                <a:gd name="T17" fmla="*/ 100 h 200"/>
                <a:gd name="T18" fmla="*/ 100 w 200"/>
                <a:gd name="T19" fmla="*/ 1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4" y="0"/>
                    <a:pt x="0" y="46"/>
                    <a:pt x="0" y="100"/>
                  </a:cubicBezTo>
                  <a:cubicBezTo>
                    <a:pt x="0" y="156"/>
                    <a:pt x="46" y="200"/>
                    <a:pt x="100" y="200"/>
                  </a:cubicBezTo>
                  <a:cubicBezTo>
                    <a:pt x="154" y="200"/>
                    <a:pt x="200" y="154"/>
                    <a:pt x="200" y="100"/>
                  </a:cubicBezTo>
                  <a:cubicBezTo>
                    <a:pt x="200" y="46"/>
                    <a:pt x="156" y="0"/>
                    <a:pt x="100" y="0"/>
                  </a:cubicBezTo>
                  <a:close/>
                  <a:moveTo>
                    <a:pt x="100" y="13"/>
                  </a:moveTo>
                  <a:cubicBezTo>
                    <a:pt x="148" y="13"/>
                    <a:pt x="187" y="52"/>
                    <a:pt x="187" y="100"/>
                  </a:cubicBezTo>
                  <a:cubicBezTo>
                    <a:pt x="187" y="148"/>
                    <a:pt x="148" y="187"/>
                    <a:pt x="100" y="187"/>
                  </a:cubicBezTo>
                  <a:cubicBezTo>
                    <a:pt x="52" y="187"/>
                    <a:pt x="13" y="148"/>
                    <a:pt x="13" y="100"/>
                  </a:cubicBezTo>
                  <a:cubicBezTo>
                    <a:pt x="13" y="52"/>
                    <a:pt x="52" y="13"/>
                    <a:pt x="100" y="13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28" name="グループ化 6027"/>
          <p:cNvGrpSpPr/>
          <p:nvPr/>
        </p:nvGrpSpPr>
        <p:grpSpPr>
          <a:xfrm>
            <a:off x="3844925" y="2897189"/>
            <a:ext cx="530226" cy="571500"/>
            <a:chOff x="3844925" y="2897189"/>
            <a:chExt cx="530226" cy="571500"/>
          </a:xfrm>
        </p:grpSpPr>
        <p:sp>
          <p:nvSpPr>
            <p:cNvPr id="861" name="Freeform 1510"/>
            <p:cNvSpPr>
              <a:spLocks/>
            </p:cNvSpPr>
            <p:nvPr/>
          </p:nvSpPr>
          <p:spPr bwMode="auto">
            <a:xfrm>
              <a:off x="3922713" y="3162301"/>
              <a:ext cx="374650" cy="163513"/>
            </a:xfrm>
            <a:custGeom>
              <a:avLst/>
              <a:gdLst>
                <a:gd name="T0" fmla="*/ 122 w 131"/>
                <a:gd name="T1" fmla="*/ 0 h 57"/>
                <a:gd name="T2" fmla="*/ 9 w 131"/>
                <a:gd name="T3" fmla="*/ 0 h 57"/>
                <a:gd name="T4" fmla="*/ 0 w 131"/>
                <a:gd name="T5" fmla="*/ 10 h 57"/>
                <a:gd name="T6" fmla="*/ 0 w 131"/>
                <a:gd name="T7" fmla="*/ 53 h 57"/>
                <a:gd name="T8" fmla="*/ 16 w 131"/>
                <a:gd name="T9" fmla="*/ 57 h 57"/>
                <a:gd name="T10" fmla="*/ 16 w 131"/>
                <a:gd name="T11" fmla="*/ 16 h 57"/>
                <a:gd name="T12" fmla="*/ 115 w 131"/>
                <a:gd name="T13" fmla="*/ 16 h 57"/>
                <a:gd name="T14" fmla="*/ 115 w 131"/>
                <a:gd name="T15" fmla="*/ 57 h 57"/>
                <a:gd name="T16" fmla="*/ 131 w 131"/>
                <a:gd name="T17" fmla="*/ 52 h 57"/>
                <a:gd name="T18" fmla="*/ 131 w 131"/>
                <a:gd name="T19" fmla="*/ 10 h 57"/>
                <a:gd name="T20" fmla="*/ 122 w 131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57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4"/>
                    <a:pt x="126" y="0"/>
                    <a:pt x="122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2" name="Rectangle 1511"/>
            <p:cNvSpPr>
              <a:spLocks noChangeArrowheads="1"/>
            </p:cNvSpPr>
            <p:nvPr/>
          </p:nvSpPr>
          <p:spPr bwMode="auto">
            <a:xfrm>
              <a:off x="4089400" y="3086101"/>
              <a:ext cx="42863" cy="1174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3" name="Freeform 1512"/>
            <p:cNvSpPr>
              <a:spLocks/>
            </p:cNvSpPr>
            <p:nvPr/>
          </p:nvSpPr>
          <p:spPr bwMode="auto">
            <a:xfrm>
              <a:off x="4011613" y="2897189"/>
              <a:ext cx="196850" cy="188913"/>
            </a:xfrm>
            <a:custGeom>
              <a:avLst/>
              <a:gdLst>
                <a:gd name="T0" fmla="*/ 60 w 69"/>
                <a:gd name="T1" fmla="*/ 0 h 66"/>
                <a:gd name="T2" fmla="*/ 9 w 69"/>
                <a:gd name="T3" fmla="*/ 0 h 66"/>
                <a:gd name="T4" fmla="*/ 0 w 69"/>
                <a:gd name="T5" fmla="*/ 10 h 66"/>
                <a:gd name="T6" fmla="*/ 0 w 69"/>
                <a:gd name="T7" fmla="*/ 57 h 66"/>
                <a:gd name="T8" fmla="*/ 9 w 69"/>
                <a:gd name="T9" fmla="*/ 66 h 66"/>
                <a:gd name="T10" fmla="*/ 59 w 69"/>
                <a:gd name="T11" fmla="*/ 66 h 66"/>
                <a:gd name="T12" fmla="*/ 69 w 69"/>
                <a:gd name="T13" fmla="*/ 57 h 66"/>
                <a:gd name="T14" fmla="*/ 69 w 69"/>
                <a:gd name="T15" fmla="*/ 10 h 66"/>
                <a:gd name="T16" fmla="*/ 60 w 69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6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4" y="66"/>
                    <a:pt x="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5" y="66"/>
                    <a:pt x="69" y="62"/>
                    <a:pt x="69" y="57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5"/>
                    <a:pt x="65" y="0"/>
                    <a:pt x="60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4" name="Freeform 1513"/>
            <p:cNvSpPr>
              <a:spLocks/>
            </p:cNvSpPr>
            <p:nvPr/>
          </p:nvSpPr>
          <p:spPr bwMode="auto">
            <a:xfrm>
              <a:off x="3844925" y="3279776"/>
              <a:ext cx="198438" cy="188913"/>
            </a:xfrm>
            <a:custGeom>
              <a:avLst/>
              <a:gdLst>
                <a:gd name="T0" fmla="*/ 60 w 69"/>
                <a:gd name="T1" fmla="*/ 0 h 66"/>
                <a:gd name="T2" fmla="*/ 10 w 69"/>
                <a:gd name="T3" fmla="*/ 0 h 66"/>
                <a:gd name="T4" fmla="*/ 0 w 69"/>
                <a:gd name="T5" fmla="*/ 9 h 66"/>
                <a:gd name="T6" fmla="*/ 0 w 69"/>
                <a:gd name="T7" fmla="*/ 56 h 66"/>
                <a:gd name="T8" fmla="*/ 10 w 69"/>
                <a:gd name="T9" fmla="*/ 66 h 66"/>
                <a:gd name="T10" fmla="*/ 60 w 69"/>
                <a:gd name="T11" fmla="*/ 66 h 66"/>
                <a:gd name="T12" fmla="*/ 69 w 69"/>
                <a:gd name="T13" fmla="*/ 56 h 66"/>
                <a:gd name="T14" fmla="*/ 69 w 69"/>
                <a:gd name="T15" fmla="*/ 9 h 66"/>
                <a:gd name="T16" fmla="*/ 60 w 69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6">
                  <a:moveTo>
                    <a:pt x="6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6"/>
                    <a:pt x="10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5" y="66"/>
                    <a:pt x="69" y="61"/>
                    <a:pt x="69" y="56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5" name="Freeform 1514"/>
            <p:cNvSpPr>
              <a:spLocks/>
            </p:cNvSpPr>
            <p:nvPr/>
          </p:nvSpPr>
          <p:spPr bwMode="auto">
            <a:xfrm>
              <a:off x="4176713" y="3279776"/>
              <a:ext cx="198438" cy="188913"/>
            </a:xfrm>
            <a:custGeom>
              <a:avLst/>
              <a:gdLst>
                <a:gd name="T0" fmla="*/ 59 w 69"/>
                <a:gd name="T1" fmla="*/ 0 h 66"/>
                <a:gd name="T2" fmla="*/ 9 w 69"/>
                <a:gd name="T3" fmla="*/ 0 h 66"/>
                <a:gd name="T4" fmla="*/ 0 w 69"/>
                <a:gd name="T5" fmla="*/ 9 h 66"/>
                <a:gd name="T6" fmla="*/ 0 w 69"/>
                <a:gd name="T7" fmla="*/ 56 h 66"/>
                <a:gd name="T8" fmla="*/ 9 w 69"/>
                <a:gd name="T9" fmla="*/ 66 h 66"/>
                <a:gd name="T10" fmla="*/ 59 w 69"/>
                <a:gd name="T11" fmla="*/ 66 h 66"/>
                <a:gd name="T12" fmla="*/ 69 w 69"/>
                <a:gd name="T13" fmla="*/ 56 h 66"/>
                <a:gd name="T14" fmla="*/ 69 w 69"/>
                <a:gd name="T15" fmla="*/ 9 h 66"/>
                <a:gd name="T16" fmla="*/ 59 w 69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6"/>
                    <a:pt x="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5" y="66"/>
                    <a:pt x="69" y="61"/>
                    <a:pt x="69" y="56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59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30" name="グループ化 6029"/>
          <p:cNvGrpSpPr/>
          <p:nvPr/>
        </p:nvGrpSpPr>
        <p:grpSpPr>
          <a:xfrm>
            <a:off x="4708525" y="2833689"/>
            <a:ext cx="649288" cy="701675"/>
            <a:chOff x="4708525" y="2833689"/>
            <a:chExt cx="649288" cy="701675"/>
          </a:xfrm>
        </p:grpSpPr>
        <p:sp>
          <p:nvSpPr>
            <p:cNvPr id="866" name="Freeform 1515"/>
            <p:cNvSpPr>
              <a:spLocks/>
            </p:cNvSpPr>
            <p:nvPr/>
          </p:nvSpPr>
          <p:spPr bwMode="auto">
            <a:xfrm>
              <a:off x="4911725" y="2833689"/>
              <a:ext cx="242888" cy="323850"/>
            </a:xfrm>
            <a:custGeom>
              <a:avLst/>
              <a:gdLst>
                <a:gd name="T0" fmla="*/ 33 w 85"/>
                <a:gd name="T1" fmla="*/ 81 h 113"/>
                <a:gd name="T2" fmla="*/ 13 w 85"/>
                <a:gd name="T3" fmla="*/ 81 h 113"/>
                <a:gd name="T4" fmla="*/ 0 w 85"/>
                <a:gd name="T5" fmla="*/ 67 h 113"/>
                <a:gd name="T6" fmla="*/ 0 w 85"/>
                <a:gd name="T7" fmla="*/ 13 h 113"/>
                <a:gd name="T8" fmla="*/ 13 w 85"/>
                <a:gd name="T9" fmla="*/ 0 h 113"/>
                <a:gd name="T10" fmla="*/ 72 w 85"/>
                <a:gd name="T11" fmla="*/ 0 h 113"/>
                <a:gd name="T12" fmla="*/ 85 w 85"/>
                <a:gd name="T13" fmla="*/ 12 h 113"/>
                <a:gd name="T14" fmla="*/ 85 w 85"/>
                <a:gd name="T15" fmla="*/ 67 h 113"/>
                <a:gd name="T16" fmla="*/ 72 w 85"/>
                <a:gd name="T17" fmla="*/ 81 h 113"/>
                <a:gd name="T18" fmla="*/ 55 w 85"/>
                <a:gd name="T19" fmla="*/ 81 h 113"/>
                <a:gd name="T20" fmla="*/ 52 w 85"/>
                <a:gd name="T21" fmla="*/ 83 h 113"/>
                <a:gd name="T22" fmla="*/ 52 w 85"/>
                <a:gd name="T23" fmla="*/ 113 h 113"/>
                <a:gd name="T24" fmla="*/ 51 w 85"/>
                <a:gd name="T25" fmla="*/ 110 h 113"/>
                <a:gd name="T26" fmla="*/ 51 w 85"/>
                <a:gd name="T27" fmla="*/ 85 h 113"/>
                <a:gd name="T28" fmla="*/ 47 w 85"/>
                <a:gd name="T29" fmla="*/ 82 h 113"/>
                <a:gd name="T30" fmla="*/ 36 w 85"/>
                <a:gd name="T31" fmla="*/ 82 h 113"/>
                <a:gd name="T32" fmla="*/ 33 w 85"/>
                <a:gd name="T33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13">
                  <a:moveTo>
                    <a:pt x="33" y="81"/>
                  </a:moveTo>
                  <a:cubicBezTo>
                    <a:pt x="26" y="81"/>
                    <a:pt x="20" y="81"/>
                    <a:pt x="13" y="81"/>
                  </a:cubicBezTo>
                  <a:cubicBezTo>
                    <a:pt x="5" y="81"/>
                    <a:pt x="0" y="76"/>
                    <a:pt x="0" y="67"/>
                  </a:cubicBezTo>
                  <a:cubicBezTo>
                    <a:pt x="0" y="49"/>
                    <a:pt x="0" y="31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33" y="0"/>
                    <a:pt x="53" y="0"/>
                    <a:pt x="72" y="0"/>
                  </a:cubicBezTo>
                  <a:cubicBezTo>
                    <a:pt x="80" y="0"/>
                    <a:pt x="85" y="4"/>
                    <a:pt x="85" y="12"/>
                  </a:cubicBezTo>
                  <a:cubicBezTo>
                    <a:pt x="85" y="31"/>
                    <a:pt x="85" y="49"/>
                    <a:pt x="85" y="67"/>
                  </a:cubicBezTo>
                  <a:cubicBezTo>
                    <a:pt x="85" y="76"/>
                    <a:pt x="80" y="81"/>
                    <a:pt x="72" y="81"/>
                  </a:cubicBezTo>
                  <a:cubicBezTo>
                    <a:pt x="66" y="81"/>
                    <a:pt x="60" y="81"/>
                    <a:pt x="55" y="81"/>
                  </a:cubicBezTo>
                  <a:cubicBezTo>
                    <a:pt x="53" y="81"/>
                    <a:pt x="52" y="81"/>
                    <a:pt x="52" y="83"/>
                  </a:cubicBezTo>
                  <a:cubicBezTo>
                    <a:pt x="52" y="93"/>
                    <a:pt x="52" y="103"/>
                    <a:pt x="52" y="113"/>
                  </a:cubicBezTo>
                  <a:cubicBezTo>
                    <a:pt x="51" y="112"/>
                    <a:pt x="51" y="111"/>
                    <a:pt x="51" y="110"/>
                  </a:cubicBezTo>
                  <a:cubicBezTo>
                    <a:pt x="51" y="102"/>
                    <a:pt x="51" y="93"/>
                    <a:pt x="51" y="85"/>
                  </a:cubicBezTo>
                  <a:cubicBezTo>
                    <a:pt x="51" y="82"/>
                    <a:pt x="51" y="82"/>
                    <a:pt x="47" y="82"/>
                  </a:cubicBezTo>
                  <a:cubicBezTo>
                    <a:pt x="44" y="82"/>
                    <a:pt x="40" y="82"/>
                    <a:pt x="36" y="82"/>
                  </a:cubicBezTo>
                  <a:cubicBezTo>
                    <a:pt x="35" y="82"/>
                    <a:pt x="34" y="82"/>
                    <a:pt x="33" y="81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7" name="Freeform 1516"/>
            <p:cNvSpPr>
              <a:spLocks/>
            </p:cNvSpPr>
            <p:nvPr/>
          </p:nvSpPr>
          <p:spPr bwMode="auto">
            <a:xfrm>
              <a:off x="5114925" y="3300414"/>
              <a:ext cx="242888" cy="234950"/>
            </a:xfrm>
            <a:custGeom>
              <a:avLst/>
              <a:gdLst>
                <a:gd name="T0" fmla="*/ 52 w 85"/>
                <a:gd name="T1" fmla="*/ 0 h 82"/>
                <a:gd name="T2" fmla="*/ 54 w 85"/>
                <a:gd name="T3" fmla="*/ 1 h 82"/>
                <a:gd name="T4" fmla="*/ 73 w 85"/>
                <a:gd name="T5" fmla="*/ 1 h 82"/>
                <a:gd name="T6" fmla="*/ 85 w 85"/>
                <a:gd name="T7" fmla="*/ 13 h 82"/>
                <a:gd name="T8" fmla="*/ 85 w 85"/>
                <a:gd name="T9" fmla="*/ 68 h 82"/>
                <a:gd name="T10" fmla="*/ 72 w 85"/>
                <a:gd name="T11" fmla="*/ 82 h 82"/>
                <a:gd name="T12" fmla="*/ 13 w 85"/>
                <a:gd name="T13" fmla="*/ 81 h 82"/>
                <a:gd name="T14" fmla="*/ 0 w 85"/>
                <a:gd name="T15" fmla="*/ 69 h 82"/>
                <a:gd name="T16" fmla="*/ 0 w 85"/>
                <a:gd name="T17" fmla="*/ 13 h 82"/>
                <a:gd name="T18" fmla="*/ 13 w 85"/>
                <a:gd name="T19" fmla="*/ 1 h 82"/>
                <a:gd name="T20" fmla="*/ 30 w 85"/>
                <a:gd name="T21" fmla="*/ 1 h 82"/>
                <a:gd name="T22" fmla="*/ 33 w 85"/>
                <a:gd name="T23" fmla="*/ 0 h 82"/>
                <a:gd name="T24" fmla="*/ 52 w 85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2">
                  <a:moveTo>
                    <a:pt x="52" y="0"/>
                  </a:moveTo>
                  <a:cubicBezTo>
                    <a:pt x="53" y="1"/>
                    <a:pt x="53" y="1"/>
                    <a:pt x="54" y="1"/>
                  </a:cubicBezTo>
                  <a:cubicBezTo>
                    <a:pt x="61" y="1"/>
                    <a:pt x="67" y="1"/>
                    <a:pt x="73" y="1"/>
                  </a:cubicBezTo>
                  <a:cubicBezTo>
                    <a:pt x="80" y="0"/>
                    <a:pt x="85" y="5"/>
                    <a:pt x="85" y="13"/>
                  </a:cubicBezTo>
                  <a:cubicBezTo>
                    <a:pt x="85" y="32"/>
                    <a:pt x="85" y="50"/>
                    <a:pt x="85" y="68"/>
                  </a:cubicBezTo>
                  <a:cubicBezTo>
                    <a:pt x="85" y="76"/>
                    <a:pt x="79" y="82"/>
                    <a:pt x="72" y="82"/>
                  </a:cubicBezTo>
                  <a:cubicBezTo>
                    <a:pt x="53" y="81"/>
                    <a:pt x="33" y="81"/>
                    <a:pt x="13" y="81"/>
                  </a:cubicBezTo>
                  <a:cubicBezTo>
                    <a:pt x="5" y="81"/>
                    <a:pt x="0" y="77"/>
                    <a:pt x="0" y="69"/>
                  </a:cubicBezTo>
                  <a:cubicBezTo>
                    <a:pt x="0" y="50"/>
                    <a:pt x="0" y="32"/>
                    <a:pt x="0" y="13"/>
                  </a:cubicBezTo>
                  <a:cubicBezTo>
                    <a:pt x="0" y="5"/>
                    <a:pt x="6" y="0"/>
                    <a:pt x="13" y="1"/>
                  </a:cubicBezTo>
                  <a:cubicBezTo>
                    <a:pt x="18" y="1"/>
                    <a:pt x="24" y="1"/>
                    <a:pt x="30" y="1"/>
                  </a:cubicBezTo>
                  <a:cubicBezTo>
                    <a:pt x="31" y="1"/>
                    <a:pt x="32" y="1"/>
                    <a:pt x="33" y="0"/>
                  </a:cubicBezTo>
                  <a:cubicBezTo>
                    <a:pt x="39" y="0"/>
                    <a:pt x="45" y="0"/>
                    <a:pt x="52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8" name="Freeform 1517"/>
            <p:cNvSpPr>
              <a:spLocks/>
            </p:cNvSpPr>
            <p:nvPr/>
          </p:nvSpPr>
          <p:spPr bwMode="auto">
            <a:xfrm>
              <a:off x="4708525" y="3300414"/>
              <a:ext cx="244475" cy="231775"/>
            </a:xfrm>
            <a:custGeom>
              <a:avLst/>
              <a:gdLst>
                <a:gd name="T0" fmla="*/ 52 w 85"/>
                <a:gd name="T1" fmla="*/ 0 h 81"/>
                <a:gd name="T2" fmla="*/ 55 w 85"/>
                <a:gd name="T3" fmla="*/ 1 h 81"/>
                <a:gd name="T4" fmla="*/ 73 w 85"/>
                <a:gd name="T5" fmla="*/ 1 h 81"/>
                <a:gd name="T6" fmla="*/ 85 w 85"/>
                <a:gd name="T7" fmla="*/ 13 h 81"/>
                <a:gd name="T8" fmla="*/ 85 w 85"/>
                <a:gd name="T9" fmla="*/ 69 h 81"/>
                <a:gd name="T10" fmla="*/ 72 w 85"/>
                <a:gd name="T11" fmla="*/ 81 h 81"/>
                <a:gd name="T12" fmla="*/ 13 w 85"/>
                <a:gd name="T13" fmla="*/ 81 h 81"/>
                <a:gd name="T14" fmla="*/ 0 w 85"/>
                <a:gd name="T15" fmla="*/ 69 h 81"/>
                <a:gd name="T16" fmla="*/ 0 w 85"/>
                <a:gd name="T17" fmla="*/ 13 h 81"/>
                <a:gd name="T18" fmla="*/ 13 w 85"/>
                <a:gd name="T19" fmla="*/ 1 h 81"/>
                <a:gd name="T20" fmla="*/ 31 w 85"/>
                <a:gd name="T21" fmla="*/ 1 h 81"/>
                <a:gd name="T22" fmla="*/ 33 w 85"/>
                <a:gd name="T23" fmla="*/ 0 h 81"/>
                <a:gd name="T24" fmla="*/ 40 w 85"/>
                <a:gd name="T25" fmla="*/ 0 h 81"/>
                <a:gd name="T26" fmla="*/ 52 w 85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1">
                  <a:moveTo>
                    <a:pt x="52" y="0"/>
                  </a:moveTo>
                  <a:cubicBezTo>
                    <a:pt x="53" y="1"/>
                    <a:pt x="54" y="1"/>
                    <a:pt x="55" y="1"/>
                  </a:cubicBezTo>
                  <a:cubicBezTo>
                    <a:pt x="61" y="1"/>
                    <a:pt x="67" y="1"/>
                    <a:pt x="73" y="1"/>
                  </a:cubicBezTo>
                  <a:cubicBezTo>
                    <a:pt x="80" y="1"/>
                    <a:pt x="85" y="6"/>
                    <a:pt x="85" y="13"/>
                  </a:cubicBezTo>
                  <a:cubicBezTo>
                    <a:pt x="85" y="32"/>
                    <a:pt x="85" y="50"/>
                    <a:pt x="85" y="69"/>
                  </a:cubicBezTo>
                  <a:cubicBezTo>
                    <a:pt x="85" y="77"/>
                    <a:pt x="80" y="81"/>
                    <a:pt x="72" y="81"/>
                  </a:cubicBezTo>
                  <a:cubicBezTo>
                    <a:pt x="53" y="81"/>
                    <a:pt x="33" y="81"/>
                    <a:pt x="13" y="81"/>
                  </a:cubicBezTo>
                  <a:cubicBezTo>
                    <a:pt x="6" y="81"/>
                    <a:pt x="1" y="76"/>
                    <a:pt x="0" y="69"/>
                  </a:cubicBezTo>
                  <a:cubicBezTo>
                    <a:pt x="0" y="50"/>
                    <a:pt x="0" y="32"/>
                    <a:pt x="0" y="13"/>
                  </a:cubicBezTo>
                  <a:cubicBezTo>
                    <a:pt x="1" y="6"/>
                    <a:pt x="5" y="1"/>
                    <a:pt x="13" y="1"/>
                  </a:cubicBezTo>
                  <a:cubicBezTo>
                    <a:pt x="19" y="1"/>
                    <a:pt x="25" y="1"/>
                    <a:pt x="31" y="1"/>
                  </a:cubicBezTo>
                  <a:cubicBezTo>
                    <a:pt x="32" y="1"/>
                    <a:pt x="32" y="1"/>
                    <a:pt x="33" y="0"/>
                  </a:cubicBezTo>
                  <a:cubicBezTo>
                    <a:pt x="35" y="0"/>
                    <a:pt x="38" y="0"/>
                    <a:pt x="40" y="0"/>
                  </a:cubicBezTo>
                  <a:cubicBezTo>
                    <a:pt x="44" y="0"/>
                    <a:pt x="48" y="0"/>
                    <a:pt x="52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9" name="Freeform 1518"/>
            <p:cNvSpPr>
              <a:spLocks/>
            </p:cNvSpPr>
            <p:nvPr/>
          </p:nvSpPr>
          <p:spPr bwMode="auto">
            <a:xfrm>
              <a:off x="4803775" y="3065464"/>
              <a:ext cx="460375" cy="238125"/>
            </a:xfrm>
            <a:custGeom>
              <a:avLst/>
              <a:gdLst>
                <a:gd name="T0" fmla="*/ 19 w 161"/>
                <a:gd name="T1" fmla="*/ 82 h 83"/>
                <a:gd name="T2" fmla="*/ 16 w 161"/>
                <a:gd name="T3" fmla="*/ 83 h 83"/>
                <a:gd name="T4" fmla="*/ 3 w 161"/>
                <a:gd name="T5" fmla="*/ 83 h 83"/>
                <a:gd name="T6" fmla="*/ 0 w 161"/>
                <a:gd name="T7" fmla="*/ 82 h 83"/>
                <a:gd name="T8" fmla="*/ 0 w 161"/>
                <a:gd name="T9" fmla="*/ 46 h 83"/>
                <a:gd name="T10" fmla="*/ 3 w 161"/>
                <a:gd name="T11" fmla="*/ 37 h 83"/>
                <a:gd name="T12" fmla="*/ 13 w 161"/>
                <a:gd name="T13" fmla="*/ 32 h 83"/>
                <a:gd name="T14" fmla="*/ 68 w 161"/>
                <a:gd name="T15" fmla="*/ 33 h 83"/>
                <a:gd name="T16" fmla="*/ 71 w 161"/>
                <a:gd name="T17" fmla="*/ 30 h 83"/>
                <a:gd name="T18" fmla="*/ 71 w 161"/>
                <a:gd name="T19" fmla="*/ 0 h 83"/>
                <a:gd name="T20" fmla="*/ 88 w 161"/>
                <a:gd name="T21" fmla="*/ 0 h 83"/>
                <a:gd name="T22" fmla="*/ 90 w 161"/>
                <a:gd name="T23" fmla="*/ 2 h 83"/>
                <a:gd name="T24" fmla="*/ 90 w 161"/>
                <a:gd name="T25" fmla="*/ 30 h 83"/>
                <a:gd name="T26" fmla="*/ 90 w 161"/>
                <a:gd name="T27" fmla="*/ 32 h 83"/>
                <a:gd name="T28" fmla="*/ 93 w 161"/>
                <a:gd name="T29" fmla="*/ 32 h 83"/>
                <a:gd name="T30" fmla="*/ 147 w 161"/>
                <a:gd name="T31" fmla="*/ 32 h 83"/>
                <a:gd name="T32" fmla="*/ 161 w 161"/>
                <a:gd name="T33" fmla="*/ 46 h 83"/>
                <a:gd name="T34" fmla="*/ 161 w 161"/>
                <a:gd name="T35" fmla="*/ 82 h 83"/>
                <a:gd name="T36" fmla="*/ 156 w 161"/>
                <a:gd name="T37" fmla="*/ 83 h 83"/>
                <a:gd name="T38" fmla="*/ 144 w 161"/>
                <a:gd name="T39" fmla="*/ 83 h 83"/>
                <a:gd name="T40" fmla="*/ 142 w 161"/>
                <a:gd name="T41" fmla="*/ 82 h 83"/>
                <a:gd name="T42" fmla="*/ 142 w 161"/>
                <a:gd name="T43" fmla="*/ 54 h 83"/>
                <a:gd name="T44" fmla="*/ 139 w 161"/>
                <a:gd name="T45" fmla="*/ 52 h 83"/>
                <a:gd name="T46" fmla="*/ 22 w 161"/>
                <a:gd name="T47" fmla="*/ 52 h 83"/>
                <a:gd name="T48" fmla="*/ 19 w 161"/>
                <a:gd name="T49" fmla="*/ 54 h 83"/>
                <a:gd name="T50" fmla="*/ 19 w 161"/>
                <a:gd name="T51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1" h="83">
                  <a:moveTo>
                    <a:pt x="19" y="82"/>
                  </a:moveTo>
                  <a:cubicBezTo>
                    <a:pt x="18" y="83"/>
                    <a:pt x="17" y="83"/>
                    <a:pt x="16" y="83"/>
                  </a:cubicBezTo>
                  <a:cubicBezTo>
                    <a:pt x="12" y="83"/>
                    <a:pt x="7" y="83"/>
                    <a:pt x="3" y="83"/>
                  </a:cubicBezTo>
                  <a:cubicBezTo>
                    <a:pt x="2" y="83"/>
                    <a:pt x="1" y="83"/>
                    <a:pt x="0" y="82"/>
                  </a:cubicBezTo>
                  <a:cubicBezTo>
                    <a:pt x="0" y="70"/>
                    <a:pt x="0" y="58"/>
                    <a:pt x="0" y="46"/>
                  </a:cubicBezTo>
                  <a:cubicBezTo>
                    <a:pt x="0" y="43"/>
                    <a:pt x="1" y="40"/>
                    <a:pt x="3" y="37"/>
                  </a:cubicBezTo>
                  <a:cubicBezTo>
                    <a:pt x="5" y="34"/>
                    <a:pt x="9" y="32"/>
                    <a:pt x="13" y="32"/>
                  </a:cubicBezTo>
                  <a:cubicBezTo>
                    <a:pt x="32" y="32"/>
                    <a:pt x="50" y="32"/>
                    <a:pt x="68" y="33"/>
                  </a:cubicBezTo>
                  <a:cubicBezTo>
                    <a:pt x="70" y="33"/>
                    <a:pt x="71" y="32"/>
                    <a:pt x="71" y="30"/>
                  </a:cubicBezTo>
                  <a:cubicBezTo>
                    <a:pt x="71" y="20"/>
                    <a:pt x="71" y="10"/>
                    <a:pt x="71" y="0"/>
                  </a:cubicBezTo>
                  <a:cubicBezTo>
                    <a:pt x="77" y="0"/>
                    <a:pt x="82" y="0"/>
                    <a:pt x="88" y="0"/>
                  </a:cubicBezTo>
                  <a:cubicBezTo>
                    <a:pt x="90" y="0"/>
                    <a:pt x="90" y="0"/>
                    <a:pt x="90" y="2"/>
                  </a:cubicBezTo>
                  <a:cubicBezTo>
                    <a:pt x="90" y="11"/>
                    <a:pt x="90" y="20"/>
                    <a:pt x="90" y="30"/>
                  </a:cubicBezTo>
                  <a:cubicBezTo>
                    <a:pt x="90" y="30"/>
                    <a:pt x="90" y="31"/>
                    <a:pt x="90" y="32"/>
                  </a:cubicBezTo>
                  <a:cubicBezTo>
                    <a:pt x="91" y="33"/>
                    <a:pt x="92" y="32"/>
                    <a:pt x="93" y="32"/>
                  </a:cubicBezTo>
                  <a:cubicBezTo>
                    <a:pt x="111" y="32"/>
                    <a:pt x="129" y="33"/>
                    <a:pt x="147" y="32"/>
                  </a:cubicBezTo>
                  <a:cubicBezTo>
                    <a:pt x="156" y="32"/>
                    <a:pt x="161" y="37"/>
                    <a:pt x="161" y="46"/>
                  </a:cubicBezTo>
                  <a:cubicBezTo>
                    <a:pt x="161" y="58"/>
                    <a:pt x="161" y="70"/>
                    <a:pt x="161" y="82"/>
                  </a:cubicBezTo>
                  <a:cubicBezTo>
                    <a:pt x="159" y="83"/>
                    <a:pt x="157" y="83"/>
                    <a:pt x="156" y="83"/>
                  </a:cubicBezTo>
                  <a:cubicBezTo>
                    <a:pt x="152" y="83"/>
                    <a:pt x="148" y="83"/>
                    <a:pt x="144" y="83"/>
                  </a:cubicBezTo>
                  <a:cubicBezTo>
                    <a:pt x="143" y="83"/>
                    <a:pt x="142" y="83"/>
                    <a:pt x="142" y="82"/>
                  </a:cubicBezTo>
                  <a:cubicBezTo>
                    <a:pt x="142" y="73"/>
                    <a:pt x="142" y="63"/>
                    <a:pt x="142" y="54"/>
                  </a:cubicBezTo>
                  <a:cubicBezTo>
                    <a:pt x="142" y="52"/>
                    <a:pt x="141" y="52"/>
                    <a:pt x="139" y="52"/>
                  </a:cubicBezTo>
                  <a:cubicBezTo>
                    <a:pt x="100" y="52"/>
                    <a:pt x="61" y="52"/>
                    <a:pt x="22" y="52"/>
                  </a:cubicBezTo>
                  <a:cubicBezTo>
                    <a:pt x="20" y="52"/>
                    <a:pt x="19" y="52"/>
                    <a:pt x="19" y="54"/>
                  </a:cubicBezTo>
                  <a:cubicBezTo>
                    <a:pt x="19" y="63"/>
                    <a:pt x="19" y="73"/>
                    <a:pt x="19" y="82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32" name="グループ化 6031"/>
          <p:cNvGrpSpPr/>
          <p:nvPr/>
        </p:nvGrpSpPr>
        <p:grpSpPr>
          <a:xfrm>
            <a:off x="5632450" y="2854326"/>
            <a:ext cx="660400" cy="660400"/>
            <a:chOff x="5632450" y="2854326"/>
            <a:chExt cx="660400" cy="660400"/>
          </a:xfrm>
        </p:grpSpPr>
        <p:sp>
          <p:nvSpPr>
            <p:cNvPr id="870" name="Freeform 1519"/>
            <p:cNvSpPr>
              <a:spLocks/>
            </p:cNvSpPr>
            <p:nvPr/>
          </p:nvSpPr>
          <p:spPr bwMode="auto">
            <a:xfrm>
              <a:off x="5838825" y="2854326"/>
              <a:ext cx="249238" cy="250825"/>
            </a:xfrm>
            <a:custGeom>
              <a:avLst/>
              <a:gdLst>
                <a:gd name="T0" fmla="*/ 39 w 87"/>
                <a:gd name="T1" fmla="*/ 87 h 88"/>
                <a:gd name="T2" fmla="*/ 3 w 87"/>
                <a:gd name="T3" fmla="*/ 87 h 88"/>
                <a:gd name="T4" fmla="*/ 0 w 87"/>
                <a:gd name="T5" fmla="*/ 85 h 88"/>
                <a:gd name="T6" fmla="*/ 0 w 87"/>
                <a:gd name="T7" fmla="*/ 2 h 88"/>
                <a:gd name="T8" fmla="*/ 3 w 87"/>
                <a:gd name="T9" fmla="*/ 0 h 88"/>
                <a:gd name="T10" fmla="*/ 84 w 87"/>
                <a:gd name="T11" fmla="*/ 0 h 88"/>
                <a:gd name="T12" fmla="*/ 87 w 87"/>
                <a:gd name="T13" fmla="*/ 2 h 88"/>
                <a:gd name="T14" fmla="*/ 87 w 87"/>
                <a:gd name="T15" fmla="*/ 85 h 88"/>
                <a:gd name="T16" fmla="*/ 84 w 87"/>
                <a:gd name="T17" fmla="*/ 87 h 88"/>
                <a:gd name="T18" fmla="*/ 48 w 87"/>
                <a:gd name="T19" fmla="*/ 87 h 88"/>
                <a:gd name="T20" fmla="*/ 39 w 87"/>
                <a:gd name="T21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8">
                  <a:moveTo>
                    <a:pt x="39" y="87"/>
                  </a:moveTo>
                  <a:cubicBezTo>
                    <a:pt x="27" y="87"/>
                    <a:pt x="15" y="87"/>
                    <a:pt x="3" y="87"/>
                  </a:cubicBezTo>
                  <a:cubicBezTo>
                    <a:pt x="1" y="87"/>
                    <a:pt x="0" y="87"/>
                    <a:pt x="0" y="85"/>
                  </a:cubicBezTo>
                  <a:cubicBezTo>
                    <a:pt x="0" y="57"/>
                    <a:pt x="0" y="30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30" y="0"/>
                    <a:pt x="57" y="0"/>
                    <a:pt x="84" y="0"/>
                  </a:cubicBezTo>
                  <a:cubicBezTo>
                    <a:pt x="86" y="0"/>
                    <a:pt x="87" y="0"/>
                    <a:pt x="87" y="2"/>
                  </a:cubicBezTo>
                  <a:cubicBezTo>
                    <a:pt x="87" y="30"/>
                    <a:pt x="87" y="57"/>
                    <a:pt x="87" y="85"/>
                  </a:cubicBezTo>
                  <a:cubicBezTo>
                    <a:pt x="87" y="87"/>
                    <a:pt x="86" y="87"/>
                    <a:pt x="84" y="87"/>
                  </a:cubicBezTo>
                  <a:cubicBezTo>
                    <a:pt x="72" y="87"/>
                    <a:pt x="60" y="87"/>
                    <a:pt x="48" y="87"/>
                  </a:cubicBezTo>
                  <a:cubicBezTo>
                    <a:pt x="45" y="88"/>
                    <a:pt x="42" y="88"/>
                    <a:pt x="39" y="87"/>
                  </a:cubicBezTo>
                  <a:close/>
                </a:path>
              </a:pathLst>
            </a:custGeom>
            <a:solidFill>
              <a:srgbClr val="00B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1" name="Freeform 1520"/>
            <p:cNvSpPr>
              <a:spLocks/>
            </p:cNvSpPr>
            <p:nvPr/>
          </p:nvSpPr>
          <p:spPr bwMode="auto">
            <a:xfrm>
              <a:off x="5632450" y="3260726"/>
              <a:ext cx="249238" cy="254000"/>
            </a:xfrm>
            <a:custGeom>
              <a:avLst/>
              <a:gdLst>
                <a:gd name="T0" fmla="*/ 48 w 87"/>
                <a:gd name="T1" fmla="*/ 1 h 89"/>
                <a:gd name="T2" fmla="*/ 84 w 87"/>
                <a:gd name="T3" fmla="*/ 1 h 89"/>
                <a:gd name="T4" fmla="*/ 87 w 87"/>
                <a:gd name="T5" fmla="*/ 3 h 89"/>
                <a:gd name="T6" fmla="*/ 87 w 87"/>
                <a:gd name="T7" fmla="*/ 86 h 89"/>
                <a:gd name="T8" fmla="*/ 84 w 87"/>
                <a:gd name="T9" fmla="*/ 89 h 89"/>
                <a:gd name="T10" fmla="*/ 3 w 87"/>
                <a:gd name="T11" fmla="*/ 89 h 89"/>
                <a:gd name="T12" fmla="*/ 0 w 87"/>
                <a:gd name="T13" fmla="*/ 86 h 89"/>
                <a:gd name="T14" fmla="*/ 0 w 87"/>
                <a:gd name="T15" fmla="*/ 3 h 89"/>
                <a:gd name="T16" fmla="*/ 3 w 87"/>
                <a:gd name="T17" fmla="*/ 1 h 89"/>
                <a:gd name="T18" fmla="*/ 39 w 87"/>
                <a:gd name="T19" fmla="*/ 1 h 89"/>
                <a:gd name="T20" fmla="*/ 48 w 87"/>
                <a:gd name="T21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9">
                  <a:moveTo>
                    <a:pt x="48" y="1"/>
                  </a:moveTo>
                  <a:cubicBezTo>
                    <a:pt x="60" y="1"/>
                    <a:pt x="72" y="1"/>
                    <a:pt x="84" y="1"/>
                  </a:cubicBezTo>
                  <a:cubicBezTo>
                    <a:pt x="86" y="1"/>
                    <a:pt x="87" y="1"/>
                    <a:pt x="87" y="3"/>
                  </a:cubicBezTo>
                  <a:cubicBezTo>
                    <a:pt x="87" y="31"/>
                    <a:pt x="87" y="58"/>
                    <a:pt x="87" y="86"/>
                  </a:cubicBezTo>
                  <a:cubicBezTo>
                    <a:pt x="87" y="88"/>
                    <a:pt x="86" y="89"/>
                    <a:pt x="84" y="89"/>
                  </a:cubicBezTo>
                  <a:cubicBezTo>
                    <a:pt x="57" y="89"/>
                    <a:pt x="30" y="89"/>
                    <a:pt x="3" y="89"/>
                  </a:cubicBezTo>
                  <a:cubicBezTo>
                    <a:pt x="1" y="89"/>
                    <a:pt x="0" y="88"/>
                    <a:pt x="0" y="86"/>
                  </a:cubicBezTo>
                  <a:cubicBezTo>
                    <a:pt x="0" y="58"/>
                    <a:pt x="0" y="31"/>
                    <a:pt x="0" y="3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15" y="1"/>
                    <a:pt x="27" y="1"/>
                    <a:pt x="39" y="1"/>
                  </a:cubicBezTo>
                  <a:cubicBezTo>
                    <a:pt x="42" y="0"/>
                    <a:pt x="45" y="0"/>
                    <a:pt x="48" y="1"/>
                  </a:cubicBezTo>
                  <a:close/>
                </a:path>
              </a:pathLst>
            </a:custGeom>
            <a:solidFill>
              <a:srgbClr val="00B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2" name="Freeform 1521"/>
            <p:cNvSpPr>
              <a:spLocks/>
            </p:cNvSpPr>
            <p:nvPr/>
          </p:nvSpPr>
          <p:spPr bwMode="auto">
            <a:xfrm>
              <a:off x="6045200" y="3260726"/>
              <a:ext cx="247650" cy="254000"/>
            </a:xfrm>
            <a:custGeom>
              <a:avLst/>
              <a:gdLst>
                <a:gd name="T0" fmla="*/ 48 w 87"/>
                <a:gd name="T1" fmla="*/ 1 h 89"/>
                <a:gd name="T2" fmla="*/ 84 w 87"/>
                <a:gd name="T3" fmla="*/ 1 h 89"/>
                <a:gd name="T4" fmla="*/ 87 w 87"/>
                <a:gd name="T5" fmla="*/ 3 h 89"/>
                <a:gd name="T6" fmla="*/ 87 w 87"/>
                <a:gd name="T7" fmla="*/ 86 h 89"/>
                <a:gd name="T8" fmla="*/ 84 w 87"/>
                <a:gd name="T9" fmla="*/ 89 h 89"/>
                <a:gd name="T10" fmla="*/ 3 w 87"/>
                <a:gd name="T11" fmla="*/ 89 h 89"/>
                <a:gd name="T12" fmla="*/ 0 w 87"/>
                <a:gd name="T13" fmla="*/ 86 h 89"/>
                <a:gd name="T14" fmla="*/ 0 w 87"/>
                <a:gd name="T15" fmla="*/ 3 h 89"/>
                <a:gd name="T16" fmla="*/ 3 w 87"/>
                <a:gd name="T17" fmla="*/ 1 h 89"/>
                <a:gd name="T18" fmla="*/ 39 w 87"/>
                <a:gd name="T19" fmla="*/ 1 h 89"/>
                <a:gd name="T20" fmla="*/ 48 w 87"/>
                <a:gd name="T21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9">
                  <a:moveTo>
                    <a:pt x="48" y="1"/>
                  </a:moveTo>
                  <a:cubicBezTo>
                    <a:pt x="60" y="1"/>
                    <a:pt x="72" y="1"/>
                    <a:pt x="84" y="1"/>
                  </a:cubicBezTo>
                  <a:cubicBezTo>
                    <a:pt x="86" y="1"/>
                    <a:pt x="87" y="1"/>
                    <a:pt x="87" y="3"/>
                  </a:cubicBezTo>
                  <a:cubicBezTo>
                    <a:pt x="86" y="31"/>
                    <a:pt x="86" y="59"/>
                    <a:pt x="87" y="86"/>
                  </a:cubicBezTo>
                  <a:cubicBezTo>
                    <a:pt x="87" y="88"/>
                    <a:pt x="86" y="89"/>
                    <a:pt x="84" y="89"/>
                  </a:cubicBezTo>
                  <a:cubicBezTo>
                    <a:pt x="57" y="89"/>
                    <a:pt x="30" y="89"/>
                    <a:pt x="3" y="89"/>
                  </a:cubicBezTo>
                  <a:cubicBezTo>
                    <a:pt x="1" y="89"/>
                    <a:pt x="0" y="88"/>
                    <a:pt x="0" y="86"/>
                  </a:cubicBezTo>
                  <a:cubicBezTo>
                    <a:pt x="0" y="59"/>
                    <a:pt x="0" y="31"/>
                    <a:pt x="0" y="3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15" y="1"/>
                    <a:pt x="27" y="1"/>
                    <a:pt x="39" y="1"/>
                  </a:cubicBezTo>
                  <a:cubicBezTo>
                    <a:pt x="42" y="0"/>
                    <a:pt x="45" y="0"/>
                    <a:pt x="48" y="1"/>
                  </a:cubicBezTo>
                  <a:close/>
                </a:path>
              </a:pathLst>
            </a:custGeom>
            <a:solidFill>
              <a:srgbClr val="00B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3" name="Freeform 1522"/>
            <p:cNvSpPr>
              <a:spLocks/>
            </p:cNvSpPr>
            <p:nvPr/>
          </p:nvSpPr>
          <p:spPr bwMode="auto">
            <a:xfrm>
              <a:off x="5743575" y="3103564"/>
              <a:ext cx="438150" cy="158750"/>
            </a:xfrm>
            <a:custGeom>
              <a:avLst/>
              <a:gdLst>
                <a:gd name="T0" fmla="*/ 153 w 153"/>
                <a:gd name="T1" fmla="*/ 56 h 56"/>
                <a:gd name="T2" fmla="*/ 144 w 153"/>
                <a:gd name="T3" fmla="*/ 56 h 56"/>
                <a:gd name="T4" fmla="*/ 144 w 153"/>
                <a:gd name="T5" fmla="*/ 34 h 56"/>
                <a:gd name="T6" fmla="*/ 142 w 153"/>
                <a:gd name="T7" fmla="*/ 32 h 56"/>
                <a:gd name="T8" fmla="*/ 77 w 153"/>
                <a:gd name="T9" fmla="*/ 33 h 56"/>
                <a:gd name="T10" fmla="*/ 12 w 153"/>
                <a:gd name="T11" fmla="*/ 32 h 56"/>
                <a:gd name="T12" fmla="*/ 9 w 153"/>
                <a:gd name="T13" fmla="*/ 35 h 56"/>
                <a:gd name="T14" fmla="*/ 9 w 153"/>
                <a:gd name="T15" fmla="*/ 56 h 56"/>
                <a:gd name="T16" fmla="*/ 0 w 153"/>
                <a:gd name="T17" fmla="*/ 56 h 56"/>
                <a:gd name="T18" fmla="*/ 0 w 153"/>
                <a:gd name="T19" fmla="*/ 29 h 56"/>
                <a:gd name="T20" fmla="*/ 6 w 153"/>
                <a:gd name="T21" fmla="*/ 23 h 56"/>
                <a:gd name="T22" fmla="*/ 69 w 153"/>
                <a:gd name="T23" fmla="*/ 23 h 56"/>
                <a:gd name="T24" fmla="*/ 72 w 153"/>
                <a:gd name="T25" fmla="*/ 20 h 56"/>
                <a:gd name="T26" fmla="*/ 72 w 153"/>
                <a:gd name="T27" fmla="*/ 0 h 56"/>
                <a:gd name="T28" fmla="*/ 81 w 153"/>
                <a:gd name="T29" fmla="*/ 0 h 56"/>
                <a:gd name="T30" fmla="*/ 81 w 153"/>
                <a:gd name="T31" fmla="*/ 21 h 56"/>
                <a:gd name="T32" fmla="*/ 84 w 153"/>
                <a:gd name="T33" fmla="*/ 23 h 56"/>
                <a:gd name="T34" fmla="*/ 147 w 153"/>
                <a:gd name="T35" fmla="*/ 23 h 56"/>
                <a:gd name="T36" fmla="*/ 153 w 153"/>
                <a:gd name="T37" fmla="*/ 29 h 56"/>
                <a:gd name="T38" fmla="*/ 153 w 153"/>
                <a:gd name="T3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56">
                  <a:moveTo>
                    <a:pt x="153" y="56"/>
                  </a:moveTo>
                  <a:cubicBezTo>
                    <a:pt x="150" y="56"/>
                    <a:pt x="147" y="56"/>
                    <a:pt x="144" y="56"/>
                  </a:cubicBezTo>
                  <a:cubicBezTo>
                    <a:pt x="144" y="49"/>
                    <a:pt x="144" y="42"/>
                    <a:pt x="144" y="34"/>
                  </a:cubicBezTo>
                  <a:cubicBezTo>
                    <a:pt x="144" y="33"/>
                    <a:pt x="143" y="32"/>
                    <a:pt x="142" y="32"/>
                  </a:cubicBezTo>
                  <a:cubicBezTo>
                    <a:pt x="120" y="33"/>
                    <a:pt x="98" y="33"/>
                    <a:pt x="77" y="33"/>
                  </a:cubicBezTo>
                  <a:cubicBezTo>
                    <a:pt x="55" y="33"/>
                    <a:pt x="34" y="33"/>
                    <a:pt x="12" y="32"/>
                  </a:cubicBezTo>
                  <a:cubicBezTo>
                    <a:pt x="10" y="32"/>
                    <a:pt x="9" y="33"/>
                    <a:pt x="9" y="35"/>
                  </a:cubicBezTo>
                  <a:cubicBezTo>
                    <a:pt x="9" y="42"/>
                    <a:pt x="9" y="49"/>
                    <a:pt x="9" y="56"/>
                  </a:cubicBezTo>
                  <a:cubicBezTo>
                    <a:pt x="6" y="56"/>
                    <a:pt x="3" y="56"/>
                    <a:pt x="0" y="56"/>
                  </a:cubicBezTo>
                  <a:cubicBezTo>
                    <a:pt x="0" y="47"/>
                    <a:pt x="0" y="38"/>
                    <a:pt x="0" y="29"/>
                  </a:cubicBezTo>
                  <a:cubicBezTo>
                    <a:pt x="0" y="25"/>
                    <a:pt x="2" y="23"/>
                    <a:pt x="6" y="23"/>
                  </a:cubicBezTo>
                  <a:cubicBezTo>
                    <a:pt x="27" y="23"/>
                    <a:pt x="48" y="23"/>
                    <a:pt x="69" y="23"/>
                  </a:cubicBezTo>
                  <a:cubicBezTo>
                    <a:pt x="71" y="23"/>
                    <a:pt x="72" y="23"/>
                    <a:pt x="72" y="20"/>
                  </a:cubicBezTo>
                  <a:cubicBezTo>
                    <a:pt x="71" y="14"/>
                    <a:pt x="72" y="7"/>
                    <a:pt x="72" y="0"/>
                  </a:cubicBezTo>
                  <a:cubicBezTo>
                    <a:pt x="75" y="0"/>
                    <a:pt x="78" y="0"/>
                    <a:pt x="81" y="0"/>
                  </a:cubicBezTo>
                  <a:cubicBezTo>
                    <a:pt x="81" y="7"/>
                    <a:pt x="82" y="14"/>
                    <a:pt x="81" y="21"/>
                  </a:cubicBezTo>
                  <a:cubicBezTo>
                    <a:pt x="81" y="22"/>
                    <a:pt x="82" y="23"/>
                    <a:pt x="84" y="23"/>
                  </a:cubicBezTo>
                  <a:cubicBezTo>
                    <a:pt x="105" y="23"/>
                    <a:pt x="126" y="23"/>
                    <a:pt x="147" y="23"/>
                  </a:cubicBezTo>
                  <a:cubicBezTo>
                    <a:pt x="152" y="23"/>
                    <a:pt x="153" y="24"/>
                    <a:pt x="153" y="29"/>
                  </a:cubicBezTo>
                  <a:cubicBezTo>
                    <a:pt x="153" y="38"/>
                    <a:pt x="153" y="47"/>
                    <a:pt x="153" y="56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34" name="グループ化 6033"/>
          <p:cNvGrpSpPr/>
          <p:nvPr/>
        </p:nvGrpSpPr>
        <p:grpSpPr>
          <a:xfrm>
            <a:off x="6524625" y="2822576"/>
            <a:ext cx="714376" cy="714376"/>
            <a:chOff x="6524625" y="2822576"/>
            <a:chExt cx="714376" cy="714376"/>
          </a:xfrm>
        </p:grpSpPr>
        <p:pic>
          <p:nvPicPr>
            <p:cNvPr id="4595" name="Picture 1523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625" y="2822576"/>
              <a:ext cx="357188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96" name="Picture 1524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813" y="2822576"/>
              <a:ext cx="357188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97" name="Picture 1525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625" y="3179764"/>
              <a:ext cx="357188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98" name="Picture 1526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813" y="3179764"/>
              <a:ext cx="357188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36" name="グループ化 6035"/>
          <p:cNvGrpSpPr/>
          <p:nvPr/>
        </p:nvGrpSpPr>
        <p:grpSpPr>
          <a:xfrm>
            <a:off x="7588250" y="2843214"/>
            <a:ext cx="498475" cy="679450"/>
            <a:chOff x="7588250" y="2843214"/>
            <a:chExt cx="498475" cy="679450"/>
          </a:xfrm>
        </p:grpSpPr>
        <p:sp>
          <p:nvSpPr>
            <p:cNvPr id="874" name="Freeform 1527"/>
            <p:cNvSpPr>
              <a:spLocks/>
            </p:cNvSpPr>
            <p:nvPr/>
          </p:nvSpPr>
          <p:spPr bwMode="auto">
            <a:xfrm>
              <a:off x="7588250" y="2843214"/>
              <a:ext cx="498475" cy="679450"/>
            </a:xfrm>
            <a:custGeom>
              <a:avLst/>
              <a:gdLst>
                <a:gd name="T0" fmla="*/ 148 w 174"/>
                <a:gd name="T1" fmla="*/ 29 h 238"/>
                <a:gd name="T2" fmla="*/ 87 w 174"/>
                <a:gd name="T3" fmla="*/ 0 h 238"/>
                <a:gd name="T4" fmla="*/ 0 w 174"/>
                <a:gd name="T5" fmla="*/ 30 h 238"/>
                <a:gd name="T6" fmla="*/ 0 w 174"/>
                <a:gd name="T7" fmla="*/ 152 h 238"/>
                <a:gd name="T8" fmla="*/ 20 w 174"/>
                <a:gd name="T9" fmla="*/ 192 h 238"/>
                <a:gd name="T10" fmla="*/ 87 w 174"/>
                <a:gd name="T11" fmla="*/ 238 h 238"/>
                <a:gd name="T12" fmla="*/ 174 w 174"/>
                <a:gd name="T13" fmla="*/ 152 h 238"/>
                <a:gd name="T14" fmla="*/ 174 w 174"/>
                <a:gd name="T15" fmla="*/ 30 h 238"/>
                <a:gd name="T16" fmla="*/ 148 w 174"/>
                <a:gd name="T17" fmla="*/ 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238">
                  <a:moveTo>
                    <a:pt x="148" y="29"/>
                  </a:moveTo>
                  <a:cubicBezTo>
                    <a:pt x="96" y="23"/>
                    <a:pt x="87" y="0"/>
                    <a:pt x="87" y="0"/>
                  </a:cubicBezTo>
                  <a:cubicBezTo>
                    <a:pt x="87" y="0"/>
                    <a:pt x="75" y="30"/>
                    <a:pt x="0" y="3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6"/>
                    <a:pt x="8" y="180"/>
                    <a:pt x="20" y="192"/>
                  </a:cubicBezTo>
                  <a:cubicBezTo>
                    <a:pt x="45" y="219"/>
                    <a:pt x="87" y="238"/>
                    <a:pt x="87" y="238"/>
                  </a:cubicBezTo>
                  <a:cubicBezTo>
                    <a:pt x="87" y="238"/>
                    <a:pt x="174" y="200"/>
                    <a:pt x="174" y="152"/>
                  </a:cubicBezTo>
                  <a:cubicBezTo>
                    <a:pt x="174" y="30"/>
                    <a:pt x="174" y="30"/>
                    <a:pt x="174" y="30"/>
                  </a:cubicBezTo>
                  <a:cubicBezTo>
                    <a:pt x="165" y="30"/>
                    <a:pt x="156" y="30"/>
                    <a:pt x="148" y="29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5" name="Freeform 1528"/>
            <p:cNvSpPr>
              <a:spLocks/>
            </p:cNvSpPr>
            <p:nvPr/>
          </p:nvSpPr>
          <p:spPr bwMode="auto">
            <a:xfrm>
              <a:off x="7588250" y="2843214"/>
              <a:ext cx="423863" cy="549275"/>
            </a:xfrm>
            <a:custGeom>
              <a:avLst/>
              <a:gdLst>
                <a:gd name="T0" fmla="*/ 87 w 148"/>
                <a:gd name="T1" fmla="*/ 0 h 192"/>
                <a:gd name="T2" fmla="*/ 0 w 148"/>
                <a:gd name="T3" fmla="*/ 30 h 192"/>
                <a:gd name="T4" fmla="*/ 0 w 148"/>
                <a:gd name="T5" fmla="*/ 152 h 192"/>
                <a:gd name="T6" fmla="*/ 20 w 148"/>
                <a:gd name="T7" fmla="*/ 192 h 192"/>
                <a:gd name="T8" fmla="*/ 49 w 148"/>
                <a:gd name="T9" fmla="*/ 155 h 192"/>
                <a:gd name="T10" fmla="*/ 109 w 148"/>
                <a:gd name="T11" fmla="*/ 79 h 192"/>
                <a:gd name="T12" fmla="*/ 148 w 148"/>
                <a:gd name="T13" fmla="*/ 29 h 192"/>
                <a:gd name="T14" fmla="*/ 87 w 148"/>
                <a:gd name="T1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192">
                  <a:moveTo>
                    <a:pt x="87" y="0"/>
                  </a:moveTo>
                  <a:cubicBezTo>
                    <a:pt x="87" y="0"/>
                    <a:pt x="75" y="30"/>
                    <a:pt x="0" y="3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6"/>
                    <a:pt x="8" y="180"/>
                    <a:pt x="20" y="192"/>
                  </a:cubicBezTo>
                  <a:cubicBezTo>
                    <a:pt x="49" y="155"/>
                    <a:pt x="49" y="155"/>
                    <a:pt x="49" y="155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96" y="23"/>
                    <a:pt x="87" y="0"/>
                    <a:pt x="87" y="0"/>
                  </a:cubicBezTo>
                </a:path>
              </a:pathLst>
            </a:custGeom>
            <a:solidFill>
              <a:srgbClr val="96C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6" name="Freeform 1529"/>
            <p:cNvSpPr>
              <a:spLocks noEditPoints="1"/>
            </p:cNvSpPr>
            <p:nvPr/>
          </p:nvSpPr>
          <p:spPr bwMode="auto">
            <a:xfrm>
              <a:off x="7727950" y="3040064"/>
              <a:ext cx="220663" cy="285750"/>
            </a:xfrm>
            <a:custGeom>
              <a:avLst/>
              <a:gdLst>
                <a:gd name="T0" fmla="*/ 73 w 77"/>
                <a:gd name="T1" fmla="*/ 48 h 100"/>
                <a:gd name="T2" fmla="*/ 68 w 77"/>
                <a:gd name="T3" fmla="*/ 48 h 100"/>
                <a:gd name="T4" fmla="*/ 68 w 77"/>
                <a:gd name="T5" fmla="*/ 31 h 100"/>
                <a:gd name="T6" fmla="*/ 60 w 77"/>
                <a:gd name="T7" fmla="*/ 10 h 100"/>
                <a:gd name="T8" fmla="*/ 59 w 77"/>
                <a:gd name="T9" fmla="*/ 9 h 100"/>
                <a:gd name="T10" fmla="*/ 38 w 77"/>
                <a:gd name="T11" fmla="*/ 0 h 100"/>
                <a:gd name="T12" fmla="*/ 17 w 77"/>
                <a:gd name="T13" fmla="*/ 9 h 100"/>
                <a:gd name="T14" fmla="*/ 9 w 77"/>
                <a:gd name="T15" fmla="*/ 31 h 100"/>
                <a:gd name="T16" fmla="*/ 9 w 77"/>
                <a:gd name="T17" fmla="*/ 48 h 100"/>
                <a:gd name="T18" fmla="*/ 4 w 77"/>
                <a:gd name="T19" fmla="*/ 48 h 100"/>
                <a:gd name="T20" fmla="*/ 0 w 77"/>
                <a:gd name="T21" fmla="*/ 51 h 100"/>
                <a:gd name="T22" fmla="*/ 0 w 77"/>
                <a:gd name="T23" fmla="*/ 86 h 100"/>
                <a:gd name="T24" fmla="*/ 0 w 77"/>
                <a:gd name="T25" fmla="*/ 86 h 100"/>
                <a:gd name="T26" fmla="*/ 0 w 77"/>
                <a:gd name="T27" fmla="*/ 96 h 100"/>
                <a:gd name="T28" fmla="*/ 4 w 77"/>
                <a:gd name="T29" fmla="*/ 100 h 100"/>
                <a:gd name="T30" fmla="*/ 73 w 77"/>
                <a:gd name="T31" fmla="*/ 100 h 100"/>
                <a:gd name="T32" fmla="*/ 77 w 77"/>
                <a:gd name="T33" fmla="*/ 96 h 100"/>
                <a:gd name="T34" fmla="*/ 77 w 77"/>
                <a:gd name="T35" fmla="*/ 51 h 100"/>
                <a:gd name="T36" fmla="*/ 73 w 77"/>
                <a:gd name="T37" fmla="*/ 48 h 100"/>
                <a:gd name="T38" fmla="*/ 54 w 77"/>
                <a:gd name="T39" fmla="*/ 48 h 100"/>
                <a:gd name="T40" fmla="*/ 30 w 77"/>
                <a:gd name="T41" fmla="*/ 48 h 100"/>
                <a:gd name="T42" fmla="*/ 30 w 77"/>
                <a:gd name="T43" fmla="*/ 48 h 100"/>
                <a:gd name="T44" fmla="*/ 23 w 77"/>
                <a:gd name="T45" fmla="*/ 48 h 100"/>
                <a:gd name="T46" fmla="*/ 23 w 77"/>
                <a:gd name="T47" fmla="*/ 31 h 100"/>
                <a:gd name="T48" fmla="*/ 27 w 77"/>
                <a:gd name="T49" fmla="*/ 18 h 100"/>
                <a:gd name="T50" fmla="*/ 38 w 77"/>
                <a:gd name="T51" fmla="*/ 14 h 100"/>
                <a:gd name="T52" fmla="*/ 49 w 77"/>
                <a:gd name="T53" fmla="*/ 18 h 100"/>
                <a:gd name="T54" fmla="*/ 51 w 77"/>
                <a:gd name="T55" fmla="*/ 21 h 100"/>
                <a:gd name="T56" fmla="*/ 51 w 77"/>
                <a:gd name="T57" fmla="*/ 21 h 100"/>
                <a:gd name="T58" fmla="*/ 54 w 77"/>
                <a:gd name="T59" fmla="*/ 31 h 100"/>
                <a:gd name="T60" fmla="*/ 54 w 77"/>
                <a:gd name="T61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100">
                  <a:moveTo>
                    <a:pt x="73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23"/>
                    <a:pt x="65" y="15"/>
                    <a:pt x="60" y="10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4" y="3"/>
                    <a:pt x="46" y="0"/>
                    <a:pt x="38" y="0"/>
                  </a:cubicBezTo>
                  <a:cubicBezTo>
                    <a:pt x="30" y="0"/>
                    <a:pt x="22" y="3"/>
                    <a:pt x="17" y="9"/>
                  </a:cubicBezTo>
                  <a:cubicBezTo>
                    <a:pt x="12" y="15"/>
                    <a:pt x="9" y="22"/>
                    <a:pt x="9" y="3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9"/>
                    <a:pt x="0" y="5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8"/>
                    <a:pt x="2" y="100"/>
                    <a:pt x="4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5" y="100"/>
                    <a:pt x="77" y="98"/>
                    <a:pt x="77" y="96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9"/>
                    <a:pt x="75" y="48"/>
                    <a:pt x="73" y="48"/>
                  </a:cubicBezTo>
                  <a:close/>
                  <a:moveTo>
                    <a:pt x="54" y="48"/>
                  </a:move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26"/>
                    <a:pt x="25" y="21"/>
                    <a:pt x="27" y="18"/>
                  </a:cubicBezTo>
                  <a:cubicBezTo>
                    <a:pt x="30" y="15"/>
                    <a:pt x="34" y="14"/>
                    <a:pt x="38" y="14"/>
                  </a:cubicBezTo>
                  <a:cubicBezTo>
                    <a:pt x="42" y="14"/>
                    <a:pt x="46" y="15"/>
                    <a:pt x="49" y="18"/>
                  </a:cubicBezTo>
                  <a:cubicBezTo>
                    <a:pt x="50" y="19"/>
                    <a:pt x="50" y="20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24"/>
                    <a:pt x="54" y="27"/>
                    <a:pt x="54" y="31"/>
                  </a:cubicBezTo>
                  <a:lnTo>
                    <a:pt x="5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27" name="グループ化 6026"/>
          <p:cNvGrpSpPr/>
          <p:nvPr/>
        </p:nvGrpSpPr>
        <p:grpSpPr>
          <a:xfrm>
            <a:off x="2744788" y="3656014"/>
            <a:ext cx="898525" cy="131763"/>
            <a:chOff x="2744788" y="3656014"/>
            <a:chExt cx="898525" cy="131763"/>
          </a:xfrm>
        </p:grpSpPr>
        <p:sp>
          <p:nvSpPr>
            <p:cNvPr id="877" name="Rectangle 1530"/>
            <p:cNvSpPr>
              <a:spLocks noChangeArrowheads="1"/>
            </p:cNvSpPr>
            <p:nvPr/>
          </p:nvSpPr>
          <p:spPr bwMode="auto">
            <a:xfrm>
              <a:off x="2744788" y="3656014"/>
              <a:ext cx="1778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8" name="Rectangle 1531"/>
            <p:cNvSpPr>
              <a:spLocks noChangeArrowheads="1"/>
            </p:cNvSpPr>
            <p:nvPr/>
          </p:nvSpPr>
          <p:spPr bwMode="auto">
            <a:xfrm>
              <a:off x="2876550" y="3656014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9" name="Rectangle 1532"/>
            <p:cNvSpPr>
              <a:spLocks noChangeArrowheads="1"/>
            </p:cNvSpPr>
            <p:nvPr/>
          </p:nvSpPr>
          <p:spPr bwMode="auto">
            <a:xfrm>
              <a:off x="2962275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0" name="Rectangle 1533"/>
            <p:cNvSpPr>
              <a:spLocks noChangeArrowheads="1"/>
            </p:cNvSpPr>
            <p:nvPr/>
          </p:nvSpPr>
          <p:spPr bwMode="auto">
            <a:xfrm>
              <a:off x="3022600" y="3656014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1" name="Rectangle 1534"/>
            <p:cNvSpPr>
              <a:spLocks noChangeArrowheads="1"/>
            </p:cNvSpPr>
            <p:nvPr/>
          </p:nvSpPr>
          <p:spPr bwMode="auto">
            <a:xfrm>
              <a:off x="3122613" y="3656014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2" name="Rectangle 1535"/>
            <p:cNvSpPr>
              <a:spLocks noChangeArrowheads="1"/>
            </p:cNvSpPr>
            <p:nvPr/>
          </p:nvSpPr>
          <p:spPr bwMode="auto">
            <a:xfrm>
              <a:off x="3197225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3" name="Rectangle 1536"/>
            <p:cNvSpPr>
              <a:spLocks noChangeArrowheads="1"/>
            </p:cNvSpPr>
            <p:nvPr/>
          </p:nvSpPr>
          <p:spPr bwMode="auto">
            <a:xfrm>
              <a:off x="325596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4" name="Rectangle 1537"/>
            <p:cNvSpPr>
              <a:spLocks noChangeArrowheads="1"/>
            </p:cNvSpPr>
            <p:nvPr/>
          </p:nvSpPr>
          <p:spPr bwMode="auto">
            <a:xfrm>
              <a:off x="3313113" y="3656014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5" name="Rectangle 1538"/>
            <p:cNvSpPr>
              <a:spLocks noChangeArrowheads="1"/>
            </p:cNvSpPr>
            <p:nvPr/>
          </p:nvSpPr>
          <p:spPr bwMode="auto">
            <a:xfrm>
              <a:off x="335121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6" name="Rectangle 1539"/>
            <p:cNvSpPr>
              <a:spLocks noChangeArrowheads="1"/>
            </p:cNvSpPr>
            <p:nvPr/>
          </p:nvSpPr>
          <p:spPr bwMode="auto">
            <a:xfrm>
              <a:off x="3408363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7" name="Rectangle 1540"/>
            <p:cNvSpPr>
              <a:spLocks noChangeArrowheads="1"/>
            </p:cNvSpPr>
            <p:nvPr/>
          </p:nvSpPr>
          <p:spPr bwMode="auto">
            <a:xfrm>
              <a:off x="3468688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8" name="Rectangle 1541"/>
            <p:cNvSpPr>
              <a:spLocks noChangeArrowheads="1"/>
            </p:cNvSpPr>
            <p:nvPr/>
          </p:nvSpPr>
          <p:spPr bwMode="auto">
            <a:xfrm>
              <a:off x="3494088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9" name="Rectangle 1542"/>
            <p:cNvSpPr>
              <a:spLocks noChangeArrowheads="1"/>
            </p:cNvSpPr>
            <p:nvPr/>
          </p:nvSpPr>
          <p:spPr bwMode="auto">
            <a:xfrm>
              <a:off x="3554413" y="36560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21" name="グループ化 6020"/>
          <p:cNvGrpSpPr/>
          <p:nvPr/>
        </p:nvGrpSpPr>
        <p:grpSpPr>
          <a:xfrm>
            <a:off x="28575" y="3656014"/>
            <a:ext cx="712788" cy="246063"/>
            <a:chOff x="28575" y="3656014"/>
            <a:chExt cx="712788" cy="246063"/>
          </a:xfrm>
        </p:grpSpPr>
        <p:sp>
          <p:nvSpPr>
            <p:cNvPr id="890" name="Rectangle 1543"/>
            <p:cNvSpPr>
              <a:spLocks noChangeArrowheads="1"/>
            </p:cNvSpPr>
            <p:nvPr/>
          </p:nvSpPr>
          <p:spPr bwMode="auto">
            <a:xfrm>
              <a:off x="79375" y="3656014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1" name="Rectangle 1544"/>
            <p:cNvSpPr>
              <a:spLocks noChangeArrowheads="1"/>
            </p:cNvSpPr>
            <p:nvPr/>
          </p:nvSpPr>
          <p:spPr bwMode="auto">
            <a:xfrm>
              <a:off x="16351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2" name="Rectangle 1545"/>
            <p:cNvSpPr>
              <a:spLocks noChangeArrowheads="1"/>
            </p:cNvSpPr>
            <p:nvPr/>
          </p:nvSpPr>
          <p:spPr bwMode="auto">
            <a:xfrm>
              <a:off x="220663" y="3656014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3" name="Rectangle 1546"/>
            <p:cNvSpPr>
              <a:spLocks noChangeArrowheads="1"/>
            </p:cNvSpPr>
            <p:nvPr/>
          </p:nvSpPr>
          <p:spPr bwMode="auto">
            <a:xfrm>
              <a:off x="320675" y="3656014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4" name="Rectangle 1547"/>
            <p:cNvSpPr>
              <a:spLocks noChangeArrowheads="1"/>
            </p:cNvSpPr>
            <p:nvPr/>
          </p:nvSpPr>
          <p:spPr bwMode="auto">
            <a:xfrm>
              <a:off x="377825" y="36560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5" name="Rectangle 1548"/>
            <p:cNvSpPr>
              <a:spLocks noChangeArrowheads="1"/>
            </p:cNvSpPr>
            <p:nvPr/>
          </p:nvSpPr>
          <p:spPr bwMode="auto">
            <a:xfrm>
              <a:off x="417513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6" name="Rectangle 1549"/>
            <p:cNvSpPr>
              <a:spLocks noChangeArrowheads="1"/>
            </p:cNvSpPr>
            <p:nvPr/>
          </p:nvSpPr>
          <p:spPr bwMode="auto">
            <a:xfrm>
              <a:off x="442913" y="3656014"/>
              <a:ext cx="1651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7" name="Rectangle 1550"/>
            <p:cNvSpPr>
              <a:spLocks noChangeArrowheads="1"/>
            </p:cNvSpPr>
            <p:nvPr/>
          </p:nvSpPr>
          <p:spPr bwMode="auto">
            <a:xfrm>
              <a:off x="563563" y="3656014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8" name="Rectangle 1551"/>
            <p:cNvSpPr>
              <a:spLocks noChangeArrowheads="1"/>
            </p:cNvSpPr>
            <p:nvPr/>
          </p:nvSpPr>
          <p:spPr bwMode="auto">
            <a:xfrm>
              <a:off x="617538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9" name="Rectangle 1552"/>
            <p:cNvSpPr>
              <a:spLocks noChangeArrowheads="1"/>
            </p:cNvSpPr>
            <p:nvPr/>
          </p:nvSpPr>
          <p:spPr bwMode="auto">
            <a:xfrm>
              <a:off x="28575" y="3770314"/>
              <a:ext cx="777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0" name="Rectangle 1553"/>
            <p:cNvSpPr>
              <a:spLocks noChangeArrowheads="1"/>
            </p:cNvSpPr>
            <p:nvPr/>
          </p:nvSpPr>
          <p:spPr bwMode="auto">
            <a:xfrm>
              <a:off x="60325" y="37703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1" name="Rectangle 1554"/>
            <p:cNvSpPr>
              <a:spLocks noChangeArrowheads="1"/>
            </p:cNvSpPr>
            <p:nvPr/>
          </p:nvSpPr>
          <p:spPr bwMode="auto">
            <a:xfrm>
              <a:off x="120650" y="3770314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2" name="Rectangle 1555"/>
            <p:cNvSpPr>
              <a:spLocks noChangeArrowheads="1"/>
            </p:cNvSpPr>
            <p:nvPr/>
          </p:nvSpPr>
          <p:spPr bwMode="auto">
            <a:xfrm>
              <a:off x="174625" y="37703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3" name="Rectangle 1556"/>
            <p:cNvSpPr>
              <a:spLocks noChangeArrowheads="1"/>
            </p:cNvSpPr>
            <p:nvPr/>
          </p:nvSpPr>
          <p:spPr bwMode="auto">
            <a:xfrm>
              <a:off x="196850" y="3770314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4" name="Rectangle 1557"/>
            <p:cNvSpPr>
              <a:spLocks noChangeArrowheads="1"/>
            </p:cNvSpPr>
            <p:nvPr/>
          </p:nvSpPr>
          <p:spPr bwMode="auto">
            <a:xfrm>
              <a:off x="254000" y="37703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5" name="Rectangle 1558"/>
            <p:cNvSpPr>
              <a:spLocks noChangeArrowheads="1"/>
            </p:cNvSpPr>
            <p:nvPr/>
          </p:nvSpPr>
          <p:spPr bwMode="auto">
            <a:xfrm>
              <a:off x="311150" y="37703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6" name="Rectangle 1559"/>
            <p:cNvSpPr>
              <a:spLocks noChangeArrowheads="1"/>
            </p:cNvSpPr>
            <p:nvPr/>
          </p:nvSpPr>
          <p:spPr bwMode="auto">
            <a:xfrm>
              <a:off x="354013" y="3770314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7" name="Rectangle 1560"/>
            <p:cNvSpPr>
              <a:spLocks noChangeArrowheads="1"/>
            </p:cNvSpPr>
            <p:nvPr/>
          </p:nvSpPr>
          <p:spPr bwMode="auto">
            <a:xfrm>
              <a:off x="411163" y="3770314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8" name="Rectangle 1561"/>
            <p:cNvSpPr>
              <a:spLocks noChangeArrowheads="1"/>
            </p:cNvSpPr>
            <p:nvPr/>
          </p:nvSpPr>
          <p:spPr bwMode="auto">
            <a:xfrm>
              <a:off x="449263" y="37703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9" name="Rectangle 1562"/>
            <p:cNvSpPr>
              <a:spLocks noChangeArrowheads="1"/>
            </p:cNvSpPr>
            <p:nvPr/>
          </p:nvSpPr>
          <p:spPr bwMode="auto">
            <a:xfrm>
              <a:off x="509588" y="37703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0" name="Rectangle 1563"/>
            <p:cNvSpPr>
              <a:spLocks noChangeArrowheads="1"/>
            </p:cNvSpPr>
            <p:nvPr/>
          </p:nvSpPr>
          <p:spPr bwMode="auto">
            <a:xfrm>
              <a:off x="566738" y="37703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1" name="Rectangle 1564"/>
            <p:cNvSpPr>
              <a:spLocks noChangeArrowheads="1"/>
            </p:cNvSpPr>
            <p:nvPr/>
          </p:nvSpPr>
          <p:spPr bwMode="auto">
            <a:xfrm>
              <a:off x="592138" y="37703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2" name="Rectangle 1565"/>
            <p:cNvSpPr>
              <a:spLocks noChangeArrowheads="1"/>
            </p:cNvSpPr>
            <p:nvPr/>
          </p:nvSpPr>
          <p:spPr bwMode="auto">
            <a:xfrm>
              <a:off x="652463" y="37703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23" name="グループ化 6022"/>
          <p:cNvGrpSpPr/>
          <p:nvPr/>
        </p:nvGrpSpPr>
        <p:grpSpPr>
          <a:xfrm>
            <a:off x="920750" y="3656014"/>
            <a:ext cx="785813" cy="131763"/>
            <a:chOff x="920750" y="3656014"/>
            <a:chExt cx="785813" cy="131763"/>
          </a:xfrm>
        </p:grpSpPr>
        <p:sp>
          <p:nvSpPr>
            <p:cNvPr id="4593" name="Rectangle 1566"/>
            <p:cNvSpPr>
              <a:spLocks noChangeArrowheads="1"/>
            </p:cNvSpPr>
            <p:nvPr/>
          </p:nvSpPr>
          <p:spPr bwMode="auto">
            <a:xfrm>
              <a:off x="920750" y="3656014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4" name="Rectangle 1567"/>
            <p:cNvSpPr>
              <a:spLocks noChangeArrowheads="1"/>
            </p:cNvSpPr>
            <p:nvPr/>
          </p:nvSpPr>
          <p:spPr bwMode="auto">
            <a:xfrm>
              <a:off x="99536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9" name="Rectangle 1568"/>
            <p:cNvSpPr>
              <a:spLocks noChangeArrowheads="1"/>
            </p:cNvSpPr>
            <p:nvPr/>
          </p:nvSpPr>
          <p:spPr bwMode="auto">
            <a:xfrm>
              <a:off x="105251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0" name="Rectangle 1569"/>
            <p:cNvSpPr>
              <a:spLocks noChangeArrowheads="1"/>
            </p:cNvSpPr>
            <p:nvPr/>
          </p:nvSpPr>
          <p:spPr bwMode="auto">
            <a:xfrm>
              <a:off x="1109663" y="3656014"/>
              <a:ext cx="1603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1" name="Rectangle 1570"/>
            <p:cNvSpPr>
              <a:spLocks noChangeArrowheads="1"/>
            </p:cNvSpPr>
            <p:nvPr/>
          </p:nvSpPr>
          <p:spPr bwMode="auto">
            <a:xfrm>
              <a:off x="1220788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2" name="Rectangle 1571"/>
            <p:cNvSpPr>
              <a:spLocks noChangeArrowheads="1"/>
            </p:cNvSpPr>
            <p:nvPr/>
          </p:nvSpPr>
          <p:spPr bwMode="auto">
            <a:xfrm>
              <a:off x="1281113" y="36560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3" name="Rectangle 1572"/>
            <p:cNvSpPr>
              <a:spLocks noChangeArrowheads="1"/>
            </p:cNvSpPr>
            <p:nvPr/>
          </p:nvSpPr>
          <p:spPr bwMode="auto">
            <a:xfrm>
              <a:off x="1323975" y="3656014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4" name="Rectangle 1573"/>
            <p:cNvSpPr>
              <a:spLocks noChangeArrowheads="1"/>
            </p:cNvSpPr>
            <p:nvPr/>
          </p:nvSpPr>
          <p:spPr bwMode="auto">
            <a:xfrm>
              <a:off x="1377950" y="3656014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5" name="Rectangle 1574"/>
            <p:cNvSpPr>
              <a:spLocks noChangeArrowheads="1"/>
            </p:cNvSpPr>
            <p:nvPr/>
          </p:nvSpPr>
          <p:spPr bwMode="auto">
            <a:xfrm>
              <a:off x="1416050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6" name="Rectangle 1575"/>
            <p:cNvSpPr>
              <a:spLocks noChangeArrowheads="1"/>
            </p:cNvSpPr>
            <p:nvPr/>
          </p:nvSpPr>
          <p:spPr bwMode="auto">
            <a:xfrm>
              <a:off x="1473200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7" name="Rectangle 1576"/>
            <p:cNvSpPr>
              <a:spLocks noChangeArrowheads="1"/>
            </p:cNvSpPr>
            <p:nvPr/>
          </p:nvSpPr>
          <p:spPr bwMode="auto">
            <a:xfrm>
              <a:off x="1531938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8" name="Rectangle 1577"/>
            <p:cNvSpPr>
              <a:spLocks noChangeArrowheads="1"/>
            </p:cNvSpPr>
            <p:nvPr/>
          </p:nvSpPr>
          <p:spPr bwMode="auto">
            <a:xfrm>
              <a:off x="1558925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9" name="Rectangle 1578"/>
            <p:cNvSpPr>
              <a:spLocks noChangeArrowheads="1"/>
            </p:cNvSpPr>
            <p:nvPr/>
          </p:nvSpPr>
          <p:spPr bwMode="auto">
            <a:xfrm>
              <a:off x="1617663" y="36560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25" name="グループ化 6024"/>
          <p:cNvGrpSpPr/>
          <p:nvPr/>
        </p:nvGrpSpPr>
        <p:grpSpPr>
          <a:xfrm>
            <a:off x="1963738" y="3656014"/>
            <a:ext cx="569912" cy="131763"/>
            <a:chOff x="1963738" y="3656014"/>
            <a:chExt cx="569912" cy="131763"/>
          </a:xfrm>
        </p:grpSpPr>
        <p:sp>
          <p:nvSpPr>
            <p:cNvPr id="4610" name="Rectangle 1579"/>
            <p:cNvSpPr>
              <a:spLocks noChangeArrowheads="1"/>
            </p:cNvSpPr>
            <p:nvPr/>
          </p:nvSpPr>
          <p:spPr bwMode="auto">
            <a:xfrm>
              <a:off x="1963738" y="36560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1" name="Rectangle 1580"/>
            <p:cNvSpPr>
              <a:spLocks noChangeArrowheads="1"/>
            </p:cNvSpPr>
            <p:nvPr/>
          </p:nvSpPr>
          <p:spPr bwMode="auto">
            <a:xfrm>
              <a:off x="200501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2" name="Rectangle 1581"/>
            <p:cNvSpPr>
              <a:spLocks noChangeArrowheads="1"/>
            </p:cNvSpPr>
            <p:nvPr/>
          </p:nvSpPr>
          <p:spPr bwMode="auto">
            <a:xfrm>
              <a:off x="206216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3" name="Rectangle 1582"/>
            <p:cNvSpPr>
              <a:spLocks noChangeArrowheads="1"/>
            </p:cNvSpPr>
            <p:nvPr/>
          </p:nvSpPr>
          <p:spPr bwMode="auto">
            <a:xfrm>
              <a:off x="2120900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4" name="Rectangle 1583"/>
            <p:cNvSpPr>
              <a:spLocks noChangeArrowheads="1"/>
            </p:cNvSpPr>
            <p:nvPr/>
          </p:nvSpPr>
          <p:spPr bwMode="auto">
            <a:xfrm>
              <a:off x="2147888" y="3656014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5" name="Rectangle 1584"/>
            <p:cNvSpPr>
              <a:spLocks noChangeArrowheads="1"/>
            </p:cNvSpPr>
            <p:nvPr/>
          </p:nvSpPr>
          <p:spPr bwMode="auto">
            <a:xfrm>
              <a:off x="2205038" y="3656014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6" name="Rectangle 1585"/>
            <p:cNvSpPr>
              <a:spLocks noChangeArrowheads="1"/>
            </p:cNvSpPr>
            <p:nvPr/>
          </p:nvSpPr>
          <p:spPr bwMode="auto">
            <a:xfrm>
              <a:off x="2241550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7" name="Rectangle 1586"/>
            <p:cNvSpPr>
              <a:spLocks noChangeArrowheads="1"/>
            </p:cNvSpPr>
            <p:nvPr/>
          </p:nvSpPr>
          <p:spPr bwMode="auto">
            <a:xfrm>
              <a:off x="2298700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8" name="Rectangle 1587"/>
            <p:cNvSpPr>
              <a:spLocks noChangeArrowheads="1"/>
            </p:cNvSpPr>
            <p:nvPr/>
          </p:nvSpPr>
          <p:spPr bwMode="auto">
            <a:xfrm>
              <a:off x="2359025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9" name="Rectangle 1588"/>
            <p:cNvSpPr>
              <a:spLocks noChangeArrowheads="1"/>
            </p:cNvSpPr>
            <p:nvPr/>
          </p:nvSpPr>
          <p:spPr bwMode="auto">
            <a:xfrm>
              <a:off x="2384425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0" name="Rectangle 1589"/>
            <p:cNvSpPr>
              <a:spLocks noChangeArrowheads="1"/>
            </p:cNvSpPr>
            <p:nvPr/>
          </p:nvSpPr>
          <p:spPr bwMode="auto">
            <a:xfrm>
              <a:off x="2444750" y="36560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29" name="グループ化 6028"/>
          <p:cNvGrpSpPr/>
          <p:nvPr/>
        </p:nvGrpSpPr>
        <p:grpSpPr>
          <a:xfrm>
            <a:off x="3751263" y="3656014"/>
            <a:ext cx="749300" cy="131763"/>
            <a:chOff x="3751263" y="3656014"/>
            <a:chExt cx="749300" cy="131763"/>
          </a:xfrm>
        </p:grpSpPr>
        <p:sp>
          <p:nvSpPr>
            <p:cNvPr id="4621" name="Rectangle 1590"/>
            <p:cNvSpPr>
              <a:spLocks noChangeArrowheads="1"/>
            </p:cNvSpPr>
            <p:nvPr/>
          </p:nvSpPr>
          <p:spPr bwMode="auto">
            <a:xfrm>
              <a:off x="3751263" y="3656014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2" name="Rectangle 1591"/>
            <p:cNvSpPr>
              <a:spLocks noChangeArrowheads="1"/>
            </p:cNvSpPr>
            <p:nvPr/>
          </p:nvSpPr>
          <p:spPr bwMode="auto">
            <a:xfrm>
              <a:off x="3825875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3" name="Rectangle 1592"/>
            <p:cNvSpPr>
              <a:spLocks noChangeArrowheads="1"/>
            </p:cNvSpPr>
            <p:nvPr/>
          </p:nvSpPr>
          <p:spPr bwMode="auto">
            <a:xfrm>
              <a:off x="3886200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4" name="Rectangle 1593"/>
            <p:cNvSpPr>
              <a:spLocks noChangeArrowheads="1"/>
            </p:cNvSpPr>
            <p:nvPr/>
          </p:nvSpPr>
          <p:spPr bwMode="auto">
            <a:xfrm>
              <a:off x="3946525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5" name="Rectangle 1594"/>
            <p:cNvSpPr>
              <a:spLocks noChangeArrowheads="1"/>
            </p:cNvSpPr>
            <p:nvPr/>
          </p:nvSpPr>
          <p:spPr bwMode="auto">
            <a:xfrm>
              <a:off x="4003675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6" name="Rectangle 1595"/>
            <p:cNvSpPr>
              <a:spLocks noChangeArrowheads="1"/>
            </p:cNvSpPr>
            <p:nvPr/>
          </p:nvSpPr>
          <p:spPr bwMode="auto">
            <a:xfrm>
              <a:off x="4060825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7" name="Rectangle 1596"/>
            <p:cNvSpPr>
              <a:spLocks noChangeArrowheads="1"/>
            </p:cNvSpPr>
            <p:nvPr/>
          </p:nvSpPr>
          <p:spPr bwMode="auto">
            <a:xfrm>
              <a:off x="4119563" y="3656014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8" name="Rectangle 1597"/>
            <p:cNvSpPr>
              <a:spLocks noChangeArrowheads="1"/>
            </p:cNvSpPr>
            <p:nvPr/>
          </p:nvSpPr>
          <p:spPr bwMode="auto">
            <a:xfrm>
              <a:off x="420846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9" name="Rectangle 1598"/>
            <p:cNvSpPr>
              <a:spLocks noChangeArrowheads="1"/>
            </p:cNvSpPr>
            <p:nvPr/>
          </p:nvSpPr>
          <p:spPr bwMode="auto">
            <a:xfrm>
              <a:off x="4265613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0" name="Rectangle 1599"/>
            <p:cNvSpPr>
              <a:spLocks noChangeArrowheads="1"/>
            </p:cNvSpPr>
            <p:nvPr/>
          </p:nvSpPr>
          <p:spPr bwMode="auto">
            <a:xfrm>
              <a:off x="4325938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1" name="Rectangle 1600"/>
            <p:cNvSpPr>
              <a:spLocks noChangeArrowheads="1"/>
            </p:cNvSpPr>
            <p:nvPr/>
          </p:nvSpPr>
          <p:spPr bwMode="auto">
            <a:xfrm>
              <a:off x="4351338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2" name="Rectangle 1601"/>
            <p:cNvSpPr>
              <a:spLocks noChangeArrowheads="1"/>
            </p:cNvSpPr>
            <p:nvPr/>
          </p:nvSpPr>
          <p:spPr bwMode="auto">
            <a:xfrm>
              <a:off x="4411663" y="3656014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31" name="グループ化 6030"/>
          <p:cNvGrpSpPr/>
          <p:nvPr/>
        </p:nvGrpSpPr>
        <p:grpSpPr>
          <a:xfrm>
            <a:off x="4660900" y="3656013"/>
            <a:ext cx="803276" cy="131764"/>
            <a:chOff x="4660900" y="3656013"/>
            <a:chExt cx="803276" cy="131764"/>
          </a:xfrm>
        </p:grpSpPr>
        <p:sp>
          <p:nvSpPr>
            <p:cNvPr id="4633" name="Rectangle 1602"/>
            <p:cNvSpPr>
              <a:spLocks noChangeArrowheads="1"/>
            </p:cNvSpPr>
            <p:nvPr/>
          </p:nvSpPr>
          <p:spPr bwMode="auto">
            <a:xfrm>
              <a:off x="4660900" y="3656014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4" name="Rectangle 1603"/>
            <p:cNvSpPr>
              <a:spLocks noChangeArrowheads="1"/>
            </p:cNvSpPr>
            <p:nvPr/>
          </p:nvSpPr>
          <p:spPr bwMode="auto">
            <a:xfrm>
              <a:off x="4735513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5" name="Rectangle 1604"/>
            <p:cNvSpPr>
              <a:spLocks noChangeArrowheads="1"/>
            </p:cNvSpPr>
            <p:nvPr/>
          </p:nvSpPr>
          <p:spPr bwMode="auto">
            <a:xfrm>
              <a:off x="4794250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6" name="Rectangle 1605"/>
            <p:cNvSpPr>
              <a:spLocks noChangeArrowheads="1"/>
            </p:cNvSpPr>
            <p:nvPr/>
          </p:nvSpPr>
          <p:spPr bwMode="auto">
            <a:xfrm>
              <a:off x="4854575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7" name="Rectangle 1606"/>
            <p:cNvSpPr>
              <a:spLocks noChangeArrowheads="1"/>
            </p:cNvSpPr>
            <p:nvPr/>
          </p:nvSpPr>
          <p:spPr bwMode="auto">
            <a:xfrm>
              <a:off x="4911725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8" name="Rectangle 1607"/>
            <p:cNvSpPr>
              <a:spLocks noChangeArrowheads="1"/>
            </p:cNvSpPr>
            <p:nvPr/>
          </p:nvSpPr>
          <p:spPr bwMode="auto">
            <a:xfrm>
              <a:off x="4972050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9" name="Rectangle 1608"/>
            <p:cNvSpPr>
              <a:spLocks noChangeArrowheads="1"/>
            </p:cNvSpPr>
            <p:nvPr/>
          </p:nvSpPr>
          <p:spPr bwMode="auto">
            <a:xfrm>
              <a:off x="5032375" y="3656014"/>
              <a:ext cx="1539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40" name="Rectangle 1609"/>
            <p:cNvSpPr>
              <a:spLocks noChangeArrowheads="1"/>
            </p:cNvSpPr>
            <p:nvPr/>
          </p:nvSpPr>
          <p:spPr bwMode="auto">
            <a:xfrm>
              <a:off x="5172075" y="3656014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41" name="Rectangle 1610"/>
            <p:cNvSpPr>
              <a:spLocks noChangeArrowheads="1"/>
            </p:cNvSpPr>
            <p:nvPr/>
          </p:nvSpPr>
          <p:spPr bwMode="auto">
            <a:xfrm>
              <a:off x="5229225" y="3656014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42" name="Rectangle 1611"/>
            <p:cNvSpPr>
              <a:spLocks noChangeArrowheads="1"/>
            </p:cNvSpPr>
            <p:nvPr/>
          </p:nvSpPr>
          <p:spPr bwMode="auto">
            <a:xfrm>
              <a:off x="5289550" y="3656014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3" name="Rectangle 1613"/>
            <p:cNvSpPr>
              <a:spLocks noChangeArrowheads="1"/>
            </p:cNvSpPr>
            <p:nvPr/>
          </p:nvSpPr>
          <p:spPr bwMode="auto">
            <a:xfrm>
              <a:off x="5314951" y="36560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4" name="Rectangle 1614"/>
            <p:cNvSpPr>
              <a:spLocks noChangeArrowheads="1"/>
            </p:cNvSpPr>
            <p:nvPr/>
          </p:nvSpPr>
          <p:spPr bwMode="auto">
            <a:xfrm>
              <a:off x="5375276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33" name="グループ化 6032"/>
          <p:cNvGrpSpPr/>
          <p:nvPr/>
        </p:nvGrpSpPr>
        <p:grpSpPr>
          <a:xfrm>
            <a:off x="5678488" y="3656013"/>
            <a:ext cx="601663" cy="246063"/>
            <a:chOff x="5678488" y="3656013"/>
            <a:chExt cx="601663" cy="246063"/>
          </a:xfrm>
        </p:grpSpPr>
        <p:sp>
          <p:nvSpPr>
            <p:cNvPr id="565" name="Rectangle 1615"/>
            <p:cNvSpPr>
              <a:spLocks noChangeArrowheads="1"/>
            </p:cNvSpPr>
            <p:nvPr/>
          </p:nvSpPr>
          <p:spPr bwMode="auto">
            <a:xfrm>
              <a:off x="5678488" y="3656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6" name="Rectangle 1616"/>
            <p:cNvSpPr>
              <a:spLocks noChangeArrowheads="1"/>
            </p:cNvSpPr>
            <p:nvPr/>
          </p:nvSpPr>
          <p:spPr bwMode="auto">
            <a:xfrm>
              <a:off x="5753101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7" name="Rectangle 1617"/>
            <p:cNvSpPr>
              <a:spLocks noChangeArrowheads="1"/>
            </p:cNvSpPr>
            <p:nvPr/>
          </p:nvSpPr>
          <p:spPr bwMode="auto">
            <a:xfrm>
              <a:off x="5813426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" name="Rectangle 1618"/>
            <p:cNvSpPr>
              <a:spLocks noChangeArrowheads="1"/>
            </p:cNvSpPr>
            <p:nvPr/>
          </p:nvSpPr>
          <p:spPr bwMode="auto">
            <a:xfrm>
              <a:off x="5872163" y="3656013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9" name="Rectangle 1619"/>
            <p:cNvSpPr>
              <a:spLocks noChangeArrowheads="1"/>
            </p:cNvSpPr>
            <p:nvPr/>
          </p:nvSpPr>
          <p:spPr bwMode="auto">
            <a:xfrm>
              <a:off x="5946776" y="36560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0" name="Rectangle 1620"/>
            <p:cNvSpPr>
              <a:spLocks noChangeArrowheads="1"/>
            </p:cNvSpPr>
            <p:nvPr/>
          </p:nvSpPr>
          <p:spPr bwMode="auto">
            <a:xfrm>
              <a:off x="6007101" y="36560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1" name="Rectangle 1621"/>
            <p:cNvSpPr>
              <a:spLocks noChangeArrowheads="1"/>
            </p:cNvSpPr>
            <p:nvPr/>
          </p:nvSpPr>
          <p:spPr bwMode="auto">
            <a:xfrm>
              <a:off x="6067426" y="3656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2" name="Rectangle 1622"/>
            <p:cNvSpPr>
              <a:spLocks noChangeArrowheads="1"/>
            </p:cNvSpPr>
            <p:nvPr/>
          </p:nvSpPr>
          <p:spPr bwMode="auto">
            <a:xfrm>
              <a:off x="6118226" y="3656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" name="Rectangle 1623"/>
            <p:cNvSpPr>
              <a:spLocks noChangeArrowheads="1"/>
            </p:cNvSpPr>
            <p:nvPr/>
          </p:nvSpPr>
          <p:spPr bwMode="auto">
            <a:xfrm>
              <a:off x="6173788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2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" name="Rectangle 1624"/>
            <p:cNvSpPr>
              <a:spLocks noChangeArrowheads="1"/>
            </p:cNvSpPr>
            <p:nvPr/>
          </p:nvSpPr>
          <p:spPr bwMode="auto">
            <a:xfrm>
              <a:off x="5832476" y="3770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" name="Rectangle 1625"/>
            <p:cNvSpPr>
              <a:spLocks noChangeArrowheads="1"/>
            </p:cNvSpPr>
            <p:nvPr/>
          </p:nvSpPr>
          <p:spPr bwMode="auto">
            <a:xfrm>
              <a:off x="5892801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6" name="Rectangle 1626"/>
            <p:cNvSpPr>
              <a:spLocks noChangeArrowheads="1"/>
            </p:cNvSpPr>
            <p:nvPr/>
          </p:nvSpPr>
          <p:spPr bwMode="auto">
            <a:xfrm>
              <a:off x="5949951" y="3770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7" name="Rectangle 1627"/>
            <p:cNvSpPr>
              <a:spLocks noChangeArrowheads="1"/>
            </p:cNvSpPr>
            <p:nvPr/>
          </p:nvSpPr>
          <p:spPr bwMode="auto">
            <a:xfrm>
              <a:off x="5975351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8" name="Rectangle 1628"/>
            <p:cNvSpPr>
              <a:spLocks noChangeArrowheads="1"/>
            </p:cNvSpPr>
            <p:nvPr/>
          </p:nvSpPr>
          <p:spPr bwMode="auto">
            <a:xfrm>
              <a:off x="6035676" y="3770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35" name="グループ化 6034"/>
          <p:cNvGrpSpPr/>
          <p:nvPr/>
        </p:nvGrpSpPr>
        <p:grpSpPr>
          <a:xfrm>
            <a:off x="6507163" y="3656013"/>
            <a:ext cx="830263" cy="246063"/>
            <a:chOff x="6507163" y="3656013"/>
            <a:chExt cx="830263" cy="246063"/>
          </a:xfrm>
        </p:grpSpPr>
        <p:sp>
          <p:nvSpPr>
            <p:cNvPr id="579" name="Rectangle 1629"/>
            <p:cNvSpPr>
              <a:spLocks noChangeArrowheads="1"/>
            </p:cNvSpPr>
            <p:nvPr/>
          </p:nvSpPr>
          <p:spPr bwMode="auto">
            <a:xfrm>
              <a:off x="6507163" y="36560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" name="Rectangle 1630"/>
            <p:cNvSpPr>
              <a:spLocks noChangeArrowheads="1"/>
            </p:cNvSpPr>
            <p:nvPr/>
          </p:nvSpPr>
          <p:spPr bwMode="auto">
            <a:xfrm>
              <a:off x="6578601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1" name="Rectangle 1631"/>
            <p:cNvSpPr>
              <a:spLocks noChangeArrowheads="1"/>
            </p:cNvSpPr>
            <p:nvPr/>
          </p:nvSpPr>
          <p:spPr bwMode="auto">
            <a:xfrm>
              <a:off x="6635751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2" name="Rectangle 1632"/>
            <p:cNvSpPr>
              <a:spLocks noChangeArrowheads="1"/>
            </p:cNvSpPr>
            <p:nvPr/>
          </p:nvSpPr>
          <p:spPr bwMode="auto">
            <a:xfrm>
              <a:off x="6692901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3" name="Rectangle 1633"/>
            <p:cNvSpPr>
              <a:spLocks noChangeArrowheads="1"/>
            </p:cNvSpPr>
            <p:nvPr/>
          </p:nvSpPr>
          <p:spPr bwMode="auto">
            <a:xfrm>
              <a:off x="6753226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" name="Rectangle 1634"/>
            <p:cNvSpPr>
              <a:spLocks noChangeArrowheads="1"/>
            </p:cNvSpPr>
            <p:nvPr/>
          </p:nvSpPr>
          <p:spPr bwMode="auto">
            <a:xfrm>
              <a:off x="6796088" y="3656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" name="Rectangle 1635"/>
            <p:cNvSpPr>
              <a:spLocks noChangeArrowheads="1"/>
            </p:cNvSpPr>
            <p:nvPr/>
          </p:nvSpPr>
          <p:spPr bwMode="auto">
            <a:xfrm>
              <a:off x="6821488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" name="Rectangle 1636"/>
            <p:cNvSpPr>
              <a:spLocks noChangeArrowheads="1"/>
            </p:cNvSpPr>
            <p:nvPr/>
          </p:nvSpPr>
          <p:spPr bwMode="auto">
            <a:xfrm>
              <a:off x="6864351" y="3656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" name="Rectangle 1637"/>
            <p:cNvSpPr>
              <a:spLocks noChangeArrowheads="1"/>
            </p:cNvSpPr>
            <p:nvPr/>
          </p:nvSpPr>
          <p:spPr bwMode="auto">
            <a:xfrm>
              <a:off x="6953251" y="3656013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" name="Rectangle 1638"/>
            <p:cNvSpPr>
              <a:spLocks noChangeArrowheads="1"/>
            </p:cNvSpPr>
            <p:nvPr/>
          </p:nvSpPr>
          <p:spPr bwMode="auto">
            <a:xfrm>
              <a:off x="7031038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" name="Rectangle 1639"/>
            <p:cNvSpPr>
              <a:spLocks noChangeArrowheads="1"/>
            </p:cNvSpPr>
            <p:nvPr/>
          </p:nvSpPr>
          <p:spPr bwMode="auto">
            <a:xfrm>
              <a:off x="7091363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" name="Rectangle 1640"/>
            <p:cNvSpPr>
              <a:spLocks noChangeArrowheads="1"/>
            </p:cNvSpPr>
            <p:nvPr/>
          </p:nvSpPr>
          <p:spPr bwMode="auto">
            <a:xfrm>
              <a:off x="7148513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" name="Rectangle 1641"/>
            <p:cNvSpPr>
              <a:spLocks noChangeArrowheads="1"/>
            </p:cNvSpPr>
            <p:nvPr/>
          </p:nvSpPr>
          <p:spPr bwMode="auto">
            <a:xfrm>
              <a:off x="7191376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" name="Rectangle 1642"/>
            <p:cNvSpPr>
              <a:spLocks noChangeArrowheads="1"/>
            </p:cNvSpPr>
            <p:nvPr/>
          </p:nvSpPr>
          <p:spPr bwMode="auto">
            <a:xfrm>
              <a:off x="7248526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" name="Rectangle 1643"/>
            <p:cNvSpPr>
              <a:spLocks noChangeArrowheads="1"/>
            </p:cNvSpPr>
            <p:nvPr/>
          </p:nvSpPr>
          <p:spPr bwMode="auto">
            <a:xfrm>
              <a:off x="6777038" y="3770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" name="Rectangle 1644"/>
            <p:cNvSpPr>
              <a:spLocks noChangeArrowheads="1"/>
            </p:cNvSpPr>
            <p:nvPr/>
          </p:nvSpPr>
          <p:spPr bwMode="auto">
            <a:xfrm>
              <a:off x="6835776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" name="Rectangle 1645"/>
            <p:cNvSpPr>
              <a:spLocks noChangeArrowheads="1"/>
            </p:cNvSpPr>
            <p:nvPr/>
          </p:nvSpPr>
          <p:spPr bwMode="auto">
            <a:xfrm>
              <a:off x="6892926" y="3770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" name="Rectangle 1646"/>
            <p:cNvSpPr>
              <a:spLocks noChangeArrowheads="1"/>
            </p:cNvSpPr>
            <p:nvPr/>
          </p:nvSpPr>
          <p:spPr bwMode="auto">
            <a:xfrm>
              <a:off x="6919913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" name="Rectangle 1647"/>
            <p:cNvSpPr>
              <a:spLocks noChangeArrowheads="1"/>
            </p:cNvSpPr>
            <p:nvPr/>
          </p:nvSpPr>
          <p:spPr bwMode="auto">
            <a:xfrm>
              <a:off x="6980238" y="3770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37" name="グループ化 6036"/>
          <p:cNvGrpSpPr/>
          <p:nvPr/>
        </p:nvGrpSpPr>
        <p:grpSpPr>
          <a:xfrm>
            <a:off x="7437438" y="3656013"/>
            <a:ext cx="828675" cy="246063"/>
            <a:chOff x="7437438" y="3656013"/>
            <a:chExt cx="828675" cy="246063"/>
          </a:xfrm>
        </p:grpSpPr>
        <p:sp>
          <p:nvSpPr>
            <p:cNvPr id="598" name="Rectangle 1648"/>
            <p:cNvSpPr>
              <a:spLocks noChangeArrowheads="1"/>
            </p:cNvSpPr>
            <p:nvPr/>
          </p:nvSpPr>
          <p:spPr bwMode="auto">
            <a:xfrm>
              <a:off x="7437438" y="36560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9" name="Rectangle 1649"/>
            <p:cNvSpPr>
              <a:spLocks noChangeArrowheads="1"/>
            </p:cNvSpPr>
            <p:nvPr/>
          </p:nvSpPr>
          <p:spPr bwMode="auto">
            <a:xfrm>
              <a:off x="7508876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0" name="Rectangle 1650"/>
            <p:cNvSpPr>
              <a:spLocks noChangeArrowheads="1"/>
            </p:cNvSpPr>
            <p:nvPr/>
          </p:nvSpPr>
          <p:spPr bwMode="auto">
            <a:xfrm>
              <a:off x="7566026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1" name="Rectangle 1651"/>
            <p:cNvSpPr>
              <a:spLocks noChangeArrowheads="1"/>
            </p:cNvSpPr>
            <p:nvPr/>
          </p:nvSpPr>
          <p:spPr bwMode="auto">
            <a:xfrm>
              <a:off x="7626351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2" name="Rectangle 1652"/>
            <p:cNvSpPr>
              <a:spLocks noChangeArrowheads="1"/>
            </p:cNvSpPr>
            <p:nvPr/>
          </p:nvSpPr>
          <p:spPr bwMode="auto">
            <a:xfrm>
              <a:off x="7683501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3" name="Rectangle 1653"/>
            <p:cNvSpPr>
              <a:spLocks noChangeArrowheads="1"/>
            </p:cNvSpPr>
            <p:nvPr/>
          </p:nvSpPr>
          <p:spPr bwMode="auto">
            <a:xfrm>
              <a:off x="7726363" y="3656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4" name="Rectangle 1654"/>
            <p:cNvSpPr>
              <a:spLocks noChangeArrowheads="1"/>
            </p:cNvSpPr>
            <p:nvPr/>
          </p:nvSpPr>
          <p:spPr bwMode="auto">
            <a:xfrm>
              <a:off x="7751763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5" name="Rectangle 1655"/>
            <p:cNvSpPr>
              <a:spLocks noChangeArrowheads="1"/>
            </p:cNvSpPr>
            <p:nvPr/>
          </p:nvSpPr>
          <p:spPr bwMode="auto">
            <a:xfrm>
              <a:off x="7794626" y="3656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6" name="Rectangle 1656"/>
            <p:cNvSpPr>
              <a:spLocks noChangeArrowheads="1"/>
            </p:cNvSpPr>
            <p:nvPr/>
          </p:nvSpPr>
          <p:spPr bwMode="auto">
            <a:xfrm>
              <a:off x="7883526" y="3656013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7" name="Rectangle 1657"/>
            <p:cNvSpPr>
              <a:spLocks noChangeArrowheads="1"/>
            </p:cNvSpPr>
            <p:nvPr/>
          </p:nvSpPr>
          <p:spPr bwMode="auto">
            <a:xfrm>
              <a:off x="7959726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8" name="Rectangle 1658"/>
            <p:cNvSpPr>
              <a:spLocks noChangeArrowheads="1"/>
            </p:cNvSpPr>
            <p:nvPr/>
          </p:nvSpPr>
          <p:spPr bwMode="auto">
            <a:xfrm>
              <a:off x="8020051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9" name="Rectangle 1659"/>
            <p:cNvSpPr>
              <a:spLocks noChangeArrowheads="1"/>
            </p:cNvSpPr>
            <p:nvPr/>
          </p:nvSpPr>
          <p:spPr bwMode="auto">
            <a:xfrm>
              <a:off x="8077201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0" name="Rectangle 1660"/>
            <p:cNvSpPr>
              <a:spLocks noChangeArrowheads="1"/>
            </p:cNvSpPr>
            <p:nvPr/>
          </p:nvSpPr>
          <p:spPr bwMode="auto">
            <a:xfrm>
              <a:off x="8120063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1" name="Rectangle 1661"/>
            <p:cNvSpPr>
              <a:spLocks noChangeArrowheads="1"/>
            </p:cNvSpPr>
            <p:nvPr/>
          </p:nvSpPr>
          <p:spPr bwMode="auto">
            <a:xfrm>
              <a:off x="8177213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2" name="Rectangle 1662"/>
            <p:cNvSpPr>
              <a:spLocks noChangeArrowheads="1"/>
            </p:cNvSpPr>
            <p:nvPr/>
          </p:nvSpPr>
          <p:spPr bwMode="auto">
            <a:xfrm>
              <a:off x="7708901" y="3770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3" name="Rectangle 1663"/>
            <p:cNvSpPr>
              <a:spLocks noChangeArrowheads="1"/>
            </p:cNvSpPr>
            <p:nvPr/>
          </p:nvSpPr>
          <p:spPr bwMode="auto">
            <a:xfrm>
              <a:off x="7766051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" name="Rectangle 1664"/>
            <p:cNvSpPr>
              <a:spLocks noChangeArrowheads="1"/>
            </p:cNvSpPr>
            <p:nvPr/>
          </p:nvSpPr>
          <p:spPr bwMode="auto">
            <a:xfrm>
              <a:off x="7826376" y="3770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" name="Rectangle 1665"/>
            <p:cNvSpPr>
              <a:spLocks noChangeArrowheads="1"/>
            </p:cNvSpPr>
            <p:nvPr/>
          </p:nvSpPr>
          <p:spPr bwMode="auto">
            <a:xfrm>
              <a:off x="7851776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" name="Rectangle 1666"/>
            <p:cNvSpPr>
              <a:spLocks noChangeArrowheads="1"/>
            </p:cNvSpPr>
            <p:nvPr/>
          </p:nvSpPr>
          <p:spPr bwMode="auto">
            <a:xfrm>
              <a:off x="7912101" y="3770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39" name="グループ化 6038"/>
          <p:cNvGrpSpPr/>
          <p:nvPr/>
        </p:nvGrpSpPr>
        <p:grpSpPr>
          <a:xfrm>
            <a:off x="8466138" y="3656013"/>
            <a:ext cx="638176" cy="246063"/>
            <a:chOff x="8466138" y="3656013"/>
            <a:chExt cx="638176" cy="246063"/>
          </a:xfrm>
        </p:grpSpPr>
        <p:sp>
          <p:nvSpPr>
            <p:cNvPr id="617" name="Rectangle 1667"/>
            <p:cNvSpPr>
              <a:spLocks noChangeArrowheads="1"/>
            </p:cNvSpPr>
            <p:nvPr/>
          </p:nvSpPr>
          <p:spPr bwMode="auto">
            <a:xfrm>
              <a:off x="8466138" y="36560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8" name="Rectangle 1668"/>
            <p:cNvSpPr>
              <a:spLocks noChangeArrowheads="1"/>
            </p:cNvSpPr>
            <p:nvPr/>
          </p:nvSpPr>
          <p:spPr bwMode="auto">
            <a:xfrm>
              <a:off x="8537576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9" name="Rectangle 1669"/>
            <p:cNvSpPr>
              <a:spLocks noChangeArrowheads="1"/>
            </p:cNvSpPr>
            <p:nvPr/>
          </p:nvSpPr>
          <p:spPr bwMode="auto">
            <a:xfrm>
              <a:off x="8594726" y="3656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0" name="Rectangle 1670"/>
            <p:cNvSpPr>
              <a:spLocks noChangeArrowheads="1"/>
            </p:cNvSpPr>
            <p:nvPr/>
          </p:nvSpPr>
          <p:spPr bwMode="auto">
            <a:xfrm>
              <a:off x="8640763" y="3656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1" name="Rectangle 1671"/>
            <p:cNvSpPr>
              <a:spLocks noChangeArrowheads="1"/>
            </p:cNvSpPr>
            <p:nvPr/>
          </p:nvSpPr>
          <p:spPr bwMode="auto">
            <a:xfrm>
              <a:off x="8694738" y="3656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2" name="Rectangle 1672"/>
            <p:cNvSpPr>
              <a:spLocks noChangeArrowheads="1"/>
            </p:cNvSpPr>
            <p:nvPr/>
          </p:nvSpPr>
          <p:spPr bwMode="auto">
            <a:xfrm>
              <a:off x="8720138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3" name="Rectangle 1673"/>
            <p:cNvSpPr>
              <a:spLocks noChangeArrowheads="1"/>
            </p:cNvSpPr>
            <p:nvPr/>
          </p:nvSpPr>
          <p:spPr bwMode="auto">
            <a:xfrm>
              <a:off x="8777288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" name="Rectangle 1674"/>
            <p:cNvSpPr>
              <a:spLocks noChangeArrowheads="1"/>
            </p:cNvSpPr>
            <p:nvPr/>
          </p:nvSpPr>
          <p:spPr bwMode="auto">
            <a:xfrm>
              <a:off x="8872538" y="3656013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" name="Rectangle 1675"/>
            <p:cNvSpPr>
              <a:spLocks noChangeArrowheads="1"/>
            </p:cNvSpPr>
            <p:nvPr/>
          </p:nvSpPr>
          <p:spPr bwMode="auto">
            <a:xfrm>
              <a:off x="8947151" y="3656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6" name="Rectangle 1676"/>
            <p:cNvSpPr>
              <a:spLocks noChangeArrowheads="1"/>
            </p:cNvSpPr>
            <p:nvPr/>
          </p:nvSpPr>
          <p:spPr bwMode="auto">
            <a:xfrm>
              <a:off x="9004301" y="3656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7" name="Rectangle 1677"/>
            <p:cNvSpPr>
              <a:spLocks noChangeArrowheads="1"/>
            </p:cNvSpPr>
            <p:nvPr/>
          </p:nvSpPr>
          <p:spPr bwMode="auto">
            <a:xfrm>
              <a:off x="8640763" y="3770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8" name="Rectangle 1678"/>
            <p:cNvSpPr>
              <a:spLocks noChangeArrowheads="1"/>
            </p:cNvSpPr>
            <p:nvPr/>
          </p:nvSpPr>
          <p:spPr bwMode="auto">
            <a:xfrm>
              <a:off x="8697913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9" name="Rectangle 1679"/>
            <p:cNvSpPr>
              <a:spLocks noChangeArrowheads="1"/>
            </p:cNvSpPr>
            <p:nvPr/>
          </p:nvSpPr>
          <p:spPr bwMode="auto">
            <a:xfrm>
              <a:off x="8758238" y="37703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0" name="Rectangle 1680"/>
            <p:cNvSpPr>
              <a:spLocks noChangeArrowheads="1"/>
            </p:cNvSpPr>
            <p:nvPr/>
          </p:nvSpPr>
          <p:spPr bwMode="auto">
            <a:xfrm>
              <a:off x="8783638" y="3770313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1" name="Rectangle 1681"/>
            <p:cNvSpPr>
              <a:spLocks noChangeArrowheads="1"/>
            </p:cNvSpPr>
            <p:nvPr/>
          </p:nvSpPr>
          <p:spPr bwMode="auto">
            <a:xfrm>
              <a:off x="8843963" y="37703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40" name="グループ化 6039"/>
          <p:cNvGrpSpPr/>
          <p:nvPr/>
        </p:nvGrpSpPr>
        <p:grpSpPr>
          <a:xfrm>
            <a:off x="71438" y="4270376"/>
            <a:ext cx="571500" cy="571500"/>
            <a:chOff x="71438" y="4270376"/>
            <a:chExt cx="571500" cy="571500"/>
          </a:xfrm>
        </p:grpSpPr>
        <p:sp>
          <p:nvSpPr>
            <p:cNvPr id="632" name="Freeform 1682"/>
            <p:cNvSpPr>
              <a:spLocks/>
            </p:cNvSpPr>
            <p:nvPr/>
          </p:nvSpPr>
          <p:spPr bwMode="auto">
            <a:xfrm>
              <a:off x="71438" y="4270376"/>
              <a:ext cx="571500" cy="131763"/>
            </a:xfrm>
            <a:custGeom>
              <a:avLst/>
              <a:gdLst>
                <a:gd name="T0" fmla="*/ 3 w 200"/>
                <a:gd name="T1" fmla="*/ 0 h 46"/>
                <a:gd name="T2" fmla="*/ 0 w 200"/>
                <a:gd name="T3" fmla="*/ 3 h 46"/>
                <a:gd name="T4" fmla="*/ 0 w 200"/>
                <a:gd name="T5" fmla="*/ 43 h 46"/>
                <a:gd name="T6" fmla="*/ 3 w 200"/>
                <a:gd name="T7" fmla="*/ 46 h 46"/>
                <a:gd name="T8" fmla="*/ 23 w 200"/>
                <a:gd name="T9" fmla="*/ 46 h 46"/>
                <a:gd name="T10" fmla="*/ 27 w 200"/>
                <a:gd name="T11" fmla="*/ 43 h 46"/>
                <a:gd name="T12" fmla="*/ 27 w 200"/>
                <a:gd name="T13" fmla="*/ 26 h 46"/>
                <a:gd name="T14" fmla="*/ 173 w 200"/>
                <a:gd name="T15" fmla="*/ 26 h 46"/>
                <a:gd name="T16" fmla="*/ 173 w 200"/>
                <a:gd name="T17" fmla="*/ 43 h 46"/>
                <a:gd name="T18" fmla="*/ 177 w 200"/>
                <a:gd name="T19" fmla="*/ 46 h 46"/>
                <a:gd name="T20" fmla="*/ 197 w 200"/>
                <a:gd name="T21" fmla="*/ 46 h 46"/>
                <a:gd name="T22" fmla="*/ 200 w 200"/>
                <a:gd name="T23" fmla="*/ 43 h 46"/>
                <a:gd name="T24" fmla="*/ 200 w 200"/>
                <a:gd name="T25" fmla="*/ 23 h 46"/>
                <a:gd name="T26" fmla="*/ 200 w 200"/>
                <a:gd name="T27" fmla="*/ 3 h 46"/>
                <a:gd name="T28" fmla="*/ 197 w 200"/>
                <a:gd name="T29" fmla="*/ 0 h 46"/>
                <a:gd name="T30" fmla="*/ 3 w 200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6"/>
                    <a:pt x="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6"/>
                    <a:pt x="27" y="45"/>
                    <a:pt x="27" y="43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5"/>
                    <a:pt x="175" y="46"/>
                    <a:pt x="17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9" y="46"/>
                    <a:pt x="200" y="45"/>
                    <a:pt x="200" y="4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199" y="0"/>
                    <a:pt x="197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3" name="Freeform 1683"/>
            <p:cNvSpPr>
              <a:spLocks/>
            </p:cNvSpPr>
            <p:nvPr/>
          </p:nvSpPr>
          <p:spPr bwMode="auto">
            <a:xfrm>
              <a:off x="71438" y="4706938"/>
              <a:ext cx="571500" cy="134938"/>
            </a:xfrm>
            <a:custGeom>
              <a:avLst/>
              <a:gdLst>
                <a:gd name="T0" fmla="*/ 197 w 200"/>
                <a:gd name="T1" fmla="*/ 47 h 47"/>
                <a:gd name="T2" fmla="*/ 200 w 200"/>
                <a:gd name="T3" fmla="*/ 43 h 47"/>
                <a:gd name="T4" fmla="*/ 200 w 200"/>
                <a:gd name="T5" fmla="*/ 4 h 47"/>
                <a:gd name="T6" fmla="*/ 197 w 200"/>
                <a:gd name="T7" fmla="*/ 1 h 47"/>
                <a:gd name="T8" fmla="*/ 177 w 200"/>
                <a:gd name="T9" fmla="*/ 1 h 47"/>
                <a:gd name="T10" fmla="*/ 174 w 200"/>
                <a:gd name="T11" fmla="*/ 4 h 47"/>
                <a:gd name="T12" fmla="*/ 174 w 200"/>
                <a:gd name="T13" fmla="*/ 20 h 47"/>
                <a:gd name="T14" fmla="*/ 27 w 200"/>
                <a:gd name="T15" fmla="*/ 20 h 47"/>
                <a:gd name="T16" fmla="*/ 27 w 200"/>
                <a:gd name="T17" fmla="*/ 3 h 47"/>
                <a:gd name="T18" fmla="*/ 23 w 200"/>
                <a:gd name="T19" fmla="*/ 0 h 47"/>
                <a:gd name="T20" fmla="*/ 3 w 200"/>
                <a:gd name="T21" fmla="*/ 0 h 47"/>
                <a:gd name="T22" fmla="*/ 0 w 200"/>
                <a:gd name="T23" fmla="*/ 4 h 47"/>
                <a:gd name="T24" fmla="*/ 0 w 200"/>
                <a:gd name="T25" fmla="*/ 43 h 47"/>
                <a:gd name="T26" fmla="*/ 3 w 200"/>
                <a:gd name="T27" fmla="*/ 47 h 47"/>
                <a:gd name="T28" fmla="*/ 197 w 200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47">
                  <a:moveTo>
                    <a:pt x="197" y="47"/>
                  </a:moveTo>
                  <a:cubicBezTo>
                    <a:pt x="199" y="47"/>
                    <a:pt x="200" y="45"/>
                    <a:pt x="200" y="43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9" y="1"/>
                    <a:pt x="197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2"/>
                    <a:pt x="174" y="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3" y="47"/>
                  </a:cubicBezTo>
                  <a:lnTo>
                    <a:pt x="197" y="4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4" name="Freeform 1684"/>
            <p:cNvSpPr>
              <a:spLocks/>
            </p:cNvSpPr>
            <p:nvPr/>
          </p:nvSpPr>
          <p:spPr bwMode="auto">
            <a:xfrm>
              <a:off x="193676" y="4462463"/>
              <a:ext cx="327025" cy="215900"/>
            </a:xfrm>
            <a:custGeom>
              <a:avLst/>
              <a:gdLst>
                <a:gd name="T0" fmla="*/ 77 w 114"/>
                <a:gd name="T1" fmla="*/ 37 h 76"/>
                <a:gd name="T2" fmla="*/ 57 w 114"/>
                <a:gd name="T3" fmla="*/ 45 h 76"/>
                <a:gd name="T4" fmla="*/ 38 w 114"/>
                <a:gd name="T5" fmla="*/ 37 h 76"/>
                <a:gd name="T6" fmla="*/ 0 w 114"/>
                <a:gd name="T7" fmla="*/ 0 h 76"/>
                <a:gd name="T8" fmla="*/ 0 w 114"/>
                <a:gd name="T9" fmla="*/ 76 h 76"/>
                <a:gd name="T10" fmla="*/ 114 w 114"/>
                <a:gd name="T11" fmla="*/ 76 h 76"/>
                <a:gd name="T12" fmla="*/ 114 w 114"/>
                <a:gd name="T13" fmla="*/ 0 h 76"/>
                <a:gd name="T14" fmla="*/ 77 w 114"/>
                <a:gd name="T15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76">
                  <a:moveTo>
                    <a:pt x="77" y="37"/>
                  </a:moveTo>
                  <a:cubicBezTo>
                    <a:pt x="71" y="42"/>
                    <a:pt x="64" y="45"/>
                    <a:pt x="57" y="45"/>
                  </a:cubicBezTo>
                  <a:cubicBezTo>
                    <a:pt x="50" y="45"/>
                    <a:pt x="43" y="42"/>
                    <a:pt x="38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77" y="37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5" name="Freeform 1685"/>
            <p:cNvSpPr>
              <a:spLocks/>
            </p:cNvSpPr>
            <p:nvPr/>
          </p:nvSpPr>
          <p:spPr bwMode="auto">
            <a:xfrm>
              <a:off x="193676" y="4432301"/>
              <a:ext cx="327025" cy="144463"/>
            </a:xfrm>
            <a:custGeom>
              <a:avLst/>
              <a:gdLst>
                <a:gd name="T0" fmla="*/ 57 w 114"/>
                <a:gd name="T1" fmla="*/ 50 h 50"/>
                <a:gd name="T2" fmla="*/ 73 w 114"/>
                <a:gd name="T3" fmla="*/ 43 h 50"/>
                <a:gd name="T4" fmla="*/ 114 w 114"/>
                <a:gd name="T5" fmla="*/ 2 h 50"/>
                <a:gd name="T6" fmla="*/ 114 w 114"/>
                <a:gd name="T7" fmla="*/ 0 h 50"/>
                <a:gd name="T8" fmla="*/ 0 w 114"/>
                <a:gd name="T9" fmla="*/ 0 h 50"/>
                <a:gd name="T10" fmla="*/ 0 w 114"/>
                <a:gd name="T11" fmla="*/ 2 h 50"/>
                <a:gd name="T12" fmla="*/ 42 w 114"/>
                <a:gd name="T13" fmla="*/ 43 h 50"/>
                <a:gd name="T14" fmla="*/ 57 w 114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50">
                  <a:moveTo>
                    <a:pt x="57" y="50"/>
                  </a:moveTo>
                  <a:cubicBezTo>
                    <a:pt x="63" y="50"/>
                    <a:pt x="69" y="47"/>
                    <a:pt x="73" y="4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6" y="47"/>
                    <a:pt x="51" y="50"/>
                    <a:pt x="57" y="5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44" name="グループ化 6043"/>
          <p:cNvGrpSpPr/>
          <p:nvPr/>
        </p:nvGrpSpPr>
        <p:grpSpPr>
          <a:xfrm>
            <a:off x="1952626" y="4270376"/>
            <a:ext cx="571500" cy="571500"/>
            <a:chOff x="1952626" y="4270376"/>
            <a:chExt cx="571500" cy="571500"/>
          </a:xfrm>
        </p:grpSpPr>
        <p:sp>
          <p:nvSpPr>
            <p:cNvPr id="636" name="Freeform 1686"/>
            <p:cNvSpPr>
              <a:spLocks/>
            </p:cNvSpPr>
            <p:nvPr/>
          </p:nvSpPr>
          <p:spPr bwMode="auto">
            <a:xfrm>
              <a:off x="1952626" y="4270376"/>
              <a:ext cx="571500" cy="131763"/>
            </a:xfrm>
            <a:custGeom>
              <a:avLst/>
              <a:gdLst>
                <a:gd name="T0" fmla="*/ 3 w 200"/>
                <a:gd name="T1" fmla="*/ 0 h 46"/>
                <a:gd name="T2" fmla="*/ 0 w 200"/>
                <a:gd name="T3" fmla="*/ 3 h 46"/>
                <a:gd name="T4" fmla="*/ 0 w 200"/>
                <a:gd name="T5" fmla="*/ 43 h 46"/>
                <a:gd name="T6" fmla="*/ 3 w 200"/>
                <a:gd name="T7" fmla="*/ 46 h 46"/>
                <a:gd name="T8" fmla="*/ 23 w 200"/>
                <a:gd name="T9" fmla="*/ 46 h 46"/>
                <a:gd name="T10" fmla="*/ 26 w 200"/>
                <a:gd name="T11" fmla="*/ 43 h 46"/>
                <a:gd name="T12" fmla="*/ 26 w 200"/>
                <a:gd name="T13" fmla="*/ 26 h 46"/>
                <a:gd name="T14" fmla="*/ 173 w 200"/>
                <a:gd name="T15" fmla="*/ 26 h 46"/>
                <a:gd name="T16" fmla="*/ 173 w 200"/>
                <a:gd name="T17" fmla="*/ 43 h 46"/>
                <a:gd name="T18" fmla="*/ 177 w 200"/>
                <a:gd name="T19" fmla="*/ 46 h 46"/>
                <a:gd name="T20" fmla="*/ 196 w 200"/>
                <a:gd name="T21" fmla="*/ 46 h 46"/>
                <a:gd name="T22" fmla="*/ 200 w 200"/>
                <a:gd name="T23" fmla="*/ 43 h 46"/>
                <a:gd name="T24" fmla="*/ 200 w 200"/>
                <a:gd name="T25" fmla="*/ 23 h 46"/>
                <a:gd name="T26" fmla="*/ 200 w 200"/>
                <a:gd name="T27" fmla="*/ 3 h 46"/>
                <a:gd name="T28" fmla="*/ 196 w 200"/>
                <a:gd name="T29" fmla="*/ 0 h 46"/>
                <a:gd name="T30" fmla="*/ 3 w 200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6"/>
                    <a:pt x="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6"/>
                    <a:pt x="26" y="45"/>
                    <a:pt x="26" y="4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5"/>
                    <a:pt x="174" y="46"/>
                    <a:pt x="177" y="46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8" y="46"/>
                    <a:pt x="200" y="45"/>
                    <a:pt x="200" y="4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198" y="0"/>
                    <a:pt x="196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7" name="Freeform 1687"/>
            <p:cNvSpPr>
              <a:spLocks/>
            </p:cNvSpPr>
            <p:nvPr/>
          </p:nvSpPr>
          <p:spPr bwMode="auto">
            <a:xfrm>
              <a:off x="1952626" y="4706938"/>
              <a:ext cx="571500" cy="134938"/>
            </a:xfrm>
            <a:custGeom>
              <a:avLst/>
              <a:gdLst>
                <a:gd name="T0" fmla="*/ 196 w 200"/>
                <a:gd name="T1" fmla="*/ 47 h 47"/>
                <a:gd name="T2" fmla="*/ 200 w 200"/>
                <a:gd name="T3" fmla="*/ 43 h 47"/>
                <a:gd name="T4" fmla="*/ 200 w 200"/>
                <a:gd name="T5" fmla="*/ 4 h 47"/>
                <a:gd name="T6" fmla="*/ 196 w 200"/>
                <a:gd name="T7" fmla="*/ 1 h 47"/>
                <a:gd name="T8" fmla="*/ 177 w 200"/>
                <a:gd name="T9" fmla="*/ 1 h 47"/>
                <a:gd name="T10" fmla="*/ 174 w 200"/>
                <a:gd name="T11" fmla="*/ 4 h 47"/>
                <a:gd name="T12" fmla="*/ 174 w 200"/>
                <a:gd name="T13" fmla="*/ 20 h 47"/>
                <a:gd name="T14" fmla="*/ 26 w 200"/>
                <a:gd name="T15" fmla="*/ 20 h 47"/>
                <a:gd name="T16" fmla="*/ 26 w 200"/>
                <a:gd name="T17" fmla="*/ 3 h 47"/>
                <a:gd name="T18" fmla="*/ 22 w 200"/>
                <a:gd name="T19" fmla="*/ 0 h 47"/>
                <a:gd name="T20" fmla="*/ 3 w 200"/>
                <a:gd name="T21" fmla="*/ 0 h 47"/>
                <a:gd name="T22" fmla="*/ 0 w 200"/>
                <a:gd name="T23" fmla="*/ 4 h 47"/>
                <a:gd name="T24" fmla="*/ 0 w 200"/>
                <a:gd name="T25" fmla="*/ 43 h 47"/>
                <a:gd name="T26" fmla="*/ 3 w 200"/>
                <a:gd name="T27" fmla="*/ 47 h 47"/>
                <a:gd name="T28" fmla="*/ 196 w 200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47">
                  <a:moveTo>
                    <a:pt x="196" y="47"/>
                  </a:moveTo>
                  <a:cubicBezTo>
                    <a:pt x="198" y="47"/>
                    <a:pt x="200" y="45"/>
                    <a:pt x="200" y="43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8" y="1"/>
                    <a:pt x="19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2"/>
                    <a:pt x="174" y="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3" y="47"/>
                  </a:cubicBezTo>
                  <a:lnTo>
                    <a:pt x="196" y="4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8" name="Freeform 1688"/>
            <p:cNvSpPr>
              <a:spLocks/>
            </p:cNvSpPr>
            <p:nvPr/>
          </p:nvSpPr>
          <p:spPr bwMode="auto">
            <a:xfrm>
              <a:off x="1952626" y="4492626"/>
              <a:ext cx="209550" cy="141288"/>
            </a:xfrm>
            <a:custGeom>
              <a:avLst/>
              <a:gdLst>
                <a:gd name="T0" fmla="*/ 49 w 73"/>
                <a:gd name="T1" fmla="*/ 25 h 49"/>
                <a:gd name="T2" fmla="*/ 36 w 73"/>
                <a:gd name="T3" fmla="*/ 30 h 49"/>
                <a:gd name="T4" fmla="*/ 24 w 73"/>
                <a:gd name="T5" fmla="*/ 25 h 49"/>
                <a:gd name="T6" fmla="*/ 0 w 73"/>
                <a:gd name="T7" fmla="*/ 0 h 49"/>
                <a:gd name="T8" fmla="*/ 0 w 73"/>
                <a:gd name="T9" fmla="*/ 49 h 49"/>
                <a:gd name="T10" fmla="*/ 73 w 73"/>
                <a:gd name="T11" fmla="*/ 49 h 49"/>
                <a:gd name="T12" fmla="*/ 73 w 73"/>
                <a:gd name="T13" fmla="*/ 0 h 49"/>
                <a:gd name="T14" fmla="*/ 49 w 73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9">
                  <a:moveTo>
                    <a:pt x="49" y="25"/>
                  </a:moveTo>
                  <a:cubicBezTo>
                    <a:pt x="46" y="28"/>
                    <a:pt x="41" y="30"/>
                    <a:pt x="36" y="30"/>
                  </a:cubicBezTo>
                  <a:cubicBezTo>
                    <a:pt x="32" y="30"/>
                    <a:pt x="27" y="28"/>
                    <a:pt x="24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49" y="25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9" name="Freeform 1689"/>
            <p:cNvSpPr>
              <a:spLocks/>
            </p:cNvSpPr>
            <p:nvPr/>
          </p:nvSpPr>
          <p:spPr bwMode="auto">
            <a:xfrm>
              <a:off x="1952626" y="4476751"/>
              <a:ext cx="209550" cy="90488"/>
            </a:xfrm>
            <a:custGeom>
              <a:avLst/>
              <a:gdLst>
                <a:gd name="T0" fmla="*/ 36 w 73"/>
                <a:gd name="T1" fmla="*/ 32 h 32"/>
                <a:gd name="T2" fmla="*/ 46 w 73"/>
                <a:gd name="T3" fmla="*/ 28 h 32"/>
                <a:gd name="T4" fmla="*/ 73 w 73"/>
                <a:gd name="T5" fmla="*/ 1 h 32"/>
                <a:gd name="T6" fmla="*/ 73 w 73"/>
                <a:gd name="T7" fmla="*/ 0 h 32"/>
                <a:gd name="T8" fmla="*/ 0 w 73"/>
                <a:gd name="T9" fmla="*/ 0 h 32"/>
                <a:gd name="T10" fmla="*/ 0 w 73"/>
                <a:gd name="T11" fmla="*/ 1 h 32"/>
                <a:gd name="T12" fmla="*/ 26 w 73"/>
                <a:gd name="T13" fmla="*/ 28 h 32"/>
                <a:gd name="T14" fmla="*/ 36 w 73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2">
                  <a:moveTo>
                    <a:pt x="36" y="32"/>
                  </a:moveTo>
                  <a:cubicBezTo>
                    <a:pt x="40" y="32"/>
                    <a:pt x="44" y="31"/>
                    <a:pt x="46" y="28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9" y="31"/>
                    <a:pt x="32" y="32"/>
                    <a:pt x="36" y="32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0" name="Freeform 1690"/>
            <p:cNvSpPr>
              <a:spLocks/>
            </p:cNvSpPr>
            <p:nvPr/>
          </p:nvSpPr>
          <p:spPr bwMode="auto">
            <a:xfrm>
              <a:off x="2312988" y="4492626"/>
              <a:ext cx="211138" cy="141288"/>
            </a:xfrm>
            <a:custGeom>
              <a:avLst/>
              <a:gdLst>
                <a:gd name="T0" fmla="*/ 49 w 74"/>
                <a:gd name="T1" fmla="*/ 25 h 49"/>
                <a:gd name="T2" fmla="*/ 37 w 74"/>
                <a:gd name="T3" fmla="*/ 30 h 49"/>
                <a:gd name="T4" fmla="*/ 24 w 74"/>
                <a:gd name="T5" fmla="*/ 25 h 49"/>
                <a:gd name="T6" fmla="*/ 0 w 74"/>
                <a:gd name="T7" fmla="*/ 0 h 49"/>
                <a:gd name="T8" fmla="*/ 0 w 74"/>
                <a:gd name="T9" fmla="*/ 49 h 49"/>
                <a:gd name="T10" fmla="*/ 74 w 74"/>
                <a:gd name="T11" fmla="*/ 49 h 49"/>
                <a:gd name="T12" fmla="*/ 74 w 74"/>
                <a:gd name="T13" fmla="*/ 0 h 49"/>
                <a:gd name="T14" fmla="*/ 49 w 74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49">
                  <a:moveTo>
                    <a:pt x="49" y="25"/>
                  </a:moveTo>
                  <a:cubicBezTo>
                    <a:pt x="46" y="28"/>
                    <a:pt x="42" y="30"/>
                    <a:pt x="37" y="30"/>
                  </a:cubicBezTo>
                  <a:cubicBezTo>
                    <a:pt x="32" y="30"/>
                    <a:pt x="28" y="28"/>
                    <a:pt x="24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49" y="25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1" name="Freeform 1691"/>
            <p:cNvSpPr>
              <a:spLocks/>
            </p:cNvSpPr>
            <p:nvPr/>
          </p:nvSpPr>
          <p:spPr bwMode="auto">
            <a:xfrm>
              <a:off x="2312988" y="4476751"/>
              <a:ext cx="211138" cy="90488"/>
            </a:xfrm>
            <a:custGeom>
              <a:avLst/>
              <a:gdLst>
                <a:gd name="T0" fmla="*/ 37 w 74"/>
                <a:gd name="T1" fmla="*/ 32 h 32"/>
                <a:gd name="T2" fmla="*/ 47 w 74"/>
                <a:gd name="T3" fmla="*/ 28 h 32"/>
                <a:gd name="T4" fmla="*/ 74 w 74"/>
                <a:gd name="T5" fmla="*/ 1 h 32"/>
                <a:gd name="T6" fmla="*/ 74 w 74"/>
                <a:gd name="T7" fmla="*/ 0 h 32"/>
                <a:gd name="T8" fmla="*/ 0 w 74"/>
                <a:gd name="T9" fmla="*/ 0 h 32"/>
                <a:gd name="T10" fmla="*/ 0 w 74"/>
                <a:gd name="T11" fmla="*/ 1 h 32"/>
                <a:gd name="T12" fmla="*/ 27 w 74"/>
                <a:gd name="T13" fmla="*/ 28 h 32"/>
                <a:gd name="T14" fmla="*/ 37 w 74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2">
                  <a:moveTo>
                    <a:pt x="37" y="32"/>
                  </a:moveTo>
                  <a:cubicBezTo>
                    <a:pt x="41" y="32"/>
                    <a:pt x="44" y="31"/>
                    <a:pt x="47" y="28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31"/>
                    <a:pt x="33" y="32"/>
                    <a:pt x="37" y="32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2" name="Rectangle 1692"/>
            <p:cNvSpPr>
              <a:spLocks noChangeArrowheads="1"/>
            </p:cNvSpPr>
            <p:nvPr/>
          </p:nvSpPr>
          <p:spPr bwMode="auto">
            <a:xfrm>
              <a:off x="2247901" y="4541838"/>
              <a:ext cx="33338" cy="2857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3" name="Rectangle 1693"/>
            <p:cNvSpPr>
              <a:spLocks noChangeArrowheads="1"/>
            </p:cNvSpPr>
            <p:nvPr/>
          </p:nvSpPr>
          <p:spPr bwMode="auto">
            <a:xfrm>
              <a:off x="2192338" y="4541838"/>
              <a:ext cx="38100" cy="2857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42" name="グループ化 6041"/>
          <p:cNvGrpSpPr/>
          <p:nvPr/>
        </p:nvGrpSpPr>
        <p:grpSpPr>
          <a:xfrm>
            <a:off x="1006476" y="4270376"/>
            <a:ext cx="571500" cy="571500"/>
            <a:chOff x="1006476" y="4270376"/>
            <a:chExt cx="571500" cy="571500"/>
          </a:xfrm>
        </p:grpSpPr>
        <p:sp>
          <p:nvSpPr>
            <p:cNvPr id="644" name="Freeform 1694"/>
            <p:cNvSpPr>
              <a:spLocks/>
            </p:cNvSpPr>
            <p:nvPr/>
          </p:nvSpPr>
          <p:spPr bwMode="auto">
            <a:xfrm>
              <a:off x="1006476" y="4270376"/>
              <a:ext cx="571500" cy="131763"/>
            </a:xfrm>
            <a:custGeom>
              <a:avLst/>
              <a:gdLst>
                <a:gd name="T0" fmla="*/ 3 w 200"/>
                <a:gd name="T1" fmla="*/ 0 h 46"/>
                <a:gd name="T2" fmla="*/ 0 w 200"/>
                <a:gd name="T3" fmla="*/ 3 h 46"/>
                <a:gd name="T4" fmla="*/ 0 w 200"/>
                <a:gd name="T5" fmla="*/ 43 h 46"/>
                <a:gd name="T6" fmla="*/ 3 w 200"/>
                <a:gd name="T7" fmla="*/ 46 h 46"/>
                <a:gd name="T8" fmla="*/ 23 w 200"/>
                <a:gd name="T9" fmla="*/ 46 h 46"/>
                <a:gd name="T10" fmla="*/ 26 w 200"/>
                <a:gd name="T11" fmla="*/ 43 h 46"/>
                <a:gd name="T12" fmla="*/ 26 w 200"/>
                <a:gd name="T13" fmla="*/ 26 h 46"/>
                <a:gd name="T14" fmla="*/ 173 w 200"/>
                <a:gd name="T15" fmla="*/ 26 h 46"/>
                <a:gd name="T16" fmla="*/ 173 w 200"/>
                <a:gd name="T17" fmla="*/ 43 h 46"/>
                <a:gd name="T18" fmla="*/ 177 w 200"/>
                <a:gd name="T19" fmla="*/ 46 h 46"/>
                <a:gd name="T20" fmla="*/ 196 w 200"/>
                <a:gd name="T21" fmla="*/ 46 h 46"/>
                <a:gd name="T22" fmla="*/ 200 w 200"/>
                <a:gd name="T23" fmla="*/ 43 h 46"/>
                <a:gd name="T24" fmla="*/ 200 w 200"/>
                <a:gd name="T25" fmla="*/ 23 h 46"/>
                <a:gd name="T26" fmla="*/ 200 w 200"/>
                <a:gd name="T27" fmla="*/ 3 h 46"/>
                <a:gd name="T28" fmla="*/ 196 w 200"/>
                <a:gd name="T29" fmla="*/ 0 h 46"/>
                <a:gd name="T30" fmla="*/ 3 w 200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6"/>
                    <a:pt x="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6"/>
                    <a:pt x="26" y="45"/>
                    <a:pt x="26" y="4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5"/>
                    <a:pt x="174" y="46"/>
                    <a:pt x="177" y="46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8" y="46"/>
                    <a:pt x="200" y="45"/>
                    <a:pt x="200" y="4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198" y="0"/>
                    <a:pt x="196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5" name="Freeform 1695"/>
            <p:cNvSpPr>
              <a:spLocks/>
            </p:cNvSpPr>
            <p:nvPr/>
          </p:nvSpPr>
          <p:spPr bwMode="auto">
            <a:xfrm>
              <a:off x="1006476" y="4706938"/>
              <a:ext cx="571500" cy="134938"/>
            </a:xfrm>
            <a:custGeom>
              <a:avLst/>
              <a:gdLst>
                <a:gd name="T0" fmla="*/ 196 w 200"/>
                <a:gd name="T1" fmla="*/ 47 h 47"/>
                <a:gd name="T2" fmla="*/ 200 w 200"/>
                <a:gd name="T3" fmla="*/ 43 h 47"/>
                <a:gd name="T4" fmla="*/ 200 w 200"/>
                <a:gd name="T5" fmla="*/ 4 h 47"/>
                <a:gd name="T6" fmla="*/ 196 w 200"/>
                <a:gd name="T7" fmla="*/ 1 h 47"/>
                <a:gd name="T8" fmla="*/ 177 w 200"/>
                <a:gd name="T9" fmla="*/ 1 h 47"/>
                <a:gd name="T10" fmla="*/ 174 w 200"/>
                <a:gd name="T11" fmla="*/ 4 h 47"/>
                <a:gd name="T12" fmla="*/ 174 w 200"/>
                <a:gd name="T13" fmla="*/ 20 h 47"/>
                <a:gd name="T14" fmla="*/ 26 w 200"/>
                <a:gd name="T15" fmla="*/ 20 h 47"/>
                <a:gd name="T16" fmla="*/ 26 w 200"/>
                <a:gd name="T17" fmla="*/ 3 h 47"/>
                <a:gd name="T18" fmla="*/ 22 w 200"/>
                <a:gd name="T19" fmla="*/ 0 h 47"/>
                <a:gd name="T20" fmla="*/ 3 w 200"/>
                <a:gd name="T21" fmla="*/ 0 h 47"/>
                <a:gd name="T22" fmla="*/ 0 w 200"/>
                <a:gd name="T23" fmla="*/ 4 h 47"/>
                <a:gd name="T24" fmla="*/ 0 w 200"/>
                <a:gd name="T25" fmla="*/ 43 h 47"/>
                <a:gd name="T26" fmla="*/ 3 w 200"/>
                <a:gd name="T27" fmla="*/ 47 h 47"/>
                <a:gd name="T28" fmla="*/ 196 w 200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47">
                  <a:moveTo>
                    <a:pt x="196" y="47"/>
                  </a:moveTo>
                  <a:cubicBezTo>
                    <a:pt x="198" y="47"/>
                    <a:pt x="200" y="45"/>
                    <a:pt x="200" y="43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8" y="1"/>
                    <a:pt x="19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2"/>
                    <a:pt x="174" y="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3" y="47"/>
                  </a:cubicBezTo>
                  <a:lnTo>
                    <a:pt x="196" y="4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6" name="Freeform 1696"/>
            <p:cNvSpPr>
              <a:spLocks/>
            </p:cNvSpPr>
            <p:nvPr/>
          </p:nvSpPr>
          <p:spPr bwMode="auto">
            <a:xfrm>
              <a:off x="1006476" y="4492626"/>
              <a:ext cx="207963" cy="141288"/>
            </a:xfrm>
            <a:custGeom>
              <a:avLst/>
              <a:gdLst>
                <a:gd name="T0" fmla="*/ 49 w 73"/>
                <a:gd name="T1" fmla="*/ 25 h 49"/>
                <a:gd name="T2" fmla="*/ 36 w 73"/>
                <a:gd name="T3" fmla="*/ 30 h 49"/>
                <a:gd name="T4" fmla="*/ 24 w 73"/>
                <a:gd name="T5" fmla="*/ 25 h 49"/>
                <a:gd name="T6" fmla="*/ 0 w 73"/>
                <a:gd name="T7" fmla="*/ 0 h 49"/>
                <a:gd name="T8" fmla="*/ 0 w 73"/>
                <a:gd name="T9" fmla="*/ 49 h 49"/>
                <a:gd name="T10" fmla="*/ 73 w 73"/>
                <a:gd name="T11" fmla="*/ 49 h 49"/>
                <a:gd name="T12" fmla="*/ 73 w 73"/>
                <a:gd name="T13" fmla="*/ 0 h 49"/>
                <a:gd name="T14" fmla="*/ 49 w 73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9">
                  <a:moveTo>
                    <a:pt x="49" y="25"/>
                  </a:moveTo>
                  <a:cubicBezTo>
                    <a:pt x="46" y="28"/>
                    <a:pt x="41" y="30"/>
                    <a:pt x="36" y="30"/>
                  </a:cubicBezTo>
                  <a:cubicBezTo>
                    <a:pt x="32" y="30"/>
                    <a:pt x="27" y="28"/>
                    <a:pt x="24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49" y="25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7" name="Freeform 1697"/>
            <p:cNvSpPr>
              <a:spLocks/>
            </p:cNvSpPr>
            <p:nvPr/>
          </p:nvSpPr>
          <p:spPr bwMode="auto">
            <a:xfrm>
              <a:off x="1006476" y="4476751"/>
              <a:ext cx="207963" cy="90488"/>
            </a:xfrm>
            <a:custGeom>
              <a:avLst/>
              <a:gdLst>
                <a:gd name="T0" fmla="*/ 36 w 73"/>
                <a:gd name="T1" fmla="*/ 32 h 32"/>
                <a:gd name="T2" fmla="*/ 46 w 73"/>
                <a:gd name="T3" fmla="*/ 28 h 32"/>
                <a:gd name="T4" fmla="*/ 73 w 73"/>
                <a:gd name="T5" fmla="*/ 1 h 32"/>
                <a:gd name="T6" fmla="*/ 73 w 73"/>
                <a:gd name="T7" fmla="*/ 0 h 32"/>
                <a:gd name="T8" fmla="*/ 0 w 73"/>
                <a:gd name="T9" fmla="*/ 0 h 32"/>
                <a:gd name="T10" fmla="*/ 0 w 73"/>
                <a:gd name="T11" fmla="*/ 1 h 32"/>
                <a:gd name="T12" fmla="*/ 26 w 73"/>
                <a:gd name="T13" fmla="*/ 28 h 32"/>
                <a:gd name="T14" fmla="*/ 36 w 73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2">
                  <a:moveTo>
                    <a:pt x="36" y="32"/>
                  </a:moveTo>
                  <a:cubicBezTo>
                    <a:pt x="40" y="32"/>
                    <a:pt x="44" y="31"/>
                    <a:pt x="46" y="28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9" y="31"/>
                    <a:pt x="33" y="32"/>
                    <a:pt x="36" y="32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8" name="Freeform 1698"/>
            <p:cNvSpPr>
              <a:spLocks/>
            </p:cNvSpPr>
            <p:nvPr/>
          </p:nvSpPr>
          <p:spPr bwMode="auto">
            <a:xfrm>
              <a:off x="1366838" y="4492626"/>
              <a:ext cx="211138" cy="141288"/>
            </a:xfrm>
            <a:custGeom>
              <a:avLst/>
              <a:gdLst>
                <a:gd name="T0" fmla="*/ 50 w 74"/>
                <a:gd name="T1" fmla="*/ 25 h 49"/>
                <a:gd name="T2" fmla="*/ 37 w 74"/>
                <a:gd name="T3" fmla="*/ 30 h 49"/>
                <a:gd name="T4" fmla="*/ 24 w 74"/>
                <a:gd name="T5" fmla="*/ 25 h 49"/>
                <a:gd name="T6" fmla="*/ 0 w 74"/>
                <a:gd name="T7" fmla="*/ 0 h 49"/>
                <a:gd name="T8" fmla="*/ 0 w 74"/>
                <a:gd name="T9" fmla="*/ 49 h 49"/>
                <a:gd name="T10" fmla="*/ 74 w 74"/>
                <a:gd name="T11" fmla="*/ 49 h 49"/>
                <a:gd name="T12" fmla="*/ 74 w 74"/>
                <a:gd name="T13" fmla="*/ 0 h 49"/>
                <a:gd name="T14" fmla="*/ 50 w 74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49">
                  <a:moveTo>
                    <a:pt x="50" y="25"/>
                  </a:moveTo>
                  <a:cubicBezTo>
                    <a:pt x="46" y="28"/>
                    <a:pt x="42" y="30"/>
                    <a:pt x="37" y="30"/>
                  </a:cubicBezTo>
                  <a:cubicBezTo>
                    <a:pt x="32" y="30"/>
                    <a:pt x="28" y="28"/>
                    <a:pt x="24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50" y="25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9" name="Freeform 1699"/>
            <p:cNvSpPr>
              <a:spLocks/>
            </p:cNvSpPr>
            <p:nvPr/>
          </p:nvSpPr>
          <p:spPr bwMode="auto">
            <a:xfrm>
              <a:off x="1366838" y="4476751"/>
              <a:ext cx="211138" cy="90488"/>
            </a:xfrm>
            <a:custGeom>
              <a:avLst/>
              <a:gdLst>
                <a:gd name="T0" fmla="*/ 37 w 74"/>
                <a:gd name="T1" fmla="*/ 32 h 32"/>
                <a:gd name="T2" fmla="*/ 47 w 74"/>
                <a:gd name="T3" fmla="*/ 28 h 32"/>
                <a:gd name="T4" fmla="*/ 74 w 74"/>
                <a:gd name="T5" fmla="*/ 1 h 32"/>
                <a:gd name="T6" fmla="*/ 74 w 74"/>
                <a:gd name="T7" fmla="*/ 0 h 32"/>
                <a:gd name="T8" fmla="*/ 0 w 74"/>
                <a:gd name="T9" fmla="*/ 0 h 32"/>
                <a:gd name="T10" fmla="*/ 0 w 74"/>
                <a:gd name="T11" fmla="*/ 1 h 32"/>
                <a:gd name="T12" fmla="*/ 27 w 74"/>
                <a:gd name="T13" fmla="*/ 28 h 32"/>
                <a:gd name="T14" fmla="*/ 37 w 74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2">
                  <a:moveTo>
                    <a:pt x="37" y="32"/>
                  </a:moveTo>
                  <a:cubicBezTo>
                    <a:pt x="41" y="32"/>
                    <a:pt x="44" y="31"/>
                    <a:pt x="47" y="28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0" y="31"/>
                    <a:pt x="33" y="32"/>
                    <a:pt x="37" y="32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0" name="Rectangle 1700"/>
            <p:cNvSpPr>
              <a:spLocks noChangeArrowheads="1"/>
            </p:cNvSpPr>
            <p:nvPr/>
          </p:nvSpPr>
          <p:spPr bwMode="auto">
            <a:xfrm>
              <a:off x="1301751" y="4541838"/>
              <a:ext cx="33338" cy="2857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1" name="Rectangle 1701"/>
            <p:cNvSpPr>
              <a:spLocks noChangeArrowheads="1"/>
            </p:cNvSpPr>
            <p:nvPr/>
          </p:nvSpPr>
          <p:spPr bwMode="auto">
            <a:xfrm>
              <a:off x="1246188" y="4541838"/>
              <a:ext cx="38100" cy="2857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46" name="グループ化 6045"/>
          <p:cNvGrpSpPr/>
          <p:nvPr/>
        </p:nvGrpSpPr>
        <p:grpSpPr>
          <a:xfrm>
            <a:off x="2876551" y="4270376"/>
            <a:ext cx="571500" cy="571500"/>
            <a:chOff x="2876551" y="4270376"/>
            <a:chExt cx="571500" cy="571500"/>
          </a:xfrm>
        </p:grpSpPr>
        <p:sp>
          <p:nvSpPr>
            <p:cNvPr id="652" name="Freeform 1702"/>
            <p:cNvSpPr>
              <a:spLocks/>
            </p:cNvSpPr>
            <p:nvPr/>
          </p:nvSpPr>
          <p:spPr bwMode="auto">
            <a:xfrm>
              <a:off x="2876551" y="4270376"/>
              <a:ext cx="571500" cy="131763"/>
            </a:xfrm>
            <a:custGeom>
              <a:avLst/>
              <a:gdLst>
                <a:gd name="T0" fmla="*/ 3 w 200"/>
                <a:gd name="T1" fmla="*/ 0 h 46"/>
                <a:gd name="T2" fmla="*/ 0 w 200"/>
                <a:gd name="T3" fmla="*/ 3 h 46"/>
                <a:gd name="T4" fmla="*/ 0 w 200"/>
                <a:gd name="T5" fmla="*/ 43 h 46"/>
                <a:gd name="T6" fmla="*/ 3 w 200"/>
                <a:gd name="T7" fmla="*/ 46 h 46"/>
                <a:gd name="T8" fmla="*/ 23 w 200"/>
                <a:gd name="T9" fmla="*/ 46 h 46"/>
                <a:gd name="T10" fmla="*/ 27 w 200"/>
                <a:gd name="T11" fmla="*/ 43 h 46"/>
                <a:gd name="T12" fmla="*/ 27 w 200"/>
                <a:gd name="T13" fmla="*/ 26 h 46"/>
                <a:gd name="T14" fmla="*/ 173 w 200"/>
                <a:gd name="T15" fmla="*/ 26 h 46"/>
                <a:gd name="T16" fmla="*/ 173 w 200"/>
                <a:gd name="T17" fmla="*/ 43 h 46"/>
                <a:gd name="T18" fmla="*/ 177 w 200"/>
                <a:gd name="T19" fmla="*/ 46 h 46"/>
                <a:gd name="T20" fmla="*/ 197 w 200"/>
                <a:gd name="T21" fmla="*/ 46 h 46"/>
                <a:gd name="T22" fmla="*/ 200 w 200"/>
                <a:gd name="T23" fmla="*/ 43 h 46"/>
                <a:gd name="T24" fmla="*/ 200 w 200"/>
                <a:gd name="T25" fmla="*/ 23 h 46"/>
                <a:gd name="T26" fmla="*/ 200 w 200"/>
                <a:gd name="T27" fmla="*/ 3 h 46"/>
                <a:gd name="T28" fmla="*/ 197 w 200"/>
                <a:gd name="T29" fmla="*/ 0 h 46"/>
                <a:gd name="T30" fmla="*/ 3 w 200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6"/>
                    <a:pt x="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6"/>
                    <a:pt x="27" y="45"/>
                    <a:pt x="27" y="43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5"/>
                    <a:pt x="175" y="46"/>
                    <a:pt x="17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9" y="46"/>
                    <a:pt x="200" y="45"/>
                    <a:pt x="200" y="4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199" y="0"/>
                    <a:pt x="197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3" name="Freeform 1703"/>
            <p:cNvSpPr>
              <a:spLocks/>
            </p:cNvSpPr>
            <p:nvPr/>
          </p:nvSpPr>
          <p:spPr bwMode="auto">
            <a:xfrm>
              <a:off x="2876551" y="4706938"/>
              <a:ext cx="571500" cy="134938"/>
            </a:xfrm>
            <a:custGeom>
              <a:avLst/>
              <a:gdLst>
                <a:gd name="T0" fmla="*/ 197 w 200"/>
                <a:gd name="T1" fmla="*/ 47 h 47"/>
                <a:gd name="T2" fmla="*/ 200 w 200"/>
                <a:gd name="T3" fmla="*/ 43 h 47"/>
                <a:gd name="T4" fmla="*/ 200 w 200"/>
                <a:gd name="T5" fmla="*/ 4 h 47"/>
                <a:gd name="T6" fmla="*/ 197 w 200"/>
                <a:gd name="T7" fmla="*/ 1 h 47"/>
                <a:gd name="T8" fmla="*/ 178 w 200"/>
                <a:gd name="T9" fmla="*/ 1 h 47"/>
                <a:gd name="T10" fmla="*/ 175 w 200"/>
                <a:gd name="T11" fmla="*/ 4 h 47"/>
                <a:gd name="T12" fmla="*/ 175 w 200"/>
                <a:gd name="T13" fmla="*/ 20 h 47"/>
                <a:gd name="T14" fmla="*/ 27 w 200"/>
                <a:gd name="T15" fmla="*/ 20 h 47"/>
                <a:gd name="T16" fmla="*/ 27 w 200"/>
                <a:gd name="T17" fmla="*/ 3 h 47"/>
                <a:gd name="T18" fmla="*/ 23 w 200"/>
                <a:gd name="T19" fmla="*/ 0 h 47"/>
                <a:gd name="T20" fmla="*/ 3 w 200"/>
                <a:gd name="T21" fmla="*/ 0 h 47"/>
                <a:gd name="T22" fmla="*/ 0 w 200"/>
                <a:gd name="T23" fmla="*/ 4 h 47"/>
                <a:gd name="T24" fmla="*/ 0 w 200"/>
                <a:gd name="T25" fmla="*/ 43 h 47"/>
                <a:gd name="T26" fmla="*/ 3 w 200"/>
                <a:gd name="T27" fmla="*/ 47 h 47"/>
                <a:gd name="T28" fmla="*/ 197 w 200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47">
                  <a:moveTo>
                    <a:pt x="197" y="47"/>
                  </a:moveTo>
                  <a:cubicBezTo>
                    <a:pt x="199" y="47"/>
                    <a:pt x="200" y="45"/>
                    <a:pt x="200" y="43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9" y="1"/>
                    <a:pt x="197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6" y="1"/>
                    <a:pt x="175" y="2"/>
                    <a:pt x="175" y="4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6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3" y="47"/>
                  </a:cubicBezTo>
                  <a:lnTo>
                    <a:pt x="197" y="4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4" name="Freeform 1704"/>
            <p:cNvSpPr>
              <a:spLocks/>
            </p:cNvSpPr>
            <p:nvPr/>
          </p:nvSpPr>
          <p:spPr bwMode="auto">
            <a:xfrm>
              <a:off x="3151188" y="4452938"/>
              <a:ext cx="142875" cy="206375"/>
            </a:xfrm>
            <a:custGeom>
              <a:avLst/>
              <a:gdLst>
                <a:gd name="T0" fmla="*/ 0 w 90"/>
                <a:gd name="T1" fmla="*/ 9 h 130"/>
                <a:gd name="T2" fmla="*/ 16 w 90"/>
                <a:gd name="T3" fmla="*/ 0 h 130"/>
                <a:gd name="T4" fmla="*/ 90 w 90"/>
                <a:gd name="T5" fmla="*/ 121 h 130"/>
                <a:gd name="T6" fmla="*/ 75 w 90"/>
                <a:gd name="T7" fmla="*/ 130 h 130"/>
                <a:gd name="T8" fmla="*/ 0 w 90"/>
                <a:gd name="T9" fmla="*/ 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0">
                  <a:moveTo>
                    <a:pt x="0" y="9"/>
                  </a:moveTo>
                  <a:lnTo>
                    <a:pt x="16" y="0"/>
                  </a:lnTo>
                  <a:lnTo>
                    <a:pt x="90" y="121"/>
                  </a:lnTo>
                  <a:lnTo>
                    <a:pt x="75" y="13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5" name="Freeform 1705"/>
            <p:cNvSpPr>
              <a:spLocks/>
            </p:cNvSpPr>
            <p:nvPr/>
          </p:nvSpPr>
          <p:spPr bwMode="auto">
            <a:xfrm>
              <a:off x="3033713" y="4452938"/>
              <a:ext cx="146050" cy="206375"/>
            </a:xfrm>
            <a:custGeom>
              <a:avLst/>
              <a:gdLst>
                <a:gd name="T0" fmla="*/ 0 w 92"/>
                <a:gd name="T1" fmla="*/ 119 h 130"/>
                <a:gd name="T2" fmla="*/ 76 w 92"/>
                <a:gd name="T3" fmla="*/ 0 h 130"/>
                <a:gd name="T4" fmla="*/ 92 w 92"/>
                <a:gd name="T5" fmla="*/ 9 h 130"/>
                <a:gd name="T6" fmla="*/ 16 w 92"/>
                <a:gd name="T7" fmla="*/ 130 h 130"/>
                <a:gd name="T8" fmla="*/ 0 w 92"/>
                <a:gd name="T9" fmla="*/ 11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30">
                  <a:moveTo>
                    <a:pt x="0" y="119"/>
                  </a:moveTo>
                  <a:lnTo>
                    <a:pt x="76" y="0"/>
                  </a:lnTo>
                  <a:lnTo>
                    <a:pt x="92" y="9"/>
                  </a:lnTo>
                  <a:lnTo>
                    <a:pt x="16" y="13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6" name="Oval 1706"/>
            <p:cNvSpPr>
              <a:spLocks noChangeArrowheads="1"/>
            </p:cNvSpPr>
            <p:nvPr/>
          </p:nvSpPr>
          <p:spPr bwMode="auto">
            <a:xfrm>
              <a:off x="3101976" y="4398963"/>
              <a:ext cx="123825" cy="12223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7" name="Oval 1707"/>
            <p:cNvSpPr>
              <a:spLocks noChangeArrowheads="1"/>
            </p:cNvSpPr>
            <p:nvPr/>
          </p:nvSpPr>
          <p:spPr bwMode="auto">
            <a:xfrm>
              <a:off x="2982913" y="4587876"/>
              <a:ext cx="122238" cy="122238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8" name="Oval 1708"/>
            <p:cNvSpPr>
              <a:spLocks noChangeArrowheads="1"/>
            </p:cNvSpPr>
            <p:nvPr/>
          </p:nvSpPr>
          <p:spPr bwMode="auto">
            <a:xfrm>
              <a:off x="3219451" y="4587876"/>
              <a:ext cx="123825" cy="122238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48" name="グループ化 6047"/>
          <p:cNvGrpSpPr/>
          <p:nvPr/>
        </p:nvGrpSpPr>
        <p:grpSpPr>
          <a:xfrm>
            <a:off x="3816351" y="4270376"/>
            <a:ext cx="573088" cy="571500"/>
            <a:chOff x="3816351" y="4270376"/>
            <a:chExt cx="573088" cy="571500"/>
          </a:xfrm>
        </p:grpSpPr>
        <p:sp>
          <p:nvSpPr>
            <p:cNvPr id="659" name="Freeform 1709"/>
            <p:cNvSpPr>
              <a:spLocks/>
            </p:cNvSpPr>
            <p:nvPr/>
          </p:nvSpPr>
          <p:spPr bwMode="auto">
            <a:xfrm>
              <a:off x="3816351" y="4270376"/>
              <a:ext cx="573088" cy="131763"/>
            </a:xfrm>
            <a:custGeom>
              <a:avLst/>
              <a:gdLst>
                <a:gd name="T0" fmla="*/ 3 w 200"/>
                <a:gd name="T1" fmla="*/ 0 h 46"/>
                <a:gd name="T2" fmla="*/ 0 w 200"/>
                <a:gd name="T3" fmla="*/ 3 h 46"/>
                <a:gd name="T4" fmla="*/ 0 w 200"/>
                <a:gd name="T5" fmla="*/ 43 h 46"/>
                <a:gd name="T6" fmla="*/ 3 w 200"/>
                <a:gd name="T7" fmla="*/ 46 h 46"/>
                <a:gd name="T8" fmla="*/ 23 w 200"/>
                <a:gd name="T9" fmla="*/ 46 h 46"/>
                <a:gd name="T10" fmla="*/ 27 w 200"/>
                <a:gd name="T11" fmla="*/ 43 h 46"/>
                <a:gd name="T12" fmla="*/ 27 w 200"/>
                <a:gd name="T13" fmla="*/ 26 h 46"/>
                <a:gd name="T14" fmla="*/ 173 w 200"/>
                <a:gd name="T15" fmla="*/ 26 h 46"/>
                <a:gd name="T16" fmla="*/ 173 w 200"/>
                <a:gd name="T17" fmla="*/ 43 h 46"/>
                <a:gd name="T18" fmla="*/ 177 w 200"/>
                <a:gd name="T19" fmla="*/ 46 h 46"/>
                <a:gd name="T20" fmla="*/ 197 w 200"/>
                <a:gd name="T21" fmla="*/ 46 h 46"/>
                <a:gd name="T22" fmla="*/ 200 w 200"/>
                <a:gd name="T23" fmla="*/ 43 h 46"/>
                <a:gd name="T24" fmla="*/ 200 w 200"/>
                <a:gd name="T25" fmla="*/ 23 h 46"/>
                <a:gd name="T26" fmla="*/ 200 w 200"/>
                <a:gd name="T27" fmla="*/ 3 h 46"/>
                <a:gd name="T28" fmla="*/ 197 w 200"/>
                <a:gd name="T29" fmla="*/ 0 h 46"/>
                <a:gd name="T30" fmla="*/ 3 w 200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6"/>
                    <a:pt x="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6"/>
                    <a:pt x="27" y="45"/>
                    <a:pt x="27" y="43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5"/>
                    <a:pt x="175" y="46"/>
                    <a:pt x="17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9" y="46"/>
                    <a:pt x="200" y="45"/>
                    <a:pt x="200" y="4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199" y="0"/>
                    <a:pt x="197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0" name="Freeform 1710"/>
            <p:cNvSpPr>
              <a:spLocks/>
            </p:cNvSpPr>
            <p:nvPr/>
          </p:nvSpPr>
          <p:spPr bwMode="auto">
            <a:xfrm>
              <a:off x="3816351" y="4706938"/>
              <a:ext cx="573088" cy="134938"/>
            </a:xfrm>
            <a:custGeom>
              <a:avLst/>
              <a:gdLst>
                <a:gd name="T0" fmla="*/ 197 w 200"/>
                <a:gd name="T1" fmla="*/ 47 h 47"/>
                <a:gd name="T2" fmla="*/ 200 w 200"/>
                <a:gd name="T3" fmla="*/ 43 h 47"/>
                <a:gd name="T4" fmla="*/ 200 w 200"/>
                <a:gd name="T5" fmla="*/ 4 h 47"/>
                <a:gd name="T6" fmla="*/ 197 w 200"/>
                <a:gd name="T7" fmla="*/ 1 h 47"/>
                <a:gd name="T8" fmla="*/ 177 w 200"/>
                <a:gd name="T9" fmla="*/ 1 h 47"/>
                <a:gd name="T10" fmla="*/ 174 w 200"/>
                <a:gd name="T11" fmla="*/ 4 h 47"/>
                <a:gd name="T12" fmla="*/ 174 w 200"/>
                <a:gd name="T13" fmla="*/ 20 h 47"/>
                <a:gd name="T14" fmla="*/ 27 w 200"/>
                <a:gd name="T15" fmla="*/ 20 h 47"/>
                <a:gd name="T16" fmla="*/ 27 w 200"/>
                <a:gd name="T17" fmla="*/ 3 h 47"/>
                <a:gd name="T18" fmla="*/ 23 w 200"/>
                <a:gd name="T19" fmla="*/ 0 h 47"/>
                <a:gd name="T20" fmla="*/ 3 w 200"/>
                <a:gd name="T21" fmla="*/ 0 h 47"/>
                <a:gd name="T22" fmla="*/ 0 w 200"/>
                <a:gd name="T23" fmla="*/ 4 h 47"/>
                <a:gd name="T24" fmla="*/ 0 w 200"/>
                <a:gd name="T25" fmla="*/ 43 h 47"/>
                <a:gd name="T26" fmla="*/ 3 w 200"/>
                <a:gd name="T27" fmla="*/ 47 h 47"/>
                <a:gd name="T28" fmla="*/ 197 w 200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47">
                  <a:moveTo>
                    <a:pt x="197" y="47"/>
                  </a:moveTo>
                  <a:cubicBezTo>
                    <a:pt x="199" y="47"/>
                    <a:pt x="200" y="45"/>
                    <a:pt x="200" y="43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9" y="1"/>
                    <a:pt x="197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2"/>
                    <a:pt x="174" y="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3" y="47"/>
                  </a:cubicBezTo>
                  <a:lnTo>
                    <a:pt x="197" y="4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1" name="Freeform 1711"/>
            <p:cNvSpPr>
              <a:spLocks/>
            </p:cNvSpPr>
            <p:nvPr/>
          </p:nvSpPr>
          <p:spPr bwMode="auto">
            <a:xfrm>
              <a:off x="4029076" y="4505326"/>
              <a:ext cx="42863" cy="42863"/>
            </a:xfrm>
            <a:custGeom>
              <a:avLst/>
              <a:gdLst>
                <a:gd name="T0" fmla="*/ 0 w 27"/>
                <a:gd name="T1" fmla="*/ 16 h 27"/>
                <a:gd name="T2" fmla="*/ 16 w 27"/>
                <a:gd name="T3" fmla="*/ 0 h 27"/>
                <a:gd name="T4" fmla="*/ 27 w 27"/>
                <a:gd name="T5" fmla="*/ 12 h 27"/>
                <a:gd name="T6" fmla="*/ 11 w 27"/>
                <a:gd name="T7" fmla="*/ 27 h 27"/>
                <a:gd name="T8" fmla="*/ 0 w 27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6"/>
                  </a:moveTo>
                  <a:lnTo>
                    <a:pt x="16" y="0"/>
                  </a:lnTo>
                  <a:lnTo>
                    <a:pt x="27" y="12"/>
                  </a:lnTo>
                  <a:lnTo>
                    <a:pt x="11" y="2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2" name="Freeform 1712"/>
            <p:cNvSpPr>
              <a:spLocks/>
            </p:cNvSpPr>
            <p:nvPr/>
          </p:nvSpPr>
          <p:spPr bwMode="auto">
            <a:xfrm>
              <a:off x="4062413" y="4470401"/>
              <a:ext cx="46038" cy="42863"/>
            </a:xfrm>
            <a:custGeom>
              <a:avLst/>
              <a:gdLst>
                <a:gd name="T0" fmla="*/ 0 w 29"/>
                <a:gd name="T1" fmla="*/ 14 h 27"/>
                <a:gd name="T2" fmla="*/ 17 w 29"/>
                <a:gd name="T3" fmla="*/ 0 h 27"/>
                <a:gd name="T4" fmla="*/ 29 w 29"/>
                <a:gd name="T5" fmla="*/ 11 h 27"/>
                <a:gd name="T6" fmla="*/ 13 w 29"/>
                <a:gd name="T7" fmla="*/ 27 h 27"/>
                <a:gd name="T8" fmla="*/ 0 w 2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0" y="14"/>
                  </a:moveTo>
                  <a:lnTo>
                    <a:pt x="17" y="0"/>
                  </a:lnTo>
                  <a:lnTo>
                    <a:pt x="29" y="11"/>
                  </a:lnTo>
                  <a:lnTo>
                    <a:pt x="13" y="2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3" name="Freeform 1713"/>
            <p:cNvSpPr>
              <a:spLocks/>
            </p:cNvSpPr>
            <p:nvPr/>
          </p:nvSpPr>
          <p:spPr bwMode="auto">
            <a:xfrm>
              <a:off x="4100513" y="4432301"/>
              <a:ext cx="42863" cy="44450"/>
            </a:xfrm>
            <a:custGeom>
              <a:avLst/>
              <a:gdLst>
                <a:gd name="T0" fmla="*/ 11 w 27"/>
                <a:gd name="T1" fmla="*/ 28 h 28"/>
                <a:gd name="T2" fmla="*/ 0 w 27"/>
                <a:gd name="T3" fmla="*/ 17 h 28"/>
                <a:gd name="T4" fmla="*/ 16 w 27"/>
                <a:gd name="T5" fmla="*/ 0 h 28"/>
                <a:gd name="T6" fmla="*/ 27 w 27"/>
                <a:gd name="T7" fmla="*/ 13 h 28"/>
                <a:gd name="T8" fmla="*/ 11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1" y="28"/>
                  </a:moveTo>
                  <a:lnTo>
                    <a:pt x="0" y="17"/>
                  </a:lnTo>
                  <a:lnTo>
                    <a:pt x="16" y="0"/>
                  </a:lnTo>
                  <a:lnTo>
                    <a:pt x="27" y="13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4" name="Freeform 1714"/>
            <p:cNvSpPr>
              <a:spLocks/>
            </p:cNvSpPr>
            <p:nvPr/>
          </p:nvSpPr>
          <p:spPr bwMode="auto">
            <a:xfrm>
              <a:off x="4100513" y="4627563"/>
              <a:ext cx="42863" cy="39688"/>
            </a:xfrm>
            <a:custGeom>
              <a:avLst/>
              <a:gdLst>
                <a:gd name="T0" fmla="*/ 0 w 27"/>
                <a:gd name="T1" fmla="*/ 11 h 25"/>
                <a:gd name="T2" fmla="*/ 11 w 27"/>
                <a:gd name="T3" fmla="*/ 0 h 25"/>
                <a:gd name="T4" fmla="*/ 27 w 27"/>
                <a:gd name="T5" fmla="*/ 14 h 25"/>
                <a:gd name="T6" fmla="*/ 16 w 27"/>
                <a:gd name="T7" fmla="*/ 25 h 25"/>
                <a:gd name="T8" fmla="*/ 0 w 27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0" y="11"/>
                  </a:moveTo>
                  <a:lnTo>
                    <a:pt x="11" y="0"/>
                  </a:lnTo>
                  <a:lnTo>
                    <a:pt x="27" y="14"/>
                  </a:lnTo>
                  <a:lnTo>
                    <a:pt x="16" y="2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5" name="Freeform 1715"/>
            <p:cNvSpPr>
              <a:spLocks/>
            </p:cNvSpPr>
            <p:nvPr/>
          </p:nvSpPr>
          <p:spPr bwMode="auto">
            <a:xfrm>
              <a:off x="4062413" y="4591051"/>
              <a:ext cx="46038" cy="42863"/>
            </a:xfrm>
            <a:custGeom>
              <a:avLst/>
              <a:gdLst>
                <a:gd name="T0" fmla="*/ 17 w 29"/>
                <a:gd name="T1" fmla="*/ 27 h 27"/>
                <a:gd name="T2" fmla="*/ 0 w 29"/>
                <a:gd name="T3" fmla="*/ 10 h 27"/>
                <a:gd name="T4" fmla="*/ 13 w 29"/>
                <a:gd name="T5" fmla="*/ 0 h 27"/>
                <a:gd name="T6" fmla="*/ 29 w 29"/>
                <a:gd name="T7" fmla="*/ 16 h 27"/>
                <a:gd name="T8" fmla="*/ 17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7" y="27"/>
                  </a:moveTo>
                  <a:lnTo>
                    <a:pt x="0" y="10"/>
                  </a:lnTo>
                  <a:lnTo>
                    <a:pt x="13" y="0"/>
                  </a:lnTo>
                  <a:lnTo>
                    <a:pt x="29" y="16"/>
                  </a:lnTo>
                  <a:lnTo>
                    <a:pt x="17" y="27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6" name="Freeform 1716"/>
            <p:cNvSpPr>
              <a:spLocks/>
            </p:cNvSpPr>
            <p:nvPr/>
          </p:nvSpPr>
          <p:spPr bwMode="auto">
            <a:xfrm>
              <a:off x="4029076" y="4552951"/>
              <a:ext cx="42863" cy="42863"/>
            </a:xfrm>
            <a:custGeom>
              <a:avLst/>
              <a:gdLst>
                <a:gd name="T0" fmla="*/ 16 w 27"/>
                <a:gd name="T1" fmla="*/ 27 h 27"/>
                <a:gd name="T2" fmla="*/ 0 w 27"/>
                <a:gd name="T3" fmla="*/ 13 h 27"/>
                <a:gd name="T4" fmla="*/ 11 w 27"/>
                <a:gd name="T5" fmla="*/ 0 h 27"/>
                <a:gd name="T6" fmla="*/ 27 w 27"/>
                <a:gd name="T7" fmla="*/ 16 h 27"/>
                <a:gd name="T8" fmla="*/ 16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6" y="27"/>
                  </a:moveTo>
                  <a:lnTo>
                    <a:pt x="0" y="13"/>
                  </a:lnTo>
                  <a:lnTo>
                    <a:pt x="11" y="0"/>
                  </a:lnTo>
                  <a:lnTo>
                    <a:pt x="27" y="16"/>
                  </a:lnTo>
                  <a:lnTo>
                    <a:pt x="16" y="27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7" name="Freeform 1717"/>
            <p:cNvSpPr>
              <a:spLocks/>
            </p:cNvSpPr>
            <p:nvPr/>
          </p:nvSpPr>
          <p:spPr bwMode="auto">
            <a:xfrm>
              <a:off x="4143376" y="4402138"/>
              <a:ext cx="131763" cy="85725"/>
            </a:xfrm>
            <a:custGeom>
              <a:avLst/>
              <a:gdLst>
                <a:gd name="T0" fmla="*/ 31 w 46"/>
                <a:gd name="T1" fmla="*/ 15 h 30"/>
                <a:gd name="T2" fmla="*/ 23 w 46"/>
                <a:gd name="T3" fmla="*/ 18 h 30"/>
                <a:gd name="T4" fmla="*/ 15 w 46"/>
                <a:gd name="T5" fmla="*/ 15 h 30"/>
                <a:gd name="T6" fmla="*/ 0 w 46"/>
                <a:gd name="T7" fmla="*/ 0 h 30"/>
                <a:gd name="T8" fmla="*/ 0 w 46"/>
                <a:gd name="T9" fmla="*/ 30 h 30"/>
                <a:gd name="T10" fmla="*/ 46 w 46"/>
                <a:gd name="T11" fmla="*/ 30 h 30"/>
                <a:gd name="T12" fmla="*/ 46 w 46"/>
                <a:gd name="T13" fmla="*/ 0 h 30"/>
                <a:gd name="T14" fmla="*/ 31 w 46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0">
                  <a:moveTo>
                    <a:pt x="31" y="15"/>
                  </a:moveTo>
                  <a:cubicBezTo>
                    <a:pt x="29" y="17"/>
                    <a:pt x="26" y="18"/>
                    <a:pt x="23" y="18"/>
                  </a:cubicBezTo>
                  <a:cubicBezTo>
                    <a:pt x="20" y="18"/>
                    <a:pt x="17" y="17"/>
                    <a:pt x="1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8" name="Freeform 1718"/>
            <p:cNvSpPr>
              <a:spLocks/>
            </p:cNvSpPr>
            <p:nvPr/>
          </p:nvSpPr>
          <p:spPr bwMode="auto">
            <a:xfrm>
              <a:off x="4143376" y="4387851"/>
              <a:ext cx="131763" cy="58738"/>
            </a:xfrm>
            <a:custGeom>
              <a:avLst/>
              <a:gdLst>
                <a:gd name="T0" fmla="*/ 23 w 46"/>
                <a:gd name="T1" fmla="*/ 21 h 21"/>
                <a:gd name="T2" fmla="*/ 29 w 46"/>
                <a:gd name="T3" fmla="*/ 18 h 21"/>
                <a:gd name="T4" fmla="*/ 46 w 46"/>
                <a:gd name="T5" fmla="*/ 1 h 21"/>
                <a:gd name="T6" fmla="*/ 46 w 46"/>
                <a:gd name="T7" fmla="*/ 0 h 21"/>
                <a:gd name="T8" fmla="*/ 0 w 46"/>
                <a:gd name="T9" fmla="*/ 0 h 21"/>
                <a:gd name="T10" fmla="*/ 0 w 46"/>
                <a:gd name="T11" fmla="*/ 1 h 21"/>
                <a:gd name="T12" fmla="*/ 16 w 46"/>
                <a:gd name="T13" fmla="*/ 18 h 21"/>
                <a:gd name="T14" fmla="*/ 23 w 46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">
                  <a:moveTo>
                    <a:pt x="23" y="21"/>
                  </a:moveTo>
                  <a:cubicBezTo>
                    <a:pt x="25" y="21"/>
                    <a:pt x="27" y="20"/>
                    <a:pt x="29" y="18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20"/>
                    <a:pt x="20" y="21"/>
                    <a:pt x="23" y="21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9" name="Freeform 1719"/>
            <p:cNvSpPr>
              <a:spLocks/>
            </p:cNvSpPr>
            <p:nvPr/>
          </p:nvSpPr>
          <p:spPr bwMode="auto">
            <a:xfrm>
              <a:off x="4143376" y="4624388"/>
              <a:ext cx="131763" cy="88900"/>
            </a:xfrm>
            <a:custGeom>
              <a:avLst/>
              <a:gdLst>
                <a:gd name="T0" fmla="*/ 31 w 46"/>
                <a:gd name="T1" fmla="*/ 16 h 31"/>
                <a:gd name="T2" fmla="*/ 23 w 46"/>
                <a:gd name="T3" fmla="*/ 19 h 31"/>
                <a:gd name="T4" fmla="*/ 15 w 46"/>
                <a:gd name="T5" fmla="*/ 16 h 31"/>
                <a:gd name="T6" fmla="*/ 0 w 46"/>
                <a:gd name="T7" fmla="*/ 0 h 31"/>
                <a:gd name="T8" fmla="*/ 0 w 46"/>
                <a:gd name="T9" fmla="*/ 31 h 31"/>
                <a:gd name="T10" fmla="*/ 46 w 46"/>
                <a:gd name="T11" fmla="*/ 31 h 31"/>
                <a:gd name="T12" fmla="*/ 46 w 46"/>
                <a:gd name="T13" fmla="*/ 0 h 31"/>
                <a:gd name="T14" fmla="*/ 31 w 46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1">
                  <a:moveTo>
                    <a:pt x="31" y="16"/>
                  </a:moveTo>
                  <a:cubicBezTo>
                    <a:pt x="29" y="18"/>
                    <a:pt x="26" y="19"/>
                    <a:pt x="23" y="19"/>
                  </a:cubicBezTo>
                  <a:cubicBezTo>
                    <a:pt x="20" y="19"/>
                    <a:pt x="17" y="18"/>
                    <a:pt x="15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31" y="16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0" name="Freeform 1720"/>
            <p:cNvSpPr>
              <a:spLocks/>
            </p:cNvSpPr>
            <p:nvPr/>
          </p:nvSpPr>
          <p:spPr bwMode="auto">
            <a:xfrm>
              <a:off x="4143376" y="4613276"/>
              <a:ext cx="131763" cy="60325"/>
            </a:xfrm>
            <a:custGeom>
              <a:avLst/>
              <a:gdLst>
                <a:gd name="T0" fmla="*/ 23 w 46"/>
                <a:gd name="T1" fmla="*/ 21 h 21"/>
                <a:gd name="T2" fmla="*/ 29 w 46"/>
                <a:gd name="T3" fmla="*/ 18 h 21"/>
                <a:gd name="T4" fmla="*/ 46 w 46"/>
                <a:gd name="T5" fmla="*/ 1 h 21"/>
                <a:gd name="T6" fmla="*/ 46 w 46"/>
                <a:gd name="T7" fmla="*/ 0 h 21"/>
                <a:gd name="T8" fmla="*/ 0 w 46"/>
                <a:gd name="T9" fmla="*/ 0 h 21"/>
                <a:gd name="T10" fmla="*/ 0 w 46"/>
                <a:gd name="T11" fmla="*/ 1 h 21"/>
                <a:gd name="T12" fmla="*/ 16 w 46"/>
                <a:gd name="T13" fmla="*/ 18 h 21"/>
                <a:gd name="T14" fmla="*/ 23 w 46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">
                  <a:moveTo>
                    <a:pt x="23" y="21"/>
                  </a:moveTo>
                  <a:cubicBezTo>
                    <a:pt x="25" y="21"/>
                    <a:pt x="27" y="20"/>
                    <a:pt x="29" y="18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20"/>
                    <a:pt x="20" y="21"/>
                    <a:pt x="23" y="21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1" name="Freeform 1721"/>
            <p:cNvSpPr>
              <a:spLocks/>
            </p:cNvSpPr>
            <p:nvPr/>
          </p:nvSpPr>
          <p:spPr bwMode="auto">
            <a:xfrm>
              <a:off x="3816351" y="4491038"/>
              <a:ext cx="212725" cy="139700"/>
            </a:xfrm>
            <a:custGeom>
              <a:avLst/>
              <a:gdLst>
                <a:gd name="T0" fmla="*/ 49 w 74"/>
                <a:gd name="T1" fmla="*/ 24 h 49"/>
                <a:gd name="T2" fmla="*/ 37 w 74"/>
                <a:gd name="T3" fmla="*/ 29 h 49"/>
                <a:gd name="T4" fmla="*/ 24 w 74"/>
                <a:gd name="T5" fmla="*/ 24 h 49"/>
                <a:gd name="T6" fmla="*/ 0 w 74"/>
                <a:gd name="T7" fmla="*/ 0 h 49"/>
                <a:gd name="T8" fmla="*/ 0 w 74"/>
                <a:gd name="T9" fmla="*/ 49 h 49"/>
                <a:gd name="T10" fmla="*/ 74 w 74"/>
                <a:gd name="T11" fmla="*/ 49 h 49"/>
                <a:gd name="T12" fmla="*/ 74 w 74"/>
                <a:gd name="T13" fmla="*/ 0 h 49"/>
                <a:gd name="T14" fmla="*/ 49 w 74"/>
                <a:gd name="T1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49">
                  <a:moveTo>
                    <a:pt x="49" y="24"/>
                  </a:moveTo>
                  <a:cubicBezTo>
                    <a:pt x="46" y="28"/>
                    <a:pt x="42" y="29"/>
                    <a:pt x="37" y="29"/>
                  </a:cubicBezTo>
                  <a:cubicBezTo>
                    <a:pt x="32" y="29"/>
                    <a:pt x="28" y="28"/>
                    <a:pt x="24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49" y="24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2" name="Freeform 1722"/>
            <p:cNvSpPr>
              <a:spLocks/>
            </p:cNvSpPr>
            <p:nvPr/>
          </p:nvSpPr>
          <p:spPr bwMode="auto">
            <a:xfrm>
              <a:off x="3816351" y="4473576"/>
              <a:ext cx="212725" cy="90488"/>
            </a:xfrm>
            <a:custGeom>
              <a:avLst/>
              <a:gdLst>
                <a:gd name="T0" fmla="*/ 37 w 74"/>
                <a:gd name="T1" fmla="*/ 32 h 32"/>
                <a:gd name="T2" fmla="*/ 47 w 74"/>
                <a:gd name="T3" fmla="*/ 28 h 32"/>
                <a:gd name="T4" fmla="*/ 74 w 74"/>
                <a:gd name="T5" fmla="*/ 1 h 32"/>
                <a:gd name="T6" fmla="*/ 74 w 74"/>
                <a:gd name="T7" fmla="*/ 0 h 32"/>
                <a:gd name="T8" fmla="*/ 0 w 74"/>
                <a:gd name="T9" fmla="*/ 0 h 32"/>
                <a:gd name="T10" fmla="*/ 0 w 74"/>
                <a:gd name="T11" fmla="*/ 1 h 32"/>
                <a:gd name="T12" fmla="*/ 27 w 74"/>
                <a:gd name="T13" fmla="*/ 28 h 32"/>
                <a:gd name="T14" fmla="*/ 37 w 74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2">
                  <a:moveTo>
                    <a:pt x="37" y="32"/>
                  </a:moveTo>
                  <a:cubicBezTo>
                    <a:pt x="41" y="32"/>
                    <a:pt x="44" y="30"/>
                    <a:pt x="47" y="28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30"/>
                    <a:pt x="33" y="32"/>
                    <a:pt x="37" y="32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50" name="グループ化 6049"/>
          <p:cNvGrpSpPr/>
          <p:nvPr/>
        </p:nvGrpSpPr>
        <p:grpSpPr>
          <a:xfrm>
            <a:off x="4757738" y="4270376"/>
            <a:ext cx="571500" cy="571500"/>
            <a:chOff x="4757738" y="4270376"/>
            <a:chExt cx="571500" cy="571500"/>
          </a:xfrm>
        </p:grpSpPr>
        <p:sp>
          <p:nvSpPr>
            <p:cNvPr id="673" name="Freeform 1723"/>
            <p:cNvSpPr>
              <a:spLocks/>
            </p:cNvSpPr>
            <p:nvPr/>
          </p:nvSpPr>
          <p:spPr bwMode="auto">
            <a:xfrm>
              <a:off x="4757738" y="4270376"/>
              <a:ext cx="571500" cy="131763"/>
            </a:xfrm>
            <a:custGeom>
              <a:avLst/>
              <a:gdLst>
                <a:gd name="T0" fmla="*/ 4 w 200"/>
                <a:gd name="T1" fmla="*/ 0 h 46"/>
                <a:gd name="T2" fmla="*/ 0 w 200"/>
                <a:gd name="T3" fmla="*/ 3 h 46"/>
                <a:gd name="T4" fmla="*/ 0 w 200"/>
                <a:gd name="T5" fmla="*/ 43 h 46"/>
                <a:gd name="T6" fmla="*/ 4 w 200"/>
                <a:gd name="T7" fmla="*/ 46 h 46"/>
                <a:gd name="T8" fmla="*/ 24 w 200"/>
                <a:gd name="T9" fmla="*/ 46 h 46"/>
                <a:gd name="T10" fmla="*/ 27 w 200"/>
                <a:gd name="T11" fmla="*/ 43 h 46"/>
                <a:gd name="T12" fmla="*/ 27 w 200"/>
                <a:gd name="T13" fmla="*/ 26 h 46"/>
                <a:gd name="T14" fmla="*/ 174 w 200"/>
                <a:gd name="T15" fmla="*/ 26 h 46"/>
                <a:gd name="T16" fmla="*/ 174 w 200"/>
                <a:gd name="T17" fmla="*/ 43 h 46"/>
                <a:gd name="T18" fmla="*/ 178 w 200"/>
                <a:gd name="T19" fmla="*/ 46 h 46"/>
                <a:gd name="T20" fmla="*/ 197 w 200"/>
                <a:gd name="T21" fmla="*/ 46 h 46"/>
                <a:gd name="T22" fmla="*/ 200 w 200"/>
                <a:gd name="T23" fmla="*/ 43 h 46"/>
                <a:gd name="T24" fmla="*/ 200 w 200"/>
                <a:gd name="T25" fmla="*/ 23 h 46"/>
                <a:gd name="T26" fmla="*/ 200 w 200"/>
                <a:gd name="T27" fmla="*/ 3 h 46"/>
                <a:gd name="T28" fmla="*/ 197 w 200"/>
                <a:gd name="T29" fmla="*/ 0 h 46"/>
                <a:gd name="T30" fmla="*/ 4 w 200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6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46"/>
                    <a:pt x="27" y="45"/>
                    <a:pt x="27" y="43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74" y="26"/>
                    <a:pt x="174" y="26"/>
                    <a:pt x="174" y="26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45"/>
                    <a:pt x="175" y="46"/>
                    <a:pt x="178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9" y="46"/>
                    <a:pt x="200" y="45"/>
                    <a:pt x="200" y="4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199" y="0"/>
                    <a:pt x="19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4" name="Freeform 1724"/>
            <p:cNvSpPr>
              <a:spLocks/>
            </p:cNvSpPr>
            <p:nvPr/>
          </p:nvSpPr>
          <p:spPr bwMode="auto">
            <a:xfrm>
              <a:off x="4757738" y="4706938"/>
              <a:ext cx="571500" cy="134938"/>
            </a:xfrm>
            <a:custGeom>
              <a:avLst/>
              <a:gdLst>
                <a:gd name="T0" fmla="*/ 197 w 200"/>
                <a:gd name="T1" fmla="*/ 47 h 47"/>
                <a:gd name="T2" fmla="*/ 200 w 200"/>
                <a:gd name="T3" fmla="*/ 43 h 47"/>
                <a:gd name="T4" fmla="*/ 200 w 200"/>
                <a:gd name="T5" fmla="*/ 4 h 47"/>
                <a:gd name="T6" fmla="*/ 197 w 200"/>
                <a:gd name="T7" fmla="*/ 1 h 47"/>
                <a:gd name="T8" fmla="*/ 178 w 200"/>
                <a:gd name="T9" fmla="*/ 1 h 47"/>
                <a:gd name="T10" fmla="*/ 174 w 200"/>
                <a:gd name="T11" fmla="*/ 4 h 47"/>
                <a:gd name="T12" fmla="*/ 174 w 200"/>
                <a:gd name="T13" fmla="*/ 20 h 47"/>
                <a:gd name="T14" fmla="*/ 27 w 200"/>
                <a:gd name="T15" fmla="*/ 20 h 47"/>
                <a:gd name="T16" fmla="*/ 27 w 200"/>
                <a:gd name="T17" fmla="*/ 3 h 47"/>
                <a:gd name="T18" fmla="*/ 23 w 200"/>
                <a:gd name="T19" fmla="*/ 0 h 47"/>
                <a:gd name="T20" fmla="*/ 4 w 200"/>
                <a:gd name="T21" fmla="*/ 0 h 47"/>
                <a:gd name="T22" fmla="*/ 0 w 200"/>
                <a:gd name="T23" fmla="*/ 4 h 47"/>
                <a:gd name="T24" fmla="*/ 0 w 200"/>
                <a:gd name="T25" fmla="*/ 43 h 47"/>
                <a:gd name="T26" fmla="*/ 4 w 200"/>
                <a:gd name="T27" fmla="*/ 47 h 47"/>
                <a:gd name="T28" fmla="*/ 197 w 200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47">
                  <a:moveTo>
                    <a:pt x="197" y="47"/>
                  </a:moveTo>
                  <a:cubicBezTo>
                    <a:pt x="199" y="47"/>
                    <a:pt x="200" y="45"/>
                    <a:pt x="200" y="43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9" y="1"/>
                    <a:pt x="197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6" y="1"/>
                    <a:pt x="174" y="2"/>
                    <a:pt x="174" y="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6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lnTo>
                    <a:pt x="197" y="4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5" name="Freeform 1725"/>
            <p:cNvSpPr>
              <a:spLocks/>
            </p:cNvSpPr>
            <p:nvPr/>
          </p:nvSpPr>
          <p:spPr bwMode="auto">
            <a:xfrm>
              <a:off x="4968876" y="4505326"/>
              <a:ext cx="42863" cy="42863"/>
            </a:xfrm>
            <a:custGeom>
              <a:avLst/>
              <a:gdLst>
                <a:gd name="T0" fmla="*/ 0 w 27"/>
                <a:gd name="T1" fmla="*/ 16 h 27"/>
                <a:gd name="T2" fmla="*/ 17 w 27"/>
                <a:gd name="T3" fmla="*/ 0 h 27"/>
                <a:gd name="T4" fmla="*/ 27 w 27"/>
                <a:gd name="T5" fmla="*/ 12 h 27"/>
                <a:gd name="T6" fmla="*/ 13 w 27"/>
                <a:gd name="T7" fmla="*/ 27 h 27"/>
                <a:gd name="T8" fmla="*/ 0 w 27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6"/>
                  </a:moveTo>
                  <a:lnTo>
                    <a:pt x="17" y="0"/>
                  </a:lnTo>
                  <a:lnTo>
                    <a:pt x="27" y="12"/>
                  </a:lnTo>
                  <a:lnTo>
                    <a:pt x="13" y="2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6" name="Freeform 1726"/>
            <p:cNvSpPr>
              <a:spLocks/>
            </p:cNvSpPr>
            <p:nvPr/>
          </p:nvSpPr>
          <p:spPr bwMode="auto">
            <a:xfrm>
              <a:off x="5006976" y="4470401"/>
              <a:ext cx="42863" cy="42863"/>
            </a:xfrm>
            <a:custGeom>
              <a:avLst/>
              <a:gdLst>
                <a:gd name="T0" fmla="*/ 0 w 27"/>
                <a:gd name="T1" fmla="*/ 14 h 27"/>
                <a:gd name="T2" fmla="*/ 14 w 27"/>
                <a:gd name="T3" fmla="*/ 0 h 27"/>
                <a:gd name="T4" fmla="*/ 27 w 27"/>
                <a:gd name="T5" fmla="*/ 11 h 27"/>
                <a:gd name="T6" fmla="*/ 11 w 27"/>
                <a:gd name="T7" fmla="*/ 27 h 27"/>
                <a:gd name="T8" fmla="*/ 0 w 2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4"/>
                  </a:moveTo>
                  <a:lnTo>
                    <a:pt x="14" y="0"/>
                  </a:lnTo>
                  <a:lnTo>
                    <a:pt x="27" y="11"/>
                  </a:lnTo>
                  <a:lnTo>
                    <a:pt x="11" y="2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7" name="Freeform 1727"/>
            <p:cNvSpPr>
              <a:spLocks/>
            </p:cNvSpPr>
            <p:nvPr/>
          </p:nvSpPr>
          <p:spPr bwMode="auto">
            <a:xfrm>
              <a:off x="5040313" y="4432301"/>
              <a:ext cx="42863" cy="44450"/>
            </a:xfrm>
            <a:custGeom>
              <a:avLst/>
              <a:gdLst>
                <a:gd name="T0" fmla="*/ 13 w 27"/>
                <a:gd name="T1" fmla="*/ 28 h 28"/>
                <a:gd name="T2" fmla="*/ 0 w 27"/>
                <a:gd name="T3" fmla="*/ 17 h 28"/>
                <a:gd name="T4" fmla="*/ 17 w 27"/>
                <a:gd name="T5" fmla="*/ 0 h 28"/>
                <a:gd name="T6" fmla="*/ 27 w 27"/>
                <a:gd name="T7" fmla="*/ 13 h 28"/>
                <a:gd name="T8" fmla="*/ 13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3" y="28"/>
                  </a:moveTo>
                  <a:lnTo>
                    <a:pt x="0" y="17"/>
                  </a:lnTo>
                  <a:lnTo>
                    <a:pt x="17" y="0"/>
                  </a:lnTo>
                  <a:lnTo>
                    <a:pt x="27" y="13"/>
                  </a:lnTo>
                  <a:lnTo>
                    <a:pt x="13" y="28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8" name="Freeform 1728"/>
            <p:cNvSpPr>
              <a:spLocks/>
            </p:cNvSpPr>
            <p:nvPr/>
          </p:nvSpPr>
          <p:spPr bwMode="auto">
            <a:xfrm>
              <a:off x="5040313" y="4627563"/>
              <a:ext cx="42863" cy="39688"/>
            </a:xfrm>
            <a:custGeom>
              <a:avLst/>
              <a:gdLst>
                <a:gd name="T0" fmla="*/ 0 w 27"/>
                <a:gd name="T1" fmla="*/ 11 h 25"/>
                <a:gd name="T2" fmla="*/ 13 w 27"/>
                <a:gd name="T3" fmla="*/ 0 h 25"/>
                <a:gd name="T4" fmla="*/ 27 w 27"/>
                <a:gd name="T5" fmla="*/ 14 h 25"/>
                <a:gd name="T6" fmla="*/ 17 w 27"/>
                <a:gd name="T7" fmla="*/ 25 h 25"/>
                <a:gd name="T8" fmla="*/ 0 w 27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0" y="11"/>
                  </a:moveTo>
                  <a:lnTo>
                    <a:pt x="13" y="0"/>
                  </a:lnTo>
                  <a:lnTo>
                    <a:pt x="27" y="14"/>
                  </a:lnTo>
                  <a:lnTo>
                    <a:pt x="17" y="2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9" name="Freeform 1729"/>
            <p:cNvSpPr>
              <a:spLocks/>
            </p:cNvSpPr>
            <p:nvPr/>
          </p:nvSpPr>
          <p:spPr bwMode="auto">
            <a:xfrm>
              <a:off x="5006976" y="4591051"/>
              <a:ext cx="42863" cy="42863"/>
            </a:xfrm>
            <a:custGeom>
              <a:avLst/>
              <a:gdLst>
                <a:gd name="T0" fmla="*/ 14 w 27"/>
                <a:gd name="T1" fmla="*/ 27 h 27"/>
                <a:gd name="T2" fmla="*/ 0 w 27"/>
                <a:gd name="T3" fmla="*/ 10 h 27"/>
                <a:gd name="T4" fmla="*/ 11 w 27"/>
                <a:gd name="T5" fmla="*/ 0 h 27"/>
                <a:gd name="T6" fmla="*/ 27 w 27"/>
                <a:gd name="T7" fmla="*/ 16 h 27"/>
                <a:gd name="T8" fmla="*/ 14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4" y="27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7" y="1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0" name="Freeform 1730"/>
            <p:cNvSpPr>
              <a:spLocks/>
            </p:cNvSpPr>
            <p:nvPr/>
          </p:nvSpPr>
          <p:spPr bwMode="auto">
            <a:xfrm>
              <a:off x="4968876" y="4552951"/>
              <a:ext cx="42863" cy="42863"/>
            </a:xfrm>
            <a:custGeom>
              <a:avLst/>
              <a:gdLst>
                <a:gd name="T0" fmla="*/ 17 w 27"/>
                <a:gd name="T1" fmla="*/ 27 h 27"/>
                <a:gd name="T2" fmla="*/ 0 w 27"/>
                <a:gd name="T3" fmla="*/ 13 h 27"/>
                <a:gd name="T4" fmla="*/ 13 w 27"/>
                <a:gd name="T5" fmla="*/ 0 h 27"/>
                <a:gd name="T6" fmla="*/ 27 w 27"/>
                <a:gd name="T7" fmla="*/ 16 h 27"/>
                <a:gd name="T8" fmla="*/ 17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7" y="2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" y="16"/>
                  </a:lnTo>
                  <a:lnTo>
                    <a:pt x="17" y="27"/>
                  </a:ln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1" name="Freeform 1731"/>
            <p:cNvSpPr>
              <a:spLocks/>
            </p:cNvSpPr>
            <p:nvPr/>
          </p:nvSpPr>
          <p:spPr bwMode="auto">
            <a:xfrm>
              <a:off x="5083176" y="4402138"/>
              <a:ext cx="131763" cy="85725"/>
            </a:xfrm>
            <a:custGeom>
              <a:avLst/>
              <a:gdLst>
                <a:gd name="T0" fmla="*/ 31 w 46"/>
                <a:gd name="T1" fmla="*/ 15 h 30"/>
                <a:gd name="T2" fmla="*/ 23 w 46"/>
                <a:gd name="T3" fmla="*/ 18 h 30"/>
                <a:gd name="T4" fmla="*/ 15 w 46"/>
                <a:gd name="T5" fmla="*/ 15 h 30"/>
                <a:gd name="T6" fmla="*/ 0 w 46"/>
                <a:gd name="T7" fmla="*/ 0 h 30"/>
                <a:gd name="T8" fmla="*/ 0 w 46"/>
                <a:gd name="T9" fmla="*/ 30 h 30"/>
                <a:gd name="T10" fmla="*/ 46 w 46"/>
                <a:gd name="T11" fmla="*/ 30 h 30"/>
                <a:gd name="T12" fmla="*/ 46 w 46"/>
                <a:gd name="T13" fmla="*/ 0 h 30"/>
                <a:gd name="T14" fmla="*/ 31 w 46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0">
                  <a:moveTo>
                    <a:pt x="31" y="15"/>
                  </a:moveTo>
                  <a:cubicBezTo>
                    <a:pt x="29" y="17"/>
                    <a:pt x="26" y="18"/>
                    <a:pt x="23" y="18"/>
                  </a:cubicBezTo>
                  <a:cubicBezTo>
                    <a:pt x="20" y="18"/>
                    <a:pt x="17" y="17"/>
                    <a:pt x="1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2" name="Freeform 1732"/>
            <p:cNvSpPr>
              <a:spLocks/>
            </p:cNvSpPr>
            <p:nvPr/>
          </p:nvSpPr>
          <p:spPr bwMode="auto">
            <a:xfrm>
              <a:off x="5083176" y="4387851"/>
              <a:ext cx="131763" cy="58738"/>
            </a:xfrm>
            <a:custGeom>
              <a:avLst/>
              <a:gdLst>
                <a:gd name="T0" fmla="*/ 23 w 46"/>
                <a:gd name="T1" fmla="*/ 21 h 21"/>
                <a:gd name="T2" fmla="*/ 29 w 46"/>
                <a:gd name="T3" fmla="*/ 18 h 21"/>
                <a:gd name="T4" fmla="*/ 46 w 46"/>
                <a:gd name="T5" fmla="*/ 1 h 21"/>
                <a:gd name="T6" fmla="*/ 46 w 46"/>
                <a:gd name="T7" fmla="*/ 0 h 21"/>
                <a:gd name="T8" fmla="*/ 0 w 46"/>
                <a:gd name="T9" fmla="*/ 0 h 21"/>
                <a:gd name="T10" fmla="*/ 0 w 46"/>
                <a:gd name="T11" fmla="*/ 1 h 21"/>
                <a:gd name="T12" fmla="*/ 17 w 46"/>
                <a:gd name="T13" fmla="*/ 18 h 21"/>
                <a:gd name="T14" fmla="*/ 23 w 46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">
                  <a:moveTo>
                    <a:pt x="23" y="21"/>
                  </a:moveTo>
                  <a:cubicBezTo>
                    <a:pt x="25" y="21"/>
                    <a:pt x="28" y="20"/>
                    <a:pt x="29" y="18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20"/>
                    <a:pt x="21" y="21"/>
                    <a:pt x="23" y="21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3" name="Freeform 1733"/>
            <p:cNvSpPr>
              <a:spLocks/>
            </p:cNvSpPr>
            <p:nvPr/>
          </p:nvSpPr>
          <p:spPr bwMode="auto">
            <a:xfrm>
              <a:off x="5083176" y="4624388"/>
              <a:ext cx="131763" cy="88900"/>
            </a:xfrm>
            <a:custGeom>
              <a:avLst/>
              <a:gdLst>
                <a:gd name="T0" fmla="*/ 31 w 46"/>
                <a:gd name="T1" fmla="*/ 16 h 31"/>
                <a:gd name="T2" fmla="*/ 23 w 46"/>
                <a:gd name="T3" fmla="*/ 19 h 31"/>
                <a:gd name="T4" fmla="*/ 15 w 46"/>
                <a:gd name="T5" fmla="*/ 16 h 31"/>
                <a:gd name="T6" fmla="*/ 0 w 46"/>
                <a:gd name="T7" fmla="*/ 0 h 31"/>
                <a:gd name="T8" fmla="*/ 0 w 46"/>
                <a:gd name="T9" fmla="*/ 31 h 31"/>
                <a:gd name="T10" fmla="*/ 46 w 46"/>
                <a:gd name="T11" fmla="*/ 31 h 31"/>
                <a:gd name="T12" fmla="*/ 46 w 46"/>
                <a:gd name="T13" fmla="*/ 0 h 31"/>
                <a:gd name="T14" fmla="*/ 31 w 46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1">
                  <a:moveTo>
                    <a:pt x="31" y="16"/>
                  </a:moveTo>
                  <a:cubicBezTo>
                    <a:pt x="29" y="18"/>
                    <a:pt x="26" y="19"/>
                    <a:pt x="23" y="19"/>
                  </a:cubicBezTo>
                  <a:cubicBezTo>
                    <a:pt x="20" y="19"/>
                    <a:pt x="17" y="18"/>
                    <a:pt x="15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31" y="16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4" name="Freeform 1734"/>
            <p:cNvSpPr>
              <a:spLocks/>
            </p:cNvSpPr>
            <p:nvPr/>
          </p:nvSpPr>
          <p:spPr bwMode="auto">
            <a:xfrm>
              <a:off x="5083176" y="4613276"/>
              <a:ext cx="131763" cy="60325"/>
            </a:xfrm>
            <a:custGeom>
              <a:avLst/>
              <a:gdLst>
                <a:gd name="T0" fmla="*/ 23 w 46"/>
                <a:gd name="T1" fmla="*/ 21 h 21"/>
                <a:gd name="T2" fmla="*/ 29 w 46"/>
                <a:gd name="T3" fmla="*/ 18 h 21"/>
                <a:gd name="T4" fmla="*/ 46 w 46"/>
                <a:gd name="T5" fmla="*/ 1 h 21"/>
                <a:gd name="T6" fmla="*/ 46 w 46"/>
                <a:gd name="T7" fmla="*/ 0 h 21"/>
                <a:gd name="T8" fmla="*/ 0 w 46"/>
                <a:gd name="T9" fmla="*/ 0 h 21"/>
                <a:gd name="T10" fmla="*/ 0 w 46"/>
                <a:gd name="T11" fmla="*/ 1 h 21"/>
                <a:gd name="T12" fmla="*/ 17 w 46"/>
                <a:gd name="T13" fmla="*/ 18 h 21"/>
                <a:gd name="T14" fmla="*/ 23 w 46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">
                  <a:moveTo>
                    <a:pt x="23" y="21"/>
                  </a:moveTo>
                  <a:cubicBezTo>
                    <a:pt x="25" y="21"/>
                    <a:pt x="28" y="20"/>
                    <a:pt x="29" y="18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20"/>
                    <a:pt x="21" y="21"/>
                    <a:pt x="23" y="21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5" name="Freeform 1735"/>
            <p:cNvSpPr>
              <a:spLocks/>
            </p:cNvSpPr>
            <p:nvPr/>
          </p:nvSpPr>
          <p:spPr bwMode="auto">
            <a:xfrm>
              <a:off x="4757738" y="4491038"/>
              <a:ext cx="211138" cy="139700"/>
            </a:xfrm>
            <a:custGeom>
              <a:avLst/>
              <a:gdLst>
                <a:gd name="T0" fmla="*/ 50 w 74"/>
                <a:gd name="T1" fmla="*/ 24 h 49"/>
                <a:gd name="T2" fmla="*/ 37 w 74"/>
                <a:gd name="T3" fmla="*/ 29 h 49"/>
                <a:gd name="T4" fmla="*/ 25 w 74"/>
                <a:gd name="T5" fmla="*/ 24 h 49"/>
                <a:gd name="T6" fmla="*/ 0 w 74"/>
                <a:gd name="T7" fmla="*/ 0 h 49"/>
                <a:gd name="T8" fmla="*/ 0 w 74"/>
                <a:gd name="T9" fmla="*/ 49 h 49"/>
                <a:gd name="T10" fmla="*/ 74 w 74"/>
                <a:gd name="T11" fmla="*/ 49 h 49"/>
                <a:gd name="T12" fmla="*/ 74 w 74"/>
                <a:gd name="T13" fmla="*/ 0 h 49"/>
                <a:gd name="T14" fmla="*/ 50 w 74"/>
                <a:gd name="T1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49">
                  <a:moveTo>
                    <a:pt x="50" y="24"/>
                  </a:moveTo>
                  <a:cubicBezTo>
                    <a:pt x="46" y="28"/>
                    <a:pt x="42" y="29"/>
                    <a:pt x="37" y="29"/>
                  </a:cubicBezTo>
                  <a:cubicBezTo>
                    <a:pt x="32" y="29"/>
                    <a:pt x="28" y="28"/>
                    <a:pt x="25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50" y="24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6" name="Freeform 1736"/>
            <p:cNvSpPr>
              <a:spLocks/>
            </p:cNvSpPr>
            <p:nvPr/>
          </p:nvSpPr>
          <p:spPr bwMode="auto">
            <a:xfrm>
              <a:off x="4757738" y="4473576"/>
              <a:ext cx="211138" cy="90488"/>
            </a:xfrm>
            <a:custGeom>
              <a:avLst/>
              <a:gdLst>
                <a:gd name="T0" fmla="*/ 37 w 74"/>
                <a:gd name="T1" fmla="*/ 32 h 32"/>
                <a:gd name="T2" fmla="*/ 47 w 74"/>
                <a:gd name="T3" fmla="*/ 28 h 32"/>
                <a:gd name="T4" fmla="*/ 74 w 74"/>
                <a:gd name="T5" fmla="*/ 1 h 32"/>
                <a:gd name="T6" fmla="*/ 74 w 74"/>
                <a:gd name="T7" fmla="*/ 0 h 32"/>
                <a:gd name="T8" fmla="*/ 0 w 74"/>
                <a:gd name="T9" fmla="*/ 0 h 32"/>
                <a:gd name="T10" fmla="*/ 0 w 74"/>
                <a:gd name="T11" fmla="*/ 1 h 32"/>
                <a:gd name="T12" fmla="*/ 27 w 74"/>
                <a:gd name="T13" fmla="*/ 28 h 32"/>
                <a:gd name="T14" fmla="*/ 37 w 74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2">
                  <a:moveTo>
                    <a:pt x="37" y="32"/>
                  </a:moveTo>
                  <a:cubicBezTo>
                    <a:pt x="41" y="32"/>
                    <a:pt x="45" y="30"/>
                    <a:pt x="47" y="28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0" y="30"/>
                    <a:pt x="33" y="32"/>
                    <a:pt x="37" y="32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52" name="グループ化 6051"/>
          <p:cNvGrpSpPr/>
          <p:nvPr/>
        </p:nvGrpSpPr>
        <p:grpSpPr>
          <a:xfrm>
            <a:off x="5729288" y="4270376"/>
            <a:ext cx="484188" cy="571500"/>
            <a:chOff x="5729288" y="4270376"/>
            <a:chExt cx="484188" cy="571500"/>
          </a:xfrm>
        </p:grpSpPr>
        <p:sp>
          <p:nvSpPr>
            <p:cNvPr id="687" name="Freeform 1737"/>
            <p:cNvSpPr>
              <a:spLocks/>
            </p:cNvSpPr>
            <p:nvPr/>
          </p:nvSpPr>
          <p:spPr bwMode="auto">
            <a:xfrm>
              <a:off x="5821363" y="4613276"/>
              <a:ext cx="160338" cy="228600"/>
            </a:xfrm>
            <a:custGeom>
              <a:avLst/>
              <a:gdLst>
                <a:gd name="T0" fmla="*/ 68 w 101"/>
                <a:gd name="T1" fmla="*/ 0 h 144"/>
                <a:gd name="T2" fmla="*/ 32 w 101"/>
                <a:gd name="T3" fmla="*/ 0 h 144"/>
                <a:gd name="T4" fmla="*/ 32 w 101"/>
                <a:gd name="T5" fmla="*/ 76 h 144"/>
                <a:gd name="T6" fmla="*/ 0 w 101"/>
                <a:gd name="T7" fmla="*/ 76 h 144"/>
                <a:gd name="T8" fmla="*/ 50 w 101"/>
                <a:gd name="T9" fmla="*/ 144 h 144"/>
                <a:gd name="T10" fmla="*/ 101 w 101"/>
                <a:gd name="T11" fmla="*/ 76 h 144"/>
                <a:gd name="T12" fmla="*/ 68 w 101"/>
                <a:gd name="T13" fmla="*/ 76 h 144"/>
                <a:gd name="T14" fmla="*/ 68 w 101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44">
                  <a:moveTo>
                    <a:pt x="68" y="0"/>
                  </a:moveTo>
                  <a:lnTo>
                    <a:pt x="32" y="0"/>
                  </a:lnTo>
                  <a:lnTo>
                    <a:pt x="32" y="76"/>
                  </a:lnTo>
                  <a:lnTo>
                    <a:pt x="0" y="76"/>
                  </a:lnTo>
                  <a:lnTo>
                    <a:pt x="50" y="144"/>
                  </a:lnTo>
                  <a:lnTo>
                    <a:pt x="101" y="76"/>
                  </a:lnTo>
                  <a:lnTo>
                    <a:pt x="68" y="7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8" name="Rectangle 1738"/>
            <p:cNvSpPr>
              <a:spLocks noChangeArrowheads="1"/>
            </p:cNvSpPr>
            <p:nvPr/>
          </p:nvSpPr>
          <p:spPr bwMode="auto">
            <a:xfrm>
              <a:off x="5827713" y="4430713"/>
              <a:ext cx="139700" cy="4286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9" name="Rectangle 1739"/>
            <p:cNvSpPr>
              <a:spLocks noChangeArrowheads="1"/>
            </p:cNvSpPr>
            <p:nvPr/>
          </p:nvSpPr>
          <p:spPr bwMode="auto">
            <a:xfrm>
              <a:off x="5827713" y="4491038"/>
              <a:ext cx="139700" cy="4286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0" name="Rectangle 1740"/>
            <p:cNvSpPr>
              <a:spLocks noChangeArrowheads="1"/>
            </p:cNvSpPr>
            <p:nvPr/>
          </p:nvSpPr>
          <p:spPr bwMode="auto">
            <a:xfrm>
              <a:off x="5827713" y="4549776"/>
              <a:ext cx="139700" cy="4286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1" name="Freeform 1741"/>
            <p:cNvSpPr>
              <a:spLocks/>
            </p:cNvSpPr>
            <p:nvPr/>
          </p:nvSpPr>
          <p:spPr bwMode="auto">
            <a:xfrm>
              <a:off x="5729288" y="4270376"/>
              <a:ext cx="200025" cy="439738"/>
            </a:xfrm>
            <a:custGeom>
              <a:avLst/>
              <a:gdLst>
                <a:gd name="T0" fmla="*/ 64 w 70"/>
                <a:gd name="T1" fmla="*/ 0 h 154"/>
                <a:gd name="T2" fmla="*/ 53 w 70"/>
                <a:gd name="T3" fmla="*/ 0 h 154"/>
                <a:gd name="T4" fmla="*/ 18 w 70"/>
                <a:gd name="T5" fmla="*/ 0 h 154"/>
                <a:gd name="T6" fmla="*/ 12 w 70"/>
                <a:gd name="T7" fmla="*/ 0 h 154"/>
                <a:gd name="T8" fmla="*/ 7 w 70"/>
                <a:gd name="T9" fmla="*/ 0 h 154"/>
                <a:gd name="T10" fmla="*/ 0 w 70"/>
                <a:gd name="T11" fmla="*/ 6 h 154"/>
                <a:gd name="T12" fmla="*/ 0 w 70"/>
                <a:gd name="T13" fmla="*/ 98 h 154"/>
                <a:gd name="T14" fmla="*/ 0 w 70"/>
                <a:gd name="T15" fmla="*/ 147 h 154"/>
                <a:gd name="T16" fmla="*/ 8 w 70"/>
                <a:gd name="T17" fmla="*/ 154 h 154"/>
                <a:gd name="T18" fmla="*/ 15 w 70"/>
                <a:gd name="T19" fmla="*/ 154 h 154"/>
                <a:gd name="T20" fmla="*/ 42 w 70"/>
                <a:gd name="T21" fmla="*/ 154 h 154"/>
                <a:gd name="T22" fmla="*/ 42 w 70"/>
                <a:gd name="T23" fmla="*/ 132 h 154"/>
                <a:gd name="T24" fmla="*/ 21 w 70"/>
                <a:gd name="T25" fmla="*/ 132 h 154"/>
                <a:gd name="T26" fmla="*/ 21 w 70"/>
                <a:gd name="T27" fmla="*/ 116 h 154"/>
                <a:gd name="T28" fmla="*/ 21 w 70"/>
                <a:gd name="T29" fmla="*/ 96 h 154"/>
                <a:gd name="T30" fmla="*/ 21 w 70"/>
                <a:gd name="T31" fmla="*/ 20 h 154"/>
                <a:gd name="T32" fmla="*/ 49 w 70"/>
                <a:gd name="T33" fmla="*/ 20 h 154"/>
                <a:gd name="T34" fmla="*/ 49 w 70"/>
                <a:gd name="T35" fmla="*/ 48 h 154"/>
                <a:gd name="T36" fmla="*/ 70 w 70"/>
                <a:gd name="T37" fmla="*/ 48 h 154"/>
                <a:gd name="T38" fmla="*/ 70 w 70"/>
                <a:gd name="T39" fmla="*/ 5 h 154"/>
                <a:gd name="T40" fmla="*/ 64 w 70"/>
                <a:gd name="T4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54">
                  <a:moveTo>
                    <a:pt x="64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0" y="0"/>
                    <a:pt x="0" y="6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8"/>
                    <a:pt x="7" y="154"/>
                    <a:pt x="8" y="15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2" name="Freeform 1742"/>
            <p:cNvSpPr>
              <a:spLocks/>
            </p:cNvSpPr>
            <p:nvPr/>
          </p:nvSpPr>
          <p:spPr bwMode="auto">
            <a:xfrm>
              <a:off x="5953126" y="4335463"/>
              <a:ext cx="260350" cy="381000"/>
            </a:xfrm>
            <a:custGeom>
              <a:avLst/>
              <a:gdLst>
                <a:gd name="T0" fmla="*/ 59 w 91"/>
                <a:gd name="T1" fmla="*/ 68 h 133"/>
                <a:gd name="T2" fmla="*/ 52 w 91"/>
                <a:gd name="T3" fmla="*/ 68 h 133"/>
                <a:gd name="T4" fmla="*/ 0 w 91"/>
                <a:gd name="T5" fmla="*/ 0 h 133"/>
                <a:gd name="T6" fmla="*/ 0 w 91"/>
                <a:gd name="T7" fmla="*/ 21 h 133"/>
                <a:gd name="T8" fmla="*/ 30 w 91"/>
                <a:gd name="T9" fmla="*/ 76 h 133"/>
                <a:gd name="T10" fmla="*/ 29 w 91"/>
                <a:gd name="T11" fmla="*/ 91 h 133"/>
                <a:gd name="T12" fmla="*/ 57 w 91"/>
                <a:gd name="T13" fmla="*/ 90 h 133"/>
                <a:gd name="T14" fmla="*/ 71 w 91"/>
                <a:gd name="T15" fmla="*/ 100 h 133"/>
                <a:gd name="T16" fmla="*/ 71 w 91"/>
                <a:gd name="T17" fmla="*/ 112 h 133"/>
                <a:gd name="T18" fmla="*/ 0 w 91"/>
                <a:gd name="T19" fmla="*/ 112 h 133"/>
                <a:gd name="T20" fmla="*/ 0 w 91"/>
                <a:gd name="T21" fmla="*/ 133 h 133"/>
                <a:gd name="T22" fmla="*/ 84 w 91"/>
                <a:gd name="T23" fmla="*/ 133 h 133"/>
                <a:gd name="T24" fmla="*/ 91 w 91"/>
                <a:gd name="T25" fmla="*/ 127 h 133"/>
                <a:gd name="T26" fmla="*/ 91 w 91"/>
                <a:gd name="T27" fmla="*/ 122 h 133"/>
                <a:gd name="T28" fmla="*/ 91 w 91"/>
                <a:gd name="T29" fmla="*/ 111 h 133"/>
                <a:gd name="T30" fmla="*/ 91 w 91"/>
                <a:gd name="T31" fmla="*/ 98 h 133"/>
                <a:gd name="T32" fmla="*/ 59 w 91"/>
                <a:gd name="T33" fmla="*/ 6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33">
                  <a:moveTo>
                    <a:pt x="59" y="68"/>
                  </a:moveTo>
                  <a:cubicBezTo>
                    <a:pt x="52" y="68"/>
                    <a:pt x="52" y="68"/>
                    <a:pt x="52" y="68"/>
                  </a:cubicBezTo>
                  <a:cubicBezTo>
                    <a:pt x="49" y="25"/>
                    <a:pt x="28" y="5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1" y="27"/>
                    <a:pt x="29" y="48"/>
                    <a:pt x="30" y="76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65" y="90"/>
                    <a:pt x="71" y="92"/>
                    <a:pt x="71" y="100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5" y="133"/>
                    <a:pt x="91" y="128"/>
                    <a:pt x="91" y="127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1" y="80"/>
                    <a:pt x="76" y="68"/>
                    <a:pt x="59" y="68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56" name="グループ化 6055"/>
          <p:cNvGrpSpPr/>
          <p:nvPr/>
        </p:nvGrpSpPr>
        <p:grpSpPr>
          <a:xfrm>
            <a:off x="7542213" y="4316413"/>
            <a:ext cx="573088" cy="477838"/>
            <a:chOff x="7542213" y="4316413"/>
            <a:chExt cx="573088" cy="477838"/>
          </a:xfrm>
        </p:grpSpPr>
        <p:sp>
          <p:nvSpPr>
            <p:cNvPr id="708" name="Freeform 1758"/>
            <p:cNvSpPr>
              <a:spLocks/>
            </p:cNvSpPr>
            <p:nvPr/>
          </p:nvSpPr>
          <p:spPr bwMode="auto">
            <a:xfrm>
              <a:off x="7697788" y="4316413"/>
              <a:ext cx="417513" cy="314325"/>
            </a:xfrm>
            <a:custGeom>
              <a:avLst/>
              <a:gdLst>
                <a:gd name="T0" fmla="*/ 60 w 146"/>
                <a:gd name="T1" fmla="*/ 54 h 110"/>
                <a:gd name="T2" fmla="*/ 106 w 146"/>
                <a:gd name="T3" fmla="*/ 95 h 110"/>
                <a:gd name="T4" fmla="*/ 120 w 146"/>
                <a:gd name="T5" fmla="*/ 110 h 110"/>
                <a:gd name="T6" fmla="*/ 146 w 146"/>
                <a:gd name="T7" fmla="*/ 76 h 110"/>
                <a:gd name="T8" fmla="*/ 126 w 146"/>
                <a:gd name="T9" fmla="*/ 47 h 110"/>
                <a:gd name="T10" fmla="*/ 126 w 146"/>
                <a:gd name="T11" fmla="*/ 42 h 110"/>
                <a:gd name="T12" fmla="*/ 84 w 146"/>
                <a:gd name="T13" fmla="*/ 0 h 110"/>
                <a:gd name="T14" fmla="*/ 49 w 146"/>
                <a:gd name="T15" fmla="*/ 18 h 110"/>
                <a:gd name="T16" fmla="*/ 32 w 146"/>
                <a:gd name="T17" fmla="*/ 13 h 110"/>
                <a:gd name="T18" fmla="*/ 0 w 146"/>
                <a:gd name="T19" fmla="*/ 42 h 110"/>
                <a:gd name="T20" fmla="*/ 8 w 146"/>
                <a:gd name="T21" fmla="*/ 41 h 110"/>
                <a:gd name="T22" fmla="*/ 46 w 146"/>
                <a:gd name="T23" fmla="*/ 56 h 110"/>
                <a:gd name="T24" fmla="*/ 60 w 146"/>
                <a:gd name="T25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0">
                  <a:moveTo>
                    <a:pt x="60" y="54"/>
                  </a:moveTo>
                  <a:cubicBezTo>
                    <a:pt x="84" y="54"/>
                    <a:pt x="104" y="72"/>
                    <a:pt x="106" y="95"/>
                  </a:cubicBezTo>
                  <a:cubicBezTo>
                    <a:pt x="112" y="100"/>
                    <a:pt x="116" y="105"/>
                    <a:pt x="120" y="110"/>
                  </a:cubicBezTo>
                  <a:cubicBezTo>
                    <a:pt x="135" y="106"/>
                    <a:pt x="146" y="93"/>
                    <a:pt x="146" y="76"/>
                  </a:cubicBezTo>
                  <a:cubicBezTo>
                    <a:pt x="146" y="63"/>
                    <a:pt x="139" y="53"/>
                    <a:pt x="126" y="47"/>
                  </a:cubicBezTo>
                  <a:cubicBezTo>
                    <a:pt x="126" y="45"/>
                    <a:pt x="126" y="44"/>
                    <a:pt x="126" y="42"/>
                  </a:cubicBezTo>
                  <a:cubicBezTo>
                    <a:pt x="126" y="19"/>
                    <a:pt x="107" y="0"/>
                    <a:pt x="84" y="0"/>
                  </a:cubicBezTo>
                  <a:cubicBezTo>
                    <a:pt x="70" y="0"/>
                    <a:pt x="57" y="7"/>
                    <a:pt x="49" y="18"/>
                  </a:cubicBezTo>
                  <a:cubicBezTo>
                    <a:pt x="44" y="14"/>
                    <a:pt x="38" y="13"/>
                    <a:pt x="32" y="13"/>
                  </a:cubicBezTo>
                  <a:cubicBezTo>
                    <a:pt x="15" y="13"/>
                    <a:pt x="2" y="26"/>
                    <a:pt x="0" y="42"/>
                  </a:cubicBezTo>
                  <a:cubicBezTo>
                    <a:pt x="2" y="41"/>
                    <a:pt x="5" y="41"/>
                    <a:pt x="8" y="41"/>
                  </a:cubicBezTo>
                  <a:cubicBezTo>
                    <a:pt x="20" y="41"/>
                    <a:pt x="34" y="43"/>
                    <a:pt x="46" y="56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09" name="Freeform 1759"/>
            <p:cNvSpPr>
              <a:spLocks/>
            </p:cNvSpPr>
            <p:nvPr/>
          </p:nvSpPr>
          <p:spPr bwMode="auto">
            <a:xfrm>
              <a:off x="7542213" y="4476751"/>
              <a:ext cx="471488" cy="317500"/>
            </a:xfrm>
            <a:custGeom>
              <a:avLst/>
              <a:gdLst>
                <a:gd name="T0" fmla="*/ 146 w 165"/>
                <a:gd name="T1" fmla="*/ 47 h 111"/>
                <a:gd name="T2" fmla="*/ 146 w 165"/>
                <a:gd name="T3" fmla="*/ 45 h 111"/>
                <a:gd name="T4" fmla="*/ 114 w 165"/>
                <a:gd name="T5" fmla="*/ 13 h 111"/>
                <a:gd name="T6" fmla="*/ 99 w 165"/>
                <a:gd name="T7" fmla="*/ 17 h 111"/>
                <a:gd name="T8" fmla="*/ 99 w 165"/>
                <a:gd name="T9" fmla="*/ 17 h 111"/>
                <a:gd name="T10" fmla="*/ 99 w 165"/>
                <a:gd name="T11" fmla="*/ 17 h 111"/>
                <a:gd name="T12" fmla="*/ 97 w 165"/>
                <a:gd name="T13" fmla="*/ 18 h 111"/>
                <a:gd name="T14" fmla="*/ 97 w 165"/>
                <a:gd name="T15" fmla="*/ 17 h 111"/>
                <a:gd name="T16" fmla="*/ 83 w 165"/>
                <a:gd name="T17" fmla="*/ 46 h 111"/>
                <a:gd name="T18" fmla="*/ 97 w 165"/>
                <a:gd name="T19" fmla="*/ 46 h 111"/>
                <a:gd name="T20" fmla="*/ 76 w 165"/>
                <a:gd name="T21" fmla="*/ 71 h 111"/>
                <a:gd name="T22" fmla="*/ 54 w 165"/>
                <a:gd name="T23" fmla="*/ 46 h 111"/>
                <a:gd name="T24" fmla="*/ 69 w 165"/>
                <a:gd name="T25" fmla="*/ 46 h 111"/>
                <a:gd name="T26" fmla="*/ 86 w 165"/>
                <a:gd name="T27" fmla="*/ 7 h 111"/>
                <a:gd name="T28" fmla="*/ 62 w 165"/>
                <a:gd name="T29" fmla="*/ 0 h 111"/>
                <a:gd name="T30" fmla="*/ 20 w 165"/>
                <a:gd name="T31" fmla="*/ 42 h 111"/>
                <a:gd name="T32" fmla="*/ 20 w 165"/>
                <a:gd name="T33" fmla="*/ 46 h 111"/>
                <a:gd name="T34" fmla="*/ 0 w 165"/>
                <a:gd name="T35" fmla="*/ 76 h 111"/>
                <a:gd name="T36" fmla="*/ 37 w 165"/>
                <a:gd name="T37" fmla="*/ 111 h 111"/>
                <a:gd name="T38" fmla="*/ 128 w 165"/>
                <a:gd name="T39" fmla="*/ 111 h 111"/>
                <a:gd name="T40" fmla="*/ 165 w 165"/>
                <a:gd name="T41" fmla="*/ 76 h 111"/>
                <a:gd name="T42" fmla="*/ 146 w 165"/>
                <a:gd name="T43" fmla="*/ 4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111">
                  <a:moveTo>
                    <a:pt x="146" y="47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7"/>
                    <a:pt x="132" y="13"/>
                    <a:pt x="114" y="13"/>
                  </a:cubicBezTo>
                  <a:cubicBezTo>
                    <a:pt x="109" y="13"/>
                    <a:pt x="104" y="14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7"/>
                    <a:pt x="98" y="17"/>
                    <a:pt x="97" y="18"/>
                  </a:cubicBezTo>
                  <a:cubicBezTo>
                    <a:pt x="97" y="18"/>
                    <a:pt x="97" y="18"/>
                    <a:pt x="97" y="17"/>
                  </a:cubicBezTo>
                  <a:cubicBezTo>
                    <a:pt x="88" y="24"/>
                    <a:pt x="84" y="34"/>
                    <a:pt x="83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30"/>
                    <a:pt x="75" y="16"/>
                    <a:pt x="86" y="7"/>
                  </a:cubicBezTo>
                  <a:cubicBezTo>
                    <a:pt x="79" y="2"/>
                    <a:pt x="71" y="0"/>
                    <a:pt x="62" y="0"/>
                  </a:cubicBezTo>
                  <a:cubicBezTo>
                    <a:pt x="39" y="0"/>
                    <a:pt x="20" y="19"/>
                    <a:pt x="20" y="42"/>
                  </a:cubicBezTo>
                  <a:cubicBezTo>
                    <a:pt x="20" y="44"/>
                    <a:pt x="20" y="45"/>
                    <a:pt x="20" y="46"/>
                  </a:cubicBezTo>
                  <a:cubicBezTo>
                    <a:pt x="8" y="52"/>
                    <a:pt x="0" y="63"/>
                    <a:pt x="0" y="76"/>
                  </a:cubicBezTo>
                  <a:cubicBezTo>
                    <a:pt x="0" y="96"/>
                    <a:pt x="16" y="111"/>
                    <a:pt x="37" y="111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49" y="111"/>
                    <a:pt x="165" y="96"/>
                    <a:pt x="165" y="76"/>
                  </a:cubicBezTo>
                  <a:cubicBezTo>
                    <a:pt x="165" y="63"/>
                    <a:pt x="158" y="53"/>
                    <a:pt x="146" y="4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58" name="グループ化 6057"/>
          <p:cNvGrpSpPr/>
          <p:nvPr/>
        </p:nvGrpSpPr>
        <p:grpSpPr>
          <a:xfrm>
            <a:off x="8483601" y="4264026"/>
            <a:ext cx="600075" cy="584200"/>
            <a:chOff x="8483601" y="4264026"/>
            <a:chExt cx="600075" cy="584200"/>
          </a:xfrm>
        </p:grpSpPr>
        <p:sp>
          <p:nvSpPr>
            <p:cNvPr id="710" name="Rectangle 1760"/>
            <p:cNvSpPr>
              <a:spLocks noChangeArrowheads="1"/>
            </p:cNvSpPr>
            <p:nvPr/>
          </p:nvSpPr>
          <p:spPr bwMode="auto">
            <a:xfrm>
              <a:off x="8626476" y="4446588"/>
              <a:ext cx="60325" cy="58738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1" name="Rectangle 1761"/>
            <p:cNvSpPr>
              <a:spLocks noChangeArrowheads="1"/>
            </p:cNvSpPr>
            <p:nvPr/>
          </p:nvSpPr>
          <p:spPr bwMode="auto">
            <a:xfrm>
              <a:off x="8626476" y="4446588"/>
              <a:ext cx="60325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2" name="Rectangle 1762"/>
            <p:cNvSpPr>
              <a:spLocks noChangeArrowheads="1"/>
            </p:cNvSpPr>
            <p:nvPr/>
          </p:nvSpPr>
          <p:spPr bwMode="auto">
            <a:xfrm>
              <a:off x="8583613" y="4602163"/>
              <a:ext cx="57150" cy="57150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3" name="Rectangle 1763"/>
            <p:cNvSpPr>
              <a:spLocks noChangeArrowheads="1"/>
            </p:cNvSpPr>
            <p:nvPr/>
          </p:nvSpPr>
          <p:spPr bwMode="auto">
            <a:xfrm>
              <a:off x="8583613" y="4602163"/>
              <a:ext cx="571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4" name="Rectangle 1764"/>
            <p:cNvSpPr>
              <a:spLocks noChangeArrowheads="1"/>
            </p:cNvSpPr>
            <p:nvPr/>
          </p:nvSpPr>
          <p:spPr bwMode="auto">
            <a:xfrm>
              <a:off x="8662988" y="4602163"/>
              <a:ext cx="57150" cy="57150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5" name="Rectangle 1765"/>
            <p:cNvSpPr>
              <a:spLocks noChangeArrowheads="1"/>
            </p:cNvSpPr>
            <p:nvPr/>
          </p:nvSpPr>
          <p:spPr bwMode="auto">
            <a:xfrm>
              <a:off x="8662988" y="4602163"/>
              <a:ext cx="571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6" name="Rectangle 1766"/>
            <p:cNvSpPr>
              <a:spLocks noChangeArrowheads="1"/>
            </p:cNvSpPr>
            <p:nvPr/>
          </p:nvSpPr>
          <p:spPr bwMode="auto">
            <a:xfrm>
              <a:off x="8743951" y="4602163"/>
              <a:ext cx="57150" cy="57150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7" name="Rectangle 1767"/>
            <p:cNvSpPr>
              <a:spLocks noChangeArrowheads="1"/>
            </p:cNvSpPr>
            <p:nvPr/>
          </p:nvSpPr>
          <p:spPr bwMode="auto">
            <a:xfrm>
              <a:off x="8743951" y="4602163"/>
              <a:ext cx="571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8" name="Rectangle 1768"/>
            <p:cNvSpPr>
              <a:spLocks noChangeArrowheads="1"/>
            </p:cNvSpPr>
            <p:nvPr/>
          </p:nvSpPr>
          <p:spPr bwMode="auto">
            <a:xfrm>
              <a:off x="8583613" y="4524376"/>
              <a:ext cx="57150" cy="57150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9" name="Rectangle 1769"/>
            <p:cNvSpPr>
              <a:spLocks noChangeArrowheads="1"/>
            </p:cNvSpPr>
            <p:nvPr/>
          </p:nvSpPr>
          <p:spPr bwMode="auto">
            <a:xfrm>
              <a:off x="8583613" y="4524376"/>
              <a:ext cx="571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0" name="Rectangle 1770"/>
            <p:cNvSpPr>
              <a:spLocks noChangeArrowheads="1"/>
            </p:cNvSpPr>
            <p:nvPr/>
          </p:nvSpPr>
          <p:spPr bwMode="auto">
            <a:xfrm>
              <a:off x="8662988" y="4524376"/>
              <a:ext cx="57150" cy="57150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1" name="Rectangle 1771"/>
            <p:cNvSpPr>
              <a:spLocks noChangeArrowheads="1"/>
            </p:cNvSpPr>
            <p:nvPr/>
          </p:nvSpPr>
          <p:spPr bwMode="auto">
            <a:xfrm>
              <a:off x="8662988" y="4524376"/>
              <a:ext cx="571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2" name="Freeform 1772"/>
            <p:cNvSpPr>
              <a:spLocks/>
            </p:cNvSpPr>
            <p:nvPr/>
          </p:nvSpPr>
          <p:spPr bwMode="auto">
            <a:xfrm>
              <a:off x="8483601" y="4264026"/>
              <a:ext cx="450850" cy="398463"/>
            </a:xfrm>
            <a:custGeom>
              <a:avLst/>
              <a:gdLst>
                <a:gd name="T0" fmla="*/ 142 w 284"/>
                <a:gd name="T1" fmla="*/ 0 h 251"/>
                <a:gd name="T2" fmla="*/ 0 w 284"/>
                <a:gd name="T3" fmla="*/ 76 h 251"/>
                <a:gd name="T4" fmla="*/ 0 w 284"/>
                <a:gd name="T5" fmla="*/ 97 h 251"/>
                <a:gd name="T6" fmla="*/ 29 w 284"/>
                <a:gd name="T7" fmla="*/ 97 h 251"/>
                <a:gd name="T8" fmla="*/ 29 w 284"/>
                <a:gd name="T9" fmla="*/ 251 h 251"/>
                <a:gd name="T10" fmla="*/ 54 w 284"/>
                <a:gd name="T11" fmla="*/ 251 h 251"/>
                <a:gd name="T12" fmla="*/ 54 w 284"/>
                <a:gd name="T13" fmla="*/ 97 h 251"/>
                <a:gd name="T14" fmla="*/ 230 w 284"/>
                <a:gd name="T15" fmla="*/ 97 h 251"/>
                <a:gd name="T16" fmla="*/ 230 w 284"/>
                <a:gd name="T17" fmla="*/ 240 h 251"/>
                <a:gd name="T18" fmla="*/ 257 w 284"/>
                <a:gd name="T19" fmla="*/ 240 h 251"/>
                <a:gd name="T20" fmla="*/ 257 w 284"/>
                <a:gd name="T21" fmla="*/ 97 h 251"/>
                <a:gd name="T22" fmla="*/ 284 w 284"/>
                <a:gd name="T23" fmla="*/ 97 h 251"/>
                <a:gd name="T24" fmla="*/ 284 w 284"/>
                <a:gd name="T25" fmla="*/ 76 h 251"/>
                <a:gd name="T26" fmla="*/ 142 w 28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51">
                  <a:moveTo>
                    <a:pt x="142" y="0"/>
                  </a:moveTo>
                  <a:lnTo>
                    <a:pt x="0" y="76"/>
                  </a:lnTo>
                  <a:lnTo>
                    <a:pt x="0" y="97"/>
                  </a:lnTo>
                  <a:lnTo>
                    <a:pt x="29" y="97"/>
                  </a:lnTo>
                  <a:lnTo>
                    <a:pt x="29" y="251"/>
                  </a:lnTo>
                  <a:lnTo>
                    <a:pt x="54" y="251"/>
                  </a:lnTo>
                  <a:lnTo>
                    <a:pt x="54" y="97"/>
                  </a:lnTo>
                  <a:lnTo>
                    <a:pt x="230" y="97"/>
                  </a:lnTo>
                  <a:lnTo>
                    <a:pt x="230" y="240"/>
                  </a:lnTo>
                  <a:lnTo>
                    <a:pt x="257" y="240"/>
                  </a:lnTo>
                  <a:lnTo>
                    <a:pt x="257" y="97"/>
                  </a:lnTo>
                  <a:lnTo>
                    <a:pt x="284" y="97"/>
                  </a:lnTo>
                  <a:lnTo>
                    <a:pt x="284" y="7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3" name="Freeform 1773"/>
            <p:cNvSpPr>
              <a:spLocks/>
            </p:cNvSpPr>
            <p:nvPr/>
          </p:nvSpPr>
          <p:spPr bwMode="auto">
            <a:xfrm>
              <a:off x="8483601" y="4264026"/>
              <a:ext cx="450850" cy="398463"/>
            </a:xfrm>
            <a:custGeom>
              <a:avLst/>
              <a:gdLst>
                <a:gd name="T0" fmla="*/ 142 w 284"/>
                <a:gd name="T1" fmla="*/ 0 h 251"/>
                <a:gd name="T2" fmla="*/ 0 w 284"/>
                <a:gd name="T3" fmla="*/ 76 h 251"/>
                <a:gd name="T4" fmla="*/ 0 w 284"/>
                <a:gd name="T5" fmla="*/ 97 h 251"/>
                <a:gd name="T6" fmla="*/ 29 w 284"/>
                <a:gd name="T7" fmla="*/ 97 h 251"/>
                <a:gd name="T8" fmla="*/ 29 w 284"/>
                <a:gd name="T9" fmla="*/ 251 h 251"/>
                <a:gd name="T10" fmla="*/ 54 w 284"/>
                <a:gd name="T11" fmla="*/ 251 h 251"/>
                <a:gd name="T12" fmla="*/ 54 w 284"/>
                <a:gd name="T13" fmla="*/ 97 h 251"/>
                <a:gd name="T14" fmla="*/ 230 w 284"/>
                <a:gd name="T15" fmla="*/ 97 h 251"/>
                <a:gd name="T16" fmla="*/ 230 w 284"/>
                <a:gd name="T17" fmla="*/ 240 h 251"/>
                <a:gd name="T18" fmla="*/ 257 w 284"/>
                <a:gd name="T19" fmla="*/ 240 h 251"/>
                <a:gd name="T20" fmla="*/ 257 w 284"/>
                <a:gd name="T21" fmla="*/ 97 h 251"/>
                <a:gd name="T22" fmla="*/ 284 w 284"/>
                <a:gd name="T23" fmla="*/ 97 h 251"/>
                <a:gd name="T24" fmla="*/ 284 w 284"/>
                <a:gd name="T25" fmla="*/ 76 h 251"/>
                <a:gd name="T26" fmla="*/ 142 w 28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51">
                  <a:moveTo>
                    <a:pt x="142" y="0"/>
                  </a:moveTo>
                  <a:lnTo>
                    <a:pt x="0" y="76"/>
                  </a:lnTo>
                  <a:lnTo>
                    <a:pt x="0" y="97"/>
                  </a:lnTo>
                  <a:lnTo>
                    <a:pt x="29" y="97"/>
                  </a:lnTo>
                  <a:lnTo>
                    <a:pt x="29" y="251"/>
                  </a:lnTo>
                  <a:lnTo>
                    <a:pt x="54" y="251"/>
                  </a:lnTo>
                  <a:lnTo>
                    <a:pt x="54" y="97"/>
                  </a:lnTo>
                  <a:lnTo>
                    <a:pt x="230" y="97"/>
                  </a:lnTo>
                  <a:lnTo>
                    <a:pt x="230" y="240"/>
                  </a:lnTo>
                  <a:lnTo>
                    <a:pt x="257" y="240"/>
                  </a:lnTo>
                  <a:lnTo>
                    <a:pt x="257" y="97"/>
                  </a:lnTo>
                  <a:lnTo>
                    <a:pt x="284" y="97"/>
                  </a:lnTo>
                  <a:lnTo>
                    <a:pt x="284" y="76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4" name="Freeform 1774"/>
            <p:cNvSpPr>
              <a:spLocks noEditPoints="1"/>
            </p:cNvSpPr>
            <p:nvPr/>
          </p:nvSpPr>
          <p:spPr bwMode="auto">
            <a:xfrm>
              <a:off x="8634413" y="4446588"/>
              <a:ext cx="52388" cy="49213"/>
            </a:xfrm>
            <a:custGeom>
              <a:avLst/>
              <a:gdLst>
                <a:gd name="T0" fmla="*/ 33 w 33"/>
                <a:gd name="T1" fmla="*/ 4 h 31"/>
                <a:gd name="T2" fmla="*/ 27 w 33"/>
                <a:gd name="T3" fmla="*/ 8 h 31"/>
                <a:gd name="T4" fmla="*/ 27 w 33"/>
                <a:gd name="T5" fmla="*/ 31 h 31"/>
                <a:gd name="T6" fmla="*/ 33 w 33"/>
                <a:gd name="T7" fmla="*/ 31 h 31"/>
                <a:gd name="T8" fmla="*/ 33 w 33"/>
                <a:gd name="T9" fmla="*/ 4 h 31"/>
                <a:gd name="T10" fmla="*/ 27 w 33"/>
                <a:gd name="T11" fmla="*/ 0 h 31"/>
                <a:gd name="T12" fmla="*/ 0 w 33"/>
                <a:gd name="T13" fmla="*/ 0 h 31"/>
                <a:gd name="T14" fmla="*/ 0 w 33"/>
                <a:gd name="T15" fmla="*/ 4 h 31"/>
                <a:gd name="T16" fmla="*/ 22 w 33"/>
                <a:gd name="T17" fmla="*/ 4 h 31"/>
                <a:gd name="T18" fmla="*/ 27 w 33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3" y="4"/>
                  </a:moveTo>
                  <a:lnTo>
                    <a:pt x="27" y="8"/>
                  </a:lnTo>
                  <a:lnTo>
                    <a:pt x="27" y="31"/>
                  </a:lnTo>
                  <a:lnTo>
                    <a:pt x="33" y="31"/>
                  </a:lnTo>
                  <a:lnTo>
                    <a:pt x="33" y="4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2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5" name="Freeform 1775"/>
            <p:cNvSpPr>
              <a:spLocks noEditPoints="1"/>
            </p:cNvSpPr>
            <p:nvPr/>
          </p:nvSpPr>
          <p:spPr bwMode="auto">
            <a:xfrm>
              <a:off x="8634413" y="4446588"/>
              <a:ext cx="52388" cy="49213"/>
            </a:xfrm>
            <a:custGeom>
              <a:avLst/>
              <a:gdLst>
                <a:gd name="T0" fmla="*/ 33 w 33"/>
                <a:gd name="T1" fmla="*/ 4 h 31"/>
                <a:gd name="T2" fmla="*/ 27 w 33"/>
                <a:gd name="T3" fmla="*/ 8 h 31"/>
                <a:gd name="T4" fmla="*/ 27 w 33"/>
                <a:gd name="T5" fmla="*/ 31 h 31"/>
                <a:gd name="T6" fmla="*/ 33 w 33"/>
                <a:gd name="T7" fmla="*/ 31 h 31"/>
                <a:gd name="T8" fmla="*/ 33 w 33"/>
                <a:gd name="T9" fmla="*/ 4 h 31"/>
                <a:gd name="T10" fmla="*/ 27 w 33"/>
                <a:gd name="T11" fmla="*/ 0 h 31"/>
                <a:gd name="T12" fmla="*/ 0 w 33"/>
                <a:gd name="T13" fmla="*/ 0 h 31"/>
                <a:gd name="T14" fmla="*/ 0 w 33"/>
                <a:gd name="T15" fmla="*/ 4 h 31"/>
                <a:gd name="T16" fmla="*/ 22 w 33"/>
                <a:gd name="T17" fmla="*/ 4 h 31"/>
                <a:gd name="T18" fmla="*/ 27 w 33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3" y="4"/>
                  </a:moveTo>
                  <a:lnTo>
                    <a:pt x="27" y="8"/>
                  </a:lnTo>
                  <a:lnTo>
                    <a:pt x="27" y="31"/>
                  </a:lnTo>
                  <a:lnTo>
                    <a:pt x="33" y="31"/>
                  </a:lnTo>
                  <a:lnTo>
                    <a:pt x="33" y="4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2" y="4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6" name="Freeform 1776"/>
            <p:cNvSpPr>
              <a:spLocks/>
            </p:cNvSpPr>
            <p:nvPr/>
          </p:nvSpPr>
          <p:spPr bwMode="auto">
            <a:xfrm>
              <a:off x="8626476" y="4452938"/>
              <a:ext cx="50800" cy="52388"/>
            </a:xfrm>
            <a:custGeom>
              <a:avLst/>
              <a:gdLst>
                <a:gd name="T0" fmla="*/ 5 w 32"/>
                <a:gd name="T1" fmla="*/ 0 h 33"/>
                <a:gd name="T2" fmla="*/ 0 w 32"/>
                <a:gd name="T3" fmla="*/ 0 h 33"/>
                <a:gd name="T4" fmla="*/ 0 w 32"/>
                <a:gd name="T5" fmla="*/ 33 h 33"/>
                <a:gd name="T6" fmla="*/ 32 w 32"/>
                <a:gd name="T7" fmla="*/ 33 h 33"/>
                <a:gd name="T8" fmla="*/ 32 w 32"/>
                <a:gd name="T9" fmla="*/ 27 h 33"/>
                <a:gd name="T10" fmla="*/ 11 w 32"/>
                <a:gd name="T11" fmla="*/ 27 h 33"/>
                <a:gd name="T12" fmla="*/ 5 w 32"/>
                <a:gd name="T13" fmla="*/ 33 h 33"/>
                <a:gd name="T14" fmla="*/ 0 w 32"/>
                <a:gd name="T15" fmla="*/ 33 h 33"/>
                <a:gd name="T16" fmla="*/ 0 w 32"/>
                <a:gd name="T17" fmla="*/ 27 h 33"/>
                <a:gd name="T18" fmla="*/ 5 w 32"/>
                <a:gd name="T19" fmla="*/ 24 h 33"/>
                <a:gd name="T20" fmla="*/ 5 w 32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3">
                  <a:moveTo>
                    <a:pt x="5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32" y="33"/>
                  </a:lnTo>
                  <a:lnTo>
                    <a:pt x="32" y="27"/>
                  </a:lnTo>
                  <a:lnTo>
                    <a:pt x="11" y="27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CC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7" name="Freeform 1777"/>
            <p:cNvSpPr>
              <a:spLocks/>
            </p:cNvSpPr>
            <p:nvPr/>
          </p:nvSpPr>
          <p:spPr bwMode="auto">
            <a:xfrm>
              <a:off x="8626476" y="4452938"/>
              <a:ext cx="50800" cy="52388"/>
            </a:xfrm>
            <a:custGeom>
              <a:avLst/>
              <a:gdLst>
                <a:gd name="T0" fmla="*/ 5 w 32"/>
                <a:gd name="T1" fmla="*/ 0 h 33"/>
                <a:gd name="T2" fmla="*/ 0 w 32"/>
                <a:gd name="T3" fmla="*/ 0 h 33"/>
                <a:gd name="T4" fmla="*/ 0 w 32"/>
                <a:gd name="T5" fmla="*/ 33 h 33"/>
                <a:gd name="T6" fmla="*/ 32 w 32"/>
                <a:gd name="T7" fmla="*/ 33 h 33"/>
                <a:gd name="T8" fmla="*/ 32 w 32"/>
                <a:gd name="T9" fmla="*/ 27 h 33"/>
                <a:gd name="T10" fmla="*/ 11 w 32"/>
                <a:gd name="T11" fmla="*/ 27 h 33"/>
                <a:gd name="T12" fmla="*/ 5 w 32"/>
                <a:gd name="T13" fmla="*/ 33 h 33"/>
                <a:gd name="T14" fmla="*/ 0 w 32"/>
                <a:gd name="T15" fmla="*/ 33 h 33"/>
                <a:gd name="T16" fmla="*/ 0 w 32"/>
                <a:gd name="T17" fmla="*/ 27 h 33"/>
                <a:gd name="T18" fmla="*/ 5 w 32"/>
                <a:gd name="T19" fmla="*/ 24 h 33"/>
                <a:gd name="T20" fmla="*/ 5 w 32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3">
                  <a:moveTo>
                    <a:pt x="5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32" y="33"/>
                  </a:lnTo>
                  <a:lnTo>
                    <a:pt x="32" y="27"/>
                  </a:lnTo>
                  <a:lnTo>
                    <a:pt x="11" y="27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8" name="Rectangle 1778"/>
            <p:cNvSpPr>
              <a:spLocks noChangeArrowheads="1"/>
            </p:cNvSpPr>
            <p:nvPr/>
          </p:nvSpPr>
          <p:spPr bwMode="auto">
            <a:xfrm>
              <a:off x="8626476" y="4446588"/>
              <a:ext cx="7938" cy="6350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9" name="Rectangle 1779"/>
            <p:cNvSpPr>
              <a:spLocks noChangeArrowheads="1"/>
            </p:cNvSpPr>
            <p:nvPr/>
          </p:nvSpPr>
          <p:spPr bwMode="auto">
            <a:xfrm>
              <a:off x="8626476" y="4446588"/>
              <a:ext cx="793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0" name="Rectangle 1780"/>
            <p:cNvSpPr>
              <a:spLocks noChangeArrowheads="1"/>
            </p:cNvSpPr>
            <p:nvPr/>
          </p:nvSpPr>
          <p:spPr bwMode="auto">
            <a:xfrm>
              <a:off x="8677276" y="4495801"/>
              <a:ext cx="9525" cy="9525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1" name="Rectangle 1781"/>
            <p:cNvSpPr>
              <a:spLocks noChangeArrowheads="1"/>
            </p:cNvSpPr>
            <p:nvPr/>
          </p:nvSpPr>
          <p:spPr bwMode="auto">
            <a:xfrm>
              <a:off x="8677276" y="4495801"/>
              <a:ext cx="95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2" name="Freeform 1782"/>
            <p:cNvSpPr>
              <a:spLocks noEditPoints="1"/>
            </p:cNvSpPr>
            <p:nvPr/>
          </p:nvSpPr>
          <p:spPr bwMode="auto">
            <a:xfrm>
              <a:off x="8589963" y="4524376"/>
              <a:ext cx="50800" cy="49213"/>
            </a:xfrm>
            <a:custGeom>
              <a:avLst/>
              <a:gdLst>
                <a:gd name="T0" fmla="*/ 32 w 32"/>
                <a:gd name="T1" fmla="*/ 4 h 31"/>
                <a:gd name="T2" fmla="*/ 27 w 32"/>
                <a:gd name="T3" fmla="*/ 7 h 31"/>
                <a:gd name="T4" fmla="*/ 27 w 32"/>
                <a:gd name="T5" fmla="*/ 31 h 31"/>
                <a:gd name="T6" fmla="*/ 32 w 32"/>
                <a:gd name="T7" fmla="*/ 31 h 31"/>
                <a:gd name="T8" fmla="*/ 32 w 32"/>
                <a:gd name="T9" fmla="*/ 4 h 31"/>
                <a:gd name="T10" fmla="*/ 27 w 32"/>
                <a:gd name="T11" fmla="*/ 0 h 31"/>
                <a:gd name="T12" fmla="*/ 0 w 32"/>
                <a:gd name="T13" fmla="*/ 0 h 31"/>
                <a:gd name="T14" fmla="*/ 0 w 32"/>
                <a:gd name="T15" fmla="*/ 4 h 31"/>
                <a:gd name="T16" fmla="*/ 21 w 32"/>
                <a:gd name="T17" fmla="*/ 4 h 31"/>
                <a:gd name="T18" fmla="*/ 27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32" y="4"/>
                  </a:moveTo>
                  <a:lnTo>
                    <a:pt x="27" y="7"/>
                  </a:lnTo>
                  <a:lnTo>
                    <a:pt x="27" y="31"/>
                  </a:lnTo>
                  <a:lnTo>
                    <a:pt x="32" y="31"/>
                  </a:lnTo>
                  <a:lnTo>
                    <a:pt x="32" y="4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3" name="Freeform 1783"/>
            <p:cNvSpPr>
              <a:spLocks noEditPoints="1"/>
            </p:cNvSpPr>
            <p:nvPr/>
          </p:nvSpPr>
          <p:spPr bwMode="auto">
            <a:xfrm>
              <a:off x="8589963" y="4524376"/>
              <a:ext cx="50800" cy="49213"/>
            </a:xfrm>
            <a:custGeom>
              <a:avLst/>
              <a:gdLst>
                <a:gd name="T0" fmla="*/ 32 w 32"/>
                <a:gd name="T1" fmla="*/ 4 h 31"/>
                <a:gd name="T2" fmla="*/ 27 w 32"/>
                <a:gd name="T3" fmla="*/ 7 h 31"/>
                <a:gd name="T4" fmla="*/ 27 w 32"/>
                <a:gd name="T5" fmla="*/ 31 h 31"/>
                <a:gd name="T6" fmla="*/ 32 w 32"/>
                <a:gd name="T7" fmla="*/ 31 h 31"/>
                <a:gd name="T8" fmla="*/ 32 w 32"/>
                <a:gd name="T9" fmla="*/ 4 h 31"/>
                <a:gd name="T10" fmla="*/ 27 w 32"/>
                <a:gd name="T11" fmla="*/ 0 h 31"/>
                <a:gd name="T12" fmla="*/ 0 w 32"/>
                <a:gd name="T13" fmla="*/ 0 h 31"/>
                <a:gd name="T14" fmla="*/ 0 w 32"/>
                <a:gd name="T15" fmla="*/ 4 h 31"/>
                <a:gd name="T16" fmla="*/ 21 w 32"/>
                <a:gd name="T17" fmla="*/ 4 h 31"/>
                <a:gd name="T18" fmla="*/ 27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32" y="4"/>
                  </a:moveTo>
                  <a:lnTo>
                    <a:pt x="27" y="7"/>
                  </a:lnTo>
                  <a:lnTo>
                    <a:pt x="27" y="31"/>
                  </a:lnTo>
                  <a:lnTo>
                    <a:pt x="32" y="31"/>
                  </a:lnTo>
                  <a:lnTo>
                    <a:pt x="32" y="4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4" name="Freeform 1784"/>
            <p:cNvSpPr>
              <a:spLocks/>
            </p:cNvSpPr>
            <p:nvPr/>
          </p:nvSpPr>
          <p:spPr bwMode="auto">
            <a:xfrm>
              <a:off x="8583613" y="4530726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0 w 31"/>
                <a:gd name="T3" fmla="*/ 0 h 32"/>
                <a:gd name="T4" fmla="*/ 0 w 31"/>
                <a:gd name="T5" fmla="*/ 32 h 32"/>
                <a:gd name="T6" fmla="*/ 31 w 31"/>
                <a:gd name="T7" fmla="*/ 32 h 32"/>
                <a:gd name="T8" fmla="*/ 31 w 31"/>
                <a:gd name="T9" fmla="*/ 27 h 32"/>
                <a:gd name="T10" fmla="*/ 9 w 31"/>
                <a:gd name="T11" fmla="*/ 27 h 32"/>
                <a:gd name="T12" fmla="*/ 5 w 31"/>
                <a:gd name="T13" fmla="*/ 32 h 32"/>
                <a:gd name="T14" fmla="*/ 0 w 31"/>
                <a:gd name="T15" fmla="*/ 32 h 32"/>
                <a:gd name="T16" fmla="*/ 0 w 31"/>
                <a:gd name="T17" fmla="*/ 29 h 32"/>
                <a:gd name="T18" fmla="*/ 4 w 31"/>
                <a:gd name="T19" fmla="*/ 23 h 32"/>
                <a:gd name="T20" fmla="*/ 4 w 31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27"/>
                  </a:lnTo>
                  <a:lnTo>
                    <a:pt x="9" y="27"/>
                  </a:lnTo>
                  <a:lnTo>
                    <a:pt x="5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4" y="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C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5" name="Freeform 1785"/>
            <p:cNvSpPr>
              <a:spLocks/>
            </p:cNvSpPr>
            <p:nvPr/>
          </p:nvSpPr>
          <p:spPr bwMode="auto">
            <a:xfrm>
              <a:off x="8583613" y="4530726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0 w 31"/>
                <a:gd name="T3" fmla="*/ 0 h 32"/>
                <a:gd name="T4" fmla="*/ 0 w 31"/>
                <a:gd name="T5" fmla="*/ 32 h 32"/>
                <a:gd name="T6" fmla="*/ 31 w 31"/>
                <a:gd name="T7" fmla="*/ 32 h 32"/>
                <a:gd name="T8" fmla="*/ 31 w 31"/>
                <a:gd name="T9" fmla="*/ 27 h 32"/>
                <a:gd name="T10" fmla="*/ 9 w 31"/>
                <a:gd name="T11" fmla="*/ 27 h 32"/>
                <a:gd name="T12" fmla="*/ 5 w 31"/>
                <a:gd name="T13" fmla="*/ 32 h 32"/>
                <a:gd name="T14" fmla="*/ 0 w 31"/>
                <a:gd name="T15" fmla="*/ 32 h 32"/>
                <a:gd name="T16" fmla="*/ 0 w 31"/>
                <a:gd name="T17" fmla="*/ 29 h 32"/>
                <a:gd name="T18" fmla="*/ 4 w 31"/>
                <a:gd name="T19" fmla="*/ 23 h 32"/>
                <a:gd name="T20" fmla="*/ 4 w 31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27"/>
                  </a:lnTo>
                  <a:lnTo>
                    <a:pt x="9" y="27"/>
                  </a:lnTo>
                  <a:lnTo>
                    <a:pt x="5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4" y="2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6" name="Rectangle 1786"/>
            <p:cNvSpPr>
              <a:spLocks noChangeArrowheads="1"/>
            </p:cNvSpPr>
            <p:nvPr/>
          </p:nvSpPr>
          <p:spPr bwMode="auto">
            <a:xfrm>
              <a:off x="8583613" y="4524376"/>
              <a:ext cx="6350" cy="6350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7" name="Rectangle 1787"/>
            <p:cNvSpPr>
              <a:spLocks noChangeArrowheads="1"/>
            </p:cNvSpPr>
            <p:nvPr/>
          </p:nvSpPr>
          <p:spPr bwMode="auto">
            <a:xfrm>
              <a:off x="8583613" y="4524376"/>
              <a:ext cx="6350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8" name="Rectangle 1788"/>
            <p:cNvSpPr>
              <a:spLocks noChangeArrowheads="1"/>
            </p:cNvSpPr>
            <p:nvPr/>
          </p:nvSpPr>
          <p:spPr bwMode="auto">
            <a:xfrm>
              <a:off x="8632826" y="4573588"/>
              <a:ext cx="7938" cy="7938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9" name="Rectangle 1789"/>
            <p:cNvSpPr>
              <a:spLocks noChangeArrowheads="1"/>
            </p:cNvSpPr>
            <p:nvPr/>
          </p:nvSpPr>
          <p:spPr bwMode="auto">
            <a:xfrm>
              <a:off x="8632826" y="4573588"/>
              <a:ext cx="793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0" name="Rectangle 1790"/>
            <p:cNvSpPr>
              <a:spLocks noChangeArrowheads="1"/>
            </p:cNvSpPr>
            <p:nvPr/>
          </p:nvSpPr>
          <p:spPr bwMode="auto">
            <a:xfrm>
              <a:off x="8720138" y="4530726"/>
              <a:ext cx="1588" cy="42863"/>
            </a:xfrm>
            <a:prstGeom prst="rect">
              <a:avLst/>
            </a:prstGeom>
            <a:solidFill>
              <a:srgbClr val="C6D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1" name="Rectangle 1791"/>
            <p:cNvSpPr>
              <a:spLocks noChangeArrowheads="1"/>
            </p:cNvSpPr>
            <p:nvPr/>
          </p:nvSpPr>
          <p:spPr bwMode="auto">
            <a:xfrm>
              <a:off x="8720138" y="4530726"/>
              <a:ext cx="1588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2" name="Freeform 1792"/>
            <p:cNvSpPr>
              <a:spLocks noEditPoints="1"/>
            </p:cNvSpPr>
            <p:nvPr/>
          </p:nvSpPr>
          <p:spPr bwMode="auto">
            <a:xfrm>
              <a:off x="8672513" y="4524376"/>
              <a:ext cx="47625" cy="49213"/>
            </a:xfrm>
            <a:custGeom>
              <a:avLst/>
              <a:gdLst>
                <a:gd name="T0" fmla="*/ 30 w 30"/>
                <a:gd name="T1" fmla="*/ 4 h 31"/>
                <a:gd name="T2" fmla="*/ 27 w 30"/>
                <a:gd name="T3" fmla="*/ 7 h 31"/>
                <a:gd name="T4" fmla="*/ 27 w 30"/>
                <a:gd name="T5" fmla="*/ 31 h 31"/>
                <a:gd name="T6" fmla="*/ 30 w 30"/>
                <a:gd name="T7" fmla="*/ 31 h 31"/>
                <a:gd name="T8" fmla="*/ 30 w 30"/>
                <a:gd name="T9" fmla="*/ 4 h 31"/>
                <a:gd name="T10" fmla="*/ 27 w 30"/>
                <a:gd name="T11" fmla="*/ 0 h 31"/>
                <a:gd name="T12" fmla="*/ 0 w 30"/>
                <a:gd name="T13" fmla="*/ 0 h 31"/>
                <a:gd name="T14" fmla="*/ 0 w 30"/>
                <a:gd name="T15" fmla="*/ 4 h 31"/>
                <a:gd name="T16" fmla="*/ 21 w 30"/>
                <a:gd name="T17" fmla="*/ 4 h 31"/>
                <a:gd name="T18" fmla="*/ 27 w 30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30" y="4"/>
                  </a:moveTo>
                  <a:lnTo>
                    <a:pt x="27" y="7"/>
                  </a:lnTo>
                  <a:lnTo>
                    <a:pt x="27" y="31"/>
                  </a:lnTo>
                  <a:lnTo>
                    <a:pt x="30" y="31"/>
                  </a:lnTo>
                  <a:lnTo>
                    <a:pt x="30" y="4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3" name="Freeform 1793"/>
            <p:cNvSpPr>
              <a:spLocks noEditPoints="1"/>
            </p:cNvSpPr>
            <p:nvPr/>
          </p:nvSpPr>
          <p:spPr bwMode="auto">
            <a:xfrm>
              <a:off x="8672513" y="4524376"/>
              <a:ext cx="47625" cy="49213"/>
            </a:xfrm>
            <a:custGeom>
              <a:avLst/>
              <a:gdLst>
                <a:gd name="T0" fmla="*/ 30 w 30"/>
                <a:gd name="T1" fmla="*/ 4 h 31"/>
                <a:gd name="T2" fmla="*/ 27 w 30"/>
                <a:gd name="T3" fmla="*/ 7 h 31"/>
                <a:gd name="T4" fmla="*/ 27 w 30"/>
                <a:gd name="T5" fmla="*/ 31 h 31"/>
                <a:gd name="T6" fmla="*/ 30 w 30"/>
                <a:gd name="T7" fmla="*/ 31 h 31"/>
                <a:gd name="T8" fmla="*/ 30 w 30"/>
                <a:gd name="T9" fmla="*/ 4 h 31"/>
                <a:gd name="T10" fmla="*/ 27 w 30"/>
                <a:gd name="T11" fmla="*/ 0 h 31"/>
                <a:gd name="T12" fmla="*/ 0 w 30"/>
                <a:gd name="T13" fmla="*/ 0 h 31"/>
                <a:gd name="T14" fmla="*/ 0 w 30"/>
                <a:gd name="T15" fmla="*/ 4 h 31"/>
                <a:gd name="T16" fmla="*/ 21 w 30"/>
                <a:gd name="T17" fmla="*/ 4 h 31"/>
                <a:gd name="T18" fmla="*/ 27 w 30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30" y="4"/>
                  </a:moveTo>
                  <a:lnTo>
                    <a:pt x="27" y="7"/>
                  </a:lnTo>
                  <a:lnTo>
                    <a:pt x="27" y="31"/>
                  </a:lnTo>
                  <a:lnTo>
                    <a:pt x="30" y="31"/>
                  </a:lnTo>
                  <a:lnTo>
                    <a:pt x="30" y="4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4" name="Freeform 1794"/>
            <p:cNvSpPr>
              <a:spLocks/>
            </p:cNvSpPr>
            <p:nvPr/>
          </p:nvSpPr>
          <p:spPr bwMode="auto">
            <a:xfrm>
              <a:off x="8662988" y="4530726"/>
              <a:ext cx="52388" cy="50800"/>
            </a:xfrm>
            <a:custGeom>
              <a:avLst/>
              <a:gdLst>
                <a:gd name="T0" fmla="*/ 6 w 33"/>
                <a:gd name="T1" fmla="*/ 0 h 32"/>
                <a:gd name="T2" fmla="*/ 0 w 33"/>
                <a:gd name="T3" fmla="*/ 0 h 32"/>
                <a:gd name="T4" fmla="*/ 0 w 33"/>
                <a:gd name="T5" fmla="*/ 32 h 32"/>
                <a:gd name="T6" fmla="*/ 33 w 33"/>
                <a:gd name="T7" fmla="*/ 32 h 32"/>
                <a:gd name="T8" fmla="*/ 33 w 33"/>
                <a:gd name="T9" fmla="*/ 27 h 32"/>
                <a:gd name="T10" fmla="*/ 11 w 33"/>
                <a:gd name="T11" fmla="*/ 27 h 32"/>
                <a:gd name="T12" fmla="*/ 6 w 33"/>
                <a:gd name="T13" fmla="*/ 32 h 32"/>
                <a:gd name="T14" fmla="*/ 0 w 33"/>
                <a:gd name="T15" fmla="*/ 32 h 32"/>
                <a:gd name="T16" fmla="*/ 0 w 33"/>
                <a:gd name="T17" fmla="*/ 29 h 32"/>
                <a:gd name="T18" fmla="*/ 6 w 33"/>
                <a:gd name="T19" fmla="*/ 23 h 32"/>
                <a:gd name="T20" fmla="*/ 6 w 33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3" y="32"/>
                  </a:lnTo>
                  <a:lnTo>
                    <a:pt x="33" y="27"/>
                  </a:lnTo>
                  <a:lnTo>
                    <a:pt x="11" y="27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6" y="2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C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5" name="Freeform 1795"/>
            <p:cNvSpPr>
              <a:spLocks/>
            </p:cNvSpPr>
            <p:nvPr/>
          </p:nvSpPr>
          <p:spPr bwMode="auto">
            <a:xfrm>
              <a:off x="8662988" y="4530726"/>
              <a:ext cx="52388" cy="50800"/>
            </a:xfrm>
            <a:custGeom>
              <a:avLst/>
              <a:gdLst>
                <a:gd name="T0" fmla="*/ 6 w 33"/>
                <a:gd name="T1" fmla="*/ 0 h 32"/>
                <a:gd name="T2" fmla="*/ 0 w 33"/>
                <a:gd name="T3" fmla="*/ 0 h 32"/>
                <a:gd name="T4" fmla="*/ 0 w 33"/>
                <a:gd name="T5" fmla="*/ 32 h 32"/>
                <a:gd name="T6" fmla="*/ 33 w 33"/>
                <a:gd name="T7" fmla="*/ 32 h 32"/>
                <a:gd name="T8" fmla="*/ 33 w 33"/>
                <a:gd name="T9" fmla="*/ 27 h 32"/>
                <a:gd name="T10" fmla="*/ 11 w 33"/>
                <a:gd name="T11" fmla="*/ 27 h 32"/>
                <a:gd name="T12" fmla="*/ 6 w 33"/>
                <a:gd name="T13" fmla="*/ 32 h 32"/>
                <a:gd name="T14" fmla="*/ 0 w 33"/>
                <a:gd name="T15" fmla="*/ 32 h 32"/>
                <a:gd name="T16" fmla="*/ 0 w 33"/>
                <a:gd name="T17" fmla="*/ 29 h 32"/>
                <a:gd name="T18" fmla="*/ 6 w 33"/>
                <a:gd name="T19" fmla="*/ 23 h 32"/>
                <a:gd name="T20" fmla="*/ 6 w 33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3" y="32"/>
                  </a:lnTo>
                  <a:lnTo>
                    <a:pt x="33" y="27"/>
                  </a:lnTo>
                  <a:lnTo>
                    <a:pt x="11" y="27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6" y="23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6" name="Rectangle 1796"/>
            <p:cNvSpPr>
              <a:spLocks noChangeArrowheads="1"/>
            </p:cNvSpPr>
            <p:nvPr/>
          </p:nvSpPr>
          <p:spPr bwMode="auto">
            <a:xfrm>
              <a:off x="8662988" y="4524376"/>
              <a:ext cx="9525" cy="6350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7" name="Rectangle 1797"/>
            <p:cNvSpPr>
              <a:spLocks noChangeArrowheads="1"/>
            </p:cNvSpPr>
            <p:nvPr/>
          </p:nvSpPr>
          <p:spPr bwMode="auto">
            <a:xfrm>
              <a:off x="8662988" y="4524376"/>
              <a:ext cx="952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8" name="Rectangle 1798"/>
            <p:cNvSpPr>
              <a:spLocks noChangeArrowheads="1"/>
            </p:cNvSpPr>
            <p:nvPr/>
          </p:nvSpPr>
          <p:spPr bwMode="auto">
            <a:xfrm>
              <a:off x="8720138" y="4573588"/>
              <a:ext cx="1588" cy="7938"/>
            </a:xfrm>
            <a:prstGeom prst="rect">
              <a:avLst/>
            </a:prstGeom>
            <a:solidFill>
              <a:srgbClr val="BFD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9" name="Rectangle 1799"/>
            <p:cNvSpPr>
              <a:spLocks noChangeArrowheads="1"/>
            </p:cNvSpPr>
            <p:nvPr/>
          </p:nvSpPr>
          <p:spPr bwMode="auto">
            <a:xfrm>
              <a:off x="8720138" y="4573588"/>
              <a:ext cx="158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0" name="Rectangle 1800"/>
            <p:cNvSpPr>
              <a:spLocks noChangeArrowheads="1"/>
            </p:cNvSpPr>
            <p:nvPr/>
          </p:nvSpPr>
          <p:spPr bwMode="auto">
            <a:xfrm>
              <a:off x="8715376" y="4573588"/>
              <a:ext cx="4763" cy="7938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1" name="Rectangle 1801"/>
            <p:cNvSpPr>
              <a:spLocks noChangeArrowheads="1"/>
            </p:cNvSpPr>
            <p:nvPr/>
          </p:nvSpPr>
          <p:spPr bwMode="auto">
            <a:xfrm>
              <a:off x="8715376" y="4573588"/>
              <a:ext cx="4763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2" name="Freeform 1802"/>
            <p:cNvSpPr>
              <a:spLocks/>
            </p:cNvSpPr>
            <p:nvPr/>
          </p:nvSpPr>
          <p:spPr bwMode="auto">
            <a:xfrm>
              <a:off x="8589963" y="4602163"/>
              <a:ext cx="42863" cy="7938"/>
            </a:xfrm>
            <a:custGeom>
              <a:avLst/>
              <a:gdLst>
                <a:gd name="T0" fmla="*/ 27 w 27"/>
                <a:gd name="T1" fmla="*/ 0 h 5"/>
                <a:gd name="T2" fmla="*/ 0 w 27"/>
                <a:gd name="T3" fmla="*/ 0 h 5"/>
                <a:gd name="T4" fmla="*/ 0 w 27"/>
                <a:gd name="T5" fmla="*/ 5 h 5"/>
                <a:gd name="T6" fmla="*/ 21 w 27"/>
                <a:gd name="T7" fmla="*/ 5 h 5"/>
                <a:gd name="T8" fmla="*/ 27 w 2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1" y="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3" name="Freeform 1803"/>
            <p:cNvSpPr>
              <a:spLocks/>
            </p:cNvSpPr>
            <p:nvPr/>
          </p:nvSpPr>
          <p:spPr bwMode="auto">
            <a:xfrm>
              <a:off x="8589963" y="4602163"/>
              <a:ext cx="42863" cy="7938"/>
            </a:xfrm>
            <a:custGeom>
              <a:avLst/>
              <a:gdLst>
                <a:gd name="T0" fmla="*/ 27 w 27"/>
                <a:gd name="T1" fmla="*/ 0 h 5"/>
                <a:gd name="T2" fmla="*/ 0 w 27"/>
                <a:gd name="T3" fmla="*/ 0 h 5"/>
                <a:gd name="T4" fmla="*/ 0 w 27"/>
                <a:gd name="T5" fmla="*/ 5 h 5"/>
                <a:gd name="T6" fmla="*/ 21 w 27"/>
                <a:gd name="T7" fmla="*/ 5 h 5"/>
                <a:gd name="T8" fmla="*/ 27 w 2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1" y="5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4" name="Freeform 1804"/>
            <p:cNvSpPr>
              <a:spLocks/>
            </p:cNvSpPr>
            <p:nvPr/>
          </p:nvSpPr>
          <p:spPr bwMode="auto">
            <a:xfrm>
              <a:off x="8632826" y="4606926"/>
              <a:ext cx="7938" cy="46038"/>
            </a:xfrm>
            <a:custGeom>
              <a:avLst/>
              <a:gdLst>
                <a:gd name="T0" fmla="*/ 5 w 5"/>
                <a:gd name="T1" fmla="*/ 0 h 29"/>
                <a:gd name="T2" fmla="*/ 0 w 5"/>
                <a:gd name="T3" fmla="*/ 4 h 29"/>
                <a:gd name="T4" fmla="*/ 0 w 5"/>
                <a:gd name="T5" fmla="*/ 29 h 29"/>
                <a:gd name="T6" fmla="*/ 5 w 5"/>
                <a:gd name="T7" fmla="*/ 29 h 29"/>
                <a:gd name="T8" fmla="*/ 5 w 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5" y="0"/>
                  </a:moveTo>
                  <a:lnTo>
                    <a:pt x="0" y="4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5" name="Freeform 1805"/>
            <p:cNvSpPr>
              <a:spLocks/>
            </p:cNvSpPr>
            <p:nvPr/>
          </p:nvSpPr>
          <p:spPr bwMode="auto">
            <a:xfrm>
              <a:off x="8632826" y="4606926"/>
              <a:ext cx="7938" cy="46038"/>
            </a:xfrm>
            <a:custGeom>
              <a:avLst/>
              <a:gdLst>
                <a:gd name="T0" fmla="*/ 5 w 5"/>
                <a:gd name="T1" fmla="*/ 0 h 29"/>
                <a:gd name="T2" fmla="*/ 0 w 5"/>
                <a:gd name="T3" fmla="*/ 4 h 29"/>
                <a:gd name="T4" fmla="*/ 0 w 5"/>
                <a:gd name="T5" fmla="*/ 29 h 29"/>
                <a:gd name="T6" fmla="*/ 5 w 5"/>
                <a:gd name="T7" fmla="*/ 29 h 29"/>
                <a:gd name="T8" fmla="*/ 5 w 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5" y="0"/>
                  </a:moveTo>
                  <a:lnTo>
                    <a:pt x="0" y="4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6" name="Freeform 1806"/>
            <p:cNvSpPr>
              <a:spLocks/>
            </p:cNvSpPr>
            <p:nvPr/>
          </p:nvSpPr>
          <p:spPr bwMode="auto">
            <a:xfrm>
              <a:off x="8583613" y="4610101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0 w 31"/>
                <a:gd name="T3" fmla="*/ 0 h 31"/>
                <a:gd name="T4" fmla="*/ 0 w 31"/>
                <a:gd name="T5" fmla="*/ 31 h 31"/>
                <a:gd name="T6" fmla="*/ 31 w 31"/>
                <a:gd name="T7" fmla="*/ 31 h 31"/>
                <a:gd name="T8" fmla="*/ 31 w 31"/>
                <a:gd name="T9" fmla="*/ 27 h 31"/>
                <a:gd name="T10" fmla="*/ 9 w 31"/>
                <a:gd name="T11" fmla="*/ 27 h 31"/>
                <a:gd name="T12" fmla="*/ 5 w 31"/>
                <a:gd name="T13" fmla="*/ 31 h 31"/>
                <a:gd name="T14" fmla="*/ 0 w 31"/>
                <a:gd name="T15" fmla="*/ 31 h 31"/>
                <a:gd name="T16" fmla="*/ 0 w 31"/>
                <a:gd name="T17" fmla="*/ 27 h 31"/>
                <a:gd name="T18" fmla="*/ 4 w 31"/>
                <a:gd name="T19" fmla="*/ 24 h 31"/>
                <a:gd name="T20" fmla="*/ 4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1" y="31"/>
                  </a:lnTo>
                  <a:lnTo>
                    <a:pt x="31" y="27"/>
                  </a:lnTo>
                  <a:lnTo>
                    <a:pt x="9" y="27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4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C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7" name="Freeform 1807"/>
            <p:cNvSpPr>
              <a:spLocks/>
            </p:cNvSpPr>
            <p:nvPr/>
          </p:nvSpPr>
          <p:spPr bwMode="auto">
            <a:xfrm>
              <a:off x="8583613" y="4610101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0 w 31"/>
                <a:gd name="T3" fmla="*/ 0 h 31"/>
                <a:gd name="T4" fmla="*/ 0 w 31"/>
                <a:gd name="T5" fmla="*/ 31 h 31"/>
                <a:gd name="T6" fmla="*/ 31 w 31"/>
                <a:gd name="T7" fmla="*/ 31 h 31"/>
                <a:gd name="T8" fmla="*/ 31 w 31"/>
                <a:gd name="T9" fmla="*/ 27 h 31"/>
                <a:gd name="T10" fmla="*/ 9 w 31"/>
                <a:gd name="T11" fmla="*/ 27 h 31"/>
                <a:gd name="T12" fmla="*/ 5 w 31"/>
                <a:gd name="T13" fmla="*/ 31 h 31"/>
                <a:gd name="T14" fmla="*/ 0 w 31"/>
                <a:gd name="T15" fmla="*/ 31 h 31"/>
                <a:gd name="T16" fmla="*/ 0 w 31"/>
                <a:gd name="T17" fmla="*/ 27 h 31"/>
                <a:gd name="T18" fmla="*/ 4 w 31"/>
                <a:gd name="T19" fmla="*/ 24 h 31"/>
                <a:gd name="T20" fmla="*/ 4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1" y="31"/>
                  </a:lnTo>
                  <a:lnTo>
                    <a:pt x="31" y="27"/>
                  </a:lnTo>
                  <a:lnTo>
                    <a:pt x="9" y="27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4" y="2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8" name="Rectangle 1808"/>
            <p:cNvSpPr>
              <a:spLocks noChangeArrowheads="1"/>
            </p:cNvSpPr>
            <p:nvPr/>
          </p:nvSpPr>
          <p:spPr bwMode="auto">
            <a:xfrm>
              <a:off x="8583613" y="4602163"/>
              <a:ext cx="6350" cy="7938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9" name="Rectangle 1809"/>
            <p:cNvSpPr>
              <a:spLocks noChangeArrowheads="1"/>
            </p:cNvSpPr>
            <p:nvPr/>
          </p:nvSpPr>
          <p:spPr bwMode="auto">
            <a:xfrm>
              <a:off x="8583613" y="4602163"/>
              <a:ext cx="6350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0" name="Rectangle 1810"/>
            <p:cNvSpPr>
              <a:spLocks noChangeArrowheads="1"/>
            </p:cNvSpPr>
            <p:nvPr/>
          </p:nvSpPr>
          <p:spPr bwMode="auto">
            <a:xfrm>
              <a:off x="8632826" y="4652963"/>
              <a:ext cx="7938" cy="6350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1" name="Rectangle 1811"/>
            <p:cNvSpPr>
              <a:spLocks noChangeArrowheads="1"/>
            </p:cNvSpPr>
            <p:nvPr/>
          </p:nvSpPr>
          <p:spPr bwMode="auto">
            <a:xfrm>
              <a:off x="8632826" y="4652963"/>
              <a:ext cx="793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2" name="Freeform 1812"/>
            <p:cNvSpPr>
              <a:spLocks/>
            </p:cNvSpPr>
            <p:nvPr/>
          </p:nvSpPr>
          <p:spPr bwMode="auto">
            <a:xfrm>
              <a:off x="8672513" y="4602163"/>
              <a:ext cx="42863" cy="7938"/>
            </a:xfrm>
            <a:custGeom>
              <a:avLst/>
              <a:gdLst>
                <a:gd name="T0" fmla="*/ 27 w 27"/>
                <a:gd name="T1" fmla="*/ 0 h 5"/>
                <a:gd name="T2" fmla="*/ 0 w 27"/>
                <a:gd name="T3" fmla="*/ 0 h 5"/>
                <a:gd name="T4" fmla="*/ 0 w 27"/>
                <a:gd name="T5" fmla="*/ 5 h 5"/>
                <a:gd name="T6" fmla="*/ 21 w 27"/>
                <a:gd name="T7" fmla="*/ 5 h 5"/>
                <a:gd name="T8" fmla="*/ 27 w 2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1" y="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3" name="Freeform 1814"/>
            <p:cNvSpPr>
              <a:spLocks/>
            </p:cNvSpPr>
            <p:nvPr/>
          </p:nvSpPr>
          <p:spPr bwMode="auto">
            <a:xfrm>
              <a:off x="8672513" y="4602163"/>
              <a:ext cx="42863" cy="7938"/>
            </a:xfrm>
            <a:custGeom>
              <a:avLst/>
              <a:gdLst>
                <a:gd name="T0" fmla="*/ 27 w 27"/>
                <a:gd name="T1" fmla="*/ 0 h 5"/>
                <a:gd name="T2" fmla="*/ 0 w 27"/>
                <a:gd name="T3" fmla="*/ 0 h 5"/>
                <a:gd name="T4" fmla="*/ 0 w 27"/>
                <a:gd name="T5" fmla="*/ 5 h 5"/>
                <a:gd name="T6" fmla="*/ 21 w 27"/>
                <a:gd name="T7" fmla="*/ 5 h 5"/>
                <a:gd name="T8" fmla="*/ 27 w 2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1" y="5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4" name="Rectangle 1815"/>
            <p:cNvSpPr>
              <a:spLocks noChangeArrowheads="1"/>
            </p:cNvSpPr>
            <p:nvPr/>
          </p:nvSpPr>
          <p:spPr bwMode="auto">
            <a:xfrm>
              <a:off x="8720138" y="4606926"/>
              <a:ext cx="1588" cy="46038"/>
            </a:xfrm>
            <a:prstGeom prst="rect">
              <a:avLst/>
            </a:prstGeom>
            <a:solidFill>
              <a:srgbClr val="C6D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5" name="Rectangle 1816"/>
            <p:cNvSpPr>
              <a:spLocks noChangeArrowheads="1"/>
            </p:cNvSpPr>
            <p:nvPr/>
          </p:nvSpPr>
          <p:spPr bwMode="auto">
            <a:xfrm>
              <a:off x="8720138" y="4606926"/>
              <a:ext cx="1588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6" name="Freeform 1817"/>
            <p:cNvSpPr>
              <a:spLocks/>
            </p:cNvSpPr>
            <p:nvPr/>
          </p:nvSpPr>
          <p:spPr bwMode="auto">
            <a:xfrm>
              <a:off x="8715376" y="4606926"/>
              <a:ext cx="4763" cy="46038"/>
            </a:xfrm>
            <a:custGeom>
              <a:avLst/>
              <a:gdLst>
                <a:gd name="T0" fmla="*/ 3 w 3"/>
                <a:gd name="T1" fmla="*/ 0 h 29"/>
                <a:gd name="T2" fmla="*/ 0 w 3"/>
                <a:gd name="T3" fmla="*/ 6 h 29"/>
                <a:gd name="T4" fmla="*/ 0 w 3"/>
                <a:gd name="T5" fmla="*/ 29 h 29"/>
                <a:gd name="T6" fmla="*/ 3 w 3"/>
                <a:gd name="T7" fmla="*/ 29 h 29"/>
                <a:gd name="T8" fmla="*/ 3 w 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3" y="0"/>
                  </a:moveTo>
                  <a:lnTo>
                    <a:pt x="0" y="6"/>
                  </a:lnTo>
                  <a:lnTo>
                    <a:pt x="0" y="29"/>
                  </a:lnTo>
                  <a:lnTo>
                    <a:pt x="3" y="2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7" name="Freeform 1818"/>
            <p:cNvSpPr>
              <a:spLocks/>
            </p:cNvSpPr>
            <p:nvPr/>
          </p:nvSpPr>
          <p:spPr bwMode="auto">
            <a:xfrm>
              <a:off x="8715376" y="4606926"/>
              <a:ext cx="4763" cy="46038"/>
            </a:xfrm>
            <a:custGeom>
              <a:avLst/>
              <a:gdLst>
                <a:gd name="T0" fmla="*/ 3 w 3"/>
                <a:gd name="T1" fmla="*/ 0 h 29"/>
                <a:gd name="T2" fmla="*/ 0 w 3"/>
                <a:gd name="T3" fmla="*/ 6 h 29"/>
                <a:gd name="T4" fmla="*/ 0 w 3"/>
                <a:gd name="T5" fmla="*/ 29 h 29"/>
                <a:gd name="T6" fmla="*/ 3 w 3"/>
                <a:gd name="T7" fmla="*/ 29 h 29"/>
                <a:gd name="T8" fmla="*/ 3 w 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3" y="0"/>
                  </a:moveTo>
                  <a:lnTo>
                    <a:pt x="0" y="6"/>
                  </a:lnTo>
                  <a:lnTo>
                    <a:pt x="0" y="29"/>
                  </a:lnTo>
                  <a:lnTo>
                    <a:pt x="3" y="29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8" name="Freeform 1819"/>
            <p:cNvSpPr>
              <a:spLocks/>
            </p:cNvSpPr>
            <p:nvPr/>
          </p:nvSpPr>
          <p:spPr bwMode="auto">
            <a:xfrm>
              <a:off x="8662988" y="4610101"/>
              <a:ext cx="52388" cy="49213"/>
            </a:xfrm>
            <a:custGeom>
              <a:avLst/>
              <a:gdLst>
                <a:gd name="T0" fmla="*/ 6 w 33"/>
                <a:gd name="T1" fmla="*/ 0 h 31"/>
                <a:gd name="T2" fmla="*/ 0 w 33"/>
                <a:gd name="T3" fmla="*/ 0 h 31"/>
                <a:gd name="T4" fmla="*/ 0 w 33"/>
                <a:gd name="T5" fmla="*/ 31 h 31"/>
                <a:gd name="T6" fmla="*/ 33 w 33"/>
                <a:gd name="T7" fmla="*/ 31 h 31"/>
                <a:gd name="T8" fmla="*/ 33 w 33"/>
                <a:gd name="T9" fmla="*/ 27 h 31"/>
                <a:gd name="T10" fmla="*/ 11 w 33"/>
                <a:gd name="T11" fmla="*/ 27 h 31"/>
                <a:gd name="T12" fmla="*/ 6 w 33"/>
                <a:gd name="T13" fmla="*/ 31 h 31"/>
                <a:gd name="T14" fmla="*/ 0 w 33"/>
                <a:gd name="T15" fmla="*/ 31 h 31"/>
                <a:gd name="T16" fmla="*/ 0 w 33"/>
                <a:gd name="T17" fmla="*/ 27 h 31"/>
                <a:gd name="T18" fmla="*/ 6 w 33"/>
                <a:gd name="T19" fmla="*/ 22 h 31"/>
                <a:gd name="T20" fmla="*/ 6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6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3" y="31"/>
                  </a:lnTo>
                  <a:lnTo>
                    <a:pt x="33" y="27"/>
                  </a:lnTo>
                  <a:lnTo>
                    <a:pt x="11" y="27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6" y="2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C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9" name="Freeform 1820"/>
            <p:cNvSpPr>
              <a:spLocks/>
            </p:cNvSpPr>
            <p:nvPr/>
          </p:nvSpPr>
          <p:spPr bwMode="auto">
            <a:xfrm>
              <a:off x="8662988" y="4610101"/>
              <a:ext cx="52388" cy="49213"/>
            </a:xfrm>
            <a:custGeom>
              <a:avLst/>
              <a:gdLst>
                <a:gd name="T0" fmla="*/ 6 w 33"/>
                <a:gd name="T1" fmla="*/ 0 h 31"/>
                <a:gd name="T2" fmla="*/ 0 w 33"/>
                <a:gd name="T3" fmla="*/ 0 h 31"/>
                <a:gd name="T4" fmla="*/ 0 w 33"/>
                <a:gd name="T5" fmla="*/ 31 h 31"/>
                <a:gd name="T6" fmla="*/ 33 w 33"/>
                <a:gd name="T7" fmla="*/ 31 h 31"/>
                <a:gd name="T8" fmla="*/ 33 w 33"/>
                <a:gd name="T9" fmla="*/ 27 h 31"/>
                <a:gd name="T10" fmla="*/ 11 w 33"/>
                <a:gd name="T11" fmla="*/ 27 h 31"/>
                <a:gd name="T12" fmla="*/ 6 w 33"/>
                <a:gd name="T13" fmla="*/ 31 h 31"/>
                <a:gd name="T14" fmla="*/ 0 w 33"/>
                <a:gd name="T15" fmla="*/ 31 h 31"/>
                <a:gd name="T16" fmla="*/ 0 w 33"/>
                <a:gd name="T17" fmla="*/ 27 h 31"/>
                <a:gd name="T18" fmla="*/ 6 w 33"/>
                <a:gd name="T19" fmla="*/ 22 h 31"/>
                <a:gd name="T20" fmla="*/ 6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6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3" y="31"/>
                  </a:lnTo>
                  <a:lnTo>
                    <a:pt x="33" y="27"/>
                  </a:lnTo>
                  <a:lnTo>
                    <a:pt x="11" y="27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6" y="2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0" name="Rectangle 1821"/>
            <p:cNvSpPr>
              <a:spLocks noChangeArrowheads="1"/>
            </p:cNvSpPr>
            <p:nvPr/>
          </p:nvSpPr>
          <p:spPr bwMode="auto">
            <a:xfrm>
              <a:off x="8662988" y="4602163"/>
              <a:ext cx="9525" cy="7938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1" name="Rectangle 1822"/>
            <p:cNvSpPr>
              <a:spLocks noChangeArrowheads="1"/>
            </p:cNvSpPr>
            <p:nvPr/>
          </p:nvSpPr>
          <p:spPr bwMode="auto">
            <a:xfrm>
              <a:off x="8662988" y="4602163"/>
              <a:ext cx="952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2" name="Rectangle 1823"/>
            <p:cNvSpPr>
              <a:spLocks noChangeArrowheads="1"/>
            </p:cNvSpPr>
            <p:nvPr/>
          </p:nvSpPr>
          <p:spPr bwMode="auto">
            <a:xfrm>
              <a:off x="8720138" y="4652963"/>
              <a:ext cx="1588" cy="6350"/>
            </a:xfrm>
            <a:prstGeom prst="rect">
              <a:avLst/>
            </a:prstGeom>
            <a:solidFill>
              <a:srgbClr val="BFD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3" name="Rectangle 1824"/>
            <p:cNvSpPr>
              <a:spLocks noChangeArrowheads="1"/>
            </p:cNvSpPr>
            <p:nvPr/>
          </p:nvSpPr>
          <p:spPr bwMode="auto">
            <a:xfrm>
              <a:off x="8720138" y="4652963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4" name="Rectangle 1825"/>
            <p:cNvSpPr>
              <a:spLocks noChangeArrowheads="1"/>
            </p:cNvSpPr>
            <p:nvPr/>
          </p:nvSpPr>
          <p:spPr bwMode="auto">
            <a:xfrm>
              <a:off x="8715376" y="4652963"/>
              <a:ext cx="4763" cy="6350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5" name="Rectangle 1826"/>
            <p:cNvSpPr>
              <a:spLocks noChangeArrowheads="1"/>
            </p:cNvSpPr>
            <p:nvPr/>
          </p:nvSpPr>
          <p:spPr bwMode="auto">
            <a:xfrm>
              <a:off x="8715376" y="4652963"/>
              <a:ext cx="47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6" name="Freeform 1827"/>
            <p:cNvSpPr>
              <a:spLocks/>
            </p:cNvSpPr>
            <p:nvPr/>
          </p:nvSpPr>
          <p:spPr bwMode="auto">
            <a:xfrm>
              <a:off x="8751888" y="4602163"/>
              <a:ext cx="42863" cy="7938"/>
            </a:xfrm>
            <a:custGeom>
              <a:avLst/>
              <a:gdLst>
                <a:gd name="T0" fmla="*/ 27 w 27"/>
                <a:gd name="T1" fmla="*/ 0 h 5"/>
                <a:gd name="T2" fmla="*/ 0 w 27"/>
                <a:gd name="T3" fmla="*/ 0 h 5"/>
                <a:gd name="T4" fmla="*/ 0 w 27"/>
                <a:gd name="T5" fmla="*/ 5 h 5"/>
                <a:gd name="T6" fmla="*/ 22 w 27"/>
                <a:gd name="T7" fmla="*/ 5 h 5"/>
                <a:gd name="T8" fmla="*/ 27 w 2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2" y="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7" name="Freeform 1828"/>
            <p:cNvSpPr>
              <a:spLocks/>
            </p:cNvSpPr>
            <p:nvPr/>
          </p:nvSpPr>
          <p:spPr bwMode="auto">
            <a:xfrm>
              <a:off x="8751888" y="4602163"/>
              <a:ext cx="42863" cy="7938"/>
            </a:xfrm>
            <a:custGeom>
              <a:avLst/>
              <a:gdLst>
                <a:gd name="T0" fmla="*/ 27 w 27"/>
                <a:gd name="T1" fmla="*/ 0 h 5"/>
                <a:gd name="T2" fmla="*/ 0 w 27"/>
                <a:gd name="T3" fmla="*/ 0 h 5"/>
                <a:gd name="T4" fmla="*/ 0 w 27"/>
                <a:gd name="T5" fmla="*/ 5 h 5"/>
                <a:gd name="T6" fmla="*/ 22 w 27"/>
                <a:gd name="T7" fmla="*/ 5 h 5"/>
                <a:gd name="T8" fmla="*/ 27 w 2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2" y="5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8" name="Freeform 1829"/>
            <p:cNvSpPr>
              <a:spLocks/>
            </p:cNvSpPr>
            <p:nvPr/>
          </p:nvSpPr>
          <p:spPr bwMode="auto">
            <a:xfrm>
              <a:off x="8794751" y="4606926"/>
              <a:ext cx="6350" cy="46038"/>
            </a:xfrm>
            <a:custGeom>
              <a:avLst/>
              <a:gdLst>
                <a:gd name="T0" fmla="*/ 4 w 4"/>
                <a:gd name="T1" fmla="*/ 0 h 29"/>
                <a:gd name="T2" fmla="*/ 0 w 4"/>
                <a:gd name="T3" fmla="*/ 6 h 29"/>
                <a:gd name="T4" fmla="*/ 0 w 4"/>
                <a:gd name="T5" fmla="*/ 29 h 29"/>
                <a:gd name="T6" fmla="*/ 4 w 4"/>
                <a:gd name="T7" fmla="*/ 29 h 29"/>
                <a:gd name="T8" fmla="*/ 4 w 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4" y="0"/>
                  </a:moveTo>
                  <a:lnTo>
                    <a:pt x="0" y="6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9" name="Freeform 1830"/>
            <p:cNvSpPr>
              <a:spLocks/>
            </p:cNvSpPr>
            <p:nvPr/>
          </p:nvSpPr>
          <p:spPr bwMode="auto">
            <a:xfrm>
              <a:off x="8794751" y="4606926"/>
              <a:ext cx="6350" cy="46038"/>
            </a:xfrm>
            <a:custGeom>
              <a:avLst/>
              <a:gdLst>
                <a:gd name="T0" fmla="*/ 4 w 4"/>
                <a:gd name="T1" fmla="*/ 0 h 29"/>
                <a:gd name="T2" fmla="*/ 0 w 4"/>
                <a:gd name="T3" fmla="*/ 6 h 29"/>
                <a:gd name="T4" fmla="*/ 0 w 4"/>
                <a:gd name="T5" fmla="*/ 29 h 29"/>
                <a:gd name="T6" fmla="*/ 4 w 4"/>
                <a:gd name="T7" fmla="*/ 29 h 29"/>
                <a:gd name="T8" fmla="*/ 4 w 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4" y="0"/>
                  </a:moveTo>
                  <a:lnTo>
                    <a:pt x="0" y="6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0" name="Freeform 1831"/>
            <p:cNvSpPr>
              <a:spLocks/>
            </p:cNvSpPr>
            <p:nvPr/>
          </p:nvSpPr>
          <p:spPr bwMode="auto">
            <a:xfrm>
              <a:off x="8743951" y="4610101"/>
              <a:ext cx="50800" cy="49213"/>
            </a:xfrm>
            <a:custGeom>
              <a:avLst/>
              <a:gdLst>
                <a:gd name="T0" fmla="*/ 5 w 32"/>
                <a:gd name="T1" fmla="*/ 0 h 31"/>
                <a:gd name="T2" fmla="*/ 0 w 32"/>
                <a:gd name="T3" fmla="*/ 0 h 31"/>
                <a:gd name="T4" fmla="*/ 0 w 32"/>
                <a:gd name="T5" fmla="*/ 31 h 31"/>
                <a:gd name="T6" fmla="*/ 32 w 32"/>
                <a:gd name="T7" fmla="*/ 31 h 31"/>
                <a:gd name="T8" fmla="*/ 32 w 32"/>
                <a:gd name="T9" fmla="*/ 27 h 31"/>
                <a:gd name="T10" fmla="*/ 11 w 32"/>
                <a:gd name="T11" fmla="*/ 27 h 31"/>
                <a:gd name="T12" fmla="*/ 5 w 32"/>
                <a:gd name="T13" fmla="*/ 31 h 31"/>
                <a:gd name="T14" fmla="*/ 0 w 32"/>
                <a:gd name="T15" fmla="*/ 31 h 31"/>
                <a:gd name="T16" fmla="*/ 0 w 32"/>
                <a:gd name="T17" fmla="*/ 27 h 31"/>
                <a:gd name="T18" fmla="*/ 5 w 32"/>
                <a:gd name="T19" fmla="*/ 24 h 31"/>
                <a:gd name="T20" fmla="*/ 5 w 32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1">
                  <a:moveTo>
                    <a:pt x="5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27"/>
                  </a:lnTo>
                  <a:lnTo>
                    <a:pt x="11" y="27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CC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1" name="Freeform 1832"/>
            <p:cNvSpPr>
              <a:spLocks/>
            </p:cNvSpPr>
            <p:nvPr/>
          </p:nvSpPr>
          <p:spPr bwMode="auto">
            <a:xfrm>
              <a:off x="8743951" y="4610101"/>
              <a:ext cx="50800" cy="49213"/>
            </a:xfrm>
            <a:custGeom>
              <a:avLst/>
              <a:gdLst>
                <a:gd name="T0" fmla="*/ 5 w 32"/>
                <a:gd name="T1" fmla="*/ 0 h 31"/>
                <a:gd name="T2" fmla="*/ 0 w 32"/>
                <a:gd name="T3" fmla="*/ 0 h 31"/>
                <a:gd name="T4" fmla="*/ 0 w 32"/>
                <a:gd name="T5" fmla="*/ 31 h 31"/>
                <a:gd name="T6" fmla="*/ 32 w 32"/>
                <a:gd name="T7" fmla="*/ 31 h 31"/>
                <a:gd name="T8" fmla="*/ 32 w 32"/>
                <a:gd name="T9" fmla="*/ 27 h 31"/>
                <a:gd name="T10" fmla="*/ 11 w 32"/>
                <a:gd name="T11" fmla="*/ 27 h 31"/>
                <a:gd name="T12" fmla="*/ 5 w 32"/>
                <a:gd name="T13" fmla="*/ 31 h 31"/>
                <a:gd name="T14" fmla="*/ 0 w 32"/>
                <a:gd name="T15" fmla="*/ 31 h 31"/>
                <a:gd name="T16" fmla="*/ 0 w 32"/>
                <a:gd name="T17" fmla="*/ 27 h 31"/>
                <a:gd name="T18" fmla="*/ 5 w 32"/>
                <a:gd name="T19" fmla="*/ 24 h 31"/>
                <a:gd name="T20" fmla="*/ 5 w 32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1">
                  <a:moveTo>
                    <a:pt x="5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27"/>
                  </a:lnTo>
                  <a:lnTo>
                    <a:pt x="11" y="27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2" name="Rectangle 1833"/>
            <p:cNvSpPr>
              <a:spLocks noChangeArrowheads="1"/>
            </p:cNvSpPr>
            <p:nvPr/>
          </p:nvSpPr>
          <p:spPr bwMode="auto">
            <a:xfrm>
              <a:off x="8743951" y="4602163"/>
              <a:ext cx="7938" cy="7938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3" name="Rectangle 1834"/>
            <p:cNvSpPr>
              <a:spLocks noChangeArrowheads="1"/>
            </p:cNvSpPr>
            <p:nvPr/>
          </p:nvSpPr>
          <p:spPr bwMode="auto">
            <a:xfrm>
              <a:off x="8743951" y="4602163"/>
              <a:ext cx="793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4" name="Rectangle 1835"/>
            <p:cNvSpPr>
              <a:spLocks noChangeArrowheads="1"/>
            </p:cNvSpPr>
            <p:nvPr/>
          </p:nvSpPr>
          <p:spPr bwMode="auto">
            <a:xfrm>
              <a:off x="8794751" y="4652963"/>
              <a:ext cx="6350" cy="6350"/>
            </a:xfrm>
            <a:prstGeom prst="rect">
              <a:avLst/>
            </a:prstGeom>
            <a:solidFill>
              <a:srgbClr val="B3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5" name="Rectangle 1836"/>
            <p:cNvSpPr>
              <a:spLocks noChangeArrowheads="1"/>
            </p:cNvSpPr>
            <p:nvPr/>
          </p:nvSpPr>
          <p:spPr bwMode="auto">
            <a:xfrm>
              <a:off x="8794751" y="4652963"/>
              <a:ext cx="6350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6" name="Freeform 1837"/>
            <p:cNvSpPr>
              <a:spLocks/>
            </p:cNvSpPr>
            <p:nvPr/>
          </p:nvSpPr>
          <p:spPr bwMode="auto">
            <a:xfrm>
              <a:off x="8634413" y="4452938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2 w 27"/>
                <a:gd name="T3" fmla="*/ 0 h 27"/>
                <a:gd name="T4" fmla="*/ 0 w 27"/>
                <a:gd name="T5" fmla="*/ 24 h 27"/>
                <a:gd name="T6" fmla="*/ 0 w 27"/>
                <a:gd name="T7" fmla="*/ 27 h 27"/>
                <a:gd name="T8" fmla="*/ 6 w 27"/>
                <a:gd name="T9" fmla="*/ 27 h 27"/>
                <a:gd name="T10" fmla="*/ 27 w 27"/>
                <a:gd name="T11" fmla="*/ 4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2" y="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7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7" name="Freeform 1838"/>
            <p:cNvSpPr>
              <a:spLocks/>
            </p:cNvSpPr>
            <p:nvPr/>
          </p:nvSpPr>
          <p:spPr bwMode="auto">
            <a:xfrm>
              <a:off x="8634413" y="4452938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2 w 27"/>
                <a:gd name="T3" fmla="*/ 0 h 27"/>
                <a:gd name="T4" fmla="*/ 0 w 27"/>
                <a:gd name="T5" fmla="*/ 24 h 27"/>
                <a:gd name="T6" fmla="*/ 0 w 27"/>
                <a:gd name="T7" fmla="*/ 27 h 27"/>
                <a:gd name="T8" fmla="*/ 6 w 27"/>
                <a:gd name="T9" fmla="*/ 27 h 27"/>
                <a:gd name="T10" fmla="*/ 27 w 27"/>
                <a:gd name="T11" fmla="*/ 4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2" y="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7" y="4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8" name="Freeform 1839"/>
            <p:cNvSpPr>
              <a:spLocks/>
            </p:cNvSpPr>
            <p:nvPr/>
          </p:nvSpPr>
          <p:spPr bwMode="auto">
            <a:xfrm>
              <a:off x="8669338" y="4446588"/>
              <a:ext cx="17463" cy="12700"/>
            </a:xfrm>
            <a:custGeom>
              <a:avLst/>
              <a:gdLst>
                <a:gd name="T0" fmla="*/ 11 w 11"/>
                <a:gd name="T1" fmla="*/ 0 h 8"/>
                <a:gd name="T2" fmla="*/ 5 w 11"/>
                <a:gd name="T3" fmla="*/ 0 h 8"/>
                <a:gd name="T4" fmla="*/ 0 w 11"/>
                <a:gd name="T5" fmla="*/ 4 h 8"/>
                <a:gd name="T6" fmla="*/ 5 w 11"/>
                <a:gd name="T7" fmla="*/ 4 h 8"/>
                <a:gd name="T8" fmla="*/ 5 w 11"/>
                <a:gd name="T9" fmla="*/ 8 h 8"/>
                <a:gd name="T10" fmla="*/ 11 w 11"/>
                <a:gd name="T11" fmla="*/ 4 h 8"/>
                <a:gd name="T12" fmla="*/ 11 w 1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8"/>
                  </a:lnTo>
                  <a:lnTo>
                    <a:pt x="11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6D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9" name="Freeform 1840"/>
            <p:cNvSpPr>
              <a:spLocks/>
            </p:cNvSpPr>
            <p:nvPr/>
          </p:nvSpPr>
          <p:spPr bwMode="auto">
            <a:xfrm>
              <a:off x="8669338" y="4446588"/>
              <a:ext cx="17463" cy="12700"/>
            </a:xfrm>
            <a:custGeom>
              <a:avLst/>
              <a:gdLst>
                <a:gd name="T0" fmla="*/ 11 w 11"/>
                <a:gd name="T1" fmla="*/ 0 h 8"/>
                <a:gd name="T2" fmla="*/ 5 w 11"/>
                <a:gd name="T3" fmla="*/ 0 h 8"/>
                <a:gd name="T4" fmla="*/ 0 w 11"/>
                <a:gd name="T5" fmla="*/ 4 h 8"/>
                <a:gd name="T6" fmla="*/ 5 w 11"/>
                <a:gd name="T7" fmla="*/ 4 h 8"/>
                <a:gd name="T8" fmla="*/ 5 w 11"/>
                <a:gd name="T9" fmla="*/ 8 h 8"/>
                <a:gd name="T10" fmla="*/ 11 w 11"/>
                <a:gd name="T11" fmla="*/ 4 h 8"/>
                <a:gd name="T12" fmla="*/ 11 w 1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8"/>
                  </a:lnTo>
                  <a:lnTo>
                    <a:pt x="11" y="4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0" name="Freeform 1841"/>
            <p:cNvSpPr>
              <a:spLocks/>
            </p:cNvSpPr>
            <p:nvPr/>
          </p:nvSpPr>
          <p:spPr bwMode="auto">
            <a:xfrm>
              <a:off x="8626476" y="4491038"/>
              <a:ext cx="17463" cy="14288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3 h 9"/>
                <a:gd name="T4" fmla="*/ 0 w 11"/>
                <a:gd name="T5" fmla="*/ 9 h 9"/>
                <a:gd name="T6" fmla="*/ 5 w 11"/>
                <a:gd name="T7" fmla="*/ 9 h 9"/>
                <a:gd name="T8" fmla="*/ 11 w 11"/>
                <a:gd name="T9" fmla="*/ 3 h 9"/>
                <a:gd name="T10" fmla="*/ 5 w 11"/>
                <a:gd name="T11" fmla="*/ 3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5" y="9"/>
                  </a:lnTo>
                  <a:lnTo>
                    <a:pt x="11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1" name="Freeform 1842"/>
            <p:cNvSpPr>
              <a:spLocks/>
            </p:cNvSpPr>
            <p:nvPr/>
          </p:nvSpPr>
          <p:spPr bwMode="auto">
            <a:xfrm>
              <a:off x="8626476" y="4491038"/>
              <a:ext cx="17463" cy="14288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3 h 9"/>
                <a:gd name="T4" fmla="*/ 0 w 11"/>
                <a:gd name="T5" fmla="*/ 9 h 9"/>
                <a:gd name="T6" fmla="*/ 5 w 11"/>
                <a:gd name="T7" fmla="*/ 9 h 9"/>
                <a:gd name="T8" fmla="*/ 11 w 11"/>
                <a:gd name="T9" fmla="*/ 3 h 9"/>
                <a:gd name="T10" fmla="*/ 5 w 11"/>
                <a:gd name="T11" fmla="*/ 3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5" y="9"/>
                  </a:lnTo>
                  <a:lnTo>
                    <a:pt x="11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2" name="Freeform 1843"/>
            <p:cNvSpPr>
              <a:spLocks/>
            </p:cNvSpPr>
            <p:nvPr/>
          </p:nvSpPr>
          <p:spPr bwMode="auto">
            <a:xfrm>
              <a:off x="8672513" y="4530726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3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3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3" name="Freeform 1844"/>
            <p:cNvSpPr>
              <a:spLocks/>
            </p:cNvSpPr>
            <p:nvPr/>
          </p:nvSpPr>
          <p:spPr bwMode="auto">
            <a:xfrm>
              <a:off x="8672513" y="4530726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3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3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3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4" name="Freeform 1845"/>
            <p:cNvSpPr>
              <a:spLocks/>
            </p:cNvSpPr>
            <p:nvPr/>
          </p:nvSpPr>
          <p:spPr bwMode="auto">
            <a:xfrm>
              <a:off x="8715376" y="4524376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0 h 4"/>
                <a:gd name="T4" fmla="*/ 3 w 3"/>
                <a:gd name="T5" fmla="*/ 0 h 4"/>
                <a:gd name="T6" fmla="*/ 3 w 3"/>
                <a:gd name="T7" fmla="*/ 4 h 4"/>
                <a:gd name="T8" fmla="*/ 3 w 3"/>
                <a:gd name="T9" fmla="*/ 4 h 4"/>
                <a:gd name="T10" fmla="*/ 3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BD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5" name="Freeform 1846"/>
            <p:cNvSpPr>
              <a:spLocks/>
            </p:cNvSpPr>
            <p:nvPr/>
          </p:nvSpPr>
          <p:spPr bwMode="auto">
            <a:xfrm>
              <a:off x="8715376" y="4524376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0 h 4"/>
                <a:gd name="T4" fmla="*/ 3 w 3"/>
                <a:gd name="T5" fmla="*/ 0 h 4"/>
                <a:gd name="T6" fmla="*/ 3 w 3"/>
                <a:gd name="T7" fmla="*/ 4 h 4"/>
                <a:gd name="T8" fmla="*/ 3 w 3"/>
                <a:gd name="T9" fmla="*/ 4 h 4"/>
                <a:gd name="T10" fmla="*/ 3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6" name="Freeform 1847"/>
            <p:cNvSpPr>
              <a:spLocks/>
            </p:cNvSpPr>
            <p:nvPr/>
          </p:nvSpPr>
          <p:spPr bwMode="auto">
            <a:xfrm>
              <a:off x="8705851" y="4524376"/>
              <a:ext cx="14288" cy="11113"/>
            </a:xfrm>
            <a:custGeom>
              <a:avLst/>
              <a:gdLst>
                <a:gd name="T0" fmla="*/ 9 w 9"/>
                <a:gd name="T1" fmla="*/ 0 h 7"/>
                <a:gd name="T2" fmla="*/ 6 w 9"/>
                <a:gd name="T3" fmla="*/ 0 h 7"/>
                <a:gd name="T4" fmla="*/ 0 w 9"/>
                <a:gd name="T5" fmla="*/ 4 h 7"/>
                <a:gd name="T6" fmla="*/ 6 w 9"/>
                <a:gd name="T7" fmla="*/ 4 h 7"/>
                <a:gd name="T8" fmla="*/ 6 w 9"/>
                <a:gd name="T9" fmla="*/ 7 h 7"/>
                <a:gd name="T10" fmla="*/ 9 w 9"/>
                <a:gd name="T11" fmla="*/ 4 h 7"/>
                <a:gd name="T12" fmla="*/ 9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lnTo>
                    <a:pt x="6" y="0"/>
                  </a:lnTo>
                  <a:lnTo>
                    <a:pt x="0" y="4"/>
                  </a:lnTo>
                  <a:lnTo>
                    <a:pt x="6" y="4"/>
                  </a:lnTo>
                  <a:lnTo>
                    <a:pt x="6" y="7"/>
                  </a:lnTo>
                  <a:lnTo>
                    <a:pt x="9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6D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7" name="Freeform 1848"/>
            <p:cNvSpPr>
              <a:spLocks/>
            </p:cNvSpPr>
            <p:nvPr/>
          </p:nvSpPr>
          <p:spPr bwMode="auto">
            <a:xfrm>
              <a:off x="8705851" y="4524376"/>
              <a:ext cx="14288" cy="11113"/>
            </a:xfrm>
            <a:custGeom>
              <a:avLst/>
              <a:gdLst>
                <a:gd name="T0" fmla="*/ 9 w 9"/>
                <a:gd name="T1" fmla="*/ 0 h 7"/>
                <a:gd name="T2" fmla="*/ 6 w 9"/>
                <a:gd name="T3" fmla="*/ 0 h 7"/>
                <a:gd name="T4" fmla="*/ 0 w 9"/>
                <a:gd name="T5" fmla="*/ 4 h 7"/>
                <a:gd name="T6" fmla="*/ 6 w 9"/>
                <a:gd name="T7" fmla="*/ 4 h 7"/>
                <a:gd name="T8" fmla="*/ 6 w 9"/>
                <a:gd name="T9" fmla="*/ 7 h 7"/>
                <a:gd name="T10" fmla="*/ 9 w 9"/>
                <a:gd name="T11" fmla="*/ 4 h 7"/>
                <a:gd name="T12" fmla="*/ 9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lnTo>
                    <a:pt x="6" y="0"/>
                  </a:lnTo>
                  <a:lnTo>
                    <a:pt x="0" y="4"/>
                  </a:lnTo>
                  <a:lnTo>
                    <a:pt x="6" y="4"/>
                  </a:lnTo>
                  <a:lnTo>
                    <a:pt x="6" y="7"/>
                  </a:lnTo>
                  <a:lnTo>
                    <a:pt x="9" y="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8" name="Freeform 1849"/>
            <p:cNvSpPr>
              <a:spLocks/>
            </p:cNvSpPr>
            <p:nvPr/>
          </p:nvSpPr>
          <p:spPr bwMode="auto">
            <a:xfrm>
              <a:off x="8662988" y="4567238"/>
              <a:ext cx="17463" cy="14288"/>
            </a:xfrm>
            <a:custGeom>
              <a:avLst/>
              <a:gdLst>
                <a:gd name="T0" fmla="*/ 6 w 11"/>
                <a:gd name="T1" fmla="*/ 0 h 9"/>
                <a:gd name="T2" fmla="*/ 0 w 11"/>
                <a:gd name="T3" fmla="*/ 6 h 9"/>
                <a:gd name="T4" fmla="*/ 0 w 11"/>
                <a:gd name="T5" fmla="*/ 9 h 9"/>
                <a:gd name="T6" fmla="*/ 6 w 11"/>
                <a:gd name="T7" fmla="*/ 9 h 9"/>
                <a:gd name="T8" fmla="*/ 11 w 11"/>
                <a:gd name="T9" fmla="*/ 4 h 9"/>
                <a:gd name="T10" fmla="*/ 6 w 11"/>
                <a:gd name="T11" fmla="*/ 4 h 9"/>
                <a:gd name="T12" fmla="*/ 6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4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9" name="Freeform 1850"/>
            <p:cNvSpPr>
              <a:spLocks/>
            </p:cNvSpPr>
            <p:nvPr/>
          </p:nvSpPr>
          <p:spPr bwMode="auto">
            <a:xfrm>
              <a:off x="8662988" y="4567238"/>
              <a:ext cx="17463" cy="14288"/>
            </a:xfrm>
            <a:custGeom>
              <a:avLst/>
              <a:gdLst>
                <a:gd name="T0" fmla="*/ 6 w 11"/>
                <a:gd name="T1" fmla="*/ 0 h 9"/>
                <a:gd name="T2" fmla="*/ 0 w 11"/>
                <a:gd name="T3" fmla="*/ 6 h 9"/>
                <a:gd name="T4" fmla="*/ 0 w 11"/>
                <a:gd name="T5" fmla="*/ 9 h 9"/>
                <a:gd name="T6" fmla="*/ 6 w 11"/>
                <a:gd name="T7" fmla="*/ 9 h 9"/>
                <a:gd name="T8" fmla="*/ 11 w 11"/>
                <a:gd name="T9" fmla="*/ 4 h 9"/>
                <a:gd name="T10" fmla="*/ 6 w 11"/>
                <a:gd name="T11" fmla="*/ 4 h 9"/>
                <a:gd name="T12" fmla="*/ 6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4"/>
                  </a:lnTo>
                  <a:lnTo>
                    <a:pt x="6" y="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0" name="Freeform 1851"/>
            <p:cNvSpPr>
              <a:spLocks/>
            </p:cNvSpPr>
            <p:nvPr/>
          </p:nvSpPr>
          <p:spPr bwMode="auto">
            <a:xfrm>
              <a:off x="8589963" y="4530726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3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3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1" name="Freeform 1852"/>
            <p:cNvSpPr>
              <a:spLocks/>
            </p:cNvSpPr>
            <p:nvPr/>
          </p:nvSpPr>
          <p:spPr bwMode="auto">
            <a:xfrm>
              <a:off x="8589963" y="4530726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3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3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3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2" name="Freeform 1853"/>
            <p:cNvSpPr>
              <a:spLocks/>
            </p:cNvSpPr>
            <p:nvPr/>
          </p:nvSpPr>
          <p:spPr bwMode="auto">
            <a:xfrm>
              <a:off x="8623301" y="4524376"/>
              <a:ext cx="17463" cy="11113"/>
            </a:xfrm>
            <a:custGeom>
              <a:avLst/>
              <a:gdLst>
                <a:gd name="T0" fmla="*/ 11 w 11"/>
                <a:gd name="T1" fmla="*/ 0 h 7"/>
                <a:gd name="T2" fmla="*/ 6 w 11"/>
                <a:gd name="T3" fmla="*/ 0 h 7"/>
                <a:gd name="T4" fmla="*/ 0 w 11"/>
                <a:gd name="T5" fmla="*/ 4 h 7"/>
                <a:gd name="T6" fmla="*/ 6 w 11"/>
                <a:gd name="T7" fmla="*/ 4 h 7"/>
                <a:gd name="T8" fmla="*/ 6 w 11"/>
                <a:gd name="T9" fmla="*/ 7 h 7"/>
                <a:gd name="T10" fmla="*/ 11 w 11"/>
                <a:gd name="T11" fmla="*/ 4 h 7"/>
                <a:gd name="T12" fmla="*/ 11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6" y="0"/>
                  </a:lnTo>
                  <a:lnTo>
                    <a:pt x="0" y="4"/>
                  </a:lnTo>
                  <a:lnTo>
                    <a:pt x="6" y="4"/>
                  </a:lnTo>
                  <a:lnTo>
                    <a:pt x="6" y="7"/>
                  </a:lnTo>
                  <a:lnTo>
                    <a:pt x="11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6D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3" name="Freeform 1854"/>
            <p:cNvSpPr>
              <a:spLocks/>
            </p:cNvSpPr>
            <p:nvPr/>
          </p:nvSpPr>
          <p:spPr bwMode="auto">
            <a:xfrm>
              <a:off x="8623301" y="4524376"/>
              <a:ext cx="17463" cy="11113"/>
            </a:xfrm>
            <a:custGeom>
              <a:avLst/>
              <a:gdLst>
                <a:gd name="T0" fmla="*/ 11 w 11"/>
                <a:gd name="T1" fmla="*/ 0 h 7"/>
                <a:gd name="T2" fmla="*/ 6 w 11"/>
                <a:gd name="T3" fmla="*/ 0 h 7"/>
                <a:gd name="T4" fmla="*/ 0 w 11"/>
                <a:gd name="T5" fmla="*/ 4 h 7"/>
                <a:gd name="T6" fmla="*/ 6 w 11"/>
                <a:gd name="T7" fmla="*/ 4 h 7"/>
                <a:gd name="T8" fmla="*/ 6 w 11"/>
                <a:gd name="T9" fmla="*/ 7 h 7"/>
                <a:gd name="T10" fmla="*/ 11 w 11"/>
                <a:gd name="T11" fmla="*/ 4 h 7"/>
                <a:gd name="T12" fmla="*/ 11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6" y="0"/>
                  </a:lnTo>
                  <a:lnTo>
                    <a:pt x="0" y="4"/>
                  </a:lnTo>
                  <a:lnTo>
                    <a:pt x="6" y="4"/>
                  </a:lnTo>
                  <a:lnTo>
                    <a:pt x="6" y="7"/>
                  </a:lnTo>
                  <a:lnTo>
                    <a:pt x="11" y="4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4" name="Freeform 1855"/>
            <p:cNvSpPr>
              <a:spLocks/>
            </p:cNvSpPr>
            <p:nvPr/>
          </p:nvSpPr>
          <p:spPr bwMode="auto">
            <a:xfrm>
              <a:off x="8583613" y="4567238"/>
              <a:ext cx="14288" cy="14288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6 h 9"/>
                <a:gd name="T4" fmla="*/ 0 w 9"/>
                <a:gd name="T5" fmla="*/ 9 h 9"/>
                <a:gd name="T6" fmla="*/ 5 w 9"/>
                <a:gd name="T7" fmla="*/ 9 h 9"/>
                <a:gd name="T8" fmla="*/ 9 w 9"/>
                <a:gd name="T9" fmla="*/ 4 h 9"/>
                <a:gd name="T10" fmla="*/ 4 w 9"/>
                <a:gd name="T11" fmla="*/ 4 h 9"/>
                <a:gd name="T12" fmla="*/ 4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0" y="6"/>
                  </a:lnTo>
                  <a:lnTo>
                    <a:pt x="0" y="9"/>
                  </a:lnTo>
                  <a:lnTo>
                    <a:pt x="5" y="9"/>
                  </a:lnTo>
                  <a:lnTo>
                    <a:pt x="9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2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5" name="Freeform 1856"/>
            <p:cNvSpPr>
              <a:spLocks/>
            </p:cNvSpPr>
            <p:nvPr/>
          </p:nvSpPr>
          <p:spPr bwMode="auto">
            <a:xfrm>
              <a:off x="8583613" y="4567238"/>
              <a:ext cx="14288" cy="14288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6 h 9"/>
                <a:gd name="T4" fmla="*/ 0 w 9"/>
                <a:gd name="T5" fmla="*/ 9 h 9"/>
                <a:gd name="T6" fmla="*/ 5 w 9"/>
                <a:gd name="T7" fmla="*/ 9 h 9"/>
                <a:gd name="T8" fmla="*/ 9 w 9"/>
                <a:gd name="T9" fmla="*/ 4 h 9"/>
                <a:gd name="T10" fmla="*/ 4 w 9"/>
                <a:gd name="T11" fmla="*/ 4 h 9"/>
                <a:gd name="T12" fmla="*/ 4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0" y="6"/>
                  </a:lnTo>
                  <a:lnTo>
                    <a:pt x="0" y="9"/>
                  </a:lnTo>
                  <a:lnTo>
                    <a:pt x="5" y="9"/>
                  </a:lnTo>
                  <a:lnTo>
                    <a:pt x="9" y="4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6" name="Freeform 1857"/>
            <p:cNvSpPr>
              <a:spLocks/>
            </p:cNvSpPr>
            <p:nvPr/>
          </p:nvSpPr>
          <p:spPr bwMode="auto">
            <a:xfrm>
              <a:off x="8589963" y="4610101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4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2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7" name="Freeform 1858"/>
            <p:cNvSpPr>
              <a:spLocks/>
            </p:cNvSpPr>
            <p:nvPr/>
          </p:nvSpPr>
          <p:spPr bwMode="auto">
            <a:xfrm>
              <a:off x="8589963" y="4610101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4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2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2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8" name="Freeform 1859"/>
            <p:cNvSpPr>
              <a:spLocks/>
            </p:cNvSpPr>
            <p:nvPr/>
          </p:nvSpPr>
          <p:spPr bwMode="auto">
            <a:xfrm>
              <a:off x="8623301" y="4602163"/>
              <a:ext cx="17463" cy="11113"/>
            </a:xfrm>
            <a:custGeom>
              <a:avLst/>
              <a:gdLst>
                <a:gd name="T0" fmla="*/ 11 w 11"/>
                <a:gd name="T1" fmla="*/ 0 h 7"/>
                <a:gd name="T2" fmla="*/ 6 w 11"/>
                <a:gd name="T3" fmla="*/ 0 h 7"/>
                <a:gd name="T4" fmla="*/ 0 w 11"/>
                <a:gd name="T5" fmla="*/ 5 h 7"/>
                <a:gd name="T6" fmla="*/ 6 w 11"/>
                <a:gd name="T7" fmla="*/ 5 h 7"/>
                <a:gd name="T8" fmla="*/ 6 w 11"/>
                <a:gd name="T9" fmla="*/ 7 h 7"/>
                <a:gd name="T10" fmla="*/ 11 w 11"/>
                <a:gd name="T11" fmla="*/ 3 h 7"/>
                <a:gd name="T12" fmla="*/ 11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6D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9" name="Freeform 1860"/>
            <p:cNvSpPr>
              <a:spLocks/>
            </p:cNvSpPr>
            <p:nvPr/>
          </p:nvSpPr>
          <p:spPr bwMode="auto">
            <a:xfrm>
              <a:off x="8623301" y="4602163"/>
              <a:ext cx="17463" cy="11113"/>
            </a:xfrm>
            <a:custGeom>
              <a:avLst/>
              <a:gdLst>
                <a:gd name="T0" fmla="*/ 11 w 11"/>
                <a:gd name="T1" fmla="*/ 0 h 7"/>
                <a:gd name="T2" fmla="*/ 6 w 11"/>
                <a:gd name="T3" fmla="*/ 0 h 7"/>
                <a:gd name="T4" fmla="*/ 0 w 11"/>
                <a:gd name="T5" fmla="*/ 5 h 7"/>
                <a:gd name="T6" fmla="*/ 6 w 11"/>
                <a:gd name="T7" fmla="*/ 5 h 7"/>
                <a:gd name="T8" fmla="*/ 6 w 11"/>
                <a:gd name="T9" fmla="*/ 7 h 7"/>
                <a:gd name="T10" fmla="*/ 11 w 11"/>
                <a:gd name="T11" fmla="*/ 3 h 7"/>
                <a:gd name="T12" fmla="*/ 11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" name="Freeform 1861"/>
            <p:cNvSpPr>
              <a:spLocks/>
            </p:cNvSpPr>
            <p:nvPr/>
          </p:nvSpPr>
          <p:spPr bwMode="auto">
            <a:xfrm>
              <a:off x="8583613" y="4648201"/>
              <a:ext cx="14288" cy="11113"/>
            </a:xfrm>
            <a:custGeom>
              <a:avLst/>
              <a:gdLst>
                <a:gd name="T0" fmla="*/ 4 w 9"/>
                <a:gd name="T1" fmla="*/ 0 h 7"/>
                <a:gd name="T2" fmla="*/ 0 w 9"/>
                <a:gd name="T3" fmla="*/ 3 h 7"/>
                <a:gd name="T4" fmla="*/ 0 w 9"/>
                <a:gd name="T5" fmla="*/ 7 h 7"/>
                <a:gd name="T6" fmla="*/ 5 w 9"/>
                <a:gd name="T7" fmla="*/ 7 h 7"/>
                <a:gd name="T8" fmla="*/ 9 w 9"/>
                <a:gd name="T9" fmla="*/ 3 h 7"/>
                <a:gd name="T10" fmla="*/ 4 w 9"/>
                <a:gd name="T11" fmla="*/ 3 h 7"/>
                <a:gd name="T12" fmla="*/ 4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4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5" y="7"/>
                  </a:lnTo>
                  <a:lnTo>
                    <a:pt x="9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2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" name="Freeform 1862"/>
            <p:cNvSpPr>
              <a:spLocks/>
            </p:cNvSpPr>
            <p:nvPr/>
          </p:nvSpPr>
          <p:spPr bwMode="auto">
            <a:xfrm>
              <a:off x="8583613" y="4648201"/>
              <a:ext cx="14288" cy="11113"/>
            </a:xfrm>
            <a:custGeom>
              <a:avLst/>
              <a:gdLst>
                <a:gd name="T0" fmla="*/ 4 w 9"/>
                <a:gd name="T1" fmla="*/ 0 h 7"/>
                <a:gd name="T2" fmla="*/ 0 w 9"/>
                <a:gd name="T3" fmla="*/ 3 h 7"/>
                <a:gd name="T4" fmla="*/ 0 w 9"/>
                <a:gd name="T5" fmla="*/ 7 h 7"/>
                <a:gd name="T6" fmla="*/ 5 w 9"/>
                <a:gd name="T7" fmla="*/ 7 h 7"/>
                <a:gd name="T8" fmla="*/ 9 w 9"/>
                <a:gd name="T9" fmla="*/ 3 h 7"/>
                <a:gd name="T10" fmla="*/ 4 w 9"/>
                <a:gd name="T11" fmla="*/ 3 h 7"/>
                <a:gd name="T12" fmla="*/ 4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4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5" y="7"/>
                  </a:lnTo>
                  <a:lnTo>
                    <a:pt x="9" y="3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" name="Freeform 1863"/>
            <p:cNvSpPr>
              <a:spLocks/>
            </p:cNvSpPr>
            <p:nvPr/>
          </p:nvSpPr>
          <p:spPr bwMode="auto">
            <a:xfrm>
              <a:off x="8672513" y="4610101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2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4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3" name="Freeform 1864"/>
            <p:cNvSpPr>
              <a:spLocks/>
            </p:cNvSpPr>
            <p:nvPr/>
          </p:nvSpPr>
          <p:spPr bwMode="auto">
            <a:xfrm>
              <a:off x="8672513" y="4610101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1 w 27"/>
                <a:gd name="T3" fmla="*/ 0 h 27"/>
                <a:gd name="T4" fmla="*/ 0 w 27"/>
                <a:gd name="T5" fmla="*/ 22 h 27"/>
                <a:gd name="T6" fmla="*/ 0 w 27"/>
                <a:gd name="T7" fmla="*/ 27 h 27"/>
                <a:gd name="T8" fmla="*/ 5 w 27"/>
                <a:gd name="T9" fmla="*/ 27 h 27"/>
                <a:gd name="T10" fmla="*/ 27 w 27"/>
                <a:gd name="T11" fmla="*/ 4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1" y="0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5" y="27"/>
                  </a:lnTo>
                  <a:lnTo>
                    <a:pt x="27" y="4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4" name="Freeform 1865"/>
            <p:cNvSpPr>
              <a:spLocks/>
            </p:cNvSpPr>
            <p:nvPr/>
          </p:nvSpPr>
          <p:spPr bwMode="auto">
            <a:xfrm>
              <a:off x="8715376" y="4602163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0 h 3"/>
                <a:gd name="T4" fmla="*/ 3 w 3"/>
                <a:gd name="T5" fmla="*/ 0 h 3"/>
                <a:gd name="T6" fmla="*/ 3 w 3"/>
                <a:gd name="T7" fmla="*/ 3 h 3"/>
                <a:gd name="T8" fmla="*/ 3 w 3"/>
                <a:gd name="T9" fmla="*/ 3 h 3"/>
                <a:gd name="T10" fmla="*/ 3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BD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5" name="Freeform 1866"/>
            <p:cNvSpPr>
              <a:spLocks/>
            </p:cNvSpPr>
            <p:nvPr/>
          </p:nvSpPr>
          <p:spPr bwMode="auto">
            <a:xfrm>
              <a:off x="8715376" y="4602163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0 h 3"/>
                <a:gd name="T4" fmla="*/ 3 w 3"/>
                <a:gd name="T5" fmla="*/ 0 h 3"/>
                <a:gd name="T6" fmla="*/ 3 w 3"/>
                <a:gd name="T7" fmla="*/ 3 h 3"/>
                <a:gd name="T8" fmla="*/ 3 w 3"/>
                <a:gd name="T9" fmla="*/ 3 h 3"/>
                <a:gd name="T10" fmla="*/ 3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6" name="Freeform 1867"/>
            <p:cNvSpPr>
              <a:spLocks/>
            </p:cNvSpPr>
            <p:nvPr/>
          </p:nvSpPr>
          <p:spPr bwMode="auto">
            <a:xfrm>
              <a:off x="8705851" y="4602163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6 w 9"/>
                <a:gd name="T3" fmla="*/ 0 h 9"/>
                <a:gd name="T4" fmla="*/ 0 w 9"/>
                <a:gd name="T5" fmla="*/ 5 h 9"/>
                <a:gd name="T6" fmla="*/ 6 w 9"/>
                <a:gd name="T7" fmla="*/ 5 h 9"/>
                <a:gd name="T8" fmla="*/ 6 w 9"/>
                <a:gd name="T9" fmla="*/ 9 h 9"/>
                <a:gd name="T10" fmla="*/ 9 w 9"/>
                <a:gd name="T11" fmla="*/ 3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9"/>
                  </a:lnTo>
                  <a:lnTo>
                    <a:pt x="9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6D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7" name="Freeform 1868"/>
            <p:cNvSpPr>
              <a:spLocks/>
            </p:cNvSpPr>
            <p:nvPr/>
          </p:nvSpPr>
          <p:spPr bwMode="auto">
            <a:xfrm>
              <a:off x="8705851" y="4602163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6 w 9"/>
                <a:gd name="T3" fmla="*/ 0 h 9"/>
                <a:gd name="T4" fmla="*/ 0 w 9"/>
                <a:gd name="T5" fmla="*/ 5 h 9"/>
                <a:gd name="T6" fmla="*/ 6 w 9"/>
                <a:gd name="T7" fmla="*/ 5 h 9"/>
                <a:gd name="T8" fmla="*/ 6 w 9"/>
                <a:gd name="T9" fmla="*/ 9 h 9"/>
                <a:gd name="T10" fmla="*/ 9 w 9"/>
                <a:gd name="T11" fmla="*/ 3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9"/>
                  </a:lnTo>
                  <a:lnTo>
                    <a:pt x="9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" name="Freeform 1869"/>
            <p:cNvSpPr>
              <a:spLocks/>
            </p:cNvSpPr>
            <p:nvPr/>
          </p:nvSpPr>
          <p:spPr bwMode="auto">
            <a:xfrm>
              <a:off x="8662988" y="4645026"/>
              <a:ext cx="17463" cy="14288"/>
            </a:xfrm>
            <a:custGeom>
              <a:avLst/>
              <a:gdLst>
                <a:gd name="T0" fmla="*/ 6 w 11"/>
                <a:gd name="T1" fmla="*/ 0 h 9"/>
                <a:gd name="T2" fmla="*/ 0 w 11"/>
                <a:gd name="T3" fmla="*/ 5 h 9"/>
                <a:gd name="T4" fmla="*/ 0 w 11"/>
                <a:gd name="T5" fmla="*/ 9 h 9"/>
                <a:gd name="T6" fmla="*/ 6 w 11"/>
                <a:gd name="T7" fmla="*/ 9 h 9"/>
                <a:gd name="T8" fmla="*/ 11 w 11"/>
                <a:gd name="T9" fmla="*/ 5 h 9"/>
                <a:gd name="T10" fmla="*/ 6 w 11"/>
                <a:gd name="T11" fmla="*/ 5 h 9"/>
                <a:gd name="T12" fmla="*/ 6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lnTo>
                    <a:pt x="0" y="5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" name="Freeform 1870"/>
            <p:cNvSpPr>
              <a:spLocks/>
            </p:cNvSpPr>
            <p:nvPr/>
          </p:nvSpPr>
          <p:spPr bwMode="auto">
            <a:xfrm>
              <a:off x="8662988" y="4645026"/>
              <a:ext cx="17463" cy="14288"/>
            </a:xfrm>
            <a:custGeom>
              <a:avLst/>
              <a:gdLst>
                <a:gd name="T0" fmla="*/ 6 w 11"/>
                <a:gd name="T1" fmla="*/ 0 h 9"/>
                <a:gd name="T2" fmla="*/ 0 w 11"/>
                <a:gd name="T3" fmla="*/ 5 h 9"/>
                <a:gd name="T4" fmla="*/ 0 w 11"/>
                <a:gd name="T5" fmla="*/ 9 h 9"/>
                <a:gd name="T6" fmla="*/ 6 w 11"/>
                <a:gd name="T7" fmla="*/ 9 h 9"/>
                <a:gd name="T8" fmla="*/ 11 w 11"/>
                <a:gd name="T9" fmla="*/ 5 h 9"/>
                <a:gd name="T10" fmla="*/ 6 w 11"/>
                <a:gd name="T11" fmla="*/ 5 h 9"/>
                <a:gd name="T12" fmla="*/ 6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lnTo>
                    <a:pt x="0" y="5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" name="Freeform 1871"/>
            <p:cNvSpPr>
              <a:spLocks/>
            </p:cNvSpPr>
            <p:nvPr/>
          </p:nvSpPr>
          <p:spPr bwMode="auto">
            <a:xfrm>
              <a:off x="8751888" y="4610101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2 w 27"/>
                <a:gd name="T3" fmla="*/ 0 h 27"/>
                <a:gd name="T4" fmla="*/ 0 w 27"/>
                <a:gd name="T5" fmla="*/ 24 h 27"/>
                <a:gd name="T6" fmla="*/ 0 w 27"/>
                <a:gd name="T7" fmla="*/ 27 h 27"/>
                <a:gd name="T8" fmla="*/ 6 w 27"/>
                <a:gd name="T9" fmla="*/ 27 h 27"/>
                <a:gd name="T10" fmla="*/ 27 w 27"/>
                <a:gd name="T11" fmla="*/ 4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2" y="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7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DC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" name="Freeform 1872"/>
            <p:cNvSpPr>
              <a:spLocks/>
            </p:cNvSpPr>
            <p:nvPr/>
          </p:nvSpPr>
          <p:spPr bwMode="auto">
            <a:xfrm>
              <a:off x="8751888" y="4610101"/>
              <a:ext cx="42863" cy="42863"/>
            </a:xfrm>
            <a:custGeom>
              <a:avLst/>
              <a:gdLst>
                <a:gd name="T0" fmla="*/ 27 w 27"/>
                <a:gd name="T1" fmla="*/ 0 h 27"/>
                <a:gd name="T2" fmla="*/ 22 w 27"/>
                <a:gd name="T3" fmla="*/ 0 h 27"/>
                <a:gd name="T4" fmla="*/ 0 w 27"/>
                <a:gd name="T5" fmla="*/ 24 h 27"/>
                <a:gd name="T6" fmla="*/ 0 w 27"/>
                <a:gd name="T7" fmla="*/ 27 h 27"/>
                <a:gd name="T8" fmla="*/ 6 w 27"/>
                <a:gd name="T9" fmla="*/ 27 h 27"/>
                <a:gd name="T10" fmla="*/ 27 w 27"/>
                <a:gd name="T11" fmla="*/ 4 h 27"/>
                <a:gd name="T12" fmla="*/ 27 w 2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22" y="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7" y="4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" name="Freeform 1873"/>
            <p:cNvSpPr>
              <a:spLocks/>
            </p:cNvSpPr>
            <p:nvPr/>
          </p:nvSpPr>
          <p:spPr bwMode="auto">
            <a:xfrm>
              <a:off x="8786813" y="4602163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5 w 9"/>
                <a:gd name="T3" fmla="*/ 0 h 9"/>
                <a:gd name="T4" fmla="*/ 0 w 9"/>
                <a:gd name="T5" fmla="*/ 5 h 9"/>
                <a:gd name="T6" fmla="*/ 5 w 9"/>
                <a:gd name="T7" fmla="*/ 5 h 9"/>
                <a:gd name="T8" fmla="*/ 5 w 9"/>
                <a:gd name="T9" fmla="*/ 9 h 9"/>
                <a:gd name="T10" fmla="*/ 9 w 9"/>
                <a:gd name="T11" fmla="*/ 3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9"/>
                  </a:lnTo>
                  <a:lnTo>
                    <a:pt x="9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6D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" name="Freeform 1874"/>
            <p:cNvSpPr>
              <a:spLocks/>
            </p:cNvSpPr>
            <p:nvPr/>
          </p:nvSpPr>
          <p:spPr bwMode="auto">
            <a:xfrm>
              <a:off x="8786813" y="4602163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5 w 9"/>
                <a:gd name="T3" fmla="*/ 0 h 9"/>
                <a:gd name="T4" fmla="*/ 0 w 9"/>
                <a:gd name="T5" fmla="*/ 5 h 9"/>
                <a:gd name="T6" fmla="*/ 5 w 9"/>
                <a:gd name="T7" fmla="*/ 5 h 9"/>
                <a:gd name="T8" fmla="*/ 5 w 9"/>
                <a:gd name="T9" fmla="*/ 9 h 9"/>
                <a:gd name="T10" fmla="*/ 9 w 9"/>
                <a:gd name="T11" fmla="*/ 3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9"/>
                  </a:lnTo>
                  <a:lnTo>
                    <a:pt x="9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" name="Freeform 1875"/>
            <p:cNvSpPr>
              <a:spLocks/>
            </p:cNvSpPr>
            <p:nvPr/>
          </p:nvSpPr>
          <p:spPr bwMode="auto">
            <a:xfrm>
              <a:off x="8743951" y="4648201"/>
              <a:ext cx="17463" cy="11113"/>
            </a:xfrm>
            <a:custGeom>
              <a:avLst/>
              <a:gdLst>
                <a:gd name="T0" fmla="*/ 5 w 11"/>
                <a:gd name="T1" fmla="*/ 0 h 7"/>
                <a:gd name="T2" fmla="*/ 0 w 11"/>
                <a:gd name="T3" fmla="*/ 3 h 7"/>
                <a:gd name="T4" fmla="*/ 0 w 11"/>
                <a:gd name="T5" fmla="*/ 7 h 7"/>
                <a:gd name="T6" fmla="*/ 5 w 11"/>
                <a:gd name="T7" fmla="*/ 7 h 7"/>
                <a:gd name="T8" fmla="*/ 11 w 11"/>
                <a:gd name="T9" fmla="*/ 3 h 7"/>
                <a:gd name="T10" fmla="*/ 5 w 11"/>
                <a:gd name="T11" fmla="*/ 3 h 7"/>
                <a:gd name="T12" fmla="*/ 5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5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5" y="7"/>
                  </a:lnTo>
                  <a:lnTo>
                    <a:pt x="11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D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" name="Freeform 1876"/>
            <p:cNvSpPr>
              <a:spLocks/>
            </p:cNvSpPr>
            <p:nvPr/>
          </p:nvSpPr>
          <p:spPr bwMode="auto">
            <a:xfrm>
              <a:off x="8743951" y="4648201"/>
              <a:ext cx="17463" cy="11113"/>
            </a:xfrm>
            <a:custGeom>
              <a:avLst/>
              <a:gdLst>
                <a:gd name="T0" fmla="*/ 5 w 11"/>
                <a:gd name="T1" fmla="*/ 0 h 7"/>
                <a:gd name="T2" fmla="*/ 0 w 11"/>
                <a:gd name="T3" fmla="*/ 3 h 7"/>
                <a:gd name="T4" fmla="*/ 0 w 11"/>
                <a:gd name="T5" fmla="*/ 7 h 7"/>
                <a:gd name="T6" fmla="*/ 5 w 11"/>
                <a:gd name="T7" fmla="*/ 7 h 7"/>
                <a:gd name="T8" fmla="*/ 11 w 11"/>
                <a:gd name="T9" fmla="*/ 3 h 7"/>
                <a:gd name="T10" fmla="*/ 5 w 11"/>
                <a:gd name="T11" fmla="*/ 3 h 7"/>
                <a:gd name="T12" fmla="*/ 5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5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5" y="7"/>
                  </a:lnTo>
                  <a:lnTo>
                    <a:pt x="11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" name="Freeform 1877"/>
            <p:cNvSpPr>
              <a:spLocks/>
            </p:cNvSpPr>
            <p:nvPr/>
          </p:nvSpPr>
          <p:spPr bwMode="auto">
            <a:xfrm>
              <a:off x="8823326" y="4549776"/>
              <a:ext cx="128588" cy="298450"/>
            </a:xfrm>
            <a:custGeom>
              <a:avLst/>
              <a:gdLst>
                <a:gd name="T0" fmla="*/ 0 w 45"/>
                <a:gd name="T1" fmla="*/ 0 h 104"/>
                <a:gd name="T2" fmla="*/ 0 w 45"/>
                <a:gd name="T3" fmla="*/ 87 h 104"/>
                <a:gd name="T4" fmla="*/ 45 w 45"/>
                <a:gd name="T5" fmla="*/ 104 h 104"/>
                <a:gd name="T6" fmla="*/ 45 w 45"/>
                <a:gd name="T7" fmla="*/ 0 h 104"/>
                <a:gd name="T8" fmla="*/ 0 w 45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04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20" y="104"/>
                    <a:pt x="45" y="10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" name="Freeform 1878"/>
            <p:cNvSpPr>
              <a:spLocks/>
            </p:cNvSpPr>
            <p:nvPr/>
          </p:nvSpPr>
          <p:spPr bwMode="auto">
            <a:xfrm>
              <a:off x="8951913" y="4549776"/>
              <a:ext cx="131763" cy="298450"/>
            </a:xfrm>
            <a:custGeom>
              <a:avLst/>
              <a:gdLst>
                <a:gd name="T0" fmla="*/ 0 w 46"/>
                <a:gd name="T1" fmla="*/ 104 h 104"/>
                <a:gd name="T2" fmla="*/ 0 w 46"/>
                <a:gd name="T3" fmla="*/ 104 h 104"/>
                <a:gd name="T4" fmla="*/ 46 w 46"/>
                <a:gd name="T5" fmla="*/ 87 h 104"/>
                <a:gd name="T6" fmla="*/ 46 w 46"/>
                <a:gd name="T7" fmla="*/ 0 h 104"/>
                <a:gd name="T8" fmla="*/ 0 w 46"/>
                <a:gd name="T9" fmla="*/ 0 h 104"/>
                <a:gd name="T10" fmla="*/ 0 w 46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4">
                  <a:moveTo>
                    <a:pt x="0" y="104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25" y="104"/>
                    <a:pt x="46" y="96"/>
                    <a:pt x="46" y="8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5A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" name="Oval 1879"/>
            <p:cNvSpPr>
              <a:spLocks noChangeArrowheads="1"/>
            </p:cNvSpPr>
            <p:nvPr/>
          </p:nvSpPr>
          <p:spPr bwMode="auto">
            <a:xfrm>
              <a:off x="8823326" y="4502151"/>
              <a:ext cx="260350" cy="93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9" name="Oval 1880"/>
            <p:cNvSpPr>
              <a:spLocks noChangeArrowheads="1"/>
            </p:cNvSpPr>
            <p:nvPr/>
          </p:nvSpPr>
          <p:spPr bwMode="auto">
            <a:xfrm>
              <a:off x="8848726" y="4516438"/>
              <a:ext cx="206375" cy="61913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0" name="Freeform 1881"/>
            <p:cNvSpPr>
              <a:spLocks/>
            </p:cNvSpPr>
            <p:nvPr/>
          </p:nvSpPr>
          <p:spPr bwMode="auto">
            <a:xfrm>
              <a:off x="8848726" y="4516438"/>
              <a:ext cx="206375" cy="47625"/>
            </a:xfrm>
            <a:custGeom>
              <a:avLst/>
              <a:gdLst>
                <a:gd name="T0" fmla="*/ 65 w 72"/>
                <a:gd name="T1" fmla="*/ 17 h 17"/>
                <a:gd name="T2" fmla="*/ 72 w 72"/>
                <a:gd name="T3" fmla="*/ 11 h 17"/>
                <a:gd name="T4" fmla="*/ 36 w 72"/>
                <a:gd name="T5" fmla="*/ 0 h 17"/>
                <a:gd name="T6" fmla="*/ 0 w 72"/>
                <a:gd name="T7" fmla="*/ 11 h 17"/>
                <a:gd name="T8" fmla="*/ 8 w 72"/>
                <a:gd name="T9" fmla="*/ 17 h 17"/>
                <a:gd name="T10" fmla="*/ 36 w 72"/>
                <a:gd name="T11" fmla="*/ 13 h 17"/>
                <a:gd name="T12" fmla="*/ 65 w 72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7">
                  <a:moveTo>
                    <a:pt x="65" y="17"/>
                  </a:moveTo>
                  <a:cubicBezTo>
                    <a:pt x="70" y="16"/>
                    <a:pt x="72" y="13"/>
                    <a:pt x="72" y="11"/>
                  </a:cubicBezTo>
                  <a:cubicBezTo>
                    <a:pt x="72" y="5"/>
                    <a:pt x="56" y="0"/>
                    <a:pt x="36" y="0"/>
                  </a:cubicBezTo>
                  <a:cubicBezTo>
                    <a:pt x="16" y="0"/>
                    <a:pt x="0" y="5"/>
                    <a:pt x="0" y="11"/>
                  </a:cubicBezTo>
                  <a:cubicBezTo>
                    <a:pt x="0" y="13"/>
                    <a:pt x="3" y="16"/>
                    <a:pt x="8" y="17"/>
                  </a:cubicBezTo>
                  <a:cubicBezTo>
                    <a:pt x="14" y="15"/>
                    <a:pt x="25" y="13"/>
                    <a:pt x="36" y="13"/>
                  </a:cubicBezTo>
                  <a:cubicBezTo>
                    <a:pt x="48" y="13"/>
                    <a:pt x="58" y="15"/>
                    <a:pt x="65" y="17"/>
                  </a:cubicBezTo>
                </a:path>
              </a:pathLst>
            </a:custGeom>
            <a:solidFill>
              <a:srgbClr val="B8D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1" name="Freeform 1882"/>
            <p:cNvSpPr>
              <a:spLocks/>
            </p:cNvSpPr>
            <p:nvPr/>
          </p:nvSpPr>
          <p:spPr bwMode="auto">
            <a:xfrm>
              <a:off x="8855076" y="4649788"/>
              <a:ext cx="53975" cy="84138"/>
            </a:xfrm>
            <a:custGeom>
              <a:avLst/>
              <a:gdLst>
                <a:gd name="T0" fmla="*/ 0 w 19"/>
                <a:gd name="T1" fmla="*/ 27 h 29"/>
                <a:gd name="T2" fmla="*/ 0 w 19"/>
                <a:gd name="T3" fmla="*/ 21 h 29"/>
                <a:gd name="T4" fmla="*/ 4 w 19"/>
                <a:gd name="T5" fmla="*/ 23 h 29"/>
                <a:gd name="T6" fmla="*/ 8 w 19"/>
                <a:gd name="T7" fmla="*/ 24 h 29"/>
                <a:gd name="T8" fmla="*/ 10 w 19"/>
                <a:gd name="T9" fmla="*/ 24 h 29"/>
                <a:gd name="T10" fmla="*/ 11 w 19"/>
                <a:gd name="T11" fmla="*/ 23 h 29"/>
                <a:gd name="T12" fmla="*/ 12 w 19"/>
                <a:gd name="T13" fmla="*/ 22 h 29"/>
                <a:gd name="T14" fmla="*/ 12 w 19"/>
                <a:gd name="T15" fmla="*/ 21 h 29"/>
                <a:gd name="T16" fmla="*/ 12 w 19"/>
                <a:gd name="T17" fmla="*/ 20 h 29"/>
                <a:gd name="T18" fmla="*/ 11 w 19"/>
                <a:gd name="T19" fmla="*/ 18 h 29"/>
                <a:gd name="T20" fmla="*/ 9 w 19"/>
                <a:gd name="T21" fmla="*/ 17 h 29"/>
                <a:gd name="T22" fmla="*/ 6 w 19"/>
                <a:gd name="T23" fmla="*/ 16 h 29"/>
                <a:gd name="T24" fmla="*/ 1 w 19"/>
                <a:gd name="T25" fmla="*/ 13 h 29"/>
                <a:gd name="T26" fmla="*/ 0 w 19"/>
                <a:gd name="T27" fmla="*/ 8 h 29"/>
                <a:gd name="T28" fmla="*/ 1 w 19"/>
                <a:gd name="T29" fmla="*/ 5 h 29"/>
                <a:gd name="T30" fmla="*/ 3 w 19"/>
                <a:gd name="T31" fmla="*/ 2 h 29"/>
                <a:gd name="T32" fmla="*/ 6 w 19"/>
                <a:gd name="T33" fmla="*/ 1 h 29"/>
                <a:gd name="T34" fmla="*/ 11 w 19"/>
                <a:gd name="T35" fmla="*/ 0 h 29"/>
                <a:gd name="T36" fmla="*/ 14 w 19"/>
                <a:gd name="T37" fmla="*/ 1 h 29"/>
                <a:gd name="T38" fmla="*/ 17 w 19"/>
                <a:gd name="T39" fmla="*/ 1 h 29"/>
                <a:gd name="T40" fmla="*/ 17 w 19"/>
                <a:gd name="T41" fmla="*/ 7 h 29"/>
                <a:gd name="T42" fmla="*/ 16 w 19"/>
                <a:gd name="T43" fmla="*/ 6 h 29"/>
                <a:gd name="T44" fmla="*/ 14 w 19"/>
                <a:gd name="T45" fmla="*/ 6 h 29"/>
                <a:gd name="T46" fmla="*/ 13 w 19"/>
                <a:gd name="T47" fmla="*/ 5 h 29"/>
                <a:gd name="T48" fmla="*/ 11 w 19"/>
                <a:gd name="T49" fmla="*/ 5 h 29"/>
                <a:gd name="T50" fmla="*/ 9 w 19"/>
                <a:gd name="T51" fmla="*/ 5 h 29"/>
                <a:gd name="T52" fmla="*/ 8 w 19"/>
                <a:gd name="T53" fmla="*/ 6 h 29"/>
                <a:gd name="T54" fmla="*/ 7 w 19"/>
                <a:gd name="T55" fmla="*/ 7 h 29"/>
                <a:gd name="T56" fmla="*/ 6 w 19"/>
                <a:gd name="T57" fmla="*/ 8 h 29"/>
                <a:gd name="T58" fmla="*/ 7 w 19"/>
                <a:gd name="T59" fmla="*/ 9 h 29"/>
                <a:gd name="T60" fmla="*/ 8 w 19"/>
                <a:gd name="T61" fmla="*/ 10 h 29"/>
                <a:gd name="T62" fmla="*/ 9 w 19"/>
                <a:gd name="T63" fmla="*/ 11 h 29"/>
                <a:gd name="T64" fmla="*/ 12 w 19"/>
                <a:gd name="T65" fmla="*/ 12 h 29"/>
                <a:gd name="T66" fmla="*/ 15 w 19"/>
                <a:gd name="T67" fmla="*/ 14 h 29"/>
                <a:gd name="T68" fmla="*/ 17 w 19"/>
                <a:gd name="T69" fmla="*/ 15 h 29"/>
                <a:gd name="T70" fmla="*/ 18 w 19"/>
                <a:gd name="T71" fmla="*/ 18 h 29"/>
                <a:gd name="T72" fmla="*/ 19 w 19"/>
                <a:gd name="T73" fmla="*/ 21 h 29"/>
                <a:gd name="T74" fmla="*/ 18 w 19"/>
                <a:gd name="T75" fmla="*/ 24 h 29"/>
                <a:gd name="T76" fmla="*/ 16 w 19"/>
                <a:gd name="T77" fmla="*/ 27 h 29"/>
                <a:gd name="T78" fmla="*/ 12 w 19"/>
                <a:gd name="T79" fmla="*/ 28 h 29"/>
                <a:gd name="T80" fmla="*/ 8 w 19"/>
                <a:gd name="T81" fmla="*/ 29 h 29"/>
                <a:gd name="T82" fmla="*/ 4 w 19"/>
                <a:gd name="T83" fmla="*/ 28 h 29"/>
                <a:gd name="T84" fmla="*/ 0 w 19"/>
                <a:gd name="T85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" h="29">
                  <a:moveTo>
                    <a:pt x="0" y="2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3"/>
                    <a:pt x="4" y="23"/>
                  </a:cubicBezTo>
                  <a:cubicBezTo>
                    <a:pt x="5" y="24"/>
                    <a:pt x="7" y="24"/>
                    <a:pt x="8" y="24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12" y="23"/>
                    <a:pt x="12" y="23"/>
                    <a:pt x="12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ubicBezTo>
                    <a:pt x="12" y="19"/>
                    <a:pt x="11" y="19"/>
                    <a:pt x="11" y="18"/>
                  </a:cubicBezTo>
                  <a:cubicBezTo>
                    <a:pt x="10" y="18"/>
                    <a:pt x="9" y="18"/>
                    <a:pt x="9" y="17"/>
                  </a:cubicBezTo>
                  <a:cubicBezTo>
                    <a:pt x="8" y="17"/>
                    <a:pt x="7" y="17"/>
                    <a:pt x="6" y="16"/>
                  </a:cubicBezTo>
                  <a:cubicBezTo>
                    <a:pt x="4" y="15"/>
                    <a:pt x="3" y="14"/>
                    <a:pt x="1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6"/>
                  </a:cubicBezTo>
                  <a:cubicBezTo>
                    <a:pt x="15" y="6"/>
                    <a:pt x="15" y="6"/>
                    <a:pt x="14" y="6"/>
                  </a:cubicBezTo>
                  <a:cubicBezTo>
                    <a:pt x="14" y="6"/>
                    <a:pt x="13" y="6"/>
                    <a:pt x="13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9" y="11"/>
                    <a:pt x="9" y="11"/>
                  </a:cubicBezTo>
                  <a:cubicBezTo>
                    <a:pt x="10" y="11"/>
                    <a:pt x="11" y="12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6" y="14"/>
                    <a:pt x="16" y="15"/>
                    <a:pt x="17" y="15"/>
                  </a:cubicBezTo>
                  <a:cubicBezTo>
                    <a:pt x="18" y="16"/>
                    <a:pt x="18" y="17"/>
                    <a:pt x="18" y="18"/>
                  </a:cubicBezTo>
                  <a:cubicBezTo>
                    <a:pt x="19" y="18"/>
                    <a:pt x="19" y="19"/>
                    <a:pt x="19" y="21"/>
                  </a:cubicBezTo>
                  <a:cubicBezTo>
                    <a:pt x="19" y="22"/>
                    <a:pt x="19" y="23"/>
                    <a:pt x="18" y="24"/>
                  </a:cubicBezTo>
                  <a:cubicBezTo>
                    <a:pt x="18" y="25"/>
                    <a:pt x="17" y="26"/>
                    <a:pt x="16" y="27"/>
                  </a:cubicBezTo>
                  <a:cubicBezTo>
                    <a:pt x="15" y="28"/>
                    <a:pt x="14" y="28"/>
                    <a:pt x="12" y="28"/>
                  </a:cubicBezTo>
                  <a:cubicBezTo>
                    <a:pt x="11" y="29"/>
                    <a:pt x="10" y="29"/>
                    <a:pt x="8" y="29"/>
                  </a:cubicBezTo>
                  <a:cubicBezTo>
                    <a:pt x="7" y="29"/>
                    <a:pt x="5" y="29"/>
                    <a:pt x="4" y="28"/>
                  </a:cubicBezTo>
                  <a:cubicBezTo>
                    <a:pt x="2" y="28"/>
                    <a:pt x="1" y="28"/>
                    <a:pt x="0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2" name="Freeform 1883"/>
            <p:cNvSpPr>
              <a:spLocks noEditPoints="1"/>
            </p:cNvSpPr>
            <p:nvPr/>
          </p:nvSpPr>
          <p:spPr bwMode="auto">
            <a:xfrm>
              <a:off x="8918576" y="4649788"/>
              <a:ext cx="82550" cy="92075"/>
            </a:xfrm>
            <a:custGeom>
              <a:avLst/>
              <a:gdLst>
                <a:gd name="T0" fmla="*/ 13 w 29"/>
                <a:gd name="T1" fmla="*/ 29 h 32"/>
                <a:gd name="T2" fmla="*/ 3 w 29"/>
                <a:gd name="T3" fmla="*/ 25 h 32"/>
                <a:gd name="T4" fmla="*/ 0 w 29"/>
                <a:gd name="T5" fmla="*/ 15 h 32"/>
                <a:gd name="T6" fmla="*/ 3 w 29"/>
                <a:gd name="T7" fmla="*/ 5 h 32"/>
                <a:gd name="T8" fmla="*/ 13 w 29"/>
                <a:gd name="T9" fmla="*/ 0 h 32"/>
                <a:gd name="T10" fmla="*/ 23 w 29"/>
                <a:gd name="T11" fmla="*/ 4 h 32"/>
                <a:gd name="T12" fmla="*/ 27 w 29"/>
                <a:gd name="T13" fmla="*/ 15 h 32"/>
                <a:gd name="T14" fmla="*/ 23 w 29"/>
                <a:gd name="T15" fmla="*/ 25 h 32"/>
                <a:gd name="T16" fmla="*/ 22 w 29"/>
                <a:gd name="T17" fmla="*/ 25 h 32"/>
                <a:gd name="T18" fmla="*/ 22 w 29"/>
                <a:gd name="T19" fmla="*/ 26 h 32"/>
                <a:gd name="T20" fmla="*/ 29 w 29"/>
                <a:gd name="T21" fmla="*/ 32 h 32"/>
                <a:gd name="T22" fmla="*/ 20 w 29"/>
                <a:gd name="T23" fmla="*/ 32 h 32"/>
                <a:gd name="T24" fmla="*/ 17 w 29"/>
                <a:gd name="T25" fmla="*/ 29 h 32"/>
                <a:gd name="T26" fmla="*/ 13 w 29"/>
                <a:gd name="T27" fmla="*/ 29 h 32"/>
                <a:gd name="T28" fmla="*/ 13 w 29"/>
                <a:gd name="T29" fmla="*/ 6 h 32"/>
                <a:gd name="T30" fmla="*/ 8 w 29"/>
                <a:gd name="T31" fmla="*/ 8 h 32"/>
                <a:gd name="T32" fmla="*/ 6 w 29"/>
                <a:gd name="T33" fmla="*/ 15 h 32"/>
                <a:gd name="T34" fmla="*/ 8 w 29"/>
                <a:gd name="T35" fmla="*/ 21 h 32"/>
                <a:gd name="T36" fmla="*/ 13 w 29"/>
                <a:gd name="T37" fmla="*/ 24 h 32"/>
                <a:gd name="T38" fmla="*/ 18 w 29"/>
                <a:gd name="T39" fmla="*/ 21 h 32"/>
                <a:gd name="T40" fmla="*/ 20 w 29"/>
                <a:gd name="T41" fmla="*/ 15 h 32"/>
                <a:gd name="T42" fmla="*/ 18 w 29"/>
                <a:gd name="T43" fmla="*/ 8 h 32"/>
                <a:gd name="T44" fmla="*/ 13 w 29"/>
                <a:gd name="T45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32">
                  <a:moveTo>
                    <a:pt x="13" y="29"/>
                  </a:move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3" y="4"/>
                  </a:cubicBezTo>
                  <a:cubicBezTo>
                    <a:pt x="25" y="7"/>
                    <a:pt x="27" y="10"/>
                    <a:pt x="27" y="15"/>
                  </a:cubicBezTo>
                  <a:cubicBezTo>
                    <a:pt x="27" y="19"/>
                    <a:pt x="25" y="22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29"/>
                    <a:pt x="15" y="29"/>
                    <a:pt x="13" y="29"/>
                  </a:cubicBezTo>
                  <a:close/>
                  <a:moveTo>
                    <a:pt x="13" y="6"/>
                  </a:move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6" y="12"/>
                    <a:pt x="6" y="15"/>
                  </a:cubicBezTo>
                  <a:cubicBezTo>
                    <a:pt x="6" y="17"/>
                    <a:pt x="7" y="20"/>
                    <a:pt x="8" y="21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5" y="24"/>
                    <a:pt x="17" y="23"/>
                    <a:pt x="18" y="21"/>
                  </a:cubicBezTo>
                  <a:cubicBezTo>
                    <a:pt x="19" y="20"/>
                    <a:pt x="20" y="18"/>
                    <a:pt x="20" y="15"/>
                  </a:cubicBezTo>
                  <a:cubicBezTo>
                    <a:pt x="20" y="12"/>
                    <a:pt x="19" y="10"/>
                    <a:pt x="18" y="8"/>
                  </a:cubicBezTo>
                  <a:cubicBezTo>
                    <a:pt x="17" y="7"/>
                    <a:pt x="15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3" name="Freeform 1884"/>
            <p:cNvSpPr>
              <a:spLocks/>
            </p:cNvSpPr>
            <p:nvPr/>
          </p:nvSpPr>
          <p:spPr bwMode="auto">
            <a:xfrm>
              <a:off x="9005888" y="4652963"/>
              <a:ext cx="49213" cy="77788"/>
            </a:xfrm>
            <a:custGeom>
              <a:avLst/>
              <a:gdLst>
                <a:gd name="T0" fmla="*/ 31 w 31"/>
                <a:gd name="T1" fmla="*/ 49 h 49"/>
                <a:gd name="T2" fmla="*/ 0 w 31"/>
                <a:gd name="T3" fmla="*/ 49 h 49"/>
                <a:gd name="T4" fmla="*/ 0 w 31"/>
                <a:gd name="T5" fmla="*/ 0 h 49"/>
                <a:gd name="T6" fmla="*/ 11 w 31"/>
                <a:gd name="T7" fmla="*/ 0 h 49"/>
                <a:gd name="T8" fmla="*/ 11 w 31"/>
                <a:gd name="T9" fmla="*/ 40 h 49"/>
                <a:gd name="T10" fmla="*/ 31 w 31"/>
                <a:gd name="T11" fmla="*/ 40 h 49"/>
                <a:gd name="T12" fmla="*/ 31 w 31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9">
                  <a:moveTo>
                    <a:pt x="31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0"/>
                  </a:lnTo>
                  <a:lnTo>
                    <a:pt x="31" y="40"/>
                  </a:lnTo>
                  <a:lnTo>
                    <a:pt x="31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47" name="グループ化 6046"/>
          <p:cNvGrpSpPr/>
          <p:nvPr/>
        </p:nvGrpSpPr>
        <p:grpSpPr>
          <a:xfrm>
            <a:off x="2873376" y="4967288"/>
            <a:ext cx="638175" cy="246063"/>
            <a:chOff x="2873376" y="4967288"/>
            <a:chExt cx="638175" cy="246063"/>
          </a:xfrm>
        </p:grpSpPr>
        <p:sp>
          <p:nvSpPr>
            <p:cNvPr id="434" name="Rectangle 1885"/>
            <p:cNvSpPr>
              <a:spLocks noChangeArrowheads="1"/>
            </p:cNvSpPr>
            <p:nvPr/>
          </p:nvSpPr>
          <p:spPr bwMode="auto">
            <a:xfrm>
              <a:off x="2873376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" name="Rectangle 1886"/>
            <p:cNvSpPr>
              <a:spLocks noChangeArrowheads="1"/>
            </p:cNvSpPr>
            <p:nvPr/>
          </p:nvSpPr>
          <p:spPr bwMode="auto">
            <a:xfrm>
              <a:off x="294481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" name="Rectangle 1887"/>
            <p:cNvSpPr>
              <a:spLocks noChangeArrowheads="1"/>
            </p:cNvSpPr>
            <p:nvPr/>
          </p:nvSpPr>
          <p:spPr bwMode="auto">
            <a:xfrm>
              <a:off x="3005138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" name="Rectangle 1888"/>
            <p:cNvSpPr>
              <a:spLocks noChangeArrowheads="1"/>
            </p:cNvSpPr>
            <p:nvPr/>
          </p:nvSpPr>
          <p:spPr bwMode="auto">
            <a:xfrm>
              <a:off x="3048001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" name="Rectangle 1889"/>
            <p:cNvSpPr>
              <a:spLocks noChangeArrowheads="1"/>
            </p:cNvSpPr>
            <p:nvPr/>
          </p:nvSpPr>
          <p:spPr bwMode="auto">
            <a:xfrm>
              <a:off x="3105151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" name="Rectangle 1890"/>
            <p:cNvSpPr>
              <a:spLocks noChangeArrowheads="1"/>
            </p:cNvSpPr>
            <p:nvPr/>
          </p:nvSpPr>
          <p:spPr bwMode="auto">
            <a:xfrm>
              <a:off x="313055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0" name="Rectangle 1891"/>
            <p:cNvSpPr>
              <a:spLocks noChangeArrowheads="1"/>
            </p:cNvSpPr>
            <p:nvPr/>
          </p:nvSpPr>
          <p:spPr bwMode="auto">
            <a:xfrm>
              <a:off x="318770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1" name="Rectangle 1892"/>
            <p:cNvSpPr>
              <a:spLocks noChangeArrowheads="1"/>
            </p:cNvSpPr>
            <p:nvPr/>
          </p:nvSpPr>
          <p:spPr bwMode="auto">
            <a:xfrm>
              <a:off x="3279776" y="49672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2" name="Rectangle 1893"/>
            <p:cNvSpPr>
              <a:spLocks noChangeArrowheads="1"/>
            </p:cNvSpPr>
            <p:nvPr/>
          </p:nvSpPr>
          <p:spPr bwMode="auto">
            <a:xfrm>
              <a:off x="3354388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3" name="Rectangle 1894"/>
            <p:cNvSpPr>
              <a:spLocks noChangeArrowheads="1"/>
            </p:cNvSpPr>
            <p:nvPr/>
          </p:nvSpPr>
          <p:spPr bwMode="auto">
            <a:xfrm>
              <a:off x="3411538" y="49672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4" name="Rectangle 1895"/>
            <p:cNvSpPr>
              <a:spLocks noChangeArrowheads="1"/>
            </p:cNvSpPr>
            <p:nvPr/>
          </p:nvSpPr>
          <p:spPr bwMode="auto">
            <a:xfrm>
              <a:off x="2887663" y="508158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5" name="Rectangle 1896"/>
            <p:cNvSpPr>
              <a:spLocks noChangeArrowheads="1"/>
            </p:cNvSpPr>
            <p:nvPr/>
          </p:nvSpPr>
          <p:spPr bwMode="auto">
            <a:xfrm>
              <a:off x="2962276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6" name="Rectangle 1897"/>
            <p:cNvSpPr>
              <a:spLocks noChangeArrowheads="1"/>
            </p:cNvSpPr>
            <p:nvPr/>
          </p:nvSpPr>
          <p:spPr bwMode="auto">
            <a:xfrm>
              <a:off x="3019426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7" name="Rectangle 1898"/>
            <p:cNvSpPr>
              <a:spLocks noChangeArrowheads="1"/>
            </p:cNvSpPr>
            <p:nvPr/>
          </p:nvSpPr>
          <p:spPr bwMode="auto">
            <a:xfrm>
              <a:off x="3044826" y="50815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8" name="Rectangle 1899"/>
            <p:cNvSpPr>
              <a:spLocks noChangeArrowheads="1"/>
            </p:cNvSpPr>
            <p:nvPr/>
          </p:nvSpPr>
          <p:spPr bwMode="auto">
            <a:xfrm>
              <a:off x="3098801" y="50815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9" name="Rectangle 1900"/>
            <p:cNvSpPr>
              <a:spLocks noChangeArrowheads="1"/>
            </p:cNvSpPr>
            <p:nvPr/>
          </p:nvSpPr>
          <p:spPr bwMode="auto">
            <a:xfrm>
              <a:off x="3187701" y="5081588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0" name="Rectangle 1901"/>
            <p:cNvSpPr>
              <a:spLocks noChangeArrowheads="1"/>
            </p:cNvSpPr>
            <p:nvPr/>
          </p:nvSpPr>
          <p:spPr bwMode="auto">
            <a:xfrm>
              <a:off x="3265488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1" name="Rectangle 1902"/>
            <p:cNvSpPr>
              <a:spLocks noChangeArrowheads="1"/>
            </p:cNvSpPr>
            <p:nvPr/>
          </p:nvSpPr>
          <p:spPr bwMode="auto">
            <a:xfrm>
              <a:off x="3325813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2" name="Rectangle 1903"/>
            <p:cNvSpPr>
              <a:spLocks noChangeArrowheads="1"/>
            </p:cNvSpPr>
            <p:nvPr/>
          </p:nvSpPr>
          <p:spPr bwMode="auto">
            <a:xfrm>
              <a:off x="3351213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3" name="Rectangle 1904"/>
            <p:cNvSpPr>
              <a:spLocks noChangeArrowheads="1"/>
            </p:cNvSpPr>
            <p:nvPr/>
          </p:nvSpPr>
          <p:spPr bwMode="auto">
            <a:xfrm>
              <a:off x="3411538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41" name="グループ化 6040"/>
          <p:cNvGrpSpPr/>
          <p:nvPr/>
        </p:nvGrpSpPr>
        <p:grpSpPr>
          <a:xfrm>
            <a:off x="65088" y="4967288"/>
            <a:ext cx="638176" cy="246063"/>
            <a:chOff x="65088" y="4967288"/>
            <a:chExt cx="638176" cy="246063"/>
          </a:xfrm>
        </p:grpSpPr>
        <p:sp>
          <p:nvSpPr>
            <p:cNvPr id="454" name="Rectangle 1905"/>
            <p:cNvSpPr>
              <a:spLocks noChangeArrowheads="1"/>
            </p:cNvSpPr>
            <p:nvPr/>
          </p:nvSpPr>
          <p:spPr bwMode="auto">
            <a:xfrm>
              <a:off x="65088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5" name="Rectangle 1906"/>
            <p:cNvSpPr>
              <a:spLocks noChangeArrowheads="1"/>
            </p:cNvSpPr>
            <p:nvPr/>
          </p:nvSpPr>
          <p:spPr bwMode="auto">
            <a:xfrm>
              <a:off x="136526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6" name="Rectangle 1907"/>
            <p:cNvSpPr>
              <a:spLocks noChangeArrowheads="1"/>
            </p:cNvSpPr>
            <p:nvPr/>
          </p:nvSpPr>
          <p:spPr bwMode="auto">
            <a:xfrm>
              <a:off x="193676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" name="Rectangle 1908"/>
            <p:cNvSpPr>
              <a:spLocks noChangeArrowheads="1"/>
            </p:cNvSpPr>
            <p:nvPr/>
          </p:nvSpPr>
          <p:spPr bwMode="auto">
            <a:xfrm>
              <a:off x="239713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" name="Rectangle 1909"/>
            <p:cNvSpPr>
              <a:spLocks noChangeArrowheads="1"/>
            </p:cNvSpPr>
            <p:nvPr/>
          </p:nvSpPr>
          <p:spPr bwMode="auto">
            <a:xfrm>
              <a:off x="295276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" name="Rectangle 1910"/>
            <p:cNvSpPr>
              <a:spLocks noChangeArrowheads="1"/>
            </p:cNvSpPr>
            <p:nvPr/>
          </p:nvSpPr>
          <p:spPr bwMode="auto">
            <a:xfrm>
              <a:off x="320676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" name="Rectangle 1911"/>
            <p:cNvSpPr>
              <a:spLocks noChangeArrowheads="1"/>
            </p:cNvSpPr>
            <p:nvPr/>
          </p:nvSpPr>
          <p:spPr bwMode="auto">
            <a:xfrm>
              <a:off x="377826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" name="Rectangle 1912"/>
            <p:cNvSpPr>
              <a:spLocks noChangeArrowheads="1"/>
            </p:cNvSpPr>
            <p:nvPr/>
          </p:nvSpPr>
          <p:spPr bwMode="auto">
            <a:xfrm>
              <a:off x="471488" y="49672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" name="Rectangle 1913"/>
            <p:cNvSpPr>
              <a:spLocks noChangeArrowheads="1"/>
            </p:cNvSpPr>
            <p:nvPr/>
          </p:nvSpPr>
          <p:spPr bwMode="auto">
            <a:xfrm>
              <a:off x="54610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3" name="Rectangle 1914"/>
            <p:cNvSpPr>
              <a:spLocks noChangeArrowheads="1"/>
            </p:cNvSpPr>
            <p:nvPr/>
          </p:nvSpPr>
          <p:spPr bwMode="auto">
            <a:xfrm>
              <a:off x="603251" y="49672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4" name="Rectangle 1915"/>
            <p:cNvSpPr>
              <a:spLocks noChangeArrowheads="1"/>
            </p:cNvSpPr>
            <p:nvPr/>
          </p:nvSpPr>
          <p:spPr bwMode="auto">
            <a:xfrm>
              <a:off x="239713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" name="Rectangle 1916"/>
            <p:cNvSpPr>
              <a:spLocks noChangeArrowheads="1"/>
            </p:cNvSpPr>
            <p:nvPr/>
          </p:nvSpPr>
          <p:spPr bwMode="auto">
            <a:xfrm>
              <a:off x="296863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6" name="Rectangle 1917"/>
            <p:cNvSpPr>
              <a:spLocks noChangeArrowheads="1"/>
            </p:cNvSpPr>
            <p:nvPr/>
          </p:nvSpPr>
          <p:spPr bwMode="auto">
            <a:xfrm>
              <a:off x="357188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7" name="Rectangle 1918"/>
            <p:cNvSpPr>
              <a:spLocks noChangeArrowheads="1"/>
            </p:cNvSpPr>
            <p:nvPr/>
          </p:nvSpPr>
          <p:spPr bwMode="auto">
            <a:xfrm>
              <a:off x="382588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" name="Rectangle 1919"/>
            <p:cNvSpPr>
              <a:spLocks noChangeArrowheads="1"/>
            </p:cNvSpPr>
            <p:nvPr/>
          </p:nvSpPr>
          <p:spPr bwMode="auto">
            <a:xfrm>
              <a:off x="442913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43" name="グループ化 6042"/>
          <p:cNvGrpSpPr/>
          <p:nvPr/>
        </p:nvGrpSpPr>
        <p:grpSpPr>
          <a:xfrm>
            <a:off x="966788" y="4967288"/>
            <a:ext cx="695325" cy="246063"/>
            <a:chOff x="966788" y="4967288"/>
            <a:chExt cx="695325" cy="246063"/>
          </a:xfrm>
        </p:grpSpPr>
        <p:sp>
          <p:nvSpPr>
            <p:cNvPr id="469" name="Rectangle 1920"/>
            <p:cNvSpPr>
              <a:spLocks noChangeArrowheads="1"/>
            </p:cNvSpPr>
            <p:nvPr/>
          </p:nvSpPr>
          <p:spPr bwMode="auto">
            <a:xfrm>
              <a:off x="995363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Rectangle 1921"/>
            <p:cNvSpPr>
              <a:spLocks noChangeArrowheads="1"/>
            </p:cNvSpPr>
            <p:nvPr/>
          </p:nvSpPr>
          <p:spPr bwMode="auto">
            <a:xfrm>
              <a:off x="106680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1922"/>
            <p:cNvSpPr>
              <a:spLocks noChangeArrowheads="1"/>
            </p:cNvSpPr>
            <p:nvPr/>
          </p:nvSpPr>
          <p:spPr bwMode="auto">
            <a:xfrm>
              <a:off x="1123951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Rectangle 1923"/>
            <p:cNvSpPr>
              <a:spLocks noChangeArrowheads="1"/>
            </p:cNvSpPr>
            <p:nvPr/>
          </p:nvSpPr>
          <p:spPr bwMode="auto">
            <a:xfrm>
              <a:off x="1169988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Rectangle 1924"/>
            <p:cNvSpPr>
              <a:spLocks noChangeArrowheads="1"/>
            </p:cNvSpPr>
            <p:nvPr/>
          </p:nvSpPr>
          <p:spPr bwMode="auto">
            <a:xfrm>
              <a:off x="1223963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1925"/>
            <p:cNvSpPr>
              <a:spLocks noChangeArrowheads="1"/>
            </p:cNvSpPr>
            <p:nvPr/>
          </p:nvSpPr>
          <p:spPr bwMode="auto">
            <a:xfrm>
              <a:off x="124936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Rectangle 1926"/>
            <p:cNvSpPr>
              <a:spLocks noChangeArrowheads="1"/>
            </p:cNvSpPr>
            <p:nvPr/>
          </p:nvSpPr>
          <p:spPr bwMode="auto">
            <a:xfrm>
              <a:off x="130651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" name="Rectangle 1927"/>
            <p:cNvSpPr>
              <a:spLocks noChangeArrowheads="1"/>
            </p:cNvSpPr>
            <p:nvPr/>
          </p:nvSpPr>
          <p:spPr bwMode="auto">
            <a:xfrm>
              <a:off x="1398588" y="49672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" name="Rectangle 1928"/>
            <p:cNvSpPr>
              <a:spLocks noChangeArrowheads="1"/>
            </p:cNvSpPr>
            <p:nvPr/>
          </p:nvSpPr>
          <p:spPr bwMode="auto">
            <a:xfrm>
              <a:off x="147320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Rectangle 1929"/>
            <p:cNvSpPr>
              <a:spLocks noChangeArrowheads="1"/>
            </p:cNvSpPr>
            <p:nvPr/>
          </p:nvSpPr>
          <p:spPr bwMode="auto">
            <a:xfrm>
              <a:off x="1531938" y="49672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" name="Rectangle 1930"/>
            <p:cNvSpPr>
              <a:spLocks noChangeArrowheads="1"/>
            </p:cNvSpPr>
            <p:nvPr/>
          </p:nvSpPr>
          <p:spPr bwMode="auto">
            <a:xfrm>
              <a:off x="966788" y="5081588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" name="Rectangle 1931"/>
            <p:cNvSpPr>
              <a:spLocks noChangeArrowheads="1"/>
            </p:cNvSpPr>
            <p:nvPr/>
          </p:nvSpPr>
          <p:spPr bwMode="auto">
            <a:xfrm>
              <a:off x="1049338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Rectangle 1932"/>
            <p:cNvSpPr>
              <a:spLocks noChangeArrowheads="1"/>
            </p:cNvSpPr>
            <p:nvPr/>
          </p:nvSpPr>
          <p:spPr bwMode="auto">
            <a:xfrm>
              <a:off x="1109663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" name="Rectangle 1933"/>
            <p:cNvSpPr>
              <a:spLocks noChangeArrowheads="1"/>
            </p:cNvSpPr>
            <p:nvPr/>
          </p:nvSpPr>
          <p:spPr bwMode="auto">
            <a:xfrm>
              <a:off x="1166813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" name="Rectangle 1934"/>
            <p:cNvSpPr>
              <a:spLocks noChangeArrowheads="1"/>
            </p:cNvSpPr>
            <p:nvPr/>
          </p:nvSpPr>
          <p:spPr bwMode="auto">
            <a:xfrm>
              <a:off x="1227138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" name="Rectangle 1935"/>
            <p:cNvSpPr>
              <a:spLocks noChangeArrowheads="1"/>
            </p:cNvSpPr>
            <p:nvPr/>
          </p:nvSpPr>
          <p:spPr bwMode="auto">
            <a:xfrm>
              <a:off x="1284288" y="50815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5" name="Rectangle 1936"/>
            <p:cNvSpPr>
              <a:spLocks noChangeArrowheads="1"/>
            </p:cNvSpPr>
            <p:nvPr/>
          </p:nvSpPr>
          <p:spPr bwMode="auto">
            <a:xfrm>
              <a:off x="1370013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" name="Rectangle 1937"/>
            <p:cNvSpPr>
              <a:spLocks noChangeArrowheads="1"/>
            </p:cNvSpPr>
            <p:nvPr/>
          </p:nvSpPr>
          <p:spPr bwMode="auto">
            <a:xfrm>
              <a:off x="1430338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7" name="Rectangle 1938"/>
            <p:cNvSpPr>
              <a:spLocks noChangeArrowheads="1"/>
            </p:cNvSpPr>
            <p:nvPr/>
          </p:nvSpPr>
          <p:spPr bwMode="auto">
            <a:xfrm>
              <a:off x="1487488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8" name="Rectangle 1939"/>
            <p:cNvSpPr>
              <a:spLocks noChangeArrowheads="1"/>
            </p:cNvSpPr>
            <p:nvPr/>
          </p:nvSpPr>
          <p:spPr bwMode="auto">
            <a:xfrm>
              <a:off x="1512888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9" name="Rectangle 1940"/>
            <p:cNvSpPr>
              <a:spLocks noChangeArrowheads="1"/>
            </p:cNvSpPr>
            <p:nvPr/>
          </p:nvSpPr>
          <p:spPr bwMode="auto">
            <a:xfrm>
              <a:off x="1573213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45" name="グループ化 6044"/>
          <p:cNvGrpSpPr/>
          <p:nvPr/>
        </p:nvGrpSpPr>
        <p:grpSpPr>
          <a:xfrm>
            <a:off x="1901826" y="4967288"/>
            <a:ext cx="695325" cy="246063"/>
            <a:chOff x="1901826" y="4967288"/>
            <a:chExt cx="695325" cy="246063"/>
          </a:xfrm>
        </p:grpSpPr>
        <p:sp>
          <p:nvSpPr>
            <p:cNvPr id="490" name="Rectangle 1941"/>
            <p:cNvSpPr>
              <a:spLocks noChangeArrowheads="1"/>
            </p:cNvSpPr>
            <p:nvPr/>
          </p:nvSpPr>
          <p:spPr bwMode="auto">
            <a:xfrm>
              <a:off x="1927226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1" name="Rectangle 1942"/>
            <p:cNvSpPr>
              <a:spLocks noChangeArrowheads="1"/>
            </p:cNvSpPr>
            <p:nvPr/>
          </p:nvSpPr>
          <p:spPr bwMode="auto">
            <a:xfrm>
              <a:off x="199866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2" name="Rectangle 1943"/>
            <p:cNvSpPr>
              <a:spLocks noChangeArrowheads="1"/>
            </p:cNvSpPr>
            <p:nvPr/>
          </p:nvSpPr>
          <p:spPr bwMode="auto">
            <a:xfrm>
              <a:off x="2058988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3" name="Rectangle 1944"/>
            <p:cNvSpPr>
              <a:spLocks noChangeArrowheads="1"/>
            </p:cNvSpPr>
            <p:nvPr/>
          </p:nvSpPr>
          <p:spPr bwMode="auto">
            <a:xfrm>
              <a:off x="2101851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4" name="Rectangle 1945"/>
            <p:cNvSpPr>
              <a:spLocks noChangeArrowheads="1"/>
            </p:cNvSpPr>
            <p:nvPr/>
          </p:nvSpPr>
          <p:spPr bwMode="auto">
            <a:xfrm>
              <a:off x="2159001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" name="Rectangle 1946"/>
            <p:cNvSpPr>
              <a:spLocks noChangeArrowheads="1"/>
            </p:cNvSpPr>
            <p:nvPr/>
          </p:nvSpPr>
          <p:spPr bwMode="auto">
            <a:xfrm>
              <a:off x="218440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6" name="Rectangle 1947"/>
            <p:cNvSpPr>
              <a:spLocks noChangeArrowheads="1"/>
            </p:cNvSpPr>
            <p:nvPr/>
          </p:nvSpPr>
          <p:spPr bwMode="auto">
            <a:xfrm>
              <a:off x="224155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7" name="Rectangle 1948"/>
            <p:cNvSpPr>
              <a:spLocks noChangeArrowheads="1"/>
            </p:cNvSpPr>
            <p:nvPr/>
          </p:nvSpPr>
          <p:spPr bwMode="auto">
            <a:xfrm>
              <a:off x="2333626" y="49672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8" name="Rectangle 1949"/>
            <p:cNvSpPr>
              <a:spLocks noChangeArrowheads="1"/>
            </p:cNvSpPr>
            <p:nvPr/>
          </p:nvSpPr>
          <p:spPr bwMode="auto">
            <a:xfrm>
              <a:off x="2408238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9" name="Rectangle 1950"/>
            <p:cNvSpPr>
              <a:spLocks noChangeArrowheads="1"/>
            </p:cNvSpPr>
            <p:nvPr/>
          </p:nvSpPr>
          <p:spPr bwMode="auto">
            <a:xfrm>
              <a:off x="2465388" y="49672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0" name="Rectangle 1951"/>
            <p:cNvSpPr>
              <a:spLocks noChangeArrowheads="1"/>
            </p:cNvSpPr>
            <p:nvPr/>
          </p:nvSpPr>
          <p:spPr bwMode="auto">
            <a:xfrm>
              <a:off x="1901826" y="5081588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1" name="Rectangle 1952"/>
            <p:cNvSpPr>
              <a:spLocks noChangeArrowheads="1"/>
            </p:cNvSpPr>
            <p:nvPr/>
          </p:nvSpPr>
          <p:spPr bwMode="auto">
            <a:xfrm>
              <a:off x="1984376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2" name="Rectangle 1953"/>
            <p:cNvSpPr>
              <a:spLocks noChangeArrowheads="1"/>
            </p:cNvSpPr>
            <p:nvPr/>
          </p:nvSpPr>
          <p:spPr bwMode="auto">
            <a:xfrm>
              <a:off x="2041526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3" name="Rectangle 1954"/>
            <p:cNvSpPr>
              <a:spLocks noChangeArrowheads="1"/>
            </p:cNvSpPr>
            <p:nvPr/>
          </p:nvSpPr>
          <p:spPr bwMode="auto">
            <a:xfrm>
              <a:off x="2101851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4" name="Rectangle 1955"/>
            <p:cNvSpPr>
              <a:spLocks noChangeArrowheads="1"/>
            </p:cNvSpPr>
            <p:nvPr/>
          </p:nvSpPr>
          <p:spPr bwMode="auto">
            <a:xfrm>
              <a:off x="2159001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5" name="Rectangle 1956"/>
            <p:cNvSpPr>
              <a:spLocks noChangeArrowheads="1"/>
            </p:cNvSpPr>
            <p:nvPr/>
          </p:nvSpPr>
          <p:spPr bwMode="auto">
            <a:xfrm>
              <a:off x="2216151" y="50815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6" name="Rectangle 1957"/>
            <p:cNvSpPr>
              <a:spLocks noChangeArrowheads="1"/>
            </p:cNvSpPr>
            <p:nvPr/>
          </p:nvSpPr>
          <p:spPr bwMode="auto">
            <a:xfrm>
              <a:off x="2305051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" name="Rectangle 1958"/>
            <p:cNvSpPr>
              <a:spLocks noChangeArrowheads="1"/>
            </p:cNvSpPr>
            <p:nvPr/>
          </p:nvSpPr>
          <p:spPr bwMode="auto">
            <a:xfrm>
              <a:off x="2362201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8" name="Rectangle 1959"/>
            <p:cNvSpPr>
              <a:spLocks noChangeArrowheads="1"/>
            </p:cNvSpPr>
            <p:nvPr/>
          </p:nvSpPr>
          <p:spPr bwMode="auto">
            <a:xfrm>
              <a:off x="2422526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9" name="Rectangle 1960"/>
            <p:cNvSpPr>
              <a:spLocks noChangeArrowheads="1"/>
            </p:cNvSpPr>
            <p:nvPr/>
          </p:nvSpPr>
          <p:spPr bwMode="auto">
            <a:xfrm>
              <a:off x="2447926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0" name="Rectangle 1961"/>
            <p:cNvSpPr>
              <a:spLocks noChangeArrowheads="1"/>
            </p:cNvSpPr>
            <p:nvPr/>
          </p:nvSpPr>
          <p:spPr bwMode="auto">
            <a:xfrm>
              <a:off x="2508251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49" name="グループ化 6048"/>
          <p:cNvGrpSpPr/>
          <p:nvPr/>
        </p:nvGrpSpPr>
        <p:grpSpPr>
          <a:xfrm>
            <a:off x="3805238" y="4967288"/>
            <a:ext cx="641350" cy="246063"/>
            <a:chOff x="3805238" y="4967288"/>
            <a:chExt cx="641350" cy="246063"/>
          </a:xfrm>
        </p:grpSpPr>
        <p:sp>
          <p:nvSpPr>
            <p:cNvPr id="511" name="Rectangle 1962"/>
            <p:cNvSpPr>
              <a:spLocks noChangeArrowheads="1"/>
            </p:cNvSpPr>
            <p:nvPr/>
          </p:nvSpPr>
          <p:spPr bwMode="auto">
            <a:xfrm>
              <a:off x="3805238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" name="Rectangle 1963"/>
            <p:cNvSpPr>
              <a:spLocks noChangeArrowheads="1"/>
            </p:cNvSpPr>
            <p:nvPr/>
          </p:nvSpPr>
          <p:spPr bwMode="auto">
            <a:xfrm>
              <a:off x="3876676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" name="Rectangle 1964"/>
            <p:cNvSpPr>
              <a:spLocks noChangeArrowheads="1"/>
            </p:cNvSpPr>
            <p:nvPr/>
          </p:nvSpPr>
          <p:spPr bwMode="auto">
            <a:xfrm>
              <a:off x="3937001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" name="Rectangle 1965"/>
            <p:cNvSpPr>
              <a:spLocks noChangeArrowheads="1"/>
            </p:cNvSpPr>
            <p:nvPr/>
          </p:nvSpPr>
          <p:spPr bwMode="auto">
            <a:xfrm>
              <a:off x="3979863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" name="Rectangle 1966"/>
            <p:cNvSpPr>
              <a:spLocks noChangeArrowheads="1"/>
            </p:cNvSpPr>
            <p:nvPr/>
          </p:nvSpPr>
          <p:spPr bwMode="auto">
            <a:xfrm>
              <a:off x="4037013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" name="Rectangle 1967"/>
            <p:cNvSpPr>
              <a:spLocks noChangeArrowheads="1"/>
            </p:cNvSpPr>
            <p:nvPr/>
          </p:nvSpPr>
          <p:spPr bwMode="auto">
            <a:xfrm>
              <a:off x="4060826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" name="Rectangle 1968"/>
            <p:cNvSpPr>
              <a:spLocks noChangeArrowheads="1"/>
            </p:cNvSpPr>
            <p:nvPr/>
          </p:nvSpPr>
          <p:spPr bwMode="auto">
            <a:xfrm>
              <a:off x="411956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" name="Rectangle 1969"/>
            <p:cNvSpPr>
              <a:spLocks noChangeArrowheads="1"/>
            </p:cNvSpPr>
            <p:nvPr/>
          </p:nvSpPr>
          <p:spPr bwMode="auto">
            <a:xfrm>
              <a:off x="4211638" y="49672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" name="Rectangle 1970"/>
            <p:cNvSpPr>
              <a:spLocks noChangeArrowheads="1"/>
            </p:cNvSpPr>
            <p:nvPr/>
          </p:nvSpPr>
          <p:spPr bwMode="auto">
            <a:xfrm>
              <a:off x="428625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" name="Rectangle 1971"/>
            <p:cNvSpPr>
              <a:spLocks noChangeArrowheads="1"/>
            </p:cNvSpPr>
            <p:nvPr/>
          </p:nvSpPr>
          <p:spPr bwMode="auto">
            <a:xfrm>
              <a:off x="4343401" y="49672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" name="Rectangle 1972"/>
            <p:cNvSpPr>
              <a:spLocks noChangeArrowheads="1"/>
            </p:cNvSpPr>
            <p:nvPr/>
          </p:nvSpPr>
          <p:spPr bwMode="auto">
            <a:xfrm>
              <a:off x="3805238" y="5081588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" name="Rectangle 1973"/>
            <p:cNvSpPr>
              <a:spLocks noChangeArrowheads="1"/>
            </p:cNvSpPr>
            <p:nvPr/>
          </p:nvSpPr>
          <p:spPr bwMode="auto">
            <a:xfrm>
              <a:off x="3865563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" name="Rectangle 1974"/>
            <p:cNvSpPr>
              <a:spLocks noChangeArrowheads="1"/>
            </p:cNvSpPr>
            <p:nvPr/>
          </p:nvSpPr>
          <p:spPr bwMode="auto">
            <a:xfrm>
              <a:off x="3925888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" name="Rectangle 1975"/>
            <p:cNvSpPr>
              <a:spLocks noChangeArrowheads="1"/>
            </p:cNvSpPr>
            <p:nvPr/>
          </p:nvSpPr>
          <p:spPr bwMode="auto">
            <a:xfrm>
              <a:off x="3983038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" name="Rectangle 1976"/>
            <p:cNvSpPr>
              <a:spLocks noChangeArrowheads="1"/>
            </p:cNvSpPr>
            <p:nvPr/>
          </p:nvSpPr>
          <p:spPr bwMode="auto">
            <a:xfrm>
              <a:off x="4008438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" name="Rectangle 1977"/>
            <p:cNvSpPr>
              <a:spLocks noChangeArrowheads="1"/>
            </p:cNvSpPr>
            <p:nvPr/>
          </p:nvSpPr>
          <p:spPr bwMode="auto">
            <a:xfrm>
              <a:off x="4065588" y="50815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" name="Rectangle 1978"/>
            <p:cNvSpPr>
              <a:spLocks noChangeArrowheads="1"/>
            </p:cNvSpPr>
            <p:nvPr/>
          </p:nvSpPr>
          <p:spPr bwMode="auto">
            <a:xfrm>
              <a:off x="4154488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" name="Rectangle 1979"/>
            <p:cNvSpPr>
              <a:spLocks noChangeArrowheads="1"/>
            </p:cNvSpPr>
            <p:nvPr/>
          </p:nvSpPr>
          <p:spPr bwMode="auto">
            <a:xfrm>
              <a:off x="4211638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" name="Rectangle 1980"/>
            <p:cNvSpPr>
              <a:spLocks noChangeArrowheads="1"/>
            </p:cNvSpPr>
            <p:nvPr/>
          </p:nvSpPr>
          <p:spPr bwMode="auto">
            <a:xfrm>
              <a:off x="4271963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" name="Rectangle 1981"/>
            <p:cNvSpPr>
              <a:spLocks noChangeArrowheads="1"/>
            </p:cNvSpPr>
            <p:nvPr/>
          </p:nvSpPr>
          <p:spPr bwMode="auto">
            <a:xfrm>
              <a:off x="4297363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" name="Rectangle 1982"/>
            <p:cNvSpPr>
              <a:spLocks noChangeArrowheads="1"/>
            </p:cNvSpPr>
            <p:nvPr/>
          </p:nvSpPr>
          <p:spPr bwMode="auto">
            <a:xfrm>
              <a:off x="4357688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51" name="グループ化 6050"/>
          <p:cNvGrpSpPr/>
          <p:nvPr/>
        </p:nvGrpSpPr>
        <p:grpSpPr>
          <a:xfrm>
            <a:off x="4743451" y="4967288"/>
            <a:ext cx="638175" cy="246063"/>
            <a:chOff x="4743451" y="4967288"/>
            <a:chExt cx="638175" cy="246063"/>
          </a:xfrm>
        </p:grpSpPr>
        <p:sp>
          <p:nvSpPr>
            <p:cNvPr id="532" name="Rectangle 1983"/>
            <p:cNvSpPr>
              <a:spLocks noChangeArrowheads="1"/>
            </p:cNvSpPr>
            <p:nvPr/>
          </p:nvSpPr>
          <p:spPr bwMode="auto">
            <a:xfrm>
              <a:off x="4743451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3" name="Rectangle 1984"/>
            <p:cNvSpPr>
              <a:spLocks noChangeArrowheads="1"/>
            </p:cNvSpPr>
            <p:nvPr/>
          </p:nvSpPr>
          <p:spPr bwMode="auto">
            <a:xfrm>
              <a:off x="481171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4" name="Rectangle 1985"/>
            <p:cNvSpPr>
              <a:spLocks noChangeArrowheads="1"/>
            </p:cNvSpPr>
            <p:nvPr/>
          </p:nvSpPr>
          <p:spPr bwMode="auto">
            <a:xfrm>
              <a:off x="4872038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5" name="Rectangle 1986"/>
            <p:cNvSpPr>
              <a:spLocks noChangeArrowheads="1"/>
            </p:cNvSpPr>
            <p:nvPr/>
          </p:nvSpPr>
          <p:spPr bwMode="auto">
            <a:xfrm>
              <a:off x="4914901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" name="Rectangle 1987"/>
            <p:cNvSpPr>
              <a:spLocks noChangeArrowheads="1"/>
            </p:cNvSpPr>
            <p:nvPr/>
          </p:nvSpPr>
          <p:spPr bwMode="auto">
            <a:xfrm>
              <a:off x="4972051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7" name="Rectangle 1988"/>
            <p:cNvSpPr>
              <a:spLocks noChangeArrowheads="1"/>
            </p:cNvSpPr>
            <p:nvPr/>
          </p:nvSpPr>
          <p:spPr bwMode="auto">
            <a:xfrm>
              <a:off x="499745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8" name="Rectangle 1989"/>
            <p:cNvSpPr>
              <a:spLocks noChangeArrowheads="1"/>
            </p:cNvSpPr>
            <p:nvPr/>
          </p:nvSpPr>
          <p:spPr bwMode="auto">
            <a:xfrm>
              <a:off x="505460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9" name="Rectangle 1990"/>
            <p:cNvSpPr>
              <a:spLocks noChangeArrowheads="1"/>
            </p:cNvSpPr>
            <p:nvPr/>
          </p:nvSpPr>
          <p:spPr bwMode="auto">
            <a:xfrm>
              <a:off x="5146676" y="49672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0" name="Rectangle 1991"/>
            <p:cNvSpPr>
              <a:spLocks noChangeArrowheads="1"/>
            </p:cNvSpPr>
            <p:nvPr/>
          </p:nvSpPr>
          <p:spPr bwMode="auto">
            <a:xfrm>
              <a:off x="5221288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" name="Rectangle 1992"/>
            <p:cNvSpPr>
              <a:spLocks noChangeArrowheads="1"/>
            </p:cNvSpPr>
            <p:nvPr/>
          </p:nvSpPr>
          <p:spPr bwMode="auto">
            <a:xfrm>
              <a:off x="5281613" y="49672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2" name="Rectangle 1993"/>
            <p:cNvSpPr>
              <a:spLocks noChangeArrowheads="1"/>
            </p:cNvSpPr>
            <p:nvPr/>
          </p:nvSpPr>
          <p:spPr bwMode="auto">
            <a:xfrm>
              <a:off x="4743451" y="5081588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3" name="Rectangle 1994"/>
            <p:cNvSpPr>
              <a:spLocks noChangeArrowheads="1"/>
            </p:cNvSpPr>
            <p:nvPr/>
          </p:nvSpPr>
          <p:spPr bwMode="auto">
            <a:xfrm>
              <a:off x="4800601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4" name="Rectangle 1995"/>
            <p:cNvSpPr>
              <a:spLocks noChangeArrowheads="1"/>
            </p:cNvSpPr>
            <p:nvPr/>
          </p:nvSpPr>
          <p:spPr bwMode="auto">
            <a:xfrm>
              <a:off x="4864101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" name="Rectangle 1996"/>
            <p:cNvSpPr>
              <a:spLocks noChangeArrowheads="1"/>
            </p:cNvSpPr>
            <p:nvPr/>
          </p:nvSpPr>
          <p:spPr bwMode="auto">
            <a:xfrm>
              <a:off x="4921251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6" name="Rectangle 1997"/>
            <p:cNvSpPr>
              <a:spLocks noChangeArrowheads="1"/>
            </p:cNvSpPr>
            <p:nvPr/>
          </p:nvSpPr>
          <p:spPr bwMode="auto">
            <a:xfrm>
              <a:off x="4946651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7" name="Rectangle 1998"/>
            <p:cNvSpPr>
              <a:spLocks noChangeArrowheads="1"/>
            </p:cNvSpPr>
            <p:nvPr/>
          </p:nvSpPr>
          <p:spPr bwMode="auto">
            <a:xfrm>
              <a:off x="5003801" y="50815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8" name="Rectangle 1999"/>
            <p:cNvSpPr>
              <a:spLocks noChangeArrowheads="1"/>
            </p:cNvSpPr>
            <p:nvPr/>
          </p:nvSpPr>
          <p:spPr bwMode="auto">
            <a:xfrm>
              <a:off x="5089526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9" name="Rectangle 2000"/>
            <p:cNvSpPr>
              <a:spLocks noChangeArrowheads="1"/>
            </p:cNvSpPr>
            <p:nvPr/>
          </p:nvSpPr>
          <p:spPr bwMode="auto">
            <a:xfrm>
              <a:off x="5149851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0" name="Rectangle 2001"/>
            <p:cNvSpPr>
              <a:spLocks noChangeArrowheads="1"/>
            </p:cNvSpPr>
            <p:nvPr/>
          </p:nvSpPr>
          <p:spPr bwMode="auto">
            <a:xfrm>
              <a:off x="5207001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" name="Rectangle 2002"/>
            <p:cNvSpPr>
              <a:spLocks noChangeArrowheads="1"/>
            </p:cNvSpPr>
            <p:nvPr/>
          </p:nvSpPr>
          <p:spPr bwMode="auto">
            <a:xfrm>
              <a:off x="5232401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" name="Rectangle 2003"/>
            <p:cNvSpPr>
              <a:spLocks noChangeArrowheads="1"/>
            </p:cNvSpPr>
            <p:nvPr/>
          </p:nvSpPr>
          <p:spPr bwMode="auto">
            <a:xfrm>
              <a:off x="5292726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53" name="グループ化 6052"/>
          <p:cNvGrpSpPr/>
          <p:nvPr/>
        </p:nvGrpSpPr>
        <p:grpSpPr>
          <a:xfrm>
            <a:off x="5675313" y="4967288"/>
            <a:ext cx="606426" cy="246063"/>
            <a:chOff x="5675313" y="4967288"/>
            <a:chExt cx="606426" cy="246063"/>
          </a:xfrm>
        </p:grpSpPr>
        <p:sp>
          <p:nvSpPr>
            <p:cNvPr id="553" name="Rectangle 2004"/>
            <p:cNvSpPr>
              <a:spLocks noChangeArrowheads="1"/>
            </p:cNvSpPr>
            <p:nvPr/>
          </p:nvSpPr>
          <p:spPr bwMode="auto">
            <a:xfrm>
              <a:off x="5675313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4" name="Rectangle 2005"/>
            <p:cNvSpPr>
              <a:spLocks noChangeArrowheads="1"/>
            </p:cNvSpPr>
            <p:nvPr/>
          </p:nvSpPr>
          <p:spPr bwMode="auto">
            <a:xfrm>
              <a:off x="574675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5" name="Rectangle 2006"/>
            <p:cNvSpPr>
              <a:spLocks noChangeArrowheads="1"/>
            </p:cNvSpPr>
            <p:nvPr/>
          </p:nvSpPr>
          <p:spPr bwMode="auto">
            <a:xfrm>
              <a:off x="5803901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6" name="Rectangle 2007"/>
            <p:cNvSpPr>
              <a:spLocks noChangeArrowheads="1"/>
            </p:cNvSpPr>
            <p:nvPr/>
          </p:nvSpPr>
          <p:spPr bwMode="auto">
            <a:xfrm>
              <a:off x="5849938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7" name="Rectangle 2008"/>
            <p:cNvSpPr>
              <a:spLocks noChangeArrowheads="1"/>
            </p:cNvSpPr>
            <p:nvPr/>
          </p:nvSpPr>
          <p:spPr bwMode="auto">
            <a:xfrm>
              <a:off x="5903913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" name="Rectangle 2009"/>
            <p:cNvSpPr>
              <a:spLocks noChangeArrowheads="1"/>
            </p:cNvSpPr>
            <p:nvPr/>
          </p:nvSpPr>
          <p:spPr bwMode="auto">
            <a:xfrm>
              <a:off x="592931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" name="Rectangle 2010"/>
            <p:cNvSpPr>
              <a:spLocks noChangeArrowheads="1"/>
            </p:cNvSpPr>
            <p:nvPr/>
          </p:nvSpPr>
          <p:spPr bwMode="auto">
            <a:xfrm>
              <a:off x="598805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0" name="Rectangle 2011"/>
            <p:cNvSpPr>
              <a:spLocks noChangeArrowheads="1"/>
            </p:cNvSpPr>
            <p:nvPr/>
          </p:nvSpPr>
          <p:spPr bwMode="auto">
            <a:xfrm>
              <a:off x="6046788" y="49672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1" name="Rectangle 2012"/>
            <p:cNvSpPr>
              <a:spLocks noChangeArrowheads="1"/>
            </p:cNvSpPr>
            <p:nvPr/>
          </p:nvSpPr>
          <p:spPr bwMode="auto">
            <a:xfrm>
              <a:off x="6121401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" name="Rectangle 2013"/>
            <p:cNvSpPr>
              <a:spLocks noChangeArrowheads="1"/>
            </p:cNvSpPr>
            <p:nvPr/>
          </p:nvSpPr>
          <p:spPr bwMode="auto">
            <a:xfrm>
              <a:off x="6181726" y="49672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2015"/>
            <p:cNvSpPr>
              <a:spLocks noChangeArrowheads="1"/>
            </p:cNvSpPr>
            <p:nvPr/>
          </p:nvSpPr>
          <p:spPr bwMode="auto">
            <a:xfrm>
              <a:off x="5727700" y="508158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2016"/>
            <p:cNvSpPr>
              <a:spLocks noChangeArrowheads="1"/>
            </p:cNvSpPr>
            <p:nvPr/>
          </p:nvSpPr>
          <p:spPr bwMode="auto">
            <a:xfrm>
              <a:off x="5764213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2017"/>
            <p:cNvSpPr>
              <a:spLocks noChangeArrowheads="1"/>
            </p:cNvSpPr>
            <p:nvPr/>
          </p:nvSpPr>
          <p:spPr bwMode="auto">
            <a:xfrm>
              <a:off x="5821363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2018"/>
            <p:cNvSpPr>
              <a:spLocks noChangeArrowheads="1"/>
            </p:cNvSpPr>
            <p:nvPr/>
          </p:nvSpPr>
          <p:spPr bwMode="auto">
            <a:xfrm>
              <a:off x="5881688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2019"/>
            <p:cNvSpPr>
              <a:spLocks noChangeArrowheads="1"/>
            </p:cNvSpPr>
            <p:nvPr/>
          </p:nvSpPr>
          <p:spPr bwMode="auto">
            <a:xfrm>
              <a:off x="5907088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2020"/>
            <p:cNvSpPr>
              <a:spLocks noChangeArrowheads="1"/>
            </p:cNvSpPr>
            <p:nvPr/>
          </p:nvSpPr>
          <p:spPr bwMode="auto">
            <a:xfrm>
              <a:off x="5967413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2021"/>
            <p:cNvSpPr>
              <a:spLocks noChangeArrowheads="1"/>
            </p:cNvSpPr>
            <p:nvPr/>
          </p:nvSpPr>
          <p:spPr bwMode="auto">
            <a:xfrm>
              <a:off x="6042025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2022"/>
            <p:cNvSpPr>
              <a:spLocks noChangeArrowheads="1"/>
            </p:cNvSpPr>
            <p:nvPr/>
          </p:nvSpPr>
          <p:spPr bwMode="auto">
            <a:xfrm>
              <a:off x="6102350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2023"/>
            <p:cNvSpPr>
              <a:spLocks noChangeArrowheads="1"/>
            </p:cNvSpPr>
            <p:nvPr/>
          </p:nvSpPr>
          <p:spPr bwMode="auto">
            <a:xfrm>
              <a:off x="6127750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55" name="グループ化 6054"/>
          <p:cNvGrpSpPr/>
          <p:nvPr/>
        </p:nvGrpSpPr>
        <p:grpSpPr>
          <a:xfrm>
            <a:off x="6562725" y="4967288"/>
            <a:ext cx="720726" cy="246063"/>
            <a:chOff x="6562725" y="4967288"/>
            <a:chExt cx="720726" cy="246063"/>
          </a:xfrm>
        </p:grpSpPr>
        <p:sp>
          <p:nvSpPr>
            <p:cNvPr id="172" name="Rectangle 2024"/>
            <p:cNvSpPr>
              <a:spLocks noChangeArrowheads="1"/>
            </p:cNvSpPr>
            <p:nvPr/>
          </p:nvSpPr>
          <p:spPr bwMode="auto">
            <a:xfrm>
              <a:off x="6562725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2025"/>
            <p:cNvSpPr>
              <a:spLocks noChangeArrowheads="1"/>
            </p:cNvSpPr>
            <p:nvPr/>
          </p:nvSpPr>
          <p:spPr bwMode="auto">
            <a:xfrm>
              <a:off x="6634163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2026"/>
            <p:cNvSpPr>
              <a:spLocks noChangeArrowheads="1"/>
            </p:cNvSpPr>
            <p:nvPr/>
          </p:nvSpPr>
          <p:spPr bwMode="auto">
            <a:xfrm>
              <a:off x="6692900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2027"/>
            <p:cNvSpPr>
              <a:spLocks noChangeArrowheads="1"/>
            </p:cNvSpPr>
            <p:nvPr/>
          </p:nvSpPr>
          <p:spPr bwMode="auto">
            <a:xfrm>
              <a:off x="6735763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2028"/>
            <p:cNvSpPr>
              <a:spLocks noChangeArrowheads="1"/>
            </p:cNvSpPr>
            <p:nvPr/>
          </p:nvSpPr>
          <p:spPr bwMode="auto">
            <a:xfrm>
              <a:off x="6792913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2029"/>
            <p:cNvSpPr>
              <a:spLocks noChangeArrowheads="1"/>
            </p:cNvSpPr>
            <p:nvPr/>
          </p:nvSpPr>
          <p:spPr bwMode="auto">
            <a:xfrm>
              <a:off x="6816725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2030"/>
            <p:cNvSpPr>
              <a:spLocks noChangeArrowheads="1"/>
            </p:cNvSpPr>
            <p:nvPr/>
          </p:nvSpPr>
          <p:spPr bwMode="auto">
            <a:xfrm>
              <a:off x="6877050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2031"/>
            <p:cNvSpPr>
              <a:spLocks noChangeArrowheads="1"/>
            </p:cNvSpPr>
            <p:nvPr/>
          </p:nvSpPr>
          <p:spPr bwMode="auto">
            <a:xfrm>
              <a:off x="6934200" y="4967288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2032"/>
            <p:cNvSpPr>
              <a:spLocks noChangeArrowheads="1"/>
            </p:cNvSpPr>
            <p:nvPr/>
          </p:nvSpPr>
          <p:spPr bwMode="auto">
            <a:xfrm>
              <a:off x="6996113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2033"/>
            <p:cNvSpPr>
              <a:spLocks noChangeArrowheads="1"/>
            </p:cNvSpPr>
            <p:nvPr/>
          </p:nvSpPr>
          <p:spPr bwMode="auto">
            <a:xfrm>
              <a:off x="7051675" y="4967288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2034"/>
            <p:cNvSpPr>
              <a:spLocks noChangeArrowheads="1"/>
            </p:cNvSpPr>
            <p:nvPr/>
          </p:nvSpPr>
          <p:spPr bwMode="auto">
            <a:xfrm>
              <a:off x="7151688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2035"/>
            <p:cNvSpPr>
              <a:spLocks noChangeArrowheads="1"/>
            </p:cNvSpPr>
            <p:nvPr/>
          </p:nvSpPr>
          <p:spPr bwMode="auto">
            <a:xfrm>
              <a:off x="7177088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2036"/>
            <p:cNvSpPr>
              <a:spLocks noChangeArrowheads="1"/>
            </p:cNvSpPr>
            <p:nvPr/>
          </p:nvSpPr>
          <p:spPr bwMode="auto">
            <a:xfrm>
              <a:off x="6759575" y="5081588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2037"/>
            <p:cNvSpPr>
              <a:spLocks noChangeArrowheads="1"/>
            </p:cNvSpPr>
            <p:nvPr/>
          </p:nvSpPr>
          <p:spPr bwMode="auto">
            <a:xfrm>
              <a:off x="6796088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2038"/>
            <p:cNvSpPr>
              <a:spLocks noChangeArrowheads="1"/>
            </p:cNvSpPr>
            <p:nvPr/>
          </p:nvSpPr>
          <p:spPr bwMode="auto">
            <a:xfrm>
              <a:off x="6853238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2039"/>
            <p:cNvSpPr>
              <a:spLocks noChangeArrowheads="1"/>
            </p:cNvSpPr>
            <p:nvPr/>
          </p:nvSpPr>
          <p:spPr bwMode="auto">
            <a:xfrm>
              <a:off x="6913563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2040"/>
            <p:cNvSpPr>
              <a:spLocks noChangeArrowheads="1"/>
            </p:cNvSpPr>
            <p:nvPr/>
          </p:nvSpPr>
          <p:spPr bwMode="auto">
            <a:xfrm>
              <a:off x="6938963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2041"/>
            <p:cNvSpPr>
              <a:spLocks noChangeArrowheads="1"/>
            </p:cNvSpPr>
            <p:nvPr/>
          </p:nvSpPr>
          <p:spPr bwMode="auto">
            <a:xfrm>
              <a:off x="6999288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57" name="グループ化 6056"/>
          <p:cNvGrpSpPr/>
          <p:nvPr/>
        </p:nvGrpSpPr>
        <p:grpSpPr>
          <a:xfrm>
            <a:off x="7485063" y="4967288"/>
            <a:ext cx="735013" cy="246063"/>
            <a:chOff x="7485063" y="4967288"/>
            <a:chExt cx="735013" cy="246063"/>
          </a:xfrm>
        </p:grpSpPr>
        <p:sp>
          <p:nvSpPr>
            <p:cNvPr id="190" name="Rectangle 2042"/>
            <p:cNvSpPr>
              <a:spLocks noChangeArrowheads="1"/>
            </p:cNvSpPr>
            <p:nvPr/>
          </p:nvSpPr>
          <p:spPr bwMode="auto">
            <a:xfrm>
              <a:off x="7485063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2043"/>
            <p:cNvSpPr>
              <a:spLocks noChangeArrowheads="1"/>
            </p:cNvSpPr>
            <p:nvPr/>
          </p:nvSpPr>
          <p:spPr bwMode="auto">
            <a:xfrm>
              <a:off x="7554913" y="49672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2044"/>
            <p:cNvSpPr>
              <a:spLocks noChangeArrowheads="1"/>
            </p:cNvSpPr>
            <p:nvPr/>
          </p:nvSpPr>
          <p:spPr bwMode="auto">
            <a:xfrm>
              <a:off x="7583488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2045"/>
            <p:cNvSpPr>
              <a:spLocks noChangeArrowheads="1"/>
            </p:cNvSpPr>
            <p:nvPr/>
          </p:nvSpPr>
          <p:spPr bwMode="auto">
            <a:xfrm>
              <a:off x="7623175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2046"/>
            <p:cNvSpPr>
              <a:spLocks noChangeArrowheads="1"/>
            </p:cNvSpPr>
            <p:nvPr/>
          </p:nvSpPr>
          <p:spPr bwMode="auto">
            <a:xfrm>
              <a:off x="7713663" y="4967288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2047"/>
            <p:cNvSpPr>
              <a:spLocks noChangeArrowheads="1"/>
            </p:cNvSpPr>
            <p:nvPr/>
          </p:nvSpPr>
          <p:spPr bwMode="auto">
            <a:xfrm>
              <a:off x="7788275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2048"/>
            <p:cNvSpPr>
              <a:spLocks noChangeArrowheads="1"/>
            </p:cNvSpPr>
            <p:nvPr/>
          </p:nvSpPr>
          <p:spPr bwMode="auto">
            <a:xfrm>
              <a:off x="7845425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2049"/>
            <p:cNvSpPr>
              <a:spLocks noChangeArrowheads="1"/>
            </p:cNvSpPr>
            <p:nvPr/>
          </p:nvSpPr>
          <p:spPr bwMode="auto">
            <a:xfrm>
              <a:off x="7902575" y="49672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2050"/>
            <p:cNvSpPr>
              <a:spLocks noChangeArrowheads="1"/>
            </p:cNvSpPr>
            <p:nvPr/>
          </p:nvSpPr>
          <p:spPr bwMode="auto">
            <a:xfrm>
              <a:off x="7959725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2051"/>
            <p:cNvSpPr>
              <a:spLocks noChangeArrowheads="1"/>
            </p:cNvSpPr>
            <p:nvPr/>
          </p:nvSpPr>
          <p:spPr bwMode="auto">
            <a:xfrm>
              <a:off x="8013700" y="49672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2052"/>
            <p:cNvSpPr>
              <a:spLocks noChangeArrowheads="1"/>
            </p:cNvSpPr>
            <p:nvPr/>
          </p:nvSpPr>
          <p:spPr bwMode="auto">
            <a:xfrm>
              <a:off x="8074025" y="49672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2053"/>
            <p:cNvSpPr>
              <a:spLocks noChangeArrowheads="1"/>
            </p:cNvSpPr>
            <p:nvPr/>
          </p:nvSpPr>
          <p:spPr bwMode="auto">
            <a:xfrm>
              <a:off x="8116888" y="49672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2054"/>
            <p:cNvSpPr>
              <a:spLocks noChangeArrowheads="1"/>
            </p:cNvSpPr>
            <p:nvPr/>
          </p:nvSpPr>
          <p:spPr bwMode="auto">
            <a:xfrm>
              <a:off x="7708900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2055"/>
            <p:cNvSpPr>
              <a:spLocks noChangeArrowheads="1"/>
            </p:cNvSpPr>
            <p:nvPr/>
          </p:nvSpPr>
          <p:spPr bwMode="auto">
            <a:xfrm>
              <a:off x="7766050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2056"/>
            <p:cNvSpPr>
              <a:spLocks noChangeArrowheads="1"/>
            </p:cNvSpPr>
            <p:nvPr/>
          </p:nvSpPr>
          <p:spPr bwMode="auto">
            <a:xfrm>
              <a:off x="7826375" y="50815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2057"/>
            <p:cNvSpPr>
              <a:spLocks noChangeArrowheads="1"/>
            </p:cNvSpPr>
            <p:nvPr/>
          </p:nvSpPr>
          <p:spPr bwMode="auto">
            <a:xfrm>
              <a:off x="7851775" y="50815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2058"/>
            <p:cNvSpPr>
              <a:spLocks noChangeArrowheads="1"/>
            </p:cNvSpPr>
            <p:nvPr/>
          </p:nvSpPr>
          <p:spPr bwMode="auto">
            <a:xfrm>
              <a:off x="7912100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59" name="グループ化 6058"/>
          <p:cNvGrpSpPr/>
          <p:nvPr/>
        </p:nvGrpSpPr>
        <p:grpSpPr>
          <a:xfrm>
            <a:off x="8383588" y="4967288"/>
            <a:ext cx="806450" cy="360363"/>
            <a:chOff x="8383588" y="4967288"/>
            <a:chExt cx="806450" cy="360363"/>
          </a:xfrm>
        </p:grpSpPr>
        <p:sp>
          <p:nvSpPr>
            <p:cNvPr id="207" name="Rectangle 2059"/>
            <p:cNvSpPr>
              <a:spLocks noChangeArrowheads="1"/>
            </p:cNvSpPr>
            <p:nvPr/>
          </p:nvSpPr>
          <p:spPr bwMode="auto">
            <a:xfrm>
              <a:off x="8655050" y="4967288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Rectangle 2060"/>
            <p:cNvSpPr>
              <a:spLocks noChangeArrowheads="1"/>
            </p:cNvSpPr>
            <p:nvPr/>
          </p:nvSpPr>
          <p:spPr bwMode="auto">
            <a:xfrm>
              <a:off x="8723313" y="4967288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Rectangle 2061"/>
            <p:cNvSpPr>
              <a:spLocks noChangeArrowheads="1"/>
            </p:cNvSpPr>
            <p:nvPr/>
          </p:nvSpPr>
          <p:spPr bwMode="auto">
            <a:xfrm>
              <a:off x="8805863" y="4967288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Rectangle 2062"/>
            <p:cNvSpPr>
              <a:spLocks noChangeArrowheads="1"/>
            </p:cNvSpPr>
            <p:nvPr/>
          </p:nvSpPr>
          <p:spPr bwMode="auto">
            <a:xfrm>
              <a:off x="8383588" y="5081588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2063"/>
            <p:cNvSpPr>
              <a:spLocks noChangeArrowheads="1"/>
            </p:cNvSpPr>
            <p:nvPr/>
          </p:nvSpPr>
          <p:spPr bwMode="auto">
            <a:xfrm>
              <a:off x="8458200" y="50815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2064"/>
            <p:cNvSpPr>
              <a:spLocks noChangeArrowheads="1"/>
            </p:cNvSpPr>
            <p:nvPr/>
          </p:nvSpPr>
          <p:spPr bwMode="auto">
            <a:xfrm>
              <a:off x="8515350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65"/>
            <p:cNvSpPr>
              <a:spLocks noChangeArrowheads="1"/>
            </p:cNvSpPr>
            <p:nvPr/>
          </p:nvSpPr>
          <p:spPr bwMode="auto">
            <a:xfrm>
              <a:off x="8558213" y="5081588"/>
              <a:ext cx="1857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66"/>
            <p:cNvSpPr>
              <a:spLocks noChangeArrowheads="1"/>
            </p:cNvSpPr>
            <p:nvPr/>
          </p:nvSpPr>
          <p:spPr bwMode="auto">
            <a:xfrm>
              <a:off x="8697913" y="5081588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67"/>
            <p:cNvSpPr>
              <a:spLocks noChangeArrowheads="1"/>
            </p:cNvSpPr>
            <p:nvPr/>
          </p:nvSpPr>
          <p:spPr bwMode="auto">
            <a:xfrm>
              <a:off x="8755063" y="50815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68"/>
            <p:cNvSpPr>
              <a:spLocks noChangeArrowheads="1"/>
            </p:cNvSpPr>
            <p:nvPr/>
          </p:nvSpPr>
          <p:spPr bwMode="auto">
            <a:xfrm>
              <a:off x="8794750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Rectangle 2069"/>
            <p:cNvSpPr>
              <a:spLocks noChangeArrowheads="1"/>
            </p:cNvSpPr>
            <p:nvPr/>
          </p:nvSpPr>
          <p:spPr bwMode="auto">
            <a:xfrm>
              <a:off x="8851900" y="5081588"/>
              <a:ext cx="2222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hou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2070"/>
            <p:cNvSpPr>
              <a:spLocks noChangeArrowheads="1"/>
            </p:cNvSpPr>
            <p:nvPr/>
          </p:nvSpPr>
          <p:spPr bwMode="auto">
            <a:xfrm>
              <a:off x="9029700" y="5081588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2071"/>
            <p:cNvSpPr>
              <a:spLocks noChangeArrowheads="1"/>
            </p:cNvSpPr>
            <p:nvPr/>
          </p:nvSpPr>
          <p:spPr bwMode="auto">
            <a:xfrm>
              <a:off x="9083675" y="5081588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2072"/>
            <p:cNvSpPr>
              <a:spLocks noChangeArrowheads="1"/>
            </p:cNvSpPr>
            <p:nvPr/>
          </p:nvSpPr>
          <p:spPr bwMode="auto">
            <a:xfrm>
              <a:off x="8632825" y="5195888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Rectangle 2073"/>
            <p:cNvSpPr>
              <a:spLocks noChangeArrowheads="1"/>
            </p:cNvSpPr>
            <p:nvPr/>
          </p:nvSpPr>
          <p:spPr bwMode="auto">
            <a:xfrm>
              <a:off x="8709025" y="51958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2074"/>
            <p:cNvSpPr>
              <a:spLocks noChangeArrowheads="1"/>
            </p:cNvSpPr>
            <p:nvPr/>
          </p:nvSpPr>
          <p:spPr bwMode="auto">
            <a:xfrm>
              <a:off x="8766175" y="5195888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2075"/>
            <p:cNvSpPr>
              <a:spLocks noChangeArrowheads="1"/>
            </p:cNvSpPr>
            <p:nvPr/>
          </p:nvSpPr>
          <p:spPr bwMode="auto">
            <a:xfrm>
              <a:off x="8791575" y="5195888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2076"/>
            <p:cNvSpPr>
              <a:spLocks noChangeArrowheads="1"/>
            </p:cNvSpPr>
            <p:nvPr/>
          </p:nvSpPr>
          <p:spPr bwMode="auto">
            <a:xfrm>
              <a:off x="8851900" y="5195888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60" name="グループ化 6059"/>
          <p:cNvGrpSpPr/>
          <p:nvPr/>
        </p:nvGrpSpPr>
        <p:grpSpPr>
          <a:xfrm>
            <a:off x="0" y="5646738"/>
            <a:ext cx="717551" cy="522288"/>
            <a:chOff x="0" y="5646738"/>
            <a:chExt cx="717551" cy="522288"/>
          </a:xfrm>
        </p:grpSpPr>
        <p:sp>
          <p:nvSpPr>
            <p:cNvPr id="225" name="Freeform 2077"/>
            <p:cNvSpPr>
              <a:spLocks/>
            </p:cNvSpPr>
            <p:nvPr/>
          </p:nvSpPr>
          <p:spPr bwMode="auto">
            <a:xfrm>
              <a:off x="14288" y="5646738"/>
              <a:ext cx="703263" cy="490538"/>
            </a:xfrm>
            <a:custGeom>
              <a:avLst/>
              <a:gdLst>
                <a:gd name="T0" fmla="*/ 59 w 246"/>
                <a:gd name="T1" fmla="*/ 172 h 172"/>
                <a:gd name="T2" fmla="*/ 211 w 246"/>
                <a:gd name="T3" fmla="*/ 172 h 172"/>
                <a:gd name="T4" fmla="*/ 240 w 246"/>
                <a:gd name="T5" fmla="*/ 154 h 172"/>
                <a:gd name="T6" fmla="*/ 225 w 246"/>
                <a:gd name="T7" fmla="*/ 131 h 172"/>
                <a:gd name="T8" fmla="*/ 230 w 246"/>
                <a:gd name="T9" fmla="*/ 80 h 172"/>
                <a:gd name="T10" fmla="*/ 178 w 246"/>
                <a:gd name="T11" fmla="*/ 66 h 172"/>
                <a:gd name="T12" fmla="*/ 95 w 246"/>
                <a:gd name="T13" fmla="*/ 16 h 172"/>
                <a:gd name="T14" fmla="*/ 43 w 246"/>
                <a:gd name="T15" fmla="*/ 98 h 172"/>
                <a:gd name="T16" fmla="*/ 3 w 246"/>
                <a:gd name="T17" fmla="*/ 128 h 172"/>
                <a:gd name="T18" fmla="*/ 59 w 246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172">
                  <a:moveTo>
                    <a:pt x="59" y="172"/>
                  </a:moveTo>
                  <a:cubicBezTo>
                    <a:pt x="211" y="172"/>
                    <a:pt x="211" y="172"/>
                    <a:pt x="211" y="172"/>
                  </a:cubicBezTo>
                  <a:cubicBezTo>
                    <a:pt x="211" y="172"/>
                    <a:pt x="237" y="172"/>
                    <a:pt x="240" y="154"/>
                  </a:cubicBezTo>
                  <a:cubicBezTo>
                    <a:pt x="244" y="133"/>
                    <a:pt x="225" y="131"/>
                    <a:pt x="225" y="131"/>
                  </a:cubicBezTo>
                  <a:cubicBezTo>
                    <a:pt x="225" y="131"/>
                    <a:pt x="246" y="106"/>
                    <a:pt x="230" y="80"/>
                  </a:cubicBezTo>
                  <a:cubicBezTo>
                    <a:pt x="211" y="49"/>
                    <a:pt x="178" y="66"/>
                    <a:pt x="178" y="66"/>
                  </a:cubicBezTo>
                  <a:cubicBezTo>
                    <a:pt x="178" y="66"/>
                    <a:pt x="171" y="0"/>
                    <a:pt x="95" y="16"/>
                  </a:cubicBezTo>
                  <a:cubicBezTo>
                    <a:pt x="32" y="29"/>
                    <a:pt x="43" y="98"/>
                    <a:pt x="43" y="98"/>
                  </a:cubicBezTo>
                  <a:cubicBezTo>
                    <a:pt x="43" y="98"/>
                    <a:pt x="6" y="89"/>
                    <a:pt x="3" y="128"/>
                  </a:cubicBezTo>
                  <a:cubicBezTo>
                    <a:pt x="0" y="168"/>
                    <a:pt x="59" y="172"/>
                    <a:pt x="59" y="172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6" name="Freeform 2078"/>
            <p:cNvSpPr>
              <a:spLocks/>
            </p:cNvSpPr>
            <p:nvPr/>
          </p:nvSpPr>
          <p:spPr bwMode="auto">
            <a:xfrm>
              <a:off x="0" y="5826126"/>
              <a:ext cx="300038" cy="342900"/>
            </a:xfrm>
            <a:custGeom>
              <a:avLst/>
              <a:gdLst>
                <a:gd name="T0" fmla="*/ 53 w 105"/>
                <a:gd name="T1" fmla="*/ 0 h 120"/>
                <a:gd name="T2" fmla="*/ 0 w 105"/>
                <a:gd name="T3" fmla="*/ 0 h 120"/>
                <a:gd name="T4" fmla="*/ 0 w 105"/>
                <a:gd name="T5" fmla="*/ 101 h 120"/>
                <a:gd name="T6" fmla="*/ 52 w 105"/>
                <a:gd name="T7" fmla="*/ 120 h 120"/>
                <a:gd name="T8" fmla="*/ 52 w 105"/>
                <a:gd name="T9" fmla="*/ 120 h 120"/>
                <a:gd name="T10" fmla="*/ 52 w 105"/>
                <a:gd name="T11" fmla="*/ 120 h 120"/>
                <a:gd name="T12" fmla="*/ 53 w 105"/>
                <a:gd name="T13" fmla="*/ 120 h 120"/>
                <a:gd name="T14" fmla="*/ 53 w 105"/>
                <a:gd name="T15" fmla="*/ 120 h 120"/>
                <a:gd name="T16" fmla="*/ 53 w 105"/>
                <a:gd name="T17" fmla="*/ 120 h 120"/>
                <a:gd name="T18" fmla="*/ 105 w 105"/>
                <a:gd name="T19" fmla="*/ 101 h 120"/>
                <a:gd name="T20" fmla="*/ 105 w 105"/>
                <a:gd name="T21" fmla="*/ 0 h 120"/>
                <a:gd name="T22" fmla="*/ 53 w 10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120">
                  <a:moveTo>
                    <a:pt x="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23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82" y="120"/>
                    <a:pt x="105" y="112"/>
                    <a:pt x="105" y="101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DB5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7" name="Freeform 2079"/>
            <p:cNvSpPr>
              <a:spLocks/>
            </p:cNvSpPr>
            <p:nvPr/>
          </p:nvSpPr>
          <p:spPr bwMode="auto">
            <a:xfrm>
              <a:off x="223838" y="5889626"/>
              <a:ext cx="307975" cy="179388"/>
            </a:xfrm>
            <a:custGeom>
              <a:avLst/>
              <a:gdLst>
                <a:gd name="T0" fmla="*/ 0 w 194"/>
                <a:gd name="T1" fmla="*/ 34 h 113"/>
                <a:gd name="T2" fmla="*/ 122 w 194"/>
                <a:gd name="T3" fmla="*/ 34 h 113"/>
                <a:gd name="T4" fmla="*/ 122 w 194"/>
                <a:gd name="T5" fmla="*/ 0 h 113"/>
                <a:gd name="T6" fmla="*/ 194 w 194"/>
                <a:gd name="T7" fmla="*/ 56 h 113"/>
                <a:gd name="T8" fmla="*/ 122 w 194"/>
                <a:gd name="T9" fmla="*/ 113 h 113"/>
                <a:gd name="T10" fmla="*/ 122 w 194"/>
                <a:gd name="T11" fmla="*/ 75 h 113"/>
                <a:gd name="T12" fmla="*/ 0 w 194"/>
                <a:gd name="T13" fmla="*/ 75 h 113"/>
                <a:gd name="T14" fmla="*/ 0 w 194"/>
                <a:gd name="T15" fmla="*/ 3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13">
                  <a:moveTo>
                    <a:pt x="0" y="34"/>
                  </a:moveTo>
                  <a:lnTo>
                    <a:pt x="122" y="34"/>
                  </a:lnTo>
                  <a:lnTo>
                    <a:pt x="122" y="0"/>
                  </a:lnTo>
                  <a:lnTo>
                    <a:pt x="194" y="56"/>
                  </a:lnTo>
                  <a:lnTo>
                    <a:pt x="122" y="113"/>
                  </a:lnTo>
                  <a:lnTo>
                    <a:pt x="122" y="75"/>
                  </a:lnTo>
                  <a:lnTo>
                    <a:pt x="0" y="75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DB5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8" name="Freeform 2080"/>
            <p:cNvSpPr>
              <a:spLocks/>
            </p:cNvSpPr>
            <p:nvPr/>
          </p:nvSpPr>
          <p:spPr bwMode="auto">
            <a:xfrm>
              <a:off x="0" y="5829301"/>
              <a:ext cx="150813" cy="339725"/>
            </a:xfrm>
            <a:custGeom>
              <a:avLst/>
              <a:gdLst>
                <a:gd name="T0" fmla="*/ 53 w 53"/>
                <a:gd name="T1" fmla="*/ 0 h 119"/>
                <a:gd name="T2" fmla="*/ 0 w 53"/>
                <a:gd name="T3" fmla="*/ 0 h 119"/>
                <a:gd name="T4" fmla="*/ 0 w 53"/>
                <a:gd name="T5" fmla="*/ 100 h 119"/>
                <a:gd name="T6" fmla="*/ 53 w 53"/>
                <a:gd name="T7" fmla="*/ 119 h 119"/>
                <a:gd name="T8" fmla="*/ 53 w 5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19">
                  <a:moveTo>
                    <a:pt x="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1"/>
                    <a:pt x="24" y="119"/>
                    <a:pt x="53" y="119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F2C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9" name="Oval 2081"/>
            <p:cNvSpPr>
              <a:spLocks noChangeArrowheads="1"/>
            </p:cNvSpPr>
            <p:nvPr/>
          </p:nvSpPr>
          <p:spPr bwMode="auto">
            <a:xfrm>
              <a:off x="0" y="5775326"/>
              <a:ext cx="300038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0" name="Oval 2082"/>
            <p:cNvSpPr>
              <a:spLocks noChangeArrowheads="1"/>
            </p:cNvSpPr>
            <p:nvPr/>
          </p:nvSpPr>
          <p:spPr bwMode="auto">
            <a:xfrm>
              <a:off x="31750" y="5789613"/>
              <a:ext cx="236538" cy="7143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1" name="Freeform 2083"/>
            <p:cNvSpPr>
              <a:spLocks/>
            </p:cNvSpPr>
            <p:nvPr/>
          </p:nvSpPr>
          <p:spPr bwMode="auto">
            <a:xfrm>
              <a:off x="31750" y="5789613"/>
              <a:ext cx="236538" cy="57150"/>
            </a:xfrm>
            <a:custGeom>
              <a:avLst/>
              <a:gdLst>
                <a:gd name="T0" fmla="*/ 75 w 83"/>
                <a:gd name="T1" fmla="*/ 20 h 20"/>
                <a:gd name="T2" fmla="*/ 83 w 83"/>
                <a:gd name="T3" fmla="*/ 13 h 20"/>
                <a:gd name="T4" fmla="*/ 42 w 83"/>
                <a:gd name="T5" fmla="*/ 0 h 20"/>
                <a:gd name="T6" fmla="*/ 0 w 83"/>
                <a:gd name="T7" fmla="*/ 13 h 20"/>
                <a:gd name="T8" fmla="*/ 9 w 83"/>
                <a:gd name="T9" fmla="*/ 20 h 20"/>
                <a:gd name="T10" fmla="*/ 42 w 83"/>
                <a:gd name="T11" fmla="*/ 15 h 20"/>
                <a:gd name="T12" fmla="*/ 75 w 8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">
                  <a:moveTo>
                    <a:pt x="75" y="20"/>
                  </a:moveTo>
                  <a:cubicBezTo>
                    <a:pt x="80" y="18"/>
                    <a:pt x="83" y="15"/>
                    <a:pt x="83" y="13"/>
                  </a:cubicBezTo>
                  <a:cubicBezTo>
                    <a:pt x="83" y="6"/>
                    <a:pt x="65" y="0"/>
                    <a:pt x="42" y="0"/>
                  </a:cubicBezTo>
                  <a:cubicBezTo>
                    <a:pt x="19" y="0"/>
                    <a:pt x="0" y="6"/>
                    <a:pt x="0" y="13"/>
                  </a:cubicBezTo>
                  <a:cubicBezTo>
                    <a:pt x="0" y="15"/>
                    <a:pt x="3" y="18"/>
                    <a:pt x="9" y="20"/>
                  </a:cubicBezTo>
                  <a:cubicBezTo>
                    <a:pt x="16" y="17"/>
                    <a:pt x="28" y="15"/>
                    <a:pt x="42" y="15"/>
                  </a:cubicBezTo>
                  <a:cubicBezTo>
                    <a:pt x="55" y="15"/>
                    <a:pt x="67" y="17"/>
                    <a:pt x="75" y="20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62" name="グループ化 6061"/>
          <p:cNvGrpSpPr/>
          <p:nvPr/>
        </p:nvGrpSpPr>
        <p:grpSpPr>
          <a:xfrm>
            <a:off x="1066800" y="5643563"/>
            <a:ext cx="428626" cy="568325"/>
            <a:chOff x="1066800" y="5643563"/>
            <a:chExt cx="428626" cy="568325"/>
          </a:xfrm>
        </p:grpSpPr>
        <p:sp>
          <p:nvSpPr>
            <p:cNvPr id="232" name="Freeform 2084"/>
            <p:cNvSpPr>
              <a:spLocks/>
            </p:cNvSpPr>
            <p:nvPr/>
          </p:nvSpPr>
          <p:spPr bwMode="auto">
            <a:xfrm>
              <a:off x="1066800" y="5719763"/>
              <a:ext cx="214313" cy="492125"/>
            </a:xfrm>
            <a:custGeom>
              <a:avLst/>
              <a:gdLst>
                <a:gd name="T0" fmla="*/ 0 w 75"/>
                <a:gd name="T1" fmla="*/ 0 h 172"/>
                <a:gd name="T2" fmla="*/ 0 w 75"/>
                <a:gd name="T3" fmla="*/ 145 h 172"/>
                <a:gd name="T4" fmla="*/ 75 w 75"/>
                <a:gd name="T5" fmla="*/ 172 h 172"/>
                <a:gd name="T6" fmla="*/ 75 w 75"/>
                <a:gd name="T7" fmla="*/ 0 h 172"/>
                <a:gd name="T8" fmla="*/ 0 w 7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3" y="172"/>
                    <a:pt x="75" y="17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3" name="Freeform 2085"/>
            <p:cNvSpPr>
              <a:spLocks/>
            </p:cNvSpPr>
            <p:nvPr/>
          </p:nvSpPr>
          <p:spPr bwMode="auto">
            <a:xfrm>
              <a:off x="1277938" y="5719763"/>
              <a:ext cx="217488" cy="492125"/>
            </a:xfrm>
            <a:custGeom>
              <a:avLst/>
              <a:gdLst>
                <a:gd name="T0" fmla="*/ 0 w 76"/>
                <a:gd name="T1" fmla="*/ 172 h 172"/>
                <a:gd name="T2" fmla="*/ 1 w 76"/>
                <a:gd name="T3" fmla="*/ 172 h 172"/>
                <a:gd name="T4" fmla="*/ 76 w 76"/>
                <a:gd name="T5" fmla="*/ 145 h 172"/>
                <a:gd name="T6" fmla="*/ 76 w 76"/>
                <a:gd name="T7" fmla="*/ 0 h 172"/>
                <a:gd name="T8" fmla="*/ 0 w 76"/>
                <a:gd name="T9" fmla="*/ 0 h 172"/>
                <a:gd name="T10" fmla="*/ 0 w 76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0" y="172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42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4" name="Freeform 2086"/>
            <p:cNvSpPr>
              <a:spLocks/>
            </p:cNvSpPr>
            <p:nvPr/>
          </p:nvSpPr>
          <p:spPr bwMode="auto">
            <a:xfrm>
              <a:off x="1277938" y="5719763"/>
              <a:ext cx="217488" cy="492125"/>
            </a:xfrm>
            <a:custGeom>
              <a:avLst/>
              <a:gdLst>
                <a:gd name="T0" fmla="*/ 76 w 76"/>
                <a:gd name="T1" fmla="*/ 0 h 172"/>
                <a:gd name="T2" fmla="*/ 0 w 76"/>
                <a:gd name="T3" fmla="*/ 0 h 172"/>
                <a:gd name="T4" fmla="*/ 0 w 76"/>
                <a:gd name="T5" fmla="*/ 172 h 172"/>
                <a:gd name="T6" fmla="*/ 1 w 76"/>
                <a:gd name="T7" fmla="*/ 172 h 172"/>
                <a:gd name="T8" fmla="*/ 76 w 76"/>
                <a:gd name="T9" fmla="*/ 145 h 172"/>
                <a:gd name="T10" fmla="*/ 76 w 7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42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268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5" name="Oval 2087"/>
            <p:cNvSpPr>
              <a:spLocks noChangeArrowheads="1"/>
            </p:cNvSpPr>
            <p:nvPr/>
          </p:nvSpPr>
          <p:spPr bwMode="auto">
            <a:xfrm>
              <a:off x="1066800" y="5643563"/>
              <a:ext cx="428625" cy="153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6" name="Oval 2088"/>
            <p:cNvSpPr>
              <a:spLocks noChangeArrowheads="1"/>
            </p:cNvSpPr>
            <p:nvPr/>
          </p:nvSpPr>
          <p:spPr bwMode="auto">
            <a:xfrm>
              <a:off x="1109663" y="5665788"/>
              <a:ext cx="339725" cy="103188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7" name="Freeform 2089"/>
            <p:cNvSpPr>
              <a:spLocks/>
            </p:cNvSpPr>
            <p:nvPr/>
          </p:nvSpPr>
          <p:spPr bwMode="auto">
            <a:xfrm>
              <a:off x="1109663" y="5665788"/>
              <a:ext cx="339725" cy="82550"/>
            </a:xfrm>
            <a:custGeom>
              <a:avLst/>
              <a:gdLst>
                <a:gd name="T0" fmla="*/ 107 w 119"/>
                <a:gd name="T1" fmla="*/ 29 h 29"/>
                <a:gd name="T2" fmla="*/ 119 w 119"/>
                <a:gd name="T3" fmla="*/ 18 h 29"/>
                <a:gd name="T4" fmla="*/ 60 w 119"/>
                <a:gd name="T5" fmla="*/ 0 h 29"/>
                <a:gd name="T6" fmla="*/ 0 w 119"/>
                <a:gd name="T7" fmla="*/ 18 h 29"/>
                <a:gd name="T8" fmla="*/ 13 w 119"/>
                <a:gd name="T9" fmla="*/ 29 h 29"/>
                <a:gd name="T10" fmla="*/ 60 w 119"/>
                <a:gd name="T11" fmla="*/ 22 h 29"/>
                <a:gd name="T12" fmla="*/ 107 w 11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9">
                  <a:moveTo>
                    <a:pt x="107" y="29"/>
                  </a:moveTo>
                  <a:cubicBezTo>
                    <a:pt x="115" y="26"/>
                    <a:pt x="119" y="22"/>
                    <a:pt x="119" y="18"/>
                  </a:cubicBezTo>
                  <a:cubicBezTo>
                    <a:pt x="119" y="8"/>
                    <a:pt x="93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22"/>
                    <a:pt x="5" y="26"/>
                    <a:pt x="13" y="29"/>
                  </a:cubicBezTo>
                  <a:cubicBezTo>
                    <a:pt x="23" y="24"/>
                    <a:pt x="41" y="22"/>
                    <a:pt x="60" y="22"/>
                  </a:cubicBezTo>
                  <a:cubicBezTo>
                    <a:pt x="79" y="22"/>
                    <a:pt x="96" y="24"/>
                    <a:pt x="107" y="29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" name="Freeform 2090"/>
            <p:cNvSpPr>
              <a:spLocks/>
            </p:cNvSpPr>
            <p:nvPr/>
          </p:nvSpPr>
          <p:spPr bwMode="auto">
            <a:xfrm>
              <a:off x="1123950" y="5908676"/>
              <a:ext cx="88900" cy="141288"/>
            </a:xfrm>
            <a:custGeom>
              <a:avLst/>
              <a:gdLst>
                <a:gd name="T0" fmla="*/ 31 w 31"/>
                <a:gd name="T1" fmla="*/ 35 h 49"/>
                <a:gd name="T2" fmla="*/ 26 w 31"/>
                <a:gd name="T3" fmla="*/ 45 h 49"/>
                <a:gd name="T4" fmla="*/ 13 w 31"/>
                <a:gd name="T5" fmla="*/ 49 h 49"/>
                <a:gd name="T6" fmla="*/ 0 w 31"/>
                <a:gd name="T7" fmla="*/ 46 h 49"/>
                <a:gd name="T8" fmla="*/ 0 w 31"/>
                <a:gd name="T9" fmla="*/ 36 h 49"/>
                <a:gd name="T10" fmla="*/ 13 w 31"/>
                <a:gd name="T11" fmla="*/ 40 h 49"/>
                <a:gd name="T12" fmla="*/ 18 w 31"/>
                <a:gd name="T13" fmla="*/ 39 h 49"/>
                <a:gd name="T14" fmla="*/ 20 w 31"/>
                <a:gd name="T15" fmla="*/ 36 h 49"/>
                <a:gd name="T16" fmla="*/ 18 w 31"/>
                <a:gd name="T17" fmla="*/ 32 h 49"/>
                <a:gd name="T18" fmla="*/ 11 w 31"/>
                <a:gd name="T19" fmla="*/ 28 h 49"/>
                <a:gd name="T20" fmla="*/ 0 w 31"/>
                <a:gd name="T21" fmla="*/ 14 h 49"/>
                <a:gd name="T22" fmla="*/ 5 w 31"/>
                <a:gd name="T23" fmla="*/ 4 h 49"/>
                <a:gd name="T24" fmla="*/ 17 w 31"/>
                <a:gd name="T25" fmla="*/ 0 h 49"/>
                <a:gd name="T26" fmla="*/ 29 w 31"/>
                <a:gd name="T27" fmla="*/ 2 h 49"/>
                <a:gd name="T28" fmla="*/ 29 w 31"/>
                <a:gd name="T29" fmla="*/ 11 h 49"/>
                <a:gd name="T30" fmla="*/ 18 w 31"/>
                <a:gd name="T31" fmla="*/ 8 h 49"/>
                <a:gd name="T32" fmla="*/ 13 w 31"/>
                <a:gd name="T33" fmla="*/ 9 h 49"/>
                <a:gd name="T34" fmla="*/ 11 w 31"/>
                <a:gd name="T35" fmla="*/ 13 h 49"/>
                <a:gd name="T36" fmla="*/ 13 w 31"/>
                <a:gd name="T37" fmla="*/ 17 h 49"/>
                <a:gd name="T38" fmla="*/ 19 w 31"/>
                <a:gd name="T39" fmla="*/ 20 h 49"/>
                <a:gd name="T40" fmla="*/ 28 w 31"/>
                <a:gd name="T41" fmla="*/ 27 h 49"/>
                <a:gd name="T42" fmla="*/ 31 w 31"/>
                <a:gd name="T4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9">
                  <a:moveTo>
                    <a:pt x="31" y="35"/>
                  </a:moveTo>
                  <a:cubicBezTo>
                    <a:pt x="31" y="39"/>
                    <a:pt x="29" y="43"/>
                    <a:pt x="26" y="45"/>
                  </a:cubicBezTo>
                  <a:cubicBezTo>
                    <a:pt x="23" y="47"/>
                    <a:pt x="18" y="49"/>
                    <a:pt x="13" y="49"/>
                  </a:cubicBezTo>
                  <a:cubicBezTo>
                    <a:pt x="8" y="49"/>
                    <a:pt x="4" y="48"/>
                    <a:pt x="0" y="4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9"/>
                    <a:pt x="8" y="40"/>
                    <a:pt x="13" y="40"/>
                  </a:cubicBezTo>
                  <a:cubicBezTo>
                    <a:pt x="15" y="40"/>
                    <a:pt x="17" y="40"/>
                    <a:pt x="18" y="39"/>
                  </a:cubicBezTo>
                  <a:cubicBezTo>
                    <a:pt x="19" y="38"/>
                    <a:pt x="20" y="37"/>
                    <a:pt x="20" y="36"/>
                  </a:cubicBezTo>
                  <a:cubicBezTo>
                    <a:pt x="20" y="34"/>
                    <a:pt x="19" y="33"/>
                    <a:pt x="18" y="32"/>
                  </a:cubicBezTo>
                  <a:cubicBezTo>
                    <a:pt x="17" y="31"/>
                    <a:pt x="14" y="29"/>
                    <a:pt x="11" y="28"/>
                  </a:cubicBezTo>
                  <a:cubicBezTo>
                    <a:pt x="4" y="24"/>
                    <a:pt x="0" y="20"/>
                    <a:pt x="0" y="14"/>
                  </a:cubicBezTo>
                  <a:cubicBezTo>
                    <a:pt x="0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0"/>
                    <a:pt x="29" y="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6" y="9"/>
                    <a:pt x="22" y="8"/>
                    <a:pt x="18" y="8"/>
                  </a:cubicBezTo>
                  <a:cubicBezTo>
                    <a:pt x="16" y="8"/>
                    <a:pt x="14" y="9"/>
                    <a:pt x="13" y="9"/>
                  </a:cubicBezTo>
                  <a:cubicBezTo>
                    <a:pt x="12" y="10"/>
                    <a:pt x="11" y="12"/>
                    <a:pt x="11" y="13"/>
                  </a:cubicBezTo>
                  <a:cubicBezTo>
                    <a:pt x="11" y="14"/>
                    <a:pt x="12" y="16"/>
                    <a:pt x="13" y="17"/>
                  </a:cubicBezTo>
                  <a:cubicBezTo>
                    <a:pt x="14" y="18"/>
                    <a:pt x="16" y="19"/>
                    <a:pt x="19" y="20"/>
                  </a:cubicBezTo>
                  <a:cubicBezTo>
                    <a:pt x="23" y="22"/>
                    <a:pt x="26" y="24"/>
                    <a:pt x="28" y="27"/>
                  </a:cubicBezTo>
                  <a:cubicBezTo>
                    <a:pt x="30" y="29"/>
                    <a:pt x="31" y="31"/>
                    <a:pt x="3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" name="Freeform 2091"/>
            <p:cNvSpPr>
              <a:spLocks noEditPoints="1"/>
            </p:cNvSpPr>
            <p:nvPr/>
          </p:nvSpPr>
          <p:spPr bwMode="auto">
            <a:xfrm>
              <a:off x="1223963" y="5908676"/>
              <a:ext cx="134938" cy="171450"/>
            </a:xfrm>
            <a:custGeom>
              <a:avLst/>
              <a:gdLst>
                <a:gd name="T0" fmla="*/ 47 w 47"/>
                <a:gd name="T1" fmla="*/ 24 h 60"/>
                <a:gd name="T2" fmla="*/ 43 w 47"/>
                <a:gd name="T3" fmla="*/ 38 h 60"/>
                <a:gd name="T4" fmla="*/ 32 w 47"/>
                <a:gd name="T5" fmla="*/ 47 h 60"/>
                <a:gd name="T6" fmla="*/ 46 w 47"/>
                <a:gd name="T7" fmla="*/ 60 h 60"/>
                <a:gd name="T8" fmla="*/ 32 w 47"/>
                <a:gd name="T9" fmla="*/ 60 h 60"/>
                <a:gd name="T10" fmla="*/ 22 w 47"/>
                <a:gd name="T11" fmla="*/ 49 h 60"/>
                <a:gd name="T12" fmla="*/ 11 w 47"/>
                <a:gd name="T13" fmla="*/ 45 h 60"/>
                <a:gd name="T14" fmla="*/ 3 w 47"/>
                <a:gd name="T15" fmla="*/ 37 h 60"/>
                <a:gd name="T16" fmla="*/ 0 w 47"/>
                <a:gd name="T17" fmla="*/ 25 h 60"/>
                <a:gd name="T18" fmla="*/ 3 w 47"/>
                <a:gd name="T19" fmla="*/ 12 h 60"/>
                <a:gd name="T20" fmla="*/ 12 w 47"/>
                <a:gd name="T21" fmla="*/ 3 h 60"/>
                <a:gd name="T22" fmla="*/ 24 w 47"/>
                <a:gd name="T23" fmla="*/ 0 h 60"/>
                <a:gd name="T24" fmla="*/ 36 w 47"/>
                <a:gd name="T25" fmla="*/ 3 h 60"/>
                <a:gd name="T26" fmla="*/ 44 w 47"/>
                <a:gd name="T27" fmla="*/ 11 h 60"/>
                <a:gd name="T28" fmla="*/ 47 w 47"/>
                <a:gd name="T29" fmla="*/ 24 h 60"/>
                <a:gd name="T30" fmla="*/ 36 w 47"/>
                <a:gd name="T31" fmla="*/ 25 h 60"/>
                <a:gd name="T32" fmla="*/ 32 w 47"/>
                <a:gd name="T33" fmla="*/ 13 h 60"/>
                <a:gd name="T34" fmla="*/ 24 w 47"/>
                <a:gd name="T35" fmla="*/ 9 h 60"/>
                <a:gd name="T36" fmla="*/ 15 w 47"/>
                <a:gd name="T37" fmla="*/ 13 h 60"/>
                <a:gd name="T38" fmla="*/ 12 w 47"/>
                <a:gd name="T39" fmla="*/ 24 h 60"/>
                <a:gd name="T40" fmla="*/ 15 w 47"/>
                <a:gd name="T41" fmla="*/ 35 h 60"/>
                <a:gd name="T42" fmla="*/ 24 w 47"/>
                <a:gd name="T43" fmla="*/ 40 h 60"/>
                <a:gd name="T44" fmla="*/ 32 w 47"/>
                <a:gd name="T45" fmla="*/ 36 h 60"/>
                <a:gd name="T46" fmla="*/ 36 w 47"/>
                <a:gd name="T4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60">
                  <a:moveTo>
                    <a:pt x="47" y="24"/>
                  </a:moveTo>
                  <a:cubicBezTo>
                    <a:pt x="47" y="29"/>
                    <a:pt x="46" y="34"/>
                    <a:pt x="43" y="38"/>
                  </a:cubicBezTo>
                  <a:cubicBezTo>
                    <a:pt x="40" y="42"/>
                    <a:pt x="37" y="45"/>
                    <a:pt x="32" y="47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18" y="49"/>
                    <a:pt x="14" y="47"/>
                    <a:pt x="11" y="45"/>
                  </a:cubicBezTo>
                  <a:cubicBezTo>
                    <a:pt x="8" y="43"/>
                    <a:pt x="5" y="40"/>
                    <a:pt x="3" y="37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2" y="3"/>
                  </a:cubicBezTo>
                  <a:cubicBezTo>
                    <a:pt x="15" y="1"/>
                    <a:pt x="20" y="0"/>
                    <a:pt x="24" y="0"/>
                  </a:cubicBezTo>
                  <a:cubicBezTo>
                    <a:pt x="29" y="0"/>
                    <a:pt x="32" y="1"/>
                    <a:pt x="36" y="3"/>
                  </a:cubicBezTo>
                  <a:cubicBezTo>
                    <a:pt x="39" y="5"/>
                    <a:pt x="42" y="8"/>
                    <a:pt x="44" y="11"/>
                  </a:cubicBezTo>
                  <a:cubicBezTo>
                    <a:pt x="46" y="15"/>
                    <a:pt x="47" y="19"/>
                    <a:pt x="47" y="24"/>
                  </a:cubicBezTo>
                  <a:close/>
                  <a:moveTo>
                    <a:pt x="36" y="25"/>
                  </a:moveTo>
                  <a:cubicBezTo>
                    <a:pt x="36" y="20"/>
                    <a:pt x="35" y="16"/>
                    <a:pt x="32" y="13"/>
                  </a:cubicBezTo>
                  <a:cubicBezTo>
                    <a:pt x="30" y="10"/>
                    <a:pt x="28" y="9"/>
                    <a:pt x="24" y="9"/>
                  </a:cubicBezTo>
                  <a:cubicBezTo>
                    <a:pt x="20" y="9"/>
                    <a:pt x="17" y="10"/>
                    <a:pt x="15" y="13"/>
                  </a:cubicBezTo>
                  <a:cubicBezTo>
                    <a:pt x="13" y="16"/>
                    <a:pt x="12" y="20"/>
                    <a:pt x="12" y="24"/>
                  </a:cubicBezTo>
                  <a:cubicBezTo>
                    <a:pt x="12" y="29"/>
                    <a:pt x="13" y="33"/>
                    <a:pt x="15" y="35"/>
                  </a:cubicBezTo>
                  <a:cubicBezTo>
                    <a:pt x="17" y="38"/>
                    <a:pt x="20" y="40"/>
                    <a:pt x="24" y="40"/>
                  </a:cubicBezTo>
                  <a:cubicBezTo>
                    <a:pt x="27" y="40"/>
                    <a:pt x="30" y="38"/>
                    <a:pt x="32" y="36"/>
                  </a:cubicBezTo>
                  <a:cubicBezTo>
                    <a:pt x="35" y="33"/>
                    <a:pt x="36" y="29"/>
                    <a:pt x="3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" name="Freeform 2092"/>
            <p:cNvSpPr>
              <a:spLocks/>
            </p:cNvSpPr>
            <p:nvPr/>
          </p:nvSpPr>
          <p:spPr bwMode="auto">
            <a:xfrm>
              <a:off x="1381125" y="5911851"/>
              <a:ext cx="79375" cy="134938"/>
            </a:xfrm>
            <a:custGeom>
              <a:avLst/>
              <a:gdLst>
                <a:gd name="T0" fmla="*/ 50 w 50"/>
                <a:gd name="T1" fmla="*/ 85 h 85"/>
                <a:gd name="T2" fmla="*/ 0 w 50"/>
                <a:gd name="T3" fmla="*/ 85 h 85"/>
                <a:gd name="T4" fmla="*/ 0 w 50"/>
                <a:gd name="T5" fmla="*/ 0 h 85"/>
                <a:gd name="T6" fmla="*/ 18 w 50"/>
                <a:gd name="T7" fmla="*/ 0 h 85"/>
                <a:gd name="T8" fmla="*/ 18 w 50"/>
                <a:gd name="T9" fmla="*/ 69 h 85"/>
                <a:gd name="T10" fmla="*/ 50 w 50"/>
                <a:gd name="T11" fmla="*/ 69 h 85"/>
                <a:gd name="T12" fmla="*/ 50 w 50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5">
                  <a:moveTo>
                    <a:pt x="50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9"/>
                  </a:lnTo>
                  <a:lnTo>
                    <a:pt x="50" y="69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64" name="グループ化 6063"/>
          <p:cNvGrpSpPr/>
          <p:nvPr/>
        </p:nvGrpSpPr>
        <p:grpSpPr>
          <a:xfrm>
            <a:off x="1984375" y="5643563"/>
            <a:ext cx="495301" cy="571501"/>
            <a:chOff x="1984375" y="5643563"/>
            <a:chExt cx="495301" cy="571501"/>
          </a:xfrm>
        </p:grpSpPr>
        <p:sp>
          <p:nvSpPr>
            <p:cNvPr id="241" name="Freeform 2093"/>
            <p:cNvSpPr>
              <a:spLocks/>
            </p:cNvSpPr>
            <p:nvPr/>
          </p:nvSpPr>
          <p:spPr bwMode="auto">
            <a:xfrm>
              <a:off x="1984375" y="5783263"/>
              <a:ext cx="495300" cy="431800"/>
            </a:xfrm>
            <a:custGeom>
              <a:avLst/>
              <a:gdLst>
                <a:gd name="T0" fmla="*/ 312 w 312"/>
                <a:gd name="T1" fmla="*/ 234 h 272"/>
                <a:gd name="T2" fmla="*/ 312 w 312"/>
                <a:gd name="T3" fmla="*/ 234 h 272"/>
                <a:gd name="T4" fmla="*/ 304 w 312"/>
                <a:gd name="T5" fmla="*/ 0 h 272"/>
                <a:gd name="T6" fmla="*/ 286 w 312"/>
                <a:gd name="T7" fmla="*/ 0 h 272"/>
                <a:gd name="T8" fmla="*/ 265 w 312"/>
                <a:gd name="T9" fmla="*/ 0 h 272"/>
                <a:gd name="T10" fmla="*/ 7 w 312"/>
                <a:gd name="T11" fmla="*/ 0 h 272"/>
                <a:gd name="T12" fmla="*/ 0 w 312"/>
                <a:gd name="T13" fmla="*/ 250 h 272"/>
                <a:gd name="T14" fmla="*/ 265 w 312"/>
                <a:gd name="T15" fmla="*/ 272 h 272"/>
                <a:gd name="T16" fmla="*/ 286 w 312"/>
                <a:gd name="T17" fmla="*/ 254 h 272"/>
                <a:gd name="T18" fmla="*/ 312 w 312"/>
                <a:gd name="T19" fmla="*/ 23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72">
                  <a:moveTo>
                    <a:pt x="312" y="234"/>
                  </a:moveTo>
                  <a:lnTo>
                    <a:pt x="312" y="234"/>
                  </a:lnTo>
                  <a:lnTo>
                    <a:pt x="304" y="0"/>
                  </a:lnTo>
                  <a:lnTo>
                    <a:pt x="286" y="0"/>
                  </a:lnTo>
                  <a:lnTo>
                    <a:pt x="265" y="0"/>
                  </a:lnTo>
                  <a:lnTo>
                    <a:pt x="7" y="0"/>
                  </a:lnTo>
                  <a:lnTo>
                    <a:pt x="0" y="250"/>
                  </a:lnTo>
                  <a:lnTo>
                    <a:pt x="265" y="272"/>
                  </a:lnTo>
                  <a:lnTo>
                    <a:pt x="286" y="254"/>
                  </a:lnTo>
                  <a:lnTo>
                    <a:pt x="312" y="234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" name="Freeform 2094"/>
            <p:cNvSpPr>
              <a:spLocks/>
            </p:cNvSpPr>
            <p:nvPr/>
          </p:nvSpPr>
          <p:spPr bwMode="auto">
            <a:xfrm>
              <a:off x="1984375" y="5783263"/>
              <a:ext cx="495300" cy="431800"/>
            </a:xfrm>
            <a:custGeom>
              <a:avLst/>
              <a:gdLst>
                <a:gd name="T0" fmla="*/ 312 w 312"/>
                <a:gd name="T1" fmla="*/ 234 h 272"/>
                <a:gd name="T2" fmla="*/ 312 w 312"/>
                <a:gd name="T3" fmla="*/ 234 h 272"/>
                <a:gd name="T4" fmla="*/ 304 w 312"/>
                <a:gd name="T5" fmla="*/ 0 h 272"/>
                <a:gd name="T6" fmla="*/ 286 w 312"/>
                <a:gd name="T7" fmla="*/ 0 h 272"/>
                <a:gd name="T8" fmla="*/ 265 w 312"/>
                <a:gd name="T9" fmla="*/ 0 h 272"/>
                <a:gd name="T10" fmla="*/ 7 w 312"/>
                <a:gd name="T11" fmla="*/ 0 h 272"/>
                <a:gd name="T12" fmla="*/ 0 w 312"/>
                <a:gd name="T13" fmla="*/ 250 h 272"/>
                <a:gd name="T14" fmla="*/ 265 w 312"/>
                <a:gd name="T15" fmla="*/ 272 h 272"/>
                <a:gd name="T16" fmla="*/ 286 w 312"/>
                <a:gd name="T17" fmla="*/ 254 h 272"/>
                <a:gd name="T18" fmla="*/ 312 w 312"/>
                <a:gd name="T19" fmla="*/ 23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72">
                  <a:moveTo>
                    <a:pt x="312" y="234"/>
                  </a:moveTo>
                  <a:lnTo>
                    <a:pt x="312" y="234"/>
                  </a:lnTo>
                  <a:lnTo>
                    <a:pt x="304" y="0"/>
                  </a:lnTo>
                  <a:lnTo>
                    <a:pt x="286" y="0"/>
                  </a:lnTo>
                  <a:lnTo>
                    <a:pt x="265" y="0"/>
                  </a:lnTo>
                  <a:lnTo>
                    <a:pt x="7" y="0"/>
                  </a:lnTo>
                  <a:lnTo>
                    <a:pt x="0" y="250"/>
                  </a:lnTo>
                  <a:lnTo>
                    <a:pt x="265" y="272"/>
                  </a:lnTo>
                  <a:lnTo>
                    <a:pt x="286" y="254"/>
                  </a:lnTo>
                  <a:lnTo>
                    <a:pt x="312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" name="Freeform 2095"/>
            <p:cNvSpPr>
              <a:spLocks/>
            </p:cNvSpPr>
            <p:nvPr/>
          </p:nvSpPr>
          <p:spPr bwMode="auto">
            <a:xfrm>
              <a:off x="2405063" y="5783263"/>
              <a:ext cx="33338" cy="431800"/>
            </a:xfrm>
            <a:custGeom>
              <a:avLst/>
              <a:gdLst>
                <a:gd name="T0" fmla="*/ 21 w 21"/>
                <a:gd name="T1" fmla="*/ 0 h 272"/>
                <a:gd name="T2" fmla="*/ 21 w 21"/>
                <a:gd name="T3" fmla="*/ 0 h 272"/>
                <a:gd name="T4" fmla="*/ 0 w 21"/>
                <a:gd name="T5" fmla="*/ 0 h 272"/>
                <a:gd name="T6" fmla="*/ 0 w 21"/>
                <a:gd name="T7" fmla="*/ 272 h 272"/>
                <a:gd name="T8" fmla="*/ 21 w 21"/>
                <a:gd name="T9" fmla="*/ 231 h 272"/>
                <a:gd name="T10" fmla="*/ 21 w 21"/>
                <a:gd name="T1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72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21" y="2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5B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" name="Freeform 2096"/>
            <p:cNvSpPr>
              <a:spLocks/>
            </p:cNvSpPr>
            <p:nvPr/>
          </p:nvSpPr>
          <p:spPr bwMode="auto">
            <a:xfrm>
              <a:off x="2405063" y="5783263"/>
              <a:ext cx="33338" cy="431800"/>
            </a:xfrm>
            <a:custGeom>
              <a:avLst/>
              <a:gdLst>
                <a:gd name="T0" fmla="*/ 21 w 21"/>
                <a:gd name="T1" fmla="*/ 0 h 272"/>
                <a:gd name="T2" fmla="*/ 21 w 21"/>
                <a:gd name="T3" fmla="*/ 0 h 272"/>
                <a:gd name="T4" fmla="*/ 0 w 21"/>
                <a:gd name="T5" fmla="*/ 0 h 272"/>
                <a:gd name="T6" fmla="*/ 0 w 21"/>
                <a:gd name="T7" fmla="*/ 272 h 272"/>
                <a:gd name="T8" fmla="*/ 21 w 21"/>
                <a:gd name="T9" fmla="*/ 231 h 272"/>
                <a:gd name="T10" fmla="*/ 21 w 21"/>
                <a:gd name="T1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72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21" y="23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" name="Freeform 2097"/>
            <p:cNvSpPr>
              <a:spLocks/>
            </p:cNvSpPr>
            <p:nvPr/>
          </p:nvSpPr>
          <p:spPr bwMode="auto">
            <a:xfrm>
              <a:off x="2405063" y="6149976"/>
              <a:ext cx="74613" cy="65088"/>
            </a:xfrm>
            <a:custGeom>
              <a:avLst/>
              <a:gdLst>
                <a:gd name="T0" fmla="*/ 21 w 47"/>
                <a:gd name="T1" fmla="*/ 0 h 41"/>
                <a:gd name="T2" fmla="*/ 21 w 47"/>
                <a:gd name="T3" fmla="*/ 0 h 41"/>
                <a:gd name="T4" fmla="*/ 0 w 47"/>
                <a:gd name="T5" fmla="*/ 41 h 41"/>
                <a:gd name="T6" fmla="*/ 21 w 47"/>
                <a:gd name="T7" fmla="*/ 23 h 41"/>
                <a:gd name="T8" fmla="*/ 47 w 47"/>
                <a:gd name="T9" fmla="*/ 3 h 41"/>
                <a:gd name="T10" fmla="*/ 21 w 47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1">
                  <a:moveTo>
                    <a:pt x="21" y="0"/>
                  </a:moveTo>
                  <a:lnTo>
                    <a:pt x="21" y="0"/>
                  </a:lnTo>
                  <a:lnTo>
                    <a:pt x="0" y="41"/>
                  </a:lnTo>
                  <a:lnTo>
                    <a:pt x="21" y="23"/>
                  </a:lnTo>
                  <a:lnTo>
                    <a:pt x="47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48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" name="Freeform 2098"/>
            <p:cNvSpPr>
              <a:spLocks/>
            </p:cNvSpPr>
            <p:nvPr/>
          </p:nvSpPr>
          <p:spPr bwMode="auto">
            <a:xfrm>
              <a:off x="2405063" y="6149976"/>
              <a:ext cx="74613" cy="65088"/>
            </a:xfrm>
            <a:custGeom>
              <a:avLst/>
              <a:gdLst>
                <a:gd name="T0" fmla="*/ 21 w 47"/>
                <a:gd name="T1" fmla="*/ 0 h 41"/>
                <a:gd name="T2" fmla="*/ 21 w 47"/>
                <a:gd name="T3" fmla="*/ 0 h 41"/>
                <a:gd name="T4" fmla="*/ 0 w 47"/>
                <a:gd name="T5" fmla="*/ 41 h 41"/>
                <a:gd name="T6" fmla="*/ 21 w 47"/>
                <a:gd name="T7" fmla="*/ 23 h 41"/>
                <a:gd name="T8" fmla="*/ 47 w 47"/>
                <a:gd name="T9" fmla="*/ 3 h 41"/>
                <a:gd name="T10" fmla="*/ 21 w 47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1">
                  <a:moveTo>
                    <a:pt x="21" y="0"/>
                  </a:moveTo>
                  <a:lnTo>
                    <a:pt x="21" y="0"/>
                  </a:lnTo>
                  <a:lnTo>
                    <a:pt x="0" y="41"/>
                  </a:lnTo>
                  <a:lnTo>
                    <a:pt x="21" y="23"/>
                  </a:lnTo>
                  <a:lnTo>
                    <a:pt x="47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" name="Freeform 2099"/>
            <p:cNvSpPr>
              <a:spLocks/>
            </p:cNvSpPr>
            <p:nvPr/>
          </p:nvSpPr>
          <p:spPr bwMode="auto">
            <a:xfrm>
              <a:off x="2052638" y="5891213"/>
              <a:ext cx="274638" cy="174625"/>
            </a:xfrm>
            <a:custGeom>
              <a:avLst/>
              <a:gdLst>
                <a:gd name="T0" fmla="*/ 96 w 96"/>
                <a:gd name="T1" fmla="*/ 49 h 61"/>
                <a:gd name="T2" fmla="*/ 85 w 96"/>
                <a:gd name="T3" fmla="*/ 38 h 61"/>
                <a:gd name="T4" fmla="*/ 84 w 96"/>
                <a:gd name="T5" fmla="*/ 38 h 61"/>
                <a:gd name="T6" fmla="*/ 85 w 96"/>
                <a:gd name="T7" fmla="*/ 30 h 61"/>
                <a:gd name="T8" fmla="*/ 55 w 96"/>
                <a:gd name="T9" fmla="*/ 0 h 61"/>
                <a:gd name="T10" fmla="*/ 27 w 96"/>
                <a:gd name="T11" fmla="*/ 21 h 61"/>
                <a:gd name="T12" fmla="*/ 20 w 96"/>
                <a:gd name="T13" fmla="*/ 20 h 61"/>
                <a:gd name="T14" fmla="*/ 0 w 96"/>
                <a:gd name="T15" fmla="*/ 40 h 61"/>
                <a:gd name="T16" fmla="*/ 20 w 96"/>
                <a:gd name="T17" fmla="*/ 61 h 61"/>
                <a:gd name="T18" fmla="*/ 20 w 96"/>
                <a:gd name="T19" fmla="*/ 61 h 61"/>
                <a:gd name="T20" fmla="*/ 20 w 96"/>
                <a:gd name="T21" fmla="*/ 61 h 61"/>
                <a:gd name="T22" fmla="*/ 86 w 96"/>
                <a:gd name="T23" fmla="*/ 61 h 61"/>
                <a:gd name="T24" fmla="*/ 86 w 96"/>
                <a:gd name="T25" fmla="*/ 61 h 61"/>
                <a:gd name="T26" fmla="*/ 96 w 96"/>
                <a:gd name="T27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1">
                  <a:moveTo>
                    <a:pt x="96" y="49"/>
                  </a:moveTo>
                  <a:cubicBezTo>
                    <a:pt x="96" y="43"/>
                    <a:pt x="91" y="38"/>
                    <a:pt x="85" y="38"/>
                  </a:cubicBezTo>
                  <a:cubicBezTo>
                    <a:pt x="85" y="38"/>
                    <a:pt x="84" y="38"/>
                    <a:pt x="84" y="38"/>
                  </a:cubicBezTo>
                  <a:cubicBezTo>
                    <a:pt x="84" y="36"/>
                    <a:pt x="85" y="33"/>
                    <a:pt x="85" y="30"/>
                  </a:cubicBezTo>
                  <a:cubicBezTo>
                    <a:pt x="85" y="14"/>
                    <a:pt x="71" y="0"/>
                    <a:pt x="55" y="0"/>
                  </a:cubicBezTo>
                  <a:cubicBezTo>
                    <a:pt x="42" y="0"/>
                    <a:pt x="31" y="9"/>
                    <a:pt x="27" y="21"/>
                  </a:cubicBezTo>
                  <a:cubicBezTo>
                    <a:pt x="25" y="20"/>
                    <a:pt x="23" y="20"/>
                    <a:pt x="20" y="20"/>
                  </a:cubicBezTo>
                  <a:cubicBezTo>
                    <a:pt x="9" y="20"/>
                    <a:pt x="0" y="29"/>
                    <a:pt x="0" y="40"/>
                  </a:cubicBezTo>
                  <a:cubicBezTo>
                    <a:pt x="0" y="51"/>
                    <a:pt x="9" y="61"/>
                    <a:pt x="2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92" y="60"/>
                    <a:pt x="96" y="55"/>
                    <a:pt x="96" y="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" name="Freeform 2100"/>
            <p:cNvSpPr>
              <a:spLocks/>
            </p:cNvSpPr>
            <p:nvPr/>
          </p:nvSpPr>
          <p:spPr bwMode="auto">
            <a:xfrm>
              <a:off x="2190750" y="5643563"/>
              <a:ext cx="161925" cy="139700"/>
            </a:xfrm>
            <a:custGeom>
              <a:avLst/>
              <a:gdLst>
                <a:gd name="T0" fmla="*/ 10 w 57"/>
                <a:gd name="T1" fmla="*/ 27 h 49"/>
                <a:gd name="T2" fmla="*/ 29 w 57"/>
                <a:gd name="T3" fmla="*/ 9 h 49"/>
                <a:gd name="T4" fmla="*/ 48 w 57"/>
                <a:gd name="T5" fmla="*/ 27 h 49"/>
                <a:gd name="T6" fmla="*/ 48 w 57"/>
                <a:gd name="T7" fmla="*/ 49 h 49"/>
                <a:gd name="T8" fmla="*/ 57 w 57"/>
                <a:gd name="T9" fmla="*/ 49 h 49"/>
                <a:gd name="T10" fmla="*/ 57 w 57"/>
                <a:gd name="T11" fmla="*/ 27 h 49"/>
                <a:gd name="T12" fmla="*/ 29 w 57"/>
                <a:gd name="T13" fmla="*/ 0 h 49"/>
                <a:gd name="T14" fmla="*/ 0 w 57"/>
                <a:gd name="T15" fmla="*/ 27 h 49"/>
                <a:gd name="T16" fmla="*/ 0 w 57"/>
                <a:gd name="T17" fmla="*/ 49 h 49"/>
                <a:gd name="T18" fmla="*/ 10 w 57"/>
                <a:gd name="T19" fmla="*/ 49 h 49"/>
                <a:gd name="T20" fmla="*/ 10 w 57"/>
                <a:gd name="T21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10" y="27"/>
                  </a:moveTo>
                  <a:cubicBezTo>
                    <a:pt x="10" y="17"/>
                    <a:pt x="18" y="9"/>
                    <a:pt x="29" y="9"/>
                  </a:cubicBezTo>
                  <a:cubicBezTo>
                    <a:pt x="39" y="9"/>
                    <a:pt x="48" y="17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12"/>
                    <a:pt x="44" y="0"/>
                    <a:pt x="29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0" y="49"/>
                    <a:pt x="10" y="49"/>
                    <a:pt x="10" y="49"/>
                  </a:cubicBezTo>
                  <a:lnTo>
                    <a:pt x="10" y="27"/>
                  </a:ln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" name="Freeform 2101"/>
            <p:cNvSpPr>
              <a:spLocks/>
            </p:cNvSpPr>
            <p:nvPr/>
          </p:nvSpPr>
          <p:spPr bwMode="auto">
            <a:xfrm>
              <a:off x="2109788" y="5643563"/>
              <a:ext cx="163513" cy="139700"/>
            </a:xfrm>
            <a:custGeom>
              <a:avLst/>
              <a:gdLst>
                <a:gd name="T0" fmla="*/ 9 w 57"/>
                <a:gd name="T1" fmla="*/ 27 h 49"/>
                <a:gd name="T2" fmla="*/ 29 w 57"/>
                <a:gd name="T3" fmla="*/ 9 h 49"/>
                <a:gd name="T4" fmla="*/ 48 w 57"/>
                <a:gd name="T5" fmla="*/ 27 h 49"/>
                <a:gd name="T6" fmla="*/ 48 w 57"/>
                <a:gd name="T7" fmla="*/ 49 h 49"/>
                <a:gd name="T8" fmla="*/ 57 w 57"/>
                <a:gd name="T9" fmla="*/ 49 h 49"/>
                <a:gd name="T10" fmla="*/ 57 w 57"/>
                <a:gd name="T11" fmla="*/ 27 h 49"/>
                <a:gd name="T12" fmla="*/ 29 w 57"/>
                <a:gd name="T13" fmla="*/ 0 h 49"/>
                <a:gd name="T14" fmla="*/ 0 w 57"/>
                <a:gd name="T15" fmla="*/ 27 h 49"/>
                <a:gd name="T16" fmla="*/ 0 w 57"/>
                <a:gd name="T17" fmla="*/ 49 h 49"/>
                <a:gd name="T18" fmla="*/ 9 w 57"/>
                <a:gd name="T19" fmla="*/ 49 h 49"/>
                <a:gd name="T20" fmla="*/ 9 w 57"/>
                <a:gd name="T21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9" y="27"/>
                  </a:moveTo>
                  <a:cubicBezTo>
                    <a:pt x="9" y="17"/>
                    <a:pt x="18" y="9"/>
                    <a:pt x="29" y="9"/>
                  </a:cubicBezTo>
                  <a:cubicBezTo>
                    <a:pt x="39" y="9"/>
                    <a:pt x="48" y="17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12"/>
                    <a:pt x="44" y="0"/>
                    <a:pt x="29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49"/>
                    <a:pt x="9" y="49"/>
                    <a:pt x="9" y="49"/>
                  </a:cubicBezTo>
                  <a:lnTo>
                    <a:pt x="9" y="27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66" name="グループ化 6065"/>
          <p:cNvGrpSpPr/>
          <p:nvPr/>
        </p:nvGrpSpPr>
        <p:grpSpPr>
          <a:xfrm>
            <a:off x="2870200" y="5672138"/>
            <a:ext cx="573088" cy="511175"/>
            <a:chOff x="2870200" y="5672138"/>
            <a:chExt cx="573088" cy="511175"/>
          </a:xfrm>
        </p:grpSpPr>
        <p:sp>
          <p:nvSpPr>
            <p:cNvPr id="250" name="Freeform 2102"/>
            <p:cNvSpPr>
              <a:spLocks noEditPoints="1"/>
            </p:cNvSpPr>
            <p:nvPr/>
          </p:nvSpPr>
          <p:spPr bwMode="auto">
            <a:xfrm>
              <a:off x="2870200" y="5672138"/>
              <a:ext cx="573088" cy="392113"/>
            </a:xfrm>
            <a:custGeom>
              <a:avLst/>
              <a:gdLst>
                <a:gd name="T0" fmla="*/ 177 w 200"/>
                <a:gd name="T1" fmla="*/ 80 h 137"/>
                <a:gd name="T2" fmla="*/ 174 w 200"/>
                <a:gd name="T3" fmla="*/ 80 h 137"/>
                <a:gd name="T4" fmla="*/ 176 w 200"/>
                <a:gd name="T5" fmla="*/ 63 h 137"/>
                <a:gd name="T6" fmla="*/ 116 w 200"/>
                <a:gd name="T7" fmla="*/ 0 h 137"/>
                <a:gd name="T8" fmla="*/ 57 w 200"/>
                <a:gd name="T9" fmla="*/ 43 h 137"/>
                <a:gd name="T10" fmla="*/ 42 w 200"/>
                <a:gd name="T11" fmla="*/ 41 h 137"/>
                <a:gd name="T12" fmla="*/ 0 w 200"/>
                <a:gd name="T13" fmla="*/ 85 h 137"/>
                <a:gd name="T14" fmla="*/ 41 w 200"/>
                <a:gd name="T15" fmla="*/ 127 h 137"/>
                <a:gd name="T16" fmla="*/ 58 w 200"/>
                <a:gd name="T17" fmla="*/ 127 h 137"/>
                <a:gd name="T18" fmla="*/ 58 w 200"/>
                <a:gd name="T19" fmla="*/ 116 h 137"/>
                <a:gd name="T20" fmla="*/ 106 w 200"/>
                <a:gd name="T21" fmla="*/ 116 h 137"/>
                <a:gd name="T22" fmla="*/ 106 w 200"/>
                <a:gd name="T23" fmla="*/ 137 h 137"/>
                <a:gd name="T24" fmla="*/ 153 w 200"/>
                <a:gd name="T25" fmla="*/ 137 h 137"/>
                <a:gd name="T26" fmla="*/ 153 w 200"/>
                <a:gd name="T27" fmla="*/ 127 h 137"/>
                <a:gd name="T28" fmla="*/ 177 w 200"/>
                <a:gd name="T29" fmla="*/ 127 h 137"/>
                <a:gd name="T30" fmla="*/ 200 w 200"/>
                <a:gd name="T31" fmla="*/ 104 h 137"/>
                <a:gd name="T32" fmla="*/ 177 w 200"/>
                <a:gd name="T33" fmla="*/ 80 h 137"/>
                <a:gd name="T34" fmla="*/ 105 w 200"/>
                <a:gd name="T35" fmla="*/ 105 h 137"/>
                <a:gd name="T36" fmla="*/ 58 w 200"/>
                <a:gd name="T37" fmla="*/ 105 h 137"/>
                <a:gd name="T38" fmla="*/ 58 w 200"/>
                <a:gd name="T39" fmla="*/ 95 h 137"/>
                <a:gd name="T40" fmla="*/ 105 w 200"/>
                <a:gd name="T41" fmla="*/ 95 h 137"/>
                <a:gd name="T42" fmla="*/ 105 w 200"/>
                <a:gd name="T43" fmla="*/ 105 h 137"/>
                <a:gd name="T44" fmla="*/ 105 w 200"/>
                <a:gd name="T45" fmla="*/ 85 h 137"/>
                <a:gd name="T46" fmla="*/ 58 w 200"/>
                <a:gd name="T47" fmla="*/ 85 h 137"/>
                <a:gd name="T48" fmla="*/ 58 w 200"/>
                <a:gd name="T49" fmla="*/ 75 h 137"/>
                <a:gd name="T50" fmla="*/ 105 w 200"/>
                <a:gd name="T51" fmla="*/ 75 h 137"/>
                <a:gd name="T52" fmla="*/ 105 w 200"/>
                <a:gd name="T5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37">
                  <a:moveTo>
                    <a:pt x="177" y="80"/>
                  </a:moveTo>
                  <a:cubicBezTo>
                    <a:pt x="176" y="80"/>
                    <a:pt x="175" y="80"/>
                    <a:pt x="174" y="80"/>
                  </a:cubicBezTo>
                  <a:cubicBezTo>
                    <a:pt x="175" y="75"/>
                    <a:pt x="176" y="69"/>
                    <a:pt x="176" y="63"/>
                  </a:cubicBezTo>
                  <a:cubicBezTo>
                    <a:pt x="176" y="28"/>
                    <a:pt x="151" y="0"/>
                    <a:pt x="116" y="0"/>
                  </a:cubicBezTo>
                  <a:cubicBezTo>
                    <a:pt x="89" y="0"/>
                    <a:pt x="65" y="18"/>
                    <a:pt x="57" y="43"/>
                  </a:cubicBezTo>
                  <a:cubicBezTo>
                    <a:pt x="52" y="42"/>
                    <a:pt x="47" y="41"/>
                    <a:pt x="42" y="41"/>
                  </a:cubicBezTo>
                  <a:cubicBezTo>
                    <a:pt x="19" y="41"/>
                    <a:pt x="0" y="61"/>
                    <a:pt x="0" y="85"/>
                  </a:cubicBezTo>
                  <a:cubicBezTo>
                    <a:pt x="0" y="110"/>
                    <a:pt x="17" y="127"/>
                    <a:pt x="41" y="127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90" y="127"/>
                    <a:pt x="200" y="117"/>
                    <a:pt x="200" y="104"/>
                  </a:cubicBezTo>
                  <a:cubicBezTo>
                    <a:pt x="200" y="91"/>
                    <a:pt x="190" y="80"/>
                    <a:pt x="177" y="80"/>
                  </a:cubicBezTo>
                  <a:moveTo>
                    <a:pt x="105" y="105"/>
                  </a:moveTo>
                  <a:cubicBezTo>
                    <a:pt x="58" y="105"/>
                    <a:pt x="58" y="105"/>
                    <a:pt x="58" y="10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105"/>
                    <a:pt x="105" y="105"/>
                    <a:pt x="105" y="105"/>
                  </a:cubicBezTo>
                  <a:moveTo>
                    <a:pt x="105" y="85"/>
                  </a:moveTo>
                  <a:cubicBezTo>
                    <a:pt x="58" y="85"/>
                    <a:pt x="58" y="85"/>
                    <a:pt x="58" y="8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85"/>
                    <a:pt x="105" y="85"/>
                    <a:pt x="105" y="8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1" name="Rectangle 2103"/>
            <p:cNvSpPr>
              <a:spLocks noChangeArrowheads="1"/>
            </p:cNvSpPr>
            <p:nvPr/>
          </p:nvSpPr>
          <p:spPr bwMode="auto">
            <a:xfrm>
              <a:off x="3173413" y="6094413"/>
              <a:ext cx="134938" cy="28575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2" name="Rectangle 2104"/>
            <p:cNvSpPr>
              <a:spLocks noChangeArrowheads="1"/>
            </p:cNvSpPr>
            <p:nvPr/>
          </p:nvSpPr>
          <p:spPr bwMode="auto">
            <a:xfrm>
              <a:off x="3173413" y="6154738"/>
              <a:ext cx="134938" cy="28575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3" name="Freeform 2105"/>
            <p:cNvSpPr>
              <a:spLocks/>
            </p:cNvSpPr>
            <p:nvPr/>
          </p:nvSpPr>
          <p:spPr bwMode="auto">
            <a:xfrm>
              <a:off x="2870200" y="5672138"/>
              <a:ext cx="371475" cy="363538"/>
            </a:xfrm>
            <a:custGeom>
              <a:avLst/>
              <a:gdLst>
                <a:gd name="T0" fmla="*/ 116 w 130"/>
                <a:gd name="T1" fmla="*/ 0 h 127"/>
                <a:gd name="T2" fmla="*/ 57 w 130"/>
                <a:gd name="T3" fmla="*/ 43 h 127"/>
                <a:gd name="T4" fmla="*/ 42 w 130"/>
                <a:gd name="T5" fmla="*/ 41 h 127"/>
                <a:gd name="T6" fmla="*/ 0 w 130"/>
                <a:gd name="T7" fmla="*/ 78 h 127"/>
                <a:gd name="T8" fmla="*/ 0 w 130"/>
                <a:gd name="T9" fmla="*/ 85 h 127"/>
                <a:gd name="T10" fmla="*/ 41 w 130"/>
                <a:gd name="T11" fmla="*/ 127 h 127"/>
                <a:gd name="T12" fmla="*/ 58 w 130"/>
                <a:gd name="T13" fmla="*/ 127 h 127"/>
                <a:gd name="T14" fmla="*/ 46 w 130"/>
                <a:gd name="T15" fmla="*/ 106 h 127"/>
                <a:gd name="T16" fmla="*/ 78 w 130"/>
                <a:gd name="T17" fmla="*/ 55 h 127"/>
                <a:gd name="T18" fmla="*/ 87 w 130"/>
                <a:gd name="T19" fmla="*/ 54 h 127"/>
                <a:gd name="T20" fmla="*/ 92 w 130"/>
                <a:gd name="T21" fmla="*/ 54 h 127"/>
                <a:gd name="T22" fmla="*/ 130 w 130"/>
                <a:gd name="T23" fmla="*/ 2 h 127"/>
                <a:gd name="T24" fmla="*/ 116 w 130"/>
                <a:gd name="T2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27">
                  <a:moveTo>
                    <a:pt x="116" y="0"/>
                  </a:moveTo>
                  <a:cubicBezTo>
                    <a:pt x="89" y="0"/>
                    <a:pt x="65" y="18"/>
                    <a:pt x="57" y="43"/>
                  </a:cubicBezTo>
                  <a:cubicBezTo>
                    <a:pt x="52" y="42"/>
                    <a:pt x="47" y="41"/>
                    <a:pt x="42" y="41"/>
                  </a:cubicBezTo>
                  <a:cubicBezTo>
                    <a:pt x="21" y="41"/>
                    <a:pt x="3" y="57"/>
                    <a:pt x="0" y="78"/>
                  </a:cubicBezTo>
                  <a:cubicBezTo>
                    <a:pt x="0" y="80"/>
                    <a:pt x="0" y="82"/>
                    <a:pt x="0" y="85"/>
                  </a:cubicBezTo>
                  <a:cubicBezTo>
                    <a:pt x="0" y="110"/>
                    <a:pt x="17" y="127"/>
                    <a:pt x="41" y="127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2" y="121"/>
                    <a:pt x="48" y="114"/>
                    <a:pt x="46" y="106"/>
                  </a:cubicBezTo>
                  <a:cubicBezTo>
                    <a:pt x="41" y="83"/>
                    <a:pt x="55" y="60"/>
                    <a:pt x="78" y="55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9" y="54"/>
                    <a:pt x="90" y="54"/>
                    <a:pt x="92" y="54"/>
                  </a:cubicBezTo>
                  <a:cubicBezTo>
                    <a:pt x="94" y="33"/>
                    <a:pt x="111" y="11"/>
                    <a:pt x="130" y="2"/>
                  </a:cubicBezTo>
                  <a:cubicBezTo>
                    <a:pt x="126" y="1"/>
                    <a:pt x="121" y="0"/>
                    <a:pt x="116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4" name="Rectangle 2106"/>
            <p:cNvSpPr>
              <a:spLocks noChangeArrowheads="1"/>
            </p:cNvSpPr>
            <p:nvPr/>
          </p:nvSpPr>
          <p:spPr bwMode="auto">
            <a:xfrm>
              <a:off x="3241675" y="5676901"/>
              <a:ext cx="1588" cy="1588"/>
            </a:xfrm>
            <a:prstGeom prst="rect">
              <a:avLst/>
            </a:pr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5" name="Freeform 2107"/>
            <p:cNvSpPr>
              <a:spLocks/>
            </p:cNvSpPr>
            <p:nvPr/>
          </p:nvSpPr>
          <p:spPr bwMode="auto">
            <a:xfrm>
              <a:off x="3241675" y="56769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68" name="グループ化 6067"/>
          <p:cNvGrpSpPr/>
          <p:nvPr/>
        </p:nvGrpSpPr>
        <p:grpSpPr>
          <a:xfrm>
            <a:off x="3802063" y="5705476"/>
            <a:ext cx="573087" cy="444500"/>
            <a:chOff x="3802063" y="5705476"/>
            <a:chExt cx="573087" cy="444500"/>
          </a:xfrm>
        </p:grpSpPr>
        <p:sp>
          <p:nvSpPr>
            <p:cNvPr id="256" name="Freeform 2108"/>
            <p:cNvSpPr>
              <a:spLocks/>
            </p:cNvSpPr>
            <p:nvPr/>
          </p:nvSpPr>
          <p:spPr bwMode="auto">
            <a:xfrm>
              <a:off x="3968750" y="5705476"/>
              <a:ext cx="406400" cy="444500"/>
            </a:xfrm>
            <a:custGeom>
              <a:avLst/>
              <a:gdLst>
                <a:gd name="T0" fmla="*/ 115 w 142"/>
                <a:gd name="T1" fmla="*/ 105 h 155"/>
                <a:gd name="T2" fmla="*/ 120 w 142"/>
                <a:gd name="T3" fmla="*/ 93 h 155"/>
                <a:gd name="T4" fmla="*/ 142 w 142"/>
                <a:gd name="T5" fmla="*/ 85 h 155"/>
                <a:gd name="T6" fmla="*/ 142 w 142"/>
                <a:gd name="T7" fmla="*/ 68 h 155"/>
                <a:gd name="T8" fmla="*/ 139 w 142"/>
                <a:gd name="T9" fmla="*/ 67 h 155"/>
                <a:gd name="T10" fmla="*/ 120 w 142"/>
                <a:gd name="T11" fmla="*/ 61 h 155"/>
                <a:gd name="T12" fmla="*/ 115 w 142"/>
                <a:gd name="T13" fmla="*/ 49 h 155"/>
                <a:gd name="T14" fmla="*/ 125 w 142"/>
                <a:gd name="T15" fmla="*/ 28 h 155"/>
                <a:gd name="T16" fmla="*/ 112 w 142"/>
                <a:gd name="T17" fmla="*/ 16 h 155"/>
                <a:gd name="T18" fmla="*/ 110 w 142"/>
                <a:gd name="T19" fmla="*/ 17 h 155"/>
                <a:gd name="T20" fmla="*/ 92 w 142"/>
                <a:gd name="T21" fmla="*/ 26 h 155"/>
                <a:gd name="T22" fmla="*/ 79 w 142"/>
                <a:gd name="T23" fmla="*/ 21 h 155"/>
                <a:gd name="T24" fmla="*/ 71 w 142"/>
                <a:gd name="T25" fmla="*/ 0 h 155"/>
                <a:gd name="T26" fmla="*/ 53 w 142"/>
                <a:gd name="T27" fmla="*/ 0 h 155"/>
                <a:gd name="T28" fmla="*/ 52 w 142"/>
                <a:gd name="T29" fmla="*/ 2 h 155"/>
                <a:gd name="T30" fmla="*/ 46 w 142"/>
                <a:gd name="T31" fmla="*/ 21 h 155"/>
                <a:gd name="T32" fmla="*/ 34 w 142"/>
                <a:gd name="T33" fmla="*/ 26 h 155"/>
                <a:gd name="T34" fmla="*/ 13 w 142"/>
                <a:gd name="T35" fmla="*/ 17 h 155"/>
                <a:gd name="T36" fmla="*/ 0 w 142"/>
                <a:gd name="T37" fmla="*/ 29 h 155"/>
                <a:gd name="T38" fmla="*/ 1 w 142"/>
                <a:gd name="T39" fmla="*/ 32 h 155"/>
                <a:gd name="T40" fmla="*/ 7 w 142"/>
                <a:gd name="T41" fmla="*/ 42 h 155"/>
                <a:gd name="T42" fmla="*/ 38 w 142"/>
                <a:gd name="T43" fmla="*/ 34 h 155"/>
                <a:gd name="T44" fmla="*/ 80 w 142"/>
                <a:gd name="T45" fmla="*/ 51 h 155"/>
                <a:gd name="T46" fmla="*/ 87 w 142"/>
                <a:gd name="T47" fmla="*/ 57 h 155"/>
                <a:gd name="T48" fmla="*/ 90 w 142"/>
                <a:gd name="T49" fmla="*/ 62 h 155"/>
                <a:gd name="T50" fmla="*/ 82 w 142"/>
                <a:gd name="T51" fmla="*/ 102 h 155"/>
                <a:gd name="T52" fmla="*/ 51 w 142"/>
                <a:gd name="T53" fmla="*/ 106 h 155"/>
                <a:gd name="T54" fmla="*/ 48 w 142"/>
                <a:gd name="T55" fmla="*/ 105 h 155"/>
                <a:gd name="T56" fmla="*/ 42 w 142"/>
                <a:gd name="T57" fmla="*/ 100 h 155"/>
                <a:gd name="T58" fmla="*/ 39 w 142"/>
                <a:gd name="T59" fmla="*/ 99 h 155"/>
                <a:gd name="T60" fmla="*/ 32 w 142"/>
                <a:gd name="T61" fmla="*/ 102 h 155"/>
                <a:gd name="T62" fmla="*/ 32 w 142"/>
                <a:gd name="T63" fmla="*/ 103 h 155"/>
                <a:gd name="T64" fmla="*/ 6 w 142"/>
                <a:gd name="T65" fmla="*/ 119 h 155"/>
                <a:gd name="T66" fmla="*/ 2 w 142"/>
                <a:gd name="T67" fmla="*/ 127 h 155"/>
                <a:gd name="T68" fmla="*/ 14 w 142"/>
                <a:gd name="T69" fmla="*/ 139 h 155"/>
                <a:gd name="T70" fmla="*/ 15 w 142"/>
                <a:gd name="T71" fmla="*/ 140 h 155"/>
                <a:gd name="T72" fmla="*/ 18 w 142"/>
                <a:gd name="T73" fmla="*/ 138 h 155"/>
                <a:gd name="T74" fmla="*/ 36 w 142"/>
                <a:gd name="T75" fmla="*/ 129 h 155"/>
                <a:gd name="T76" fmla="*/ 48 w 142"/>
                <a:gd name="T77" fmla="*/ 134 h 155"/>
                <a:gd name="T78" fmla="*/ 55 w 142"/>
                <a:gd name="T79" fmla="*/ 155 h 155"/>
                <a:gd name="T80" fmla="*/ 73 w 142"/>
                <a:gd name="T81" fmla="*/ 155 h 155"/>
                <a:gd name="T82" fmla="*/ 74 w 142"/>
                <a:gd name="T83" fmla="*/ 153 h 155"/>
                <a:gd name="T84" fmla="*/ 80 w 142"/>
                <a:gd name="T85" fmla="*/ 134 h 155"/>
                <a:gd name="T86" fmla="*/ 92 w 142"/>
                <a:gd name="T87" fmla="*/ 129 h 155"/>
                <a:gd name="T88" fmla="*/ 114 w 142"/>
                <a:gd name="T89" fmla="*/ 138 h 155"/>
                <a:gd name="T90" fmla="*/ 126 w 142"/>
                <a:gd name="T91" fmla="*/ 125 h 155"/>
                <a:gd name="T92" fmla="*/ 124 w 142"/>
                <a:gd name="T93" fmla="*/ 123 h 155"/>
                <a:gd name="T94" fmla="*/ 115 w 142"/>
                <a:gd name="T95" fmla="*/ 10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155">
                  <a:moveTo>
                    <a:pt x="115" y="105"/>
                  </a:moveTo>
                  <a:cubicBezTo>
                    <a:pt x="120" y="93"/>
                    <a:pt x="120" y="93"/>
                    <a:pt x="120" y="93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39" y="67"/>
                    <a:pt x="139" y="67"/>
                    <a:pt x="139" y="67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17" y="36"/>
                    <a:pt x="27" y="34"/>
                    <a:pt x="38" y="34"/>
                  </a:cubicBezTo>
                  <a:cubicBezTo>
                    <a:pt x="54" y="35"/>
                    <a:pt x="68" y="40"/>
                    <a:pt x="80" y="51"/>
                  </a:cubicBezTo>
                  <a:cubicBezTo>
                    <a:pt x="82" y="53"/>
                    <a:pt x="84" y="54"/>
                    <a:pt x="87" y="57"/>
                  </a:cubicBezTo>
                  <a:cubicBezTo>
                    <a:pt x="88" y="58"/>
                    <a:pt x="90" y="60"/>
                    <a:pt x="90" y="62"/>
                  </a:cubicBezTo>
                  <a:cubicBezTo>
                    <a:pt x="98" y="75"/>
                    <a:pt x="95" y="92"/>
                    <a:pt x="82" y="102"/>
                  </a:cubicBezTo>
                  <a:cubicBezTo>
                    <a:pt x="73" y="109"/>
                    <a:pt x="60" y="110"/>
                    <a:pt x="51" y="106"/>
                  </a:cubicBezTo>
                  <a:cubicBezTo>
                    <a:pt x="50" y="105"/>
                    <a:pt x="49" y="105"/>
                    <a:pt x="48" y="105"/>
                  </a:cubicBezTo>
                  <a:cubicBezTo>
                    <a:pt x="46" y="104"/>
                    <a:pt x="44" y="102"/>
                    <a:pt x="42" y="100"/>
                  </a:cubicBezTo>
                  <a:cubicBezTo>
                    <a:pt x="41" y="100"/>
                    <a:pt x="40" y="99"/>
                    <a:pt x="39" y="99"/>
                  </a:cubicBezTo>
                  <a:cubicBezTo>
                    <a:pt x="37" y="99"/>
                    <a:pt x="34" y="100"/>
                    <a:pt x="32" y="102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24" y="111"/>
                    <a:pt x="16" y="116"/>
                    <a:pt x="6" y="119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15" y="105"/>
                    <a:pt x="115" y="105"/>
                    <a:pt x="115" y="105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7" name="Freeform 2109"/>
            <p:cNvSpPr>
              <a:spLocks/>
            </p:cNvSpPr>
            <p:nvPr/>
          </p:nvSpPr>
          <p:spPr bwMode="auto">
            <a:xfrm>
              <a:off x="3830638" y="5868988"/>
              <a:ext cx="331788" cy="117475"/>
            </a:xfrm>
            <a:custGeom>
              <a:avLst/>
              <a:gdLst>
                <a:gd name="T0" fmla="*/ 56 w 116"/>
                <a:gd name="T1" fmla="*/ 17 h 41"/>
                <a:gd name="T2" fmla="*/ 56 w 116"/>
                <a:gd name="T3" fmla="*/ 17 h 41"/>
                <a:gd name="T4" fmla="*/ 7 w 116"/>
                <a:gd name="T5" fmla="*/ 16 h 41"/>
                <a:gd name="T6" fmla="*/ 2 w 116"/>
                <a:gd name="T7" fmla="*/ 16 h 41"/>
                <a:gd name="T8" fmla="*/ 0 w 116"/>
                <a:gd name="T9" fmla="*/ 19 h 41"/>
                <a:gd name="T10" fmla="*/ 2 w 116"/>
                <a:gd name="T11" fmla="*/ 23 h 41"/>
                <a:gd name="T12" fmla="*/ 62 w 116"/>
                <a:gd name="T13" fmla="*/ 23 h 41"/>
                <a:gd name="T14" fmla="*/ 110 w 116"/>
                <a:gd name="T15" fmla="*/ 25 h 41"/>
                <a:gd name="T16" fmla="*/ 115 w 116"/>
                <a:gd name="T17" fmla="*/ 25 h 41"/>
                <a:gd name="T18" fmla="*/ 116 w 116"/>
                <a:gd name="T19" fmla="*/ 21 h 41"/>
                <a:gd name="T20" fmla="*/ 115 w 116"/>
                <a:gd name="T21" fmla="*/ 18 h 41"/>
                <a:gd name="T22" fmla="*/ 56 w 116"/>
                <a:gd name="T23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41">
                  <a:moveTo>
                    <a:pt x="56" y="17"/>
                  </a:moveTo>
                  <a:cubicBezTo>
                    <a:pt x="56" y="17"/>
                    <a:pt x="56" y="17"/>
                    <a:pt x="56" y="17"/>
                  </a:cubicBezTo>
                  <a:cubicBezTo>
                    <a:pt x="42" y="31"/>
                    <a:pt x="20" y="31"/>
                    <a:pt x="7" y="16"/>
                  </a:cubicBezTo>
                  <a:cubicBezTo>
                    <a:pt x="6" y="14"/>
                    <a:pt x="3" y="14"/>
                    <a:pt x="2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1"/>
                    <a:pt x="1" y="22"/>
                    <a:pt x="2" y="23"/>
                  </a:cubicBezTo>
                  <a:cubicBezTo>
                    <a:pt x="18" y="41"/>
                    <a:pt x="44" y="41"/>
                    <a:pt x="62" y="23"/>
                  </a:cubicBezTo>
                  <a:cubicBezTo>
                    <a:pt x="75" y="10"/>
                    <a:pt x="96" y="9"/>
                    <a:pt x="110" y="25"/>
                  </a:cubicBezTo>
                  <a:cubicBezTo>
                    <a:pt x="112" y="27"/>
                    <a:pt x="114" y="27"/>
                    <a:pt x="115" y="25"/>
                  </a:cubicBezTo>
                  <a:cubicBezTo>
                    <a:pt x="116" y="24"/>
                    <a:pt x="116" y="23"/>
                    <a:pt x="116" y="21"/>
                  </a:cubicBezTo>
                  <a:cubicBezTo>
                    <a:pt x="116" y="20"/>
                    <a:pt x="116" y="19"/>
                    <a:pt x="115" y="18"/>
                  </a:cubicBezTo>
                  <a:cubicBezTo>
                    <a:pt x="99" y="0"/>
                    <a:pt x="72" y="0"/>
                    <a:pt x="56" y="17"/>
                  </a:cubicBezTo>
                  <a:close/>
                </a:path>
              </a:pathLst>
            </a:custGeom>
            <a:solidFill>
              <a:srgbClr val="48C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8" name="Freeform 2110"/>
            <p:cNvSpPr>
              <a:spLocks/>
            </p:cNvSpPr>
            <p:nvPr/>
          </p:nvSpPr>
          <p:spPr bwMode="auto">
            <a:xfrm>
              <a:off x="3802063" y="5940426"/>
              <a:ext cx="334963" cy="95250"/>
            </a:xfrm>
            <a:custGeom>
              <a:avLst/>
              <a:gdLst>
                <a:gd name="T0" fmla="*/ 96 w 117"/>
                <a:gd name="T1" fmla="*/ 0 h 33"/>
                <a:gd name="T2" fmla="*/ 76 w 117"/>
                <a:gd name="T3" fmla="*/ 8 h 33"/>
                <a:gd name="T4" fmla="*/ 76 w 117"/>
                <a:gd name="T5" fmla="*/ 8 h 33"/>
                <a:gd name="T6" fmla="*/ 75 w 117"/>
                <a:gd name="T7" fmla="*/ 9 h 33"/>
                <a:gd name="T8" fmla="*/ 40 w 117"/>
                <a:gd name="T9" fmla="*/ 24 h 33"/>
                <a:gd name="T10" fmla="*/ 6 w 117"/>
                <a:gd name="T11" fmla="*/ 8 h 33"/>
                <a:gd name="T12" fmla="*/ 0 w 117"/>
                <a:gd name="T13" fmla="*/ 8 h 33"/>
                <a:gd name="T14" fmla="*/ 0 w 117"/>
                <a:gd name="T15" fmla="*/ 10 h 33"/>
                <a:gd name="T16" fmla="*/ 2 w 117"/>
                <a:gd name="T17" fmla="*/ 13 h 33"/>
                <a:gd name="T18" fmla="*/ 42 w 117"/>
                <a:gd name="T19" fmla="*/ 32 h 33"/>
                <a:gd name="T20" fmla="*/ 82 w 117"/>
                <a:gd name="T21" fmla="*/ 14 h 33"/>
                <a:gd name="T22" fmla="*/ 83 w 117"/>
                <a:gd name="T23" fmla="*/ 14 h 33"/>
                <a:gd name="T24" fmla="*/ 84 w 117"/>
                <a:gd name="T25" fmla="*/ 13 h 33"/>
                <a:gd name="T26" fmla="*/ 97 w 117"/>
                <a:gd name="T27" fmla="*/ 7 h 33"/>
                <a:gd name="T28" fmla="*/ 110 w 117"/>
                <a:gd name="T29" fmla="*/ 14 h 33"/>
                <a:gd name="T30" fmla="*/ 116 w 117"/>
                <a:gd name="T31" fmla="*/ 14 h 33"/>
                <a:gd name="T32" fmla="*/ 117 w 117"/>
                <a:gd name="T33" fmla="*/ 10 h 33"/>
                <a:gd name="T34" fmla="*/ 116 w 117"/>
                <a:gd name="T35" fmla="*/ 7 h 33"/>
                <a:gd name="T36" fmla="*/ 96 w 117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33">
                  <a:moveTo>
                    <a:pt x="96" y="0"/>
                  </a:moveTo>
                  <a:cubicBezTo>
                    <a:pt x="88" y="0"/>
                    <a:pt x="82" y="2"/>
                    <a:pt x="7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6" y="19"/>
                    <a:pt x="53" y="24"/>
                    <a:pt x="40" y="24"/>
                  </a:cubicBezTo>
                  <a:cubicBezTo>
                    <a:pt x="27" y="24"/>
                    <a:pt x="15" y="17"/>
                    <a:pt x="6" y="8"/>
                  </a:cubicBezTo>
                  <a:cubicBezTo>
                    <a:pt x="4" y="6"/>
                    <a:pt x="1" y="6"/>
                    <a:pt x="0" y="8"/>
                  </a:cubicBezTo>
                  <a:cubicBezTo>
                    <a:pt x="0" y="8"/>
                    <a:pt x="0" y="8"/>
                    <a:pt x="0" y="10"/>
                  </a:cubicBezTo>
                  <a:cubicBezTo>
                    <a:pt x="0" y="11"/>
                    <a:pt x="1" y="13"/>
                    <a:pt x="2" y="13"/>
                  </a:cubicBezTo>
                  <a:cubicBezTo>
                    <a:pt x="12" y="25"/>
                    <a:pt x="26" y="32"/>
                    <a:pt x="42" y="32"/>
                  </a:cubicBezTo>
                  <a:cubicBezTo>
                    <a:pt x="56" y="33"/>
                    <a:pt x="71" y="26"/>
                    <a:pt x="82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7" y="9"/>
                    <a:pt x="92" y="7"/>
                    <a:pt x="97" y="7"/>
                  </a:cubicBezTo>
                  <a:cubicBezTo>
                    <a:pt x="102" y="7"/>
                    <a:pt x="106" y="10"/>
                    <a:pt x="110" y="14"/>
                  </a:cubicBezTo>
                  <a:cubicBezTo>
                    <a:pt x="112" y="16"/>
                    <a:pt x="114" y="16"/>
                    <a:pt x="116" y="14"/>
                  </a:cubicBezTo>
                  <a:cubicBezTo>
                    <a:pt x="116" y="13"/>
                    <a:pt x="117" y="12"/>
                    <a:pt x="117" y="10"/>
                  </a:cubicBezTo>
                  <a:cubicBezTo>
                    <a:pt x="117" y="9"/>
                    <a:pt x="116" y="8"/>
                    <a:pt x="116" y="7"/>
                  </a:cubicBezTo>
                  <a:cubicBezTo>
                    <a:pt x="110" y="3"/>
                    <a:pt x="103" y="0"/>
                    <a:pt x="96" y="0"/>
                  </a:cubicBezTo>
                  <a:close/>
                </a:path>
              </a:pathLst>
            </a:custGeom>
            <a:solidFill>
              <a:srgbClr val="00A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9" name="Freeform 2111"/>
            <p:cNvSpPr>
              <a:spLocks/>
            </p:cNvSpPr>
            <p:nvPr/>
          </p:nvSpPr>
          <p:spPr bwMode="auto">
            <a:xfrm>
              <a:off x="3862388" y="5822951"/>
              <a:ext cx="331788" cy="98425"/>
            </a:xfrm>
            <a:custGeom>
              <a:avLst/>
              <a:gdLst>
                <a:gd name="T0" fmla="*/ 41 w 116"/>
                <a:gd name="T1" fmla="*/ 24 h 34"/>
                <a:gd name="T2" fmla="*/ 76 w 116"/>
                <a:gd name="T3" fmla="*/ 9 h 34"/>
                <a:gd name="T4" fmla="*/ 109 w 116"/>
                <a:gd name="T5" fmla="*/ 25 h 34"/>
                <a:gd name="T6" fmla="*/ 115 w 116"/>
                <a:gd name="T7" fmla="*/ 25 h 34"/>
                <a:gd name="T8" fmla="*/ 116 w 116"/>
                <a:gd name="T9" fmla="*/ 22 h 34"/>
                <a:gd name="T10" fmla="*/ 115 w 116"/>
                <a:gd name="T11" fmla="*/ 19 h 34"/>
                <a:gd name="T12" fmla="*/ 75 w 116"/>
                <a:gd name="T13" fmla="*/ 0 h 34"/>
                <a:gd name="T14" fmla="*/ 35 w 116"/>
                <a:gd name="T15" fmla="*/ 18 h 34"/>
                <a:gd name="T16" fmla="*/ 34 w 116"/>
                <a:gd name="T17" fmla="*/ 19 h 34"/>
                <a:gd name="T18" fmla="*/ 33 w 116"/>
                <a:gd name="T19" fmla="*/ 19 h 34"/>
                <a:gd name="T20" fmla="*/ 20 w 116"/>
                <a:gd name="T21" fmla="*/ 25 h 34"/>
                <a:gd name="T22" fmla="*/ 7 w 116"/>
                <a:gd name="T23" fmla="*/ 19 h 34"/>
                <a:gd name="T24" fmla="*/ 1 w 116"/>
                <a:gd name="T25" fmla="*/ 19 h 34"/>
                <a:gd name="T26" fmla="*/ 0 w 116"/>
                <a:gd name="T27" fmla="*/ 22 h 34"/>
                <a:gd name="T28" fmla="*/ 1 w 116"/>
                <a:gd name="T29" fmla="*/ 25 h 34"/>
                <a:gd name="T30" fmla="*/ 20 w 116"/>
                <a:gd name="T31" fmla="*/ 34 h 34"/>
                <a:gd name="T32" fmla="*/ 39 w 116"/>
                <a:gd name="T33" fmla="*/ 26 h 34"/>
                <a:gd name="T34" fmla="*/ 40 w 116"/>
                <a:gd name="T35" fmla="*/ 25 h 34"/>
                <a:gd name="T36" fmla="*/ 41 w 116"/>
                <a:gd name="T37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34">
                  <a:moveTo>
                    <a:pt x="41" y="24"/>
                  </a:moveTo>
                  <a:cubicBezTo>
                    <a:pt x="50" y="14"/>
                    <a:pt x="63" y="9"/>
                    <a:pt x="76" y="9"/>
                  </a:cubicBezTo>
                  <a:cubicBezTo>
                    <a:pt x="89" y="9"/>
                    <a:pt x="101" y="16"/>
                    <a:pt x="109" y="25"/>
                  </a:cubicBezTo>
                  <a:cubicBezTo>
                    <a:pt x="111" y="27"/>
                    <a:pt x="114" y="27"/>
                    <a:pt x="115" y="25"/>
                  </a:cubicBezTo>
                  <a:cubicBezTo>
                    <a:pt x="116" y="25"/>
                    <a:pt x="116" y="23"/>
                    <a:pt x="116" y="22"/>
                  </a:cubicBezTo>
                  <a:cubicBezTo>
                    <a:pt x="116" y="21"/>
                    <a:pt x="115" y="20"/>
                    <a:pt x="115" y="19"/>
                  </a:cubicBezTo>
                  <a:cubicBezTo>
                    <a:pt x="105" y="7"/>
                    <a:pt x="90" y="0"/>
                    <a:pt x="75" y="0"/>
                  </a:cubicBezTo>
                  <a:cubicBezTo>
                    <a:pt x="60" y="0"/>
                    <a:pt x="46" y="6"/>
                    <a:pt x="35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9" y="23"/>
                    <a:pt x="25" y="25"/>
                    <a:pt x="20" y="25"/>
                  </a:cubicBezTo>
                  <a:cubicBezTo>
                    <a:pt x="15" y="25"/>
                    <a:pt x="11" y="23"/>
                    <a:pt x="7" y="19"/>
                  </a:cubicBezTo>
                  <a:cubicBezTo>
                    <a:pt x="5" y="17"/>
                    <a:pt x="2" y="17"/>
                    <a:pt x="1" y="19"/>
                  </a:cubicBezTo>
                  <a:cubicBezTo>
                    <a:pt x="0" y="19"/>
                    <a:pt x="0" y="21"/>
                    <a:pt x="0" y="22"/>
                  </a:cubicBezTo>
                  <a:cubicBezTo>
                    <a:pt x="0" y="23"/>
                    <a:pt x="1" y="24"/>
                    <a:pt x="1" y="25"/>
                  </a:cubicBezTo>
                  <a:cubicBezTo>
                    <a:pt x="6" y="31"/>
                    <a:pt x="13" y="34"/>
                    <a:pt x="20" y="34"/>
                  </a:cubicBezTo>
                  <a:cubicBezTo>
                    <a:pt x="27" y="34"/>
                    <a:pt x="33" y="31"/>
                    <a:pt x="39" y="26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84D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0" name="Freeform 2112"/>
            <p:cNvSpPr>
              <a:spLocks/>
            </p:cNvSpPr>
            <p:nvPr/>
          </p:nvSpPr>
          <p:spPr bwMode="auto">
            <a:xfrm>
              <a:off x="3975100" y="5989638"/>
              <a:ext cx="111125" cy="79375"/>
            </a:xfrm>
            <a:custGeom>
              <a:avLst/>
              <a:gdLst>
                <a:gd name="T0" fmla="*/ 37 w 39"/>
                <a:gd name="T1" fmla="*/ 0 h 28"/>
                <a:gd name="T2" fmla="*/ 30 w 39"/>
                <a:gd name="T3" fmla="*/ 3 h 28"/>
                <a:gd name="T4" fmla="*/ 29 w 39"/>
                <a:gd name="T5" fmla="*/ 4 h 28"/>
                <a:gd name="T6" fmla="*/ 4 w 39"/>
                <a:gd name="T7" fmla="*/ 20 h 28"/>
                <a:gd name="T8" fmla="*/ 0 w 39"/>
                <a:gd name="T9" fmla="*/ 27 h 28"/>
                <a:gd name="T10" fmla="*/ 0 w 39"/>
                <a:gd name="T11" fmla="*/ 28 h 28"/>
                <a:gd name="T12" fmla="*/ 4 w 39"/>
                <a:gd name="T13" fmla="*/ 20 h 28"/>
                <a:gd name="T14" fmla="*/ 30 w 39"/>
                <a:gd name="T15" fmla="*/ 4 h 28"/>
                <a:gd name="T16" fmla="*/ 30 w 39"/>
                <a:gd name="T17" fmla="*/ 3 h 28"/>
                <a:gd name="T18" fmla="*/ 37 w 39"/>
                <a:gd name="T19" fmla="*/ 0 h 28"/>
                <a:gd name="T20" fmla="*/ 39 w 39"/>
                <a:gd name="T21" fmla="*/ 1 h 28"/>
                <a:gd name="T22" fmla="*/ 39 w 39"/>
                <a:gd name="T23" fmla="*/ 1 h 28"/>
                <a:gd name="T24" fmla="*/ 37 w 39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8">
                  <a:moveTo>
                    <a:pt x="37" y="0"/>
                  </a:moveTo>
                  <a:cubicBezTo>
                    <a:pt x="34" y="0"/>
                    <a:pt x="32" y="1"/>
                    <a:pt x="30" y="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2" y="11"/>
                    <a:pt x="13" y="17"/>
                    <a:pt x="4" y="2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4" y="17"/>
                    <a:pt x="22" y="12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1"/>
                    <a:pt x="35" y="0"/>
                    <a:pt x="37" y="0"/>
                  </a:cubicBezTo>
                  <a:cubicBezTo>
                    <a:pt x="38" y="0"/>
                    <a:pt x="38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0"/>
                    <a:pt x="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1" name="Freeform 2113"/>
            <p:cNvSpPr>
              <a:spLocks/>
            </p:cNvSpPr>
            <p:nvPr/>
          </p:nvSpPr>
          <p:spPr bwMode="auto">
            <a:xfrm>
              <a:off x="3975100" y="5989638"/>
              <a:ext cx="111125" cy="96838"/>
            </a:xfrm>
            <a:custGeom>
              <a:avLst/>
              <a:gdLst>
                <a:gd name="T0" fmla="*/ 37 w 39"/>
                <a:gd name="T1" fmla="*/ 0 h 34"/>
                <a:gd name="T2" fmla="*/ 30 w 39"/>
                <a:gd name="T3" fmla="*/ 3 h 34"/>
                <a:gd name="T4" fmla="*/ 30 w 39"/>
                <a:gd name="T5" fmla="*/ 4 h 34"/>
                <a:gd name="T6" fmla="*/ 4 w 39"/>
                <a:gd name="T7" fmla="*/ 20 h 34"/>
                <a:gd name="T8" fmla="*/ 0 w 39"/>
                <a:gd name="T9" fmla="*/ 28 h 34"/>
                <a:gd name="T10" fmla="*/ 6 w 39"/>
                <a:gd name="T11" fmla="*/ 34 h 34"/>
                <a:gd name="T12" fmla="*/ 39 w 39"/>
                <a:gd name="T13" fmla="*/ 1 h 34"/>
                <a:gd name="T14" fmla="*/ 37 w 39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4">
                  <a:moveTo>
                    <a:pt x="37" y="0"/>
                  </a:moveTo>
                  <a:cubicBezTo>
                    <a:pt x="35" y="0"/>
                    <a:pt x="32" y="1"/>
                    <a:pt x="30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2" y="12"/>
                    <a:pt x="14" y="17"/>
                    <a:pt x="4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0"/>
                    <a:pt x="37" y="0"/>
                  </a:cubicBezTo>
                </a:path>
              </a:pathLst>
            </a:custGeom>
            <a:solidFill>
              <a:srgbClr val="92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2" name="Freeform 2114"/>
            <p:cNvSpPr>
              <a:spLocks noEditPoints="1"/>
            </p:cNvSpPr>
            <p:nvPr/>
          </p:nvSpPr>
          <p:spPr bwMode="auto">
            <a:xfrm>
              <a:off x="3968750" y="5705476"/>
              <a:ext cx="320675" cy="157163"/>
            </a:xfrm>
            <a:custGeom>
              <a:avLst/>
              <a:gdLst>
                <a:gd name="T0" fmla="*/ 38 w 112"/>
                <a:gd name="T1" fmla="*/ 34 h 55"/>
                <a:gd name="T2" fmla="*/ 7 w 112"/>
                <a:gd name="T3" fmla="*/ 42 h 55"/>
                <a:gd name="T4" fmla="*/ 7 w 112"/>
                <a:gd name="T5" fmla="*/ 42 h 55"/>
                <a:gd name="T6" fmla="*/ 39 w 112"/>
                <a:gd name="T7" fmla="*/ 34 h 55"/>
                <a:gd name="T8" fmla="*/ 80 w 112"/>
                <a:gd name="T9" fmla="*/ 51 h 55"/>
                <a:gd name="T10" fmla="*/ 84 w 112"/>
                <a:gd name="T11" fmla="*/ 55 h 55"/>
                <a:gd name="T12" fmla="*/ 80 w 112"/>
                <a:gd name="T13" fmla="*/ 51 h 55"/>
                <a:gd name="T14" fmla="*/ 38 w 112"/>
                <a:gd name="T15" fmla="*/ 34 h 55"/>
                <a:gd name="T16" fmla="*/ 71 w 112"/>
                <a:gd name="T17" fmla="*/ 0 h 55"/>
                <a:gd name="T18" fmla="*/ 53 w 112"/>
                <a:gd name="T19" fmla="*/ 0 h 55"/>
                <a:gd name="T20" fmla="*/ 52 w 112"/>
                <a:gd name="T21" fmla="*/ 2 h 55"/>
                <a:gd name="T22" fmla="*/ 46 w 112"/>
                <a:gd name="T23" fmla="*/ 21 h 55"/>
                <a:gd name="T24" fmla="*/ 34 w 112"/>
                <a:gd name="T25" fmla="*/ 26 h 55"/>
                <a:gd name="T26" fmla="*/ 13 w 112"/>
                <a:gd name="T27" fmla="*/ 17 h 55"/>
                <a:gd name="T28" fmla="*/ 0 w 112"/>
                <a:gd name="T29" fmla="*/ 29 h 55"/>
                <a:gd name="T30" fmla="*/ 13 w 112"/>
                <a:gd name="T31" fmla="*/ 17 h 55"/>
                <a:gd name="T32" fmla="*/ 34 w 112"/>
                <a:gd name="T33" fmla="*/ 26 h 55"/>
                <a:gd name="T34" fmla="*/ 46 w 112"/>
                <a:gd name="T35" fmla="*/ 21 h 55"/>
                <a:gd name="T36" fmla="*/ 52 w 112"/>
                <a:gd name="T37" fmla="*/ 2 h 55"/>
                <a:gd name="T38" fmla="*/ 53 w 112"/>
                <a:gd name="T39" fmla="*/ 0 h 55"/>
                <a:gd name="T40" fmla="*/ 71 w 112"/>
                <a:gd name="T41" fmla="*/ 0 h 55"/>
                <a:gd name="T42" fmla="*/ 79 w 112"/>
                <a:gd name="T43" fmla="*/ 21 h 55"/>
                <a:gd name="T44" fmla="*/ 92 w 112"/>
                <a:gd name="T45" fmla="*/ 26 h 55"/>
                <a:gd name="T46" fmla="*/ 110 w 112"/>
                <a:gd name="T47" fmla="*/ 17 h 55"/>
                <a:gd name="T48" fmla="*/ 112 w 112"/>
                <a:gd name="T49" fmla="*/ 16 h 55"/>
                <a:gd name="T50" fmla="*/ 112 w 112"/>
                <a:gd name="T51" fmla="*/ 16 h 55"/>
                <a:gd name="T52" fmla="*/ 110 w 112"/>
                <a:gd name="T53" fmla="*/ 17 h 55"/>
                <a:gd name="T54" fmla="*/ 92 w 112"/>
                <a:gd name="T55" fmla="*/ 26 h 55"/>
                <a:gd name="T56" fmla="*/ 79 w 112"/>
                <a:gd name="T57" fmla="*/ 21 h 55"/>
                <a:gd name="T58" fmla="*/ 71 w 112"/>
                <a:gd name="T5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55">
                  <a:moveTo>
                    <a:pt x="38" y="34"/>
                  </a:moveTo>
                  <a:cubicBezTo>
                    <a:pt x="27" y="34"/>
                    <a:pt x="17" y="36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17" y="37"/>
                    <a:pt x="28" y="34"/>
                    <a:pt x="39" y="34"/>
                  </a:cubicBezTo>
                  <a:cubicBezTo>
                    <a:pt x="54" y="35"/>
                    <a:pt x="69" y="41"/>
                    <a:pt x="80" y="51"/>
                  </a:cubicBezTo>
                  <a:cubicBezTo>
                    <a:pt x="82" y="52"/>
                    <a:pt x="83" y="54"/>
                    <a:pt x="84" y="55"/>
                  </a:cubicBezTo>
                  <a:cubicBezTo>
                    <a:pt x="83" y="53"/>
                    <a:pt x="81" y="52"/>
                    <a:pt x="80" y="51"/>
                  </a:cubicBezTo>
                  <a:cubicBezTo>
                    <a:pt x="68" y="40"/>
                    <a:pt x="54" y="35"/>
                    <a:pt x="38" y="34"/>
                  </a:cubicBezTo>
                  <a:moveTo>
                    <a:pt x="7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3" name="Freeform 2115"/>
            <p:cNvSpPr>
              <a:spLocks/>
            </p:cNvSpPr>
            <p:nvPr/>
          </p:nvSpPr>
          <p:spPr bwMode="auto">
            <a:xfrm>
              <a:off x="3968750" y="5705476"/>
              <a:ext cx="339725" cy="160338"/>
            </a:xfrm>
            <a:custGeom>
              <a:avLst/>
              <a:gdLst>
                <a:gd name="T0" fmla="*/ 71 w 119"/>
                <a:gd name="T1" fmla="*/ 0 h 56"/>
                <a:gd name="T2" fmla="*/ 53 w 119"/>
                <a:gd name="T3" fmla="*/ 0 h 56"/>
                <a:gd name="T4" fmla="*/ 52 w 119"/>
                <a:gd name="T5" fmla="*/ 2 h 56"/>
                <a:gd name="T6" fmla="*/ 46 w 119"/>
                <a:gd name="T7" fmla="*/ 21 h 56"/>
                <a:gd name="T8" fmla="*/ 34 w 119"/>
                <a:gd name="T9" fmla="*/ 26 h 56"/>
                <a:gd name="T10" fmla="*/ 13 w 119"/>
                <a:gd name="T11" fmla="*/ 17 h 56"/>
                <a:gd name="T12" fmla="*/ 0 w 119"/>
                <a:gd name="T13" fmla="*/ 29 h 56"/>
                <a:gd name="T14" fmla="*/ 1 w 119"/>
                <a:gd name="T15" fmla="*/ 32 h 56"/>
                <a:gd name="T16" fmla="*/ 7 w 119"/>
                <a:gd name="T17" fmla="*/ 42 h 56"/>
                <a:gd name="T18" fmla="*/ 38 w 119"/>
                <a:gd name="T19" fmla="*/ 34 h 56"/>
                <a:gd name="T20" fmla="*/ 80 w 119"/>
                <a:gd name="T21" fmla="*/ 51 h 56"/>
                <a:gd name="T22" fmla="*/ 84 w 119"/>
                <a:gd name="T23" fmla="*/ 55 h 56"/>
                <a:gd name="T24" fmla="*/ 86 w 119"/>
                <a:gd name="T25" fmla="*/ 56 h 56"/>
                <a:gd name="T26" fmla="*/ 119 w 119"/>
                <a:gd name="T27" fmla="*/ 22 h 56"/>
                <a:gd name="T28" fmla="*/ 112 w 119"/>
                <a:gd name="T29" fmla="*/ 16 h 56"/>
                <a:gd name="T30" fmla="*/ 110 w 119"/>
                <a:gd name="T31" fmla="*/ 17 h 56"/>
                <a:gd name="T32" fmla="*/ 92 w 119"/>
                <a:gd name="T33" fmla="*/ 26 h 56"/>
                <a:gd name="T34" fmla="*/ 79 w 119"/>
                <a:gd name="T35" fmla="*/ 21 h 56"/>
                <a:gd name="T36" fmla="*/ 71 w 119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56">
                  <a:moveTo>
                    <a:pt x="7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17" y="36"/>
                    <a:pt x="27" y="34"/>
                    <a:pt x="38" y="34"/>
                  </a:cubicBezTo>
                  <a:cubicBezTo>
                    <a:pt x="54" y="35"/>
                    <a:pt x="68" y="40"/>
                    <a:pt x="80" y="51"/>
                  </a:cubicBezTo>
                  <a:cubicBezTo>
                    <a:pt x="81" y="52"/>
                    <a:pt x="83" y="53"/>
                    <a:pt x="84" y="55"/>
                  </a:cubicBezTo>
                  <a:cubicBezTo>
                    <a:pt x="85" y="55"/>
                    <a:pt x="85" y="55"/>
                    <a:pt x="86" y="56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92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70" name="グループ化 6069"/>
          <p:cNvGrpSpPr/>
          <p:nvPr/>
        </p:nvGrpSpPr>
        <p:grpSpPr>
          <a:xfrm>
            <a:off x="4740275" y="5683251"/>
            <a:ext cx="571500" cy="488950"/>
            <a:chOff x="4740275" y="5683251"/>
            <a:chExt cx="571500" cy="488950"/>
          </a:xfrm>
        </p:grpSpPr>
        <p:sp>
          <p:nvSpPr>
            <p:cNvPr id="264" name="Freeform 2116"/>
            <p:cNvSpPr>
              <a:spLocks/>
            </p:cNvSpPr>
            <p:nvPr/>
          </p:nvSpPr>
          <p:spPr bwMode="auto">
            <a:xfrm>
              <a:off x="4740275" y="5772151"/>
              <a:ext cx="571500" cy="400050"/>
            </a:xfrm>
            <a:custGeom>
              <a:avLst/>
              <a:gdLst>
                <a:gd name="T0" fmla="*/ 0 w 200"/>
                <a:gd name="T1" fmla="*/ 132 h 140"/>
                <a:gd name="T2" fmla="*/ 7 w 200"/>
                <a:gd name="T3" fmla="*/ 140 h 140"/>
                <a:gd name="T4" fmla="*/ 192 w 200"/>
                <a:gd name="T5" fmla="*/ 140 h 140"/>
                <a:gd name="T6" fmla="*/ 200 w 200"/>
                <a:gd name="T7" fmla="*/ 132 h 140"/>
                <a:gd name="T8" fmla="*/ 200 w 200"/>
                <a:gd name="T9" fmla="*/ 0 h 140"/>
                <a:gd name="T10" fmla="*/ 0 w 200"/>
                <a:gd name="T11" fmla="*/ 0 h 140"/>
                <a:gd name="T12" fmla="*/ 0 w 200"/>
                <a:gd name="T13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40">
                  <a:moveTo>
                    <a:pt x="0" y="132"/>
                  </a:moveTo>
                  <a:cubicBezTo>
                    <a:pt x="0" y="136"/>
                    <a:pt x="3" y="140"/>
                    <a:pt x="7" y="140"/>
                  </a:cubicBezTo>
                  <a:cubicBezTo>
                    <a:pt x="192" y="140"/>
                    <a:pt x="192" y="140"/>
                    <a:pt x="192" y="140"/>
                  </a:cubicBezTo>
                  <a:cubicBezTo>
                    <a:pt x="196" y="140"/>
                    <a:pt x="200" y="137"/>
                    <a:pt x="200" y="132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2"/>
                    <a:pt x="0" y="132"/>
                    <a:pt x="0" y="132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5" name="Freeform 2117"/>
            <p:cNvSpPr>
              <a:spLocks/>
            </p:cNvSpPr>
            <p:nvPr/>
          </p:nvSpPr>
          <p:spPr bwMode="auto">
            <a:xfrm>
              <a:off x="4740275" y="5683251"/>
              <a:ext cx="571500" cy="88900"/>
            </a:xfrm>
            <a:custGeom>
              <a:avLst/>
              <a:gdLst>
                <a:gd name="T0" fmla="*/ 192 w 200"/>
                <a:gd name="T1" fmla="*/ 0 h 31"/>
                <a:gd name="T2" fmla="*/ 7 w 200"/>
                <a:gd name="T3" fmla="*/ 0 h 31"/>
                <a:gd name="T4" fmla="*/ 0 w 200"/>
                <a:gd name="T5" fmla="*/ 8 h 31"/>
                <a:gd name="T6" fmla="*/ 0 w 200"/>
                <a:gd name="T7" fmla="*/ 31 h 31"/>
                <a:gd name="T8" fmla="*/ 200 w 200"/>
                <a:gd name="T9" fmla="*/ 31 h 31"/>
                <a:gd name="T10" fmla="*/ 200 w 200"/>
                <a:gd name="T11" fmla="*/ 8 h 31"/>
                <a:gd name="T12" fmla="*/ 192 w 200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1">
                  <a:moveTo>
                    <a:pt x="19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00" y="31"/>
                    <a:pt x="200" y="31"/>
                    <a:pt x="200" y="3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0" y="4"/>
                    <a:pt x="197" y="0"/>
                    <a:pt x="192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6" name="Rectangle 2118"/>
            <p:cNvSpPr>
              <a:spLocks noChangeArrowheads="1"/>
            </p:cNvSpPr>
            <p:nvPr/>
          </p:nvSpPr>
          <p:spPr bwMode="auto">
            <a:xfrm>
              <a:off x="4954588" y="5808663"/>
              <a:ext cx="14287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7" name="Rectangle 2119"/>
            <p:cNvSpPr>
              <a:spLocks noChangeArrowheads="1"/>
            </p:cNvSpPr>
            <p:nvPr/>
          </p:nvSpPr>
          <p:spPr bwMode="auto">
            <a:xfrm>
              <a:off x="4954588" y="5808663"/>
              <a:ext cx="142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8" name="Rectangle 2120"/>
            <p:cNvSpPr>
              <a:spLocks noChangeArrowheads="1"/>
            </p:cNvSpPr>
            <p:nvPr/>
          </p:nvSpPr>
          <p:spPr bwMode="auto">
            <a:xfrm>
              <a:off x="4954588" y="5926138"/>
              <a:ext cx="142875" cy="88900"/>
            </a:xfrm>
            <a:prstGeom prst="rect">
              <a:avLst/>
            </a:pr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9" name="Rectangle 2121"/>
            <p:cNvSpPr>
              <a:spLocks noChangeArrowheads="1"/>
            </p:cNvSpPr>
            <p:nvPr/>
          </p:nvSpPr>
          <p:spPr bwMode="auto">
            <a:xfrm>
              <a:off x="4954588" y="5926138"/>
              <a:ext cx="142875" cy="8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0" name="Rectangle 2122"/>
            <p:cNvSpPr>
              <a:spLocks noChangeArrowheads="1"/>
            </p:cNvSpPr>
            <p:nvPr/>
          </p:nvSpPr>
          <p:spPr bwMode="auto">
            <a:xfrm>
              <a:off x="5126038" y="5926138"/>
              <a:ext cx="142875" cy="88900"/>
            </a:xfrm>
            <a:prstGeom prst="rect">
              <a:avLst/>
            </a:pr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1" name="Rectangle 2123"/>
            <p:cNvSpPr>
              <a:spLocks noChangeArrowheads="1"/>
            </p:cNvSpPr>
            <p:nvPr/>
          </p:nvSpPr>
          <p:spPr bwMode="auto">
            <a:xfrm>
              <a:off x="5126038" y="5808663"/>
              <a:ext cx="14287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2" name="Rectangle 2124"/>
            <p:cNvSpPr>
              <a:spLocks noChangeArrowheads="1"/>
            </p:cNvSpPr>
            <p:nvPr/>
          </p:nvSpPr>
          <p:spPr bwMode="auto">
            <a:xfrm>
              <a:off x="5126038" y="5808663"/>
              <a:ext cx="142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3" name="Rectangle 2125"/>
            <p:cNvSpPr>
              <a:spLocks noChangeArrowheads="1"/>
            </p:cNvSpPr>
            <p:nvPr/>
          </p:nvSpPr>
          <p:spPr bwMode="auto">
            <a:xfrm>
              <a:off x="4783138" y="5808663"/>
              <a:ext cx="14287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4" name="Rectangle 2126"/>
            <p:cNvSpPr>
              <a:spLocks noChangeArrowheads="1"/>
            </p:cNvSpPr>
            <p:nvPr/>
          </p:nvSpPr>
          <p:spPr bwMode="auto">
            <a:xfrm>
              <a:off x="4783138" y="5808663"/>
              <a:ext cx="142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5" name="Rectangle 2127"/>
            <p:cNvSpPr>
              <a:spLocks noChangeArrowheads="1"/>
            </p:cNvSpPr>
            <p:nvPr/>
          </p:nvSpPr>
          <p:spPr bwMode="auto">
            <a:xfrm>
              <a:off x="4783138" y="5926138"/>
              <a:ext cx="142875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6" name="Rectangle 2128"/>
            <p:cNvSpPr>
              <a:spLocks noChangeArrowheads="1"/>
            </p:cNvSpPr>
            <p:nvPr/>
          </p:nvSpPr>
          <p:spPr bwMode="auto">
            <a:xfrm>
              <a:off x="4783138" y="5926138"/>
              <a:ext cx="142875" cy="8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7" name="Rectangle 2129"/>
            <p:cNvSpPr>
              <a:spLocks noChangeArrowheads="1"/>
            </p:cNvSpPr>
            <p:nvPr/>
          </p:nvSpPr>
          <p:spPr bwMode="auto">
            <a:xfrm>
              <a:off x="4783138" y="6043613"/>
              <a:ext cx="142875" cy="85725"/>
            </a:xfrm>
            <a:prstGeom prst="rect">
              <a:avLst/>
            </a:pr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8" name="Rectangle 2130"/>
            <p:cNvSpPr>
              <a:spLocks noChangeArrowheads="1"/>
            </p:cNvSpPr>
            <p:nvPr/>
          </p:nvSpPr>
          <p:spPr bwMode="auto">
            <a:xfrm>
              <a:off x="4783138" y="6043613"/>
              <a:ext cx="142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9" name="Rectangle 2131"/>
            <p:cNvSpPr>
              <a:spLocks noChangeArrowheads="1"/>
            </p:cNvSpPr>
            <p:nvPr/>
          </p:nvSpPr>
          <p:spPr bwMode="auto">
            <a:xfrm>
              <a:off x="4954588" y="6043613"/>
              <a:ext cx="142875" cy="85725"/>
            </a:xfrm>
            <a:prstGeom prst="rect">
              <a:avLst/>
            </a:pr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0" name="Rectangle 2132"/>
            <p:cNvSpPr>
              <a:spLocks noChangeArrowheads="1"/>
            </p:cNvSpPr>
            <p:nvPr/>
          </p:nvSpPr>
          <p:spPr bwMode="auto">
            <a:xfrm>
              <a:off x="5126038" y="6043613"/>
              <a:ext cx="142875" cy="85725"/>
            </a:xfrm>
            <a:prstGeom prst="rect">
              <a:avLst/>
            </a:pr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1" name="Freeform 2133"/>
            <p:cNvSpPr>
              <a:spLocks noEditPoints="1"/>
            </p:cNvSpPr>
            <p:nvPr/>
          </p:nvSpPr>
          <p:spPr bwMode="auto">
            <a:xfrm>
              <a:off x="4740275" y="5772151"/>
              <a:ext cx="417513" cy="400050"/>
            </a:xfrm>
            <a:custGeom>
              <a:avLst/>
              <a:gdLst>
                <a:gd name="T0" fmla="*/ 15 w 146"/>
                <a:gd name="T1" fmla="*/ 85 h 140"/>
                <a:gd name="T2" fmla="*/ 15 w 146"/>
                <a:gd name="T3" fmla="*/ 54 h 140"/>
                <a:gd name="T4" fmla="*/ 65 w 146"/>
                <a:gd name="T5" fmla="*/ 54 h 140"/>
                <a:gd name="T6" fmla="*/ 65 w 146"/>
                <a:gd name="T7" fmla="*/ 85 h 140"/>
                <a:gd name="T8" fmla="*/ 15 w 146"/>
                <a:gd name="T9" fmla="*/ 85 h 140"/>
                <a:gd name="T10" fmla="*/ 15 w 146"/>
                <a:gd name="T11" fmla="*/ 43 h 140"/>
                <a:gd name="T12" fmla="*/ 15 w 146"/>
                <a:gd name="T13" fmla="*/ 13 h 140"/>
                <a:gd name="T14" fmla="*/ 65 w 146"/>
                <a:gd name="T15" fmla="*/ 13 h 140"/>
                <a:gd name="T16" fmla="*/ 65 w 146"/>
                <a:gd name="T17" fmla="*/ 43 h 140"/>
                <a:gd name="T18" fmla="*/ 15 w 146"/>
                <a:gd name="T19" fmla="*/ 43 h 140"/>
                <a:gd name="T20" fmla="*/ 146 w 146"/>
                <a:gd name="T21" fmla="*/ 0 h 140"/>
                <a:gd name="T22" fmla="*/ 0 w 146"/>
                <a:gd name="T23" fmla="*/ 0 h 140"/>
                <a:gd name="T24" fmla="*/ 0 w 146"/>
                <a:gd name="T25" fmla="*/ 7 h 140"/>
                <a:gd name="T26" fmla="*/ 0 w 146"/>
                <a:gd name="T27" fmla="*/ 20 h 140"/>
                <a:gd name="T28" fmla="*/ 0 w 146"/>
                <a:gd name="T29" fmla="*/ 132 h 140"/>
                <a:gd name="T30" fmla="*/ 7 w 146"/>
                <a:gd name="T31" fmla="*/ 140 h 140"/>
                <a:gd name="T32" fmla="*/ 16 w 146"/>
                <a:gd name="T33" fmla="*/ 140 h 140"/>
                <a:gd name="T34" fmla="*/ 29 w 146"/>
                <a:gd name="T35" fmla="*/ 125 h 140"/>
                <a:gd name="T36" fmla="*/ 15 w 146"/>
                <a:gd name="T37" fmla="*/ 125 h 140"/>
                <a:gd name="T38" fmla="*/ 15 w 146"/>
                <a:gd name="T39" fmla="*/ 95 h 140"/>
                <a:gd name="T40" fmla="*/ 57 w 146"/>
                <a:gd name="T41" fmla="*/ 95 h 140"/>
                <a:gd name="T42" fmla="*/ 75 w 146"/>
                <a:gd name="T43" fmla="*/ 76 h 140"/>
                <a:gd name="T44" fmla="*/ 75 w 146"/>
                <a:gd name="T45" fmla="*/ 54 h 140"/>
                <a:gd name="T46" fmla="*/ 95 w 146"/>
                <a:gd name="T47" fmla="*/ 54 h 140"/>
                <a:gd name="T48" fmla="*/ 105 w 146"/>
                <a:gd name="T49" fmla="*/ 43 h 140"/>
                <a:gd name="T50" fmla="*/ 75 w 146"/>
                <a:gd name="T51" fmla="*/ 43 h 140"/>
                <a:gd name="T52" fmla="*/ 75 w 146"/>
                <a:gd name="T53" fmla="*/ 13 h 140"/>
                <a:gd name="T54" fmla="*/ 125 w 146"/>
                <a:gd name="T55" fmla="*/ 13 h 140"/>
                <a:gd name="T56" fmla="*/ 125 w 146"/>
                <a:gd name="T57" fmla="*/ 22 h 140"/>
                <a:gd name="T58" fmla="*/ 146 w 146"/>
                <a:gd name="T5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0">
                  <a:moveTo>
                    <a:pt x="15" y="85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15" y="85"/>
                    <a:pt x="15" y="85"/>
                    <a:pt x="15" y="85"/>
                  </a:cubicBezTo>
                  <a:moveTo>
                    <a:pt x="15" y="4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15" y="43"/>
                    <a:pt x="15" y="43"/>
                    <a:pt x="15" y="43"/>
                  </a:cubicBezTo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6"/>
                    <a:pt x="4" y="140"/>
                    <a:pt x="7" y="140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46" y="0"/>
                    <a:pt x="146" y="0"/>
                    <a:pt x="146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2" name="Freeform 2134"/>
            <p:cNvSpPr>
              <a:spLocks/>
            </p:cNvSpPr>
            <p:nvPr/>
          </p:nvSpPr>
          <p:spPr bwMode="auto">
            <a:xfrm>
              <a:off x="4740275" y="5683251"/>
              <a:ext cx="498475" cy="88900"/>
            </a:xfrm>
            <a:custGeom>
              <a:avLst/>
              <a:gdLst>
                <a:gd name="T0" fmla="*/ 174 w 174"/>
                <a:gd name="T1" fmla="*/ 0 h 31"/>
                <a:gd name="T2" fmla="*/ 7 w 174"/>
                <a:gd name="T3" fmla="*/ 0 h 31"/>
                <a:gd name="T4" fmla="*/ 7 w 174"/>
                <a:gd name="T5" fmla="*/ 0 h 31"/>
                <a:gd name="T6" fmla="*/ 0 w 174"/>
                <a:gd name="T7" fmla="*/ 8 h 31"/>
                <a:gd name="T8" fmla="*/ 0 w 174"/>
                <a:gd name="T9" fmla="*/ 8 h 31"/>
                <a:gd name="T10" fmla="*/ 0 w 174"/>
                <a:gd name="T11" fmla="*/ 31 h 31"/>
                <a:gd name="T12" fmla="*/ 146 w 174"/>
                <a:gd name="T13" fmla="*/ 31 h 31"/>
                <a:gd name="T14" fmla="*/ 174 w 174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1">
                  <a:moveTo>
                    <a:pt x="1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3" name="Freeform 2135"/>
            <p:cNvSpPr>
              <a:spLocks/>
            </p:cNvSpPr>
            <p:nvPr/>
          </p:nvSpPr>
          <p:spPr bwMode="auto">
            <a:xfrm>
              <a:off x="4954588" y="5808663"/>
              <a:ext cx="142875" cy="85725"/>
            </a:xfrm>
            <a:custGeom>
              <a:avLst/>
              <a:gdLst>
                <a:gd name="T0" fmla="*/ 90 w 90"/>
                <a:gd name="T1" fmla="*/ 0 h 54"/>
                <a:gd name="T2" fmla="*/ 0 w 90"/>
                <a:gd name="T3" fmla="*/ 0 h 54"/>
                <a:gd name="T4" fmla="*/ 0 w 90"/>
                <a:gd name="T5" fmla="*/ 54 h 54"/>
                <a:gd name="T6" fmla="*/ 54 w 90"/>
                <a:gd name="T7" fmla="*/ 54 h 54"/>
                <a:gd name="T8" fmla="*/ 90 w 90"/>
                <a:gd name="T9" fmla="*/ 16 h 54"/>
                <a:gd name="T10" fmla="*/ 90 w 90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4">
                  <a:moveTo>
                    <a:pt x="9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4" y="54"/>
                  </a:lnTo>
                  <a:lnTo>
                    <a:pt x="90" y="1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4" name="Freeform 2136"/>
            <p:cNvSpPr>
              <a:spLocks/>
            </p:cNvSpPr>
            <p:nvPr/>
          </p:nvSpPr>
          <p:spPr bwMode="auto">
            <a:xfrm>
              <a:off x="4954588" y="5808663"/>
              <a:ext cx="142875" cy="85725"/>
            </a:xfrm>
            <a:custGeom>
              <a:avLst/>
              <a:gdLst>
                <a:gd name="T0" fmla="*/ 90 w 90"/>
                <a:gd name="T1" fmla="*/ 0 h 54"/>
                <a:gd name="T2" fmla="*/ 0 w 90"/>
                <a:gd name="T3" fmla="*/ 0 h 54"/>
                <a:gd name="T4" fmla="*/ 0 w 90"/>
                <a:gd name="T5" fmla="*/ 54 h 54"/>
                <a:gd name="T6" fmla="*/ 54 w 90"/>
                <a:gd name="T7" fmla="*/ 54 h 54"/>
                <a:gd name="T8" fmla="*/ 90 w 90"/>
                <a:gd name="T9" fmla="*/ 16 h 54"/>
                <a:gd name="T10" fmla="*/ 90 w 90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4">
                  <a:moveTo>
                    <a:pt x="9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4" y="54"/>
                  </a:lnTo>
                  <a:lnTo>
                    <a:pt x="90" y="16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5" name="Freeform 2137"/>
            <p:cNvSpPr>
              <a:spLocks/>
            </p:cNvSpPr>
            <p:nvPr/>
          </p:nvSpPr>
          <p:spPr bwMode="auto">
            <a:xfrm>
              <a:off x="4954588" y="5926138"/>
              <a:ext cx="57150" cy="63500"/>
            </a:xfrm>
            <a:custGeom>
              <a:avLst/>
              <a:gdLst>
                <a:gd name="T0" fmla="*/ 36 w 36"/>
                <a:gd name="T1" fmla="*/ 0 h 40"/>
                <a:gd name="T2" fmla="*/ 0 w 36"/>
                <a:gd name="T3" fmla="*/ 0 h 40"/>
                <a:gd name="T4" fmla="*/ 0 w 36"/>
                <a:gd name="T5" fmla="*/ 40 h 40"/>
                <a:gd name="T6" fmla="*/ 36 w 36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0">
                  <a:moveTo>
                    <a:pt x="36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D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6" name="Freeform 2138"/>
            <p:cNvSpPr>
              <a:spLocks/>
            </p:cNvSpPr>
            <p:nvPr/>
          </p:nvSpPr>
          <p:spPr bwMode="auto">
            <a:xfrm>
              <a:off x="4954588" y="5926138"/>
              <a:ext cx="57150" cy="63500"/>
            </a:xfrm>
            <a:custGeom>
              <a:avLst/>
              <a:gdLst>
                <a:gd name="T0" fmla="*/ 36 w 36"/>
                <a:gd name="T1" fmla="*/ 0 h 40"/>
                <a:gd name="T2" fmla="*/ 0 w 36"/>
                <a:gd name="T3" fmla="*/ 0 h 40"/>
                <a:gd name="T4" fmla="*/ 0 w 36"/>
                <a:gd name="T5" fmla="*/ 40 h 40"/>
                <a:gd name="T6" fmla="*/ 36 w 36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0">
                  <a:moveTo>
                    <a:pt x="36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" name="Rectangle 2139"/>
            <p:cNvSpPr>
              <a:spLocks noChangeArrowheads="1"/>
            </p:cNvSpPr>
            <p:nvPr/>
          </p:nvSpPr>
          <p:spPr bwMode="auto">
            <a:xfrm>
              <a:off x="4783138" y="5808663"/>
              <a:ext cx="14287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8" name="Rectangle 2140"/>
            <p:cNvSpPr>
              <a:spLocks noChangeArrowheads="1"/>
            </p:cNvSpPr>
            <p:nvPr/>
          </p:nvSpPr>
          <p:spPr bwMode="auto">
            <a:xfrm>
              <a:off x="4783138" y="5808663"/>
              <a:ext cx="142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9" name="Rectangle 2141"/>
            <p:cNvSpPr>
              <a:spLocks noChangeArrowheads="1"/>
            </p:cNvSpPr>
            <p:nvPr/>
          </p:nvSpPr>
          <p:spPr bwMode="auto">
            <a:xfrm>
              <a:off x="4783138" y="5926138"/>
              <a:ext cx="142875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0" name="Rectangle 2142"/>
            <p:cNvSpPr>
              <a:spLocks noChangeArrowheads="1"/>
            </p:cNvSpPr>
            <p:nvPr/>
          </p:nvSpPr>
          <p:spPr bwMode="auto">
            <a:xfrm>
              <a:off x="4783138" y="5926138"/>
              <a:ext cx="142875" cy="8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1" name="Freeform 2143"/>
            <p:cNvSpPr>
              <a:spLocks/>
            </p:cNvSpPr>
            <p:nvPr/>
          </p:nvSpPr>
          <p:spPr bwMode="auto">
            <a:xfrm>
              <a:off x="4783138" y="6043613"/>
              <a:ext cx="120650" cy="85725"/>
            </a:xfrm>
            <a:custGeom>
              <a:avLst/>
              <a:gdLst>
                <a:gd name="T0" fmla="*/ 76 w 76"/>
                <a:gd name="T1" fmla="*/ 0 h 54"/>
                <a:gd name="T2" fmla="*/ 0 w 76"/>
                <a:gd name="T3" fmla="*/ 0 h 54"/>
                <a:gd name="T4" fmla="*/ 0 w 76"/>
                <a:gd name="T5" fmla="*/ 54 h 54"/>
                <a:gd name="T6" fmla="*/ 25 w 76"/>
                <a:gd name="T7" fmla="*/ 54 h 54"/>
                <a:gd name="T8" fmla="*/ 76 w 7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4">
                  <a:moveTo>
                    <a:pt x="76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25" y="5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DD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2" name="Freeform 2144"/>
            <p:cNvSpPr>
              <a:spLocks/>
            </p:cNvSpPr>
            <p:nvPr/>
          </p:nvSpPr>
          <p:spPr bwMode="auto">
            <a:xfrm>
              <a:off x="4783138" y="6043613"/>
              <a:ext cx="120650" cy="85725"/>
            </a:xfrm>
            <a:custGeom>
              <a:avLst/>
              <a:gdLst>
                <a:gd name="T0" fmla="*/ 76 w 76"/>
                <a:gd name="T1" fmla="*/ 0 h 54"/>
                <a:gd name="T2" fmla="*/ 0 w 76"/>
                <a:gd name="T3" fmla="*/ 0 h 54"/>
                <a:gd name="T4" fmla="*/ 0 w 76"/>
                <a:gd name="T5" fmla="*/ 54 h 54"/>
                <a:gd name="T6" fmla="*/ 25 w 76"/>
                <a:gd name="T7" fmla="*/ 54 h 54"/>
                <a:gd name="T8" fmla="*/ 76 w 7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4">
                  <a:moveTo>
                    <a:pt x="76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25" y="54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72" name="グループ化 6071"/>
          <p:cNvGrpSpPr/>
          <p:nvPr/>
        </p:nvGrpSpPr>
        <p:grpSpPr>
          <a:xfrm>
            <a:off x="5670550" y="5643563"/>
            <a:ext cx="571500" cy="571500"/>
            <a:chOff x="5670550" y="5643563"/>
            <a:chExt cx="571500" cy="571500"/>
          </a:xfrm>
        </p:grpSpPr>
        <p:sp>
          <p:nvSpPr>
            <p:cNvPr id="293" name="Freeform 2145"/>
            <p:cNvSpPr>
              <a:spLocks/>
            </p:cNvSpPr>
            <p:nvPr/>
          </p:nvSpPr>
          <p:spPr bwMode="auto">
            <a:xfrm>
              <a:off x="5670550" y="5643563"/>
              <a:ext cx="571500" cy="571500"/>
            </a:xfrm>
            <a:custGeom>
              <a:avLst/>
              <a:gdLst>
                <a:gd name="T0" fmla="*/ 360 w 360"/>
                <a:gd name="T1" fmla="*/ 256 h 360"/>
                <a:gd name="T2" fmla="*/ 360 w 360"/>
                <a:gd name="T3" fmla="*/ 104 h 360"/>
                <a:gd name="T4" fmla="*/ 255 w 360"/>
                <a:gd name="T5" fmla="*/ 0 h 360"/>
                <a:gd name="T6" fmla="*/ 106 w 360"/>
                <a:gd name="T7" fmla="*/ 0 h 360"/>
                <a:gd name="T8" fmla="*/ 0 w 360"/>
                <a:gd name="T9" fmla="*/ 108 h 360"/>
                <a:gd name="T10" fmla="*/ 0 w 360"/>
                <a:gd name="T11" fmla="*/ 254 h 360"/>
                <a:gd name="T12" fmla="*/ 106 w 360"/>
                <a:gd name="T13" fmla="*/ 360 h 360"/>
                <a:gd name="T14" fmla="*/ 255 w 360"/>
                <a:gd name="T15" fmla="*/ 360 h 360"/>
                <a:gd name="T16" fmla="*/ 360 w 360"/>
                <a:gd name="T17" fmla="*/ 2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0">
                  <a:moveTo>
                    <a:pt x="360" y="256"/>
                  </a:moveTo>
                  <a:lnTo>
                    <a:pt x="360" y="104"/>
                  </a:lnTo>
                  <a:lnTo>
                    <a:pt x="255" y="0"/>
                  </a:lnTo>
                  <a:lnTo>
                    <a:pt x="106" y="0"/>
                  </a:lnTo>
                  <a:lnTo>
                    <a:pt x="0" y="108"/>
                  </a:lnTo>
                  <a:lnTo>
                    <a:pt x="0" y="254"/>
                  </a:lnTo>
                  <a:lnTo>
                    <a:pt x="106" y="360"/>
                  </a:lnTo>
                  <a:lnTo>
                    <a:pt x="255" y="360"/>
                  </a:lnTo>
                  <a:lnTo>
                    <a:pt x="360" y="256"/>
                  </a:lnTo>
                  <a:close/>
                </a:path>
              </a:pathLst>
            </a:custGeom>
            <a:solidFill>
              <a:srgbClr val="804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4" name="Freeform 2146"/>
            <p:cNvSpPr>
              <a:spLocks/>
            </p:cNvSpPr>
            <p:nvPr/>
          </p:nvSpPr>
          <p:spPr bwMode="auto">
            <a:xfrm>
              <a:off x="5670550" y="5643563"/>
              <a:ext cx="571500" cy="571500"/>
            </a:xfrm>
            <a:custGeom>
              <a:avLst/>
              <a:gdLst>
                <a:gd name="T0" fmla="*/ 360 w 360"/>
                <a:gd name="T1" fmla="*/ 256 h 360"/>
                <a:gd name="T2" fmla="*/ 360 w 360"/>
                <a:gd name="T3" fmla="*/ 104 h 360"/>
                <a:gd name="T4" fmla="*/ 255 w 360"/>
                <a:gd name="T5" fmla="*/ 0 h 360"/>
                <a:gd name="T6" fmla="*/ 106 w 360"/>
                <a:gd name="T7" fmla="*/ 0 h 360"/>
                <a:gd name="T8" fmla="*/ 0 w 360"/>
                <a:gd name="T9" fmla="*/ 108 h 360"/>
                <a:gd name="T10" fmla="*/ 0 w 360"/>
                <a:gd name="T11" fmla="*/ 254 h 360"/>
                <a:gd name="T12" fmla="*/ 106 w 360"/>
                <a:gd name="T13" fmla="*/ 360 h 360"/>
                <a:gd name="T14" fmla="*/ 255 w 360"/>
                <a:gd name="T15" fmla="*/ 360 h 360"/>
                <a:gd name="T16" fmla="*/ 360 w 360"/>
                <a:gd name="T17" fmla="*/ 2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0">
                  <a:moveTo>
                    <a:pt x="360" y="256"/>
                  </a:moveTo>
                  <a:lnTo>
                    <a:pt x="360" y="104"/>
                  </a:lnTo>
                  <a:lnTo>
                    <a:pt x="255" y="0"/>
                  </a:lnTo>
                  <a:lnTo>
                    <a:pt x="106" y="0"/>
                  </a:lnTo>
                  <a:lnTo>
                    <a:pt x="0" y="108"/>
                  </a:lnTo>
                  <a:lnTo>
                    <a:pt x="0" y="254"/>
                  </a:lnTo>
                  <a:lnTo>
                    <a:pt x="106" y="360"/>
                  </a:lnTo>
                  <a:lnTo>
                    <a:pt x="255" y="360"/>
                  </a:lnTo>
                  <a:lnTo>
                    <a:pt x="360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5" name="Freeform 2147"/>
            <p:cNvSpPr>
              <a:spLocks noEditPoints="1"/>
            </p:cNvSpPr>
            <p:nvPr/>
          </p:nvSpPr>
          <p:spPr bwMode="auto">
            <a:xfrm>
              <a:off x="5772150" y="5743576"/>
              <a:ext cx="446088" cy="449263"/>
            </a:xfrm>
            <a:custGeom>
              <a:avLst/>
              <a:gdLst>
                <a:gd name="T0" fmla="*/ 137 w 281"/>
                <a:gd name="T1" fmla="*/ 97 h 283"/>
                <a:gd name="T2" fmla="*/ 107 w 281"/>
                <a:gd name="T3" fmla="*/ 128 h 283"/>
                <a:gd name="T4" fmla="*/ 137 w 281"/>
                <a:gd name="T5" fmla="*/ 128 h 283"/>
                <a:gd name="T6" fmla="*/ 137 w 281"/>
                <a:gd name="T7" fmla="*/ 97 h 283"/>
                <a:gd name="T8" fmla="*/ 235 w 281"/>
                <a:gd name="T9" fmla="*/ 0 h 283"/>
                <a:gd name="T10" fmla="*/ 220 w 281"/>
                <a:gd name="T11" fmla="*/ 14 h 283"/>
                <a:gd name="T12" fmla="*/ 262 w 281"/>
                <a:gd name="T13" fmla="*/ 56 h 283"/>
                <a:gd name="T14" fmla="*/ 262 w 281"/>
                <a:gd name="T15" fmla="*/ 162 h 283"/>
                <a:gd name="T16" fmla="*/ 222 w 281"/>
                <a:gd name="T17" fmla="*/ 124 h 283"/>
                <a:gd name="T18" fmla="*/ 251 w 281"/>
                <a:gd name="T19" fmla="*/ 97 h 283"/>
                <a:gd name="T20" fmla="*/ 170 w 281"/>
                <a:gd name="T21" fmla="*/ 97 h 283"/>
                <a:gd name="T22" fmla="*/ 170 w 281"/>
                <a:gd name="T23" fmla="*/ 175 h 283"/>
                <a:gd name="T24" fmla="*/ 195 w 281"/>
                <a:gd name="T25" fmla="*/ 148 h 283"/>
                <a:gd name="T26" fmla="*/ 242 w 281"/>
                <a:gd name="T27" fmla="*/ 198 h 283"/>
                <a:gd name="T28" fmla="*/ 177 w 281"/>
                <a:gd name="T29" fmla="*/ 263 h 283"/>
                <a:gd name="T30" fmla="*/ 175 w 281"/>
                <a:gd name="T31" fmla="*/ 263 h 283"/>
                <a:gd name="T32" fmla="*/ 94 w 281"/>
                <a:gd name="T33" fmla="*/ 180 h 283"/>
                <a:gd name="T34" fmla="*/ 112 w 281"/>
                <a:gd name="T35" fmla="*/ 160 h 283"/>
                <a:gd name="T36" fmla="*/ 74 w 281"/>
                <a:gd name="T37" fmla="*/ 160 h 283"/>
                <a:gd name="T38" fmla="*/ 53 w 281"/>
                <a:gd name="T39" fmla="*/ 182 h 283"/>
                <a:gd name="T40" fmla="*/ 53 w 281"/>
                <a:gd name="T41" fmla="*/ 221 h 283"/>
                <a:gd name="T42" fmla="*/ 72 w 281"/>
                <a:gd name="T43" fmla="*/ 200 h 283"/>
                <a:gd name="T44" fmla="*/ 136 w 281"/>
                <a:gd name="T45" fmla="*/ 263 h 283"/>
                <a:gd name="T46" fmla="*/ 56 w 281"/>
                <a:gd name="T47" fmla="*/ 263 h 283"/>
                <a:gd name="T48" fmla="*/ 15 w 281"/>
                <a:gd name="T49" fmla="*/ 221 h 283"/>
                <a:gd name="T50" fmla="*/ 0 w 281"/>
                <a:gd name="T51" fmla="*/ 234 h 283"/>
                <a:gd name="T52" fmla="*/ 47 w 281"/>
                <a:gd name="T53" fmla="*/ 283 h 283"/>
                <a:gd name="T54" fmla="*/ 184 w 281"/>
                <a:gd name="T55" fmla="*/ 283 h 283"/>
                <a:gd name="T56" fmla="*/ 281 w 281"/>
                <a:gd name="T57" fmla="*/ 185 h 283"/>
                <a:gd name="T58" fmla="*/ 281 w 281"/>
                <a:gd name="T59" fmla="*/ 47 h 283"/>
                <a:gd name="T60" fmla="*/ 235 w 281"/>
                <a:gd name="T6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1" h="283">
                  <a:moveTo>
                    <a:pt x="137" y="97"/>
                  </a:moveTo>
                  <a:lnTo>
                    <a:pt x="107" y="128"/>
                  </a:lnTo>
                  <a:lnTo>
                    <a:pt x="137" y="128"/>
                  </a:lnTo>
                  <a:lnTo>
                    <a:pt x="137" y="97"/>
                  </a:lnTo>
                  <a:close/>
                  <a:moveTo>
                    <a:pt x="235" y="0"/>
                  </a:moveTo>
                  <a:lnTo>
                    <a:pt x="220" y="14"/>
                  </a:lnTo>
                  <a:lnTo>
                    <a:pt x="262" y="56"/>
                  </a:lnTo>
                  <a:lnTo>
                    <a:pt x="262" y="162"/>
                  </a:lnTo>
                  <a:lnTo>
                    <a:pt x="222" y="124"/>
                  </a:lnTo>
                  <a:lnTo>
                    <a:pt x="251" y="97"/>
                  </a:lnTo>
                  <a:lnTo>
                    <a:pt x="170" y="97"/>
                  </a:lnTo>
                  <a:lnTo>
                    <a:pt x="170" y="175"/>
                  </a:lnTo>
                  <a:lnTo>
                    <a:pt x="195" y="148"/>
                  </a:lnTo>
                  <a:lnTo>
                    <a:pt x="242" y="198"/>
                  </a:lnTo>
                  <a:lnTo>
                    <a:pt x="177" y="263"/>
                  </a:lnTo>
                  <a:lnTo>
                    <a:pt x="175" y="263"/>
                  </a:lnTo>
                  <a:lnTo>
                    <a:pt x="94" y="180"/>
                  </a:lnTo>
                  <a:lnTo>
                    <a:pt x="112" y="160"/>
                  </a:lnTo>
                  <a:lnTo>
                    <a:pt x="74" y="160"/>
                  </a:lnTo>
                  <a:lnTo>
                    <a:pt x="53" y="182"/>
                  </a:lnTo>
                  <a:lnTo>
                    <a:pt x="53" y="221"/>
                  </a:lnTo>
                  <a:lnTo>
                    <a:pt x="72" y="200"/>
                  </a:lnTo>
                  <a:lnTo>
                    <a:pt x="136" y="263"/>
                  </a:lnTo>
                  <a:lnTo>
                    <a:pt x="56" y="263"/>
                  </a:lnTo>
                  <a:lnTo>
                    <a:pt x="15" y="221"/>
                  </a:lnTo>
                  <a:lnTo>
                    <a:pt x="0" y="234"/>
                  </a:lnTo>
                  <a:lnTo>
                    <a:pt x="47" y="283"/>
                  </a:lnTo>
                  <a:lnTo>
                    <a:pt x="184" y="283"/>
                  </a:lnTo>
                  <a:lnTo>
                    <a:pt x="281" y="185"/>
                  </a:lnTo>
                  <a:lnTo>
                    <a:pt x="281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E6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6" name="Freeform 2148"/>
            <p:cNvSpPr>
              <a:spLocks noEditPoints="1"/>
            </p:cNvSpPr>
            <p:nvPr/>
          </p:nvSpPr>
          <p:spPr bwMode="auto">
            <a:xfrm>
              <a:off x="5772150" y="5743576"/>
              <a:ext cx="446088" cy="449263"/>
            </a:xfrm>
            <a:custGeom>
              <a:avLst/>
              <a:gdLst>
                <a:gd name="T0" fmla="*/ 137 w 281"/>
                <a:gd name="T1" fmla="*/ 97 h 283"/>
                <a:gd name="T2" fmla="*/ 107 w 281"/>
                <a:gd name="T3" fmla="*/ 128 h 283"/>
                <a:gd name="T4" fmla="*/ 137 w 281"/>
                <a:gd name="T5" fmla="*/ 128 h 283"/>
                <a:gd name="T6" fmla="*/ 137 w 281"/>
                <a:gd name="T7" fmla="*/ 97 h 283"/>
                <a:gd name="T8" fmla="*/ 235 w 281"/>
                <a:gd name="T9" fmla="*/ 0 h 283"/>
                <a:gd name="T10" fmla="*/ 220 w 281"/>
                <a:gd name="T11" fmla="*/ 14 h 283"/>
                <a:gd name="T12" fmla="*/ 262 w 281"/>
                <a:gd name="T13" fmla="*/ 56 h 283"/>
                <a:gd name="T14" fmla="*/ 262 w 281"/>
                <a:gd name="T15" fmla="*/ 162 h 283"/>
                <a:gd name="T16" fmla="*/ 222 w 281"/>
                <a:gd name="T17" fmla="*/ 124 h 283"/>
                <a:gd name="T18" fmla="*/ 251 w 281"/>
                <a:gd name="T19" fmla="*/ 97 h 283"/>
                <a:gd name="T20" fmla="*/ 170 w 281"/>
                <a:gd name="T21" fmla="*/ 97 h 283"/>
                <a:gd name="T22" fmla="*/ 170 w 281"/>
                <a:gd name="T23" fmla="*/ 175 h 283"/>
                <a:gd name="T24" fmla="*/ 195 w 281"/>
                <a:gd name="T25" fmla="*/ 148 h 283"/>
                <a:gd name="T26" fmla="*/ 242 w 281"/>
                <a:gd name="T27" fmla="*/ 198 h 283"/>
                <a:gd name="T28" fmla="*/ 177 w 281"/>
                <a:gd name="T29" fmla="*/ 263 h 283"/>
                <a:gd name="T30" fmla="*/ 175 w 281"/>
                <a:gd name="T31" fmla="*/ 263 h 283"/>
                <a:gd name="T32" fmla="*/ 94 w 281"/>
                <a:gd name="T33" fmla="*/ 180 h 283"/>
                <a:gd name="T34" fmla="*/ 112 w 281"/>
                <a:gd name="T35" fmla="*/ 160 h 283"/>
                <a:gd name="T36" fmla="*/ 74 w 281"/>
                <a:gd name="T37" fmla="*/ 160 h 283"/>
                <a:gd name="T38" fmla="*/ 53 w 281"/>
                <a:gd name="T39" fmla="*/ 182 h 283"/>
                <a:gd name="T40" fmla="*/ 53 w 281"/>
                <a:gd name="T41" fmla="*/ 221 h 283"/>
                <a:gd name="T42" fmla="*/ 72 w 281"/>
                <a:gd name="T43" fmla="*/ 200 h 283"/>
                <a:gd name="T44" fmla="*/ 136 w 281"/>
                <a:gd name="T45" fmla="*/ 263 h 283"/>
                <a:gd name="T46" fmla="*/ 56 w 281"/>
                <a:gd name="T47" fmla="*/ 263 h 283"/>
                <a:gd name="T48" fmla="*/ 15 w 281"/>
                <a:gd name="T49" fmla="*/ 221 h 283"/>
                <a:gd name="T50" fmla="*/ 0 w 281"/>
                <a:gd name="T51" fmla="*/ 234 h 283"/>
                <a:gd name="T52" fmla="*/ 47 w 281"/>
                <a:gd name="T53" fmla="*/ 283 h 283"/>
                <a:gd name="T54" fmla="*/ 184 w 281"/>
                <a:gd name="T55" fmla="*/ 283 h 283"/>
                <a:gd name="T56" fmla="*/ 281 w 281"/>
                <a:gd name="T57" fmla="*/ 185 h 283"/>
                <a:gd name="T58" fmla="*/ 281 w 281"/>
                <a:gd name="T59" fmla="*/ 47 h 283"/>
                <a:gd name="T60" fmla="*/ 235 w 281"/>
                <a:gd name="T6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1" h="283">
                  <a:moveTo>
                    <a:pt x="137" y="97"/>
                  </a:moveTo>
                  <a:lnTo>
                    <a:pt x="107" y="128"/>
                  </a:lnTo>
                  <a:lnTo>
                    <a:pt x="137" y="128"/>
                  </a:lnTo>
                  <a:lnTo>
                    <a:pt x="137" y="97"/>
                  </a:lnTo>
                  <a:moveTo>
                    <a:pt x="235" y="0"/>
                  </a:moveTo>
                  <a:lnTo>
                    <a:pt x="220" y="14"/>
                  </a:lnTo>
                  <a:lnTo>
                    <a:pt x="262" y="56"/>
                  </a:lnTo>
                  <a:lnTo>
                    <a:pt x="262" y="162"/>
                  </a:lnTo>
                  <a:lnTo>
                    <a:pt x="222" y="124"/>
                  </a:lnTo>
                  <a:lnTo>
                    <a:pt x="251" y="97"/>
                  </a:lnTo>
                  <a:lnTo>
                    <a:pt x="170" y="97"/>
                  </a:lnTo>
                  <a:lnTo>
                    <a:pt x="170" y="175"/>
                  </a:lnTo>
                  <a:lnTo>
                    <a:pt x="195" y="148"/>
                  </a:lnTo>
                  <a:lnTo>
                    <a:pt x="242" y="198"/>
                  </a:lnTo>
                  <a:lnTo>
                    <a:pt x="177" y="263"/>
                  </a:lnTo>
                  <a:lnTo>
                    <a:pt x="175" y="263"/>
                  </a:lnTo>
                  <a:lnTo>
                    <a:pt x="94" y="180"/>
                  </a:lnTo>
                  <a:lnTo>
                    <a:pt x="112" y="160"/>
                  </a:lnTo>
                  <a:lnTo>
                    <a:pt x="74" y="160"/>
                  </a:lnTo>
                  <a:lnTo>
                    <a:pt x="53" y="182"/>
                  </a:lnTo>
                  <a:lnTo>
                    <a:pt x="53" y="221"/>
                  </a:lnTo>
                  <a:lnTo>
                    <a:pt x="72" y="200"/>
                  </a:lnTo>
                  <a:lnTo>
                    <a:pt x="136" y="263"/>
                  </a:lnTo>
                  <a:lnTo>
                    <a:pt x="56" y="263"/>
                  </a:lnTo>
                  <a:lnTo>
                    <a:pt x="15" y="221"/>
                  </a:lnTo>
                  <a:lnTo>
                    <a:pt x="0" y="234"/>
                  </a:lnTo>
                  <a:lnTo>
                    <a:pt x="47" y="283"/>
                  </a:lnTo>
                  <a:lnTo>
                    <a:pt x="184" y="283"/>
                  </a:lnTo>
                  <a:lnTo>
                    <a:pt x="281" y="185"/>
                  </a:lnTo>
                  <a:lnTo>
                    <a:pt x="281" y="47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7" name="Freeform 2149"/>
            <p:cNvSpPr>
              <a:spLocks/>
            </p:cNvSpPr>
            <p:nvPr/>
          </p:nvSpPr>
          <p:spPr bwMode="auto">
            <a:xfrm>
              <a:off x="5670550" y="6046788"/>
              <a:ext cx="68263" cy="68263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43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8" name="Freeform 2150"/>
            <p:cNvSpPr>
              <a:spLocks/>
            </p:cNvSpPr>
            <p:nvPr/>
          </p:nvSpPr>
          <p:spPr bwMode="auto">
            <a:xfrm>
              <a:off x="5670550" y="6046788"/>
              <a:ext cx="68263" cy="68263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43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9" name="Freeform 2151"/>
            <p:cNvSpPr>
              <a:spLocks noEditPoints="1"/>
            </p:cNvSpPr>
            <p:nvPr/>
          </p:nvSpPr>
          <p:spPr bwMode="auto">
            <a:xfrm>
              <a:off x="5670550" y="5643563"/>
              <a:ext cx="490538" cy="488950"/>
            </a:xfrm>
            <a:custGeom>
              <a:avLst/>
              <a:gdLst>
                <a:gd name="T0" fmla="*/ 57 w 309"/>
                <a:gd name="T1" fmla="*/ 97 h 308"/>
                <a:gd name="T2" fmla="*/ 34 w 309"/>
                <a:gd name="T3" fmla="*/ 120 h 308"/>
                <a:gd name="T4" fmla="*/ 34 w 309"/>
                <a:gd name="T5" fmla="*/ 239 h 308"/>
                <a:gd name="T6" fmla="*/ 79 w 309"/>
                <a:gd name="T7" fmla="*/ 284 h 308"/>
                <a:gd name="T8" fmla="*/ 117 w 309"/>
                <a:gd name="T9" fmla="*/ 245 h 308"/>
                <a:gd name="T10" fmla="*/ 117 w 309"/>
                <a:gd name="T11" fmla="*/ 223 h 308"/>
                <a:gd name="T12" fmla="*/ 138 w 309"/>
                <a:gd name="T13" fmla="*/ 223 h 308"/>
                <a:gd name="T14" fmla="*/ 171 w 309"/>
                <a:gd name="T15" fmla="*/ 191 h 308"/>
                <a:gd name="T16" fmla="*/ 86 w 309"/>
                <a:gd name="T17" fmla="*/ 191 h 308"/>
                <a:gd name="T18" fmla="*/ 122 w 309"/>
                <a:gd name="T19" fmla="*/ 155 h 308"/>
                <a:gd name="T20" fmla="*/ 57 w 309"/>
                <a:gd name="T21" fmla="*/ 97 h 308"/>
                <a:gd name="T22" fmla="*/ 241 w 309"/>
                <a:gd name="T23" fmla="*/ 34 h 308"/>
                <a:gd name="T24" fmla="*/ 120 w 309"/>
                <a:gd name="T25" fmla="*/ 34 h 308"/>
                <a:gd name="T26" fmla="*/ 99 w 309"/>
                <a:gd name="T27" fmla="*/ 54 h 308"/>
                <a:gd name="T28" fmla="*/ 163 w 309"/>
                <a:gd name="T29" fmla="*/ 115 h 308"/>
                <a:gd name="T30" fmla="*/ 201 w 309"/>
                <a:gd name="T31" fmla="*/ 77 h 308"/>
                <a:gd name="T32" fmla="*/ 201 w 309"/>
                <a:gd name="T33" fmla="*/ 160 h 308"/>
                <a:gd name="T34" fmla="*/ 284 w 309"/>
                <a:gd name="T35" fmla="*/ 77 h 308"/>
                <a:gd name="T36" fmla="*/ 241 w 309"/>
                <a:gd name="T37" fmla="*/ 34 h 308"/>
                <a:gd name="T38" fmla="*/ 255 w 309"/>
                <a:gd name="T39" fmla="*/ 0 h 308"/>
                <a:gd name="T40" fmla="*/ 106 w 309"/>
                <a:gd name="T41" fmla="*/ 0 h 308"/>
                <a:gd name="T42" fmla="*/ 0 w 309"/>
                <a:gd name="T43" fmla="*/ 108 h 308"/>
                <a:gd name="T44" fmla="*/ 0 w 309"/>
                <a:gd name="T45" fmla="*/ 254 h 308"/>
                <a:gd name="T46" fmla="*/ 43 w 309"/>
                <a:gd name="T47" fmla="*/ 297 h 308"/>
                <a:gd name="T48" fmla="*/ 54 w 309"/>
                <a:gd name="T49" fmla="*/ 308 h 308"/>
                <a:gd name="T50" fmla="*/ 64 w 309"/>
                <a:gd name="T51" fmla="*/ 297 h 308"/>
                <a:gd name="T52" fmla="*/ 14 w 309"/>
                <a:gd name="T53" fmla="*/ 248 h 308"/>
                <a:gd name="T54" fmla="*/ 14 w 309"/>
                <a:gd name="T55" fmla="*/ 113 h 308"/>
                <a:gd name="T56" fmla="*/ 111 w 309"/>
                <a:gd name="T57" fmla="*/ 14 h 308"/>
                <a:gd name="T58" fmla="*/ 248 w 309"/>
                <a:gd name="T59" fmla="*/ 14 h 308"/>
                <a:gd name="T60" fmla="*/ 299 w 309"/>
                <a:gd name="T61" fmla="*/ 63 h 308"/>
                <a:gd name="T62" fmla="*/ 309 w 309"/>
                <a:gd name="T63" fmla="*/ 54 h 308"/>
                <a:gd name="T64" fmla="*/ 255 w 309"/>
                <a:gd name="T6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9" h="308">
                  <a:moveTo>
                    <a:pt x="57" y="97"/>
                  </a:moveTo>
                  <a:lnTo>
                    <a:pt x="34" y="120"/>
                  </a:lnTo>
                  <a:lnTo>
                    <a:pt x="34" y="239"/>
                  </a:lnTo>
                  <a:lnTo>
                    <a:pt x="79" y="284"/>
                  </a:lnTo>
                  <a:lnTo>
                    <a:pt x="117" y="245"/>
                  </a:lnTo>
                  <a:lnTo>
                    <a:pt x="117" y="223"/>
                  </a:lnTo>
                  <a:lnTo>
                    <a:pt x="138" y="223"/>
                  </a:lnTo>
                  <a:lnTo>
                    <a:pt x="171" y="191"/>
                  </a:lnTo>
                  <a:lnTo>
                    <a:pt x="86" y="191"/>
                  </a:lnTo>
                  <a:lnTo>
                    <a:pt x="122" y="155"/>
                  </a:lnTo>
                  <a:lnTo>
                    <a:pt x="57" y="97"/>
                  </a:lnTo>
                  <a:close/>
                  <a:moveTo>
                    <a:pt x="241" y="34"/>
                  </a:moveTo>
                  <a:lnTo>
                    <a:pt x="120" y="34"/>
                  </a:lnTo>
                  <a:lnTo>
                    <a:pt x="99" y="54"/>
                  </a:lnTo>
                  <a:lnTo>
                    <a:pt x="163" y="115"/>
                  </a:lnTo>
                  <a:lnTo>
                    <a:pt x="201" y="77"/>
                  </a:lnTo>
                  <a:lnTo>
                    <a:pt x="201" y="160"/>
                  </a:lnTo>
                  <a:lnTo>
                    <a:pt x="284" y="77"/>
                  </a:lnTo>
                  <a:lnTo>
                    <a:pt x="241" y="34"/>
                  </a:lnTo>
                  <a:close/>
                  <a:moveTo>
                    <a:pt x="255" y="0"/>
                  </a:moveTo>
                  <a:lnTo>
                    <a:pt x="106" y="0"/>
                  </a:lnTo>
                  <a:lnTo>
                    <a:pt x="0" y="108"/>
                  </a:lnTo>
                  <a:lnTo>
                    <a:pt x="0" y="254"/>
                  </a:lnTo>
                  <a:lnTo>
                    <a:pt x="43" y="297"/>
                  </a:lnTo>
                  <a:lnTo>
                    <a:pt x="54" y="308"/>
                  </a:lnTo>
                  <a:lnTo>
                    <a:pt x="64" y="297"/>
                  </a:lnTo>
                  <a:lnTo>
                    <a:pt x="14" y="248"/>
                  </a:lnTo>
                  <a:lnTo>
                    <a:pt x="14" y="113"/>
                  </a:lnTo>
                  <a:lnTo>
                    <a:pt x="111" y="14"/>
                  </a:lnTo>
                  <a:lnTo>
                    <a:pt x="248" y="14"/>
                  </a:lnTo>
                  <a:lnTo>
                    <a:pt x="299" y="63"/>
                  </a:lnTo>
                  <a:lnTo>
                    <a:pt x="309" y="5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996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0" name="Freeform 2152"/>
            <p:cNvSpPr>
              <a:spLocks noEditPoints="1"/>
            </p:cNvSpPr>
            <p:nvPr/>
          </p:nvSpPr>
          <p:spPr bwMode="auto">
            <a:xfrm>
              <a:off x="5670550" y="5643563"/>
              <a:ext cx="490538" cy="488950"/>
            </a:xfrm>
            <a:custGeom>
              <a:avLst/>
              <a:gdLst>
                <a:gd name="T0" fmla="*/ 57 w 309"/>
                <a:gd name="T1" fmla="*/ 97 h 308"/>
                <a:gd name="T2" fmla="*/ 34 w 309"/>
                <a:gd name="T3" fmla="*/ 120 h 308"/>
                <a:gd name="T4" fmla="*/ 34 w 309"/>
                <a:gd name="T5" fmla="*/ 239 h 308"/>
                <a:gd name="T6" fmla="*/ 79 w 309"/>
                <a:gd name="T7" fmla="*/ 284 h 308"/>
                <a:gd name="T8" fmla="*/ 117 w 309"/>
                <a:gd name="T9" fmla="*/ 245 h 308"/>
                <a:gd name="T10" fmla="*/ 117 w 309"/>
                <a:gd name="T11" fmla="*/ 223 h 308"/>
                <a:gd name="T12" fmla="*/ 138 w 309"/>
                <a:gd name="T13" fmla="*/ 223 h 308"/>
                <a:gd name="T14" fmla="*/ 171 w 309"/>
                <a:gd name="T15" fmla="*/ 191 h 308"/>
                <a:gd name="T16" fmla="*/ 86 w 309"/>
                <a:gd name="T17" fmla="*/ 191 h 308"/>
                <a:gd name="T18" fmla="*/ 122 w 309"/>
                <a:gd name="T19" fmla="*/ 155 h 308"/>
                <a:gd name="T20" fmla="*/ 57 w 309"/>
                <a:gd name="T21" fmla="*/ 97 h 308"/>
                <a:gd name="T22" fmla="*/ 241 w 309"/>
                <a:gd name="T23" fmla="*/ 34 h 308"/>
                <a:gd name="T24" fmla="*/ 120 w 309"/>
                <a:gd name="T25" fmla="*/ 34 h 308"/>
                <a:gd name="T26" fmla="*/ 99 w 309"/>
                <a:gd name="T27" fmla="*/ 54 h 308"/>
                <a:gd name="T28" fmla="*/ 163 w 309"/>
                <a:gd name="T29" fmla="*/ 115 h 308"/>
                <a:gd name="T30" fmla="*/ 201 w 309"/>
                <a:gd name="T31" fmla="*/ 77 h 308"/>
                <a:gd name="T32" fmla="*/ 201 w 309"/>
                <a:gd name="T33" fmla="*/ 160 h 308"/>
                <a:gd name="T34" fmla="*/ 284 w 309"/>
                <a:gd name="T35" fmla="*/ 77 h 308"/>
                <a:gd name="T36" fmla="*/ 241 w 309"/>
                <a:gd name="T37" fmla="*/ 34 h 308"/>
                <a:gd name="T38" fmla="*/ 255 w 309"/>
                <a:gd name="T39" fmla="*/ 0 h 308"/>
                <a:gd name="T40" fmla="*/ 106 w 309"/>
                <a:gd name="T41" fmla="*/ 0 h 308"/>
                <a:gd name="T42" fmla="*/ 0 w 309"/>
                <a:gd name="T43" fmla="*/ 108 h 308"/>
                <a:gd name="T44" fmla="*/ 0 w 309"/>
                <a:gd name="T45" fmla="*/ 254 h 308"/>
                <a:gd name="T46" fmla="*/ 43 w 309"/>
                <a:gd name="T47" fmla="*/ 297 h 308"/>
                <a:gd name="T48" fmla="*/ 54 w 309"/>
                <a:gd name="T49" fmla="*/ 308 h 308"/>
                <a:gd name="T50" fmla="*/ 64 w 309"/>
                <a:gd name="T51" fmla="*/ 297 h 308"/>
                <a:gd name="T52" fmla="*/ 14 w 309"/>
                <a:gd name="T53" fmla="*/ 248 h 308"/>
                <a:gd name="T54" fmla="*/ 14 w 309"/>
                <a:gd name="T55" fmla="*/ 113 h 308"/>
                <a:gd name="T56" fmla="*/ 111 w 309"/>
                <a:gd name="T57" fmla="*/ 14 h 308"/>
                <a:gd name="T58" fmla="*/ 248 w 309"/>
                <a:gd name="T59" fmla="*/ 14 h 308"/>
                <a:gd name="T60" fmla="*/ 299 w 309"/>
                <a:gd name="T61" fmla="*/ 63 h 308"/>
                <a:gd name="T62" fmla="*/ 309 w 309"/>
                <a:gd name="T63" fmla="*/ 54 h 308"/>
                <a:gd name="T64" fmla="*/ 255 w 309"/>
                <a:gd name="T6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9" h="308">
                  <a:moveTo>
                    <a:pt x="57" y="97"/>
                  </a:moveTo>
                  <a:lnTo>
                    <a:pt x="34" y="120"/>
                  </a:lnTo>
                  <a:lnTo>
                    <a:pt x="34" y="239"/>
                  </a:lnTo>
                  <a:lnTo>
                    <a:pt x="79" y="284"/>
                  </a:lnTo>
                  <a:lnTo>
                    <a:pt x="117" y="245"/>
                  </a:lnTo>
                  <a:lnTo>
                    <a:pt x="117" y="223"/>
                  </a:lnTo>
                  <a:lnTo>
                    <a:pt x="138" y="223"/>
                  </a:lnTo>
                  <a:lnTo>
                    <a:pt x="171" y="191"/>
                  </a:lnTo>
                  <a:lnTo>
                    <a:pt x="86" y="191"/>
                  </a:lnTo>
                  <a:lnTo>
                    <a:pt x="122" y="155"/>
                  </a:lnTo>
                  <a:lnTo>
                    <a:pt x="57" y="97"/>
                  </a:lnTo>
                  <a:moveTo>
                    <a:pt x="241" y="34"/>
                  </a:moveTo>
                  <a:lnTo>
                    <a:pt x="120" y="34"/>
                  </a:lnTo>
                  <a:lnTo>
                    <a:pt x="99" y="54"/>
                  </a:lnTo>
                  <a:lnTo>
                    <a:pt x="163" y="115"/>
                  </a:lnTo>
                  <a:lnTo>
                    <a:pt x="201" y="77"/>
                  </a:lnTo>
                  <a:lnTo>
                    <a:pt x="201" y="160"/>
                  </a:lnTo>
                  <a:lnTo>
                    <a:pt x="284" y="77"/>
                  </a:lnTo>
                  <a:lnTo>
                    <a:pt x="241" y="34"/>
                  </a:lnTo>
                  <a:moveTo>
                    <a:pt x="255" y="0"/>
                  </a:moveTo>
                  <a:lnTo>
                    <a:pt x="106" y="0"/>
                  </a:lnTo>
                  <a:lnTo>
                    <a:pt x="0" y="108"/>
                  </a:lnTo>
                  <a:lnTo>
                    <a:pt x="0" y="254"/>
                  </a:lnTo>
                  <a:lnTo>
                    <a:pt x="43" y="297"/>
                  </a:lnTo>
                  <a:lnTo>
                    <a:pt x="54" y="308"/>
                  </a:lnTo>
                  <a:lnTo>
                    <a:pt x="64" y="297"/>
                  </a:lnTo>
                  <a:lnTo>
                    <a:pt x="14" y="248"/>
                  </a:lnTo>
                  <a:lnTo>
                    <a:pt x="14" y="113"/>
                  </a:lnTo>
                  <a:lnTo>
                    <a:pt x="111" y="14"/>
                  </a:lnTo>
                  <a:lnTo>
                    <a:pt x="248" y="14"/>
                  </a:lnTo>
                  <a:lnTo>
                    <a:pt x="299" y="63"/>
                  </a:lnTo>
                  <a:lnTo>
                    <a:pt x="309" y="54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1" name="Freeform 2153"/>
            <p:cNvSpPr>
              <a:spLocks noEditPoints="1"/>
            </p:cNvSpPr>
            <p:nvPr/>
          </p:nvSpPr>
          <p:spPr bwMode="auto">
            <a:xfrm>
              <a:off x="5692775" y="5665788"/>
              <a:ext cx="452438" cy="449263"/>
            </a:xfrm>
            <a:custGeom>
              <a:avLst/>
              <a:gdLst>
                <a:gd name="T0" fmla="*/ 124 w 285"/>
                <a:gd name="T1" fmla="*/ 209 h 283"/>
                <a:gd name="T2" fmla="*/ 103 w 285"/>
                <a:gd name="T3" fmla="*/ 209 h 283"/>
                <a:gd name="T4" fmla="*/ 103 w 285"/>
                <a:gd name="T5" fmla="*/ 231 h 283"/>
                <a:gd name="T6" fmla="*/ 124 w 285"/>
                <a:gd name="T7" fmla="*/ 209 h 283"/>
                <a:gd name="T8" fmla="*/ 234 w 285"/>
                <a:gd name="T9" fmla="*/ 0 h 283"/>
                <a:gd name="T10" fmla="*/ 97 w 285"/>
                <a:gd name="T11" fmla="*/ 0 h 283"/>
                <a:gd name="T12" fmla="*/ 0 w 285"/>
                <a:gd name="T13" fmla="*/ 99 h 283"/>
                <a:gd name="T14" fmla="*/ 0 w 285"/>
                <a:gd name="T15" fmla="*/ 234 h 283"/>
                <a:gd name="T16" fmla="*/ 50 w 285"/>
                <a:gd name="T17" fmla="*/ 283 h 283"/>
                <a:gd name="T18" fmla="*/ 65 w 285"/>
                <a:gd name="T19" fmla="*/ 270 h 283"/>
                <a:gd name="T20" fmla="*/ 20 w 285"/>
                <a:gd name="T21" fmla="*/ 225 h 283"/>
                <a:gd name="T22" fmla="*/ 20 w 285"/>
                <a:gd name="T23" fmla="*/ 106 h 283"/>
                <a:gd name="T24" fmla="*/ 43 w 285"/>
                <a:gd name="T25" fmla="*/ 83 h 283"/>
                <a:gd name="T26" fmla="*/ 108 w 285"/>
                <a:gd name="T27" fmla="*/ 141 h 283"/>
                <a:gd name="T28" fmla="*/ 72 w 285"/>
                <a:gd name="T29" fmla="*/ 177 h 283"/>
                <a:gd name="T30" fmla="*/ 157 w 285"/>
                <a:gd name="T31" fmla="*/ 177 h 283"/>
                <a:gd name="T32" fmla="*/ 187 w 285"/>
                <a:gd name="T33" fmla="*/ 146 h 283"/>
                <a:gd name="T34" fmla="*/ 187 w 285"/>
                <a:gd name="T35" fmla="*/ 63 h 283"/>
                <a:gd name="T36" fmla="*/ 149 w 285"/>
                <a:gd name="T37" fmla="*/ 101 h 283"/>
                <a:gd name="T38" fmla="*/ 85 w 285"/>
                <a:gd name="T39" fmla="*/ 40 h 283"/>
                <a:gd name="T40" fmla="*/ 106 w 285"/>
                <a:gd name="T41" fmla="*/ 20 h 283"/>
                <a:gd name="T42" fmla="*/ 227 w 285"/>
                <a:gd name="T43" fmla="*/ 20 h 283"/>
                <a:gd name="T44" fmla="*/ 270 w 285"/>
                <a:gd name="T45" fmla="*/ 63 h 283"/>
                <a:gd name="T46" fmla="*/ 285 w 285"/>
                <a:gd name="T47" fmla="*/ 49 h 283"/>
                <a:gd name="T48" fmla="*/ 234 w 285"/>
                <a:gd name="T4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83">
                  <a:moveTo>
                    <a:pt x="124" y="209"/>
                  </a:moveTo>
                  <a:lnTo>
                    <a:pt x="103" y="209"/>
                  </a:lnTo>
                  <a:lnTo>
                    <a:pt x="103" y="231"/>
                  </a:lnTo>
                  <a:lnTo>
                    <a:pt x="124" y="209"/>
                  </a:lnTo>
                  <a:close/>
                  <a:moveTo>
                    <a:pt x="234" y="0"/>
                  </a:moveTo>
                  <a:lnTo>
                    <a:pt x="97" y="0"/>
                  </a:lnTo>
                  <a:lnTo>
                    <a:pt x="0" y="99"/>
                  </a:lnTo>
                  <a:lnTo>
                    <a:pt x="0" y="234"/>
                  </a:lnTo>
                  <a:lnTo>
                    <a:pt x="50" y="283"/>
                  </a:lnTo>
                  <a:lnTo>
                    <a:pt x="65" y="270"/>
                  </a:lnTo>
                  <a:lnTo>
                    <a:pt x="20" y="225"/>
                  </a:lnTo>
                  <a:lnTo>
                    <a:pt x="20" y="106"/>
                  </a:lnTo>
                  <a:lnTo>
                    <a:pt x="43" y="83"/>
                  </a:lnTo>
                  <a:lnTo>
                    <a:pt x="108" y="141"/>
                  </a:lnTo>
                  <a:lnTo>
                    <a:pt x="72" y="177"/>
                  </a:lnTo>
                  <a:lnTo>
                    <a:pt x="157" y="177"/>
                  </a:lnTo>
                  <a:lnTo>
                    <a:pt x="187" y="146"/>
                  </a:lnTo>
                  <a:lnTo>
                    <a:pt x="187" y="63"/>
                  </a:lnTo>
                  <a:lnTo>
                    <a:pt x="149" y="101"/>
                  </a:lnTo>
                  <a:lnTo>
                    <a:pt x="85" y="40"/>
                  </a:lnTo>
                  <a:lnTo>
                    <a:pt x="106" y="20"/>
                  </a:lnTo>
                  <a:lnTo>
                    <a:pt x="227" y="20"/>
                  </a:lnTo>
                  <a:lnTo>
                    <a:pt x="270" y="63"/>
                  </a:lnTo>
                  <a:lnTo>
                    <a:pt x="285" y="4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B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2" name="Freeform 2154"/>
            <p:cNvSpPr>
              <a:spLocks noEditPoints="1"/>
            </p:cNvSpPr>
            <p:nvPr/>
          </p:nvSpPr>
          <p:spPr bwMode="auto">
            <a:xfrm>
              <a:off x="5692775" y="5665788"/>
              <a:ext cx="452438" cy="449263"/>
            </a:xfrm>
            <a:custGeom>
              <a:avLst/>
              <a:gdLst>
                <a:gd name="T0" fmla="*/ 124 w 285"/>
                <a:gd name="T1" fmla="*/ 209 h 283"/>
                <a:gd name="T2" fmla="*/ 103 w 285"/>
                <a:gd name="T3" fmla="*/ 209 h 283"/>
                <a:gd name="T4" fmla="*/ 103 w 285"/>
                <a:gd name="T5" fmla="*/ 231 h 283"/>
                <a:gd name="T6" fmla="*/ 124 w 285"/>
                <a:gd name="T7" fmla="*/ 209 h 283"/>
                <a:gd name="T8" fmla="*/ 234 w 285"/>
                <a:gd name="T9" fmla="*/ 0 h 283"/>
                <a:gd name="T10" fmla="*/ 97 w 285"/>
                <a:gd name="T11" fmla="*/ 0 h 283"/>
                <a:gd name="T12" fmla="*/ 0 w 285"/>
                <a:gd name="T13" fmla="*/ 99 h 283"/>
                <a:gd name="T14" fmla="*/ 0 w 285"/>
                <a:gd name="T15" fmla="*/ 234 h 283"/>
                <a:gd name="T16" fmla="*/ 50 w 285"/>
                <a:gd name="T17" fmla="*/ 283 h 283"/>
                <a:gd name="T18" fmla="*/ 65 w 285"/>
                <a:gd name="T19" fmla="*/ 270 h 283"/>
                <a:gd name="T20" fmla="*/ 20 w 285"/>
                <a:gd name="T21" fmla="*/ 225 h 283"/>
                <a:gd name="T22" fmla="*/ 20 w 285"/>
                <a:gd name="T23" fmla="*/ 106 h 283"/>
                <a:gd name="T24" fmla="*/ 43 w 285"/>
                <a:gd name="T25" fmla="*/ 83 h 283"/>
                <a:gd name="T26" fmla="*/ 108 w 285"/>
                <a:gd name="T27" fmla="*/ 141 h 283"/>
                <a:gd name="T28" fmla="*/ 72 w 285"/>
                <a:gd name="T29" fmla="*/ 177 h 283"/>
                <a:gd name="T30" fmla="*/ 157 w 285"/>
                <a:gd name="T31" fmla="*/ 177 h 283"/>
                <a:gd name="T32" fmla="*/ 187 w 285"/>
                <a:gd name="T33" fmla="*/ 146 h 283"/>
                <a:gd name="T34" fmla="*/ 187 w 285"/>
                <a:gd name="T35" fmla="*/ 63 h 283"/>
                <a:gd name="T36" fmla="*/ 149 w 285"/>
                <a:gd name="T37" fmla="*/ 101 h 283"/>
                <a:gd name="T38" fmla="*/ 85 w 285"/>
                <a:gd name="T39" fmla="*/ 40 h 283"/>
                <a:gd name="T40" fmla="*/ 106 w 285"/>
                <a:gd name="T41" fmla="*/ 20 h 283"/>
                <a:gd name="T42" fmla="*/ 227 w 285"/>
                <a:gd name="T43" fmla="*/ 20 h 283"/>
                <a:gd name="T44" fmla="*/ 270 w 285"/>
                <a:gd name="T45" fmla="*/ 63 h 283"/>
                <a:gd name="T46" fmla="*/ 285 w 285"/>
                <a:gd name="T47" fmla="*/ 49 h 283"/>
                <a:gd name="T48" fmla="*/ 234 w 285"/>
                <a:gd name="T4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83">
                  <a:moveTo>
                    <a:pt x="124" y="209"/>
                  </a:moveTo>
                  <a:lnTo>
                    <a:pt x="103" y="209"/>
                  </a:lnTo>
                  <a:lnTo>
                    <a:pt x="103" y="231"/>
                  </a:lnTo>
                  <a:lnTo>
                    <a:pt x="124" y="209"/>
                  </a:lnTo>
                  <a:moveTo>
                    <a:pt x="234" y="0"/>
                  </a:moveTo>
                  <a:lnTo>
                    <a:pt x="97" y="0"/>
                  </a:lnTo>
                  <a:lnTo>
                    <a:pt x="0" y="99"/>
                  </a:lnTo>
                  <a:lnTo>
                    <a:pt x="0" y="234"/>
                  </a:lnTo>
                  <a:lnTo>
                    <a:pt x="50" y="283"/>
                  </a:lnTo>
                  <a:lnTo>
                    <a:pt x="65" y="270"/>
                  </a:lnTo>
                  <a:lnTo>
                    <a:pt x="20" y="225"/>
                  </a:lnTo>
                  <a:lnTo>
                    <a:pt x="20" y="106"/>
                  </a:lnTo>
                  <a:lnTo>
                    <a:pt x="43" y="83"/>
                  </a:lnTo>
                  <a:lnTo>
                    <a:pt x="108" y="141"/>
                  </a:lnTo>
                  <a:lnTo>
                    <a:pt x="72" y="177"/>
                  </a:lnTo>
                  <a:lnTo>
                    <a:pt x="157" y="177"/>
                  </a:lnTo>
                  <a:lnTo>
                    <a:pt x="187" y="146"/>
                  </a:lnTo>
                  <a:lnTo>
                    <a:pt x="187" y="63"/>
                  </a:lnTo>
                  <a:lnTo>
                    <a:pt x="149" y="101"/>
                  </a:lnTo>
                  <a:lnTo>
                    <a:pt x="85" y="40"/>
                  </a:lnTo>
                  <a:lnTo>
                    <a:pt x="106" y="20"/>
                  </a:lnTo>
                  <a:lnTo>
                    <a:pt x="227" y="20"/>
                  </a:lnTo>
                  <a:lnTo>
                    <a:pt x="270" y="63"/>
                  </a:lnTo>
                  <a:lnTo>
                    <a:pt x="285" y="49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74" name="グループ化 6073"/>
          <p:cNvGrpSpPr/>
          <p:nvPr/>
        </p:nvGrpSpPr>
        <p:grpSpPr>
          <a:xfrm>
            <a:off x="6616700" y="5662613"/>
            <a:ext cx="571500" cy="530226"/>
            <a:chOff x="6616700" y="5662613"/>
            <a:chExt cx="571500" cy="530226"/>
          </a:xfrm>
        </p:grpSpPr>
        <p:sp>
          <p:nvSpPr>
            <p:cNvPr id="303" name="Freeform 2155"/>
            <p:cNvSpPr>
              <a:spLocks/>
            </p:cNvSpPr>
            <p:nvPr/>
          </p:nvSpPr>
          <p:spPr bwMode="auto">
            <a:xfrm>
              <a:off x="6713538" y="6080126"/>
              <a:ext cx="374650" cy="112713"/>
            </a:xfrm>
            <a:custGeom>
              <a:avLst/>
              <a:gdLst>
                <a:gd name="T0" fmla="*/ 95 w 131"/>
                <a:gd name="T1" fmla="*/ 0 h 39"/>
                <a:gd name="T2" fmla="*/ 91 w 131"/>
                <a:gd name="T3" fmla="*/ 0 h 39"/>
                <a:gd name="T4" fmla="*/ 43 w 131"/>
                <a:gd name="T5" fmla="*/ 0 h 39"/>
                <a:gd name="T6" fmla="*/ 41 w 131"/>
                <a:gd name="T7" fmla="*/ 0 h 39"/>
                <a:gd name="T8" fmla="*/ 0 w 131"/>
                <a:gd name="T9" fmla="*/ 27 h 39"/>
                <a:gd name="T10" fmla="*/ 0 w 131"/>
                <a:gd name="T11" fmla="*/ 39 h 39"/>
                <a:gd name="T12" fmla="*/ 49 w 131"/>
                <a:gd name="T13" fmla="*/ 39 h 39"/>
                <a:gd name="T14" fmla="*/ 85 w 131"/>
                <a:gd name="T15" fmla="*/ 39 h 39"/>
                <a:gd name="T16" fmla="*/ 131 w 131"/>
                <a:gd name="T17" fmla="*/ 39 h 39"/>
                <a:gd name="T18" fmla="*/ 131 w 131"/>
                <a:gd name="T19" fmla="*/ 27 h 39"/>
                <a:gd name="T20" fmla="*/ 95 w 13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39">
                  <a:moveTo>
                    <a:pt x="95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23"/>
                    <a:pt x="39" y="27"/>
                    <a:pt x="0" y="2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93" y="27"/>
                    <a:pt x="89" y="23"/>
                    <a:pt x="95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4" name="Freeform 2156"/>
            <p:cNvSpPr>
              <a:spLocks/>
            </p:cNvSpPr>
            <p:nvPr/>
          </p:nvSpPr>
          <p:spPr bwMode="auto">
            <a:xfrm>
              <a:off x="6616700" y="5662613"/>
              <a:ext cx="571500" cy="417513"/>
            </a:xfrm>
            <a:custGeom>
              <a:avLst/>
              <a:gdLst>
                <a:gd name="T0" fmla="*/ 188 w 200"/>
                <a:gd name="T1" fmla="*/ 0 h 146"/>
                <a:gd name="T2" fmla="*/ 11 w 200"/>
                <a:gd name="T3" fmla="*/ 0 h 146"/>
                <a:gd name="T4" fmla="*/ 0 w 200"/>
                <a:gd name="T5" fmla="*/ 12 h 146"/>
                <a:gd name="T6" fmla="*/ 0 w 200"/>
                <a:gd name="T7" fmla="*/ 135 h 146"/>
                <a:gd name="T8" fmla="*/ 11 w 200"/>
                <a:gd name="T9" fmla="*/ 146 h 146"/>
                <a:gd name="T10" fmla="*/ 188 w 200"/>
                <a:gd name="T11" fmla="*/ 146 h 146"/>
                <a:gd name="T12" fmla="*/ 200 w 200"/>
                <a:gd name="T13" fmla="*/ 135 h 146"/>
                <a:gd name="T14" fmla="*/ 200 w 200"/>
                <a:gd name="T15" fmla="*/ 12 h 146"/>
                <a:gd name="T16" fmla="*/ 188 w 200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46">
                  <a:moveTo>
                    <a:pt x="18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4" y="146"/>
                    <a:pt x="200" y="141"/>
                    <a:pt x="200" y="135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6"/>
                    <a:pt x="194" y="0"/>
                    <a:pt x="188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5" name="Freeform 2157"/>
            <p:cNvSpPr>
              <a:spLocks/>
            </p:cNvSpPr>
            <p:nvPr/>
          </p:nvSpPr>
          <p:spPr bwMode="auto">
            <a:xfrm>
              <a:off x="6616700" y="5668963"/>
              <a:ext cx="42863" cy="411163"/>
            </a:xfrm>
            <a:custGeom>
              <a:avLst/>
              <a:gdLst>
                <a:gd name="T0" fmla="*/ 4 w 15"/>
                <a:gd name="T1" fmla="*/ 0 h 144"/>
                <a:gd name="T2" fmla="*/ 0 w 15"/>
                <a:gd name="T3" fmla="*/ 10 h 144"/>
                <a:gd name="T4" fmla="*/ 0 w 15"/>
                <a:gd name="T5" fmla="*/ 133 h 144"/>
                <a:gd name="T6" fmla="*/ 11 w 15"/>
                <a:gd name="T7" fmla="*/ 144 h 144"/>
                <a:gd name="T8" fmla="*/ 15 w 15"/>
                <a:gd name="T9" fmla="*/ 144 h 144"/>
                <a:gd name="T10" fmla="*/ 11 w 15"/>
                <a:gd name="T11" fmla="*/ 144 h 144"/>
                <a:gd name="T12" fmla="*/ 0 w 15"/>
                <a:gd name="T13" fmla="*/ 133 h 144"/>
                <a:gd name="T14" fmla="*/ 0 w 15"/>
                <a:gd name="T15" fmla="*/ 10 h 144"/>
                <a:gd name="T16" fmla="*/ 4 w 15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4">
                  <a:moveTo>
                    <a:pt x="4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9"/>
                    <a:pt x="5" y="144"/>
                    <a:pt x="11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5" y="144"/>
                    <a:pt x="0" y="139"/>
                    <a:pt x="0" y="13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1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6" name="Freeform 2158"/>
            <p:cNvSpPr>
              <a:spLocks/>
            </p:cNvSpPr>
            <p:nvPr/>
          </p:nvSpPr>
          <p:spPr bwMode="auto">
            <a:xfrm>
              <a:off x="6616700" y="5662613"/>
              <a:ext cx="536575" cy="417513"/>
            </a:xfrm>
            <a:custGeom>
              <a:avLst/>
              <a:gdLst>
                <a:gd name="T0" fmla="*/ 188 w 188"/>
                <a:gd name="T1" fmla="*/ 0 h 146"/>
                <a:gd name="T2" fmla="*/ 11 w 188"/>
                <a:gd name="T3" fmla="*/ 0 h 146"/>
                <a:gd name="T4" fmla="*/ 4 w 188"/>
                <a:gd name="T5" fmla="*/ 2 h 146"/>
                <a:gd name="T6" fmla="*/ 0 w 188"/>
                <a:gd name="T7" fmla="*/ 12 h 146"/>
                <a:gd name="T8" fmla="*/ 0 w 188"/>
                <a:gd name="T9" fmla="*/ 135 h 146"/>
                <a:gd name="T10" fmla="*/ 11 w 188"/>
                <a:gd name="T11" fmla="*/ 146 h 146"/>
                <a:gd name="T12" fmla="*/ 15 w 188"/>
                <a:gd name="T13" fmla="*/ 146 h 146"/>
                <a:gd name="T14" fmla="*/ 33 w 188"/>
                <a:gd name="T15" fmla="*/ 131 h 146"/>
                <a:gd name="T16" fmla="*/ 15 w 188"/>
                <a:gd name="T17" fmla="*/ 131 h 146"/>
                <a:gd name="T18" fmla="*/ 15 w 188"/>
                <a:gd name="T19" fmla="*/ 16 h 146"/>
                <a:gd name="T20" fmla="*/ 169 w 188"/>
                <a:gd name="T21" fmla="*/ 16 h 146"/>
                <a:gd name="T22" fmla="*/ 188 w 188"/>
                <a:gd name="T23" fmla="*/ 0 h 146"/>
                <a:gd name="T24" fmla="*/ 188 w 18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46">
                  <a:moveTo>
                    <a:pt x="18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1"/>
                    <a:pt x="4" y="2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5" y="146"/>
                    <a:pt x="15" y="146"/>
                    <a:pt x="15" y="146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7" name="Rectangle 2159"/>
            <p:cNvSpPr>
              <a:spLocks noChangeArrowheads="1"/>
            </p:cNvSpPr>
            <p:nvPr/>
          </p:nvSpPr>
          <p:spPr bwMode="auto">
            <a:xfrm>
              <a:off x="6659563" y="5708651"/>
              <a:ext cx="482600" cy="3286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8" name="Rectangle 2160"/>
            <p:cNvSpPr>
              <a:spLocks noChangeArrowheads="1"/>
            </p:cNvSpPr>
            <p:nvPr/>
          </p:nvSpPr>
          <p:spPr bwMode="auto">
            <a:xfrm>
              <a:off x="6659563" y="5708651"/>
              <a:ext cx="4826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9" name="Freeform 2161"/>
            <p:cNvSpPr>
              <a:spLocks/>
            </p:cNvSpPr>
            <p:nvPr/>
          </p:nvSpPr>
          <p:spPr bwMode="auto">
            <a:xfrm>
              <a:off x="6659563" y="5705476"/>
              <a:ext cx="442913" cy="331788"/>
            </a:xfrm>
            <a:custGeom>
              <a:avLst/>
              <a:gdLst>
                <a:gd name="T0" fmla="*/ 0 w 279"/>
                <a:gd name="T1" fmla="*/ 209 h 209"/>
                <a:gd name="T2" fmla="*/ 0 w 279"/>
                <a:gd name="T3" fmla="*/ 209 h 209"/>
                <a:gd name="T4" fmla="*/ 0 w 279"/>
                <a:gd name="T5" fmla="*/ 2 h 209"/>
                <a:gd name="T6" fmla="*/ 279 w 279"/>
                <a:gd name="T7" fmla="*/ 0 h 209"/>
                <a:gd name="T8" fmla="*/ 279 w 279"/>
                <a:gd name="T9" fmla="*/ 0 h 209"/>
                <a:gd name="T10" fmla="*/ 0 w 279"/>
                <a:gd name="T11" fmla="*/ 2 h 209"/>
                <a:gd name="T12" fmla="*/ 0 w 279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09">
                  <a:moveTo>
                    <a:pt x="0" y="209"/>
                  </a:moveTo>
                  <a:lnTo>
                    <a:pt x="0" y="209"/>
                  </a:lnTo>
                  <a:lnTo>
                    <a:pt x="0" y="2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0" y="2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0" name="Rectangle 2162"/>
            <p:cNvSpPr>
              <a:spLocks noChangeArrowheads="1"/>
            </p:cNvSpPr>
            <p:nvPr/>
          </p:nvSpPr>
          <p:spPr bwMode="auto">
            <a:xfrm>
              <a:off x="6713538" y="6157913"/>
              <a:ext cx="374650" cy="34925"/>
            </a:xfrm>
            <a:prstGeom prst="rect">
              <a:avLst/>
            </a:pr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1" name="Oval 2163"/>
            <p:cNvSpPr>
              <a:spLocks noChangeArrowheads="1"/>
            </p:cNvSpPr>
            <p:nvPr/>
          </p:nvSpPr>
          <p:spPr bwMode="auto">
            <a:xfrm>
              <a:off x="6891338" y="5680076"/>
              <a:ext cx="15875" cy="1428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2" name="Freeform 2164"/>
            <p:cNvSpPr>
              <a:spLocks/>
            </p:cNvSpPr>
            <p:nvPr/>
          </p:nvSpPr>
          <p:spPr bwMode="auto">
            <a:xfrm>
              <a:off x="6805613" y="5740401"/>
              <a:ext cx="204788" cy="122238"/>
            </a:xfrm>
            <a:custGeom>
              <a:avLst/>
              <a:gdLst>
                <a:gd name="T0" fmla="*/ 36 w 72"/>
                <a:gd name="T1" fmla="*/ 43 h 43"/>
                <a:gd name="T2" fmla="*/ 35 w 72"/>
                <a:gd name="T3" fmla="*/ 43 h 43"/>
                <a:gd name="T4" fmla="*/ 0 w 72"/>
                <a:gd name="T5" fmla="*/ 22 h 43"/>
                <a:gd name="T6" fmla="*/ 0 w 72"/>
                <a:gd name="T7" fmla="*/ 21 h 43"/>
                <a:gd name="T8" fmla="*/ 0 w 72"/>
                <a:gd name="T9" fmla="*/ 21 h 43"/>
                <a:gd name="T10" fmla="*/ 35 w 72"/>
                <a:gd name="T11" fmla="*/ 0 h 43"/>
                <a:gd name="T12" fmla="*/ 36 w 72"/>
                <a:gd name="T13" fmla="*/ 0 h 43"/>
                <a:gd name="T14" fmla="*/ 71 w 72"/>
                <a:gd name="T15" fmla="*/ 21 h 43"/>
                <a:gd name="T16" fmla="*/ 72 w 72"/>
                <a:gd name="T17" fmla="*/ 22 h 43"/>
                <a:gd name="T18" fmla="*/ 71 w 72"/>
                <a:gd name="T19" fmla="*/ 22 h 43"/>
                <a:gd name="T20" fmla="*/ 36 w 72"/>
                <a:gd name="T21" fmla="*/ 43 h 43"/>
                <a:gd name="T22" fmla="*/ 36 w 7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36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2" y="21"/>
                    <a:pt x="72" y="21"/>
                    <a:pt x="72" y="22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3" name="Freeform 2165"/>
            <p:cNvSpPr>
              <a:spLocks/>
            </p:cNvSpPr>
            <p:nvPr/>
          </p:nvSpPr>
          <p:spPr bwMode="auto">
            <a:xfrm>
              <a:off x="6791325" y="5822951"/>
              <a:ext cx="104775" cy="180975"/>
            </a:xfrm>
            <a:custGeom>
              <a:avLst/>
              <a:gdLst>
                <a:gd name="T0" fmla="*/ 1 w 37"/>
                <a:gd name="T1" fmla="*/ 0 h 63"/>
                <a:gd name="T2" fmla="*/ 0 w 37"/>
                <a:gd name="T3" fmla="*/ 0 h 63"/>
                <a:gd name="T4" fmla="*/ 0 w 37"/>
                <a:gd name="T5" fmla="*/ 1 h 63"/>
                <a:gd name="T6" fmla="*/ 0 w 37"/>
                <a:gd name="T7" fmla="*/ 42 h 63"/>
                <a:gd name="T8" fmla="*/ 0 w 37"/>
                <a:gd name="T9" fmla="*/ 43 h 63"/>
                <a:gd name="T10" fmla="*/ 35 w 37"/>
                <a:gd name="T11" fmla="*/ 63 h 63"/>
                <a:gd name="T12" fmla="*/ 36 w 37"/>
                <a:gd name="T13" fmla="*/ 63 h 63"/>
                <a:gd name="T14" fmla="*/ 36 w 37"/>
                <a:gd name="T15" fmla="*/ 63 h 63"/>
                <a:gd name="T16" fmla="*/ 37 w 37"/>
                <a:gd name="T17" fmla="*/ 62 h 63"/>
                <a:gd name="T18" fmla="*/ 37 w 37"/>
                <a:gd name="T19" fmla="*/ 22 h 63"/>
                <a:gd name="T20" fmla="*/ 36 w 37"/>
                <a:gd name="T21" fmla="*/ 21 h 63"/>
                <a:gd name="T22" fmla="*/ 1 w 37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3"/>
                    <a:pt x="37" y="63"/>
                    <a:pt x="37" y="6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6" y="2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E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4" name="Freeform 2166"/>
            <p:cNvSpPr>
              <a:spLocks/>
            </p:cNvSpPr>
            <p:nvPr/>
          </p:nvSpPr>
          <p:spPr bwMode="auto">
            <a:xfrm>
              <a:off x="6919913" y="5826126"/>
              <a:ext cx="104775" cy="177800"/>
            </a:xfrm>
            <a:custGeom>
              <a:avLst/>
              <a:gdLst>
                <a:gd name="T0" fmla="*/ 36 w 37"/>
                <a:gd name="T1" fmla="*/ 0 h 62"/>
                <a:gd name="T2" fmla="*/ 35 w 37"/>
                <a:gd name="T3" fmla="*/ 0 h 62"/>
                <a:gd name="T4" fmla="*/ 0 w 37"/>
                <a:gd name="T5" fmla="*/ 20 h 62"/>
                <a:gd name="T6" fmla="*/ 0 w 37"/>
                <a:gd name="T7" fmla="*/ 21 h 62"/>
                <a:gd name="T8" fmla="*/ 0 w 37"/>
                <a:gd name="T9" fmla="*/ 61 h 62"/>
                <a:gd name="T10" fmla="*/ 0 w 37"/>
                <a:gd name="T11" fmla="*/ 62 h 62"/>
                <a:gd name="T12" fmla="*/ 1 w 37"/>
                <a:gd name="T13" fmla="*/ 62 h 62"/>
                <a:gd name="T14" fmla="*/ 1 w 37"/>
                <a:gd name="T15" fmla="*/ 62 h 62"/>
                <a:gd name="T16" fmla="*/ 36 w 37"/>
                <a:gd name="T17" fmla="*/ 42 h 62"/>
                <a:gd name="T18" fmla="*/ 37 w 37"/>
                <a:gd name="T19" fmla="*/ 41 h 62"/>
                <a:gd name="T20" fmla="*/ 37 w 37"/>
                <a:gd name="T21" fmla="*/ 1 h 62"/>
                <a:gd name="T22" fmla="*/ 36 w 37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2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1"/>
                    <a:pt x="37" y="4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</a:path>
              </a:pathLst>
            </a:custGeom>
            <a:solidFill>
              <a:srgbClr val="9BD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76" name="グループ化 6075"/>
          <p:cNvGrpSpPr/>
          <p:nvPr/>
        </p:nvGrpSpPr>
        <p:grpSpPr>
          <a:xfrm>
            <a:off x="7545388" y="5762626"/>
            <a:ext cx="577850" cy="331788"/>
            <a:chOff x="7545388" y="5762626"/>
            <a:chExt cx="577850" cy="331788"/>
          </a:xfrm>
        </p:grpSpPr>
        <p:sp>
          <p:nvSpPr>
            <p:cNvPr id="315" name="Freeform 2167"/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6" name="Freeform 2168"/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7" name="Freeform 2169"/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8" name="Freeform 2170"/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9" name="Oval 2171"/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78" name="グループ化 6077"/>
          <p:cNvGrpSpPr/>
          <p:nvPr/>
        </p:nvGrpSpPr>
        <p:grpSpPr>
          <a:xfrm>
            <a:off x="8423275" y="5576888"/>
            <a:ext cx="700088" cy="701675"/>
            <a:chOff x="8423275" y="5576888"/>
            <a:chExt cx="700088" cy="701675"/>
          </a:xfrm>
        </p:grpSpPr>
        <p:sp>
          <p:nvSpPr>
            <p:cNvPr id="320" name="Freeform 2172"/>
            <p:cNvSpPr>
              <a:spLocks/>
            </p:cNvSpPr>
            <p:nvPr/>
          </p:nvSpPr>
          <p:spPr bwMode="auto">
            <a:xfrm>
              <a:off x="8423275" y="5576888"/>
              <a:ext cx="669925" cy="601663"/>
            </a:xfrm>
            <a:custGeom>
              <a:avLst/>
              <a:gdLst>
                <a:gd name="T0" fmla="*/ 127 w 234"/>
                <a:gd name="T1" fmla="*/ 209 h 210"/>
                <a:gd name="T2" fmla="*/ 59 w 234"/>
                <a:gd name="T3" fmla="*/ 197 h 210"/>
                <a:gd name="T4" fmla="*/ 58 w 234"/>
                <a:gd name="T5" fmla="*/ 169 h 210"/>
                <a:gd name="T6" fmla="*/ 51 w 234"/>
                <a:gd name="T7" fmla="*/ 167 h 210"/>
                <a:gd name="T8" fmla="*/ 40 w 234"/>
                <a:gd name="T9" fmla="*/ 173 h 210"/>
                <a:gd name="T10" fmla="*/ 30 w 234"/>
                <a:gd name="T11" fmla="*/ 136 h 210"/>
                <a:gd name="T12" fmla="*/ 29 w 234"/>
                <a:gd name="T13" fmla="*/ 125 h 210"/>
                <a:gd name="T14" fmla="*/ 15 w 234"/>
                <a:gd name="T15" fmla="*/ 136 h 210"/>
                <a:gd name="T16" fmla="*/ 1 w 234"/>
                <a:gd name="T17" fmla="*/ 125 h 210"/>
                <a:gd name="T18" fmla="*/ 0 w 234"/>
                <a:gd name="T19" fmla="*/ 12 h 210"/>
                <a:gd name="T20" fmla="*/ 174 w 234"/>
                <a:gd name="T21" fmla="*/ 0 h 210"/>
                <a:gd name="T22" fmla="*/ 165 w 234"/>
                <a:gd name="T23" fmla="*/ 10 h 210"/>
                <a:gd name="T24" fmla="*/ 153 w 234"/>
                <a:gd name="T25" fmla="*/ 15 h 210"/>
                <a:gd name="T26" fmla="*/ 16 w 234"/>
                <a:gd name="T27" fmla="*/ 20 h 210"/>
                <a:gd name="T28" fmla="*/ 20 w 234"/>
                <a:gd name="T29" fmla="*/ 121 h 210"/>
                <a:gd name="T30" fmla="*/ 29 w 234"/>
                <a:gd name="T31" fmla="*/ 119 h 210"/>
                <a:gd name="T32" fmla="*/ 29 w 234"/>
                <a:gd name="T33" fmla="*/ 48 h 210"/>
                <a:gd name="T34" fmla="*/ 41 w 234"/>
                <a:gd name="T35" fmla="*/ 36 h 210"/>
                <a:gd name="T36" fmla="*/ 114 w 234"/>
                <a:gd name="T37" fmla="*/ 36 h 210"/>
                <a:gd name="T38" fmla="*/ 169 w 234"/>
                <a:gd name="T39" fmla="*/ 36 h 210"/>
                <a:gd name="T40" fmla="*/ 182 w 234"/>
                <a:gd name="T41" fmla="*/ 36 h 210"/>
                <a:gd name="T42" fmla="*/ 186 w 234"/>
                <a:gd name="T43" fmla="*/ 12 h 210"/>
                <a:gd name="T44" fmla="*/ 187 w 234"/>
                <a:gd name="T45" fmla="*/ 12 h 210"/>
                <a:gd name="T46" fmla="*/ 189 w 234"/>
                <a:gd name="T47" fmla="*/ 37 h 210"/>
                <a:gd name="T48" fmla="*/ 207 w 234"/>
                <a:gd name="T49" fmla="*/ 37 h 210"/>
                <a:gd name="T50" fmla="*/ 188 w 234"/>
                <a:gd name="T51" fmla="*/ 51 h 210"/>
                <a:gd name="T52" fmla="*/ 49 w 234"/>
                <a:gd name="T53" fmla="*/ 52 h 210"/>
                <a:gd name="T54" fmla="*/ 44 w 234"/>
                <a:gd name="T55" fmla="*/ 153 h 210"/>
                <a:gd name="T56" fmla="*/ 56 w 234"/>
                <a:gd name="T57" fmla="*/ 157 h 210"/>
                <a:gd name="T58" fmla="*/ 58 w 234"/>
                <a:gd name="T59" fmla="*/ 152 h 210"/>
                <a:gd name="T60" fmla="*/ 59 w 234"/>
                <a:gd name="T61" fmla="*/ 81 h 210"/>
                <a:gd name="T62" fmla="*/ 99 w 234"/>
                <a:gd name="T63" fmla="*/ 73 h 210"/>
                <a:gd name="T64" fmla="*/ 109 w 234"/>
                <a:gd name="T65" fmla="*/ 73 h 210"/>
                <a:gd name="T66" fmla="*/ 201 w 234"/>
                <a:gd name="T67" fmla="*/ 73 h 210"/>
                <a:gd name="T68" fmla="*/ 215 w 234"/>
                <a:gd name="T69" fmla="*/ 70 h 210"/>
                <a:gd name="T70" fmla="*/ 216 w 234"/>
                <a:gd name="T71" fmla="*/ 47 h 210"/>
                <a:gd name="T72" fmla="*/ 216 w 234"/>
                <a:gd name="T73" fmla="*/ 71 h 210"/>
                <a:gd name="T74" fmla="*/ 234 w 234"/>
                <a:gd name="T75" fmla="*/ 74 h 210"/>
                <a:gd name="T76" fmla="*/ 219 w 234"/>
                <a:gd name="T77" fmla="*/ 87 h 210"/>
                <a:gd name="T78" fmla="*/ 213 w 234"/>
                <a:gd name="T79" fmla="*/ 88 h 210"/>
                <a:gd name="T80" fmla="*/ 77 w 234"/>
                <a:gd name="T81" fmla="*/ 89 h 210"/>
                <a:gd name="T82" fmla="*/ 74 w 234"/>
                <a:gd name="T83" fmla="*/ 191 h 210"/>
                <a:gd name="T84" fmla="*/ 89 w 234"/>
                <a:gd name="T85" fmla="*/ 195 h 210"/>
                <a:gd name="T86" fmla="*/ 78 w 234"/>
                <a:gd name="T87" fmla="*/ 206 h 210"/>
                <a:gd name="T88" fmla="*/ 79 w 234"/>
                <a:gd name="T89" fmla="*/ 208 h 210"/>
                <a:gd name="T90" fmla="*/ 129 w 234"/>
                <a:gd name="T91" fmla="*/ 209 h 210"/>
                <a:gd name="T92" fmla="*/ 130 w 234"/>
                <a:gd name="T9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4" h="210">
                  <a:moveTo>
                    <a:pt x="130" y="210"/>
                  </a:moveTo>
                  <a:cubicBezTo>
                    <a:pt x="129" y="209"/>
                    <a:pt x="128" y="209"/>
                    <a:pt x="127" y="209"/>
                  </a:cubicBezTo>
                  <a:cubicBezTo>
                    <a:pt x="108" y="209"/>
                    <a:pt x="90" y="209"/>
                    <a:pt x="71" y="209"/>
                  </a:cubicBezTo>
                  <a:cubicBezTo>
                    <a:pt x="63" y="209"/>
                    <a:pt x="59" y="205"/>
                    <a:pt x="59" y="197"/>
                  </a:cubicBezTo>
                  <a:cubicBezTo>
                    <a:pt x="59" y="189"/>
                    <a:pt x="59" y="181"/>
                    <a:pt x="59" y="173"/>
                  </a:cubicBezTo>
                  <a:cubicBezTo>
                    <a:pt x="58" y="171"/>
                    <a:pt x="59" y="170"/>
                    <a:pt x="58" y="169"/>
                  </a:cubicBezTo>
                  <a:cubicBezTo>
                    <a:pt x="58" y="166"/>
                    <a:pt x="59" y="164"/>
                    <a:pt x="58" y="161"/>
                  </a:cubicBezTo>
                  <a:cubicBezTo>
                    <a:pt x="56" y="163"/>
                    <a:pt x="54" y="165"/>
                    <a:pt x="51" y="167"/>
                  </a:cubicBezTo>
                  <a:cubicBezTo>
                    <a:pt x="49" y="169"/>
                    <a:pt x="47" y="171"/>
                    <a:pt x="44" y="173"/>
                  </a:cubicBezTo>
                  <a:cubicBezTo>
                    <a:pt x="43" y="173"/>
                    <a:pt x="41" y="173"/>
                    <a:pt x="40" y="173"/>
                  </a:cubicBezTo>
                  <a:cubicBezTo>
                    <a:pt x="34" y="172"/>
                    <a:pt x="30" y="168"/>
                    <a:pt x="30" y="162"/>
                  </a:cubicBezTo>
                  <a:cubicBezTo>
                    <a:pt x="30" y="154"/>
                    <a:pt x="30" y="145"/>
                    <a:pt x="30" y="136"/>
                  </a:cubicBezTo>
                  <a:cubicBezTo>
                    <a:pt x="29" y="135"/>
                    <a:pt x="29" y="133"/>
                    <a:pt x="29" y="132"/>
                  </a:cubicBezTo>
                  <a:cubicBezTo>
                    <a:pt x="29" y="130"/>
                    <a:pt x="29" y="127"/>
                    <a:pt x="29" y="125"/>
                  </a:cubicBezTo>
                  <a:cubicBezTo>
                    <a:pt x="25" y="128"/>
                    <a:pt x="22" y="131"/>
                    <a:pt x="18" y="134"/>
                  </a:cubicBezTo>
                  <a:cubicBezTo>
                    <a:pt x="17" y="135"/>
                    <a:pt x="16" y="135"/>
                    <a:pt x="15" y="136"/>
                  </a:cubicBezTo>
                  <a:cubicBezTo>
                    <a:pt x="13" y="136"/>
                    <a:pt x="11" y="136"/>
                    <a:pt x="8" y="136"/>
                  </a:cubicBezTo>
                  <a:cubicBezTo>
                    <a:pt x="4" y="135"/>
                    <a:pt x="1" y="130"/>
                    <a:pt x="1" y="125"/>
                  </a:cubicBezTo>
                  <a:cubicBezTo>
                    <a:pt x="1" y="109"/>
                    <a:pt x="1" y="93"/>
                    <a:pt x="1" y="76"/>
                  </a:cubicBezTo>
                  <a:cubicBezTo>
                    <a:pt x="1" y="55"/>
                    <a:pt x="1" y="34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66" y="0"/>
                    <a:pt x="120" y="0"/>
                    <a:pt x="174" y="0"/>
                  </a:cubicBezTo>
                  <a:cubicBezTo>
                    <a:pt x="175" y="0"/>
                    <a:pt x="177" y="0"/>
                    <a:pt x="178" y="1"/>
                  </a:cubicBezTo>
                  <a:cubicBezTo>
                    <a:pt x="173" y="2"/>
                    <a:pt x="169" y="7"/>
                    <a:pt x="165" y="10"/>
                  </a:cubicBezTo>
                  <a:cubicBezTo>
                    <a:pt x="163" y="11"/>
                    <a:pt x="161" y="14"/>
                    <a:pt x="158" y="15"/>
                  </a:cubicBezTo>
                  <a:cubicBezTo>
                    <a:pt x="156" y="15"/>
                    <a:pt x="155" y="15"/>
                    <a:pt x="153" y="15"/>
                  </a:cubicBezTo>
                  <a:cubicBezTo>
                    <a:pt x="109" y="15"/>
                    <a:pt x="65" y="15"/>
                    <a:pt x="20" y="15"/>
                  </a:cubicBezTo>
                  <a:cubicBezTo>
                    <a:pt x="16" y="15"/>
                    <a:pt x="16" y="15"/>
                    <a:pt x="16" y="20"/>
                  </a:cubicBezTo>
                  <a:cubicBezTo>
                    <a:pt x="16" y="52"/>
                    <a:pt x="16" y="84"/>
                    <a:pt x="16" y="116"/>
                  </a:cubicBezTo>
                  <a:cubicBezTo>
                    <a:pt x="16" y="121"/>
                    <a:pt x="16" y="121"/>
                    <a:pt x="20" y="121"/>
                  </a:cubicBezTo>
                  <a:cubicBezTo>
                    <a:pt x="22" y="121"/>
                    <a:pt x="25" y="121"/>
                    <a:pt x="27" y="121"/>
                  </a:cubicBezTo>
                  <a:cubicBezTo>
                    <a:pt x="28" y="121"/>
                    <a:pt x="29" y="120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9" y="94"/>
                    <a:pt x="29" y="71"/>
                    <a:pt x="29" y="48"/>
                  </a:cubicBezTo>
                  <a:cubicBezTo>
                    <a:pt x="29" y="43"/>
                    <a:pt x="32" y="39"/>
                    <a:pt x="36" y="37"/>
                  </a:cubicBezTo>
                  <a:cubicBezTo>
                    <a:pt x="38" y="36"/>
                    <a:pt x="39" y="36"/>
                    <a:pt x="41" y="36"/>
                  </a:cubicBezTo>
                  <a:cubicBezTo>
                    <a:pt x="52" y="36"/>
                    <a:pt x="64" y="36"/>
                    <a:pt x="76" y="36"/>
                  </a:cubicBezTo>
                  <a:cubicBezTo>
                    <a:pt x="88" y="36"/>
                    <a:pt x="101" y="36"/>
                    <a:pt x="114" y="36"/>
                  </a:cubicBezTo>
                  <a:cubicBezTo>
                    <a:pt x="114" y="36"/>
                    <a:pt x="114" y="36"/>
                    <a:pt x="115" y="36"/>
                  </a:cubicBezTo>
                  <a:cubicBezTo>
                    <a:pt x="133" y="36"/>
                    <a:pt x="151" y="36"/>
                    <a:pt x="169" y="36"/>
                  </a:cubicBezTo>
                  <a:cubicBezTo>
                    <a:pt x="170" y="36"/>
                    <a:pt x="171" y="36"/>
                    <a:pt x="172" y="36"/>
                  </a:cubicBezTo>
                  <a:cubicBezTo>
                    <a:pt x="176" y="36"/>
                    <a:pt x="179" y="36"/>
                    <a:pt x="182" y="36"/>
                  </a:cubicBezTo>
                  <a:cubicBezTo>
                    <a:pt x="185" y="36"/>
                    <a:pt x="185" y="36"/>
                    <a:pt x="185" y="33"/>
                  </a:cubicBezTo>
                  <a:cubicBezTo>
                    <a:pt x="186" y="26"/>
                    <a:pt x="185" y="19"/>
                    <a:pt x="186" y="12"/>
                  </a:cubicBezTo>
                  <a:cubicBezTo>
                    <a:pt x="186" y="11"/>
                    <a:pt x="185" y="10"/>
                    <a:pt x="186" y="9"/>
                  </a:cubicBezTo>
                  <a:cubicBezTo>
                    <a:pt x="187" y="10"/>
                    <a:pt x="187" y="11"/>
                    <a:pt x="187" y="12"/>
                  </a:cubicBezTo>
                  <a:cubicBezTo>
                    <a:pt x="187" y="19"/>
                    <a:pt x="187" y="27"/>
                    <a:pt x="187" y="35"/>
                  </a:cubicBezTo>
                  <a:cubicBezTo>
                    <a:pt x="187" y="36"/>
                    <a:pt x="187" y="37"/>
                    <a:pt x="189" y="37"/>
                  </a:cubicBezTo>
                  <a:cubicBezTo>
                    <a:pt x="194" y="37"/>
                    <a:pt x="199" y="37"/>
                    <a:pt x="204" y="37"/>
                  </a:cubicBezTo>
                  <a:cubicBezTo>
                    <a:pt x="205" y="37"/>
                    <a:pt x="206" y="37"/>
                    <a:pt x="207" y="37"/>
                  </a:cubicBezTo>
                  <a:cubicBezTo>
                    <a:pt x="201" y="40"/>
                    <a:pt x="197" y="44"/>
                    <a:pt x="192" y="48"/>
                  </a:cubicBezTo>
                  <a:cubicBezTo>
                    <a:pt x="191" y="49"/>
                    <a:pt x="189" y="51"/>
                    <a:pt x="188" y="51"/>
                  </a:cubicBezTo>
                  <a:cubicBezTo>
                    <a:pt x="186" y="52"/>
                    <a:pt x="184" y="52"/>
                    <a:pt x="183" y="52"/>
                  </a:cubicBezTo>
                  <a:cubicBezTo>
                    <a:pt x="138" y="52"/>
                    <a:pt x="94" y="52"/>
                    <a:pt x="49" y="52"/>
                  </a:cubicBezTo>
                  <a:cubicBezTo>
                    <a:pt x="44" y="52"/>
                    <a:pt x="44" y="52"/>
                    <a:pt x="44" y="56"/>
                  </a:cubicBezTo>
                  <a:cubicBezTo>
                    <a:pt x="44" y="89"/>
                    <a:pt x="44" y="121"/>
                    <a:pt x="44" y="153"/>
                  </a:cubicBezTo>
                  <a:cubicBezTo>
                    <a:pt x="44" y="157"/>
                    <a:pt x="44" y="157"/>
                    <a:pt x="49" y="157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57" y="157"/>
                    <a:pt x="58" y="157"/>
                    <a:pt x="58" y="155"/>
                  </a:cubicBezTo>
                  <a:cubicBezTo>
                    <a:pt x="58" y="154"/>
                    <a:pt x="58" y="153"/>
                    <a:pt x="58" y="152"/>
                  </a:cubicBezTo>
                  <a:cubicBezTo>
                    <a:pt x="58" y="131"/>
                    <a:pt x="58" y="109"/>
                    <a:pt x="58" y="87"/>
                  </a:cubicBezTo>
                  <a:cubicBezTo>
                    <a:pt x="58" y="85"/>
                    <a:pt x="58" y="83"/>
                    <a:pt x="59" y="81"/>
                  </a:cubicBezTo>
                  <a:cubicBezTo>
                    <a:pt x="61" y="76"/>
                    <a:pt x="64" y="73"/>
                    <a:pt x="70" y="73"/>
                  </a:cubicBezTo>
                  <a:cubicBezTo>
                    <a:pt x="79" y="73"/>
                    <a:pt x="89" y="73"/>
                    <a:pt x="99" y="73"/>
                  </a:cubicBezTo>
                  <a:cubicBezTo>
                    <a:pt x="101" y="73"/>
                    <a:pt x="102" y="73"/>
                    <a:pt x="104" y="73"/>
                  </a:cubicBezTo>
                  <a:cubicBezTo>
                    <a:pt x="106" y="73"/>
                    <a:pt x="107" y="73"/>
                    <a:pt x="109" y="73"/>
                  </a:cubicBezTo>
                  <a:cubicBezTo>
                    <a:pt x="121" y="73"/>
                    <a:pt x="133" y="73"/>
                    <a:pt x="145" y="73"/>
                  </a:cubicBezTo>
                  <a:cubicBezTo>
                    <a:pt x="164" y="73"/>
                    <a:pt x="183" y="73"/>
                    <a:pt x="201" y="73"/>
                  </a:cubicBezTo>
                  <a:cubicBezTo>
                    <a:pt x="205" y="73"/>
                    <a:pt x="209" y="73"/>
                    <a:pt x="212" y="73"/>
                  </a:cubicBezTo>
                  <a:cubicBezTo>
                    <a:pt x="214" y="73"/>
                    <a:pt x="215" y="73"/>
                    <a:pt x="215" y="70"/>
                  </a:cubicBezTo>
                  <a:cubicBezTo>
                    <a:pt x="215" y="63"/>
                    <a:pt x="215" y="57"/>
                    <a:pt x="215" y="50"/>
                  </a:cubicBezTo>
                  <a:cubicBezTo>
                    <a:pt x="215" y="49"/>
                    <a:pt x="215" y="48"/>
                    <a:pt x="216" y="47"/>
                  </a:cubicBezTo>
                  <a:cubicBezTo>
                    <a:pt x="216" y="47"/>
                    <a:pt x="216" y="48"/>
                    <a:pt x="216" y="49"/>
                  </a:cubicBezTo>
                  <a:cubicBezTo>
                    <a:pt x="216" y="57"/>
                    <a:pt x="216" y="64"/>
                    <a:pt x="216" y="71"/>
                  </a:cubicBezTo>
                  <a:cubicBezTo>
                    <a:pt x="216" y="73"/>
                    <a:pt x="216" y="74"/>
                    <a:pt x="218" y="74"/>
                  </a:cubicBezTo>
                  <a:cubicBezTo>
                    <a:pt x="223" y="74"/>
                    <a:pt x="229" y="74"/>
                    <a:pt x="234" y="74"/>
                  </a:cubicBezTo>
                  <a:cubicBezTo>
                    <a:pt x="234" y="75"/>
                    <a:pt x="233" y="75"/>
                    <a:pt x="233" y="75"/>
                  </a:cubicBezTo>
                  <a:cubicBezTo>
                    <a:pt x="228" y="79"/>
                    <a:pt x="224" y="83"/>
                    <a:pt x="219" y="87"/>
                  </a:cubicBezTo>
                  <a:cubicBezTo>
                    <a:pt x="219" y="87"/>
                    <a:pt x="218" y="88"/>
                    <a:pt x="217" y="88"/>
                  </a:cubicBezTo>
                  <a:cubicBezTo>
                    <a:pt x="216" y="88"/>
                    <a:pt x="214" y="88"/>
                    <a:pt x="213" y="88"/>
                  </a:cubicBezTo>
                  <a:cubicBezTo>
                    <a:pt x="182" y="88"/>
                    <a:pt x="152" y="88"/>
                    <a:pt x="122" y="88"/>
                  </a:cubicBezTo>
                  <a:cubicBezTo>
                    <a:pt x="107" y="89"/>
                    <a:pt x="92" y="89"/>
                    <a:pt x="77" y="89"/>
                  </a:cubicBezTo>
                  <a:cubicBezTo>
                    <a:pt x="74" y="89"/>
                    <a:pt x="74" y="89"/>
                    <a:pt x="74" y="92"/>
                  </a:cubicBezTo>
                  <a:cubicBezTo>
                    <a:pt x="74" y="125"/>
                    <a:pt x="74" y="158"/>
                    <a:pt x="74" y="191"/>
                  </a:cubicBezTo>
                  <a:cubicBezTo>
                    <a:pt x="74" y="194"/>
                    <a:pt x="74" y="194"/>
                    <a:pt x="78" y="194"/>
                  </a:cubicBezTo>
                  <a:cubicBezTo>
                    <a:pt x="82" y="194"/>
                    <a:pt x="85" y="194"/>
                    <a:pt x="89" y="195"/>
                  </a:cubicBezTo>
                  <a:cubicBezTo>
                    <a:pt x="91" y="196"/>
                    <a:pt x="89" y="197"/>
                    <a:pt x="88" y="197"/>
                  </a:cubicBezTo>
                  <a:cubicBezTo>
                    <a:pt x="85" y="200"/>
                    <a:pt x="81" y="203"/>
                    <a:pt x="78" y="206"/>
                  </a:cubicBezTo>
                  <a:cubicBezTo>
                    <a:pt x="77" y="207"/>
                    <a:pt x="77" y="207"/>
                    <a:pt x="76" y="208"/>
                  </a:cubicBezTo>
                  <a:cubicBezTo>
                    <a:pt x="77" y="208"/>
                    <a:pt x="78" y="208"/>
                    <a:pt x="79" y="208"/>
                  </a:cubicBezTo>
                  <a:cubicBezTo>
                    <a:pt x="94" y="208"/>
                    <a:pt x="110" y="208"/>
                    <a:pt x="126" y="208"/>
                  </a:cubicBezTo>
                  <a:cubicBezTo>
                    <a:pt x="127" y="208"/>
                    <a:pt x="128" y="208"/>
                    <a:pt x="129" y="209"/>
                  </a:cubicBezTo>
                  <a:cubicBezTo>
                    <a:pt x="130" y="209"/>
                    <a:pt x="130" y="209"/>
                    <a:pt x="130" y="209"/>
                  </a:cubicBezTo>
                  <a:lnTo>
                    <a:pt x="130" y="210"/>
                  </a:lnTo>
                  <a:close/>
                </a:path>
              </a:pathLst>
            </a:custGeom>
            <a:solidFill>
              <a:srgbClr val="B1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1" name="Freeform 2173"/>
            <p:cNvSpPr>
              <a:spLocks/>
            </p:cNvSpPr>
            <p:nvPr/>
          </p:nvSpPr>
          <p:spPr bwMode="auto">
            <a:xfrm>
              <a:off x="8634413" y="5789613"/>
              <a:ext cx="488950" cy="388938"/>
            </a:xfrm>
            <a:custGeom>
              <a:avLst/>
              <a:gdLst>
                <a:gd name="T0" fmla="*/ 56 w 171"/>
                <a:gd name="T1" fmla="*/ 135 h 136"/>
                <a:gd name="T2" fmla="*/ 0 w 171"/>
                <a:gd name="T3" fmla="*/ 135 h 136"/>
                <a:gd name="T4" fmla="*/ 8 w 171"/>
                <a:gd name="T5" fmla="*/ 128 h 136"/>
                <a:gd name="T6" fmla="*/ 16 w 171"/>
                <a:gd name="T7" fmla="*/ 121 h 136"/>
                <a:gd name="T8" fmla="*/ 20 w 171"/>
                <a:gd name="T9" fmla="*/ 120 h 136"/>
                <a:gd name="T10" fmla="*/ 113 w 171"/>
                <a:gd name="T11" fmla="*/ 120 h 136"/>
                <a:gd name="T12" fmla="*/ 153 w 171"/>
                <a:gd name="T13" fmla="*/ 120 h 136"/>
                <a:gd name="T14" fmla="*/ 157 w 171"/>
                <a:gd name="T15" fmla="*/ 116 h 136"/>
                <a:gd name="T16" fmla="*/ 157 w 171"/>
                <a:gd name="T17" fmla="*/ 18 h 136"/>
                <a:gd name="T18" fmla="*/ 157 w 171"/>
                <a:gd name="T19" fmla="*/ 17 h 136"/>
                <a:gd name="T20" fmla="*/ 154 w 171"/>
                <a:gd name="T21" fmla="*/ 14 h 136"/>
                <a:gd name="T22" fmla="*/ 147 w 171"/>
                <a:gd name="T23" fmla="*/ 14 h 136"/>
                <a:gd name="T24" fmla="*/ 144 w 171"/>
                <a:gd name="T25" fmla="*/ 13 h 136"/>
                <a:gd name="T26" fmla="*/ 156 w 171"/>
                <a:gd name="T27" fmla="*/ 3 h 136"/>
                <a:gd name="T28" fmla="*/ 160 w 171"/>
                <a:gd name="T29" fmla="*/ 0 h 136"/>
                <a:gd name="T30" fmla="*/ 171 w 171"/>
                <a:gd name="T31" fmla="*/ 11 h 136"/>
                <a:gd name="T32" fmla="*/ 171 w 171"/>
                <a:gd name="T33" fmla="*/ 124 h 136"/>
                <a:gd name="T34" fmla="*/ 162 w 171"/>
                <a:gd name="T35" fmla="*/ 135 h 136"/>
                <a:gd name="T36" fmla="*/ 159 w 171"/>
                <a:gd name="T37" fmla="*/ 135 h 136"/>
                <a:gd name="T38" fmla="*/ 145 w 171"/>
                <a:gd name="T39" fmla="*/ 135 h 136"/>
                <a:gd name="T40" fmla="*/ 60 w 171"/>
                <a:gd name="T41" fmla="*/ 136 h 136"/>
                <a:gd name="T42" fmla="*/ 56 w 171"/>
                <a:gd name="T4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136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3" y="132"/>
                    <a:pt x="5" y="130"/>
                    <a:pt x="8" y="128"/>
                  </a:cubicBezTo>
                  <a:cubicBezTo>
                    <a:pt x="11" y="126"/>
                    <a:pt x="14" y="124"/>
                    <a:pt x="16" y="121"/>
                  </a:cubicBezTo>
                  <a:cubicBezTo>
                    <a:pt x="17" y="120"/>
                    <a:pt x="19" y="120"/>
                    <a:pt x="20" y="120"/>
                  </a:cubicBezTo>
                  <a:cubicBezTo>
                    <a:pt x="51" y="120"/>
                    <a:pt x="82" y="120"/>
                    <a:pt x="113" y="120"/>
                  </a:cubicBezTo>
                  <a:cubicBezTo>
                    <a:pt x="127" y="120"/>
                    <a:pt x="140" y="120"/>
                    <a:pt x="153" y="120"/>
                  </a:cubicBezTo>
                  <a:cubicBezTo>
                    <a:pt x="156" y="120"/>
                    <a:pt x="157" y="120"/>
                    <a:pt x="157" y="116"/>
                  </a:cubicBezTo>
                  <a:cubicBezTo>
                    <a:pt x="157" y="84"/>
                    <a:pt x="157" y="51"/>
                    <a:pt x="157" y="18"/>
                  </a:cubicBezTo>
                  <a:cubicBezTo>
                    <a:pt x="157" y="18"/>
                    <a:pt x="157" y="17"/>
                    <a:pt x="157" y="17"/>
                  </a:cubicBezTo>
                  <a:cubicBezTo>
                    <a:pt x="157" y="15"/>
                    <a:pt x="156" y="14"/>
                    <a:pt x="154" y="14"/>
                  </a:cubicBezTo>
                  <a:cubicBezTo>
                    <a:pt x="152" y="14"/>
                    <a:pt x="149" y="14"/>
                    <a:pt x="147" y="14"/>
                  </a:cubicBezTo>
                  <a:cubicBezTo>
                    <a:pt x="146" y="14"/>
                    <a:pt x="145" y="14"/>
                    <a:pt x="144" y="13"/>
                  </a:cubicBezTo>
                  <a:cubicBezTo>
                    <a:pt x="148" y="10"/>
                    <a:pt x="152" y="7"/>
                    <a:pt x="156" y="3"/>
                  </a:cubicBezTo>
                  <a:cubicBezTo>
                    <a:pt x="157" y="2"/>
                    <a:pt x="158" y="1"/>
                    <a:pt x="160" y="0"/>
                  </a:cubicBezTo>
                  <a:cubicBezTo>
                    <a:pt x="166" y="0"/>
                    <a:pt x="171" y="4"/>
                    <a:pt x="171" y="11"/>
                  </a:cubicBezTo>
                  <a:cubicBezTo>
                    <a:pt x="171" y="49"/>
                    <a:pt x="171" y="86"/>
                    <a:pt x="171" y="124"/>
                  </a:cubicBezTo>
                  <a:cubicBezTo>
                    <a:pt x="171" y="130"/>
                    <a:pt x="168" y="134"/>
                    <a:pt x="162" y="135"/>
                  </a:cubicBezTo>
                  <a:cubicBezTo>
                    <a:pt x="161" y="135"/>
                    <a:pt x="160" y="135"/>
                    <a:pt x="159" y="135"/>
                  </a:cubicBezTo>
                  <a:cubicBezTo>
                    <a:pt x="155" y="135"/>
                    <a:pt x="150" y="135"/>
                    <a:pt x="145" y="135"/>
                  </a:cubicBezTo>
                  <a:cubicBezTo>
                    <a:pt x="117" y="135"/>
                    <a:pt x="88" y="136"/>
                    <a:pt x="60" y="136"/>
                  </a:cubicBezTo>
                  <a:cubicBezTo>
                    <a:pt x="58" y="136"/>
                    <a:pt x="57" y="136"/>
                    <a:pt x="56" y="135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2" name="Freeform 2174"/>
            <p:cNvSpPr>
              <a:spLocks/>
            </p:cNvSpPr>
            <p:nvPr/>
          </p:nvSpPr>
          <p:spPr bwMode="auto">
            <a:xfrm>
              <a:off x="8683625" y="6243638"/>
              <a:ext cx="349250" cy="34925"/>
            </a:xfrm>
            <a:custGeom>
              <a:avLst/>
              <a:gdLst>
                <a:gd name="T0" fmla="*/ 122 w 122"/>
                <a:gd name="T1" fmla="*/ 12 h 12"/>
                <a:gd name="T2" fmla="*/ 119 w 122"/>
                <a:gd name="T3" fmla="*/ 12 h 12"/>
                <a:gd name="T4" fmla="*/ 3 w 122"/>
                <a:gd name="T5" fmla="*/ 12 h 12"/>
                <a:gd name="T6" fmla="*/ 0 w 122"/>
                <a:gd name="T7" fmla="*/ 9 h 12"/>
                <a:gd name="T8" fmla="*/ 0 w 122"/>
                <a:gd name="T9" fmla="*/ 2 h 12"/>
                <a:gd name="T10" fmla="*/ 2 w 122"/>
                <a:gd name="T11" fmla="*/ 1 h 12"/>
                <a:gd name="T12" fmla="*/ 15 w 122"/>
                <a:gd name="T13" fmla="*/ 1 h 12"/>
                <a:gd name="T14" fmla="*/ 23 w 122"/>
                <a:gd name="T15" fmla="*/ 0 h 12"/>
                <a:gd name="T16" fmla="*/ 44 w 122"/>
                <a:gd name="T17" fmla="*/ 0 h 12"/>
                <a:gd name="T18" fmla="*/ 97 w 122"/>
                <a:gd name="T19" fmla="*/ 0 h 12"/>
                <a:gd name="T20" fmla="*/ 108 w 122"/>
                <a:gd name="T21" fmla="*/ 1 h 12"/>
                <a:gd name="T22" fmla="*/ 122 w 122"/>
                <a:gd name="T23" fmla="*/ 1 h 12"/>
                <a:gd name="T24" fmla="*/ 122 w 122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">
                  <a:moveTo>
                    <a:pt x="122" y="12"/>
                  </a:moveTo>
                  <a:cubicBezTo>
                    <a:pt x="121" y="12"/>
                    <a:pt x="120" y="12"/>
                    <a:pt x="119" y="12"/>
                  </a:cubicBezTo>
                  <a:cubicBezTo>
                    <a:pt x="81" y="12"/>
                    <a:pt x="42" y="12"/>
                    <a:pt x="3" y="12"/>
                  </a:cubicBezTo>
                  <a:cubicBezTo>
                    <a:pt x="1" y="12"/>
                    <a:pt x="0" y="12"/>
                    <a:pt x="0" y="9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6" y="1"/>
                    <a:pt x="11" y="1"/>
                    <a:pt x="15" y="1"/>
                  </a:cubicBezTo>
                  <a:cubicBezTo>
                    <a:pt x="18" y="1"/>
                    <a:pt x="21" y="1"/>
                    <a:pt x="23" y="0"/>
                  </a:cubicBezTo>
                  <a:cubicBezTo>
                    <a:pt x="30" y="0"/>
                    <a:pt x="37" y="0"/>
                    <a:pt x="44" y="0"/>
                  </a:cubicBezTo>
                  <a:cubicBezTo>
                    <a:pt x="61" y="0"/>
                    <a:pt x="79" y="0"/>
                    <a:pt x="97" y="0"/>
                  </a:cubicBezTo>
                  <a:cubicBezTo>
                    <a:pt x="101" y="0"/>
                    <a:pt x="104" y="1"/>
                    <a:pt x="108" y="1"/>
                  </a:cubicBezTo>
                  <a:cubicBezTo>
                    <a:pt x="112" y="1"/>
                    <a:pt x="117" y="0"/>
                    <a:pt x="122" y="1"/>
                  </a:cubicBezTo>
                  <a:cubicBezTo>
                    <a:pt x="122" y="5"/>
                    <a:pt x="122" y="8"/>
                    <a:pt x="122" y="12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3" name="Freeform 2175"/>
            <p:cNvSpPr>
              <a:spLocks/>
            </p:cNvSpPr>
            <p:nvPr/>
          </p:nvSpPr>
          <p:spPr bwMode="auto">
            <a:xfrm>
              <a:off x="8726488" y="6175376"/>
              <a:ext cx="265113" cy="71438"/>
            </a:xfrm>
            <a:custGeom>
              <a:avLst/>
              <a:gdLst>
                <a:gd name="T0" fmla="*/ 93 w 93"/>
                <a:gd name="T1" fmla="*/ 25 h 25"/>
                <a:gd name="T2" fmla="*/ 90 w 93"/>
                <a:gd name="T3" fmla="*/ 25 h 25"/>
                <a:gd name="T4" fmla="*/ 3 w 93"/>
                <a:gd name="T5" fmla="*/ 25 h 25"/>
                <a:gd name="T6" fmla="*/ 0 w 93"/>
                <a:gd name="T7" fmla="*/ 25 h 25"/>
                <a:gd name="T8" fmla="*/ 15 w 93"/>
                <a:gd name="T9" fmla="*/ 22 h 25"/>
                <a:gd name="T10" fmla="*/ 25 w 93"/>
                <a:gd name="T11" fmla="*/ 7 h 25"/>
                <a:gd name="T12" fmla="*/ 24 w 93"/>
                <a:gd name="T13" fmla="*/ 1 h 25"/>
                <a:gd name="T14" fmla="*/ 24 w 93"/>
                <a:gd name="T15" fmla="*/ 1 h 25"/>
                <a:gd name="T16" fmla="*/ 26 w 93"/>
                <a:gd name="T17" fmla="*/ 0 h 25"/>
                <a:gd name="T18" fmla="*/ 71 w 93"/>
                <a:gd name="T19" fmla="*/ 0 h 25"/>
                <a:gd name="T20" fmla="*/ 74 w 93"/>
                <a:gd name="T21" fmla="*/ 1 h 25"/>
                <a:gd name="T22" fmla="*/ 72 w 93"/>
                <a:gd name="T23" fmla="*/ 13 h 25"/>
                <a:gd name="T24" fmla="*/ 78 w 93"/>
                <a:gd name="T25" fmla="*/ 22 h 25"/>
                <a:gd name="T26" fmla="*/ 93 w 93"/>
                <a:gd name="T2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25">
                  <a:moveTo>
                    <a:pt x="93" y="25"/>
                  </a:moveTo>
                  <a:cubicBezTo>
                    <a:pt x="92" y="25"/>
                    <a:pt x="91" y="25"/>
                    <a:pt x="90" y="25"/>
                  </a:cubicBezTo>
                  <a:cubicBezTo>
                    <a:pt x="61" y="25"/>
                    <a:pt x="32" y="25"/>
                    <a:pt x="3" y="25"/>
                  </a:cubicBezTo>
                  <a:cubicBezTo>
                    <a:pt x="2" y="25"/>
                    <a:pt x="1" y="25"/>
                    <a:pt x="0" y="25"/>
                  </a:cubicBezTo>
                  <a:cubicBezTo>
                    <a:pt x="5" y="24"/>
                    <a:pt x="10" y="24"/>
                    <a:pt x="15" y="22"/>
                  </a:cubicBezTo>
                  <a:cubicBezTo>
                    <a:pt x="23" y="20"/>
                    <a:pt x="26" y="15"/>
                    <a:pt x="25" y="7"/>
                  </a:cubicBezTo>
                  <a:cubicBezTo>
                    <a:pt x="24" y="5"/>
                    <a:pt x="24" y="3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5" y="0"/>
                    <a:pt x="26" y="0"/>
                  </a:cubicBezTo>
                  <a:cubicBezTo>
                    <a:pt x="41" y="0"/>
                    <a:pt x="56" y="0"/>
                    <a:pt x="71" y="0"/>
                  </a:cubicBezTo>
                  <a:cubicBezTo>
                    <a:pt x="72" y="0"/>
                    <a:pt x="73" y="0"/>
                    <a:pt x="74" y="1"/>
                  </a:cubicBezTo>
                  <a:cubicBezTo>
                    <a:pt x="73" y="5"/>
                    <a:pt x="72" y="9"/>
                    <a:pt x="72" y="13"/>
                  </a:cubicBezTo>
                  <a:cubicBezTo>
                    <a:pt x="72" y="18"/>
                    <a:pt x="73" y="20"/>
                    <a:pt x="78" y="22"/>
                  </a:cubicBezTo>
                  <a:cubicBezTo>
                    <a:pt x="83" y="24"/>
                    <a:pt x="88" y="24"/>
                    <a:pt x="93" y="25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4" name="Freeform 2176"/>
            <p:cNvSpPr>
              <a:spLocks/>
            </p:cNvSpPr>
            <p:nvPr/>
          </p:nvSpPr>
          <p:spPr bwMode="auto">
            <a:xfrm>
              <a:off x="8961438" y="5683251"/>
              <a:ext cx="79375" cy="106363"/>
            </a:xfrm>
            <a:custGeom>
              <a:avLst/>
              <a:gdLst>
                <a:gd name="T0" fmla="*/ 0 w 28"/>
                <a:gd name="T1" fmla="*/ 14 h 37"/>
                <a:gd name="T2" fmla="*/ 15 w 28"/>
                <a:gd name="T3" fmla="*/ 1 h 37"/>
                <a:gd name="T4" fmla="*/ 19 w 28"/>
                <a:gd name="T5" fmla="*/ 0 h 37"/>
                <a:gd name="T6" fmla="*/ 28 w 28"/>
                <a:gd name="T7" fmla="*/ 10 h 37"/>
                <a:gd name="T8" fmla="*/ 28 w 28"/>
                <a:gd name="T9" fmla="*/ 34 h 37"/>
                <a:gd name="T10" fmla="*/ 25 w 28"/>
                <a:gd name="T11" fmla="*/ 37 h 37"/>
                <a:gd name="T12" fmla="*/ 14 w 28"/>
                <a:gd name="T13" fmla="*/ 37 h 37"/>
                <a:gd name="T14" fmla="*/ 13 w 28"/>
                <a:gd name="T15" fmla="*/ 33 h 37"/>
                <a:gd name="T16" fmla="*/ 13 w 28"/>
                <a:gd name="T17" fmla="*/ 18 h 37"/>
                <a:gd name="T18" fmla="*/ 10 w 28"/>
                <a:gd name="T19" fmla="*/ 15 h 37"/>
                <a:gd name="T20" fmla="*/ 3 w 28"/>
                <a:gd name="T21" fmla="*/ 15 h 37"/>
                <a:gd name="T22" fmla="*/ 0 w 28"/>
                <a:gd name="T2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7">
                  <a:moveTo>
                    <a:pt x="0" y="14"/>
                  </a:moveTo>
                  <a:cubicBezTo>
                    <a:pt x="5" y="10"/>
                    <a:pt x="10" y="5"/>
                    <a:pt x="15" y="1"/>
                  </a:cubicBezTo>
                  <a:cubicBezTo>
                    <a:pt x="16" y="0"/>
                    <a:pt x="17" y="0"/>
                    <a:pt x="19" y="0"/>
                  </a:cubicBezTo>
                  <a:cubicBezTo>
                    <a:pt x="24" y="1"/>
                    <a:pt x="27" y="5"/>
                    <a:pt x="28" y="10"/>
                  </a:cubicBezTo>
                  <a:cubicBezTo>
                    <a:pt x="28" y="18"/>
                    <a:pt x="27" y="26"/>
                    <a:pt x="28" y="34"/>
                  </a:cubicBezTo>
                  <a:cubicBezTo>
                    <a:pt x="28" y="36"/>
                    <a:pt x="27" y="37"/>
                    <a:pt x="25" y="37"/>
                  </a:cubicBezTo>
                  <a:cubicBezTo>
                    <a:pt x="21" y="37"/>
                    <a:pt x="17" y="37"/>
                    <a:pt x="14" y="37"/>
                  </a:cubicBezTo>
                  <a:cubicBezTo>
                    <a:pt x="13" y="36"/>
                    <a:pt x="13" y="34"/>
                    <a:pt x="13" y="33"/>
                  </a:cubicBezTo>
                  <a:cubicBezTo>
                    <a:pt x="13" y="28"/>
                    <a:pt x="13" y="23"/>
                    <a:pt x="13" y="18"/>
                  </a:cubicBezTo>
                  <a:cubicBezTo>
                    <a:pt x="13" y="15"/>
                    <a:pt x="13" y="15"/>
                    <a:pt x="10" y="15"/>
                  </a:cubicBezTo>
                  <a:cubicBezTo>
                    <a:pt x="8" y="15"/>
                    <a:pt x="5" y="15"/>
                    <a:pt x="3" y="15"/>
                  </a:cubicBezTo>
                  <a:cubicBezTo>
                    <a:pt x="2" y="15"/>
                    <a:pt x="1" y="15"/>
                    <a:pt x="0" y="14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5" name="Freeform 2177"/>
            <p:cNvSpPr>
              <a:spLocks/>
            </p:cNvSpPr>
            <p:nvPr/>
          </p:nvSpPr>
          <p:spPr bwMode="auto">
            <a:xfrm>
              <a:off x="8877300" y="5576888"/>
              <a:ext cx="77788" cy="106363"/>
            </a:xfrm>
            <a:custGeom>
              <a:avLst/>
              <a:gdLst>
                <a:gd name="T0" fmla="*/ 0 w 27"/>
                <a:gd name="T1" fmla="*/ 14 h 37"/>
                <a:gd name="T2" fmla="*/ 16 w 27"/>
                <a:gd name="T3" fmla="*/ 1 h 37"/>
                <a:gd name="T4" fmla="*/ 19 w 27"/>
                <a:gd name="T5" fmla="*/ 1 h 37"/>
                <a:gd name="T6" fmla="*/ 27 w 27"/>
                <a:gd name="T7" fmla="*/ 9 h 37"/>
                <a:gd name="T8" fmla="*/ 27 w 27"/>
                <a:gd name="T9" fmla="*/ 34 h 37"/>
                <a:gd name="T10" fmla="*/ 25 w 27"/>
                <a:gd name="T11" fmla="*/ 37 h 37"/>
                <a:gd name="T12" fmla="*/ 13 w 27"/>
                <a:gd name="T13" fmla="*/ 37 h 37"/>
                <a:gd name="T14" fmla="*/ 13 w 27"/>
                <a:gd name="T15" fmla="*/ 33 h 37"/>
                <a:gd name="T16" fmla="*/ 13 w 27"/>
                <a:gd name="T17" fmla="*/ 18 h 37"/>
                <a:gd name="T18" fmla="*/ 9 w 27"/>
                <a:gd name="T19" fmla="*/ 15 h 37"/>
                <a:gd name="T20" fmla="*/ 3 w 27"/>
                <a:gd name="T21" fmla="*/ 15 h 37"/>
                <a:gd name="T22" fmla="*/ 0 w 27"/>
                <a:gd name="T2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7">
                  <a:moveTo>
                    <a:pt x="0" y="14"/>
                  </a:moveTo>
                  <a:cubicBezTo>
                    <a:pt x="5" y="10"/>
                    <a:pt x="10" y="5"/>
                    <a:pt x="16" y="1"/>
                  </a:cubicBezTo>
                  <a:cubicBezTo>
                    <a:pt x="17" y="0"/>
                    <a:pt x="18" y="1"/>
                    <a:pt x="19" y="1"/>
                  </a:cubicBezTo>
                  <a:cubicBezTo>
                    <a:pt x="23" y="2"/>
                    <a:pt x="26" y="4"/>
                    <a:pt x="27" y="9"/>
                  </a:cubicBezTo>
                  <a:cubicBezTo>
                    <a:pt x="27" y="17"/>
                    <a:pt x="27" y="26"/>
                    <a:pt x="27" y="34"/>
                  </a:cubicBezTo>
                  <a:cubicBezTo>
                    <a:pt x="27" y="36"/>
                    <a:pt x="27" y="37"/>
                    <a:pt x="25" y="37"/>
                  </a:cubicBezTo>
                  <a:cubicBezTo>
                    <a:pt x="21" y="37"/>
                    <a:pt x="17" y="37"/>
                    <a:pt x="13" y="37"/>
                  </a:cubicBezTo>
                  <a:cubicBezTo>
                    <a:pt x="12" y="36"/>
                    <a:pt x="13" y="34"/>
                    <a:pt x="13" y="33"/>
                  </a:cubicBezTo>
                  <a:cubicBezTo>
                    <a:pt x="13" y="28"/>
                    <a:pt x="13" y="23"/>
                    <a:pt x="13" y="18"/>
                  </a:cubicBezTo>
                  <a:cubicBezTo>
                    <a:pt x="13" y="16"/>
                    <a:pt x="12" y="15"/>
                    <a:pt x="9" y="15"/>
                  </a:cubicBezTo>
                  <a:cubicBezTo>
                    <a:pt x="7" y="15"/>
                    <a:pt x="5" y="15"/>
                    <a:pt x="3" y="15"/>
                  </a:cubicBezTo>
                  <a:cubicBezTo>
                    <a:pt x="2" y="15"/>
                    <a:pt x="1" y="15"/>
                    <a:pt x="0" y="14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6" name="Freeform 2178"/>
            <p:cNvSpPr>
              <a:spLocks/>
            </p:cNvSpPr>
            <p:nvPr/>
          </p:nvSpPr>
          <p:spPr bwMode="auto">
            <a:xfrm>
              <a:off x="8548688" y="6035676"/>
              <a:ext cx="42863" cy="36513"/>
            </a:xfrm>
            <a:custGeom>
              <a:avLst/>
              <a:gdLst>
                <a:gd name="T0" fmla="*/ 0 w 15"/>
                <a:gd name="T1" fmla="*/ 13 h 13"/>
                <a:gd name="T2" fmla="*/ 11 w 15"/>
                <a:gd name="T3" fmla="*/ 3 h 13"/>
                <a:gd name="T4" fmla="*/ 13 w 15"/>
                <a:gd name="T5" fmla="*/ 1 h 13"/>
                <a:gd name="T6" fmla="*/ 15 w 15"/>
                <a:gd name="T7" fmla="*/ 0 h 13"/>
                <a:gd name="T8" fmla="*/ 15 w 15"/>
                <a:gd name="T9" fmla="*/ 2 h 13"/>
                <a:gd name="T10" fmla="*/ 15 w 15"/>
                <a:gd name="T11" fmla="*/ 13 h 13"/>
                <a:gd name="T12" fmla="*/ 0 w 1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0" y="13"/>
                  </a:moveTo>
                  <a:cubicBezTo>
                    <a:pt x="4" y="9"/>
                    <a:pt x="8" y="6"/>
                    <a:pt x="11" y="3"/>
                  </a:cubicBez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5"/>
                    <a:pt x="15" y="9"/>
                    <a:pt x="15" y="13"/>
                  </a:cubicBezTo>
                  <a:cubicBezTo>
                    <a:pt x="10" y="13"/>
                    <a:pt x="5" y="13"/>
                    <a:pt x="0" y="13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7" name="Freeform 2179"/>
            <p:cNvSpPr>
              <a:spLocks/>
            </p:cNvSpPr>
            <p:nvPr/>
          </p:nvSpPr>
          <p:spPr bwMode="auto">
            <a:xfrm>
              <a:off x="8466138" y="5932488"/>
              <a:ext cx="42863" cy="33338"/>
            </a:xfrm>
            <a:custGeom>
              <a:avLst/>
              <a:gdLst>
                <a:gd name="T0" fmla="*/ 0 w 15"/>
                <a:gd name="T1" fmla="*/ 12 h 12"/>
                <a:gd name="T2" fmla="*/ 10 w 15"/>
                <a:gd name="T3" fmla="*/ 3 h 12"/>
                <a:gd name="T4" fmla="*/ 15 w 15"/>
                <a:gd name="T5" fmla="*/ 0 h 12"/>
                <a:gd name="T6" fmla="*/ 15 w 15"/>
                <a:gd name="T7" fmla="*/ 12 h 12"/>
                <a:gd name="T8" fmla="*/ 0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cubicBezTo>
                    <a:pt x="3" y="9"/>
                    <a:pt x="7" y="6"/>
                    <a:pt x="10" y="3"/>
                  </a:cubicBezTo>
                  <a:cubicBezTo>
                    <a:pt x="12" y="2"/>
                    <a:pt x="13" y="0"/>
                    <a:pt x="15" y="0"/>
                  </a:cubicBezTo>
                  <a:cubicBezTo>
                    <a:pt x="15" y="4"/>
                    <a:pt x="15" y="8"/>
                    <a:pt x="15" y="12"/>
                  </a:cubicBezTo>
                  <a:cubicBezTo>
                    <a:pt x="10" y="12"/>
                    <a:pt x="5" y="12"/>
                    <a:pt x="0" y="12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8" name="Freeform 2180"/>
            <p:cNvSpPr>
              <a:spLocks/>
            </p:cNvSpPr>
            <p:nvPr/>
          </p:nvSpPr>
          <p:spPr bwMode="auto">
            <a:xfrm>
              <a:off x="8794750" y="6175376"/>
              <a:ext cx="303213" cy="3175"/>
            </a:xfrm>
            <a:custGeom>
              <a:avLst/>
              <a:gdLst>
                <a:gd name="T0" fmla="*/ 50 w 106"/>
                <a:gd name="T1" fmla="*/ 1 h 1"/>
                <a:gd name="T2" fmla="*/ 48 w 106"/>
                <a:gd name="T3" fmla="*/ 0 h 1"/>
                <a:gd name="T4" fmla="*/ 0 w 106"/>
                <a:gd name="T5" fmla="*/ 1 h 1"/>
                <a:gd name="T6" fmla="*/ 0 w 106"/>
                <a:gd name="T7" fmla="*/ 0 h 1"/>
                <a:gd name="T8" fmla="*/ 106 w 106"/>
                <a:gd name="T9" fmla="*/ 0 h 1"/>
                <a:gd name="T10" fmla="*/ 102 w 106"/>
                <a:gd name="T11" fmla="*/ 0 h 1"/>
                <a:gd name="T12" fmla="*/ 53 w 106"/>
                <a:gd name="T13" fmla="*/ 0 h 1"/>
                <a:gd name="T14" fmla="*/ 50 w 106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">
                  <a:moveTo>
                    <a:pt x="50" y="1"/>
                  </a:moveTo>
                  <a:cubicBezTo>
                    <a:pt x="49" y="0"/>
                    <a:pt x="49" y="0"/>
                    <a:pt x="48" y="0"/>
                  </a:cubicBezTo>
                  <a:cubicBezTo>
                    <a:pt x="32" y="0"/>
                    <a:pt x="16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70" y="0"/>
                    <a:pt x="106" y="0"/>
                  </a:cubicBezTo>
                  <a:cubicBezTo>
                    <a:pt x="105" y="1"/>
                    <a:pt x="104" y="0"/>
                    <a:pt x="102" y="0"/>
                  </a:cubicBezTo>
                  <a:cubicBezTo>
                    <a:pt x="86" y="0"/>
                    <a:pt x="69" y="0"/>
                    <a:pt x="53" y="0"/>
                  </a:cubicBezTo>
                  <a:cubicBezTo>
                    <a:pt x="52" y="0"/>
                    <a:pt x="51" y="0"/>
                    <a:pt x="50" y="1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9" name="Freeform 2181"/>
            <p:cNvSpPr>
              <a:spLocks/>
            </p:cNvSpPr>
            <p:nvPr/>
          </p:nvSpPr>
          <p:spPr bwMode="auto">
            <a:xfrm>
              <a:off x="9032875" y="6246813"/>
              <a:ext cx="0" cy="31750"/>
            </a:xfrm>
            <a:custGeom>
              <a:avLst/>
              <a:gdLst>
                <a:gd name="T0" fmla="*/ 11 h 11"/>
                <a:gd name="T1" fmla="*/ 0 h 11"/>
                <a:gd name="T2" fmla="*/ 11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1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0" name="Freeform 2182"/>
            <p:cNvSpPr>
              <a:spLocks/>
            </p:cNvSpPr>
            <p:nvPr/>
          </p:nvSpPr>
          <p:spPr bwMode="auto">
            <a:xfrm>
              <a:off x="8632825" y="5826126"/>
              <a:ext cx="450850" cy="309563"/>
            </a:xfrm>
            <a:custGeom>
              <a:avLst/>
              <a:gdLst>
                <a:gd name="T0" fmla="*/ 145 w 158"/>
                <a:gd name="T1" fmla="*/ 0 h 108"/>
                <a:gd name="T2" fmla="*/ 156 w 158"/>
                <a:gd name="T3" fmla="*/ 1 h 108"/>
                <a:gd name="T4" fmla="*/ 158 w 158"/>
                <a:gd name="T5" fmla="*/ 3 h 108"/>
                <a:gd name="T6" fmla="*/ 158 w 158"/>
                <a:gd name="T7" fmla="*/ 50 h 108"/>
                <a:gd name="T8" fmla="*/ 158 w 158"/>
                <a:gd name="T9" fmla="*/ 105 h 108"/>
                <a:gd name="T10" fmla="*/ 155 w 158"/>
                <a:gd name="T11" fmla="*/ 108 h 108"/>
                <a:gd name="T12" fmla="*/ 20 w 158"/>
                <a:gd name="T13" fmla="*/ 108 h 108"/>
                <a:gd name="T14" fmla="*/ 17 w 158"/>
                <a:gd name="T15" fmla="*/ 108 h 108"/>
                <a:gd name="T16" fmla="*/ 3 w 158"/>
                <a:gd name="T17" fmla="*/ 108 h 108"/>
                <a:gd name="T18" fmla="*/ 0 w 158"/>
                <a:gd name="T19" fmla="*/ 106 h 108"/>
                <a:gd name="T20" fmla="*/ 0 w 158"/>
                <a:gd name="T21" fmla="*/ 3 h 108"/>
                <a:gd name="T22" fmla="*/ 2 w 158"/>
                <a:gd name="T23" fmla="*/ 1 h 108"/>
                <a:gd name="T24" fmla="*/ 4 w 158"/>
                <a:gd name="T25" fmla="*/ 1 h 108"/>
                <a:gd name="T26" fmla="*/ 143 w 158"/>
                <a:gd name="T27" fmla="*/ 1 h 108"/>
                <a:gd name="T28" fmla="*/ 145 w 158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108">
                  <a:moveTo>
                    <a:pt x="145" y="0"/>
                  </a:moveTo>
                  <a:cubicBezTo>
                    <a:pt x="149" y="1"/>
                    <a:pt x="152" y="1"/>
                    <a:pt x="156" y="1"/>
                  </a:cubicBezTo>
                  <a:cubicBezTo>
                    <a:pt x="158" y="0"/>
                    <a:pt x="158" y="1"/>
                    <a:pt x="158" y="3"/>
                  </a:cubicBezTo>
                  <a:cubicBezTo>
                    <a:pt x="158" y="19"/>
                    <a:pt x="158" y="34"/>
                    <a:pt x="158" y="50"/>
                  </a:cubicBezTo>
                  <a:cubicBezTo>
                    <a:pt x="158" y="68"/>
                    <a:pt x="158" y="87"/>
                    <a:pt x="158" y="105"/>
                  </a:cubicBezTo>
                  <a:cubicBezTo>
                    <a:pt x="158" y="108"/>
                    <a:pt x="158" y="108"/>
                    <a:pt x="155" y="108"/>
                  </a:cubicBezTo>
                  <a:cubicBezTo>
                    <a:pt x="110" y="108"/>
                    <a:pt x="65" y="108"/>
                    <a:pt x="20" y="108"/>
                  </a:cubicBezTo>
                  <a:cubicBezTo>
                    <a:pt x="19" y="108"/>
                    <a:pt x="18" y="108"/>
                    <a:pt x="17" y="108"/>
                  </a:cubicBezTo>
                  <a:cubicBezTo>
                    <a:pt x="12" y="108"/>
                    <a:pt x="7" y="108"/>
                    <a:pt x="3" y="108"/>
                  </a:cubicBezTo>
                  <a:cubicBezTo>
                    <a:pt x="1" y="108"/>
                    <a:pt x="0" y="108"/>
                    <a:pt x="0" y="106"/>
                  </a:cubicBezTo>
                  <a:cubicBezTo>
                    <a:pt x="0" y="72"/>
                    <a:pt x="0" y="37"/>
                    <a:pt x="0" y="3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50" y="1"/>
                    <a:pt x="97" y="1"/>
                    <a:pt x="143" y="1"/>
                  </a:cubicBezTo>
                  <a:cubicBezTo>
                    <a:pt x="144" y="1"/>
                    <a:pt x="144" y="1"/>
                    <a:pt x="145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1" name="Freeform 2183"/>
            <p:cNvSpPr>
              <a:spLocks/>
            </p:cNvSpPr>
            <p:nvPr/>
          </p:nvSpPr>
          <p:spPr bwMode="auto">
            <a:xfrm>
              <a:off x="8547100" y="5722938"/>
              <a:ext cx="454025" cy="309563"/>
            </a:xfrm>
            <a:custGeom>
              <a:avLst/>
              <a:gdLst>
                <a:gd name="T0" fmla="*/ 145 w 159"/>
                <a:gd name="T1" fmla="*/ 0 h 108"/>
                <a:gd name="T2" fmla="*/ 155 w 159"/>
                <a:gd name="T3" fmla="*/ 0 h 108"/>
                <a:gd name="T4" fmla="*/ 159 w 159"/>
                <a:gd name="T5" fmla="*/ 3 h 108"/>
                <a:gd name="T6" fmla="*/ 159 w 159"/>
                <a:gd name="T7" fmla="*/ 23 h 108"/>
                <a:gd name="T8" fmla="*/ 102 w 159"/>
                <a:gd name="T9" fmla="*/ 23 h 108"/>
                <a:gd name="T10" fmla="*/ 91 w 159"/>
                <a:gd name="T11" fmla="*/ 16 h 108"/>
                <a:gd name="T12" fmla="*/ 84 w 159"/>
                <a:gd name="T13" fmla="*/ 13 h 108"/>
                <a:gd name="T14" fmla="*/ 79 w 159"/>
                <a:gd name="T15" fmla="*/ 13 h 108"/>
                <a:gd name="T16" fmla="*/ 65 w 159"/>
                <a:gd name="T17" fmla="*/ 21 h 108"/>
                <a:gd name="T18" fmla="*/ 61 w 159"/>
                <a:gd name="T19" fmla="*/ 22 h 108"/>
                <a:gd name="T20" fmla="*/ 58 w 159"/>
                <a:gd name="T21" fmla="*/ 23 h 108"/>
                <a:gd name="T22" fmla="*/ 28 w 159"/>
                <a:gd name="T23" fmla="*/ 23 h 108"/>
                <a:gd name="T24" fmla="*/ 16 w 159"/>
                <a:gd name="T25" fmla="*/ 34 h 108"/>
                <a:gd name="T26" fmla="*/ 16 w 159"/>
                <a:gd name="T27" fmla="*/ 103 h 108"/>
                <a:gd name="T28" fmla="*/ 12 w 159"/>
                <a:gd name="T29" fmla="*/ 107 h 108"/>
                <a:gd name="T30" fmla="*/ 2 w 159"/>
                <a:gd name="T31" fmla="*/ 107 h 108"/>
                <a:gd name="T32" fmla="*/ 1 w 159"/>
                <a:gd name="T33" fmla="*/ 105 h 108"/>
                <a:gd name="T34" fmla="*/ 1 w 159"/>
                <a:gd name="T35" fmla="*/ 94 h 108"/>
                <a:gd name="T36" fmla="*/ 1 w 159"/>
                <a:gd name="T37" fmla="*/ 4 h 108"/>
                <a:gd name="T38" fmla="*/ 4 w 159"/>
                <a:gd name="T39" fmla="*/ 0 h 108"/>
                <a:gd name="T40" fmla="*/ 142 w 159"/>
                <a:gd name="T41" fmla="*/ 0 h 108"/>
                <a:gd name="T42" fmla="*/ 145 w 159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108">
                  <a:moveTo>
                    <a:pt x="145" y="0"/>
                  </a:moveTo>
                  <a:cubicBezTo>
                    <a:pt x="149" y="0"/>
                    <a:pt x="152" y="0"/>
                    <a:pt x="155" y="0"/>
                  </a:cubicBezTo>
                  <a:cubicBezTo>
                    <a:pt x="159" y="0"/>
                    <a:pt x="159" y="0"/>
                    <a:pt x="159" y="3"/>
                  </a:cubicBezTo>
                  <a:cubicBezTo>
                    <a:pt x="159" y="10"/>
                    <a:pt x="159" y="16"/>
                    <a:pt x="159" y="23"/>
                  </a:cubicBezTo>
                  <a:cubicBezTo>
                    <a:pt x="140" y="23"/>
                    <a:pt x="121" y="23"/>
                    <a:pt x="102" y="23"/>
                  </a:cubicBezTo>
                  <a:cubicBezTo>
                    <a:pt x="98" y="21"/>
                    <a:pt x="94" y="19"/>
                    <a:pt x="91" y="16"/>
                  </a:cubicBezTo>
                  <a:cubicBezTo>
                    <a:pt x="88" y="15"/>
                    <a:pt x="86" y="14"/>
                    <a:pt x="84" y="13"/>
                  </a:cubicBezTo>
                  <a:cubicBezTo>
                    <a:pt x="82" y="11"/>
                    <a:pt x="81" y="12"/>
                    <a:pt x="79" y="13"/>
                  </a:cubicBezTo>
                  <a:cubicBezTo>
                    <a:pt x="75" y="15"/>
                    <a:pt x="70" y="18"/>
                    <a:pt x="65" y="21"/>
                  </a:cubicBezTo>
                  <a:cubicBezTo>
                    <a:pt x="64" y="21"/>
                    <a:pt x="63" y="22"/>
                    <a:pt x="61" y="22"/>
                  </a:cubicBezTo>
                  <a:cubicBezTo>
                    <a:pt x="60" y="23"/>
                    <a:pt x="59" y="23"/>
                    <a:pt x="58" y="23"/>
                  </a:cubicBezTo>
                  <a:cubicBezTo>
                    <a:pt x="48" y="23"/>
                    <a:pt x="38" y="23"/>
                    <a:pt x="28" y="23"/>
                  </a:cubicBezTo>
                  <a:cubicBezTo>
                    <a:pt x="20" y="22"/>
                    <a:pt x="16" y="28"/>
                    <a:pt x="16" y="34"/>
                  </a:cubicBezTo>
                  <a:cubicBezTo>
                    <a:pt x="16" y="57"/>
                    <a:pt x="16" y="80"/>
                    <a:pt x="16" y="103"/>
                  </a:cubicBezTo>
                  <a:cubicBezTo>
                    <a:pt x="16" y="108"/>
                    <a:pt x="17" y="107"/>
                    <a:pt x="12" y="107"/>
                  </a:cubicBezTo>
                  <a:cubicBezTo>
                    <a:pt x="9" y="107"/>
                    <a:pt x="6" y="107"/>
                    <a:pt x="2" y="107"/>
                  </a:cubicBezTo>
                  <a:cubicBezTo>
                    <a:pt x="1" y="107"/>
                    <a:pt x="1" y="107"/>
                    <a:pt x="1" y="105"/>
                  </a:cubicBezTo>
                  <a:cubicBezTo>
                    <a:pt x="1" y="102"/>
                    <a:pt x="1" y="98"/>
                    <a:pt x="1" y="94"/>
                  </a:cubicBezTo>
                  <a:cubicBezTo>
                    <a:pt x="1" y="64"/>
                    <a:pt x="1" y="34"/>
                    <a:pt x="1" y="4"/>
                  </a:cubicBezTo>
                  <a:cubicBezTo>
                    <a:pt x="1" y="0"/>
                    <a:pt x="0" y="0"/>
                    <a:pt x="4" y="0"/>
                  </a:cubicBezTo>
                  <a:cubicBezTo>
                    <a:pt x="50" y="0"/>
                    <a:pt x="96" y="0"/>
                    <a:pt x="142" y="0"/>
                  </a:cubicBezTo>
                  <a:cubicBezTo>
                    <a:pt x="143" y="0"/>
                    <a:pt x="144" y="0"/>
                    <a:pt x="145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2" name="Freeform 2184"/>
            <p:cNvSpPr>
              <a:spLocks/>
            </p:cNvSpPr>
            <p:nvPr/>
          </p:nvSpPr>
          <p:spPr bwMode="auto">
            <a:xfrm>
              <a:off x="8466138" y="5618163"/>
              <a:ext cx="449263" cy="307975"/>
            </a:xfrm>
            <a:custGeom>
              <a:avLst/>
              <a:gdLst>
                <a:gd name="T0" fmla="*/ 144 w 157"/>
                <a:gd name="T1" fmla="*/ 0 h 108"/>
                <a:gd name="T2" fmla="*/ 155 w 157"/>
                <a:gd name="T3" fmla="*/ 1 h 108"/>
                <a:gd name="T4" fmla="*/ 157 w 157"/>
                <a:gd name="T5" fmla="*/ 3 h 108"/>
                <a:gd name="T6" fmla="*/ 157 w 157"/>
                <a:gd name="T7" fmla="*/ 23 h 108"/>
                <a:gd name="T8" fmla="*/ 102 w 157"/>
                <a:gd name="T9" fmla="*/ 23 h 108"/>
                <a:gd name="T10" fmla="*/ 100 w 157"/>
                <a:gd name="T11" fmla="*/ 22 h 108"/>
                <a:gd name="T12" fmla="*/ 97 w 157"/>
                <a:gd name="T13" fmla="*/ 21 h 108"/>
                <a:gd name="T14" fmla="*/ 83 w 157"/>
                <a:gd name="T15" fmla="*/ 13 h 108"/>
                <a:gd name="T16" fmla="*/ 78 w 157"/>
                <a:gd name="T17" fmla="*/ 13 h 108"/>
                <a:gd name="T18" fmla="*/ 65 w 157"/>
                <a:gd name="T19" fmla="*/ 21 h 108"/>
                <a:gd name="T20" fmla="*/ 61 w 157"/>
                <a:gd name="T21" fmla="*/ 23 h 108"/>
                <a:gd name="T22" fmla="*/ 26 w 157"/>
                <a:gd name="T23" fmla="*/ 23 h 108"/>
                <a:gd name="T24" fmla="*/ 15 w 157"/>
                <a:gd name="T25" fmla="*/ 34 h 108"/>
                <a:gd name="T26" fmla="*/ 15 w 157"/>
                <a:gd name="T27" fmla="*/ 105 h 108"/>
                <a:gd name="T28" fmla="*/ 12 w 157"/>
                <a:gd name="T29" fmla="*/ 108 h 108"/>
                <a:gd name="T30" fmla="*/ 2 w 157"/>
                <a:gd name="T31" fmla="*/ 108 h 108"/>
                <a:gd name="T32" fmla="*/ 0 w 157"/>
                <a:gd name="T33" fmla="*/ 106 h 108"/>
                <a:gd name="T34" fmla="*/ 0 w 157"/>
                <a:gd name="T35" fmla="*/ 97 h 108"/>
                <a:gd name="T36" fmla="*/ 0 w 157"/>
                <a:gd name="T37" fmla="*/ 4 h 108"/>
                <a:gd name="T38" fmla="*/ 3 w 157"/>
                <a:gd name="T39" fmla="*/ 1 h 108"/>
                <a:gd name="T40" fmla="*/ 141 w 157"/>
                <a:gd name="T41" fmla="*/ 1 h 108"/>
                <a:gd name="T42" fmla="*/ 144 w 157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108">
                  <a:moveTo>
                    <a:pt x="144" y="0"/>
                  </a:moveTo>
                  <a:cubicBezTo>
                    <a:pt x="148" y="0"/>
                    <a:pt x="152" y="1"/>
                    <a:pt x="155" y="1"/>
                  </a:cubicBezTo>
                  <a:cubicBezTo>
                    <a:pt x="157" y="0"/>
                    <a:pt x="157" y="1"/>
                    <a:pt x="157" y="3"/>
                  </a:cubicBezTo>
                  <a:cubicBezTo>
                    <a:pt x="157" y="9"/>
                    <a:pt x="157" y="16"/>
                    <a:pt x="157" y="23"/>
                  </a:cubicBezTo>
                  <a:cubicBezTo>
                    <a:pt x="139" y="23"/>
                    <a:pt x="121" y="23"/>
                    <a:pt x="102" y="23"/>
                  </a:cubicBezTo>
                  <a:cubicBezTo>
                    <a:pt x="101" y="23"/>
                    <a:pt x="101" y="23"/>
                    <a:pt x="100" y="22"/>
                  </a:cubicBezTo>
                  <a:cubicBezTo>
                    <a:pt x="99" y="22"/>
                    <a:pt x="98" y="22"/>
                    <a:pt x="97" y="21"/>
                  </a:cubicBezTo>
                  <a:cubicBezTo>
                    <a:pt x="92" y="19"/>
                    <a:pt x="88" y="16"/>
                    <a:pt x="83" y="13"/>
                  </a:cubicBezTo>
                  <a:cubicBezTo>
                    <a:pt x="81" y="12"/>
                    <a:pt x="80" y="12"/>
                    <a:pt x="78" y="13"/>
                  </a:cubicBezTo>
                  <a:cubicBezTo>
                    <a:pt x="74" y="16"/>
                    <a:pt x="69" y="18"/>
                    <a:pt x="65" y="21"/>
                  </a:cubicBezTo>
                  <a:cubicBezTo>
                    <a:pt x="64" y="22"/>
                    <a:pt x="62" y="22"/>
                    <a:pt x="61" y="23"/>
                  </a:cubicBezTo>
                  <a:cubicBezTo>
                    <a:pt x="49" y="23"/>
                    <a:pt x="37" y="23"/>
                    <a:pt x="26" y="23"/>
                  </a:cubicBezTo>
                  <a:cubicBezTo>
                    <a:pt x="19" y="23"/>
                    <a:pt x="15" y="27"/>
                    <a:pt x="15" y="34"/>
                  </a:cubicBezTo>
                  <a:cubicBezTo>
                    <a:pt x="15" y="57"/>
                    <a:pt x="15" y="81"/>
                    <a:pt x="15" y="105"/>
                  </a:cubicBezTo>
                  <a:cubicBezTo>
                    <a:pt x="15" y="107"/>
                    <a:pt x="14" y="108"/>
                    <a:pt x="12" y="108"/>
                  </a:cubicBezTo>
                  <a:cubicBezTo>
                    <a:pt x="9" y="107"/>
                    <a:pt x="5" y="108"/>
                    <a:pt x="2" y="108"/>
                  </a:cubicBezTo>
                  <a:cubicBezTo>
                    <a:pt x="0" y="108"/>
                    <a:pt x="0" y="107"/>
                    <a:pt x="0" y="106"/>
                  </a:cubicBezTo>
                  <a:cubicBezTo>
                    <a:pt x="0" y="103"/>
                    <a:pt x="0" y="100"/>
                    <a:pt x="0" y="97"/>
                  </a:cubicBezTo>
                  <a:cubicBezTo>
                    <a:pt x="0" y="66"/>
                    <a:pt x="0" y="35"/>
                    <a:pt x="0" y="4"/>
                  </a:cubicBezTo>
                  <a:cubicBezTo>
                    <a:pt x="0" y="1"/>
                    <a:pt x="0" y="1"/>
                    <a:pt x="3" y="1"/>
                  </a:cubicBezTo>
                  <a:cubicBezTo>
                    <a:pt x="49" y="1"/>
                    <a:pt x="95" y="1"/>
                    <a:pt x="141" y="1"/>
                  </a:cubicBezTo>
                  <a:cubicBezTo>
                    <a:pt x="142" y="1"/>
                    <a:pt x="143" y="0"/>
                    <a:pt x="144" y="0"/>
                  </a:cubicBezTo>
                  <a:close/>
                </a:path>
              </a:pathLst>
            </a:custGeom>
            <a:solidFill>
              <a:srgbClr val="59B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3" name="Freeform 2185"/>
            <p:cNvSpPr>
              <a:spLocks/>
            </p:cNvSpPr>
            <p:nvPr/>
          </p:nvSpPr>
          <p:spPr bwMode="auto">
            <a:xfrm>
              <a:off x="8720138" y="5754688"/>
              <a:ext cx="117475" cy="34925"/>
            </a:xfrm>
            <a:custGeom>
              <a:avLst/>
              <a:gdLst>
                <a:gd name="T0" fmla="*/ 0 w 41"/>
                <a:gd name="T1" fmla="*/ 11 h 12"/>
                <a:gd name="T2" fmla="*/ 18 w 41"/>
                <a:gd name="T3" fmla="*/ 1 h 12"/>
                <a:gd name="T4" fmla="*/ 23 w 41"/>
                <a:gd name="T5" fmla="*/ 1 h 12"/>
                <a:gd name="T6" fmla="*/ 41 w 41"/>
                <a:gd name="T7" fmla="*/ 12 h 12"/>
                <a:gd name="T8" fmla="*/ 2 w 41"/>
                <a:gd name="T9" fmla="*/ 12 h 12"/>
                <a:gd name="T10" fmla="*/ 0 w 41"/>
                <a:gd name="T1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">
                  <a:moveTo>
                    <a:pt x="0" y="11"/>
                  </a:moveTo>
                  <a:cubicBezTo>
                    <a:pt x="6" y="8"/>
                    <a:pt x="12" y="4"/>
                    <a:pt x="18" y="1"/>
                  </a:cubicBezTo>
                  <a:cubicBezTo>
                    <a:pt x="20" y="0"/>
                    <a:pt x="21" y="0"/>
                    <a:pt x="23" y="1"/>
                  </a:cubicBezTo>
                  <a:cubicBezTo>
                    <a:pt x="29" y="4"/>
                    <a:pt x="35" y="8"/>
                    <a:pt x="41" y="12"/>
                  </a:cubicBezTo>
                  <a:cubicBezTo>
                    <a:pt x="28" y="12"/>
                    <a:pt x="15" y="12"/>
                    <a:pt x="2" y="12"/>
                  </a:cubicBezTo>
                  <a:cubicBezTo>
                    <a:pt x="2" y="12"/>
                    <a:pt x="1" y="12"/>
                    <a:pt x="0" y="1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4" name="Freeform 2186"/>
            <p:cNvSpPr>
              <a:spLocks/>
            </p:cNvSpPr>
            <p:nvPr/>
          </p:nvSpPr>
          <p:spPr bwMode="auto">
            <a:xfrm>
              <a:off x="8640763" y="5648326"/>
              <a:ext cx="111125" cy="34925"/>
            </a:xfrm>
            <a:custGeom>
              <a:avLst/>
              <a:gdLst>
                <a:gd name="T0" fmla="*/ 0 w 39"/>
                <a:gd name="T1" fmla="*/ 12 h 12"/>
                <a:gd name="T2" fmla="*/ 18 w 39"/>
                <a:gd name="T3" fmla="*/ 1 h 12"/>
                <a:gd name="T4" fmla="*/ 21 w 39"/>
                <a:gd name="T5" fmla="*/ 1 h 12"/>
                <a:gd name="T6" fmla="*/ 39 w 39"/>
                <a:gd name="T7" fmla="*/ 11 h 12"/>
                <a:gd name="T8" fmla="*/ 37 w 39"/>
                <a:gd name="T9" fmla="*/ 12 h 12"/>
                <a:gd name="T10" fmla="*/ 0 w 39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">
                  <a:moveTo>
                    <a:pt x="0" y="12"/>
                  </a:moveTo>
                  <a:cubicBezTo>
                    <a:pt x="6" y="8"/>
                    <a:pt x="12" y="4"/>
                    <a:pt x="18" y="1"/>
                  </a:cubicBezTo>
                  <a:cubicBezTo>
                    <a:pt x="19" y="0"/>
                    <a:pt x="20" y="1"/>
                    <a:pt x="21" y="1"/>
                  </a:cubicBezTo>
                  <a:cubicBezTo>
                    <a:pt x="27" y="5"/>
                    <a:pt x="33" y="8"/>
                    <a:pt x="39" y="11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25" y="12"/>
                    <a:pt x="12" y="12"/>
                    <a:pt x="0" y="1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5" name="Freeform 2187"/>
            <p:cNvSpPr>
              <a:spLocks/>
            </p:cNvSpPr>
            <p:nvPr/>
          </p:nvSpPr>
          <p:spPr bwMode="auto">
            <a:xfrm>
              <a:off x="8680450" y="5591176"/>
              <a:ext cx="17463" cy="1746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1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5" y="5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0"/>
                    <a:pt x="5" y="1"/>
                    <a:pt x="6" y="3"/>
                  </a:cubicBezTo>
                  <a:close/>
                </a:path>
              </a:pathLst>
            </a:custGeom>
            <a:solidFill>
              <a:srgbClr val="B9D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6" name="Freeform 2188"/>
            <p:cNvSpPr>
              <a:spLocks/>
            </p:cNvSpPr>
            <p:nvPr/>
          </p:nvSpPr>
          <p:spPr bwMode="auto">
            <a:xfrm>
              <a:off x="8763000" y="5697538"/>
              <a:ext cx="17463" cy="14288"/>
            </a:xfrm>
            <a:custGeom>
              <a:avLst/>
              <a:gdLst>
                <a:gd name="T0" fmla="*/ 1 w 6"/>
                <a:gd name="T1" fmla="*/ 2 h 5"/>
                <a:gd name="T2" fmla="*/ 3 w 6"/>
                <a:gd name="T3" fmla="*/ 0 h 5"/>
                <a:gd name="T4" fmla="*/ 6 w 6"/>
                <a:gd name="T5" fmla="*/ 3 h 5"/>
                <a:gd name="T6" fmla="*/ 3 w 6"/>
                <a:gd name="T7" fmla="*/ 5 h 5"/>
                <a:gd name="T8" fmla="*/ 1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1" y="2"/>
                  </a:cubicBezTo>
                  <a:close/>
                </a:path>
              </a:pathLst>
            </a:custGeom>
            <a:solidFill>
              <a:srgbClr val="B9D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7" name="Freeform 2189"/>
            <p:cNvSpPr>
              <a:spLocks/>
            </p:cNvSpPr>
            <p:nvPr/>
          </p:nvSpPr>
          <p:spPr bwMode="auto">
            <a:xfrm>
              <a:off x="8848725" y="5803901"/>
              <a:ext cx="14288" cy="1428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2 h 5"/>
                <a:gd name="T4" fmla="*/ 3 w 5"/>
                <a:gd name="T5" fmla="*/ 0 h 5"/>
                <a:gd name="T6" fmla="*/ 5 w 5"/>
                <a:gd name="T7" fmla="*/ 2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rgbClr val="B9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8" name="Freeform 2190"/>
            <p:cNvSpPr>
              <a:spLocks/>
            </p:cNvSpPr>
            <p:nvPr/>
          </p:nvSpPr>
          <p:spPr bwMode="auto">
            <a:xfrm>
              <a:off x="8755063" y="5935663"/>
              <a:ext cx="100013" cy="168275"/>
            </a:xfrm>
            <a:custGeom>
              <a:avLst/>
              <a:gdLst>
                <a:gd name="T0" fmla="*/ 35 w 35"/>
                <a:gd name="T1" fmla="*/ 39 h 59"/>
                <a:gd name="T2" fmla="*/ 35 w 35"/>
                <a:gd name="T3" fmla="*/ 56 h 59"/>
                <a:gd name="T4" fmla="*/ 32 w 35"/>
                <a:gd name="T5" fmla="*/ 58 h 59"/>
                <a:gd name="T6" fmla="*/ 2 w 35"/>
                <a:gd name="T7" fmla="*/ 41 h 59"/>
                <a:gd name="T8" fmla="*/ 0 w 35"/>
                <a:gd name="T9" fmla="*/ 37 h 59"/>
                <a:gd name="T10" fmla="*/ 0 w 35"/>
                <a:gd name="T11" fmla="*/ 3 h 59"/>
                <a:gd name="T12" fmla="*/ 0 w 35"/>
                <a:gd name="T13" fmla="*/ 1 h 59"/>
                <a:gd name="T14" fmla="*/ 3 w 35"/>
                <a:gd name="T15" fmla="*/ 2 h 59"/>
                <a:gd name="T16" fmla="*/ 33 w 35"/>
                <a:gd name="T17" fmla="*/ 19 h 59"/>
                <a:gd name="T18" fmla="*/ 35 w 35"/>
                <a:gd name="T19" fmla="*/ 22 h 59"/>
                <a:gd name="T20" fmla="*/ 35 w 35"/>
                <a:gd name="T2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9">
                  <a:moveTo>
                    <a:pt x="35" y="39"/>
                  </a:moveTo>
                  <a:cubicBezTo>
                    <a:pt x="35" y="45"/>
                    <a:pt x="35" y="51"/>
                    <a:pt x="35" y="56"/>
                  </a:cubicBezTo>
                  <a:cubicBezTo>
                    <a:pt x="35" y="59"/>
                    <a:pt x="34" y="59"/>
                    <a:pt x="32" y="58"/>
                  </a:cubicBezTo>
                  <a:cubicBezTo>
                    <a:pt x="22" y="52"/>
                    <a:pt x="12" y="47"/>
                    <a:pt x="2" y="41"/>
                  </a:cubicBezTo>
                  <a:cubicBezTo>
                    <a:pt x="0" y="40"/>
                    <a:pt x="0" y="39"/>
                    <a:pt x="0" y="37"/>
                  </a:cubicBezTo>
                  <a:cubicBezTo>
                    <a:pt x="0" y="26"/>
                    <a:pt x="0" y="15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13" y="7"/>
                    <a:pt x="23" y="13"/>
                    <a:pt x="33" y="19"/>
                  </a:cubicBezTo>
                  <a:cubicBezTo>
                    <a:pt x="34" y="19"/>
                    <a:pt x="35" y="21"/>
                    <a:pt x="35" y="22"/>
                  </a:cubicBezTo>
                  <a:cubicBezTo>
                    <a:pt x="35" y="28"/>
                    <a:pt x="35" y="34"/>
                    <a:pt x="35" y="39"/>
                  </a:cubicBezTo>
                  <a:close/>
                </a:path>
              </a:pathLst>
            </a:custGeom>
            <a:solidFill>
              <a:srgbClr val="CDE9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9" name="Freeform 2191"/>
            <p:cNvSpPr>
              <a:spLocks/>
            </p:cNvSpPr>
            <p:nvPr/>
          </p:nvSpPr>
          <p:spPr bwMode="auto">
            <a:xfrm>
              <a:off x="8766175" y="5861051"/>
              <a:ext cx="195263" cy="111125"/>
            </a:xfrm>
            <a:custGeom>
              <a:avLst/>
              <a:gdLst>
                <a:gd name="T0" fmla="*/ 68 w 68"/>
                <a:gd name="T1" fmla="*/ 19 h 39"/>
                <a:gd name="T2" fmla="*/ 67 w 68"/>
                <a:gd name="T3" fmla="*/ 21 h 39"/>
                <a:gd name="T4" fmla="*/ 36 w 68"/>
                <a:gd name="T5" fmla="*/ 38 h 39"/>
                <a:gd name="T6" fmla="*/ 33 w 68"/>
                <a:gd name="T7" fmla="*/ 38 h 39"/>
                <a:gd name="T8" fmla="*/ 2 w 68"/>
                <a:gd name="T9" fmla="*/ 21 h 39"/>
                <a:gd name="T10" fmla="*/ 2 w 68"/>
                <a:gd name="T11" fmla="*/ 18 h 39"/>
                <a:gd name="T12" fmla="*/ 32 w 68"/>
                <a:gd name="T13" fmla="*/ 0 h 39"/>
                <a:gd name="T14" fmla="*/ 36 w 68"/>
                <a:gd name="T15" fmla="*/ 0 h 39"/>
                <a:gd name="T16" fmla="*/ 66 w 68"/>
                <a:gd name="T17" fmla="*/ 18 h 39"/>
                <a:gd name="T18" fmla="*/ 68 w 68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9">
                  <a:moveTo>
                    <a:pt x="68" y="19"/>
                  </a:moveTo>
                  <a:cubicBezTo>
                    <a:pt x="68" y="20"/>
                    <a:pt x="67" y="20"/>
                    <a:pt x="67" y="21"/>
                  </a:cubicBezTo>
                  <a:cubicBezTo>
                    <a:pt x="56" y="27"/>
                    <a:pt x="46" y="33"/>
                    <a:pt x="36" y="38"/>
                  </a:cubicBezTo>
                  <a:cubicBezTo>
                    <a:pt x="35" y="39"/>
                    <a:pt x="34" y="39"/>
                    <a:pt x="33" y="38"/>
                  </a:cubicBezTo>
                  <a:cubicBezTo>
                    <a:pt x="23" y="32"/>
                    <a:pt x="12" y="27"/>
                    <a:pt x="2" y="21"/>
                  </a:cubicBezTo>
                  <a:cubicBezTo>
                    <a:pt x="0" y="20"/>
                    <a:pt x="0" y="19"/>
                    <a:pt x="2" y="18"/>
                  </a:cubicBezTo>
                  <a:cubicBezTo>
                    <a:pt x="12" y="12"/>
                    <a:pt x="22" y="6"/>
                    <a:pt x="32" y="0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46" y="6"/>
                    <a:pt x="56" y="12"/>
                    <a:pt x="66" y="18"/>
                  </a:cubicBezTo>
                  <a:cubicBezTo>
                    <a:pt x="67" y="18"/>
                    <a:pt x="68" y="18"/>
                    <a:pt x="68" y="1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0" name="Freeform 2192"/>
            <p:cNvSpPr>
              <a:spLocks/>
            </p:cNvSpPr>
            <p:nvPr/>
          </p:nvSpPr>
          <p:spPr bwMode="auto">
            <a:xfrm>
              <a:off x="8875713" y="5935663"/>
              <a:ext cx="100013" cy="168275"/>
            </a:xfrm>
            <a:custGeom>
              <a:avLst/>
              <a:gdLst>
                <a:gd name="T0" fmla="*/ 0 w 35"/>
                <a:gd name="T1" fmla="*/ 39 h 59"/>
                <a:gd name="T2" fmla="*/ 0 w 35"/>
                <a:gd name="T3" fmla="*/ 22 h 59"/>
                <a:gd name="T4" fmla="*/ 2 w 35"/>
                <a:gd name="T5" fmla="*/ 19 h 59"/>
                <a:gd name="T6" fmla="*/ 31 w 35"/>
                <a:gd name="T7" fmla="*/ 2 h 59"/>
                <a:gd name="T8" fmla="*/ 34 w 35"/>
                <a:gd name="T9" fmla="*/ 4 h 59"/>
                <a:gd name="T10" fmla="*/ 35 w 35"/>
                <a:gd name="T11" fmla="*/ 37 h 59"/>
                <a:gd name="T12" fmla="*/ 33 w 35"/>
                <a:gd name="T13" fmla="*/ 41 h 59"/>
                <a:gd name="T14" fmla="*/ 3 w 35"/>
                <a:gd name="T15" fmla="*/ 58 h 59"/>
                <a:gd name="T16" fmla="*/ 0 w 35"/>
                <a:gd name="T17" fmla="*/ 56 h 59"/>
                <a:gd name="T18" fmla="*/ 0 w 35"/>
                <a:gd name="T19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59">
                  <a:moveTo>
                    <a:pt x="0" y="39"/>
                  </a:moveTo>
                  <a:cubicBezTo>
                    <a:pt x="0" y="33"/>
                    <a:pt x="0" y="28"/>
                    <a:pt x="0" y="22"/>
                  </a:cubicBezTo>
                  <a:cubicBezTo>
                    <a:pt x="0" y="20"/>
                    <a:pt x="0" y="20"/>
                    <a:pt x="2" y="19"/>
                  </a:cubicBezTo>
                  <a:cubicBezTo>
                    <a:pt x="11" y="13"/>
                    <a:pt x="21" y="7"/>
                    <a:pt x="31" y="2"/>
                  </a:cubicBezTo>
                  <a:cubicBezTo>
                    <a:pt x="34" y="0"/>
                    <a:pt x="34" y="1"/>
                    <a:pt x="34" y="4"/>
                  </a:cubicBezTo>
                  <a:cubicBezTo>
                    <a:pt x="34" y="15"/>
                    <a:pt x="34" y="26"/>
                    <a:pt x="35" y="37"/>
                  </a:cubicBezTo>
                  <a:cubicBezTo>
                    <a:pt x="35" y="39"/>
                    <a:pt x="34" y="40"/>
                    <a:pt x="33" y="41"/>
                  </a:cubicBezTo>
                  <a:cubicBezTo>
                    <a:pt x="23" y="47"/>
                    <a:pt x="13" y="52"/>
                    <a:pt x="3" y="58"/>
                  </a:cubicBezTo>
                  <a:cubicBezTo>
                    <a:pt x="0" y="59"/>
                    <a:pt x="0" y="59"/>
                    <a:pt x="0" y="56"/>
                  </a:cubicBezTo>
                  <a:cubicBezTo>
                    <a:pt x="0" y="51"/>
                    <a:pt x="0" y="45"/>
                    <a:pt x="0" y="39"/>
                  </a:cubicBezTo>
                  <a:close/>
                </a:path>
              </a:pathLst>
            </a:custGeom>
            <a:solidFill>
              <a:srgbClr val="98D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067" name="グループ化 6066"/>
          <p:cNvGrpSpPr/>
          <p:nvPr/>
        </p:nvGrpSpPr>
        <p:grpSpPr>
          <a:xfrm>
            <a:off x="2901950" y="6391276"/>
            <a:ext cx="584201" cy="246063"/>
            <a:chOff x="2901950" y="6391276"/>
            <a:chExt cx="584201" cy="246063"/>
          </a:xfrm>
        </p:grpSpPr>
        <p:sp>
          <p:nvSpPr>
            <p:cNvPr id="341" name="Rectangle 2193"/>
            <p:cNvSpPr>
              <a:spLocks noChangeArrowheads="1"/>
            </p:cNvSpPr>
            <p:nvPr/>
          </p:nvSpPr>
          <p:spPr bwMode="auto">
            <a:xfrm>
              <a:off x="2901950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2" name="Rectangle 2194"/>
            <p:cNvSpPr>
              <a:spLocks noChangeArrowheads="1"/>
            </p:cNvSpPr>
            <p:nvPr/>
          </p:nvSpPr>
          <p:spPr bwMode="auto">
            <a:xfrm>
              <a:off x="297021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3" name="Rectangle 2195"/>
            <p:cNvSpPr>
              <a:spLocks noChangeArrowheads="1"/>
            </p:cNvSpPr>
            <p:nvPr/>
          </p:nvSpPr>
          <p:spPr bwMode="auto">
            <a:xfrm>
              <a:off x="3013075" y="63912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4" name="Rectangle 2196"/>
            <p:cNvSpPr>
              <a:spLocks noChangeArrowheads="1"/>
            </p:cNvSpPr>
            <p:nvPr/>
          </p:nvSpPr>
          <p:spPr bwMode="auto">
            <a:xfrm>
              <a:off x="3073400" y="6391276"/>
              <a:ext cx="1571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5" name="Rectangle 2197"/>
            <p:cNvSpPr>
              <a:spLocks noChangeArrowheads="1"/>
            </p:cNvSpPr>
            <p:nvPr/>
          </p:nvSpPr>
          <p:spPr bwMode="auto">
            <a:xfrm>
              <a:off x="3184525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Rectangle 2198"/>
            <p:cNvSpPr>
              <a:spLocks noChangeArrowheads="1"/>
            </p:cNvSpPr>
            <p:nvPr/>
          </p:nvSpPr>
          <p:spPr bwMode="auto">
            <a:xfrm>
              <a:off x="3211513" y="6391276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7" name="Rectangle 2199"/>
            <p:cNvSpPr>
              <a:spLocks noChangeArrowheads="1"/>
            </p:cNvSpPr>
            <p:nvPr/>
          </p:nvSpPr>
          <p:spPr bwMode="auto">
            <a:xfrm>
              <a:off x="3297238" y="6391276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Rectangle 2200"/>
            <p:cNvSpPr>
              <a:spLocks noChangeArrowheads="1"/>
            </p:cNvSpPr>
            <p:nvPr/>
          </p:nvSpPr>
          <p:spPr bwMode="auto">
            <a:xfrm>
              <a:off x="337978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9" name="Rectangle 2201"/>
            <p:cNvSpPr>
              <a:spLocks noChangeArrowheads="1"/>
            </p:cNvSpPr>
            <p:nvPr/>
          </p:nvSpPr>
          <p:spPr bwMode="auto">
            <a:xfrm>
              <a:off x="3030538" y="65055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0" name="Rectangle 2202"/>
            <p:cNvSpPr>
              <a:spLocks noChangeArrowheads="1"/>
            </p:cNvSpPr>
            <p:nvPr/>
          </p:nvSpPr>
          <p:spPr bwMode="auto">
            <a:xfrm>
              <a:off x="3068638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Rectangle 2203"/>
            <p:cNvSpPr>
              <a:spLocks noChangeArrowheads="1"/>
            </p:cNvSpPr>
            <p:nvPr/>
          </p:nvSpPr>
          <p:spPr bwMode="auto">
            <a:xfrm>
              <a:off x="3125788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2" name="Rectangle 2204"/>
            <p:cNvSpPr>
              <a:spLocks noChangeArrowheads="1"/>
            </p:cNvSpPr>
            <p:nvPr/>
          </p:nvSpPr>
          <p:spPr bwMode="auto">
            <a:xfrm>
              <a:off x="3184525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3" name="Rectangle 2205"/>
            <p:cNvSpPr>
              <a:spLocks noChangeArrowheads="1"/>
            </p:cNvSpPr>
            <p:nvPr/>
          </p:nvSpPr>
          <p:spPr bwMode="auto">
            <a:xfrm>
              <a:off x="3211513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4" name="Rectangle 2206"/>
            <p:cNvSpPr>
              <a:spLocks noChangeArrowheads="1"/>
            </p:cNvSpPr>
            <p:nvPr/>
          </p:nvSpPr>
          <p:spPr bwMode="auto">
            <a:xfrm>
              <a:off x="3270250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61" name="グループ化 6060"/>
          <p:cNvGrpSpPr/>
          <p:nvPr/>
        </p:nvGrpSpPr>
        <p:grpSpPr>
          <a:xfrm>
            <a:off x="-6350" y="6391276"/>
            <a:ext cx="781050" cy="246063"/>
            <a:chOff x="-6350" y="6391276"/>
            <a:chExt cx="781050" cy="246063"/>
          </a:xfrm>
        </p:grpSpPr>
        <p:sp>
          <p:nvSpPr>
            <p:cNvPr id="355" name="Rectangle 2207"/>
            <p:cNvSpPr>
              <a:spLocks noChangeArrowheads="1"/>
            </p:cNvSpPr>
            <p:nvPr/>
          </p:nvSpPr>
          <p:spPr bwMode="auto">
            <a:xfrm>
              <a:off x="50800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6" name="Rectangle 2208"/>
            <p:cNvSpPr>
              <a:spLocks noChangeArrowheads="1"/>
            </p:cNvSpPr>
            <p:nvPr/>
          </p:nvSpPr>
          <p:spPr bwMode="auto">
            <a:xfrm>
              <a:off x="122238" y="6391276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7" name="Rectangle 2209"/>
            <p:cNvSpPr>
              <a:spLocks noChangeArrowheads="1"/>
            </p:cNvSpPr>
            <p:nvPr/>
          </p:nvSpPr>
          <p:spPr bwMode="auto">
            <a:xfrm>
              <a:off x="206375" y="6391276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8" name="Rectangle 2210"/>
            <p:cNvSpPr>
              <a:spLocks noChangeArrowheads="1"/>
            </p:cNvSpPr>
            <p:nvPr/>
          </p:nvSpPr>
          <p:spPr bwMode="auto">
            <a:xfrm>
              <a:off x="303213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9" name="Rectangle 2211"/>
            <p:cNvSpPr>
              <a:spLocks noChangeArrowheads="1"/>
            </p:cNvSpPr>
            <p:nvPr/>
          </p:nvSpPr>
          <p:spPr bwMode="auto">
            <a:xfrm>
              <a:off x="371475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0" name="Rectangle 2212"/>
            <p:cNvSpPr>
              <a:spLocks noChangeArrowheads="1"/>
            </p:cNvSpPr>
            <p:nvPr/>
          </p:nvSpPr>
          <p:spPr bwMode="auto">
            <a:xfrm>
              <a:off x="414338" y="6391276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1" name="Rectangle 2213"/>
            <p:cNvSpPr>
              <a:spLocks noChangeArrowheads="1"/>
            </p:cNvSpPr>
            <p:nvPr/>
          </p:nvSpPr>
          <p:spPr bwMode="auto">
            <a:xfrm>
              <a:off x="511175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" name="Rectangle 2214"/>
            <p:cNvSpPr>
              <a:spLocks noChangeArrowheads="1"/>
            </p:cNvSpPr>
            <p:nvPr/>
          </p:nvSpPr>
          <p:spPr bwMode="auto">
            <a:xfrm>
              <a:off x="55403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216"/>
            <p:cNvSpPr>
              <a:spLocks noChangeArrowheads="1"/>
            </p:cNvSpPr>
            <p:nvPr/>
          </p:nvSpPr>
          <p:spPr bwMode="auto">
            <a:xfrm>
              <a:off x="61118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217"/>
            <p:cNvSpPr>
              <a:spLocks noChangeArrowheads="1"/>
            </p:cNvSpPr>
            <p:nvPr/>
          </p:nvSpPr>
          <p:spPr bwMode="auto">
            <a:xfrm>
              <a:off x="-6350" y="6505576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218"/>
            <p:cNvSpPr>
              <a:spLocks noChangeArrowheads="1"/>
            </p:cNvSpPr>
            <p:nvPr/>
          </p:nvSpPr>
          <p:spPr bwMode="auto">
            <a:xfrm>
              <a:off x="71438" y="65055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219"/>
            <p:cNvSpPr>
              <a:spLocks noChangeArrowheads="1"/>
            </p:cNvSpPr>
            <p:nvPr/>
          </p:nvSpPr>
          <p:spPr bwMode="auto">
            <a:xfrm>
              <a:off x="125413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220"/>
            <p:cNvSpPr>
              <a:spLocks noChangeArrowheads="1"/>
            </p:cNvSpPr>
            <p:nvPr/>
          </p:nvSpPr>
          <p:spPr bwMode="auto">
            <a:xfrm>
              <a:off x="168275" y="65055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21"/>
            <p:cNvSpPr>
              <a:spLocks noChangeArrowheads="1"/>
            </p:cNvSpPr>
            <p:nvPr/>
          </p:nvSpPr>
          <p:spPr bwMode="auto">
            <a:xfrm>
              <a:off x="225425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22"/>
            <p:cNvSpPr>
              <a:spLocks noChangeArrowheads="1"/>
            </p:cNvSpPr>
            <p:nvPr/>
          </p:nvSpPr>
          <p:spPr bwMode="auto">
            <a:xfrm>
              <a:off x="282575" y="65055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23"/>
            <p:cNvSpPr>
              <a:spLocks noChangeArrowheads="1"/>
            </p:cNvSpPr>
            <p:nvPr/>
          </p:nvSpPr>
          <p:spPr bwMode="auto">
            <a:xfrm>
              <a:off x="339725" y="6505576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24"/>
            <p:cNvSpPr>
              <a:spLocks noChangeArrowheads="1"/>
            </p:cNvSpPr>
            <p:nvPr/>
          </p:nvSpPr>
          <p:spPr bwMode="auto">
            <a:xfrm>
              <a:off x="392113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25"/>
            <p:cNvSpPr>
              <a:spLocks noChangeArrowheads="1"/>
            </p:cNvSpPr>
            <p:nvPr/>
          </p:nvSpPr>
          <p:spPr bwMode="auto">
            <a:xfrm>
              <a:off x="482600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26"/>
            <p:cNvSpPr>
              <a:spLocks noChangeArrowheads="1"/>
            </p:cNvSpPr>
            <p:nvPr/>
          </p:nvSpPr>
          <p:spPr bwMode="auto">
            <a:xfrm>
              <a:off x="542925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27"/>
            <p:cNvSpPr>
              <a:spLocks noChangeArrowheads="1"/>
            </p:cNvSpPr>
            <p:nvPr/>
          </p:nvSpPr>
          <p:spPr bwMode="auto">
            <a:xfrm>
              <a:off x="600075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228"/>
            <p:cNvSpPr>
              <a:spLocks noChangeArrowheads="1"/>
            </p:cNvSpPr>
            <p:nvPr/>
          </p:nvSpPr>
          <p:spPr bwMode="auto">
            <a:xfrm>
              <a:off x="625475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29"/>
            <p:cNvSpPr>
              <a:spLocks noChangeArrowheads="1"/>
            </p:cNvSpPr>
            <p:nvPr/>
          </p:nvSpPr>
          <p:spPr bwMode="auto">
            <a:xfrm>
              <a:off x="685800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63" name="グループ化 6062"/>
          <p:cNvGrpSpPr/>
          <p:nvPr/>
        </p:nvGrpSpPr>
        <p:grpSpPr>
          <a:xfrm>
            <a:off x="955675" y="6391276"/>
            <a:ext cx="720726" cy="246063"/>
            <a:chOff x="955675" y="6391276"/>
            <a:chExt cx="720726" cy="246063"/>
          </a:xfrm>
        </p:grpSpPr>
        <p:sp>
          <p:nvSpPr>
            <p:cNvPr id="30" name="Rectangle 2230"/>
            <p:cNvSpPr>
              <a:spLocks noChangeArrowheads="1"/>
            </p:cNvSpPr>
            <p:nvPr/>
          </p:nvSpPr>
          <p:spPr bwMode="auto">
            <a:xfrm>
              <a:off x="955675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231"/>
            <p:cNvSpPr>
              <a:spLocks noChangeArrowheads="1"/>
            </p:cNvSpPr>
            <p:nvPr/>
          </p:nvSpPr>
          <p:spPr bwMode="auto">
            <a:xfrm>
              <a:off x="1023938" y="6391276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232"/>
            <p:cNvSpPr>
              <a:spLocks noChangeArrowheads="1"/>
            </p:cNvSpPr>
            <p:nvPr/>
          </p:nvSpPr>
          <p:spPr bwMode="auto">
            <a:xfrm>
              <a:off x="1106488" y="6391276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233"/>
            <p:cNvSpPr>
              <a:spLocks noChangeArrowheads="1"/>
            </p:cNvSpPr>
            <p:nvPr/>
          </p:nvSpPr>
          <p:spPr bwMode="auto">
            <a:xfrm>
              <a:off x="1171575" y="6391276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234"/>
            <p:cNvSpPr>
              <a:spLocks noChangeArrowheads="1"/>
            </p:cNvSpPr>
            <p:nvPr/>
          </p:nvSpPr>
          <p:spPr bwMode="auto">
            <a:xfrm>
              <a:off x="1246188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235"/>
            <p:cNvSpPr>
              <a:spLocks noChangeArrowheads="1"/>
            </p:cNvSpPr>
            <p:nvPr/>
          </p:nvSpPr>
          <p:spPr bwMode="auto">
            <a:xfrm>
              <a:off x="1303338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236"/>
            <p:cNvSpPr>
              <a:spLocks noChangeArrowheads="1"/>
            </p:cNvSpPr>
            <p:nvPr/>
          </p:nvSpPr>
          <p:spPr bwMode="auto">
            <a:xfrm>
              <a:off x="1346200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237"/>
            <p:cNvSpPr>
              <a:spLocks noChangeArrowheads="1"/>
            </p:cNvSpPr>
            <p:nvPr/>
          </p:nvSpPr>
          <p:spPr bwMode="auto">
            <a:xfrm>
              <a:off x="1403350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238"/>
            <p:cNvSpPr>
              <a:spLocks noChangeArrowheads="1"/>
            </p:cNvSpPr>
            <p:nvPr/>
          </p:nvSpPr>
          <p:spPr bwMode="auto">
            <a:xfrm>
              <a:off x="1460500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239"/>
            <p:cNvSpPr>
              <a:spLocks noChangeArrowheads="1"/>
            </p:cNvSpPr>
            <p:nvPr/>
          </p:nvSpPr>
          <p:spPr bwMode="auto">
            <a:xfrm>
              <a:off x="1516063" y="6391276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240"/>
            <p:cNvSpPr>
              <a:spLocks noChangeArrowheads="1"/>
            </p:cNvSpPr>
            <p:nvPr/>
          </p:nvSpPr>
          <p:spPr bwMode="auto">
            <a:xfrm>
              <a:off x="157003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241"/>
            <p:cNvSpPr>
              <a:spLocks noChangeArrowheads="1"/>
            </p:cNvSpPr>
            <p:nvPr/>
          </p:nvSpPr>
          <p:spPr bwMode="auto">
            <a:xfrm>
              <a:off x="1169988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242"/>
            <p:cNvSpPr>
              <a:spLocks noChangeArrowheads="1"/>
            </p:cNvSpPr>
            <p:nvPr/>
          </p:nvSpPr>
          <p:spPr bwMode="auto">
            <a:xfrm>
              <a:off x="1227138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243"/>
            <p:cNvSpPr>
              <a:spLocks noChangeArrowheads="1"/>
            </p:cNvSpPr>
            <p:nvPr/>
          </p:nvSpPr>
          <p:spPr bwMode="auto">
            <a:xfrm>
              <a:off x="1287463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244"/>
            <p:cNvSpPr>
              <a:spLocks noChangeArrowheads="1"/>
            </p:cNvSpPr>
            <p:nvPr/>
          </p:nvSpPr>
          <p:spPr bwMode="auto">
            <a:xfrm>
              <a:off x="1312863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245"/>
            <p:cNvSpPr>
              <a:spLocks noChangeArrowheads="1"/>
            </p:cNvSpPr>
            <p:nvPr/>
          </p:nvSpPr>
          <p:spPr bwMode="auto">
            <a:xfrm>
              <a:off x="1373188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65" name="グループ化 6064"/>
          <p:cNvGrpSpPr/>
          <p:nvPr/>
        </p:nvGrpSpPr>
        <p:grpSpPr>
          <a:xfrm>
            <a:off x="1949450" y="6391276"/>
            <a:ext cx="595313" cy="131763"/>
            <a:chOff x="1949450" y="6391276"/>
            <a:chExt cx="595313" cy="131763"/>
          </a:xfrm>
        </p:grpSpPr>
        <p:sp>
          <p:nvSpPr>
            <p:cNvPr id="46" name="Rectangle 2246"/>
            <p:cNvSpPr>
              <a:spLocks noChangeArrowheads="1"/>
            </p:cNvSpPr>
            <p:nvPr/>
          </p:nvSpPr>
          <p:spPr bwMode="auto">
            <a:xfrm>
              <a:off x="1949450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247"/>
            <p:cNvSpPr>
              <a:spLocks noChangeArrowheads="1"/>
            </p:cNvSpPr>
            <p:nvPr/>
          </p:nvSpPr>
          <p:spPr bwMode="auto">
            <a:xfrm>
              <a:off x="2020888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248"/>
            <p:cNvSpPr>
              <a:spLocks noChangeArrowheads="1"/>
            </p:cNvSpPr>
            <p:nvPr/>
          </p:nvSpPr>
          <p:spPr bwMode="auto">
            <a:xfrm>
              <a:off x="2062163" y="63912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249"/>
            <p:cNvSpPr>
              <a:spLocks noChangeArrowheads="1"/>
            </p:cNvSpPr>
            <p:nvPr/>
          </p:nvSpPr>
          <p:spPr bwMode="auto">
            <a:xfrm>
              <a:off x="2120900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250"/>
            <p:cNvSpPr>
              <a:spLocks noChangeArrowheads="1"/>
            </p:cNvSpPr>
            <p:nvPr/>
          </p:nvSpPr>
          <p:spPr bwMode="auto">
            <a:xfrm>
              <a:off x="2162175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251"/>
            <p:cNvSpPr>
              <a:spLocks noChangeArrowheads="1"/>
            </p:cNvSpPr>
            <p:nvPr/>
          </p:nvSpPr>
          <p:spPr bwMode="auto">
            <a:xfrm>
              <a:off x="2252663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2252"/>
            <p:cNvSpPr>
              <a:spLocks noChangeArrowheads="1"/>
            </p:cNvSpPr>
            <p:nvPr/>
          </p:nvSpPr>
          <p:spPr bwMode="auto">
            <a:xfrm>
              <a:off x="2312988" y="63912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2253"/>
            <p:cNvSpPr>
              <a:spLocks noChangeArrowheads="1"/>
            </p:cNvSpPr>
            <p:nvPr/>
          </p:nvSpPr>
          <p:spPr bwMode="auto">
            <a:xfrm>
              <a:off x="2373313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2254"/>
            <p:cNvSpPr>
              <a:spLocks noChangeArrowheads="1"/>
            </p:cNvSpPr>
            <p:nvPr/>
          </p:nvSpPr>
          <p:spPr bwMode="auto">
            <a:xfrm>
              <a:off x="2395538" y="63912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2255"/>
            <p:cNvSpPr>
              <a:spLocks noChangeArrowheads="1"/>
            </p:cNvSpPr>
            <p:nvPr/>
          </p:nvSpPr>
          <p:spPr bwMode="auto">
            <a:xfrm>
              <a:off x="245586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69" name="グループ化 6068"/>
          <p:cNvGrpSpPr/>
          <p:nvPr/>
        </p:nvGrpSpPr>
        <p:grpSpPr>
          <a:xfrm>
            <a:off x="3697288" y="6391276"/>
            <a:ext cx="854075" cy="246063"/>
            <a:chOff x="3697288" y="6391276"/>
            <a:chExt cx="854075" cy="246063"/>
          </a:xfrm>
        </p:grpSpPr>
        <p:sp>
          <p:nvSpPr>
            <p:cNvPr id="56" name="Rectangle 2256"/>
            <p:cNvSpPr>
              <a:spLocks noChangeArrowheads="1"/>
            </p:cNvSpPr>
            <p:nvPr/>
          </p:nvSpPr>
          <p:spPr bwMode="auto">
            <a:xfrm>
              <a:off x="3697288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2257"/>
            <p:cNvSpPr>
              <a:spLocks noChangeArrowheads="1"/>
            </p:cNvSpPr>
            <p:nvPr/>
          </p:nvSpPr>
          <p:spPr bwMode="auto">
            <a:xfrm>
              <a:off x="3768725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2258"/>
            <p:cNvSpPr>
              <a:spLocks noChangeArrowheads="1"/>
            </p:cNvSpPr>
            <p:nvPr/>
          </p:nvSpPr>
          <p:spPr bwMode="auto">
            <a:xfrm>
              <a:off x="3811588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259"/>
            <p:cNvSpPr>
              <a:spLocks noChangeArrowheads="1"/>
            </p:cNvSpPr>
            <p:nvPr/>
          </p:nvSpPr>
          <p:spPr bwMode="auto">
            <a:xfrm>
              <a:off x="3851275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260"/>
            <p:cNvSpPr>
              <a:spLocks noChangeArrowheads="1"/>
            </p:cNvSpPr>
            <p:nvPr/>
          </p:nvSpPr>
          <p:spPr bwMode="auto">
            <a:xfrm>
              <a:off x="3908425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261"/>
            <p:cNvSpPr>
              <a:spLocks noChangeArrowheads="1"/>
            </p:cNvSpPr>
            <p:nvPr/>
          </p:nvSpPr>
          <p:spPr bwMode="auto">
            <a:xfrm>
              <a:off x="3965575" y="6391276"/>
              <a:ext cx="2063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262"/>
            <p:cNvSpPr>
              <a:spLocks noChangeArrowheads="1"/>
            </p:cNvSpPr>
            <p:nvPr/>
          </p:nvSpPr>
          <p:spPr bwMode="auto">
            <a:xfrm>
              <a:off x="412908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263"/>
            <p:cNvSpPr>
              <a:spLocks noChangeArrowheads="1"/>
            </p:cNvSpPr>
            <p:nvPr/>
          </p:nvSpPr>
          <p:spPr bwMode="auto">
            <a:xfrm>
              <a:off x="4186238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264"/>
            <p:cNvSpPr>
              <a:spLocks noChangeArrowheads="1"/>
            </p:cNvSpPr>
            <p:nvPr/>
          </p:nvSpPr>
          <p:spPr bwMode="auto">
            <a:xfrm>
              <a:off x="4243388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265"/>
            <p:cNvSpPr>
              <a:spLocks noChangeArrowheads="1"/>
            </p:cNvSpPr>
            <p:nvPr/>
          </p:nvSpPr>
          <p:spPr bwMode="auto">
            <a:xfrm>
              <a:off x="4268788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2266"/>
            <p:cNvSpPr>
              <a:spLocks noChangeArrowheads="1"/>
            </p:cNvSpPr>
            <p:nvPr/>
          </p:nvSpPr>
          <p:spPr bwMode="auto">
            <a:xfrm>
              <a:off x="4325938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267"/>
            <p:cNvSpPr>
              <a:spLocks noChangeArrowheads="1"/>
            </p:cNvSpPr>
            <p:nvPr/>
          </p:nvSpPr>
          <p:spPr bwMode="auto">
            <a:xfrm>
              <a:off x="4368800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2268"/>
            <p:cNvSpPr>
              <a:spLocks noChangeArrowheads="1"/>
            </p:cNvSpPr>
            <p:nvPr/>
          </p:nvSpPr>
          <p:spPr bwMode="auto">
            <a:xfrm>
              <a:off x="4394200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269"/>
            <p:cNvSpPr>
              <a:spLocks noChangeArrowheads="1"/>
            </p:cNvSpPr>
            <p:nvPr/>
          </p:nvSpPr>
          <p:spPr bwMode="auto">
            <a:xfrm>
              <a:off x="4451350" y="6391276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270"/>
            <p:cNvSpPr>
              <a:spLocks noChangeArrowheads="1"/>
            </p:cNvSpPr>
            <p:nvPr/>
          </p:nvSpPr>
          <p:spPr bwMode="auto">
            <a:xfrm>
              <a:off x="3962400" y="65055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271"/>
            <p:cNvSpPr>
              <a:spLocks noChangeArrowheads="1"/>
            </p:cNvSpPr>
            <p:nvPr/>
          </p:nvSpPr>
          <p:spPr bwMode="auto">
            <a:xfrm>
              <a:off x="4000500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2272"/>
            <p:cNvSpPr>
              <a:spLocks noChangeArrowheads="1"/>
            </p:cNvSpPr>
            <p:nvPr/>
          </p:nvSpPr>
          <p:spPr bwMode="auto">
            <a:xfrm>
              <a:off x="4057650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2273"/>
            <p:cNvSpPr>
              <a:spLocks noChangeArrowheads="1"/>
            </p:cNvSpPr>
            <p:nvPr/>
          </p:nvSpPr>
          <p:spPr bwMode="auto">
            <a:xfrm>
              <a:off x="4117975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274"/>
            <p:cNvSpPr>
              <a:spLocks noChangeArrowheads="1"/>
            </p:cNvSpPr>
            <p:nvPr/>
          </p:nvSpPr>
          <p:spPr bwMode="auto">
            <a:xfrm>
              <a:off x="4143375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2275"/>
            <p:cNvSpPr>
              <a:spLocks noChangeArrowheads="1"/>
            </p:cNvSpPr>
            <p:nvPr/>
          </p:nvSpPr>
          <p:spPr bwMode="auto">
            <a:xfrm>
              <a:off x="4203700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71" name="グループ化 6070"/>
          <p:cNvGrpSpPr/>
          <p:nvPr/>
        </p:nvGrpSpPr>
        <p:grpSpPr>
          <a:xfrm>
            <a:off x="4765675" y="6391276"/>
            <a:ext cx="592138" cy="131763"/>
            <a:chOff x="4765675" y="6391276"/>
            <a:chExt cx="592138" cy="131763"/>
          </a:xfrm>
        </p:grpSpPr>
        <p:sp>
          <p:nvSpPr>
            <p:cNvPr id="76" name="Rectangle 2276"/>
            <p:cNvSpPr>
              <a:spLocks noChangeArrowheads="1"/>
            </p:cNvSpPr>
            <p:nvPr/>
          </p:nvSpPr>
          <p:spPr bwMode="auto">
            <a:xfrm>
              <a:off x="4765675" y="6391276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2277"/>
            <p:cNvSpPr>
              <a:spLocks noChangeArrowheads="1"/>
            </p:cNvSpPr>
            <p:nvPr/>
          </p:nvSpPr>
          <p:spPr bwMode="auto">
            <a:xfrm>
              <a:off x="4826000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2278"/>
            <p:cNvSpPr>
              <a:spLocks noChangeArrowheads="1"/>
            </p:cNvSpPr>
            <p:nvPr/>
          </p:nvSpPr>
          <p:spPr bwMode="auto">
            <a:xfrm>
              <a:off x="4883150" y="6391276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2279"/>
            <p:cNvSpPr>
              <a:spLocks noChangeArrowheads="1"/>
            </p:cNvSpPr>
            <p:nvPr/>
          </p:nvSpPr>
          <p:spPr bwMode="auto">
            <a:xfrm>
              <a:off x="496728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2280"/>
            <p:cNvSpPr>
              <a:spLocks noChangeArrowheads="1"/>
            </p:cNvSpPr>
            <p:nvPr/>
          </p:nvSpPr>
          <p:spPr bwMode="auto">
            <a:xfrm>
              <a:off x="5026025" y="63912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2281"/>
            <p:cNvSpPr>
              <a:spLocks noChangeArrowheads="1"/>
            </p:cNvSpPr>
            <p:nvPr/>
          </p:nvSpPr>
          <p:spPr bwMode="auto">
            <a:xfrm>
              <a:off x="5067300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2282"/>
            <p:cNvSpPr>
              <a:spLocks noChangeArrowheads="1"/>
            </p:cNvSpPr>
            <p:nvPr/>
          </p:nvSpPr>
          <p:spPr bwMode="auto">
            <a:xfrm>
              <a:off x="5124450" y="63912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2283"/>
            <p:cNvSpPr>
              <a:spLocks noChangeArrowheads="1"/>
            </p:cNvSpPr>
            <p:nvPr/>
          </p:nvSpPr>
          <p:spPr bwMode="auto">
            <a:xfrm>
              <a:off x="5183188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2284"/>
            <p:cNvSpPr>
              <a:spLocks noChangeArrowheads="1"/>
            </p:cNvSpPr>
            <p:nvPr/>
          </p:nvSpPr>
          <p:spPr bwMode="auto">
            <a:xfrm>
              <a:off x="5210175" y="63912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2285"/>
            <p:cNvSpPr>
              <a:spLocks noChangeArrowheads="1"/>
            </p:cNvSpPr>
            <p:nvPr/>
          </p:nvSpPr>
          <p:spPr bwMode="auto">
            <a:xfrm>
              <a:off x="526891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73" name="グループ化 6072"/>
          <p:cNvGrpSpPr/>
          <p:nvPr/>
        </p:nvGrpSpPr>
        <p:grpSpPr>
          <a:xfrm>
            <a:off x="5586413" y="6391276"/>
            <a:ext cx="784225" cy="246063"/>
            <a:chOff x="5586413" y="6391276"/>
            <a:chExt cx="784225" cy="246063"/>
          </a:xfrm>
        </p:grpSpPr>
        <p:sp>
          <p:nvSpPr>
            <p:cNvPr id="86" name="Rectangle 2286"/>
            <p:cNvSpPr>
              <a:spLocks noChangeArrowheads="1"/>
            </p:cNvSpPr>
            <p:nvPr/>
          </p:nvSpPr>
          <p:spPr bwMode="auto">
            <a:xfrm>
              <a:off x="5586413" y="6391276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2287"/>
            <p:cNvSpPr>
              <a:spLocks noChangeArrowheads="1"/>
            </p:cNvSpPr>
            <p:nvPr/>
          </p:nvSpPr>
          <p:spPr bwMode="auto">
            <a:xfrm>
              <a:off x="564991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2288"/>
            <p:cNvSpPr>
              <a:spLocks noChangeArrowheads="1"/>
            </p:cNvSpPr>
            <p:nvPr/>
          </p:nvSpPr>
          <p:spPr bwMode="auto">
            <a:xfrm>
              <a:off x="5689600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2289"/>
            <p:cNvSpPr>
              <a:spLocks noChangeArrowheads="1"/>
            </p:cNvSpPr>
            <p:nvPr/>
          </p:nvSpPr>
          <p:spPr bwMode="auto">
            <a:xfrm>
              <a:off x="5746750" y="63912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2290"/>
            <p:cNvSpPr>
              <a:spLocks noChangeArrowheads="1"/>
            </p:cNvSpPr>
            <p:nvPr/>
          </p:nvSpPr>
          <p:spPr bwMode="auto">
            <a:xfrm>
              <a:off x="5786438" y="63912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2291"/>
            <p:cNvSpPr>
              <a:spLocks noChangeArrowheads="1"/>
            </p:cNvSpPr>
            <p:nvPr/>
          </p:nvSpPr>
          <p:spPr bwMode="auto">
            <a:xfrm>
              <a:off x="5827713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2292"/>
            <p:cNvSpPr>
              <a:spLocks noChangeArrowheads="1"/>
            </p:cNvSpPr>
            <p:nvPr/>
          </p:nvSpPr>
          <p:spPr bwMode="auto">
            <a:xfrm>
              <a:off x="584993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2293"/>
            <p:cNvSpPr>
              <a:spLocks noChangeArrowheads="1"/>
            </p:cNvSpPr>
            <p:nvPr/>
          </p:nvSpPr>
          <p:spPr bwMode="auto">
            <a:xfrm>
              <a:off x="5910263" y="6391276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2294"/>
            <p:cNvSpPr>
              <a:spLocks noChangeArrowheads="1"/>
            </p:cNvSpPr>
            <p:nvPr/>
          </p:nvSpPr>
          <p:spPr bwMode="auto">
            <a:xfrm>
              <a:off x="5999163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2295"/>
            <p:cNvSpPr>
              <a:spLocks noChangeArrowheads="1"/>
            </p:cNvSpPr>
            <p:nvPr/>
          </p:nvSpPr>
          <p:spPr bwMode="auto">
            <a:xfrm>
              <a:off x="6053138" y="6391276"/>
              <a:ext cx="1603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2296"/>
            <p:cNvSpPr>
              <a:spLocks noChangeArrowheads="1"/>
            </p:cNvSpPr>
            <p:nvPr/>
          </p:nvSpPr>
          <p:spPr bwMode="auto">
            <a:xfrm>
              <a:off x="6170613" y="6391276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2297"/>
            <p:cNvSpPr>
              <a:spLocks noChangeArrowheads="1"/>
            </p:cNvSpPr>
            <p:nvPr/>
          </p:nvSpPr>
          <p:spPr bwMode="auto">
            <a:xfrm>
              <a:off x="6221413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2298"/>
            <p:cNvSpPr>
              <a:spLocks noChangeArrowheads="1"/>
            </p:cNvSpPr>
            <p:nvPr/>
          </p:nvSpPr>
          <p:spPr bwMode="auto">
            <a:xfrm>
              <a:off x="6281738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2299"/>
            <p:cNvSpPr>
              <a:spLocks noChangeArrowheads="1"/>
            </p:cNvSpPr>
            <p:nvPr/>
          </p:nvSpPr>
          <p:spPr bwMode="auto">
            <a:xfrm>
              <a:off x="5815013" y="65055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2300"/>
            <p:cNvSpPr>
              <a:spLocks noChangeArrowheads="1"/>
            </p:cNvSpPr>
            <p:nvPr/>
          </p:nvSpPr>
          <p:spPr bwMode="auto">
            <a:xfrm>
              <a:off x="5853113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2301"/>
            <p:cNvSpPr>
              <a:spLocks noChangeArrowheads="1"/>
            </p:cNvSpPr>
            <p:nvPr/>
          </p:nvSpPr>
          <p:spPr bwMode="auto">
            <a:xfrm>
              <a:off x="5910263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2302"/>
            <p:cNvSpPr>
              <a:spLocks noChangeArrowheads="1"/>
            </p:cNvSpPr>
            <p:nvPr/>
          </p:nvSpPr>
          <p:spPr bwMode="auto">
            <a:xfrm>
              <a:off x="5970588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2303"/>
            <p:cNvSpPr>
              <a:spLocks noChangeArrowheads="1"/>
            </p:cNvSpPr>
            <p:nvPr/>
          </p:nvSpPr>
          <p:spPr bwMode="auto">
            <a:xfrm>
              <a:off x="5995988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2304"/>
            <p:cNvSpPr>
              <a:spLocks noChangeArrowheads="1"/>
            </p:cNvSpPr>
            <p:nvPr/>
          </p:nvSpPr>
          <p:spPr bwMode="auto">
            <a:xfrm>
              <a:off x="6056313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75" name="グループ化 6074"/>
          <p:cNvGrpSpPr/>
          <p:nvPr/>
        </p:nvGrpSpPr>
        <p:grpSpPr>
          <a:xfrm>
            <a:off x="6534150" y="6391276"/>
            <a:ext cx="777876" cy="246063"/>
            <a:chOff x="6534150" y="6391276"/>
            <a:chExt cx="777876" cy="246063"/>
          </a:xfrm>
        </p:grpSpPr>
        <p:sp>
          <p:nvSpPr>
            <p:cNvPr id="105" name="Rectangle 2305"/>
            <p:cNvSpPr>
              <a:spLocks noChangeArrowheads="1"/>
            </p:cNvSpPr>
            <p:nvPr/>
          </p:nvSpPr>
          <p:spPr bwMode="auto">
            <a:xfrm>
              <a:off x="6534150" y="6391276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2306"/>
            <p:cNvSpPr>
              <a:spLocks noChangeArrowheads="1"/>
            </p:cNvSpPr>
            <p:nvPr/>
          </p:nvSpPr>
          <p:spPr bwMode="auto">
            <a:xfrm>
              <a:off x="6607175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2307"/>
            <p:cNvSpPr>
              <a:spLocks noChangeArrowheads="1"/>
            </p:cNvSpPr>
            <p:nvPr/>
          </p:nvSpPr>
          <p:spPr bwMode="auto">
            <a:xfrm>
              <a:off x="663416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2308"/>
            <p:cNvSpPr>
              <a:spLocks noChangeArrowheads="1"/>
            </p:cNvSpPr>
            <p:nvPr/>
          </p:nvSpPr>
          <p:spPr bwMode="auto">
            <a:xfrm>
              <a:off x="667861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2309"/>
            <p:cNvSpPr>
              <a:spLocks noChangeArrowheads="1"/>
            </p:cNvSpPr>
            <p:nvPr/>
          </p:nvSpPr>
          <p:spPr bwMode="auto">
            <a:xfrm>
              <a:off x="6721475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2310"/>
            <p:cNvSpPr>
              <a:spLocks noChangeArrowheads="1"/>
            </p:cNvSpPr>
            <p:nvPr/>
          </p:nvSpPr>
          <p:spPr bwMode="auto">
            <a:xfrm>
              <a:off x="6778625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2311"/>
            <p:cNvSpPr>
              <a:spLocks noChangeArrowheads="1"/>
            </p:cNvSpPr>
            <p:nvPr/>
          </p:nvSpPr>
          <p:spPr bwMode="auto">
            <a:xfrm>
              <a:off x="6835775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2312"/>
            <p:cNvSpPr>
              <a:spLocks noChangeArrowheads="1"/>
            </p:cNvSpPr>
            <p:nvPr/>
          </p:nvSpPr>
          <p:spPr bwMode="auto">
            <a:xfrm>
              <a:off x="6862763" y="6391276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2313"/>
            <p:cNvSpPr>
              <a:spLocks noChangeArrowheads="1"/>
            </p:cNvSpPr>
            <p:nvPr/>
          </p:nvSpPr>
          <p:spPr bwMode="auto">
            <a:xfrm>
              <a:off x="6950075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2314"/>
            <p:cNvSpPr>
              <a:spLocks noChangeArrowheads="1"/>
            </p:cNvSpPr>
            <p:nvPr/>
          </p:nvSpPr>
          <p:spPr bwMode="auto">
            <a:xfrm>
              <a:off x="700563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2315"/>
            <p:cNvSpPr>
              <a:spLocks noChangeArrowheads="1"/>
            </p:cNvSpPr>
            <p:nvPr/>
          </p:nvSpPr>
          <p:spPr bwMode="auto">
            <a:xfrm>
              <a:off x="7062788" y="6391276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2316"/>
            <p:cNvSpPr>
              <a:spLocks noChangeArrowheads="1"/>
            </p:cNvSpPr>
            <p:nvPr/>
          </p:nvSpPr>
          <p:spPr bwMode="auto">
            <a:xfrm>
              <a:off x="7148513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2317"/>
            <p:cNvSpPr>
              <a:spLocks noChangeArrowheads="1"/>
            </p:cNvSpPr>
            <p:nvPr/>
          </p:nvSpPr>
          <p:spPr bwMode="auto">
            <a:xfrm>
              <a:off x="7205663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2318"/>
            <p:cNvSpPr>
              <a:spLocks noChangeArrowheads="1"/>
            </p:cNvSpPr>
            <p:nvPr/>
          </p:nvSpPr>
          <p:spPr bwMode="auto">
            <a:xfrm>
              <a:off x="6759575" y="65055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2319"/>
            <p:cNvSpPr>
              <a:spLocks noChangeArrowheads="1"/>
            </p:cNvSpPr>
            <p:nvPr/>
          </p:nvSpPr>
          <p:spPr bwMode="auto">
            <a:xfrm>
              <a:off x="6796088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2320"/>
            <p:cNvSpPr>
              <a:spLocks noChangeArrowheads="1"/>
            </p:cNvSpPr>
            <p:nvPr/>
          </p:nvSpPr>
          <p:spPr bwMode="auto">
            <a:xfrm>
              <a:off x="6853238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2321"/>
            <p:cNvSpPr>
              <a:spLocks noChangeArrowheads="1"/>
            </p:cNvSpPr>
            <p:nvPr/>
          </p:nvSpPr>
          <p:spPr bwMode="auto">
            <a:xfrm>
              <a:off x="6913563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2322"/>
            <p:cNvSpPr>
              <a:spLocks noChangeArrowheads="1"/>
            </p:cNvSpPr>
            <p:nvPr/>
          </p:nvSpPr>
          <p:spPr bwMode="auto">
            <a:xfrm>
              <a:off x="6938963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2323"/>
            <p:cNvSpPr>
              <a:spLocks noChangeArrowheads="1"/>
            </p:cNvSpPr>
            <p:nvPr/>
          </p:nvSpPr>
          <p:spPr bwMode="auto">
            <a:xfrm>
              <a:off x="6999288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77" name="グループ化 6076"/>
          <p:cNvGrpSpPr/>
          <p:nvPr/>
        </p:nvGrpSpPr>
        <p:grpSpPr>
          <a:xfrm>
            <a:off x="7459663" y="6391276"/>
            <a:ext cx="784225" cy="246063"/>
            <a:chOff x="7459663" y="6391276"/>
            <a:chExt cx="784225" cy="246063"/>
          </a:xfrm>
        </p:grpSpPr>
        <p:sp>
          <p:nvSpPr>
            <p:cNvPr id="124" name="Rectangle 2324"/>
            <p:cNvSpPr>
              <a:spLocks noChangeArrowheads="1"/>
            </p:cNvSpPr>
            <p:nvPr/>
          </p:nvSpPr>
          <p:spPr bwMode="auto">
            <a:xfrm>
              <a:off x="7459663" y="6391276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2325"/>
            <p:cNvSpPr>
              <a:spLocks noChangeArrowheads="1"/>
            </p:cNvSpPr>
            <p:nvPr/>
          </p:nvSpPr>
          <p:spPr bwMode="auto">
            <a:xfrm>
              <a:off x="7537450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2326"/>
            <p:cNvSpPr>
              <a:spLocks noChangeArrowheads="1"/>
            </p:cNvSpPr>
            <p:nvPr/>
          </p:nvSpPr>
          <p:spPr bwMode="auto">
            <a:xfrm>
              <a:off x="7562850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2327"/>
            <p:cNvSpPr>
              <a:spLocks noChangeArrowheads="1"/>
            </p:cNvSpPr>
            <p:nvPr/>
          </p:nvSpPr>
          <p:spPr bwMode="auto">
            <a:xfrm>
              <a:off x="760571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2328"/>
            <p:cNvSpPr>
              <a:spLocks noChangeArrowheads="1"/>
            </p:cNvSpPr>
            <p:nvPr/>
          </p:nvSpPr>
          <p:spPr bwMode="auto">
            <a:xfrm>
              <a:off x="7648575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2329"/>
            <p:cNvSpPr>
              <a:spLocks noChangeArrowheads="1"/>
            </p:cNvSpPr>
            <p:nvPr/>
          </p:nvSpPr>
          <p:spPr bwMode="auto">
            <a:xfrm>
              <a:off x="7708900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2330"/>
            <p:cNvSpPr>
              <a:spLocks noChangeArrowheads="1"/>
            </p:cNvSpPr>
            <p:nvPr/>
          </p:nvSpPr>
          <p:spPr bwMode="auto">
            <a:xfrm>
              <a:off x="7762875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2331"/>
            <p:cNvSpPr>
              <a:spLocks noChangeArrowheads="1"/>
            </p:cNvSpPr>
            <p:nvPr/>
          </p:nvSpPr>
          <p:spPr bwMode="auto">
            <a:xfrm>
              <a:off x="7791450" y="6391276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2332"/>
            <p:cNvSpPr>
              <a:spLocks noChangeArrowheads="1"/>
            </p:cNvSpPr>
            <p:nvPr/>
          </p:nvSpPr>
          <p:spPr bwMode="auto">
            <a:xfrm>
              <a:off x="7866063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2333"/>
            <p:cNvSpPr>
              <a:spLocks noChangeArrowheads="1"/>
            </p:cNvSpPr>
            <p:nvPr/>
          </p:nvSpPr>
          <p:spPr bwMode="auto">
            <a:xfrm>
              <a:off x="792321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2334"/>
            <p:cNvSpPr>
              <a:spLocks noChangeArrowheads="1"/>
            </p:cNvSpPr>
            <p:nvPr/>
          </p:nvSpPr>
          <p:spPr bwMode="auto">
            <a:xfrm>
              <a:off x="7966075" y="6391276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2335"/>
            <p:cNvSpPr>
              <a:spLocks noChangeArrowheads="1"/>
            </p:cNvSpPr>
            <p:nvPr/>
          </p:nvSpPr>
          <p:spPr bwMode="auto">
            <a:xfrm>
              <a:off x="8040688" y="63912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2336"/>
            <p:cNvSpPr>
              <a:spLocks noChangeArrowheads="1"/>
            </p:cNvSpPr>
            <p:nvPr/>
          </p:nvSpPr>
          <p:spPr bwMode="auto">
            <a:xfrm>
              <a:off x="8101013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2337"/>
            <p:cNvSpPr>
              <a:spLocks noChangeArrowheads="1"/>
            </p:cNvSpPr>
            <p:nvPr/>
          </p:nvSpPr>
          <p:spPr bwMode="auto">
            <a:xfrm>
              <a:off x="8143875" y="6391276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2338"/>
            <p:cNvSpPr>
              <a:spLocks noChangeArrowheads="1"/>
            </p:cNvSpPr>
            <p:nvPr/>
          </p:nvSpPr>
          <p:spPr bwMode="auto">
            <a:xfrm>
              <a:off x="7688263" y="6505576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2339"/>
            <p:cNvSpPr>
              <a:spLocks noChangeArrowheads="1"/>
            </p:cNvSpPr>
            <p:nvPr/>
          </p:nvSpPr>
          <p:spPr bwMode="auto">
            <a:xfrm>
              <a:off x="7726363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2340"/>
            <p:cNvSpPr>
              <a:spLocks noChangeArrowheads="1"/>
            </p:cNvSpPr>
            <p:nvPr/>
          </p:nvSpPr>
          <p:spPr bwMode="auto">
            <a:xfrm>
              <a:off x="7783513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2341"/>
            <p:cNvSpPr>
              <a:spLocks noChangeArrowheads="1"/>
            </p:cNvSpPr>
            <p:nvPr/>
          </p:nvSpPr>
          <p:spPr bwMode="auto">
            <a:xfrm>
              <a:off x="7842250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2342"/>
            <p:cNvSpPr>
              <a:spLocks noChangeArrowheads="1"/>
            </p:cNvSpPr>
            <p:nvPr/>
          </p:nvSpPr>
          <p:spPr bwMode="auto">
            <a:xfrm>
              <a:off x="7869238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2343"/>
            <p:cNvSpPr>
              <a:spLocks noChangeArrowheads="1"/>
            </p:cNvSpPr>
            <p:nvPr/>
          </p:nvSpPr>
          <p:spPr bwMode="auto">
            <a:xfrm>
              <a:off x="7927975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79" name="グループ化 6078"/>
          <p:cNvGrpSpPr/>
          <p:nvPr/>
        </p:nvGrpSpPr>
        <p:grpSpPr>
          <a:xfrm>
            <a:off x="8462963" y="6391276"/>
            <a:ext cx="646112" cy="246063"/>
            <a:chOff x="8462963" y="6391276"/>
            <a:chExt cx="646112" cy="246063"/>
          </a:xfrm>
        </p:grpSpPr>
        <p:sp>
          <p:nvSpPr>
            <p:cNvPr id="144" name="Rectangle 2344"/>
            <p:cNvSpPr>
              <a:spLocks noChangeArrowheads="1"/>
            </p:cNvSpPr>
            <p:nvPr/>
          </p:nvSpPr>
          <p:spPr bwMode="auto">
            <a:xfrm>
              <a:off x="8462963" y="6391276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2345"/>
            <p:cNvSpPr>
              <a:spLocks noChangeArrowheads="1"/>
            </p:cNvSpPr>
            <p:nvPr/>
          </p:nvSpPr>
          <p:spPr bwMode="auto">
            <a:xfrm>
              <a:off x="8537575" y="6391276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2346"/>
            <p:cNvSpPr>
              <a:spLocks noChangeArrowheads="1"/>
            </p:cNvSpPr>
            <p:nvPr/>
          </p:nvSpPr>
          <p:spPr bwMode="auto">
            <a:xfrm>
              <a:off x="8626475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2347"/>
            <p:cNvSpPr>
              <a:spLocks noChangeArrowheads="1"/>
            </p:cNvSpPr>
            <p:nvPr/>
          </p:nvSpPr>
          <p:spPr bwMode="auto">
            <a:xfrm>
              <a:off x="869473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2348"/>
            <p:cNvSpPr>
              <a:spLocks noChangeArrowheads="1"/>
            </p:cNvSpPr>
            <p:nvPr/>
          </p:nvSpPr>
          <p:spPr bwMode="auto">
            <a:xfrm>
              <a:off x="8751888" y="6391276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2349"/>
            <p:cNvSpPr>
              <a:spLocks noChangeArrowheads="1"/>
            </p:cNvSpPr>
            <p:nvPr/>
          </p:nvSpPr>
          <p:spPr bwMode="auto">
            <a:xfrm>
              <a:off x="8809038" y="63912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2350"/>
            <p:cNvSpPr>
              <a:spLocks noChangeArrowheads="1"/>
            </p:cNvSpPr>
            <p:nvPr/>
          </p:nvSpPr>
          <p:spPr bwMode="auto">
            <a:xfrm>
              <a:off x="8834438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2351"/>
            <p:cNvSpPr>
              <a:spLocks noChangeArrowheads="1"/>
            </p:cNvSpPr>
            <p:nvPr/>
          </p:nvSpPr>
          <p:spPr bwMode="auto">
            <a:xfrm>
              <a:off x="8891588" y="6391276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2352"/>
            <p:cNvSpPr>
              <a:spLocks noChangeArrowheads="1"/>
            </p:cNvSpPr>
            <p:nvPr/>
          </p:nvSpPr>
          <p:spPr bwMode="auto">
            <a:xfrm>
              <a:off x="8963025" y="63912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2353"/>
            <p:cNvSpPr>
              <a:spLocks noChangeArrowheads="1"/>
            </p:cNvSpPr>
            <p:nvPr/>
          </p:nvSpPr>
          <p:spPr bwMode="auto">
            <a:xfrm>
              <a:off x="9020175" y="63912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2354"/>
            <p:cNvSpPr>
              <a:spLocks noChangeArrowheads="1"/>
            </p:cNvSpPr>
            <p:nvPr/>
          </p:nvSpPr>
          <p:spPr bwMode="auto">
            <a:xfrm>
              <a:off x="8640763" y="6505576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2355"/>
            <p:cNvSpPr>
              <a:spLocks noChangeArrowheads="1"/>
            </p:cNvSpPr>
            <p:nvPr/>
          </p:nvSpPr>
          <p:spPr bwMode="auto">
            <a:xfrm>
              <a:off x="8697913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2356"/>
            <p:cNvSpPr>
              <a:spLocks noChangeArrowheads="1"/>
            </p:cNvSpPr>
            <p:nvPr/>
          </p:nvSpPr>
          <p:spPr bwMode="auto">
            <a:xfrm>
              <a:off x="8758238" y="6505576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2357"/>
            <p:cNvSpPr>
              <a:spLocks noChangeArrowheads="1"/>
            </p:cNvSpPr>
            <p:nvPr/>
          </p:nvSpPr>
          <p:spPr bwMode="auto">
            <a:xfrm>
              <a:off x="8783638" y="6505576"/>
              <a:ext cx="1079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2358"/>
            <p:cNvSpPr>
              <a:spLocks noChangeArrowheads="1"/>
            </p:cNvSpPr>
            <p:nvPr/>
          </p:nvSpPr>
          <p:spPr bwMode="auto">
            <a:xfrm>
              <a:off x="8843963" y="6505576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38" name="グループ化 6037"/>
          <p:cNvGrpSpPr/>
          <p:nvPr/>
        </p:nvGrpSpPr>
        <p:grpSpPr>
          <a:xfrm>
            <a:off x="8488363" y="2901951"/>
            <a:ext cx="573088" cy="573088"/>
            <a:chOff x="8488363" y="2901951"/>
            <a:chExt cx="573088" cy="573088"/>
          </a:xfrm>
        </p:grpSpPr>
        <p:sp>
          <p:nvSpPr>
            <p:cNvPr id="159" name="Freeform 2359"/>
            <p:cNvSpPr>
              <a:spLocks/>
            </p:cNvSpPr>
            <p:nvPr/>
          </p:nvSpPr>
          <p:spPr bwMode="auto">
            <a:xfrm>
              <a:off x="8488363" y="2901951"/>
              <a:ext cx="573088" cy="134938"/>
            </a:xfrm>
            <a:custGeom>
              <a:avLst/>
              <a:gdLst>
                <a:gd name="T0" fmla="*/ 3 w 200"/>
                <a:gd name="T1" fmla="*/ 0 h 47"/>
                <a:gd name="T2" fmla="*/ 0 w 200"/>
                <a:gd name="T3" fmla="*/ 4 h 47"/>
                <a:gd name="T4" fmla="*/ 0 w 200"/>
                <a:gd name="T5" fmla="*/ 44 h 47"/>
                <a:gd name="T6" fmla="*/ 3 w 200"/>
                <a:gd name="T7" fmla="*/ 47 h 47"/>
                <a:gd name="T8" fmla="*/ 23 w 200"/>
                <a:gd name="T9" fmla="*/ 47 h 47"/>
                <a:gd name="T10" fmla="*/ 27 w 200"/>
                <a:gd name="T11" fmla="*/ 44 h 47"/>
                <a:gd name="T12" fmla="*/ 27 w 200"/>
                <a:gd name="T13" fmla="*/ 27 h 47"/>
                <a:gd name="T14" fmla="*/ 173 w 200"/>
                <a:gd name="T15" fmla="*/ 27 h 47"/>
                <a:gd name="T16" fmla="*/ 173 w 200"/>
                <a:gd name="T17" fmla="*/ 44 h 47"/>
                <a:gd name="T18" fmla="*/ 177 w 200"/>
                <a:gd name="T19" fmla="*/ 47 h 47"/>
                <a:gd name="T20" fmla="*/ 197 w 200"/>
                <a:gd name="T21" fmla="*/ 47 h 47"/>
                <a:gd name="T22" fmla="*/ 200 w 200"/>
                <a:gd name="T23" fmla="*/ 44 h 47"/>
                <a:gd name="T24" fmla="*/ 200 w 200"/>
                <a:gd name="T25" fmla="*/ 24 h 47"/>
                <a:gd name="T26" fmla="*/ 200 w 200"/>
                <a:gd name="T27" fmla="*/ 4 h 47"/>
                <a:gd name="T28" fmla="*/ 197 w 200"/>
                <a:gd name="T29" fmla="*/ 0 h 47"/>
                <a:gd name="T30" fmla="*/ 3 w 200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7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47"/>
                    <a:pt x="27" y="46"/>
                    <a:pt x="27" y="44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6"/>
                    <a:pt x="175" y="47"/>
                    <a:pt x="177" y="47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9" y="47"/>
                    <a:pt x="200" y="46"/>
                    <a:pt x="200" y="44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9" y="0"/>
                    <a:pt x="197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" name="Freeform 2360"/>
            <p:cNvSpPr>
              <a:spLocks/>
            </p:cNvSpPr>
            <p:nvPr/>
          </p:nvSpPr>
          <p:spPr bwMode="auto">
            <a:xfrm>
              <a:off x="8488363" y="3343276"/>
              <a:ext cx="573088" cy="131763"/>
            </a:xfrm>
            <a:custGeom>
              <a:avLst/>
              <a:gdLst>
                <a:gd name="T0" fmla="*/ 197 w 200"/>
                <a:gd name="T1" fmla="*/ 46 h 46"/>
                <a:gd name="T2" fmla="*/ 200 w 200"/>
                <a:gd name="T3" fmla="*/ 43 h 46"/>
                <a:gd name="T4" fmla="*/ 200 w 200"/>
                <a:gd name="T5" fmla="*/ 4 h 46"/>
                <a:gd name="T6" fmla="*/ 197 w 200"/>
                <a:gd name="T7" fmla="*/ 0 h 46"/>
                <a:gd name="T8" fmla="*/ 177 w 200"/>
                <a:gd name="T9" fmla="*/ 0 h 46"/>
                <a:gd name="T10" fmla="*/ 174 w 200"/>
                <a:gd name="T11" fmla="*/ 4 h 46"/>
                <a:gd name="T12" fmla="*/ 174 w 200"/>
                <a:gd name="T13" fmla="*/ 20 h 46"/>
                <a:gd name="T14" fmla="*/ 27 w 200"/>
                <a:gd name="T15" fmla="*/ 20 h 46"/>
                <a:gd name="T16" fmla="*/ 27 w 200"/>
                <a:gd name="T17" fmla="*/ 3 h 46"/>
                <a:gd name="T18" fmla="*/ 23 w 200"/>
                <a:gd name="T19" fmla="*/ 0 h 46"/>
                <a:gd name="T20" fmla="*/ 3 w 200"/>
                <a:gd name="T21" fmla="*/ 0 h 46"/>
                <a:gd name="T22" fmla="*/ 0 w 200"/>
                <a:gd name="T23" fmla="*/ 4 h 46"/>
                <a:gd name="T24" fmla="*/ 0 w 200"/>
                <a:gd name="T25" fmla="*/ 43 h 46"/>
                <a:gd name="T26" fmla="*/ 3 w 200"/>
                <a:gd name="T27" fmla="*/ 46 h 46"/>
                <a:gd name="T28" fmla="*/ 197 w 200"/>
                <a:gd name="T2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46">
                  <a:moveTo>
                    <a:pt x="197" y="46"/>
                  </a:moveTo>
                  <a:cubicBezTo>
                    <a:pt x="199" y="46"/>
                    <a:pt x="200" y="45"/>
                    <a:pt x="200" y="43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2"/>
                    <a:pt x="199" y="0"/>
                    <a:pt x="19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5" y="0"/>
                    <a:pt x="174" y="2"/>
                    <a:pt x="174" y="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6"/>
                    <a:pt x="3" y="46"/>
                  </a:cubicBezTo>
                  <a:lnTo>
                    <a:pt x="197" y="46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" name="Freeform 2361"/>
            <p:cNvSpPr>
              <a:spLocks/>
            </p:cNvSpPr>
            <p:nvPr/>
          </p:nvSpPr>
          <p:spPr bwMode="auto">
            <a:xfrm>
              <a:off x="8612188" y="3097213"/>
              <a:ext cx="325438" cy="214313"/>
            </a:xfrm>
            <a:custGeom>
              <a:avLst/>
              <a:gdLst>
                <a:gd name="T0" fmla="*/ 76 w 114"/>
                <a:gd name="T1" fmla="*/ 37 h 75"/>
                <a:gd name="T2" fmla="*/ 57 w 114"/>
                <a:gd name="T3" fmla="*/ 45 h 75"/>
                <a:gd name="T4" fmla="*/ 38 w 114"/>
                <a:gd name="T5" fmla="*/ 37 h 75"/>
                <a:gd name="T6" fmla="*/ 0 w 114"/>
                <a:gd name="T7" fmla="*/ 0 h 75"/>
                <a:gd name="T8" fmla="*/ 0 w 114"/>
                <a:gd name="T9" fmla="*/ 75 h 75"/>
                <a:gd name="T10" fmla="*/ 114 w 114"/>
                <a:gd name="T11" fmla="*/ 75 h 75"/>
                <a:gd name="T12" fmla="*/ 114 w 114"/>
                <a:gd name="T13" fmla="*/ 0 h 75"/>
                <a:gd name="T14" fmla="*/ 76 w 114"/>
                <a:gd name="T15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75">
                  <a:moveTo>
                    <a:pt x="76" y="37"/>
                  </a:moveTo>
                  <a:cubicBezTo>
                    <a:pt x="71" y="42"/>
                    <a:pt x="64" y="45"/>
                    <a:pt x="57" y="45"/>
                  </a:cubicBezTo>
                  <a:cubicBezTo>
                    <a:pt x="50" y="45"/>
                    <a:pt x="43" y="42"/>
                    <a:pt x="38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76" y="37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" name="Freeform 2362"/>
            <p:cNvSpPr>
              <a:spLocks/>
            </p:cNvSpPr>
            <p:nvPr/>
          </p:nvSpPr>
          <p:spPr bwMode="auto">
            <a:xfrm>
              <a:off x="8612188" y="3068638"/>
              <a:ext cx="325438" cy="139700"/>
            </a:xfrm>
            <a:custGeom>
              <a:avLst/>
              <a:gdLst>
                <a:gd name="T0" fmla="*/ 57 w 114"/>
                <a:gd name="T1" fmla="*/ 49 h 49"/>
                <a:gd name="T2" fmla="*/ 72 w 114"/>
                <a:gd name="T3" fmla="*/ 43 h 49"/>
                <a:gd name="T4" fmla="*/ 114 w 114"/>
                <a:gd name="T5" fmla="*/ 2 h 49"/>
                <a:gd name="T6" fmla="*/ 114 w 114"/>
                <a:gd name="T7" fmla="*/ 0 h 49"/>
                <a:gd name="T8" fmla="*/ 0 w 114"/>
                <a:gd name="T9" fmla="*/ 0 h 49"/>
                <a:gd name="T10" fmla="*/ 0 w 114"/>
                <a:gd name="T11" fmla="*/ 2 h 49"/>
                <a:gd name="T12" fmla="*/ 41 w 114"/>
                <a:gd name="T13" fmla="*/ 43 h 49"/>
                <a:gd name="T14" fmla="*/ 57 w 114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9">
                  <a:moveTo>
                    <a:pt x="57" y="49"/>
                  </a:moveTo>
                  <a:cubicBezTo>
                    <a:pt x="63" y="49"/>
                    <a:pt x="68" y="47"/>
                    <a:pt x="72" y="4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6" y="47"/>
                    <a:pt x="51" y="49"/>
                    <a:pt x="57" y="49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6054" name="図 605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76" y="4224274"/>
            <a:ext cx="603890" cy="6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グループ化 131"/>
          <p:cNvGrpSpPr/>
          <p:nvPr/>
        </p:nvGrpSpPr>
        <p:grpSpPr>
          <a:xfrm>
            <a:off x="214313" y="233363"/>
            <a:ext cx="600075" cy="603250"/>
            <a:chOff x="214313" y="233363"/>
            <a:chExt cx="600075" cy="603250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14313" y="233363"/>
              <a:ext cx="455612" cy="334963"/>
            </a:xfrm>
            <a:custGeom>
              <a:avLst/>
              <a:gdLst>
                <a:gd name="T0" fmla="*/ 143 w 152"/>
                <a:gd name="T1" fmla="*/ 0 h 111"/>
                <a:gd name="T2" fmla="*/ 8 w 152"/>
                <a:gd name="T3" fmla="*/ 0 h 111"/>
                <a:gd name="T4" fmla="*/ 0 w 152"/>
                <a:gd name="T5" fmla="*/ 9 h 111"/>
                <a:gd name="T6" fmla="*/ 0 w 152"/>
                <a:gd name="T7" fmla="*/ 103 h 111"/>
                <a:gd name="T8" fmla="*/ 8 w 152"/>
                <a:gd name="T9" fmla="*/ 111 h 111"/>
                <a:gd name="T10" fmla="*/ 143 w 152"/>
                <a:gd name="T11" fmla="*/ 111 h 111"/>
                <a:gd name="T12" fmla="*/ 152 w 152"/>
                <a:gd name="T13" fmla="*/ 103 h 111"/>
                <a:gd name="T14" fmla="*/ 152 w 152"/>
                <a:gd name="T15" fmla="*/ 9 h 111"/>
                <a:gd name="T16" fmla="*/ 143 w 152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7" y="111"/>
                    <a:pt x="152" y="107"/>
                    <a:pt x="152" y="103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7" y="0"/>
                    <a:pt x="143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4313" y="238125"/>
              <a:ext cx="23812" cy="330200"/>
            </a:xfrm>
            <a:custGeom>
              <a:avLst/>
              <a:gdLst>
                <a:gd name="T0" fmla="*/ 4 w 8"/>
                <a:gd name="T1" fmla="*/ 0 h 109"/>
                <a:gd name="T2" fmla="*/ 0 w 8"/>
                <a:gd name="T3" fmla="*/ 7 h 109"/>
                <a:gd name="T4" fmla="*/ 0 w 8"/>
                <a:gd name="T5" fmla="*/ 101 h 109"/>
                <a:gd name="T6" fmla="*/ 8 w 8"/>
                <a:gd name="T7" fmla="*/ 109 h 109"/>
                <a:gd name="T8" fmla="*/ 8 w 8"/>
                <a:gd name="T9" fmla="*/ 109 h 109"/>
                <a:gd name="T10" fmla="*/ 0 w 8"/>
                <a:gd name="T11" fmla="*/ 101 h 109"/>
                <a:gd name="T12" fmla="*/ 0 w 8"/>
                <a:gd name="T13" fmla="*/ 7 h 109"/>
                <a:gd name="T14" fmla="*/ 4 w 8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9">
                  <a:moveTo>
                    <a:pt x="4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5"/>
                    <a:pt x="4" y="109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1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4313" y="233363"/>
              <a:ext cx="428625" cy="334963"/>
            </a:xfrm>
            <a:custGeom>
              <a:avLst/>
              <a:gdLst>
                <a:gd name="T0" fmla="*/ 143 w 143"/>
                <a:gd name="T1" fmla="*/ 0 h 111"/>
                <a:gd name="T2" fmla="*/ 8 w 143"/>
                <a:gd name="T3" fmla="*/ 0 h 111"/>
                <a:gd name="T4" fmla="*/ 8 w 143"/>
                <a:gd name="T5" fmla="*/ 0 h 111"/>
                <a:gd name="T6" fmla="*/ 4 w 143"/>
                <a:gd name="T7" fmla="*/ 2 h 111"/>
                <a:gd name="T8" fmla="*/ 0 w 143"/>
                <a:gd name="T9" fmla="*/ 9 h 111"/>
                <a:gd name="T10" fmla="*/ 0 w 143"/>
                <a:gd name="T11" fmla="*/ 103 h 111"/>
                <a:gd name="T12" fmla="*/ 8 w 143"/>
                <a:gd name="T13" fmla="*/ 111 h 111"/>
                <a:gd name="T14" fmla="*/ 11 w 143"/>
                <a:gd name="T15" fmla="*/ 111 h 111"/>
                <a:gd name="T16" fmla="*/ 24 w 143"/>
                <a:gd name="T17" fmla="*/ 101 h 111"/>
                <a:gd name="T18" fmla="*/ 24 w 143"/>
                <a:gd name="T19" fmla="*/ 100 h 111"/>
                <a:gd name="T20" fmla="*/ 12 w 143"/>
                <a:gd name="T21" fmla="*/ 100 h 111"/>
                <a:gd name="T22" fmla="*/ 12 w 143"/>
                <a:gd name="T23" fmla="*/ 12 h 111"/>
                <a:gd name="T24" fmla="*/ 129 w 143"/>
                <a:gd name="T25" fmla="*/ 12 h 111"/>
                <a:gd name="T26" fmla="*/ 143 w 143"/>
                <a:gd name="T27" fmla="*/ 0 h 111"/>
                <a:gd name="T28" fmla="*/ 143 w 143"/>
                <a:gd name="T2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2" y="3"/>
                    <a:pt x="0" y="6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9238" y="268288"/>
              <a:ext cx="387350" cy="266700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9238" y="268288"/>
              <a:ext cx="3873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33388" y="247650"/>
              <a:ext cx="14287" cy="12700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63538" y="296863"/>
              <a:ext cx="165100" cy="95250"/>
            </a:xfrm>
            <a:custGeom>
              <a:avLst/>
              <a:gdLst>
                <a:gd name="T0" fmla="*/ 53 w 104"/>
                <a:gd name="T1" fmla="*/ 60 h 60"/>
                <a:gd name="T2" fmla="*/ 51 w 104"/>
                <a:gd name="T3" fmla="*/ 60 h 60"/>
                <a:gd name="T4" fmla="*/ 2 w 104"/>
                <a:gd name="T5" fmla="*/ 32 h 60"/>
                <a:gd name="T6" fmla="*/ 0 w 104"/>
                <a:gd name="T7" fmla="*/ 30 h 60"/>
                <a:gd name="T8" fmla="*/ 2 w 104"/>
                <a:gd name="T9" fmla="*/ 28 h 60"/>
                <a:gd name="T10" fmla="*/ 51 w 104"/>
                <a:gd name="T11" fmla="*/ 0 h 60"/>
                <a:gd name="T12" fmla="*/ 53 w 104"/>
                <a:gd name="T13" fmla="*/ 0 h 60"/>
                <a:gd name="T14" fmla="*/ 104 w 104"/>
                <a:gd name="T15" fmla="*/ 28 h 60"/>
                <a:gd name="T16" fmla="*/ 104 w 104"/>
                <a:gd name="T17" fmla="*/ 30 h 60"/>
                <a:gd name="T18" fmla="*/ 104 w 104"/>
                <a:gd name="T19" fmla="*/ 32 h 60"/>
                <a:gd name="T20" fmla="*/ 53 w 104"/>
                <a:gd name="T21" fmla="*/ 60 h 60"/>
                <a:gd name="T22" fmla="*/ 53 w 104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60">
                  <a:moveTo>
                    <a:pt x="53" y="60"/>
                  </a:moveTo>
                  <a:lnTo>
                    <a:pt x="51" y="60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8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104" y="28"/>
                  </a:lnTo>
                  <a:lnTo>
                    <a:pt x="104" y="30"/>
                  </a:lnTo>
                  <a:lnTo>
                    <a:pt x="104" y="32"/>
                  </a:lnTo>
                  <a:lnTo>
                    <a:pt x="53" y="60"/>
                  </a:lnTo>
                  <a:lnTo>
                    <a:pt x="5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63538" y="296863"/>
              <a:ext cx="165100" cy="95250"/>
            </a:xfrm>
            <a:custGeom>
              <a:avLst/>
              <a:gdLst>
                <a:gd name="T0" fmla="*/ 53 w 104"/>
                <a:gd name="T1" fmla="*/ 60 h 60"/>
                <a:gd name="T2" fmla="*/ 51 w 104"/>
                <a:gd name="T3" fmla="*/ 60 h 60"/>
                <a:gd name="T4" fmla="*/ 2 w 104"/>
                <a:gd name="T5" fmla="*/ 32 h 60"/>
                <a:gd name="T6" fmla="*/ 0 w 104"/>
                <a:gd name="T7" fmla="*/ 30 h 60"/>
                <a:gd name="T8" fmla="*/ 2 w 104"/>
                <a:gd name="T9" fmla="*/ 28 h 60"/>
                <a:gd name="T10" fmla="*/ 51 w 104"/>
                <a:gd name="T11" fmla="*/ 0 h 60"/>
                <a:gd name="T12" fmla="*/ 53 w 104"/>
                <a:gd name="T13" fmla="*/ 0 h 60"/>
                <a:gd name="T14" fmla="*/ 104 w 104"/>
                <a:gd name="T15" fmla="*/ 28 h 60"/>
                <a:gd name="T16" fmla="*/ 104 w 104"/>
                <a:gd name="T17" fmla="*/ 30 h 60"/>
                <a:gd name="T18" fmla="*/ 104 w 104"/>
                <a:gd name="T19" fmla="*/ 32 h 60"/>
                <a:gd name="T20" fmla="*/ 53 w 104"/>
                <a:gd name="T21" fmla="*/ 60 h 60"/>
                <a:gd name="T22" fmla="*/ 53 w 104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60">
                  <a:moveTo>
                    <a:pt x="53" y="60"/>
                  </a:moveTo>
                  <a:lnTo>
                    <a:pt x="51" y="60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8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104" y="28"/>
                  </a:lnTo>
                  <a:lnTo>
                    <a:pt x="104" y="30"/>
                  </a:lnTo>
                  <a:lnTo>
                    <a:pt x="104" y="32"/>
                  </a:lnTo>
                  <a:lnTo>
                    <a:pt x="53" y="60"/>
                  </a:lnTo>
                  <a:lnTo>
                    <a:pt x="53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85750" y="323850"/>
              <a:ext cx="455612" cy="334963"/>
            </a:xfrm>
            <a:custGeom>
              <a:avLst/>
              <a:gdLst>
                <a:gd name="T0" fmla="*/ 143 w 152"/>
                <a:gd name="T1" fmla="*/ 0 h 111"/>
                <a:gd name="T2" fmla="*/ 8 w 152"/>
                <a:gd name="T3" fmla="*/ 0 h 111"/>
                <a:gd name="T4" fmla="*/ 0 w 152"/>
                <a:gd name="T5" fmla="*/ 9 h 111"/>
                <a:gd name="T6" fmla="*/ 0 w 152"/>
                <a:gd name="T7" fmla="*/ 103 h 111"/>
                <a:gd name="T8" fmla="*/ 8 w 152"/>
                <a:gd name="T9" fmla="*/ 111 h 111"/>
                <a:gd name="T10" fmla="*/ 143 w 152"/>
                <a:gd name="T11" fmla="*/ 111 h 111"/>
                <a:gd name="T12" fmla="*/ 152 w 152"/>
                <a:gd name="T13" fmla="*/ 103 h 111"/>
                <a:gd name="T14" fmla="*/ 152 w 152"/>
                <a:gd name="T15" fmla="*/ 9 h 111"/>
                <a:gd name="T16" fmla="*/ 143 w 152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3" y="111"/>
                    <a:pt x="8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7" y="111"/>
                    <a:pt x="152" y="107"/>
                    <a:pt x="152" y="103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7" y="0"/>
                    <a:pt x="143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85750" y="323850"/>
              <a:ext cx="428625" cy="334963"/>
            </a:xfrm>
            <a:custGeom>
              <a:avLst/>
              <a:gdLst>
                <a:gd name="T0" fmla="*/ 143 w 143"/>
                <a:gd name="T1" fmla="*/ 0 h 111"/>
                <a:gd name="T2" fmla="*/ 70 w 143"/>
                <a:gd name="T3" fmla="*/ 0 h 111"/>
                <a:gd name="T4" fmla="*/ 37 w 143"/>
                <a:gd name="T5" fmla="*/ 0 h 111"/>
                <a:gd name="T6" fmla="*/ 8 w 143"/>
                <a:gd name="T7" fmla="*/ 0 h 111"/>
                <a:gd name="T8" fmla="*/ 0 w 143"/>
                <a:gd name="T9" fmla="*/ 9 h 111"/>
                <a:gd name="T10" fmla="*/ 0 w 143"/>
                <a:gd name="T11" fmla="*/ 103 h 111"/>
                <a:gd name="T12" fmla="*/ 8 w 143"/>
                <a:gd name="T13" fmla="*/ 111 h 111"/>
                <a:gd name="T14" fmla="*/ 11 w 143"/>
                <a:gd name="T15" fmla="*/ 111 h 111"/>
                <a:gd name="T16" fmla="*/ 24 w 143"/>
                <a:gd name="T17" fmla="*/ 100 h 111"/>
                <a:gd name="T18" fmla="*/ 24 w 143"/>
                <a:gd name="T19" fmla="*/ 99 h 111"/>
                <a:gd name="T20" fmla="*/ 11 w 143"/>
                <a:gd name="T21" fmla="*/ 99 h 111"/>
                <a:gd name="T22" fmla="*/ 11 w 143"/>
                <a:gd name="T23" fmla="*/ 12 h 111"/>
                <a:gd name="T24" fmla="*/ 129 w 143"/>
                <a:gd name="T25" fmla="*/ 12 h 111"/>
                <a:gd name="T26" fmla="*/ 143 w 143"/>
                <a:gd name="T27" fmla="*/ 0 h 111"/>
                <a:gd name="T28" fmla="*/ 143 w 143"/>
                <a:gd name="T29" fmla="*/ 0 h 111"/>
                <a:gd name="T30" fmla="*/ 143 w 14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11">
                  <a:moveTo>
                    <a:pt x="14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3" y="111"/>
                    <a:pt x="8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19088" y="358775"/>
              <a:ext cx="387350" cy="263525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19088" y="358775"/>
              <a:ext cx="38735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04825" y="334963"/>
              <a:ext cx="12700" cy="15875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36563" y="387350"/>
              <a:ext cx="163512" cy="96838"/>
            </a:xfrm>
            <a:custGeom>
              <a:avLst/>
              <a:gdLst>
                <a:gd name="T0" fmla="*/ 51 w 103"/>
                <a:gd name="T1" fmla="*/ 61 h 61"/>
                <a:gd name="T2" fmla="*/ 51 w 103"/>
                <a:gd name="T3" fmla="*/ 61 h 61"/>
                <a:gd name="T4" fmla="*/ 0 w 103"/>
                <a:gd name="T5" fmla="*/ 30 h 61"/>
                <a:gd name="T6" fmla="*/ 0 w 103"/>
                <a:gd name="T7" fmla="*/ 30 h 61"/>
                <a:gd name="T8" fmla="*/ 0 w 103"/>
                <a:gd name="T9" fmla="*/ 28 h 61"/>
                <a:gd name="T10" fmla="*/ 51 w 103"/>
                <a:gd name="T11" fmla="*/ 0 h 61"/>
                <a:gd name="T12" fmla="*/ 52 w 103"/>
                <a:gd name="T13" fmla="*/ 0 h 61"/>
                <a:gd name="T14" fmla="*/ 103 w 103"/>
                <a:gd name="T15" fmla="*/ 28 h 61"/>
                <a:gd name="T16" fmla="*/ 103 w 103"/>
                <a:gd name="T17" fmla="*/ 30 h 61"/>
                <a:gd name="T18" fmla="*/ 103 w 103"/>
                <a:gd name="T19" fmla="*/ 32 h 61"/>
                <a:gd name="T20" fmla="*/ 52 w 103"/>
                <a:gd name="T21" fmla="*/ 61 h 61"/>
                <a:gd name="T22" fmla="*/ 51 w 103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61">
                  <a:moveTo>
                    <a:pt x="51" y="61"/>
                  </a:moveTo>
                  <a:lnTo>
                    <a:pt x="51" y="6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103" y="28"/>
                  </a:lnTo>
                  <a:lnTo>
                    <a:pt x="103" y="30"/>
                  </a:lnTo>
                  <a:lnTo>
                    <a:pt x="103" y="32"/>
                  </a:lnTo>
                  <a:lnTo>
                    <a:pt x="52" y="61"/>
                  </a:lnTo>
                  <a:lnTo>
                    <a:pt x="51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563" y="387350"/>
              <a:ext cx="163512" cy="96838"/>
            </a:xfrm>
            <a:custGeom>
              <a:avLst/>
              <a:gdLst>
                <a:gd name="T0" fmla="*/ 51 w 103"/>
                <a:gd name="T1" fmla="*/ 61 h 61"/>
                <a:gd name="T2" fmla="*/ 51 w 103"/>
                <a:gd name="T3" fmla="*/ 61 h 61"/>
                <a:gd name="T4" fmla="*/ 0 w 103"/>
                <a:gd name="T5" fmla="*/ 30 h 61"/>
                <a:gd name="T6" fmla="*/ 0 w 103"/>
                <a:gd name="T7" fmla="*/ 30 h 61"/>
                <a:gd name="T8" fmla="*/ 0 w 103"/>
                <a:gd name="T9" fmla="*/ 28 h 61"/>
                <a:gd name="T10" fmla="*/ 51 w 103"/>
                <a:gd name="T11" fmla="*/ 0 h 61"/>
                <a:gd name="T12" fmla="*/ 52 w 103"/>
                <a:gd name="T13" fmla="*/ 0 h 61"/>
                <a:gd name="T14" fmla="*/ 103 w 103"/>
                <a:gd name="T15" fmla="*/ 28 h 61"/>
                <a:gd name="T16" fmla="*/ 103 w 103"/>
                <a:gd name="T17" fmla="*/ 30 h 61"/>
                <a:gd name="T18" fmla="*/ 103 w 103"/>
                <a:gd name="T19" fmla="*/ 32 h 61"/>
                <a:gd name="T20" fmla="*/ 52 w 103"/>
                <a:gd name="T21" fmla="*/ 61 h 61"/>
                <a:gd name="T22" fmla="*/ 51 w 103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61">
                  <a:moveTo>
                    <a:pt x="51" y="61"/>
                  </a:moveTo>
                  <a:lnTo>
                    <a:pt x="51" y="6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103" y="28"/>
                  </a:lnTo>
                  <a:lnTo>
                    <a:pt x="103" y="30"/>
                  </a:lnTo>
                  <a:lnTo>
                    <a:pt x="103" y="32"/>
                  </a:lnTo>
                  <a:lnTo>
                    <a:pt x="52" y="61"/>
                  </a:lnTo>
                  <a:lnTo>
                    <a:pt x="51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36563" y="749300"/>
              <a:ext cx="300037" cy="87313"/>
            </a:xfrm>
            <a:custGeom>
              <a:avLst/>
              <a:gdLst>
                <a:gd name="T0" fmla="*/ 73 w 100"/>
                <a:gd name="T1" fmla="*/ 0 h 29"/>
                <a:gd name="T2" fmla="*/ 69 w 100"/>
                <a:gd name="T3" fmla="*/ 0 h 29"/>
                <a:gd name="T4" fmla="*/ 33 w 100"/>
                <a:gd name="T5" fmla="*/ 0 h 29"/>
                <a:gd name="T6" fmla="*/ 31 w 100"/>
                <a:gd name="T7" fmla="*/ 0 h 29"/>
                <a:gd name="T8" fmla="*/ 0 w 100"/>
                <a:gd name="T9" fmla="*/ 20 h 29"/>
                <a:gd name="T10" fmla="*/ 0 w 100"/>
                <a:gd name="T11" fmla="*/ 29 h 29"/>
                <a:gd name="T12" fmla="*/ 37 w 100"/>
                <a:gd name="T13" fmla="*/ 29 h 29"/>
                <a:gd name="T14" fmla="*/ 65 w 100"/>
                <a:gd name="T15" fmla="*/ 29 h 29"/>
                <a:gd name="T16" fmla="*/ 100 w 100"/>
                <a:gd name="T17" fmla="*/ 29 h 29"/>
                <a:gd name="T18" fmla="*/ 100 w 100"/>
                <a:gd name="T19" fmla="*/ 20 h 29"/>
                <a:gd name="T20" fmla="*/ 73 w 10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29">
                  <a:moveTo>
                    <a:pt x="73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18"/>
                    <a:pt x="29" y="20"/>
                    <a:pt x="0" y="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70" y="20"/>
                    <a:pt x="68" y="18"/>
                    <a:pt x="73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57188" y="414338"/>
              <a:ext cx="457200" cy="334963"/>
            </a:xfrm>
            <a:custGeom>
              <a:avLst/>
              <a:gdLst>
                <a:gd name="T0" fmla="*/ 143 w 152"/>
                <a:gd name="T1" fmla="*/ 0 h 111"/>
                <a:gd name="T2" fmla="*/ 8 w 152"/>
                <a:gd name="T3" fmla="*/ 0 h 111"/>
                <a:gd name="T4" fmla="*/ 0 w 152"/>
                <a:gd name="T5" fmla="*/ 9 h 111"/>
                <a:gd name="T6" fmla="*/ 0 w 152"/>
                <a:gd name="T7" fmla="*/ 103 h 111"/>
                <a:gd name="T8" fmla="*/ 8 w 152"/>
                <a:gd name="T9" fmla="*/ 111 h 111"/>
                <a:gd name="T10" fmla="*/ 143 w 152"/>
                <a:gd name="T11" fmla="*/ 111 h 111"/>
                <a:gd name="T12" fmla="*/ 152 w 152"/>
                <a:gd name="T13" fmla="*/ 103 h 111"/>
                <a:gd name="T14" fmla="*/ 152 w 152"/>
                <a:gd name="T15" fmla="*/ 9 h 111"/>
                <a:gd name="T16" fmla="*/ 143 w 152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7" y="111"/>
                    <a:pt x="152" y="107"/>
                    <a:pt x="152" y="103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7" y="0"/>
                    <a:pt x="143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57188" y="658813"/>
              <a:ext cx="23812" cy="90488"/>
            </a:xfrm>
            <a:custGeom>
              <a:avLst/>
              <a:gdLst>
                <a:gd name="T0" fmla="*/ 0 w 8"/>
                <a:gd name="T1" fmla="*/ 0 h 30"/>
                <a:gd name="T2" fmla="*/ 0 w 8"/>
                <a:gd name="T3" fmla="*/ 0 h 30"/>
                <a:gd name="T4" fmla="*/ 0 w 8"/>
                <a:gd name="T5" fmla="*/ 22 h 30"/>
                <a:gd name="T6" fmla="*/ 8 w 8"/>
                <a:gd name="T7" fmla="*/ 30 h 30"/>
                <a:gd name="T8" fmla="*/ 8 w 8"/>
                <a:gd name="T9" fmla="*/ 30 h 30"/>
                <a:gd name="T10" fmla="*/ 0 w 8"/>
                <a:gd name="T11" fmla="*/ 22 h 30"/>
                <a:gd name="T12" fmla="*/ 0 w 8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6"/>
                    <a:pt x="4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6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57188" y="625475"/>
              <a:ext cx="1587" cy="33338"/>
            </a:xfrm>
            <a:prstGeom prst="rect">
              <a:avLst/>
            </a:pr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57188" y="625475"/>
              <a:ext cx="1587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57188" y="622300"/>
              <a:ext cx="1587" cy="3175"/>
            </a:xfrm>
            <a:prstGeom prst="rect">
              <a:avLst/>
            </a:prstGeom>
            <a:solidFill>
              <a:srgbClr val="C2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57188" y="622300"/>
              <a:ext cx="1587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57188" y="420688"/>
              <a:ext cx="9525" cy="201613"/>
            </a:xfrm>
            <a:custGeom>
              <a:avLst/>
              <a:gdLst>
                <a:gd name="T0" fmla="*/ 3 w 3"/>
                <a:gd name="T1" fmla="*/ 0 h 67"/>
                <a:gd name="T2" fmla="*/ 0 w 3"/>
                <a:gd name="T3" fmla="*/ 7 h 67"/>
                <a:gd name="T4" fmla="*/ 0 w 3"/>
                <a:gd name="T5" fmla="*/ 67 h 67"/>
                <a:gd name="T6" fmla="*/ 0 w 3"/>
                <a:gd name="T7" fmla="*/ 67 h 67"/>
                <a:gd name="T8" fmla="*/ 0 w 3"/>
                <a:gd name="T9" fmla="*/ 7 h 67"/>
                <a:gd name="T10" fmla="*/ 3 w 3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7">
                  <a:moveTo>
                    <a:pt x="3" y="0"/>
                  </a:moveTo>
                  <a:cubicBezTo>
                    <a:pt x="1" y="2"/>
                    <a:pt x="0" y="4"/>
                    <a:pt x="0" y="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57188" y="414338"/>
              <a:ext cx="430212" cy="334963"/>
            </a:xfrm>
            <a:custGeom>
              <a:avLst/>
              <a:gdLst>
                <a:gd name="T0" fmla="*/ 143 w 143"/>
                <a:gd name="T1" fmla="*/ 0 h 111"/>
                <a:gd name="T2" fmla="*/ 8 w 143"/>
                <a:gd name="T3" fmla="*/ 0 h 111"/>
                <a:gd name="T4" fmla="*/ 3 w 143"/>
                <a:gd name="T5" fmla="*/ 2 h 111"/>
                <a:gd name="T6" fmla="*/ 0 w 143"/>
                <a:gd name="T7" fmla="*/ 9 h 111"/>
                <a:gd name="T8" fmla="*/ 0 w 143"/>
                <a:gd name="T9" fmla="*/ 69 h 111"/>
                <a:gd name="T10" fmla="*/ 0 w 143"/>
                <a:gd name="T11" fmla="*/ 70 h 111"/>
                <a:gd name="T12" fmla="*/ 0 w 143"/>
                <a:gd name="T13" fmla="*/ 81 h 111"/>
                <a:gd name="T14" fmla="*/ 0 w 143"/>
                <a:gd name="T15" fmla="*/ 103 h 111"/>
                <a:gd name="T16" fmla="*/ 8 w 143"/>
                <a:gd name="T17" fmla="*/ 111 h 111"/>
                <a:gd name="T18" fmla="*/ 11 w 143"/>
                <a:gd name="T19" fmla="*/ 111 h 111"/>
                <a:gd name="T20" fmla="*/ 25 w 143"/>
                <a:gd name="T21" fmla="*/ 99 h 111"/>
                <a:gd name="T22" fmla="*/ 11 w 143"/>
                <a:gd name="T23" fmla="*/ 99 h 111"/>
                <a:gd name="T24" fmla="*/ 11 w 143"/>
                <a:gd name="T25" fmla="*/ 12 h 111"/>
                <a:gd name="T26" fmla="*/ 129 w 143"/>
                <a:gd name="T27" fmla="*/ 12 h 111"/>
                <a:gd name="T28" fmla="*/ 143 w 143"/>
                <a:gd name="T29" fmla="*/ 0 h 111"/>
                <a:gd name="T30" fmla="*/ 143 w 14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11">
                  <a:moveTo>
                    <a:pt x="1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90525" y="450850"/>
              <a:ext cx="387350" cy="261938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90525" y="450850"/>
              <a:ext cx="38735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36563" y="809625"/>
              <a:ext cx="300037" cy="26988"/>
            </a:xfrm>
            <a:prstGeom prst="rect">
              <a:avLst/>
            </a:pr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576263" y="425450"/>
              <a:ext cx="15875" cy="15875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08000" y="477838"/>
              <a:ext cx="165100" cy="96838"/>
            </a:xfrm>
            <a:custGeom>
              <a:avLst/>
              <a:gdLst>
                <a:gd name="T0" fmla="*/ 53 w 104"/>
                <a:gd name="T1" fmla="*/ 61 h 61"/>
                <a:gd name="T2" fmla="*/ 51 w 104"/>
                <a:gd name="T3" fmla="*/ 61 h 61"/>
                <a:gd name="T4" fmla="*/ 0 w 104"/>
                <a:gd name="T5" fmla="*/ 30 h 61"/>
                <a:gd name="T6" fmla="*/ 0 w 104"/>
                <a:gd name="T7" fmla="*/ 30 h 61"/>
                <a:gd name="T8" fmla="*/ 0 w 104"/>
                <a:gd name="T9" fmla="*/ 28 h 61"/>
                <a:gd name="T10" fmla="*/ 51 w 104"/>
                <a:gd name="T11" fmla="*/ 0 h 61"/>
                <a:gd name="T12" fmla="*/ 53 w 104"/>
                <a:gd name="T13" fmla="*/ 0 h 61"/>
                <a:gd name="T14" fmla="*/ 104 w 104"/>
                <a:gd name="T15" fmla="*/ 28 h 61"/>
                <a:gd name="T16" fmla="*/ 104 w 104"/>
                <a:gd name="T17" fmla="*/ 30 h 61"/>
                <a:gd name="T18" fmla="*/ 104 w 104"/>
                <a:gd name="T19" fmla="*/ 32 h 61"/>
                <a:gd name="T20" fmla="*/ 53 w 104"/>
                <a:gd name="T21" fmla="*/ 61 h 61"/>
                <a:gd name="T22" fmla="*/ 53 w 104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61">
                  <a:moveTo>
                    <a:pt x="53" y="61"/>
                  </a:moveTo>
                  <a:lnTo>
                    <a:pt x="51" y="6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104" y="28"/>
                  </a:lnTo>
                  <a:lnTo>
                    <a:pt x="104" y="30"/>
                  </a:lnTo>
                  <a:lnTo>
                    <a:pt x="104" y="32"/>
                  </a:lnTo>
                  <a:lnTo>
                    <a:pt x="53" y="61"/>
                  </a:lnTo>
                  <a:lnTo>
                    <a:pt x="53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08000" y="477838"/>
              <a:ext cx="165100" cy="96838"/>
            </a:xfrm>
            <a:custGeom>
              <a:avLst/>
              <a:gdLst>
                <a:gd name="T0" fmla="*/ 53 w 104"/>
                <a:gd name="T1" fmla="*/ 61 h 61"/>
                <a:gd name="T2" fmla="*/ 51 w 104"/>
                <a:gd name="T3" fmla="*/ 61 h 61"/>
                <a:gd name="T4" fmla="*/ 0 w 104"/>
                <a:gd name="T5" fmla="*/ 30 h 61"/>
                <a:gd name="T6" fmla="*/ 0 w 104"/>
                <a:gd name="T7" fmla="*/ 30 h 61"/>
                <a:gd name="T8" fmla="*/ 0 w 104"/>
                <a:gd name="T9" fmla="*/ 28 h 61"/>
                <a:gd name="T10" fmla="*/ 51 w 104"/>
                <a:gd name="T11" fmla="*/ 0 h 61"/>
                <a:gd name="T12" fmla="*/ 53 w 104"/>
                <a:gd name="T13" fmla="*/ 0 h 61"/>
                <a:gd name="T14" fmla="*/ 104 w 104"/>
                <a:gd name="T15" fmla="*/ 28 h 61"/>
                <a:gd name="T16" fmla="*/ 104 w 104"/>
                <a:gd name="T17" fmla="*/ 30 h 61"/>
                <a:gd name="T18" fmla="*/ 104 w 104"/>
                <a:gd name="T19" fmla="*/ 32 h 61"/>
                <a:gd name="T20" fmla="*/ 53 w 104"/>
                <a:gd name="T21" fmla="*/ 61 h 61"/>
                <a:gd name="T22" fmla="*/ 53 w 104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61">
                  <a:moveTo>
                    <a:pt x="53" y="61"/>
                  </a:moveTo>
                  <a:lnTo>
                    <a:pt x="51" y="6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104" y="28"/>
                  </a:lnTo>
                  <a:lnTo>
                    <a:pt x="104" y="30"/>
                  </a:lnTo>
                  <a:lnTo>
                    <a:pt x="104" y="32"/>
                  </a:lnTo>
                  <a:lnTo>
                    <a:pt x="53" y="61"/>
                  </a:lnTo>
                  <a:lnTo>
                    <a:pt x="53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95300" y="544513"/>
              <a:ext cx="87312" cy="144463"/>
            </a:xfrm>
            <a:custGeom>
              <a:avLst/>
              <a:gdLst>
                <a:gd name="T0" fmla="*/ 2 w 55"/>
                <a:gd name="T1" fmla="*/ 0 h 91"/>
                <a:gd name="T2" fmla="*/ 2 w 55"/>
                <a:gd name="T3" fmla="*/ 0 h 91"/>
                <a:gd name="T4" fmla="*/ 0 w 55"/>
                <a:gd name="T5" fmla="*/ 0 h 91"/>
                <a:gd name="T6" fmla="*/ 0 w 55"/>
                <a:gd name="T7" fmla="*/ 59 h 91"/>
                <a:gd name="T8" fmla="*/ 2 w 55"/>
                <a:gd name="T9" fmla="*/ 61 h 91"/>
                <a:gd name="T10" fmla="*/ 51 w 55"/>
                <a:gd name="T11" fmla="*/ 89 h 91"/>
                <a:gd name="T12" fmla="*/ 53 w 55"/>
                <a:gd name="T13" fmla="*/ 91 h 91"/>
                <a:gd name="T14" fmla="*/ 53 w 55"/>
                <a:gd name="T15" fmla="*/ 89 h 91"/>
                <a:gd name="T16" fmla="*/ 55 w 55"/>
                <a:gd name="T17" fmla="*/ 89 h 91"/>
                <a:gd name="T18" fmla="*/ 55 w 55"/>
                <a:gd name="T19" fmla="*/ 30 h 91"/>
                <a:gd name="T20" fmla="*/ 53 w 55"/>
                <a:gd name="T21" fmla="*/ 28 h 91"/>
                <a:gd name="T22" fmla="*/ 2 w 55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9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51" y="89"/>
                  </a:lnTo>
                  <a:lnTo>
                    <a:pt x="53" y="91"/>
                  </a:lnTo>
                  <a:lnTo>
                    <a:pt x="53" y="89"/>
                  </a:lnTo>
                  <a:lnTo>
                    <a:pt x="55" y="89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E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95300" y="544513"/>
              <a:ext cx="87312" cy="144463"/>
            </a:xfrm>
            <a:custGeom>
              <a:avLst/>
              <a:gdLst>
                <a:gd name="T0" fmla="*/ 2 w 55"/>
                <a:gd name="T1" fmla="*/ 0 h 91"/>
                <a:gd name="T2" fmla="*/ 2 w 55"/>
                <a:gd name="T3" fmla="*/ 0 h 91"/>
                <a:gd name="T4" fmla="*/ 0 w 55"/>
                <a:gd name="T5" fmla="*/ 0 h 91"/>
                <a:gd name="T6" fmla="*/ 0 w 55"/>
                <a:gd name="T7" fmla="*/ 59 h 91"/>
                <a:gd name="T8" fmla="*/ 2 w 55"/>
                <a:gd name="T9" fmla="*/ 61 h 91"/>
                <a:gd name="T10" fmla="*/ 51 w 55"/>
                <a:gd name="T11" fmla="*/ 89 h 91"/>
                <a:gd name="T12" fmla="*/ 53 w 55"/>
                <a:gd name="T13" fmla="*/ 91 h 91"/>
                <a:gd name="T14" fmla="*/ 53 w 55"/>
                <a:gd name="T15" fmla="*/ 89 h 91"/>
                <a:gd name="T16" fmla="*/ 55 w 55"/>
                <a:gd name="T17" fmla="*/ 89 h 91"/>
                <a:gd name="T18" fmla="*/ 55 w 55"/>
                <a:gd name="T19" fmla="*/ 30 h 91"/>
                <a:gd name="T20" fmla="*/ 53 w 55"/>
                <a:gd name="T21" fmla="*/ 28 h 91"/>
                <a:gd name="T22" fmla="*/ 2 w 55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9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51" y="89"/>
                  </a:lnTo>
                  <a:lnTo>
                    <a:pt x="53" y="91"/>
                  </a:lnTo>
                  <a:lnTo>
                    <a:pt x="53" y="89"/>
                  </a:lnTo>
                  <a:lnTo>
                    <a:pt x="55" y="89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600075" y="544513"/>
              <a:ext cx="84137" cy="144463"/>
            </a:xfrm>
            <a:custGeom>
              <a:avLst/>
              <a:gdLst>
                <a:gd name="T0" fmla="*/ 52 w 53"/>
                <a:gd name="T1" fmla="*/ 0 h 91"/>
                <a:gd name="T2" fmla="*/ 52 w 53"/>
                <a:gd name="T3" fmla="*/ 0 h 91"/>
                <a:gd name="T4" fmla="*/ 0 w 53"/>
                <a:gd name="T5" fmla="*/ 28 h 91"/>
                <a:gd name="T6" fmla="*/ 0 w 53"/>
                <a:gd name="T7" fmla="*/ 30 h 91"/>
                <a:gd name="T8" fmla="*/ 0 w 53"/>
                <a:gd name="T9" fmla="*/ 89 h 91"/>
                <a:gd name="T10" fmla="*/ 0 w 53"/>
                <a:gd name="T11" fmla="*/ 89 h 91"/>
                <a:gd name="T12" fmla="*/ 0 w 53"/>
                <a:gd name="T13" fmla="*/ 91 h 91"/>
                <a:gd name="T14" fmla="*/ 2 w 53"/>
                <a:gd name="T15" fmla="*/ 89 h 91"/>
                <a:gd name="T16" fmla="*/ 52 w 53"/>
                <a:gd name="T17" fmla="*/ 61 h 91"/>
                <a:gd name="T18" fmla="*/ 53 w 53"/>
                <a:gd name="T19" fmla="*/ 59 h 91"/>
                <a:gd name="T20" fmla="*/ 53 w 53"/>
                <a:gd name="T21" fmla="*/ 2 h 91"/>
                <a:gd name="T22" fmla="*/ 52 w 53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91">
                  <a:moveTo>
                    <a:pt x="52" y="0"/>
                  </a:moveTo>
                  <a:lnTo>
                    <a:pt x="52" y="0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2" y="89"/>
                  </a:lnTo>
                  <a:lnTo>
                    <a:pt x="52" y="61"/>
                  </a:lnTo>
                  <a:lnTo>
                    <a:pt x="53" y="59"/>
                  </a:lnTo>
                  <a:lnTo>
                    <a:pt x="53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BD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00075" y="544513"/>
              <a:ext cx="84137" cy="144463"/>
            </a:xfrm>
            <a:custGeom>
              <a:avLst/>
              <a:gdLst>
                <a:gd name="T0" fmla="*/ 52 w 53"/>
                <a:gd name="T1" fmla="*/ 0 h 91"/>
                <a:gd name="T2" fmla="*/ 52 w 53"/>
                <a:gd name="T3" fmla="*/ 0 h 91"/>
                <a:gd name="T4" fmla="*/ 0 w 53"/>
                <a:gd name="T5" fmla="*/ 28 h 91"/>
                <a:gd name="T6" fmla="*/ 0 w 53"/>
                <a:gd name="T7" fmla="*/ 30 h 91"/>
                <a:gd name="T8" fmla="*/ 0 w 53"/>
                <a:gd name="T9" fmla="*/ 89 h 91"/>
                <a:gd name="T10" fmla="*/ 0 w 53"/>
                <a:gd name="T11" fmla="*/ 89 h 91"/>
                <a:gd name="T12" fmla="*/ 0 w 53"/>
                <a:gd name="T13" fmla="*/ 91 h 91"/>
                <a:gd name="T14" fmla="*/ 2 w 53"/>
                <a:gd name="T15" fmla="*/ 89 h 91"/>
                <a:gd name="T16" fmla="*/ 52 w 53"/>
                <a:gd name="T17" fmla="*/ 61 h 91"/>
                <a:gd name="T18" fmla="*/ 53 w 53"/>
                <a:gd name="T19" fmla="*/ 59 h 91"/>
                <a:gd name="T20" fmla="*/ 53 w 53"/>
                <a:gd name="T21" fmla="*/ 2 h 91"/>
                <a:gd name="T22" fmla="*/ 52 w 53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91">
                  <a:moveTo>
                    <a:pt x="52" y="0"/>
                  </a:moveTo>
                  <a:lnTo>
                    <a:pt x="52" y="0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2" y="89"/>
                  </a:lnTo>
                  <a:lnTo>
                    <a:pt x="52" y="61"/>
                  </a:lnTo>
                  <a:lnTo>
                    <a:pt x="53" y="59"/>
                  </a:lnTo>
                  <a:lnTo>
                    <a:pt x="53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1236663" y="233363"/>
            <a:ext cx="538162" cy="603250"/>
            <a:chOff x="1236663" y="233363"/>
            <a:chExt cx="538162" cy="603250"/>
          </a:xfrm>
        </p:grpSpPr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2149475" y="233363"/>
            <a:ext cx="633413" cy="603250"/>
            <a:chOff x="2149475" y="233363"/>
            <a:chExt cx="633413" cy="603250"/>
          </a:xfrm>
        </p:grpSpPr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149475" y="233363"/>
              <a:ext cx="555625" cy="495300"/>
            </a:xfrm>
            <a:custGeom>
              <a:avLst/>
              <a:gdLst>
                <a:gd name="T0" fmla="*/ 143 w 185"/>
                <a:gd name="T1" fmla="*/ 148 h 164"/>
                <a:gd name="T2" fmla="*/ 93 w 185"/>
                <a:gd name="T3" fmla="*/ 164 h 164"/>
                <a:gd name="T4" fmla="*/ 28 w 185"/>
                <a:gd name="T5" fmla="*/ 132 h 164"/>
                <a:gd name="T6" fmla="*/ 43 w 185"/>
                <a:gd name="T7" fmla="*/ 17 h 164"/>
                <a:gd name="T8" fmla="*/ 93 w 185"/>
                <a:gd name="T9" fmla="*/ 0 h 164"/>
                <a:gd name="T10" fmla="*/ 158 w 185"/>
                <a:gd name="T11" fmla="*/ 32 h 164"/>
                <a:gd name="T12" fmla="*/ 143 w 185"/>
                <a:gd name="T13" fmla="*/ 14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64">
                  <a:moveTo>
                    <a:pt x="143" y="148"/>
                  </a:moveTo>
                  <a:cubicBezTo>
                    <a:pt x="128" y="159"/>
                    <a:pt x="110" y="164"/>
                    <a:pt x="93" y="164"/>
                  </a:cubicBezTo>
                  <a:cubicBezTo>
                    <a:pt x="68" y="164"/>
                    <a:pt x="44" y="153"/>
                    <a:pt x="28" y="132"/>
                  </a:cubicBezTo>
                  <a:cubicBezTo>
                    <a:pt x="0" y="96"/>
                    <a:pt x="7" y="45"/>
                    <a:pt x="43" y="17"/>
                  </a:cubicBezTo>
                  <a:cubicBezTo>
                    <a:pt x="58" y="6"/>
                    <a:pt x="75" y="0"/>
                    <a:pt x="93" y="0"/>
                  </a:cubicBezTo>
                  <a:cubicBezTo>
                    <a:pt x="117" y="0"/>
                    <a:pt x="142" y="12"/>
                    <a:pt x="158" y="32"/>
                  </a:cubicBezTo>
                  <a:cubicBezTo>
                    <a:pt x="185" y="68"/>
                    <a:pt x="178" y="120"/>
                    <a:pt x="143" y="148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16150" y="244475"/>
              <a:ext cx="452437" cy="431800"/>
            </a:xfrm>
            <a:custGeom>
              <a:avLst/>
              <a:gdLst>
                <a:gd name="T0" fmla="*/ 136 w 151"/>
                <a:gd name="T1" fmla="*/ 88 h 143"/>
                <a:gd name="T2" fmla="*/ 133 w 151"/>
                <a:gd name="T3" fmla="*/ 72 h 143"/>
                <a:gd name="T4" fmla="*/ 111 w 151"/>
                <a:gd name="T5" fmla="*/ 67 h 143"/>
                <a:gd name="T6" fmla="*/ 83 w 151"/>
                <a:gd name="T7" fmla="*/ 42 h 143"/>
                <a:gd name="T8" fmla="*/ 135 w 151"/>
                <a:gd name="T9" fmla="*/ 27 h 143"/>
                <a:gd name="T10" fmla="*/ 123 w 151"/>
                <a:gd name="T11" fmla="*/ 15 h 143"/>
                <a:gd name="T12" fmla="*/ 68 w 151"/>
                <a:gd name="T13" fmla="*/ 26 h 143"/>
                <a:gd name="T14" fmla="*/ 45 w 151"/>
                <a:gd name="T15" fmla="*/ 0 h 143"/>
                <a:gd name="T16" fmla="*/ 34 w 151"/>
                <a:gd name="T17" fmla="*/ 5 h 143"/>
                <a:gd name="T18" fmla="*/ 56 w 151"/>
                <a:gd name="T19" fmla="*/ 33 h 143"/>
                <a:gd name="T20" fmla="*/ 33 w 151"/>
                <a:gd name="T21" fmla="*/ 52 h 143"/>
                <a:gd name="T22" fmla="*/ 31 w 151"/>
                <a:gd name="T23" fmla="*/ 56 h 143"/>
                <a:gd name="T24" fmla="*/ 17 w 151"/>
                <a:gd name="T25" fmla="*/ 56 h 143"/>
                <a:gd name="T26" fmla="*/ 12 w 151"/>
                <a:gd name="T27" fmla="*/ 21 h 143"/>
                <a:gd name="T28" fmla="*/ 3 w 151"/>
                <a:gd name="T29" fmla="*/ 32 h 143"/>
                <a:gd name="T30" fmla="*/ 6 w 151"/>
                <a:gd name="T31" fmla="*/ 65 h 143"/>
                <a:gd name="T32" fmla="*/ 6 w 151"/>
                <a:gd name="T33" fmla="*/ 95 h 143"/>
                <a:gd name="T34" fmla="*/ 8 w 151"/>
                <a:gd name="T35" fmla="*/ 97 h 143"/>
                <a:gd name="T36" fmla="*/ 4 w 151"/>
                <a:gd name="T37" fmla="*/ 125 h 143"/>
                <a:gd name="T38" fmla="*/ 6 w 151"/>
                <a:gd name="T39" fmla="*/ 128 h 143"/>
                <a:gd name="T40" fmla="*/ 19 w 151"/>
                <a:gd name="T41" fmla="*/ 142 h 143"/>
                <a:gd name="T42" fmla="*/ 24 w 151"/>
                <a:gd name="T43" fmla="*/ 105 h 143"/>
                <a:gd name="T44" fmla="*/ 36 w 151"/>
                <a:gd name="T45" fmla="*/ 103 h 143"/>
                <a:gd name="T46" fmla="*/ 43 w 151"/>
                <a:gd name="T47" fmla="*/ 108 h 143"/>
                <a:gd name="T48" fmla="*/ 67 w 151"/>
                <a:gd name="T49" fmla="*/ 123 h 143"/>
                <a:gd name="T50" fmla="*/ 70 w 151"/>
                <a:gd name="T51" fmla="*/ 135 h 143"/>
                <a:gd name="T52" fmla="*/ 93 w 151"/>
                <a:gd name="T53" fmla="*/ 138 h 143"/>
                <a:gd name="T54" fmla="*/ 96 w 151"/>
                <a:gd name="T55" fmla="*/ 134 h 143"/>
                <a:gd name="T56" fmla="*/ 128 w 151"/>
                <a:gd name="T57" fmla="*/ 137 h 143"/>
                <a:gd name="T58" fmla="*/ 138 w 151"/>
                <a:gd name="T59" fmla="*/ 126 h 143"/>
                <a:gd name="T60" fmla="*/ 139 w 151"/>
                <a:gd name="T61" fmla="*/ 125 h 143"/>
                <a:gd name="T62" fmla="*/ 98 w 151"/>
                <a:gd name="T63" fmla="*/ 122 h 143"/>
                <a:gd name="T64" fmla="*/ 95 w 151"/>
                <a:gd name="T65" fmla="*/ 115 h 143"/>
                <a:gd name="T66" fmla="*/ 74 w 151"/>
                <a:gd name="T67" fmla="*/ 112 h 143"/>
                <a:gd name="T68" fmla="*/ 52 w 151"/>
                <a:gd name="T69" fmla="*/ 97 h 143"/>
                <a:gd name="T70" fmla="*/ 47 w 151"/>
                <a:gd name="T71" fmla="*/ 94 h 143"/>
                <a:gd name="T72" fmla="*/ 49 w 151"/>
                <a:gd name="T73" fmla="*/ 69 h 143"/>
                <a:gd name="T74" fmla="*/ 51 w 151"/>
                <a:gd name="T75" fmla="*/ 66 h 143"/>
                <a:gd name="T76" fmla="*/ 73 w 151"/>
                <a:gd name="T77" fmla="*/ 49 h 143"/>
                <a:gd name="T78" fmla="*/ 104 w 151"/>
                <a:gd name="T79" fmla="*/ 75 h 143"/>
                <a:gd name="T80" fmla="*/ 106 w 151"/>
                <a:gd name="T81" fmla="*/ 93 h 143"/>
                <a:gd name="T82" fmla="*/ 131 w 151"/>
                <a:gd name="T83" fmla="*/ 96 h 143"/>
                <a:gd name="T84" fmla="*/ 132 w 151"/>
                <a:gd name="T85" fmla="*/ 95 h 143"/>
                <a:gd name="T86" fmla="*/ 149 w 151"/>
                <a:gd name="T87" fmla="*/ 106 h 143"/>
                <a:gd name="T88" fmla="*/ 151 w 151"/>
                <a:gd name="T89" fmla="*/ 99 h 143"/>
                <a:gd name="T90" fmla="*/ 136 w 151"/>
                <a:gd name="T91" fmla="*/ 8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143">
                  <a:moveTo>
                    <a:pt x="136" y="88"/>
                  </a:moveTo>
                  <a:cubicBezTo>
                    <a:pt x="138" y="83"/>
                    <a:pt x="137" y="76"/>
                    <a:pt x="133" y="72"/>
                  </a:cubicBezTo>
                  <a:cubicBezTo>
                    <a:pt x="128" y="64"/>
                    <a:pt x="118" y="63"/>
                    <a:pt x="111" y="67"/>
                  </a:cubicBezTo>
                  <a:cubicBezTo>
                    <a:pt x="102" y="60"/>
                    <a:pt x="93" y="51"/>
                    <a:pt x="83" y="42"/>
                  </a:cubicBezTo>
                  <a:cubicBezTo>
                    <a:pt x="113" y="26"/>
                    <a:pt x="133" y="27"/>
                    <a:pt x="135" y="27"/>
                  </a:cubicBezTo>
                  <a:cubicBezTo>
                    <a:pt x="131" y="23"/>
                    <a:pt x="127" y="19"/>
                    <a:pt x="123" y="15"/>
                  </a:cubicBezTo>
                  <a:cubicBezTo>
                    <a:pt x="110" y="13"/>
                    <a:pt x="90" y="14"/>
                    <a:pt x="68" y="26"/>
                  </a:cubicBezTo>
                  <a:cubicBezTo>
                    <a:pt x="60" y="18"/>
                    <a:pt x="53" y="10"/>
                    <a:pt x="45" y="0"/>
                  </a:cubicBezTo>
                  <a:cubicBezTo>
                    <a:pt x="42" y="2"/>
                    <a:pt x="38" y="3"/>
                    <a:pt x="34" y="5"/>
                  </a:cubicBezTo>
                  <a:cubicBezTo>
                    <a:pt x="40" y="14"/>
                    <a:pt x="48" y="24"/>
                    <a:pt x="56" y="33"/>
                  </a:cubicBezTo>
                  <a:cubicBezTo>
                    <a:pt x="49" y="38"/>
                    <a:pt x="41" y="44"/>
                    <a:pt x="33" y="52"/>
                  </a:cubicBezTo>
                  <a:cubicBezTo>
                    <a:pt x="33" y="54"/>
                    <a:pt x="31" y="54"/>
                    <a:pt x="31" y="56"/>
                  </a:cubicBezTo>
                  <a:cubicBezTo>
                    <a:pt x="26" y="55"/>
                    <a:pt x="21" y="55"/>
                    <a:pt x="17" y="56"/>
                  </a:cubicBezTo>
                  <a:cubicBezTo>
                    <a:pt x="10" y="40"/>
                    <a:pt x="10" y="28"/>
                    <a:pt x="12" y="21"/>
                  </a:cubicBezTo>
                  <a:cubicBezTo>
                    <a:pt x="9" y="25"/>
                    <a:pt x="6" y="28"/>
                    <a:pt x="3" y="32"/>
                  </a:cubicBezTo>
                  <a:cubicBezTo>
                    <a:pt x="1" y="40"/>
                    <a:pt x="1" y="51"/>
                    <a:pt x="6" y="65"/>
                  </a:cubicBezTo>
                  <a:cubicBezTo>
                    <a:pt x="0" y="73"/>
                    <a:pt x="0" y="85"/>
                    <a:pt x="6" y="95"/>
                  </a:cubicBezTo>
                  <a:cubicBezTo>
                    <a:pt x="7" y="95"/>
                    <a:pt x="8" y="96"/>
                    <a:pt x="8" y="97"/>
                  </a:cubicBezTo>
                  <a:cubicBezTo>
                    <a:pt x="6" y="107"/>
                    <a:pt x="4" y="117"/>
                    <a:pt x="4" y="125"/>
                  </a:cubicBezTo>
                  <a:cubicBezTo>
                    <a:pt x="4" y="126"/>
                    <a:pt x="5" y="127"/>
                    <a:pt x="6" y="128"/>
                  </a:cubicBezTo>
                  <a:cubicBezTo>
                    <a:pt x="10" y="134"/>
                    <a:pt x="14" y="138"/>
                    <a:pt x="19" y="142"/>
                  </a:cubicBezTo>
                  <a:cubicBezTo>
                    <a:pt x="18" y="133"/>
                    <a:pt x="19" y="119"/>
                    <a:pt x="24" y="105"/>
                  </a:cubicBezTo>
                  <a:cubicBezTo>
                    <a:pt x="28" y="105"/>
                    <a:pt x="32" y="104"/>
                    <a:pt x="36" y="103"/>
                  </a:cubicBezTo>
                  <a:cubicBezTo>
                    <a:pt x="38" y="105"/>
                    <a:pt x="40" y="106"/>
                    <a:pt x="43" y="108"/>
                  </a:cubicBezTo>
                  <a:cubicBezTo>
                    <a:pt x="51" y="115"/>
                    <a:pt x="59" y="119"/>
                    <a:pt x="67" y="123"/>
                  </a:cubicBezTo>
                  <a:cubicBezTo>
                    <a:pt x="66" y="127"/>
                    <a:pt x="67" y="131"/>
                    <a:pt x="70" y="135"/>
                  </a:cubicBezTo>
                  <a:cubicBezTo>
                    <a:pt x="75" y="142"/>
                    <a:pt x="85" y="143"/>
                    <a:pt x="93" y="138"/>
                  </a:cubicBezTo>
                  <a:cubicBezTo>
                    <a:pt x="94" y="137"/>
                    <a:pt x="95" y="136"/>
                    <a:pt x="96" y="134"/>
                  </a:cubicBezTo>
                  <a:cubicBezTo>
                    <a:pt x="109" y="137"/>
                    <a:pt x="120" y="137"/>
                    <a:pt x="128" y="137"/>
                  </a:cubicBezTo>
                  <a:cubicBezTo>
                    <a:pt x="131" y="134"/>
                    <a:pt x="135" y="130"/>
                    <a:pt x="138" y="126"/>
                  </a:cubicBezTo>
                  <a:cubicBezTo>
                    <a:pt x="138" y="125"/>
                    <a:pt x="138" y="125"/>
                    <a:pt x="139" y="125"/>
                  </a:cubicBezTo>
                  <a:cubicBezTo>
                    <a:pt x="133" y="126"/>
                    <a:pt x="119" y="128"/>
                    <a:pt x="98" y="122"/>
                  </a:cubicBezTo>
                  <a:cubicBezTo>
                    <a:pt x="98" y="119"/>
                    <a:pt x="97" y="117"/>
                    <a:pt x="95" y="115"/>
                  </a:cubicBezTo>
                  <a:cubicBezTo>
                    <a:pt x="90" y="109"/>
                    <a:pt x="81" y="107"/>
                    <a:pt x="74" y="112"/>
                  </a:cubicBezTo>
                  <a:cubicBezTo>
                    <a:pt x="67" y="108"/>
                    <a:pt x="59" y="103"/>
                    <a:pt x="52" y="97"/>
                  </a:cubicBezTo>
                  <a:cubicBezTo>
                    <a:pt x="50" y="96"/>
                    <a:pt x="49" y="95"/>
                    <a:pt x="47" y="94"/>
                  </a:cubicBezTo>
                  <a:cubicBezTo>
                    <a:pt x="52" y="86"/>
                    <a:pt x="53" y="77"/>
                    <a:pt x="49" y="69"/>
                  </a:cubicBezTo>
                  <a:cubicBezTo>
                    <a:pt x="49" y="68"/>
                    <a:pt x="51" y="67"/>
                    <a:pt x="51" y="66"/>
                  </a:cubicBezTo>
                  <a:cubicBezTo>
                    <a:pt x="59" y="60"/>
                    <a:pt x="67" y="53"/>
                    <a:pt x="73" y="49"/>
                  </a:cubicBezTo>
                  <a:cubicBezTo>
                    <a:pt x="83" y="58"/>
                    <a:pt x="94" y="67"/>
                    <a:pt x="104" y="75"/>
                  </a:cubicBezTo>
                  <a:cubicBezTo>
                    <a:pt x="101" y="81"/>
                    <a:pt x="102" y="88"/>
                    <a:pt x="106" y="93"/>
                  </a:cubicBezTo>
                  <a:cubicBezTo>
                    <a:pt x="112" y="101"/>
                    <a:pt x="123" y="102"/>
                    <a:pt x="131" y="96"/>
                  </a:cubicBezTo>
                  <a:cubicBezTo>
                    <a:pt x="131" y="96"/>
                    <a:pt x="132" y="96"/>
                    <a:pt x="132" y="95"/>
                  </a:cubicBezTo>
                  <a:cubicBezTo>
                    <a:pt x="139" y="100"/>
                    <a:pt x="145" y="104"/>
                    <a:pt x="149" y="106"/>
                  </a:cubicBezTo>
                  <a:cubicBezTo>
                    <a:pt x="149" y="104"/>
                    <a:pt x="150" y="102"/>
                    <a:pt x="151" y="99"/>
                  </a:cubicBezTo>
                  <a:cubicBezTo>
                    <a:pt x="147" y="97"/>
                    <a:pt x="142" y="93"/>
                    <a:pt x="136" y="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2459038" y="514350"/>
              <a:ext cx="323850" cy="322263"/>
            </a:xfrm>
            <a:custGeom>
              <a:avLst/>
              <a:gdLst>
                <a:gd name="T0" fmla="*/ 87 w 108"/>
                <a:gd name="T1" fmla="*/ 11 h 107"/>
                <a:gd name="T2" fmla="*/ 86 w 108"/>
                <a:gd name="T3" fmla="*/ 12 h 107"/>
                <a:gd name="T4" fmla="*/ 73 w 108"/>
                <a:gd name="T5" fmla="*/ 18 h 107"/>
                <a:gd name="T6" fmla="*/ 65 w 108"/>
                <a:gd name="T7" fmla="*/ 15 h 107"/>
                <a:gd name="T8" fmla="*/ 60 w 108"/>
                <a:gd name="T9" fmla="*/ 0 h 107"/>
                <a:gd name="T10" fmla="*/ 48 w 108"/>
                <a:gd name="T11" fmla="*/ 0 h 107"/>
                <a:gd name="T12" fmla="*/ 47 w 108"/>
                <a:gd name="T13" fmla="*/ 1 h 107"/>
                <a:gd name="T14" fmla="*/ 42 w 108"/>
                <a:gd name="T15" fmla="*/ 15 h 107"/>
                <a:gd name="T16" fmla="*/ 34 w 108"/>
                <a:gd name="T17" fmla="*/ 18 h 107"/>
                <a:gd name="T18" fmla="*/ 20 w 108"/>
                <a:gd name="T19" fmla="*/ 11 h 107"/>
                <a:gd name="T20" fmla="*/ 12 w 108"/>
                <a:gd name="T21" fmla="*/ 20 h 107"/>
                <a:gd name="T22" fmla="*/ 12 w 108"/>
                <a:gd name="T23" fmla="*/ 22 h 107"/>
                <a:gd name="T24" fmla="*/ 19 w 108"/>
                <a:gd name="T25" fmla="*/ 34 h 107"/>
                <a:gd name="T26" fmla="*/ 15 w 108"/>
                <a:gd name="T27" fmla="*/ 43 h 107"/>
                <a:gd name="T28" fmla="*/ 0 w 108"/>
                <a:gd name="T29" fmla="*/ 48 h 107"/>
                <a:gd name="T30" fmla="*/ 0 w 108"/>
                <a:gd name="T31" fmla="*/ 60 h 107"/>
                <a:gd name="T32" fmla="*/ 2 w 108"/>
                <a:gd name="T33" fmla="*/ 61 h 107"/>
                <a:gd name="T34" fmla="*/ 15 w 108"/>
                <a:gd name="T35" fmla="*/ 65 h 107"/>
                <a:gd name="T36" fmla="*/ 19 w 108"/>
                <a:gd name="T37" fmla="*/ 74 h 107"/>
                <a:gd name="T38" fmla="*/ 12 w 108"/>
                <a:gd name="T39" fmla="*/ 87 h 107"/>
                <a:gd name="T40" fmla="*/ 21 w 108"/>
                <a:gd name="T41" fmla="*/ 96 h 107"/>
                <a:gd name="T42" fmla="*/ 22 w 108"/>
                <a:gd name="T43" fmla="*/ 95 h 107"/>
                <a:gd name="T44" fmla="*/ 35 w 108"/>
                <a:gd name="T45" fmla="*/ 89 h 107"/>
                <a:gd name="T46" fmla="*/ 43 w 108"/>
                <a:gd name="T47" fmla="*/ 92 h 107"/>
                <a:gd name="T48" fmla="*/ 49 w 108"/>
                <a:gd name="T49" fmla="*/ 107 h 107"/>
                <a:gd name="T50" fmla="*/ 61 w 108"/>
                <a:gd name="T51" fmla="*/ 107 h 107"/>
                <a:gd name="T52" fmla="*/ 61 w 108"/>
                <a:gd name="T53" fmla="*/ 106 h 107"/>
                <a:gd name="T54" fmla="*/ 66 w 108"/>
                <a:gd name="T55" fmla="*/ 92 h 107"/>
                <a:gd name="T56" fmla="*/ 74 w 108"/>
                <a:gd name="T57" fmla="*/ 89 h 107"/>
                <a:gd name="T58" fmla="*/ 89 w 108"/>
                <a:gd name="T59" fmla="*/ 96 h 107"/>
                <a:gd name="T60" fmla="*/ 98 w 108"/>
                <a:gd name="T61" fmla="*/ 87 h 107"/>
                <a:gd name="T62" fmla="*/ 90 w 108"/>
                <a:gd name="T63" fmla="*/ 73 h 107"/>
                <a:gd name="T64" fmla="*/ 93 w 108"/>
                <a:gd name="T65" fmla="*/ 64 h 107"/>
                <a:gd name="T66" fmla="*/ 108 w 108"/>
                <a:gd name="T67" fmla="*/ 59 h 107"/>
                <a:gd name="T68" fmla="*/ 108 w 108"/>
                <a:gd name="T69" fmla="*/ 47 h 107"/>
                <a:gd name="T70" fmla="*/ 106 w 108"/>
                <a:gd name="T71" fmla="*/ 47 h 107"/>
                <a:gd name="T72" fmla="*/ 93 w 108"/>
                <a:gd name="T73" fmla="*/ 42 h 107"/>
                <a:gd name="T74" fmla="*/ 90 w 108"/>
                <a:gd name="T75" fmla="*/ 34 h 107"/>
                <a:gd name="T76" fmla="*/ 96 w 108"/>
                <a:gd name="T77" fmla="*/ 21 h 107"/>
                <a:gd name="T78" fmla="*/ 87 w 108"/>
                <a:gd name="T79" fmla="*/ 11 h 107"/>
                <a:gd name="T80" fmla="*/ 54 w 108"/>
                <a:gd name="T81" fmla="*/ 71 h 107"/>
                <a:gd name="T82" fmla="*/ 37 w 108"/>
                <a:gd name="T83" fmla="*/ 54 h 107"/>
                <a:gd name="T84" fmla="*/ 54 w 108"/>
                <a:gd name="T85" fmla="*/ 36 h 107"/>
                <a:gd name="T86" fmla="*/ 71 w 108"/>
                <a:gd name="T87" fmla="*/ 54 h 107"/>
                <a:gd name="T88" fmla="*/ 54 w 108"/>
                <a:gd name="T89" fmla="*/ 7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107">
                  <a:moveTo>
                    <a:pt x="87" y="11"/>
                  </a:moveTo>
                  <a:cubicBezTo>
                    <a:pt x="86" y="12"/>
                    <a:pt x="86" y="12"/>
                    <a:pt x="86" y="12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87" y="11"/>
                    <a:pt x="87" y="11"/>
                    <a:pt x="87" y="11"/>
                  </a:cubicBezTo>
                  <a:moveTo>
                    <a:pt x="54" y="71"/>
                  </a:moveTo>
                  <a:cubicBezTo>
                    <a:pt x="45" y="71"/>
                    <a:pt x="37" y="63"/>
                    <a:pt x="37" y="54"/>
                  </a:cubicBezTo>
                  <a:cubicBezTo>
                    <a:pt x="37" y="44"/>
                    <a:pt x="44" y="36"/>
                    <a:pt x="54" y="36"/>
                  </a:cubicBezTo>
                  <a:cubicBezTo>
                    <a:pt x="64" y="36"/>
                    <a:pt x="71" y="44"/>
                    <a:pt x="71" y="54"/>
                  </a:cubicBezTo>
                  <a:cubicBezTo>
                    <a:pt x="71" y="63"/>
                    <a:pt x="64" y="71"/>
                    <a:pt x="54" y="7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624138" y="514350"/>
              <a:ext cx="20637" cy="11113"/>
            </a:xfrm>
            <a:custGeom>
              <a:avLst/>
              <a:gdLst>
                <a:gd name="T0" fmla="*/ 5 w 7"/>
                <a:gd name="T1" fmla="*/ 0 h 4"/>
                <a:gd name="T2" fmla="*/ 0 w 7"/>
                <a:gd name="T3" fmla="*/ 0 h 4"/>
                <a:gd name="T4" fmla="*/ 0 w 7"/>
                <a:gd name="T5" fmla="*/ 0 h 4"/>
                <a:gd name="T6" fmla="*/ 5 w 7"/>
                <a:gd name="T7" fmla="*/ 0 h 4"/>
                <a:gd name="T8" fmla="*/ 6 w 7"/>
                <a:gd name="T9" fmla="*/ 4 h 4"/>
                <a:gd name="T10" fmla="*/ 7 w 7"/>
                <a:gd name="T11" fmla="*/ 4 h 4"/>
                <a:gd name="T12" fmla="*/ 5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2590800" y="514350"/>
              <a:ext cx="63500" cy="44450"/>
            </a:xfrm>
            <a:custGeom>
              <a:avLst/>
              <a:gdLst>
                <a:gd name="T0" fmla="*/ 17 w 21"/>
                <a:gd name="T1" fmla="*/ 4 h 15"/>
                <a:gd name="T2" fmla="*/ 21 w 21"/>
                <a:gd name="T3" fmla="*/ 15 h 15"/>
                <a:gd name="T4" fmla="*/ 21 w 21"/>
                <a:gd name="T5" fmla="*/ 15 h 15"/>
                <a:gd name="T6" fmla="*/ 18 w 21"/>
                <a:gd name="T7" fmla="*/ 4 h 15"/>
                <a:gd name="T8" fmla="*/ 17 w 21"/>
                <a:gd name="T9" fmla="*/ 4 h 15"/>
                <a:gd name="T10" fmla="*/ 11 w 21"/>
                <a:gd name="T11" fmla="*/ 0 h 15"/>
                <a:gd name="T12" fmla="*/ 4 w 21"/>
                <a:gd name="T13" fmla="*/ 0 h 15"/>
                <a:gd name="T14" fmla="*/ 3 w 21"/>
                <a:gd name="T15" fmla="*/ 1 h 15"/>
                <a:gd name="T16" fmla="*/ 0 w 21"/>
                <a:gd name="T17" fmla="*/ 10 h 15"/>
                <a:gd name="T18" fmla="*/ 0 w 21"/>
                <a:gd name="T19" fmla="*/ 10 h 15"/>
                <a:gd name="T20" fmla="*/ 3 w 21"/>
                <a:gd name="T21" fmla="*/ 1 h 15"/>
                <a:gd name="T22" fmla="*/ 4 w 21"/>
                <a:gd name="T23" fmla="*/ 0 h 15"/>
                <a:gd name="T24" fmla="*/ 11 w 21"/>
                <a:gd name="T25" fmla="*/ 0 h 15"/>
                <a:gd name="T26" fmla="*/ 11 w 21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5">
                  <a:moveTo>
                    <a:pt x="17" y="4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2630488" y="625475"/>
              <a:ext cx="11112" cy="317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4 w 4"/>
                <a:gd name="T7" fmla="*/ 1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2570163" y="622300"/>
              <a:ext cx="47625" cy="53975"/>
            </a:xfrm>
            <a:custGeom>
              <a:avLst/>
              <a:gdLst>
                <a:gd name="T0" fmla="*/ 1 w 16"/>
                <a:gd name="T1" fmla="*/ 12 h 18"/>
                <a:gd name="T2" fmla="*/ 0 w 16"/>
                <a:gd name="T3" fmla="*/ 18 h 18"/>
                <a:gd name="T4" fmla="*/ 0 w 16"/>
                <a:gd name="T5" fmla="*/ 18 h 18"/>
                <a:gd name="T6" fmla="*/ 1 w 16"/>
                <a:gd name="T7" fmla="*/ 12 h 18"/>
                <a:gd name="T8" fmla="*/ 1 w 16"/>
                <a:gd name="T9" fmla="*/ 12 h 18"/>
                <a:gd name="T10" fmla="*/ 16 w 16"/>
                <a:gd name="T11" fmla="*/ 0 h 18"/>
                <a:gd name="T12" fmla="*/ 15 w 16"/>
                <a:gd name="T13" fmla="*/ 1 h 18"/>
                <a:gd name="T14" fmla="*/ 16 w 16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8">
                  <a:moveTo>
                    <a:pt x="1" y="12"/>
                  </a:moveTo>
                  <a:cubicBezTo>
                    <a:pt x="0" y="14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6" y="0"/>
                  </a:moveTo>
                  <a:cubicBezTo>
                    <a:pt x="15" y="0"/>
                    <a:pt x="15" y="1"/>
                    <a:pt x="15" y="1"/>
                  </a:cubicBezTo>
                  <a:cubicBezTo>
                    <a:pt x="15" y="1"/>
                    <a:pt x="15" y="1"/>
                    <a:pt x="16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2573338" y="622300"/>
              <a:ext cx="57150" cy="36513"/>
            </a:xfrm>
            <a:custGeom>
              <a:avLst/>
              <a:gdLst>
                <a:gd name="T0" fmla="*/ 16 w 19"/>
                <a:gd name="T1" fmla="*/ 0 h 12"/>
                <a:gd name="T2" fmla="*/ 15 w 19"/>
                <a:gd name="T3" fmla="*/ 0 h 12"/>
                <a:gd name="T4" fmla="*/ 14 w 19"/>
                <a:gd name="T5" fmla="*/ 1 h 12"/>
                <a:gd name="T6" fmla="*/ 0 w 19"/>
                <a:gd name="T7" fmla="*/ 12 h 12"/>
                <a:gd name="T8" fmla="*/ 0 w 19"/>
                <a:gd name="T9" fmla="*/ 12 h 12"/>
                <a:gd name="T10" fmla="*/ 16 w 19"/>
                <a:gd name="T11" fmla="*/ 1 h 12"/>
                <a:gd name="T12" fmla="*/ 19 w 19"/>
                <a:gd name="T13" fmla="*/ 1 h 12"/>
                <a:gd name="T14" fmla="*/ 19 w 19"/>
                <a:gd name="T15" fmla="*/ 1 h 12"/>
                <a:gd name="T16" fmla="*/ 16 w 1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0"/>
                  </a:moveTo>
                  <a:cubicBezTo>
                    <a:pt x="16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7" y="2"/>
                    <a:pt x="2" y="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5"/>
                    <a:pt x="8" y="1"/>
                    <a:pt x="16" y="1"/>
                  </a:cubicBezTo>
                  <a:cubicBezTo>
                    <a:pt x="17" y="1"/>
                    <a:pt x="18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2570163" y="682625"/>
              <a:ext cx="30162" cy="39688"/>
            </a:xfrm>
            <a:custGeom>
              <a:avLst/>
              <a:gdLst>
                <a:gd name="T0" fmla="*/ 0 w 10"/>
                <a:gd name="T1" fmla="*/ 0 h 13"/>
                <a:gd name="T2" fmla="*/ 0 w 10"/>
                <a:gd name="T3" fmla="*/ 0 h 13"/>
                <a:gd name="T4" fmla="*/ 10 w 10"/>
                <a:gd name="T5" fmla="*/ 13 h 13"/>
                <a:gd name="T6" fmla="*/ 10 w 10"/>
                <a:gd name="T7" fmla="*/ 13 h 13"/>
                <a:gd name="T8" fmla="*/ 0 w 1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5" y="11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5" y="11"/>
                    <a:pt x="1" y="6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2570163" y="679450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563813" y="782638"/>
              <a:ext cx="12700" cy="3175"/>
            </a:xfrm>
            <a:custGeom>
              <a:avLst/>
              <a:gdLst>
                <a:gd name="T0" fmla="*/ 0 w 8"/>
                <a:gd name="T1" fmla="*/ 0 h 2"/>
                <a:gd name="T2" fmla="*/ 6 w 8"/>
                <a:gd name="T3" fmla="*/ 2 h 2"/>
                <a:gd name="T4" fmla="*/ 8 w 8"/>
                <a:gd name="T5" fmla="*/ 2 h 2"/>
                <a:gd name="T6" fmla="*/ 0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6" y="2"/>
                  </a:lnTo>
                  <a:lnTo>
                    <a:pt x="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2563813" y="782638"/>
              <a:ext cx="12700" cy="3175"/>
            </a:xfrm>
            <a:custGeom>
              <a:avLst/>
              <a:gdLst>
                <a:gd name="T0" fmla="*/ 0 w 8"/>
                <a:gd name="T1" fmla="*/ 0 h 2"/>
                <a:gd name="T2" fmla="*/ 6 w 8"/>
                <a:gd name="T3" fmla="*/ 2 h 2"/>
                <a:gd name="T4" fmla="*/ 8 w 8"/>
                <a:gd name="T5" fmla="*/ 2 h 2"/>
                <a:gd name="T6" fmla="*/ 0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6" y="2"/>
                  </a:lnTo>
                  <a:lnTo>
                    <a:pt x="8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2459038" y="514350"/>
              <a:ext cx="206375" cy="288925"/>
            </a:xfrm>
            <a:custGeom>
              <a:avLst/>
              <a:gdLst>
                <a:gd name="T0" fmla="*/ 60 w 69"/>
                <a:gd name="T1" fmla="*/ 0 h 96"/>
                <a:gd name="T2" fmla="*/ 55 w 69"/>
                <a:gd name="T3" fmla="*/ 0 h 96"/>
                <a:gd name="T4" fmla="*/ 48 w 69"/>
                <a:gd name="T5" fmla="*/ 0 h 96"/>
                <a:gd name="T6" fmla="*/ 47 w 69"/>
                <a:gd name="T7" fmla="*/ 1 h 96"/>
                <a:gd name="T8" fmla="*/ 44 w 69"/>
                <a:gd name="T9" fmla="*/ 10 h 96"/>
                <a:gd name="T10" fmla="*/ 42 w 69"/>
                <a:gd name="T11" fmla="*/ 15 h 96"/>
                <a:gd name="T12" fmla="*/ 34 w 69"/>
                <a:gd name="T13" fmla="*/ 18 h 96"/>
                <a:gd name="T14" fmla="*/ 20 w 69"/>
                <a:gd name="T15" fmla="*/ 11 h 96"/>
                <a:gd name="T16" fmla="*/ 12 w 69"/>
                <a:gd name="T17" fmla="*/ 20 h 96"/>
                <a:gd name="T18" fmla="*/ 12 w 69"/>
                <a:gd name="T19" fmla="*/ 22 h 96"/>
                <a:gd name="T20" fmla="*/ 19 w 69"/>
                <a:gd name="T21" fmla="*/ 34 h 96"/>
                <a:gd name="T22" fmla="*/ 15 w 69"/>
                <a:gd name="T23" fmla="*/ 43 h 96"/>
                <a:gd name="T24" fmla="*/ 0 w 69"/>
                <a:gd name="T25" fmla="*/ 48 h 96"/>
                <a:gd name="T26" fmla="*/ 0 w 69"/>
                <a:gd name="T27" fmla="*/ 60 h 96"/>
                <a:gd name="T28" fmla="*/ 2 w 69"/>
                <a:gd name="T29" fmla="*/ 61 h 96"/>
                <a:gd name="T30" fmla="*/ 15 w 69"/>
                <a:gd name="T31" fmla="*/ 65 h 96"/>
                <a:gd name="T32" fmla="*/ 19 w 69"/>
                <a:gd name="T33" fmla="*/ 74 h 96"/>
                <a:gd name="T34" fmla="*/ 12 w 69"/>
                <a:gd name="T35" fmla="*/ 87 h 96"/>
                <a:gd name="T36" fmla="*/ 21 w 69"/>
                <a:gd name="T37" fmla="*/ 96 h 96"/>
                <a:gd name="T38" fmla="*/ 22 w 69"/>
                <a:gd name="T39" fmla="*/ 95 h 96"/>
                <a:gd name="T40" fmla="*/ 35 w 69"/>
                <a:gd name="T41" fmla="*/ 89 h 96"/>
                <a:gd name="T42" fmla="*/ 39 w 69"/>
                <a:gd name="T43" fmla="*/ 90 h 96"/>
                <a:gd name="T44" fmla="*/ 47 w 69"/>
                <a:gd name="T45" fmla="*/ 69 h 96"/>
                <a:gd name="T46" fmla="*/ 37 w 69"/>
                <a:gd name="T47" fmla="*/ 56 h 96"/>
                <a:gd name="T48" fmla="*/ 37 w 69"/>
                <a:gd name="T49" fmla="*/ 55 h 96"/>
                <a:gd name="T50" fmla="*/ 37 w 69"/>
                <a:gd name="T51" fmla="*/ 54 h 96"/>
                <a:gd name="T52" fmla="*/ 37 w 69"/>
                <a:gd name="T53" fmla="*/ 54 h 96"/>
                <a:gd name="T54" fmla="*/ 37 w 69"/>
                <a:gd name="T55" fmla="*/ 54 h 96"/>
                <a:gd name="T56" fmla="*/ 38 w 69"/>
                <a:gd name="T57" fmla="*/ 48 h 96"/>
                <a:gd name="T58" fmla="*/ 52 w 69"/>
                <a:gd name="T59" fmla="*/ 37 h 96"/>
                <a:gd name="T60" fmla="*/ 53 w 69"/>
                <a:gd name="T61" fmla="*/ 36 h 96"/>
                <a:gd name="T62" fmla="*/ 54 w 69"/>
                <a:gd name="T63" fmla="*/ 36 h 96"/>
                <a:gd name="T64" fmla="*/ 57 w 69"/>
                <a:gd name="T65" fmla="*/ 37 h 96"/>
                <a:gd name="T66" fmla="*/ 61 w 69"/>
                <a:gd name="T67" fmla="*/ 38 h 96"/>
                <a:gd name="T68" fmla="*/ 69 w 69"/>
                <a:gd name="T69" fmla="*/ 17 h 96"/>
                <a:gd name="T70" fmla="*/ 65 w 69"/>
                <a:gd name="T71" fmla="*/ 15 h 96"/>
                <a:gd name="T72" fmla="*/ 65 w 69"/>
                <a:gd name="T73" fmla="*/ 15 h 96"/>
                <a:gd name="T74" fmla="*/ 65 w 69"/>
                <a:gd name="T75" fmla="*/ 15 h 96"/>
                <a:gd name="T76" fmla="*/ 61 w 69"/>
                <a:gd name="T77" fmla="*/ 4 h 96"/>
                <a:gd name="T78" fmla="*/ 60 w 69"/>
                <a:gd name="T7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96">
                  <a:moveTo>
                    <a:pt x="6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2" y="67"/>
                    <a:pt x="38" y="62"/>
                    <a:pt x="37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7" y="55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2"/>
                    <a:pt x="37" y="50"/>
                    <a:pt x="38" y="48"/>
                  </a:cubicBezTo>
                  <a:cubicBezTo>
                    <a:pt x="40" y="42"/>
                    <a:pt x="45" y="38"/>
                    <a:pt x="52" y="37"/>
                  </a:cubicBezTo>
                  <a:cubicBezTo>
                    <a:pt x="52" y="37"/>
                    <a:pt x="52" y="36"/>
                    <a:pt x="53" y="36"/>
                  </a:cubicBezTo>
                  <a:cubicBezTo>
                    <a:pt x="53" y="36"/>
                    <a:pt x="54" y="36"/>
                    <a:pt x="54" y="36"/>
                  </a:cubicBezTo>
                  <a:cubicBezTo>
                    <a:pt x="55" y="36"/>
                    <a:pt x="56" y="36"/>
                    <a:pt x="57" y="37"/>
                  </a:cubicBezTo>
                  <a:cubicBezTo>
                    <a:pt x="58" y="37"/>
                    <a:pt x="60" y="37"/>
                    <a:pt x="61" y="3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2270125" y="646113"/>
              <a:ext cx="188912" cy="190500"/>
            </a:xfrm>
            <a:custGeom>
              <a:avLst/>
              <a:gdLst>
                <a:gd name="T0" fmla="*/ 51 w 63"/>
                <a:gd name="T1" fmla="*/ 6 h 63"/>
                <a:gd name="T2" fmla="*/ 50 w 63"/>
                <a:gd name="T3" fmla="*/ 7 h 63"/>
                <a:gd name="T4" fmla="*/ 43 w 63"/>
                <a:gd name="T5" fmla="*/ 11 h 63"/>
                <a:gd name="T6" fmla="*/ 38 w 63"/>
                <a:gd name="T7" fmla="*/ 8 h 63"/>
                <a:gd name="T8" fmla="*/ 35 w 63"/>
                <a:gd name="T9" fmla="*/ 0 h 63"/>
                <a:gd name="T10" fmla="*/ 28 w 63"/>
                <a:gd name="T11" fmla="*/ 0 h 63"/>
                <a:gd name="T12" fmla="*/ 27 w 63"/>
                <a:gd name="T13" fmla="*/ 1 h 63"/>
                <a:gd name="T14" fmla="*/ 25 w 63"/>
                <a:gd name="T15" fmla="*/ 8 h 63"/>
                <a:gd name="T16" fmla="*/ 20 w 63"/>
                <a:gd name="T17" fmla="*/ 11 h 63"/>
                <a:gd name="T18" fmla="*/ 12 w 63"/>
                <a:gd name="T19" fmla="*/ 7 h 63"/>
                <a:gd name="T20" fmla="*/ 7 w 63"/>
                <a:gd name="T21" fmla="*/ 12 h 63"/>
                <a:gd name="T22" fmla="*/ 7 w 63"/>
                <a:gd name="T23" fmla="*/ 13 h 63"/>
                <a:gd name="T24" fmla="*/ 11 w 63"/>
                <a:gd name="T25" fmla="*/ 20 h 63"/>
                <a:gd name="T26" fmla="*/ 9 w 63"/>
                <a:gd name="T27" fmla="*/ 25 h 63"/>
                <a:gd name="T28" fmla="*/ 0 w 63"/>
                <a:gd name="T29" fmla="*/ 28 h 63"/>
                <a:gd name="T30" fmla="*/ 0 w 63"/>
                <a:gd name="T31" fmla="*/ 36 h 63"/>
                <a:gd name="T32" fmla="*/ 1 w 63"/>
                <a:gd name="T33" fmla="*/ 36 h 63"/>
                <a:gd name="T34" fmla="*/ 9 w 63"/>
                <a:gd name="T35" fmla="*/ 38 h 63"/>
                <a:gd name="T36" fmla="*/ 11 w 63"/>
                <a:gd name="T37" fmla="*/ 43 h 63"/>
                <a:gd name="T38" fmla="*/ 7 w 63"/>
                <a:gd name="T39" fmla="*/ 52 h 63"/>
                <a:gd name="T40" fmla="*/ 12 w 63"/>
                <a:gd name="T41" fmla="*/ 57 h 63"/>
                <a:gd name="T42" fmla="*/ 13 w 63"/>
                <a:gd name="T43" fmla="*/ 56 h 63"/>
                <a:gd name="T44" fmla="*/ 20 w 63"/>
                <a:gd name="T45" fmla="*/ 53 h 63"/>
                <a:gd name="T46" fmla="*/ 25 w 63"/>
                <a:gd name="T47" fmla="*/ 55 h 63"/>
                <a:gd name="T48" fmla="*/ 28 w 63"/>
                <a:gd name="T49" fmla="*/ 63 h 63"/>
                <a:gd name="T50" fmla="*/ 36 w 63"/>
                <a:gd name="T51" fmla="*/ 63 h 63"/>
                <a:gd name="T52" fmla="*/ 36 w 63"/>
                <a:gd name="T53" fmla="*/ 62 h 63"/>
                <a:gd name="T54" fmla="*/ 39 w 63"/>
                <a:gd name="T55" fmla="*/ 55 h 63"/>
                <a:gd name="T56" fmla="*/ 44 w 63"/>
                <a:gd name="T57" fmla="*/ 53 h 63"/>
                <a:gd name="T58" fmla="*/ 52 w 63"/>
                <a:gd name="T59" fmla="*/ 57 h 63"/>
                <a:gd name="T60" fmla="*/ 57 w 63"/>
                <a:gd name="T61" fmla="*/ 51 h 63"/>
                <a:gd name="T62" fmla="*/ 53 w 63"/>
                <a:gd name="T63" fmla="*/ 43 h 63"/>
                <a:gd name="T64" fmla="*/ 55 w 63"/>
                <a:gd name="T65" fmla="*/ 38 h 63"/>
                <a:gd name="T66" fmla="*/ 63 w 63"/>
                <a:gd name="T67" fmla="*/ 35 h 63"/>
                <a:gd name="T68" fmla="*/ 63 w 63"/>
                <a:gd name="T69" fmla="*/ 28 h 63"/>
                <a:gd name="T70" fmla="*/ 62 w 63"/>
                <a:gd name="T71" fmla="*/ 27 h 63"/>
                <a:gd name="T72" fmla="*/ 55 w 63"/>
                <a:gd name="T73" fmla="*/ 25 h 63"/>
                <a:gd name="T74" fmla="*/ 53 w 63"/>
                <a:gd name="T75" fmla="*/ 20 h 63"/>
                <a:gd name="T76" fmla="*/ 56 w 63"/>
                <a:gd name="T77" fmla="*/ 12 h 63"/>
                <a:gd name="T78" fmla="*/ 51 w 63"/>
                <a:gd name="T79" fmla="*/ 6 h 63"/>
                <a:gd name="T80" fmla="*/ 32 w 63"/>
                <a:gd name="T81" fmla="*/ 42 h 63"/>
                <a:gd name="T82" fmla="*/ 22 w 63"/>
                <a:gd name="T83" fmla="*/ 32 h 63"/>
                <a:gd name="T84" fmla="*/ 32 w 63"/>
                <a:gd name="T85" fmla="*/ 22 h 63"/>
                <a:gd name="T86" fmla="*/ 42 w 63"/>
                <a:gd name="T87" fmla="*/ 32 h 63"/>
                <a:gd name="T88" fmla="*/ 32 w 63"/>
                <a:gd name="T8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" h="63">
                  <a:moveTo>
                    <a:pt x="51" y="6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1" y="6"/>
                    <a:pt x="51" y="6"/>
                    <a:pt x="51" y="6"/>
                  </a:cubicBezTo>
                  <a:moveTo>
                    <a:pt x="32" y="42"/>
                  </a:moveTo>
                  <a:cubicBezTo>
                    <a:pt x="26" y="42"/>
                    <a:pt x="22" y="37"/>
                    <a:pt x="22" y="32"/>
                  </a:cubicBezTo>
                  <a:cubicBezTo>
                    <a:pt x="22" y="26"/>
                    <a:pt x="26" y="22"/>
                    <a:pt x="32" y="22"/>
                  </a:cubicBezTo>
                  <a:cubicBezTo>
                    <a:pt x="37" y="22"/>
                    <a:pt x="42" y="26"/>
                    <a:pt x="42" y="32"/>
                  </a:cubicBezTo>
                  <a:cubicBezTo>
                    <a:pt x="42" y="37"/>
                    <a:pt x="37" y="42"/>
                    <a:pt x="32" y="42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57"/>
            <p:cNvSpPr>
              <a:spLocks noEditPoints="1"/>
            </p:cNvSpPr>
            <p:nvPr/>
          </p:nvSpPr>
          <p:spPr bwMode="auto">
            <a:xfrm>
              <a:off x="2305050" y="646113"/>
              <a:ext cx="79375" cy="33338"/>
            </a:xfrm>
            <a:custGeom>
              <a:avLst/>
              <a:gdLst>
                <a:gd name="T0" fmla="*/ 0 w 50"/>
                <a:gd name="T1" fmla="*/ 14 h 21"/>
                <a:gd name="T2" fmla="*/ 0 w 50"/>
                <a:gd name="T3" fmla="*/ 14 h 21"/>
                <a:gd name="T4" fmla="*/ 16 w 50"/>
                <a:gd name="T5" fmla="*/ 21 h 21"/>
                <a:gd name="T6" fmla="*/ 16 w 50"/>
                <a:gd name="T7" fmla="*/ 19 h 21"/>
                <a:gd name="T8" fmla="*/ 0 w 50"/>
                <a:gd name="T9" fmla="*/ 14 h 21"/>
                <a:gd name="T10" fmla="*/ 44 w 50"/>
                <a:gd name="T11" fmla="*/ 0 h 21"/>
                <a:gd name="T12" fmla="*/ 31 w 50"/>
                <a:gd name="T13" fmla="*/ 0 h 21"/>
                <a:gd name="T14" fmla="*/ 44 w 50"/>
                <a:gd name="T15" fmla="*/ 0 h 21"/>
                <a:gd name="T16" fmla="*/ 50 w 50"/>
                <a:gd name="T17" fmla="*/ 16 h 21"/>
                <a:gd name="T18" fmla="*/ 50 w 50"/>
                <a:gd name="T19" fmla="*/ 17 h 21"/>
                <a:gd name="T20" fmla="*/ 44 w 50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21">
                  <a:moveTo>
                    <a:pt x="0" y="14"/>
                  </a:moveTo>
                  <a:lnTo>
                    <a:pt x="0" y="14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0" y="14"/>
                  </a:lnTo>
                  <a:close/>
                  <a:moveTo>
                    <a:pt x="44" y="0"/>
                  </a:moveTo>
                  <a:lnTo>
                    <a:pt x="31" y="0"/>
                  </a:lnTo>
                  <a:lnTo>
                    <a:pt x="44" y="0"/>
                  </a:lnTo>
                  <a:lnTo>
                    <a:pt x="50" y="16"/>
                  </a:lnTo>
                  <a:lnTo>
                    <a:pt x="50" y="1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2305050" y="646113"/>
              <a:ext cx="79375" cy="33338"/>
            </a:xfrm>
            <a:custGeom>
              <a:avLst/>
              <a:gdLst>
                <a:gd name="T0" fmla="*/ 0 w 50"/>
                <a:gd name="T1" fmla="*/ 14 h 21"/>
                <a:gd name="T2" fmla="*/ 0 w 50"/>
                <a:gd name="T3" fmla="*/ 14 h 21"/>
                <a:gd name="T4" fmla="*/ 16 w 50"/>
                <a:gd name="T5" fmla="*/ 21 h 21"/>
                <a:gd name="T6" fmla="*/ 16 w 50"/>
                <a:gd name="T7" fmla="*/ 19 h 21"/>
                <a:gd name="T8" fmla="*/ 0 w 50"/>
                <a:gd name="T9" fmla="*/ 14 h 21"/>
                <a:gd name="T10" fmla="*/ 44 w 50"/>
                <a:gd name="T11" fmla="*/ 0 h 21"/>
                <a:gd name="T12" fmla="*/ 31 w 50"/>
                <a:gd name="T13" fmla="*/ 0 h 21"/>
                <a:gd name="T14" fmla="*/ 44 w 50"/>
                <a:gd name="T15" fmla="*/ 0 h 21"/>
                <a:gd name="T16" fmla="*/ 50 w 50"/>
                <a:gd name="T17" fmla="*/ 16 h 21"/>
                <a:gd name="T18" fmla="*/ 50 w 50"/>
                <a:gd name="T19" fmla="*/ 17 h 21"/>
                <a:gd name="T20" fmla="*/ 44 w 50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21">
                  <a:moveTo>
                    <a:pt x="0" y="14"/>
                  </a:moveTo>
                  <a:lnTo>
                    <a:pt x="0" y="14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0" y="14"/>
                  </a:lnTo>
                  <a:moveTo>
                    <a:pt x="44" y="0"/>
                  </a:moveTo>
                  <a:lnTo>
                    <a:pt x="31" y="0"/>
                  </a:lnTo>
                  <a:lnTo>
                    <a:pt x="44" y="0"/>
                  </a:lnTo>
                  <a:lnTo>
                    <a:pt x="50" y="16"/>
                  </a:lnTo>
                  <a:lnTo>
                    <a:pt x="50" y="17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59"/>
            <p:cNvSpPr>
              <a:spLocks noEditPoints="1"/>
            </p:cNvSpPr>
            <p:nvPr/>
          </p:nvSpPr>
          <p:spPr bwMode="auto">
            <a:xfrm>
              <a:off x="2305050" y="742950"/>
              <a:ext cx="49212" cy="76200"/>
            </a:xfrm>
            <a:custGeom>
              <a:avLst/>
              <a:gdLst>
                <a:gd name="T0" fmla="*/ 9 w 16"/>
                <a:gd name="T1" fmla="*/ 21 h 25"/>
                <a:gd name="T2" fmla="*/ 11 w 16"/>
                <a:gd name="T3" fmla="*/ 22 h 25"/>
                <a:gd name="T4" fmla="*/ 11 w 16"/>
                <a:gd name="T5" fmla="*/ 21 h 25"/>
                <a:gd name="T6" fmla="*/ 9 w 16"/>
                <a:gd name="T7" fmla="*/ 21 h 25"/>
                <a:gd name="T8" fmla="*/ 8 w 16"/>
                <a:gd name="T9" fmla="*/ 21 h 25"/>
                <a:gd name="T10" fmla="*/ 1 w 16"/>
                <a:gd name="T11" fmla="*/ 24 h 25"/>
                <a:gd name="T12" fmla="*/ 0 w 16"/>
                <a:gd name="T13" fmla="*/ 25 h 25"/>
                <a:gd name="T14" fmla="*/ 0 w 16"/>
                <a:gd name="T15" fmla="*/ 25 h 25"/>
                <a:gd name="T16" fmla="*/ 1 w 16"/>
                <a:gd name="T17" fmla="*/ 24 h 25"/>
                <a:gd name="T18" fmla="*/ 8 w 16"/>
                <a:gd name="T19" fmla="*/ 21 h 25"/>
                <a:gd name="T20" fmla="*/ 8 w 16"/>
                <a:gd name="T21" fmla="*/ 21 h 25"/>
                <a:gd name="T22" fmla="*/ 10 w 16"/>
                <a:gd name="T23" fmla="*/ 0 h 25"/>
                <a:gd name="T24" fmla="*/ 16 w 16"/>
                <a:gd name="T25" fmla="*/ 9 h 25"/>
                <a:gd name="T26" fmla="*/ 16 w 16"/>
                <a:gd name="T27" fmla="*/ 9 h 25"/>
                <a:gd name="T28" fmla="*/ 10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9" y="21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0" y="0"/>
                  </a:moveTo>
                  <a:cubicBezTo>
                    <a:pt x="10" y="4"/>
                    <a:pt x="12" y="7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2" y="7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2270125" y="646113"/>
              <a:ext cx="122237" cy="173038"/>
            </a:xfrm>
            <a:custGeom>
              <a:avLst/>
              <a:gdLst>
                <a:gd name="T0" fmla="*/ 35 w 41"/>
                <a:gd name="T1" fmla="*/ 0 h 57"/>
                <a:gd name="T2" fmla="*/ 28 w 41"/>
                <a:gd name="T3" fmla="*/ 0 h 57"/>
                <a:gd name="T4" fmla="*/ 27 w 41"/>
                <a:gd name="T5" fmla="*/ 1 h 57"/>
                <a:gd name="T6" fmla="*/ 25 w 41"/>
                <a:gd name="T7" fmla="*/ 8 h 57"/>
                <a:gd name="T8" fmla="*/ 20 w 41"/>
                <a:gd name="T9" fmla="*/ 11 h 57"/>
                <a:gd name="T10" fmla="*/ 20 w 41"/>
                <a:gd name="T11" fmla="*/ 10 h 57"/>
                <a:gd name="T12" fmla="*/ 20 w 41"/>
                <a:gd name="T13" fmla="*/ 11 h 57"/>
                <a:gd name="T14" fmla="*/ 12 w 41"/>
                <a:gd name="T15" fmla="*/ 7 h 57"/>
                <a:gd name="T16" fmla="*/ 7 w 41"/>
                <a:gd name="T17" fmla="*/ 12 h 57"/>
                <a:gd name="T18" fmla="*/ 7 w 41"/>
                <a:gd name="T19" fmla="*/ 13 h 57"/>
                <a:gd name="T20" fmla="*/ 11 w 41"/>
                <a:gd name="T21" fmla="*/ 20 h 57"/>
                <a:gd name="T22" fmla="*/ 9 w 41"/>
                <a:gd name="T23" fmla="*/ 25 h 57"/>
                <a:gd name="T24" fmla="*/ 0 w 41"/>
                <a:gd name="T25" fmla="*/ 28 h 57"/>
                <a:gd name="T26" fmla="*/ 0 w 41"/>
                <a:gd name="T27" fmla="*/ 36 h 57"/>
                <a:gd name="T28" fmla="*/ 1 w 41"/>
                <a:gd name="T29" fmla="*/ 36 h 57"/>
                <a:gd name="T30" fmla="*/ 9 w 41"/>
                <a:gd name="T31" fmla="*/ 38 h 57"/>
                <a:gd name="T32" fmla="*/ 11 w 41"/>
                <a:gd name="T33" fmla="*/ 43 h 57"/>
                <a:gd name="T34" fmla="*/ 7 w 41"/>
                <a:gd name="T35" fmla="*/ 52 h 57"/>
                <a:gd name="T36" fmla="*/ 12 w 41"/>
                <a:gd name="T37" fmla="*/ 57 h 57"/>
                <a:gd name="T38" fmla="*/ 13 w 41"/>
                <a:gd name="T39" fmla="*/ 56 h 57"/>
                <a:gd name="T40" fmla="*/ 20 w 41"/>
                <a:gd name="T41" fmla="*/ 53 h 57"/>
                <a:gd name="T42" fmla="*/ 20 w 41"/>
                <a:gd name="T43" fmla="*/ 53 h 57"/>
                <a:gd name="T44" fmla="*/ 20 w 41"/>
                <a:gd name="T45" fmla="*/ 53 h 57"/>
                <a:gd name="T46" fmla="*/ 21 w 41"/>
                <a:gd name="T47" fmla="*/ 53 h 57"/>
                <a:gd name="T48" fmla="*/ 23 w 41"/>
                <a:gd name="T49" fmla="*/ 53 h 57"/>
                <a:gd name="T50" fmla="*/ 28 w 41"/>
                <a:gd name="T51" fmla="*/ 41 h 57"/>
                <a:gd name="T52" fmla="*/ 22 w 41"/>
                <a:gd name="T53" fmla="*/ 32 h 57"/>
                <a:gd name="T54" fmla="*/ 22 w 41"/>
                <a:gd name="T55" fmla="*/ 32 h 57"/>
                <a:gd name="T56" fmla="*/ 22 w 41"/>
                <a:gd name="T57" fmla="*/ 32 h 57"/>
                <a:gd name="T58" fmla="*/ 22 w 41"/>
                <a:gd name="T59" fmla="*/ 32 h 57"/>
                <a:gd name="T60" fmla="*/ 22 w 41"/>
                <a:gd name="T61" fmla="*/ 32 h 57"/>
                <a:gd name="T62" fmla="*/ 32 w 41"/>
                <a:gd name="T63" fmla="*/ 22 h 57"/>
                <a:gd name="T64" fmla="*/ 35 w 41"/>
                <a:gd name="T65" fmla="*/ 22 h 57"/>
                <a:gd name="T66" fmla="*/ 41 w 41"/>
                <a:gd name="T67" fmla="*/ 10 h 57"/>
                <a:gd name="T68" fmla="*/ 38 w 41"/>
                <a:gd name="T69" fmla="*/ 9 h 57"/>
                <a:gd name="T70" fmla="*/ 38 w 41"/>
                <a:gd name="T71" fmla="*/ 9 h 57"/>
                <a:gd name="T72" fmla="*/ 38 w 41"/>
                <a:gd name="T73" fmla="*/ 8 h 57"/>
                <a:gd name="T74" fmla="*/ 35 w 41"/>
                <a:gd name="T7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4" y="39"/>
                    <a:pt x="22" y="36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26"/>
                    <a:pt x="26" y="22"/>
                    <a:pt x="32" y="22"/>
                  </a:cubicBezTo>
                  <a:cubicBezTo>
                    <a:pt x="33" y="22"/>
                    <a:pt x="34" y="22"/>
                    <a:pt x="35" y="2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8" name="グループ化 137"/>
          <p:cNvGrpSpPr/>
          <p:nvPr/>
        </p:nvGrpSpPr>
        <p:grpSpPr>
          <a:xfrm>
            <a:off x="3082925" y="190500"/>
            <a:ext cx="750888" cy="703263"/>
            <a:chOff x="3082925" y="190500"/>
            <a:chExt cx="750888" cy="703263"/>
          </a:xfrm>
        </p:grpSpPr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3184525" y="190500"/>
              <a:ext cx="457200" cy="582613"/>
            </a:xfrm>
            <a:custGeom>
              <a:avLst/>
              <a:gdLst>
                <a:gd name="T0" fmla="*/ 94 w 152"/>
                <a:gd name="T1" fmla="*/ 0 h 193"/>
                <a:gd name="T2" fmla="*/ 147 w 152"/>
                <a:gd name="T3" fmla="*/ 38 h 193"/>
                <a:gd name="T4" fmla="*/ 148 w 152"/>
                <a:gd name="T5" fmla="*/ 74 h 193"/>
                <a:gd name="T6" fmla="*/ 146 w 152"/>
                <a:gd name="T7" fmla="*/ 76 h 193"/>
                <a:gd name="T8" fmla="*/ 129 w 152"/>
                <a:gd name="T9" fmla="*/ 71 h 193"/>
                <a:gd name="T10" fmla="*/ 127 w 152"/>
                <a:gd name="T11" fmla="*/ 69 h 193"/>
                <a:gd name="T12" fmla="*/ 123 w 152"/>
                <a:gd name="T13" fmla="*/ 40 h 193"/>
                <a:gd name="T14" fmla="*/ 87 w 152"/>
                <a:gd name="T15" fmla="*/ 23 h 193"/>
                <a:gd name="T16" fmla="*/ 57 w 152"/>
                <a:gd name="T17" fmla="*/ 50 h 193"/>
                <a:gd name="T18" fmla="*/ 70 w 152"/>
                <a:gd name="T19" fmla="*/ 87 h 193"/>
                <a:gd name="T20" fmla="*/ 82 w 152"/>
                <a:gd name="T21" fmla="*/ 95 h 193"/>
                <a:gd name="T22" fmla="*/ 83 w 152"/>
                <a:gd name="T23" fmla="*/ 98 h 193"/>
                <a:gd name="T24" fmla="*/ 55 w 152"/>
                <a:gd name="T25" fmla="*/ 145 h 193"/>
                <a:gd name="T26" fmla="*/ 54 w 152"/>
                <a:gd name="T27" fmla="*/ 146 h 193"/>
                <a:gd name="T28" fmla="*/ 52 w 152"/>
                <a:gd name="T29" fmla="*/ 160 h 193"/>
                <a:gd name="T30" fmla="*/ 53 w 152"/>
                <a:gd name="T31" fmla="*/ 176 h 193"/>
                <a:gd name="T32" fmla="*/ 29 w 152"/>
                <a:gd name="T33" fmla="*/ 193 h 193"/>
                <a:gd name="T34" fmla="*/ 5 w 152"/>
                <a:gd name="T35" fmla="*/ 176 h 193"/>
                <a:gd name="T36" fmla="*/ 24 w 152"/>
                <a:gd name="T37" fmla="*/ 144 h 193"/>
                <a:gd name="T38" fmla="*/ 26 w 152"/>
                <a:gd name="T39" fmla="*/ 143 h 193"/>
                <a:gd name="T40" fmla="*/ 34 w 152"/>
                <a:gd name="T41" fmla="*/ 138 h 193"/>
                <a:gd name="T42" fmla="*/ 52 w 152"/>
                <a:gd name="T43" fmla="*/ 108 h 193"/>
                <a:gd name="T44" fmla="*/ 52 w 152"/>
                <a:gd name="T45" fmla="*/ 103 h 193"/>
                <a:gd name="T46" fmla="*/ 36 w 152"/>
                <a:gd name="T47" fmla="*/ 77 h 193"/>
                <a:gd name="T48" fmla="*/ 51 w 152"/>
                <a:gd name="T49" fmla="*/ 17 h 193"/>
                <a:gd name="T50" fmla="*/ 94 w 152"/>
                <a:gd name="T5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93">
                  <a:moveTo>
                    <a:pt x="94" y="0"/>
                  </a:moveTo>
                  <a:cubicBezTo>
                    <a:pt x="118" y="2"/>
                    <a:pt x="136" y="14"/>
                    <a:pt x="147" y="38"/>
                  </a:cubicBezTo>
                  <a:cubicBezTo>
                    <a:pt x="151" y="50"/>
                    <a:pt x="152" y="62"/>
                    <a:pt x="148" y="74"/>
                  </a:cubicBezTo>
                  <a:cubicBezTo>
                    <a:pt x="148" y="76"/>
                    <a:pt x="147" y="76"/>
                    <a:pt x="146" y="76"/>
                  </a:cubicBezTo>
                  <a:cubicBezTo>
                    <a:pt x="140" y="74"/>
                    <a:pt x="134" y="73"/>
                    <a:pt x="129" y="71"/>
                  </a:cubicBezTo>
                  <a:cubicBezTo>
                    <a:pt x="127" y="71"/>
                    <a:pt x="127" y="70"/>
                    <a:pt x="127" y="69"/>
                  </a:cubicBezTo>
                  <a:cubicBezTo>
                    <a:pt x="129" y="59"/>
                    <a:pt x="128" y="49"/>
                    <a:pt x="123" y="40"/>
                  </a:cubicBezTo>
                  <a:cubicBezTo>
                    <a:pt x="115" y="28"/>
                    <a:pt x="101" y="21"/>
                    <a:pt x="87" y="23"/>
                  </a:cubicBezTo>
                  <a:cubicBezTo>
                    <a:pt x="72" y="26"/>
                    <a:pt x="60" y="36"/>
                    <a:pt x="57" y="50"/>
                  </a:cubicBezTo>
                  <a:cubicBezTo>
                    <a:pt x="53" y="65"/>
                    <a:pt x="58" y="77"/>
                    <a:pt x="70" y="87"/>
                  </a:cubicBezTo>
                  <a:cubicBezTo>
                    <a:pt x="73" y="90"/>
                    <a:pt x="77" y="93"/>
                    <a:pt x="82" y="95"/>
                  </a:cubicBezTo>
                  <a:cubicBezTo>
                    <a:pt x="84" y="96"/>
                    <a:pt x="83" y="97"/>
                    <a:pt x="83" y="98"/>
                  </a:cubicBezTo>
                  <a:cubicBezTo>
                    <a:pt x="73" y="114"/>
                    <a:pt x="64" y="129"/>
                    <a:pt x="55" y="145"/>
                  </a:cubicBezTo>
                  <a:cubicBezTo>
                    <a:pt x="54" y="145"/>
                    <a:pt x="54" y="146"/>
                    <a:pt x="54" y="146"/>
                  </a:cubicBezTo>
                  <a:cubicBezTo>
                    <a:pt x="51" y="151"/>
                    <a:pt x="50" y="155"/>
                    <a:pt x="52" y="160"/>
                  </a:cubicBezTo>
                  <a:cubicBezTo>
                    <a:pt x="54" y="165"/>
                    <a:pt x="54" y="171"/>
                    <a:pt x="53" y="176"/>
                  </a:cubicBezTo>
                  <a:cubicBezTo>
                    <a:pt x="50" y="186"/>
                    <a:pt x="40" y="193"/>
                    <a:pt x="29" y="193"/>
                  </a:cubicBezTo>
                  <a:cubicBezTo>
                    <a:pt x="19" y="193"/>
                    <a:pt x="9" y="187"/>
                    <a:pt x="5" y="176"/>
                  </a:cubicBezTo>
                  <a:cubicBezTo>
                    <a:pt x="0" y="162"/>
                    <a:pt x="9" y="147"/>
                    <a:pt x="24" y="144"/>
                  </a:cubicBezTo>
                  <a:cubicBezTo>
                    <a:pt x="25" y="143"/>
                    <a:pt x="26" y="143"/>
                    <a:pt x="26" y="143"/>
                  </a:cubicBezTo>
                  <a:cubicBezTo>
                    <a:pt x="31" y="144"/>
                    <a:pt x="33" y="141"/>
                    <a:pt x="34" y="138"/>
                  </a:cubicBezTo>
                  <a:cubicBezTo>
                    <a:pt x="40" y="128"/>
                    <a:pt x="46" y="118"/>
                    <a:pt x="52" y="108"/>
                  </a:cubicBezTo>
                  <a:cubicBezTo>
                    <a:pt x="54" y="106"/>
                    <a:pt x="53" y="105"/>
                    <a:pt x="52" y="103"/>
                  </a:cubicBezTo>
                  <a:cubicBezTo>
                    <a:pt x="44" y="95"/>
                    <a:pt x="38" y="87"/>
                    <a:pt x="36" y="77"/>
                  </a:cubicBezTo>
                  <a:cubicBezTo>
                    <a:pt x="29" y="54"/>
                    <a:pt x="34" y="34"/>
                    <a:pt x="51" y="17"/>
                  </a:cubicBezTo>
                  <a:cubicBezTo>
                    <a:pt x="62" y="6"/>
                    <a:pt x="76" y="1"/>
                    <a:pt x="94" y="0"/>
                  </a:cubicBezTo>
                  <a:close/>
                </a:path>
              </a:pathLst>
            </a:custGeom>
            <a:solidFill>
              <a:srgbClr val="C53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3082925" y="525463"/>
              <a:ext cx="642937" cy="357188"/>
            </a:xfrm>
            <a:custGeom>
              <a:avLst/>
              <a:gdLst>
                <a:gd name="T0" fmla="*/ 128 w 214"/>
                <a:gd name="T1" fmla="*/ 47 h 118"/>
                <a:gd name="T2" fmla="*/ 154 w 214"/>
                <a:gd name="T3" fmla="*/ 47 h 118"/>
                <a:gd name="T4" fmla="*/ 170 w 214"/>
                <a:gd name="T5" fmla="*/ 41 h 118"/>
                <a:gd name="T6" fmla="*/ 194 w 214"/>
                <a:gd name="T7" fmla="*/ 34 h 118"/>
                <a:gd name="T8" fmla="*/ 212 w 214"/>
                <a:gd name="T9" fmla="*/ 53 h 118"/>
                <a:gd name="T10" fmla="*/ 198 w 214"/>
                <a:gd name="T11" fmla="*/ 81 h 118"/>
                <a:gd name="T12" fmla="*/ 168 w 214"/>
                <a:gd name="T13" fmla="*/ 74 h 118"/>
                <a:gd name="T14" fmla="*/ 157 w 214"/>
                <a:gd name="T15" fmla="*/ 68 h 118"/>
                <a:gd name="T16" fmla="*/ 122 w 214"/>
                <a:gd name="T17" fmla="*/ 68 h 118"/>
                <a:gd name="T18" fmla="*/ 119 w 214"/>
                <a:gd name="T19" fmla="*/ 70 h 118"/>
                <a:gd name="T20" fmla="*/ 103 w 214"/>
                <a:gd name="T21" fmla="*/ 100 h 118"/>
                <a:gd name="T22" fmla="*/ 55 w 214"/>
                <a:gd name="T23" fmla="*/ 116 h 118"/>
                <a:gd name="T24" fmla="*/ 4 w 214"/>
                <a:gd name="T25" fmla="*/ 67 h 118"/>
                <a:gd name="T26" fmla="*/ 35 w 214"/>
                <a:gd name="T27" fmla="*/ 5 h 118"/>
                <a:gd name="T28" fmla="*/ 47 w 214"/>
                <a:gd name="T29" fmla="*/ 1 h 118"/>
                <a:gd name="T30" fmla="*/ 49 w 214"/>
                <a:gd name="T31" fmla="*/ 2 h 118"/>
                <a:gd name="T32" fmla="*/ 54 w 214"/>
                <a:gd name="T33" fmla="*/ 19 h 118"/>
                <a:gd name="T34" fmla="*/ 52 w 214"/>
                <a:gd name="T35" fmla="*/ 22 h 118"/>
                <a:gd name="T36" fmla="*/ 37 w 214"/>
                <a:gd name="T37" fmla="*/ 32 h 118"/>
                <a:gd name="T38" fmla="*/ 32 w 214"/>
                <a:gd name="T39" fmla="*/ 78 h 118"/>
                <a:gd name="T40" fmla="*/ 87 w 214"/>
                <a:gd name="T41" fmla="*/ 84 h 118"/>
                <a:gd name="T42" fmla="*/ 97 w 214"/>
                <a:gd name="T43" fmla="*/ 62 h 118"/>
                <a:gd name="T44" fmla="*/ 98 w 214"/>
                <a:gd name="T45" fmla="*/ 49 h 118"/>
                <a:gd name="T46" fmla="*/ 100 w 214"/>
                <a:gd name="T47" fmla="*/ 47 h 118"/>
                <a:gd name="T48" fmla="*/ 117 w 214"/>
                <a:gd name="T49" fmla="*/ 47 h 118"/>
                <a:gd name="T50" fmla="*/ 128 w 214"/>
                <a:gd name="T51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118">
                  <a:moveTo>
                    <a:pt x="128" y="47"/>
                  </a:moveTo>
                  <a:cubicBezTo>
                    <a:pt x="137" y="47"/>
                    <a:pt x="145" y="47"/>
                    <a:pt x="154" y="47"/>
                  </a:cubicBezTo>
                  <a:cubicBezTo>
                    <a:pt x="160" y="47"/>
                    <a:pt x="166" y="46"/>
                    <a:pt x="170" y="41"/>
                  </a:cubicBezTo>
                  <a:cubicBezTo>
                    <a:pt x="177" y="33"/>
                    <a:pt x="185" y="31"/>
                    <a:pt x="194" y="34"/>
                  </a:cubicBezTo>
                  <a:cubicBezTo>
                    <a:pt x="204" y="37"/>
                    <a:pt x="210" y="43"/>
                    <a:pt x="212" y="53"/>
                  </a:cubicBezTo>
                  <a:cubicBezTo>
                    <a:pt x="214" y="64"/>
                    <a:pt x="208" y="76"/>
                    <a:pt x="198" y="81"/>
                  </a:cubicBezTo>
                  <a:cubicBezTo>
                    <a:pt x="188" y="86"/>
                    <a:pt x="175" y="83"/>
                    <a:pt x="168" y="74"/>
                  </a:cubicBezTo>
                  <a:cubicBezTo>
                    <a:pt x="165" y="69"/>
                    <a:pt x="162" y="68"/>
                    <a:pt x="157" y="68"/>
                  </a:cubicBezTo>
                  <a:cubicBezTo>
                    <a:pt x="145" y="68"/>
                    <a:pt x="134" y="68"/>
                    <a:pt x="122" y="68"/>
                  </a:cubicBezTo>
                  <a:cubicBezTo>
                    <a:pt x="120" y="68"/>
                    <a:pt x="120" y="69"/>
                    <a:pt x="119" y="70"/>
                  </a:cubicBezTo>
                  <a:cubicBezTo>
                    <a:pt x="116" y="82"/>
                    <a:pt x="111" y="92"/>
                    <a:pt x="103" y="100"/>
                  </a:cubicBezTo>
                  <a:cubicBezTo>
                    <a:pt x="89" y="112"/>
                    <a:pt x="74" y="118"/>
                    <a:pt x="55" y="116"/>
                  </a:cubicBezTo>
                  <a:cubicBezTo>
                    <a:pt x="30" y="113"/>
                    <a:pt x="8" y="92"/>
                    <a:pt x="4" y="67"/>
                  </a:cubicBezTo>
                  <a:cubicBezTo>
                    <a:pt x="0" y="43"/>
                    <a:pt x="13" y="16"/>
                    <a:pt x="35" y="5"/>
                  </a:cubicBezTo>
                  <a:cubicBezTo>
                    <a:pt x="39" y="3"/>
                    <a:pt x="43" y="2"/>
                    <a:pt x="47" y="1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50" y="8"/>
                    <a:pt x="52" y="13"/>
                    <a:pt x="54" y="19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47" y="24"/>
                    <a:pt x="42" y="28"/>
                    <a:pt x="37" y="32"/>
                  </a:cubicBezTo>
                  <a:cubicBezTo>
                    <a:pt x="23" y="45"/>
                    <a:pt x="22" y="62"/>
                    <a:pt x="32" y="78"/>
                  </a:cubicBezTo>
                  <a:cubicBezTo>
                    <a:pt x="44" y="96"/>
                    <a:pt x="71" y="99"/>
                    <a:pt x="87" y="84"/>
                  </a:cubicBezTo>
                  <a:cubicBezTo>
                    <a:pt x="93" y="78"/>
                    <a:pt x="96" y="70"/>
                    <a:pt x="97" y="62"/>
                  </a:cubicBezTo>
                  <a:cubicBezTo>
                    <a:pt x="98" y="58"/>
                    <a:pt x="98" y="54"/>
                    <a:pt x="98" y="49"/>
                  </a:cubicBezTo>
                  <a:cubicBezTo>
                    <a:pt x="98" y="48"/>
                    <a:pt x="98" y="47"/>
                    <a:pt x="100" y="47"/>
                  </a:cubicBezTo>
                  <a:cubicBezTo>
                    <a:pt x="105" y="47"/>
                    <a:pt x="111" y="47"/>
                    <a:pt x="117" y="47"/>
                  </a:cubicBezTo>
                  <a:cubicBezTo>
                    <a:pt x="120" y="47"/>
                    <a:pt x="124" y="47"/>
                    <a:pt x="128" y="47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3376613" y="296863"/>
              <a:ext cx="457200" cy="596900"/>
            </a:xfrm>
            <a:custGeom>
              <a:avLst/>
              <a:gdLst>
                <a:gd name="T0" fmla="*/ 49 w 152"/>
                <a:gd name="T1" fmla="*/ 175 h 198"/>
                <a:gd name="T2" fmla="*/ 65 w 152"/>
                <a:gd name="T3" fmla="*/ 162 h 198"/>
                <a:gd name="T4" fmla="*/ 67 w 152"/>
                <a:gd name="T5" fmla="*/ 162 h 198"/>
                <a:gd name="T6" fmla="*/ 86 w 152"/>
                <a:gd name="T7" fmla="*/ 170 h 198"/>
                <a:gd name="T8" fmla="*/ 119 w 152"/>
                <a:gd name="T9" fmla="*/ 158 h 198"/>
                <a:gd name="T10" fmla="*/ 105 w 152"/>
                <a:gd name="T11" fmla="*/ 101 h 198"/>
                <a:gd name="T12" fmla="*/ 79 w 152"/>
                <a:gd name="T13" fmla="*/ 101 h 198"/>
                <a:gd name="T14" fmla="*/ 66 w 152"/>
                <a:gd name="T15" fmla="*/ 108 h 198"/>
                <a:gd name="T16" fmla="*/ 62 w 152"/>
                <a:gd name="T17" fmla="*/ 107 h 198"/>
                <a:gd name="T18" fmla="*/ 36 w 152"/>
                <a:gd name="T19" fmla="*/ 61 h 198"/>
                <a:gd name="T20" fmla="*/ 21 w 152"/>
                <a:gd name="T21" fmla="*/ 49 h 198"/>
                <a:gd name="T22" fmla="*/ 5 w 152"/>
                <a:gd name="T23" fmla="*/ 18 h 198"/>
                <a:gd name="T24" fmla="*/ 30 w 152"/>
                <a:gd name="T25" fmla="*/ 1 h 198"/>
                <a:gd name="T26" fmla="*/ 53 w 152"/>
                <a:gd name="T27" fmla="*/ 21 h 198"/>
                <a:gd name="T28" fmla="*/ 50 w 152"/>
                <a:gd name="T29" fmla="*/ 37 h 198"/>
                <a:gd name="T30" fmla="*/ 51 w 152"/>
                <a:gd name="T31" fmla="*/ 44 h 198"/>
                <a:gd name="T32" fmla="*/ 69 w 152"/>
                <a:gd name="T33" fmla="*/ 77 h 198"/>
                <a:gd name="T34" fmla="*/ 72 w 152"/>
                <a:gd name="T35" fmla="*/ 78 h 198"/>
                <a:gd name="T36" fmla="*/ 121 w 152"/>
                <a:gd name="T37" fmla="*/ 84 h 198"/>
                <a:gd name="T38" fmla="*/ 149 w 152"/>
                <a:gd name="T39" fmla="*/ 128 h 198"/>
                <a:gd name="T40" fmla="*/ 130 w 152"/>
                <a:gd name="T41" fmla="*/ 179 h 198"/>
                <a:gd name="T42" fmla="*/ 61 w 152"/>
                <a:gd name="T43" fmla="*/ 184 h 198"/>
                <a:gd name="T44" fmla="*/ 53 w 152"/>
                <a:gd name="T45" fmla="*/ 179 h 198"/>
                <a:gd name="T46" fmla="*/ 49 w 152"/>
                <a:gd name="T47" fmla="*/ 17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2" h="198">
                  <a:moveTo>
                    <a:pt x="49" y="175"/>
                  </a:moveTo>
                  <a:cubicBezTo>
                    <a:pt x="54" y="171"/>
                    <a:pt x="60" y="166"/>
                    <a:pt x="65" y="162"/>
                  </a:cubicBezTo>
                  <a:cubicBezTo>
                    <a:pt x="66" y="161"/>
                    <a:pt x="67" y="162"/>
                    <a:pt x="67" y="162"/>
                  </a:cubicBezTo>
                  <a:cubicBezTo>
                    <a:pt x="73" y="166"/>
                    <a:pt x="79" y="169"/>
                    <a:pt x="86" y="170"/>
                  </a:cubicBezTo>
                  <a:cubicBezTo>
                    <a:pt x="99" y="173"/>
                    <a:pt x="110" y="168"/>
                    <a:pt x="119" y="158"/>
                  </a:cubicBezTo>
                  <a:cubicBezTo>
                    <a:pt x="135" y="139"/>
                    <a:pt x="128" y="110"/>
                    <a:pt x="105" y="101"/>
                  </a:cubicBezTo>
                  <a:cubicBezTo>
                    <a:pt x="96" y="97"/>
                    <a:pt x="88" y="98"/>
                    <a:pt x="79" y="101"/>
                  </a:cubicBezTo>
                  <a:cubicBezTo>
                    <a:pt x="74" y="103"/>
                    <a:pt x="70" y="105"/>
                    <a:pt x="66" y="108"/>
                  </a:cubicBezTo>
                  <a:cubicBezTo>
                    <a:pt x="64" y="109"/>
                    <a:pt x="63" y="109"/>
                    <a:pt x="62" y="107"/>
                  </a:cubicBezTo>
                  <a:cubicBezTo>
                    <a:pt x="54" y="92"/>
                    <a:pt x="45" y="76"/>
                    <a:pt x="36" y="61"/>
                  </a:cubicBezTo>
                  <a:cubicBezTo>
                    <a:pt x="33" y="55"/>
                    <a:pt x="28" y="51"/>
                    <a:pt x="21" y="49"/>
                  </a:cubicBezTo>
                  <a:cubicBezTo>
                    <a:pt x="8" y="47"/>
                    <a:pt x="0" y="31"/>
                    <a:pt x="5" y="18"/>
                  </a:cubicBezTo>
                  <a:cubicBezTo>
                    <a:pt x="8" y="7"/>
                    <a:pt x="18" y="0"/>
                    <a:pt x="30" y="1"/>
                  </a:cubicBezTo>
                  <a:cubicBezTo>
                    <a:pt x="40" y="2"/>
                    <a:pt x="50" y="10"/>
                    <a:pt x="53" y="21"/>
                  </a:cubicBezTo>
                  <a:cubicBezTo>
                    <a:pt x="54" y="27"/>
                    <a:pt x="53" y="32"/>
                    <a:pt x="50" y="37"/>
                  </a:cubicBezTo>
                  <a:cubicBezTo>
                    <a:pt x="49" y="40"/>
                    <a:pt x="49" y="42"/>
                    <a:pt x="51" y="44"/>
                  </a:cubicBezTo>
                  <a:cubicBezTo>
                    <a:pt x="57" y="55"/>
                    <a:pt x="63" y="66"/>
                    <a:pt x="69" y="77"/>
                  </a:cubicBezTo>
                  <a:cubicBezTo>
                    <a:pt x="70" y="79"/>
                    <a:pt x="71" y="79"/>
                    <a:pt x="72" y="78"/>
                  </a:cubicBezTo>
                  <a:cubicBezTo>
                    <a:pt x="89" y="74"/>
                    <a:pt x="105" y="75"/>
                    <a:pt x="121" y="84"/>
                  </a:cubicBezTo>
                  <a:cubicBezTo>
                    <a:pt x="137" y="94"/>
                    <a:pt x="147" y="108"/>
                    <a:pt x="149" y="128"/>
                  </a:cubicBezTo>
                  <a:cubicBezTo>
                    <a:pt x="152" y="148"/>
                    <a:pt x="145" y="165"/>
                    <a:pt x="130" y="179"/>
                  </a:cubicBezTo>
                  <a:cubicBezTo>
                    <a:pt x="111" y="196"/>
                    <a:pt x="82" y="198"/>
                    <a:pt x="61" y="184"/>
                  </a:cubicBezTo>
                  <a:cubicBezTo>
                    <a:pt x="58" y="183"/>
                    <a:pt x="55" y="181"/>
                    <a:pt x="53" y="179"/>
                  </a:cubicBezTo>
                  <a:cubicBezTo>
                    <a:pt x="52" y="178"/>
                    <a:pt x="50" y="176"/>
                    <a:pt x="49" y="175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4094163" y="233363"/>
            <a:ext cx="676275" cy="603250"/>
            <a:chOff x="4094163" y="233363"/>
            <a:chExt cx="676275" cy="603250"/>
          </a:xfrm>
        </p:grpSpPr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094163" y="233363"/>
              <a:ext cx="676275" cy="603250"/>
            </a:xfrm>
            <a:custGeom>
              <a:avLst/>
              <a:gdLst>
                <a:gd name="T0" fmla="*/ 173 w 225"/>
                <a:gd name="T1" fmla="*/ 180 h 200"/>
                <a:gd name="T2" fmla="*/ 113 w 225"/>
                <a:gd name="T3" fmla="*/ 200 h 200"/>
                <a:gd name="T4" fmla="*/ 33 w 225"/>
                <a:gd name="T5" fmla="*/ 161 h 200"/>
                <a:gd name="T6" fmla="*/ 52 w 225"/>
                <a:gd name="T7" fmla="*/ 21 h 200"/>
                <a:gd name="T8" fmla="*/ 112 w 225"/>
                <a:gd name="T9" fmla="*/ 0 h 200"/>
                <a:gd name="T10" fmla="*/ 192 w 225"/>
                <a:gd name="T11" fmla="*/ 40 h 200"/>
                <a:gd name="T12" fmla="*/ 173 w 225"/>
                <a:gd name="T13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200">
                  <a:moveTo>
                    <a:pt x="173" y="180"/>
                  </a:moveTo>
                  <a:cubicBezTo>
                    <a:pt x="155" y="194"/>
                    <a:pt x="134" y="200"/>
                    <a:pt x="113" y="200"/>
                  </a:cubicBezTo>
                  <a:cubicBezTo>
                    <a:pt x="83" y="200"/>
                    <a:pt x="53" y="187"/>
                    <a:pt x="33" y="161"/>
                  </a:cubicBezTo>
                  <a:cubicBezTo>
                    <a:pt x="0" y="117"/>
                    <a:pt x="8" y="55"/>
                    <a:pt x="52" y="21"/>
                  </a:cubicBezTo>
                  <a:cubicBezTo>
                    <a:pt x="70" y="7"/>
                    <a:pt x="91" y="0"/>
                    <a:pt x="112" y="0"/>
                  </a:cubicBezTo>
                  <a:cubicBezTo>
                    <a:pt x="142" y="0"/>
                    <a:pt x="172" y="14"/>
                    <a:pt x="192" y="40"/>
                  </a:cubicBezTo>
                  <a:cubicBezTo>
                    <a:pt x="225" y="83"/>
                    <a:pt x="217" y="146"/>
                    <a:pt x="173" y="18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171950" y="247650"/>
              <a:ext cx="549275" cy="528638"/>
            </a:xfrm>
            <a:custGeom>
              <a:avLst/>
              <a:gdLst>
                <a:gd name="T0" fmla="*/ 129 w 183"/>
                <a:gd name="T1" fmla="*/ 113 h 175"/>
                <a:gd name="T2" fmla="*/ 159 w 183"/>
                <a:gd name="T3" fmla="*/ 117 h 175"/>
                <a:gd name="T4" fmla="*/ 160 w 183"/>
                <a:gd name="T5" fmla="*/ 116 h 175"/>
                <a:gd name="T6" fmla="*/ 180 w 183"/>
                <a:gd name="T7" fmla="*/ 129 h 175"/>
                <a:gd name="T8" fmla="*/ 183 w 183"/>
                <a:gd name="T9" fmla="*/ 121 h 175"/>
                <a:gd name="T10" fmla="*/ 166 w 183"/>
                <a:gd name="T11" fmla="*/ 108 h 175"/>
                <a:gd name="T12" fmla="*/ 163 w 183"/>
                <a:gd name="T13" fmla="*/ 87 h 175"/>
                <a:gd name="T14" fmla="*/ 135 w 183"/>
                <a:gd name="T15" fmla="*/ 81 h 175"/>
                <a:gd name="T16" fmla="*/ 102 w 183"/>
                <a:gd name="T17" fmla="*/ 50 h 175"/>
                <a:gd name="T18" fmla="*/ 165 w 183"/>
                <a:gd name="T19" fmla="*/ 33 h 175"/>
                <a:gd name="T20" fmla="*/ 150 w 183"/>
                <a:gd name="T21" fmla="*/ 18 h 175"/>
                <a:gd name="T22" fmla="*/ 84 w 183"/>
                <a:gd name="T23" fmla="*/ 31 h 175"/>
                <a:gd name="T24" fmla="*/ 84 w 183"/>
                <a:gd name="T25" fmla="*/ 31 h 175"/>
                <a:gd name="T26" fmla="*/ 84 w 183"/>
                <a:gd name="T27" fmla="*/ 31 h 175"/>
                <a:gd name="T28" fmla="*/ 56 w 183"/>
                <a:gd name="T29" fmla="*/ 0 h 175"/>
                <a:gd name="T30" fmla="*/ 42 w 183"/>
                <a:gd name="T31" fmla="*/ 5 h 175"/>
                <a:gd name="T32" fmla="*/ 69 w 183"/>
                <a:gd name="T33" fmla="*/ 40 h 175"/>
                <a:gd name="T34" fmla="*/ 69 w 183"/>
                <a:gd name="T35" fmla="*/ 40 h 175"/>
                <a:gd name="T36" fmla="*/ 42 w 183"/>
                <a:gd name="T37" fmla="*/ 64 h 175"/>
                <a:gd name="T38" fmla="*/ 38 w 183"/>
                <a:gd name="T39" fmla="*/ 67 h 175"/>
                <a:gd name="T40" fmla="*/ 22 w 183"/>
                <a:gd name="T41" fmla="*/ 69 h 175"/>
                <a:gd name="T42" fmla="*/ 15 w 183"/>
                <a:gd name="T43" fmla="*/ 25 h 175"/>
                <a:gd name="T44" fmla="*/ 4 w 183"/>
                <a:gd name="T45" fmla="*/ 38 h 175"/>
                <a:gd name="T46" fmla="*/ 8 w 183"/>
                <a:gd name="T47" fmla="*/ 79 h 175"/>
                <a:gd name="T48" fmla="*/ 8 w 183"/>
                <a:gd name="T49" fmla="*/ 115 h 175"/>
                <a:gd name="T50" fmla="*/ 10 w 183"/>
                <a:gd name="T51" fmla="*/ 118 h 175"/>
                <a:gd name="T52" fmla="*/ 4 w 183"/>
                <a:gd name="T53" fmla="*/ 153 h 175"/>
                <a:gd name="T54" fmla="*/ 6 w 183"/>
                <a:gd name="T55" fmla="*/ 157 h 175"/>
                <a:gd name="T56" fmla="*/ 23 w 183"/>
                <a:gd name="T57" fmla="*/ 173 h 175"/>
                <a:gd name="T58" fmla="*/ 30 w 183"/>
                <a:gd name="T59" fmla="*/ 127 h 175"/>
                <a:gd name="T60" fmla="*/ 44 w 183"/>
                <a:gd name="T61" fmla="*/ 125 h 175"/>
                <a:gd name="T62" fmla="*/ 52 w 183"/>
                <a:gd name="T63" fmla="*/ 132 h 175"/>
                <a:gd name="T64" fmla="*/ 81 w 183"/>
                <a:gd name="T65" fmla="*/ 150 h 175"/>
                <a:gd name="T66" fmla="*/ 85 w 183"/>
                <a:gd name="T67" fmla="*/ 164 h 175"/>
                <a:gd name="T68" fmla="*/ 113 w 183"/>
                <a:gd name="T69" fmla="*/ 168 h 175"/>
                <a:gd name="T70" fmla="*/ 117 w 183"/>
                <a:gd name="T71" fmla="*/ 163 h 175"/>
                <a:gd name="T72" fmla="*/ 156 w 183"/>
                <a:gd name="T73" fmla="*/ 167 h 175"/>
                <a:gd name="T74" fmla="*/ 169 w 183"/>
                <a:gd name="T75" fmla="*/ 151 h 175"/>
                <a:gd name="T76" fmla="*/ 120 w 183"/>
                <a:gd name="T77" fmla="*/ 148 h 175"/>
                <a:gd name="T78" fmla="*/ 116 w 183"/>
                <a:gd name="T79" fmla="*/ 140 h 175"/>
                <a:gd name="T80" fmla="*/ 90 w 183"/>
                <a:gd name="T81" fmla="*/ 136 h 175"/>
                <a:gd name="T82" fmla="*/ 63 w 183"/>
                <a:gd name="T83" fmla="*/ 118 h 175"/>
                <a:gd name="T84" fmla="*/ 58 w 183"/>
                <a:gd name="T85" fmla="*/ 113 h 175"/>
                <a:gd name="T86" fmla="*/ 59 w 183"/>
                <a:gd name="T87" fmla="*/ 83 h 175"/>
                <a:gd name="T88" fmla="*/ 62 w 183"/>
                <a:gd name="T89" fmla="*/ 80 h 175"/>
                <a:gd name="T90" fmla="*/ 88 w 183"/>
                <a:gd name="T91" fmla="*/ 58 h 175"/>
                <a:gd name="T92" fmla="*/ 87 w 183"/>
                <a:gd name="T93" fmla="*/ 58 h 175"/>
                <a:gd name="T94" fmla="*/ 88 w 183"/>
                <a:gd name="T95" fmla="*/ 58 h 175"/>
                <a:gd name="T96" fmla="*/ 88 w 183"/>
                <a:gd name="T97" fmla="*/ 58 h 175"/>
                <a:gd name="T98" fmla="*/ 127 w 183"/>
                <a:gd name="T99" fmla="*/ 91 h 175"/>
                <a:gd name="T100" fmla="*/ 129 w 183"/>
                <a:gd name="T101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" h="175">
                  <a:moveTo>
                    <a:pt x="129" y="113"/>
                  </a:moveTo>
                  <a:cubicBezTo>
                    <a:pt x="136" y="122"/>
                    <a:pt x="150" y="124"/>
                    <a:pt x="159" y="117"/>
                  </a:cubicBezTo>
                  <a:cubicBezTo>
                    <a:pt x="160" y="117"/>
                    <a:pt x="160" y="116"/>
                    <a:pt x="160" y="116"/>
                  </a:cubicBezTo>
                  <a:cubicBezTo>
                    <a:pt x="170" y="122"/>
                    <a:pt x="177" y="127"/>
                    <a:pt x="180" y="129"/>
                  </a:cubicBezTo>
                  <a:cubicBezTo>
                    <a:pt x="182" y="127"/>
                    <a:pt x="182" y="124"/>
                    <a:pt x="183" y="121"/>
                  </a:cubicBezTo>
                  <a:cubicBezTo>
                    <a:pt x="179" y="118"/>
                    <a:pt x="174" y="114"/>
                    <a:pt x="166" y="108"/>
                  </a:cubicBezTo>
                  <a:cubicBezTo>
                    <a:pt x="169" y="101"/>
                    <a:pt x="168" y="93"/>
                    <a:pt x="163" y="87"/>
                  </a:cubicBezTo>
                  <a:cubicBezTo>
                    <a:pt x="156" y="78"/>
                    <a:pt x="145" y="76"/>
                    <a:pt x="135" y="81"/>
                  </a:cubicBezTo>
                  <a:cubicBezTo>
                    <a:pt x="125" y="72"/>
                    <a:pt x="114" y="62"/>
                    <a:pt x="102" y="50"/>
                  </a:cubicBezTo>
                  <a:cubicBezTo>
                    <a:pt x="139" y="30"/>
                    <a:pt x="165" y="33"/>
                    <a:pt x="165" y="33"/>
                  </a:cubicBezTo>
                  <a:cubicBezTo>
                    <a:pt x="161" y="28"/>
                    <a:pt x="156" y="23"/>
                    <a:pt x="150" y="18"/>
                  </a:cubicBezTo>
                  <a:cubicBezTo>
                    <a:pt x="135" y="16"/>
                    <a:pt x="111" y="16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74" y="21"/>
                    <a:pt x="65" y="11"/>
                    <a:pt x="56" y="0"/>
                  </a:cubicBezTo>
                  <a:cubicBezTo>
                    <a:pt x="51" y="1"/>
                    <a:pt x="47" y="3"/>
                    <a:pt x="42" y="5"/>
                  </a:cubicBezTo>
                  <a:cubicBezTo>
                    <a:pt x="49" y="17"/>
                    <a:pt x="59" y="28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1" y="46"/>
                    <a:pt x="51" y="54"/>
                    <a:pt x="42" y="64"/>
                  </a:cubicBezTo>
                  <a:cubicBezTo>
                    <a:pt x="40" y="65"/>
                    <a:pt x="39" y="66"/>
                    <a:pt x="38" y="67"/>
                  </a:cubicBezTo>
                  <a:cubicBezTo>
                    <a:pt x="33" y="66"/>
                    <a:pt x="27" y="67"/>
                    <a:pt x="22" y="69"/>
                  </a:cubicBezTo>
                  <a:cubicBezTo>
                    <a:pt x="13" y="49"/>
                    <a:pt x="13" y="33"/>
                    <a:pt x="15" y="25"/>
                  </a:cubicBezTo>
                  <a:cubicBezTo>
                    <a:pt x="11" y="29"/>
                    <a:pt x="7" y="34"/>
                    <a:pt x="4" y="38"/>
                  </a:cubicBezTo>
                  <a:cubicBezTo>
                    <a:pt x="2" y="48"/>
                    <a:pt x="1" y="62"/>
                    <a:pt x="8" y="79"/>
                  </a:cubicBezTo>
                  <a:cubicBezTo>
                    <a:pt x="0" y="89"/>
                    <a:pt x="0" y="104"/>
                    <a:pt x="8" y="115"/>
                  </a:cubicBezTo>
                  <a:cubicBezTo>
                    <a:pt x="9" y="116"/>
                    <a:pt x="10" y="117"/>
                    <a:pt x="10" y="118"/>
                  </a:cubicBezTo>
                  <a:cubicBezTo>
                    <a:pt x="7" y="130"/>
                    <a:pt x="5" y="143"/>
                    <a:pt x="4" y="153"/>
                  </a:cubicBezTo>
                  <a:cubicBezTo>
                    <a:pt x="5" y="154"/>
                    <a:pt x="5" y="155"/>
                    <a:pt x="6" y="157"/>
                  </a:cubicBezTo>
                  <a:cubicBezTo>
                    <a:pt x="11" y="163"/>
                    <a:pt x="17" y="168"/>
                    <a:pt x="23" y="173"/>
                  </a:cubicBezTo>
                  <a:cubicBezTo>
                    <a:pt x="22" y="162"/>
                    <a:pt x="23" y="145"/>
                    <a:pt x="30" y="127"/>
                  </a:cubicBezTo>
                  <a:cubicBezTo>
                    <a:pt x="35" y="127"/>
                    <a:pt x="39" y="127"/>
                    <a:pt x="44" y="125"/>
                  </a:cubicBezTo>
                  <a:cubicBezTo>
                    <a:pt x="46" y="127"/>
                    <a:pt x="49" y="129"/>
                    <a:pt x="52" y="132"/>
                  </a:cubicBezTo>
                  <a:cubicBezTo>
                    <a:pt x="62" y="139"/>
                    <a:pt x="71" y="145"/>
                    <a:pt x="81" y="150"/>
                  </a:cubicBezTo>
                  <a:cubicBezTo>
                    <a:pt x="81" y="155"/>
                    <a:pt x="82" y="160"/>
                    <a:pt x="85" y="164"/>
                  </a:cubicBezTo>
                  <a:cubicBezTo>
                    <a:pt x="92" y="173"/>
                    <a:pt x="104" y="175"/>
                    <a:pt x="113" y="168"/>
                  </a:cubicBezTo>
                  <a:cubicBezTo>
                    <a:pt x="115" y="167"/>
                    <a:pt x="116" y="165"/>
                    <a:pt x="117" y="163"/>
                  </a:cubicBezTo>
                  <a:cubicBezTo>
                    <a:pt x="133" y="167"/>
                    <a:pt x="146" y="167"/>
                    <a:pt x="156" y="167"/>
                  </a:cubicBezTo>
                  <a:cubicBezTo>
                    <a:pt x="158" y="167"/>
                    <a:pt x="165" y="157"/>
                    <a:pt x="169" y="151"/>
                  </a:cubicBezTo>
                  <a:cubicBezTo>
                    <a:pt x="163" y="153"/>
                    <a:pt x="145" y="155"/>
                    <a:pt x="120" y="148"/>
                  </a:cubicBezTo>
                  <a:cubicBezTo>
                    <a:pt x="119" y="145"/>
                    <a:pt x="118" y="143"/>
                    <a:pt x="116" y="140"/>
                  </a:cubicBezTo>
                  <a:cubicBezTo>
                    <a:pt x="110" y="132"/>
                    <a:pt x="99" y="130"/>
                    <a:pt x="90" y="136"/>
                  </a:cubicBezTo>
                  <a:cubicBezTo>
                    <a:pt x="81" y="131"/>
                    <a:pt x="72" y="125"/>
                    <a:pt x="63" y="118"/>
                  </a:cubicBezTo>
                  <a:cubicBezTo>
                    <a:pt x="61" y="116"/>
                    <a:pt x="59" y="115"/>
                    <a:pt x="58" y="113"/>
                  </a:cubicBezTo>
                  <a:cubicBezTo>
                    <a:pt x="63" y="104"/>
                    <a:pt x="64" y="93"/>
                    <a:pt x="59" y="83"/>
                  </a:cubicBezTo>
                  <a:cubicBezTo>
                    <a:pt x="60" y="82"/>
                    <a:pt x="61" y="81"/>
                    <a:pt x="62" y="80"/>
                  </a:cubicBezTo>
                  <a:cubicBezTo>
                    <a:pt x="72" y="71"/>
                    <a:pt x="80" y="64"/>
                    <a:pt x="88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101" y="70"/>
                    <a:pt x="114" y="81"/>
                    <a:pt x="127" y="91"/>
                  </a:cubicBezTo>
                  <a:cubicBezTo>
                    <a:pt x="123" y="98"/>
                    <a:pt x="124" y="106"/>
                    <a:pt x="129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3071813" y="1014413"/>
            <a:ext cx="846137" cy="144463"/>
            <a:chOff x="3071813" y="1014413"/>
            <a:chExt cx="846137" cy="144463"/>
          </a:xfrm>
        </p:grpSpPr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071813" y="1014413"/>
              <a:ext cx="134937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149600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321151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271838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335338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339566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57575" y="1014413"/>
              <a:ext cx="1714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60521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66871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729038" y="1014413"/>
              <a:ext cx="8096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3756025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817938" y="101441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204788" y="1014413"/>
            <a:ext cx="685799" cy="265113"/>
            <a:chOff x="204788" y="1014413"/>
            <a:chExt cx="685799" cy="265113"/>
          </a:xfrm>
        </p:grpSpPr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204788" y="1014413"/>
              <a:ext cx="1333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282575" y="1014413"/>
              <a:ext cx="147637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73063" y="1014413"/>
              <a:ext cx="1301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447675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508000" y="1014413"/>
              <a:ext cx="11430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568325" y="1014413"/>
              <a:ext cx="8096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59531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655638" y="1014413"/>
              <a:ext cx="1301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730250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790575" y="101441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390525" y="113506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450850" y="113506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514350" y="1135063"/>
              <a:ext cx="8096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541338" y="113506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603250" y="113506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138238" y="1014413"/>
            <a:ext cx="765175" cy="265113"/>
            <a:chOff x="1138238" y="1014413"/>
            <a:chExt cx="765175" cy="265113"/>
          </a:xfrm>
        </p:grpSpPr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1138238" y="1014413"/>
              <a:ext cx="1333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1219200" y="1014413"/>
              <a:ext cx="1333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1293813" y="1014413"/>
              <a:ext cx="134937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1408113" y="1014413"/>
              <a:ext cx="141287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1492250" y="1014413"/>
              <a:ext cx="11430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1552575" y="101441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1593850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1654175" y="1014413"/>
              <a:ext cx="134937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1731963" y="1014413"/>
              <a:ext cx="11430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1789113" y="1014413"/>
              <a:ext cx="11430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1366838" y="113506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1425575" y="113506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1489075" y="1135063"/>
              <a:ext cx="8096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1516063" y="113506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1579563" y="113506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2081213" y="1014413"/>
            <a:ext cx="841374" cy="144463"/>
            <a:chOff x="2081213" y="1014413"/>
            <a:chExt cx="841374" cy="144463"/>
          </a:xfrm>
        </p:grpSpPr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2081213" y="1014413"/>
              <a:ext cx="147637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217011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2230438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2330450" y="1014413"/>
              <a:ext cx="12382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J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2395538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2459038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2519363" y="1014413"/>
              <a:ext cx="11430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260826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267176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2732088" y="1014413"/>
              <a:ext cx="8096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2759075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2822575" y="101441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1" name="グループ化 140"/>
          <p:cNvGrpSpPr/>
          <p:nvPr/>
        </p:nvGrpSpPr>
        <p:grpSpPr>
          <a:xfrm>
            <a:off x="4100513" y="1014413"/>
            <a:ext cx="747712" cy="144463"/>
            <a:chOff x="4100513" y="1014413"/>
            <a:chExt cx="747712" cy="144463"/>
          </a:xfrm>
        </p:grpSpPr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4100513" y="1014413"/>
              <a:ext cx="147637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4187825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4251325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4310063" y="1014413"/>
              <a:ext cx="11430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4367213" y="1014413"/>
              <a:ext cx="8096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4394200" y="101441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443706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4535488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4595813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4659313" y="1014413"/>
              <a:ext cx="8096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4686300" y="1014413"/>
              <a:ext cx="117475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4748213" y="1014413"/>
              <a:ext cx="100012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3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1792</Words>
  <Application>Microsoft Office PowerPoint</Application>
  <PresentationFormat>画面に合わせる (4:3)</PresentationFormat>
  <Paragraphs>1777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MS UI Gothic</vt:lpstr>
      <vt:lpstr>Arial</vt:lpstr>
      <vt:lpstr>Calibri</vt:lpstr>
      <vt:lpstr>Calibri Light</vt:lpstr>
      <vt:lpstr>Futura Std Book</vt:lpstr>
      <vt:lpstr>Office テーマ</vt:lpstr>
      <vt:lpstr>PowerPoint プレゼンテーション</vt:lpstr>
      <vt:lpstr>CnE_Cloud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CnE_Cloud</dc:title>
  <dc:creator>松本　典子</dc:creator>
  <cp:lastModifiedBy>松本典子</cp:lastModifiedBy>
  <cp:revision>27</cp:revision>
  <dcterms:created xsi:type="dcterms:W3CDTF">2016-07-10T01:01:30Z</dcterms:created>
  <dcterms:modified xsi:type="dcterms:W3CDTF">2016-07-10T05:31:29Z</dcterms:modified>
</cp:coreProperties>
</file>