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1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00" d="100"/>
          <a:sy n="100" d="100"/>
        </p:scale>
        <p:origin x="5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4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8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2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03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3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13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98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1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06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4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9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D49D-115F-4697-B2B6-9CBE9092A095}" type="datetimeFigureOut">
              <a:rPr kumimoji="1" lang="ja-JP" altLang="en-US" smtClean="0"/>
              <a:t>2016/7/15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EEA1-F99C-4B3B-8AEB-FDEAC54961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95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 txBox="1">
            <a:spLocks/>
          </p:cNvSpPr>
          <p:nvPr/>
        </p:nvSpPr>
        <p:spPr>
          <a:xfrm>
            <a:off x="763153" y="1567688"/>
            <a:ext cx="7910945" cy="2369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altLang="ja-JP" dirty="0">
                <a:latin typeface="Futura Std Book" panose="020B0502020204020303" pitchFamily="34" charset="0"/>
              </a:rPr>
              <a:t>Microsoft CloudnEnterprise Symbols v2.41 PUBLIC</a:t>
            </a:r>
          </a:p>
          <a:p>
            <a:pPr algn="ctr"/>
            <a:r>
              <a:rPr lang="ja-JP" altLang="en-US" sz="4000" dirty="0">
                <a:latin typeface="Futura Std Book" panose="020B0502020204020303" pitchFamily="34" charset="0"/>
              </a:rPr>
              <a:t>（</a:t>
            </a:r>
            <a:r>
              <a:rPr lang="fr-FR" altLang="ja-JP" sz="4000" dirty="0">
                <a:latin typeface="Futura Std Book" panose="020B0502020204020303" pitchFamily="34" charset="0"/>
              </a:rPr>
              <a:t>CnE Deprecated</a:t>
            </a:r>
            <a:r>
              <a:rPr lang="ja-JP" altLang="en-US" sz="4000" dirty="0">
                <a:latin typeface="Futura Std Book" panose="020B0502020204020303" pitchFamily="34" charset="0"/>
              </a:rPr>
              <a:t>）</a:t>
            </a:r>
            <a:endParaRPr lang="fr-FR" altLang="ja-JP" sz="4000" dirty="0">
              <a:latin typeface="Futura Std Book" panose="020B0502020204020303" pitchFamily="34" charset="0"/>
            </a:endParaRPr>
          </a:p>
        </p:txBody>
      </p:sp>
      <p:sp>
        <p:nvSpPr>
          <p:cNvPr id="5" name="サブタイトル 4"/>
          <p:cNvSpPr txBox="1">
            <a:spLocks/>
          </p:cNvSpPr>
          <p:nvPr/>
        </p:nvSpPr>
        <p:spPr>
          <a:xfrm>
            <a:off x="959923" y="3990452"/>
            <a:ext cx="7346868" cy="726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Vector image version (Last Update 2016.07.15)</a:t>
            </a:r>
            <a:endParaRPr lang="ja-JP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097896" y="2645510"/>
            <a:ext cx="6000750" cy="1117338"/>
          </a:xfrm>
        </p:spPr>
        <p:txBody>
          <a:bodyPr/>
          <a:lstStyle/>
          <a:p>
            <a:r>
              <a:rPr lang="en-US" altLang="ja-JP" dirty="0" err="1">
                <a:latin typeface="Futura Std Book" panose="020B0502020204020303" pitchFamily="34" charset="0"/>
              </a:rPr>
              <a:t>CnE_Deprecated</a:t>
            </a:r>
            <a:endParaRPr kumimoji="1" lang="ja-JP" altLang="en-US" dirty="0">
              <a:latin typeface="Futura Std Book" panose="020B0502020204020303" pitchFamily="34" charset="0"/>
            </a:endParaRPr>
          </a:p>
        </p:txBody>
      </p:sp>
      <p:sp>
        <p:nvSpPr>
          <p:cNvPr id="14" name="Freeform 186"/>
          <p:cNvSpPr>
            <a:spLocks noEditPoints="1"/>
          </p:cNvSpPr>
          <p:nvPr/>
        </p:nvSpPr>
        <p:spPr bwMode="auto">
          <a:xfrm>
            <a:off x="1230313" y="2755444"/>
            <a:ext cx="922337" cy="924381"/>
          </a:xfrm>
          <a:custGeom>
            <a:avLst/>
            <a:gdLst>
              <a:gd name="T0" fmla="*/ 97 w 250"/>
              <a:gd name="T1" fmla="*/ 14 h 250"/>
              <a:gd name="T2" fmla="*/ 97 w 250"/>
              <a:gd name="T3" fmla="*/ 55 h 250"/>
              <a:gd name="T4" fmla="*/ 121 w 250"/>
              <a:gd name="T5" fmla="*/ 131 h 250"/>
              <a:gd name="T6" fmla="*/ 144 w 250"/>
              <a:gd name="T7" fmla="*/ 116 h 250"/>
              <a:gd name="T8" fmla="*/ 195 w 250"/>
              <a:gd name="T9" fmla="*/ 108 h 250"/>
              <a:gd name="T10" fmla="*/ 97 w 250"/>
              <a:gd name="T11" fmla="*/ 0 h 250"/>
              <a:gd name="T12" fmla="*/ 1 w 250"/>
              <a:gd name="T13" fmla="*/ 134 h 250"/>
              <a:gd name="T14" fmla="*/ 63 w 250"/>
              <a:gd name="T15" fmla="*/ 123 h 250"/>
              <a:gd name="T16" fmla="*/ 121 w 250"/>
              <a:gd name="T17" fmla="*/ 131 h 250"/>
              <a:gd name="T18" fmla="*/ 95 w 250"/>
              <a:gd name="T19" fmla="*/ 174 h 250"/>
              <a:gd name="T20" fmla="*/ 92 w 250"/>
              <a:gd name="T21" fmla="*/ 160 h 250"/>
              <a:gd name="T22" fmla="*/ 27 w 250"/>
              <a:gd name="T23" fmla="*/ 160 h 250"/>
              <a:gd name="T24" fmla="*/ 0 w 250"/>
              <a:gd name="T25" fmla="*/ 212 h 250"/>
              <a:gd name="T26" fmla="*/ 95 w 250"/>
              <a:gd name="T27" fmla="*/ 180 h 250"/>
              <a:gd name="T28" fmla="*/ 140 w 250"/>
              <a:gd name="T29" fmla="*/ 250 h 250"/>
              <a:gd name="T30" fmla="*/ 115 w 250"/>
              <a:gd name="T31" fmla="*/ 180 h 250"/>
              <a:gd name="T32" fmla="*/ 151 w 250"/>
              <a:gd name="T33" fmla="*/ 250 h 250"/>
              <a:gd name="T34" fmla="*/ 176 w 250"/>
              <a:gd name="T35" fmla="*/ 163 h 250"/>
              <a:gd name="T36" fmla="*/ 151 w 250"/>
              <a:gd name="T37" fmla="*/ 250 h 250"/>
              <a:gd name="T38" fmla="*/ 212 w 250"/>
              <a:gd name="T39" fmla="*/ 250 h 250"/>
              <a:gd name="T40" fmla="*/ 188 w 250"/>
              <a:gd name="T41" fmla="*/ 191 h 250"/>
              <a:gd name="T42" fmla="*/ 224 w 250"/>
              <a:gd name="T43" fmla="*/ 250 h 250"/>
              <a:gd name="T44" fmla="*/ 249 w 250"/>
              <a:gd name="T45" fmla="*/ 170 h 250"/>
              <a:gd name="T46" fmla="*/ 224 w 250"/>
              <a:gd name="T47" fmla="*/ 250 h 250"/>
              <a:gd name="T48" fmla="*/ 232 w 250"/>
              <a:gd name="T49" fmla="*/ 126 h 250"/>
              <a:gd name="T50" fmla="*/ 203 w 250"/>
              <a:gd name="T51" fmla="*/ 155 h 250"/>
              <a:gd name="T52" fmla="*/ 196 w 250"/>
              <a:gd name="T53" fmla="*/ 154 h 250"/>
              <a:gd name="T54" fmla="*/ 180 w 250"/>
              <a:gd name="T55" fmla="*/ 124 h 250"/>
              <a:gd name="T56" fmla="*/ 162 w 250"/>
              <a:gd name="T57" fmla="*/ 124 h 250"/>
              <a:gd name="T58" fmla="*/ 126 w 250"/>
              <a:gd name="T59" fmla="*/ 153 h 250"/>
              <a:gd name="T60" fmla="*/ 111 w 250"/>
              <a:gd name="T61" fmla="*/ 160 h 250"/>
              <a:gd name="T62" fmla="*/ 130 w 250"/>
              <a:gd name="T63" fmla="*/ 160 h 250"/>
              <a:gd name="T64" fmla="*/ 165 w 250"/>
              <a:gd name="T65" fmla="*/ 132 h 250"/>
              <a:gd name="T66" fmla="*/ 174 w 250"/>
              <a:gd name="T67" fmla="*/ 133 h 250"/>
              <a:gd name="T68" fmla="*/ 188 w 250"/>
              <a:gd name="T69" fmla="*/ 163 h 250"/>
              <a:gd name="T70" fmla="*/ 207 w 250"/>
              <a:gd name="T71" fmla="*/ 163 h 250"/>
              <a:gd name="T72" fmla="*/ 237 w 250"/>
              <a:gd name="T73" fmla="*/ 134 h 250"/>
              <a:gd name="T74" fmla="*/ 250 w 250"/>
              <a:gd name="T75" fmla="*/ 12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0" h="250">
                <a:moveTo>
                  <a:pt x="29" y="34"/>
                </a:moveTo>
                <a:cubicBezTo>
                  <a:pt x="29" y="23"/>
                  <a:pt x="59" y="14"/>
                  <a:pt x="97" y="14"/>
                </a:cubicBezTo>
                <a:cubicBezTo>
                  <a:pt x="135" y="14"/>
                  <a:pt x="166" y="23"/>
                  <a:pt x="166" y="34"/>
                </a:cubicBezTo>
                <a:cubicBezTo>
                  <a:pt x="166" y="45"/>
                  <a:pt x="135" y="55"/>
                  <a:pt x="97" y="55"/>
                </a:cubicBezTo>
                <a:cubicBezTo>
                  <a:pt x="60" y="55"/>
                  <a:pt x="29" y="45"/>
                  <a:pt x="29" y="34"/>
                </a:cubicBezTo>
                <a:close/>
                <a:moveTo>
                  <a:pt x="121" y="131"/>
                </a:moveTo>
                <a:cubicBezTo>
                  <a:pt x="121" y="131"/>
                  <a:pt x="122" y="131"/>
                  <a:pt x="122" y="131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7" y="104"/>
                  <a:pt x="158" y="96"/>
                  <a:pt x="171" y="96"/>
                </a:cubicBezTo>
                <a:cubicBezTo>
                  <a:pt x="181" y="96"/>
                  <a:pt x="190" y="101"/>
                  <a:pt x="195" y="108"/>
                </a:cubicBezTo>
                <a:cubicBezTo>
                  <a:pt x="195" y="38"/>
                  <a:pt x="195" y="38"/>
                  <a:pt x="195" y="38"/>
                </a:cubicBezTo>
                <a:cubicBezTo>
                  <a:pt x="194" y="19"/>
                  <a:pt x="150" y="0"/>
                  <a:pt x="97" y="0"/>
                </a:cubicBezTo>
                <a:cubicBezTo>
                  <a:pt x="44" y="0"/>
                  <a:pt x="1" y="18"/>
                  <a:pt x="1" y="37"/>
                </a:cubicBezTo>
                <a:cubicBezTo>
                  <a:pt x="1" y="134"/>
                  <a:pt x="1" y="134"/>
                  <a:pt x="1" y="134"/>
                </a:cubicBezTo>
                <a:cubicBezTo>
                  <a:pt x="8" y="141"/>
                  <a:pt x="18" y="144"/>
                  <a:pt x="28" y="144"/>
                </a:cubicBezTo>
                <a:cubicBezTo>
                  <a:pt x="43" y="144"/>
                  <a:pt x="56" y="136"/>
                  <a:pt x="63" y="123"/>
                </a:cubicBezTo>
                <a:cubicBezTo>
                  <a:pt x="70" y="136"/>
                  <a:pt x="82" y="144"/>
                  <a:pt x="97" y="144"/>
                </a:cubicBezTo>
                <a:cubicBezTo>
                  <a:pt x="102" y="137"/>
                  <a:pt x="111" y="131"/>
                  <a:pt x="121" y="131"/>
                </a:cubicBezTo>
                <a:close/>
                <a:moveTo>
                  <a:pt x="95" y="180"/>
                </a:moveTo>
                <a:cubicBezTo>
                  <a:pt x="95" y="174"/>
                  <a:pt x="95" y="174"/>
                  <a:pt x="95" y="174"/>
                </a:cubicBezTo>
                <a:cubicBezTo>
                  <a:pt x="93" y="170"/>
                  <a:pt x="92" y="165"/>
                  <a:pt x="92" y="160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79" y="158"/>
                  <a:pt x="68" y="150"/>
                  <a:pt x="62" y="139"/>
                </a:cubicBezTo>
                <a:cubicBezTo>
                  <a:pt x="55" y="152"/>
                  <a:pt x="43" y="160"/>
                  <a:pt x="27" y="160"/>
                </a:cubicBezTo>
                <a:cubicBezTo>
                  <a:pt x="17" y="160"/>
                  <a:pt x="8" y="156"/>
                  <a:pt x="0" y="150"/>
                </a:cubicBezTo>
                <a:cubicBezTo>
                  <a:pt x="0" y="212"/>
                  <a:pt x="0" y="212"/>
                  <a:pt x="0" y="212"/>
                </a:cubicBezTo>
                <a:cubicBezTo>
                  <a:pt x="1" y="232"/>
                  <a:pt x="43" y="250"/>
                  <a:pt x="95" y="250"/>
                </a:cubicBezTo>
                <a:lnTo>
                  <a:pt x="95" y="180"/>
                </a:lnTo>
                <a:close/>
                <a:moveTo>
                  <a:pt x="115" y="250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15" y="180"/>
                  <a:pt x="115" y="180"/>
                  <a:pt x="115" y="180"/>
                </a:cubicBezTo>
                <a:lnTo>
                  <a:pt x="115" y="250"/>
                </a:lnTo>
                <a:close/>
                <a:moveTo>
                  <a:pt x="151" y="250"/>
                </a:moveTo>
                <a:cubicBezTo>
                  <a:pt x="176" y="250"/>
                  <a:pt x="176" y="250"/>
                  <a:pt x="176" y="250"/>
                </a:cubicBezTo>
                <a:cubicBezTo>
                  <a:pt x="176" y="163"/>
                  <a:pt x="176" y="163"/>
                  <a:pt x="176" y="163"/>
                </a:cubicBezTo>
                <a:cubicBezTo>
                  <a:pt x="151" y="163"/>
                  <a:pt x="151" y="163"/>
                  <a:pt x="151" y="163"/>
                </a:cubicBezTo>
                <a:lnTo>
                  <a:pt x="151" y="250"/>
                </a:lnTo>
                <a:close/>
                <a:moveTo>
                  <a:pt x="188" y="250"/>
                </a:moveTo>
                <a:cubicBezTo>
                  <a:pt x="212" y="250"/>
                  <a:pt x="212" y="250"/>
                  <a:pt x="212" y="250"/>
                </a:cubicBezTo>
                <a:cubicBezTo>
                  <a:pt x="212" y="191"/>
                  <a:pt x="212" y="191"/>
                  <a:pt x="212" y="191"/>
                </a:cubicBezTo>
                <a:cubicBezTo>
                  <a:pt x="188" y="191"/>
                  <a:pt x="188" y="191"/>
                  <a:pt x="188" y="191"/>
                </a:cubicBezTo>
                <a:lnTo>
                  <a:pt x="188" y="250"/>
                </a:lnTo>
                <a:close/>
                <a:moveTo>
                  <a:pt x="224" y="250"/>
                </a:moveTo>
                <a:cubicBezTo>
                  <a:pt x="249" y="250"/>
                  <a:pt x="249" y="250"/>
                  <a:pt x="249" y="250"/>
                </a:cubicBezTo>
                <a:cubicBezTo>
                  <a:pt x="249" y="170"/>
                  <a:pt x="249" y="170"/>
                  <a:pt x="249" y="170"/>
                </a:cubicBezTo>
                <a:cubicBezTo>
                  <a:pt x="224" y="170"/>
                  <a:pt x="224" y="170"/>
                  <a:pt x="224" y="170"/>
                </a:cubicBezTo>
                <a:lnTo>
                  <a:pt x="224" y="250"/>
                </a:lnTo>
                <a:close/>
                <a:moveTo>
                  <a:pt x="241" y="116"/>
                </a:moveTo>
                <a:cubicBezTo>
                  <a:pt x="236" y="116"/>
                  <a:pt x="232" y="121"/>
                  <a:pt x="232" y="126"/>
                </a:cubicBezTo>
                <a:cubicBezTo>
                  <a:pt x="232" y="127"/>
                  <a:pt x="232" y="128"/>
                  <a:pt x="232" y="129"/>
                </a:cubicBezTo>
                <a:cubicBezTo>
                  <a:pt x="203" y="155"/>
                  <a:pt x="203" y="155"/>
                  <a:pt x="203" y="155"/>
                </a:cubicBezTo>
                <a:cubicBezTo>
                  <a:pt x="201" y="154"/>
                  <a:pt x="200" y="153"/>
                  <a:pt x="198" y="153"/>
                </a:cubicBezTo>
                <a:cubicBezTo>
                  <a:pt x="197" y="153"/>
                  <a:pt x="197" y="154"/>
                  <a:pt x="196" y="154"/>
                </a:cubicBezTo>
                <a:cubicBezTo>
                  <a:pt x="179" y="129"/>
                  <a:pt x="179" y="129"/>
                  <a:pt x="179" y="129"/>
                </a:cubicBezTo>
                <a:cubicBezTo>
                  <a:pt x="180" y="128"/>
                  <a:pt x="180" y="126"/>
                  <a:pt x="180" y="124"/>
                </a:cubicBezTo>
                <a:cubicBezTo>
                  <a:pt x="180" y="119"/>
                  <a:pt x="176" y="115"/>
                  <a:pt x="171" y="115"/>
                </a:cubicBezTo>
                <a:cubicBezTo>
                  <a:pt x="166" y="115"/>
                  <a:pt x="162" y="119"/>
                  <a:pt x="162" y="124"/>
                </a:cubicBezTo>
                <a:cubicBezTo>
                  <a:pt x="162" y="125"/>
                  <a:pt x="162" y="126"/>
                  <a:pt x="162" y="126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25" y="152"/>
                  <a:pt x="123" y="151"/>
                  <a:pt x="121" y="151"/>
                </a:cubicBezTo>
                <a:cubicBezTo>
                  <a:pt x="115" y="151"/>
                  <a:pt x="111" y="155"/>
                  <a:pt x="111" y="160"/>
                </a:cubicBezTo>
                <a:cubicBezTo>
                  <a:pt x="111" y="165"/>
                  <a:pt x="115" y="170"/>
                  <a:pt x="121" y="170"/>
                </a:cubicBezTo>
                <a:cubicBezTo>
                  <a:pt x="126" y="170"/>
                  <a:pt x="130" y="165"/>
                  <a:pt x="130" y="160"/>
                </a:cubicBezTo>
                <a:cubicBezTo>
                  <a:pt x="130" y="159"/>
                  <a:pt x="130" y="159"/>
                  <a:pt x="130" y="158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167" y="133"/>
                  <a:pt x="169" y="134"/>
                  <a:pt x="171" y="134"/>
                </a:cubicBezTo>
                <a:cubicBezTo>
                  <a:pt x="172" y="134"/>
                  <a:pt x="173" y="133"/>
                  <a:pt x="174" y="133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89" y="159"/>
                  <a:pt x="188" y="161"/>
                  <a:pt x="188" y="163"/>
                </a:cubicBezTo>
                <a:cubicBezTo>
                  <a:pt x="188" y="168"/>
                  <a:pt x="193" y="172"/>
                  <a:pt x="198" y="172"/>
                </a:cubicBezTo>
                <a:cubicBezTo>
                  <a:pt x="203" y="172"/>
                  <a:pt x="207" y="168"/>
                  <a:pt x="207" y="163"/>
                </a:cubicBezTo>
                <a:cubicBezTo>
                  <a:pt x="207" y="162"/>
                  <a:pt x="207" y="161"/>
                  <a:pt x="206" y="160"/>
                </a:cubicBezTo>
                <a:cubicBezTo>
                  <a:pt x="237" y="134"/>
                  <a:pt x="237" y="134"/>
                  <a:pt x="237" y="134"/>
                </a:cubicBezTo>
                <a:cubicBezTo>
                  <a:pt x="238" y="134"/>
                  <a:pt x="239" y="135"/>
                  <a:pt x="241" y="135"/>
                </a:cubicBezTo>
                <a:cubicBezTo>
                  <a:pt x="246" y="135"/>
                  <a:pt x="250" y="131"/>
                  <a:pt x="250" y="126"/>
                </a:cubicBezTo>
                <a:cubicBezTo>
                  <a:pt x="250" y="121"/>
                  <a:pt x="246" y="116"/>
                  <a:pt x="241" y="116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89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グループ化 501"/>
          <p:cNvGrpSpPr/>
          <p:nvPr/>
        </p:nvGrpSpPr>
        <p:grpSpPr>
          <a:xfrm>
            <a:off x="2798763" y="1128713"/>
            <a:ext cx="793750" cy="131763"/>
            <a:chOff x="2798763" y="1128713"/>
            <a:chExt cx="793750" cy="131763"/>
          </a:xfrm>
        </p:grpSpPr>
        <p:sp>
          <p:nvSpPr>
            <p:cNvPr id="295" name="Rectangle 5"/>
            <p:cNvSpPr>
              <a:spLocks noChangeArrowheads="1"/>
            </p:cNvSpPr>
            <p:nvPr/>
          </p:nvSpPr>
          <p:spPr bwMode="auto">
            <a:xfrm>
              <a:off x="2798763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6" name="Rectangle 6"/>
            <p:cNvSpPr>
              <a:spLocks noChangeArrowheads="1"/>
            </p:cNvSpPr>
            <p:nvPr/>
          </p:nvSpPr>
          <p:spPr bwMode="auto">
            <a:xfrm>
              <a:off x="2876550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7" name="Rectangle 7"/>
            <p:cNvSpPr>
              <a:spLocks noChangeArrowheads="1"/>
            </p:cNvSpPr>
            <p:nvPr/>
          </p:nvSpPr>
          <p:spPr bwMode="auto">
            <a:xfrm>
              <a:off x="2930525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8" name="Rectangle 8"/>
            <p:cNvSpPr>
              <a:spLocks noChangeArrowheads="1"/>
            </p:cNvSpPr>
            <p:nvPr/>
          </p:nvSpPr>
          <p:spPr bwMode="auto">
            <a:xfrm>
              <a:off x="2973388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9" name="Rectangle 9"/>
            <p:cNvSpPr>
              <a:spLocks noChangeArrowheads="1"/>
            </p:cNvSpPr>
            <p:nvPr/>
          </p:nvSpPr>
          <p:spPr bwMode="auto">
            <a:xfrm>
              <a:off x="3065463" y="1128713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0" name="Rectangle 10"/>
            <p:cNvSpPr>
              <a:spLocks noChangeArrowheads="1"/>
            </p:cNvSpPr>
            <p:nvPr/>
          </p:nvSpPr>
          <p:spPr bwMode="auto">
            <a:xfrm>
              <a:off x="3130550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1" name="Rectangle 11"/>
            <p:cNvSpPr>
              <a:spLocks noChangeArrowheads="1"/>
            </p:cNvSpPr>
            <p:nvPr/>
          </p:nvSpPr>
          <p:spPr bwMode="auto">
            <a:xfrm>
              <a:off x="3186113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2" name="Rectangle 12"/>
            <p:cNvSpPr>
              <a:spLocks noChangeArrowheads="1"/>
            </p:cNvSpPr>
            <p:nvPr/>
          </p:nvSpPr>
          <p:spPr bwMode="auto">
            <a:xfrm>
              <a:off x="3240088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" name="Rectangle 13"/>
            <p:cNvSpPr>
              <a:spLocks noChangeArrowheads="1"/>
            </p:cNvSpPr>
            <p:nvPr/>
          </p:nvSpPr>
          <p:spPr bwMode="auto">
            <a:xfrm>
              <a:off x="3332163" y="11287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4" name="Rectangle 14"/>
            <p:cNvSpPr>
              <a:spLocks noChangeArrowheads="1"/>
            </p:cNvSpPr>
            <p:nvPr/>
          </p:nvSpPr>
          <p:spPr bwMode="auto">
            <a:xfrm>
              <a:off x="3406775" y="1128713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5" name="Rectangle 15"/>
            <p:cNvSpPr>
              <a:spLocks noChangeArrowheads="1"/>
            </p:cNvSpPr>
            <p:nvPr/>
          </p:nvSpPr>
          <p:spPr bwMode="auto">
            <a:xfrm>
              <a:off x="3471863" y="11287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6" name="グループ化 495"/>
          <p:cNvGrpSpPr/>
          <p:nvPr/>
        </p:nvGrpSpPr>
        <p:grpSpPr>
          <a:xfrm>
            <a:off x="88900" y="1128713"/>
            <a:ext cx="590551" cy="246063"/>
            <a:chOff x="88900" y="1128713"/>
            <a:chExt cx="590551" cy="246063"/>
          </a:xfrm>
        </p:grpSpPr>
        <p:sp>
          <p:nvSpPr>
            <p:cNvPr id="306" name="Rectangle 16"/>
            <p:cNvSpPr>
              <a:spLocks noChangeArrowheads="1"/>
            </p:cNvSpPr>
            <p:nvPr/>
          </p:nvSpPr>
          <p:spPr bwMode="auto">
            <a:xfrm>
              <a:off x="88900" y="11287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7" name="Rectangle 17"/>
            <p:cNvSpPr>
              <a:spLocks noChangeArrowheads="1"/>
            </p:cNvSpPr>
            <p:nvPr/>
          </p:nvSpPr>
          <p:spPr bwMode="auto">
            <a:xfrm>
              <a:off x="16351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8" name="Rectangle 18"/>
            <p:cNvSpPr>
              <a:spLocks noChangeArrowheads="1"/>
            </p:cNvSpPr>
            <p:nvPr/>
          </p:nvSpPr>
          <p:spPr bwMode="auto">
            <a:xfrm>
              <a:off x="223838" y="1128713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9" name="Rectangle 19"/>
            <p:cNvSpPr>
              <a:spLocks noChangeArrowheads="1"/>
            </p:cNvSpPr>
            <p:nvPr/>
          </p:nvSpPr>
          <p:spPr bwMode="auto">
            <a:xfrm>
              <a:off x="306388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0" name="Rectangle 20"/>
            <p:cNvSpPr>
              <a:spLocks noChangeArrowheads="1"/>
            </p:cNvSpPr>
            <p:nvPr/>
          </p:nvSpPr>
          <p:spPr bwMode="auto">
            <a:xfrm>
              <a:off x="33020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1" name="Rectangle 21"/>
            <p:cNvSpPr>
              <a:spLocks noChangeArrowheads="1"/>
            </p:cNvSpPr>
            <p:nvPr/>
          </p:nvSpPr>
          <p:spPr bwMode="auto">
            <a:xfrm>
              <a:off x="388938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" name="Rectangle 22"/>
            <p:cNvSpPr>
              <a:spLocks noChangeArrowheads="1"/>
            </p:cNvSpPr>
            <p:nvPr/>
          </p:nvSpPr>
          <p:spPr bwMode="auto">
            <a:xfrm>
              <a:off x="444500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" name="Rectangle 23"/>
            <p:cNvSpPr>
              <a:spLocks noChangeArrowheads="1"/>
            </p:cNvSpPr>
            <p:nvPr/>
          </p:nvSpPr>
          <p:spPr bwMode="auto">
            <a:xfrm>
              <a:off x="487363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" name="Rectangle 24"/>
            <p:cNvSpPr>
              <a:spLocks noChangeArrowheads="1"/>
            </p:cNvSpPr>
            <p:nvPr/>
          </p:nvSpPr>
          <p:spPr bwMode="auto">
            <a:xfrm>
              <a:off x="512763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" name="Rectangle 25"/>
            <p:cNvSpPr>
              <a:spLocks noChangeArrowheads="1"/>
            </p:cNvSpPr>
            <p:nvPr/>
          </p:nvSpPr>
          <p:spPr bwMode="auto">
            <a:xfrm>
              <a:off x="573088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6" name="Rectangle 26"/>
            <p:cNvSpPr>
              <a:spLocks noChangeArrowheads="1"/>
            </p:cNvSpPr>
            <p:nvPr/>
          </p:nvSpPr>
          <p:spPr bwMode="auto">
            <a:xfrm>
              <a:off x="163513" y="12430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7" name="Rectangle 27"/>
            <p:cNvSpPr>
              <a:spLocks noChangeArrowheads="1"/>
            </p:cNvSpPr>
            <p:nvPr/>
          </p:nvSpPr>
          <p:spPr bwMode="auto">
            <a:xfrm>
              <a:off x="203200" y="1243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8" name="Rectangle 28"/>
            <p:cNvSpPr>
              <a:spLocks noChangeArrowheads="1"/>
            </p:cNvSpPr>
            <p:nvPr/>
          </p:nvSpPr>
          <p:spPr bwMode="auto">
            <a:xfrm>
              <a:off x="255588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9" name="Rectangle 29"/>
            <p:cNvSpPr>
              <a:spLocks noChangeArrowheads="1"/>
            </p:cNvSpPr>
            <p:nvPr/>
          </p:nvSpPr>
          <p:spPr bwMode="auto">
            <a:xfrm>
              <a:off x="314325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0" name="Rectangle 30"/>
            <p:cNvSpPr>
              <a:spLocks noChangeArrowheads="1"/>
            </p:cNvSpPr>
            <p:nvPr/>
          </p:nvSpPr>
          <p:spPr bwMode="auto">
            <a:xfrm>
              <a:off x="373063" y="1243013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1" name="Rectangle 31"/>
            <p:cNvSpPr>
              <a:spLocks noChangeArrowheads="1"/>
            </p:cNvSpPr>
            <p:nvPr/>
          </p:nvSpPr>
          <p:spPr bwMode="auto">
            <a:xfrm>
              <a:off x="476250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2" name="Rectangle 32"/>
            <p:cNvSpPr>
              <a:spLocks noChangeArrowheads="1"/>
            </p:cNvSpPr>
            <p:nvPr/>
          </p:nvSpPr>
          <p:spPr bwMode="auto">
            <a:xfrm>
              <a:off x="498475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3" name="Rectangle 33"/>
            <p:cNvSpPr>
              <a:spLocks noChangeArrowheads="1"/>
            </p:cNvSpPr>
            <p:nvPr/>
          </p:nvSpPr>
          <p:spPr bwMode="auto">
            <a:xfrm>
              <a:off x="552450" y="12430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8" name="グループ化 497"/>
          <p:cNvGrpSpPr/>
          <p:nvPr/>
        </p:nvGrpSpPr>
        <p:grpSpPr>
          <a:xfrm>
            <a:off x="890588" y="1128713"/>
            <a:ext cx="811212" cy="246063"/>
            <a:chOff x="890588" y="1128713"/>
            <a:chExt cx="811212" cy="246063"/>
          </a:xfrm>
        </p:grpSpPr>
        <p:sp>
          <p:nvSpPr>
            <p:cNvPr id="324" name="Rectangle 34"/>
            <p:cNvSpPr>
              <a:spLocks noChangeArrowheads="1"/>
            </p:cNvSpPr>
            <p:nvPr/>
          </p:nvSpPr>
          <p:spPr bwMode="auto">
            <a:xfrm>
              <a:off x="890588" y="11287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5" name="Rectangle 35"/>
            <p:cNvSpPr>
              <a:spLocks noChangeArrowheads="1"/>
            </p:cNvSpPr>
            <p:nvPr/>
          </p:nvSpPr>
          <p:spPr bwMode="auto">
            <a:xfrm>
              <a:off x="968375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z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6" name="Rectangle 36"/>
            <p:cNvSpPr>
              <a:spLocks noChangeArrowheads="1"/>
            </p:cNvSpPr>
            <p:nvPr/>
          </p:nvSpPr>
          <p:spPr bwMode="auto">
            <a:xfrm>
              <a:off x="1019175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7" name="Rectangle 37"/>
            <p:cNvSpPr>
              <a:spLocks noChangeArrowheads="1"/>
            </p:cNvSpPr>
            <p:nvPr/>
          </p:nvSpPr>
          <p:spPr bwMode="auto">
            <a:xfrm>
              <a:off x="1079500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8" name="Rectangle 38"/>
            <p:cNvSpPr>
              <a:spLocks noChangeArrowheads="1"/>
            </p:cNvSpPr>
            <p:nvPr/>
          </p:nvSpPr>
          <p:spPr bwMode="auto">
            <a:xfrm>
              <a:off x="1120775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9" name="Rectangle 39"/>
            <p:cNvSpPr>
              <a:spLocks noChangeArrowheads="1"/>
            </p:cNvSpPr>
            <p:nvPr/>
          </p:nvSpPr>
          <p:spPr bwMode="auto">
            <a:xfrm>
              <a:off x="1211263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0" name="Rectangle 40"/>
            <p:cNvSpPr>
              <a:spLocks noChangeArrowheads="1"/>
            </p:cNvSpPr>
            <p:nvPr/>
          </p:nvSpPr>
          <p:spPr bwMode="auto">
            <a:xfrm>
              <a:off x="1246188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1" name="Rectangle 41"/>
            <p:cNvSpPr>
              <a:spLocks noChangeArrowheads="1"/>
            </p:cNvSpPr>
            <p:nvPr/>
          </p:nvSpPr>
          <p:spPr bwMode="auto">
            <a:xfrm>
              <a:off x="130016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2" name="Rectangle 42"/>
            <p:cNvSpPr>
              <a:spLocks noChangeArrowheads="1"/>
            </p:cNvSpPr>
            <p:nvPr/>
          </p:nvSpPr>
          <p:spPr bwMode="auto">
            <a:xfrm>
              <a:off x="135731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3" name="Rectangle 43"/>
            <p:cNvSpPr>
              <a:spLocks noChangeArrowheads="1"/>
            </p:cNvSpPr>
            <p:nvPr/>
          </p:nvSpPr>
          <p:spPr bwMode="auto">
            <a:xfrm>
              <a:off x="141446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4" name="Rectangle 44"/>
            <p:cNvSpPr>
              <a:spLocks noChangeArrowheads="1"/>
            </p:cNvSpPr>
            <p:nvPr/>
          </p:nvSpPr>
          <p:spPr bwMode="auto">
            <a:xfrm>
              <a:off x="1473200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5" name="Rectangle 45"/>
            <p:cNvSpPr>
              <a:spLocks noChangeArrowheads="1"/>
            </p:cNvSpPr>
            <p:nvPr/>
          </p:nvSpPr>
          <p:spPr bwMode="auto">
            <a:xfrm>
              <a:off x="1498600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6" name="Rectangle 46"/>
            <p:cNvSpPr>
              <a:spLocks noChangeArrowheads="1"/>
            </p:cNvSpPr>
            <p:nvPr/>
          </p:nvSpPr>
          <p:spPr bwMode="auto">
            <a:xfrm>
              <a:off x="1538288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7" name="Rectangle 47"/>
            <p:cNvSpPr>
              <a:spLocks noChangeArrowheads="1"/>
            </p:cNvSpPr>
            <p:nvPr/>
          </p:nvSpPr>
          <p:spPr bwMode="auto">
            <a:xfrm>
              <a:off x="1563688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8" name="Rectangle 48"/>
            <p:cNvSpPr>
              <a:spLocks noChangeArrowheads="1"/>
            </p:cNvSpPr>
            <p:nvPr/>
          </p:nvSpPr>
          <p:spPr bwMode="auto">
            <a:xfrm>
              <a:off x="1619250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9" name="Rectangle 49"/>
            <p:cNvSpPr>
              <a:spLocks noChangeArrowheads="1"/>
            </p:cNvSpPr>
            <p:nvPr/>
          </p:nvSpPr>
          <p:spPr bwMode="auto">
            <a:xfrm>
              <a:off x="1025525" y="12430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0" name="Rectangle 50"/>
            <p:cNvSpPr>
              <a:spLocks noChangeArrowheads="1"/>
            </p:cNvSpPr>
            <p:nvPr/>
          </p:nvSpPr>
          <p:spPr bwMode="auto">
            <a:xfrm>
              <a:off x="1103313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1" name="Rectangle 51"/>
            <p:cNvSpPr>
              <a:spLocks noChangeArrowheads="1"/>
            </p:cNvSpPr>
            <p:nvPr/>
          </p:nvSpPr>
          <p:spPr bwMode="auto">
            <a:xfrm>
              <a:off x="1163638" y="1243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2" name="Rectangle 52"/>
            <p:cNvSpPr>
              <a:spLocks noChangeArrowheads="1"/>
            </p:cNvSpPr>
            <p:nvPr/>
          </p:nvSpPr>
          <p:spPr bwMode="auto">
            <a:xfrm>
              <a:off x="1208088" y="1243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3" name="Rectangle 53"/>
            <p:cNvSpPr>
              <a:spLocks noChangeArrowheads="1"/>
            </p:cNvSpPr>
            <p:nvPr/>
          </p:nvSpPr>
          <p:spPr bwMode="auto">
            <a:xfrm>
              <a:off x="1249363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4" name="Rectangle 54"/>
            <p:cNvSpPr>
              <a:spLocks noChangeArrowheads="1"/>
            </p:cNvSpPr>
            <p:nvPr/>
          </p:nvSpPr>
          <p:spPr bwMode="auto">
            <a:xfrm>
              <a:off x="1274763" y="12430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5" name="Rectangle 55"/>
            <p:cNvSpPr>
              <a:spLocks noChangeArrowheads="1"/>
            </p:cNvSpPr>
            <p:nvPr/>
          </p:nvSpPr>
          <p:spPr bwMode="auto">
            <a:xfrm>
              <a:off x="1314450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6" name="Rectangle 56"/>
            <p:cNvSpPr>
              <a:spLocks noChangeArrowheads="1"/>
            </p:cNvSpPr>
            <p:nvPr/>
          </p:nvSpPr>
          <p:spPr bwMode="auto">
            <a:xfrm>
              <a:off x="1339850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7" name="Rectangle 57"/>
            <p:cNvSpPr>
              <a:spLocks noChangeArrowheads="1"/>
            </p:cNvSpPr>
            <p:nvPr/>
          </p:nvSpPr>
          <p:spPr bwMode="auto">
            <a:xfrm>
              <a:off x="1398588" y="1243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8" name="Rectangle 58"/>
            <p:cNvSpPr>
              <a:spLocks noChangeArrowheads="1"/>
            </p:cNvSpPr>
            <p:nvPr/>
          </p:nvSpPr>
          <p:spPr bwMode="auto">
            <a:xfrm>
              <a:off x="1455738" y="1243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9" name="Rectangle 59"/>
            <p:cNvSpPr>
              <a:spLocks noChangeArrowheads="1"/>
            </p:cNvSpPr>
            <p:nvPr/>
          </p:nvSpPr>
          <p:spPr bwMode="auto">
            <a:xfrm>
              <a:off x="1495425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0" name="グループ化 499"/>
          <p:cNvGrpSpPr/>
          <p:nvPr/>
        </p:nvGrpSpPr>
        <p:grpSpPr>
          <a:xfrm>
            <a:off x="2005013" y="1128713"/>
            <a:ext cx="490538" cy="131763"/>
            <a:chOff x="2005013" y="1128713"/>
            <a:chExt cx="490538" cy="131763"/>
          </a:xfrm>
        </p:grpSpPr>
        <p:sp>
          <p:nvSpPr>
            <p:cNvPr id="350" name="Rectangle 60"/>
            <p:cNvSpPr>
              <a:spLocks noChangeArrowheads="1"/>
            </p:cNvSpPr>
            <p:nvPr/>
          </p:nvSpPr>
          <p:spPr bwMode="auto">
            <a:xfrm>
              <a:off x="2005013" y="1128713"/>
              <a:ext cx="1254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1" name="Rectangle 61"/>
            <p:cNvSpPr>
              <a:spLocks noChangeArrowheads="1"/>
            </p:cNvSpPr>
            <p:nvPr/>
          </p:nvSpPr>
          <p:spPr bwMode="auto">
            <a:xfrm>
              <a:off x="2082800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2" name="Rectangle 62"/>
            <p:cNvSpPr>
              <a:spLocks noChangeArrowheads="1"/>
            </p:cNvSpPr>
            <p:nvPr/>
          </p:nvSpPr>
          <p:spPr bwMode="auto">
            <a:xfrm>
              <a:off x="2143125" y="11287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3" name="Rectangle 63"/>
            <p:cNvSpPr>
              <a:spLocks noChangeArrowheads="1"/>
            </p:cNvSpPr>
            <p:nvPr/>
          </p:nvSpPr>
          <p:spPr bwMode="auto">
            <a:xfrm>
              <a:off x="222885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4" name="Rectangle 64"/>
            <p:cNvSpPr>
              <a:spLocks noChangeArrowheads="1"/>
            </p:cNvSpPr>
            <p:nvPr/>
          </p:nvSpPr>
          <p:spPr bwMode="auto">
            <a:xfrm>
              <a:off x="228600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5" name="Rectangle 65"/>
            <p:cNvSpPr>
              <a:spLocks noChangeArrowheads="1"/>
            </p:cNvSpPr>
            <p:nvPr/>
          </p:nvSpPr>
          <p:spPr bwMode="auto">
            <a:xfrm>
              <a:off x="2346325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6" name="Rectangle 66"/>
            <p:cNvSpPr>
              <a:spLocks noChangeArrowheads="1"/>
            </p:cNvSpPr>
            <p:nvPr/>
          </p:nvSpPr>
          <p:spPr bwMode="auto">
            <a:xfrm>
              <a:off x="2389188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3" name="グループ化 502"/>
          <p:cNvGrpSpPr/>
          <p:nvPr/>
        </p:nvGrpSpPr>
        <p:grpSpPr>
          <a:xfrm>
            <a:off x="3763963" y="1128713"/>
            <a:ext cx="733425" cy="360363"/>
            <a:chOff x="3763963" y="1128713"/>
            <a:chExt cx="733425" cy="360363"/>
          </a:xfrm>
        </p:grpSpPr>
        <p:sp>
          <p:nvSpPr>
            <p:cNvPr id="357" name="Rectangle 67"/>
            <p:cNvSpPr>
              <a:spLocks noChangeArrowheads="1"/>
            </p:cNvSpPr>
            <p:nvPr/>
          </p:nvSpPr>
          <p:spPr bwMode="auto">
            <a:xfrm>
              <a:off x="3992563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8" name="Rectangle 68"/>
            <p:cNvSpPr>
              <a:spLocks noChangeArrowheads="1"/>
            </p:cNvSpPr>
            <p:nvPr/>
          </p:nvSpPr>
          <p:spPr bwMode="auto">
            <a:xfrm>
              <a:off x="4067175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9" name="Rectangle 69"/>
            <p:cNvSpPr>
              <a:spLocks noChangeArrowheads="1"/>
            </p:cNvSpPr>
            <p:nvPr/>
          </p:nvSpPr>
          <p:spPr bwMode="auto">
            <a:xfrm>
              <a:off x="4124325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0" name="Rectangle 70"/>
            <p:cNvSpPr>
              <a:spLocks noChangeArrowheads="1"/>
            </p:cNvSpPr>
            <p:nvPr/>
          </p:nvSpPr>
          <p:spPr bwMode="auto">
            <a:xfrm>
              <a:off x="4168775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1" name="Rectangle 71"/>
            <p:cNvSpPr>
              <a:spLocks noChangeArrowheads="1"/>
            </p:cNvSpPr>
            <p:nvPr/>
          </p:nvSpPr>
          <p:spPr bwMode="auto">
            <a:xfrm>
              <a:off x="3763963" y="1243013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2" name="Rectangle 72"/>
            <p:cNvSpPr>
              <a:spLocks noChangeArrowheads="1"/>
            </p:cNvSpPr>
            <p:nvPr/>
          </p:nvSpPr>
          <p:spPr bwMode="auto">
            <a:xfrm>
              <a:off x="3830638" y="1243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3" name="Rectangle 73"/>
            <p:cNvSpPr>
              <a:spLocks noChangeArrowheads="1"/>
            </p:cNvSpPr>
            <p:nvPr/>
          </p:nvSpPr>
          <p:spPr bwMode="auto">
            <a:xfrm>
              <a:off x="3887788" y="1243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4" name="Rectangle 74"/>
            <p:cNvSpPr>
              <a:spLocks noChangeArrowheads="1"/>
            </p:cNvSpPr>
            <p:nvPr/>
          </p:nvSpPr>
          <p:spPr bwMode="auto">
            <a:xfrm>
              <a:off x="3938588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5" name="Rectangle 75"/>
            <p:cNvSpPr>
              <a:spLocks noChangeArrowheads="1"/>
            </p:cNvSpPr>
            <p:nvPr/>
          </p:nvSpPr>
          <p:spPr bwMode="auto">
            <a:xfrm>
              <a:off x="3995738" y="1243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6" name="Rectangle 76"/>
            <p:cNvSpPr>
              <a:spLocks noChangeArrowheads="1"/>
            </p:cNvSpPr>
            <p:nvPr/>
          </p:nvSpPr>
          <p:spPr bwMode="auto">
            <a:xfrm>
              <a:off x="4070350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7" name="Rectangle 77"/>
            <p:cNvSpPr>
              <a:spLocks noChangeArrowheads="1"/>
            </p:cNvSpPr>
            <p:nvPr/>
          </p:nvSpPr>
          <p:spPr bwMode="auto">
            <a:xfrm>
              <a:off x="4130675" y="1243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8" name="Rectangle 78"/>
            <p:cNvSpPr>
              <a:spLocks noChangeArrowheads="1"/>
            </p:cNvSpPr>
            <p:nvPr/>
          </p:nvSpPr>
          <p:spPr bwMode="auto">
            <a:xfrm>
              <a:off x="4187825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9" name="Rectangle 79"/>
            <p:cNvSpPr>
              <a:spLocks noChangeArrowheads="1"/>
            </p:cNvSpPr>
            <p:nvPr/>
          </p:nvSpPr>
          <p:spPr bwMode="auto">
            <a:xfrm>
              <a:off x="4213225" y="12430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0" name="Rectangle 80"/>
            <p:cNvSpPr>
              <a:spLocks noChangeArrowheads="1"/>
            </p:cNvSpPr>
            <p:nvPr/>
          </p:nvSpPr>
          <p:spPr bwMode="auto">
            <a:xfrm>
              <a:off x="4271963" y="1243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1" name="Rectangle 81"/>
            <p:cNvSpPr>
              <a:spLocks noChangeArrowheads="1"/>
            </p:cNvSpPr>
            <p:nvPr/>
          </p:nvSpPr>
          <p:spPr bwMode="auto">
            <a:xfrm>
              <a:off x="4314825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2" name="Rectangle 82"/>
            <p:cNvSpPr>
              <a:spLocks noChangeArrowheads="1"/>
            </p:cNvSpPr>
            <p:nvPr/>
          </p:nvSpPr>
          <p:spPr bwMode="auto">
            <a:xfrm>
              <a:off x="4340225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3" name="Rectangle 83"/>
            <p:cNvSpPr>
              <a:spLocks noChangeArrowheads="1"/>
            </p:cNvSpPr>
            <p:nvPr/>
          </p:nvSpPr>
          <p:spPr bwMode="auto">
            <a:xfrm>
              <a:off x="4397375" y="12430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4" name="Rectangle 84"/>
            <p:cNvSpPr>
              <a:spLocks noChangeArrowheads="1"/>
            </p:cNvSpPr>
            <p:nvPr/>
          </p:nvSpPr>
          <p:spPr bwMode="auto">
            <a:xfrm>
              <a:off x="3849688" y="13573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5" name="Rectangle 85"/>
            <p:cNvSpPr>
              <a:spLocks noChangeArrowheads="1"/>
            </p:cNvSpPr>
            <p:nvPr/>
          </p:nvSpPr>
          <p:spPr bwMode="auto">
            <a:xfrm>
              <a:off x="3935413" y="13573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6" name="Rectangle 86"/>
            <p:cNvSpPr>
              <a:spLocks noChangeArrowheads="1"/>
            </p:cNvSpPr>
            <p:nvPr/>
          </p:nvSpPr>
          <p:spPr bwMode="auto">
            <a:xfrm>
              <a:off x="3995738" y="13573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7" name="Rectangle 87"/>
            <p:cNvSpPr>
              <a:spLocks noChangeArrowheads="1"/>
            </p:cNvSpPr>
            <p:nvPr/>
          </p:nvSpPr>
          <p:spPr bwMode="auto">
            <a:xfrm>
              <a:off x="4052888" y="13573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8" name="Rectangle 88"/>
            <p:cNvSpPr>
              <a:spLocks noChangeArrowheads="1"/>
            </p:cNvSpPr>
            <p:nvPr/>
          </p:nvSpPr>
          <p:spPr bwMode="auto">
            <a:xfrm>
              <a:off x="4148138" y="13573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9" name="Rectangle 89"/>
            <p:cNvSpPr>
              <a:spLocks noChangeArrowheads="1"/>
            </p:cNvSpPr>
            <p:nvPr/>
          </p:nvSpPr>
          <p:spPr bwMode="auto">
            <a:xfrm>
              <a:off x="4222750" y="1357313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0" name="Rectangle 90"/>
            <p:cNvSpPr>
              <a:spLocks noChangeArrowheads="1"/>
            </p:cNvSpPr>
            <p:nvPr/>
          </p:nvSpPr>
          <p:spPr bwMode="auto">
            <a:xfrm>
              <a:off x="4291013" y="13573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4" name="グループ化 503"/>
          <p:cNvGrpSpPr/>
          <p:nvPr/>
        </p:nvGrpSpPr>
        <p:grpSpPr>
          <a:xfrm>
            <a:off x="4660900" y="1128713"/>
            <a:ext cx="815976" cy="246063"/>
            <a:chOff x="4660900" y="1128713"/>
            <a:chExt cx="815976" cy="246063"/>
          </a:xfrm>
        </p:grpSpPr>
        <p:sp>
          <p:nvSpPr>
            <p:cNvPr id="381" name="Rectangle 91"/>
            <p:cNvSpPr>
              <a:spLocks noChangeArrowheads="1"/>
            </p:cNvSpPr>
            <p:nvPr/>
          </p:nvSpPr>
          <p:spPr bwMode="auto">
            <a:xfrm>
              <a:off x="4660900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2" name="Rectangle 92"/>
            <p:cNvSpPr>
              <a:spLocks noChangeArrowheads="1"/>
            </p:cNvSpPr>
            <p:nvPr/>
          </p:nvSpPr>
          <p:spPr bwMode="auto">
            <a:xfrm>
              <a:off x="473551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3" name="Rectangle 93"/>
            <p:cNvSpPr>
              <a:spLocks noChangeArrowheads="1"/>
            </p:cNvSpPr>
            <p:nvPr/>
          </p:nvSpPr>
          <p:spPr bwMode="auto">
            <a:xfrm>
              <a:off x="4792663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4" name="Rectangle 94"/>
            <p:cNvSpPr>
              <a:spLocks noChangeArrowheads="1"/>
            </p:cNvSpPr>
            <p:nvPr/>
          </p:nvSpPr>
          <p:spPr bwMode="auto">
            <a:xfrm>
              <a:off x="4835525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5" name="Rectangle 95"/>
            <p:cNvSpPr>
              <a:spLocks noChangeArrowheads="1"/>
            </p:cNvSpPr>
            <p:nvPr/>
          </p:nvSpPr>
          <p:spPr bwMode="auto">
            <a:xfrm>
              <a:off x="4924425" y="1128713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6" name="Rectangle 96"/>
            <p:cNvSpPr>
              <a:spLocks noChangeArrowheads="1"/>
            </p:cNvSpPr>
            <p:nvPr/>
          </p:nvSpPr>
          <p:spPr bwMode="auto">
            <a:xfrm>
              <a:off x="498951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7" name="Rectangle 97"/>
            <p:cNvSpPr>
              <a:spLocks noChangeArrowheads="1"/>
            </p:cNvSpPr>
            <p:nvPr/>
          </p:nvSpPr>
          <p:spPr bwMode="auto">
            <a:xfrm>
              <a:off x="5048250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8" name="Rectangle 98"/>
            <p:cNvSpPr>
              <a:spLocks noChangeArrowheads="1"/>
            </p:cNvSpPr>
            <p:nvPr/>
          </p:nvSpPr>
          <p:spPr bwMode="auto">
            <a:xfrm>
              <a:off x="509905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9" name="Rectangle 99"/>
            <p:cNvSpPr>
              <a:spLocks noChangeArrowheads="1"/>
            </p:cNvSpPr>
            <p:nvPr/>
          </p:nvSpPr>
          <p:spPr bwMode="auto">
            <a:xfrm>
              <a:off x="5159375" y="11287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0" name="Rectangle 100"/>
            <p:cNvSpPr>
              <a:spLocks noChangeArrowheads="1"/>
            </p:cNvSpPr>
            <p:nvPr/>
          </p:nvSpPr>
          <p:spPr bwMode="auto">
            <a:xfrm>
              <a:off x="5227638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1" name="Rectangle 101"/>
            <p:cNvSpPr>
              <a:spLocks noChangeArrowheads="1"/>
            </p:cNvSpPr>
            <p:nvPr/>
          </p:nvSpPr>
          <p:spPr bwMode="auto">
            <a:xfrm>
              <a:off x="5267325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2" name="Rectangle 102"/>
            <p:cNvSpPr>
              <a:spLocks noChangeArrowheads="1"/>
            </p:cNvSpPr>
            <p:nvPr/>
          </p:nvSpPr>
          <p:spPr bwMode="auto">
            <a:xfrm>
              <a:off x="5327650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3" name="Rectangle 103"/>
            <p:cNvSpPr>
              <a:spLocks noChangeArrowheads="1"/>
            </p:cNvSpPr>
            <p:nvPr/>
          </p:nvSpPr>
          <p:spPr bwMode="auto">
            <a:xfrm>
              <a:off x="537051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4" name="Rectangle 104"/>
            <p:cNvSpPr>
              <a:spLocks noChangeArrowheads="1"/>
            </p:cNvSpPr>
            <p:nvPr/>
          </p:nvSpPr>
          <p:spPr bwMode="auto">
            <a:xfrm>
              <a:off x="4786313" y="1243013"/>
              <a:ext cx="1317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5" name="Rectangle 105"/>
            <p:cNvSpPr>
              <a:spLocks noChangeArrowheads="1"/>
            </p:cNvSpPr>
            <p:nvPr/>
          </p:nvSpPr>
          <p:spPr bwMode="auto">
            <a:xfrm>
              <a:off x="4872038" y="12430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6" name="Rectangle 106"/>
            <p:cNvSpPr>
              <a:spLocks noChangeArrowheads="1"/>
            </p:cNvSpPr>
            <p:nvPr/>
          </p:nvSpPr>
          <p:spPr bwMode="auto">
            <a:xfrm>
              <a:off x="4932363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7" name="Rectangle 107"/>
            <p:cNvSpPr>
              <a:spLocks noChangeArrowheads="1"/>
            </p:cNvSpPr>
            <p:nvPr/>
          </p:nvSpPr>
          <p:spPr bwMode="auto">
            <a:xfrm>
              <a:off x="4992688" y="12430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8" name="Rectangle 108"/>
            <p:cNvSpPr>
              <a:spLocks noChangeArrowheads="1"/>
            </p:cNvSpPr>
            <p:nvPr/>
          </p:nvSpPr>
          <p:spPr bwMode="auto">
            <a:xfrm>
              <a:off x="5084763" y="1243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9" name="Rectangle 109"/>
            <p:cNvSpPr>
              <a:spLocks noChangeArrowheads="1"/>
            </p:cNvSpPr>
            <p:nvPr/>
          </p:nvSpPr>
          <p:spPr bwMode="auto">
            <a:xfrm>
              <a:off x="5162550" y="1243013"/>
              <a:ext cx="1143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0" name="Rectangle 110"/>
            <p:cNvSpPr>
              <a:spLocks noChangeArrowheads="1"/>
            </p:cNvSpPr>
            <p:nvPr/>
          </p:nvSpPr>
          <p:spPr bwMode="auto">
            <a:xfrm>
              <a:off x="5227638" y="12430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5" name="グループ化 504"/>
          <p:cNvGrpSpPr/>
          <p:nvPr/>
        </p:nvGrpSpPr>
        <p:grpSpPr>
          <a:xfrm>
            <a:off x="5619750" y="1128713"/>
            <a:ext cx="733426" cy="131763"/>
            <a:chOff x="5619750" y="1128713"/>
            <a:chExt cx="733426" cy="131763"/>
          </a:xfrm>
        </p:grpSpPr>
        <p:sp>
          <p:nvSpPr>
            <p:cNvPr id="401" name="Rectangle 111"/>
            <p:cNvSpPr>
              <a:spLocks noChangeArrowheads="1"/>
            </p:cNvSpPr>
            <p:nvPr/>
          </p:nvSpPr>
          <p:spPr bwMode="auto">
            <a:xfrm>
              <a:off x="5619750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2" name="Rectangle 112"/>
            <p:cNvSpPr>
              <a:spLocks noChangeArrowheads="1"/>
            </p:cNvSpPr>
            <p:nvPr/>
          </p:nvSpPr>
          <p:spPr bwMode="auto">
            <a:xfrm>
              <a:off x="569436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3" name="Rectangle 113"/>
            <p:cNvSpPr>
              <a:spLocks noChangeArrowheads="1"/>
            </p:cNvSpPr>
            <p:nvPr/>
          </p:nvSpPr>
          <p:spPr bwMode="auto">
            <a:xfrm>
              <a:off x="5751513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4" name="Rectangle 114"/>
            <p:cNvSpPr>
              <a:spLocks noChangeArrowheads="1"/>
            </p:cNvSpPr>
            <p:nvPr/>
          </p:nvSpPr>
          <p:spPr bwMode="auto">
            <a:xfrm>
              <a:off x="579596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5" name="Rectangle 115"/>
            <p:cNvSpPr>
              <a:spLocks noChangeArrowheads="1"/>
            </p:cNvSpPr>
            <p:nvPr/>
          </p:nvSpPr>
          <p:spPr bwMode="auto">
            <a:xfrm>
              <a:off x="5883275" y="112871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6" name="Rectangle 116"/>
            <p:cNvSpPr>
              <a:spLocks noChangeArrowheads="1"/>
            </p:cNvSpPr>
            <p:nvPr/>
          </p:nvSpPr>
          <p:spPr bwMode="auto">
            <a:xfrm>
              <a:off x="5953125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7" name="Rectangle 117"/>
            <p:cNvSpPr>
              <a:spLocks noChangeArrowheads="1"/>
            </p:cNvSpPr>
            <p:nvPr/>
          </p:nvSpPr>
          <p:spPr bwMode="auto">
            <a:xfrm>
              <a:off x="6013450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8" name="Rectangle 118"/>
            <p:cNvSpPr>
              <a:spLocks noChangeArrowheads="1"/>
            </p:cNvSpPr>
            <p:nvPr/>
          </p:nvSpPr>
          <p:spPr bwMode="auto">
            <a:xfrm>
              <a:off x="6059488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9" name="Rectangle 119"/>
            <p:cNvSpPr>
              <a:spLocks noChangeArrowheads="1"/>
            </p:cNvSpPr>
            <p:nvPr/>
          </p:nvSpPr>
          <p:spPr bwMode="auto">
            <a:xfrm>
              <a:off x="6113463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0" name="Rectangle 120"/>
            <p:cNvSpPr>
              <a:spLocks noChangeArrowheads="1"/>
            </p:cNvSpPr>
            <p:nvPr/>
          </p:nvSpPr>
          <p:spPr bwMode="auto">
            <a:xfrm>
              <a:off x="613886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1" name="Rectangle 121"/>
            <p:cNvSpPr>
              <a:spLocks noChangeArrowheads="1"/>
            </p:cNvSpPr>
            <p:nvPr/>
          </p:nvSpPr>
          <p:spPr bwMode="auto">
            <a:xfrm>
              <a:off x="619601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2" name="Rectangle 122"/>
            <p:cNvSpPr>
              <a:spLocks noChangeArrowheads="1"/>
            </p:cNvSpPr>
            <p:nvPr/>
          </p:nvSpPr>
          <p:spPr bwMode="auto">
            <a:xfrm>
              <a:off x="6253163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7" name="グループ化 506"/>
          <p:cNvGrpSpPr/>
          <p:nvPr/>
        </p:nvGrpSpPr>
        <p:grpSpPr>
          <a:xfrm>
            <a:off x="6534150" y="1128713"/>
            <a:ext cx="796925" cy="131763"/>
            <a:chOff x="6534150" y="1128713"/>
            <a:chExt cx="796925" cy="131763"/>
          </a:xfrm>
        </p:grpSpPr>
        <p:sp>
          <p:nvSpPr>
            <p:cNvPr id="413" name="Rectangle 123"/>
            <p:cNvSpPr>
              <a:spLocks noChangeArrowheads="1"/>
            </p:cNvSpPr>
            <p:nvPr/>
          </p:nvSpPr>
          <p:spPr bwMode="auto">
            <a:xfrm>
              <a:off x="6534150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4" name="Rectangle 124"/>
            <p:cNvSpPr>
              <a:spLocks noChangeArrowheads="1"/>
            </p:cNvSpPr>
            <p:nvPr/>
          </p:nvSpPr>
          <p:spPr bwMode="auto">
            <a:xfrm>
              <a:off x="6611938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5" name="Rectangle 125"/>
            <p:cNvSpPr>
              <a:spLocks noChangeArrowheads="1"/>
            </p:cNvSpPr>
            <p:nvPr/>
          </p:nvSpPr>
          <p:spPr bwMode="auto">
            <a:xfrm>
              <a:off x="6665913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6" name="Rectangle 126"/>
            <p:cNvSpPr>
              <a:spLocks noChangeArrowheads="1"/>
            </p:cNvSpPr>
            <p:nvPr/>
          </p:nvSpPr>
          <p:spPr bwMode="auto">
            <a:xfrm>
              <a:off x="6708775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7" name="Rectangle 127"/>
            <p:cNvSpPr>
              <a:spLocks noChangeArrowheads="1"/>
            </p:cNvSpPr>
            <p:nvPr/>
          </p:nvSpPr>
          <p:spPr bwMode="auto">
            <a:xfrm>
              <a:off x="6765925" y="1128713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8" name="Rectangle 128"/>
            <p:cNvSpPr>
              <a:spLocks noChangeArrowheads="1"/>
            </p:cNvSpPr>
            <p:nvPr/>
          </p:nvSpPr>
          <p:spPr bwMode="auto">
            <a:xfrm>
              <a:off x="6832600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9" name="Rectangle 129"/>
            <p:cNvSpPr>
              <a:spLocks noChangeArrowheads="1"/>
            </p:cNvSpPr>
            <p:nvPr/>
          </p:nvSpPr>
          <p:spPr bwMode="auto">
            <a:xfrm>
              <a:off x="6889750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0" name="Rectangle 130"/>
            <p:cNvSpPr>
              <a:spLocks noChangeArrowheads="1"/>
            </p:cNvSpPr>
            <p:nvPr/>
          </p:nvSpPr>
          <p:spPr bwMode="auto">
            <a:xfrm>
              <a:off x="694055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1" name="Rectangle 131"/>
            <p:cNvSpPr>
              <a:spLocks noChangeArrowheads="1"/>
            </p:cNvSpPr>
            <p:nvPr/>
          </p:nvSpPr>
          <p:spPr bwMode="auto">
            <a:xfrm>
              <a:off x="7000875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2" name="Rectangle 132"/>
            <p:cNvSpPr>
              <a:spLocks noChangeArrowheads="1"/>
            </p:cNvSpPr>
            <p:nvPr/>
          </p:nvSpPr>
          <p:spPr bwMode="auto">
            <a:xfrm>
              <a:off x="7038975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3" name="Rectangle 133"/>
            <p:cNvSpPr>
              <a:spLocks noChangeArrowheads="1"/>
            </p:cNvSpPr>
            <p:nvPr/>
          </p:nvSpPr>
          <p:spPr bwMode="auto">
            <a:xfrm>
              <a:off x="7099300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4" name="Rectangle 134"/>
            <p:cNvSpPr>
              <a:spLocks noChangeArrowheads="1"/>
            </p:cNvSpPr>
            <p:nvPr/>
          </p:nvSpPr>
          <p:spPr bwMode="auto">
            <a:xfrm>
              <a:off x="7156450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5" name="Rectangle 135"/>
            <p:cNvSpPr>
              <a:spLocks noChangeArrowheads="1"/>
            </p:cNvSpPr>
            <p:nvPr/>
          </p:nvSpPr>
          <p:spPr bwMode="auto">
            <a:xfrm>
              <a:off x="7181850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6" name="Rectangle 136"/>
            <p:cNvSpPr>
              <a:spLocks noChangeArrowheads="1"/>
            </p:cNvSpPr>
            <p:nvPr/>
          </p:nvSpPr>
          <p:spPr bwMode="auto">
            <a:xfrm>
              <a:off x="7242175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09" name="グループ化 508"/>
          <p:cNvGrpSpPr/>
          <p:nvPr/>
        </p:nvGrpSpPr>
        <p:grpSpPr>
          <a:xfrm>
            <a:off x="7467600" y="1128713"/>
            <a:ext cx="808038" cy="246063"/>
            <a:chOff x="7467600" y="1128713"/>
            <a:chExt cx="808038" cy="246063"/>
          </a:xfrm>
        </p:grpSpPr>
        <p:sp>
          <p:nvSpPr>
            <p:cNvPr id="427" name="Rectangle 137"/>
            <p:cNvSpPr>
              <a:spLocks noChangeArrowheads="1"/>
            </p:cNvSpPr>
            <p:nvPr/>
          </p:nvSpPr>
          <p:spPr bwMode="auto">
            <a:xfrm>
              <a:off x="7467600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8" name="Rectangle 138"/>
            <p:cNvSpPr>
              <a:spLocks noChangeArrowheads="1"/>
            </p:cNvSpPr>
            <p:nvPr/>
          </p:nvSpPr>
          <p:spPr bwMode="auto">
            <a:xfrm>
              <a:off x="754221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9" name="Rectangle 139"/>
            <p:cNvSpPr>
              <a:spLocks noChangeArrowheads="1"/>
            </p:cNvSpPr>
            <p:nvPr/>
          </p:nvSpPr>
          <p:spPr bwMode="auto">
            <a:xfrm>
              <a:off x="7599363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0" name="Rectangle 140"/>
            <p:cNvSpPr>
              <a:spLocks noChangeArrowheads="1"/>
            </p:cNvSpPr>
            <p:nvPr/>
          </p:nvSpPr>
          <p:spPr bwMode="auto">
            <a:xfrm>
              <a:off x="7642225" y="1128713"/>
              <a:ext cx="1889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1" name="Rectangle 141"/>
            <p:cNvSpPr>
              <a:spLocks noChangeArrowheads="1"/>
            </p:cNvSpPr>
            <p:nvPr/>
          </p:nvSpPr>
          <p:spPr bwMode="auto">
            <a:xfrm>
              <a:off x="7783513" y="112871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2" name="Rectangle 142"/>
            <p:cNvSpPr>
              <a:spLocks noChangeArrowheads="1"/>
            </p:cNvSpPr>
            <p:nvPr/>
          </p:nvSpPr>
          <p:spPr bwMode="auto">
            <a:xfrm>
              <a:off x="7840663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3" name="Rectangle 143"/>
            <p:cNvSpPr>
              <a:spLocks noChangeArrowheads="1"/>
            </p:cNvSpPr>
            <p:nvPr/>
          </p:nvSpPr>
          <p:spPr bwMode="auto">
            <a:xfrm>
              <a:off x="788035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4" name="Rectangle 144"/>
            <p:cNvSpPr>
              <a:spLocks noChangeArrowheads="1"/>
            </p:cNvSpPr>
            <p:nvPr/>
          </p:nvSpPr>
          <p:spPr bwMode="auto">
            <a:xfrm>
              <a:off x="7940675" y="1128713"/>
              <a:ext cx="2206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hou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5" name="Rectangle 145"/>
            <p:cNvSpPr>
              <a:spLocks noChangeArrowheads="1"/>
            </p:cNvSpPr>
            <p:nvPr/>
          </p:nvSpPr>
          <p:spPr bwMode="auto">
            <a:xfrm>
              <a:off x="8115300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6" name="Rectangle 146"/>
            <p:cNvSpPr>
              <a:spLocks noChangeArrowheads="1"/>
            </p:cNvSpPr>
            <p:nvPr/>
          </p:nvSpPr>
          <p:spPr bwMode="auto">
            <a:xfrm>
              <a:off x="8169275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7" name="Rectangle 147"/>
            <p:cNvSpPr>
              <a:spLocks noChangeArrowheads="1"/>
            </p:cNvSpPr>
            <p:nvPr/>
          </p:nvSpPr>
          <p:spPr bwMode="auto">
            <a:xfrm>
              <a:off x="7708900" y="12430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8" name="Rectangle 148"/>
            <p:cNvSpPr>
              <a:spLocks noChangeArrowheads="1"/>
            </p:cNvSpPr>
            <p:nvPr/>
          </p:nvSpPr>
          <p:spPr bwMode="auto">
            <a:xfrm>
              <a:off x="7745413" y="12430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9" name="Rectangle 149"/>
            <p:cNvSpPr>
              <a:spLocks noChangeArrowheads="1"/>
            </p:cNvSpPr>
            <p:nvPr/>
          </p:nvSpPr>
          <p:spPr bwMode="auto">
            <a:xfrm>
              <a:off x="7802563" y="12430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0" name="Rectangle 150"/>
            <p:cNvSpPr>
              <a:spLocks noChangeArrowheads="1"/>
            </p:cNvSpPr>
            <p:nvPr/>
          </p:nvSpPr>
          <p:spPr bwMode="auto">
            <a:xfrm>
              <a:off x="7862888" y="12430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1" name="Rectangle 151"/>
            <p:cNvSpPr>
              <a:spLocks noChangeArrowheads="1"/>
            </p:cNvSpPr>
            <p:nvPr/>
          </p:nvSpPr>
          <p:spPr bwMode="auto">
            <a:xfrm>
              <a:off x="7889875" y="12430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2" name="Rectangle 152"/>
            <p:cNvSpPr>
              <a:spLocks noChangeArrowheads="1"/>
            </p:cNvSpPr>
            <p:nvPr/>
          </p:nvSpPr>
          <p:spPr bwMode="auto">
            <a:xfrm>
              <a:off x="7950200" y="12430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1" name="グループ化 510"/>
          <p:cNvGrpSpPr/>
          <p:nvPr/>
        </p:nvGrpSpPr>
        <p:grpSpPr>
          <a:xfrm>
            <a:off x="8421688" y="1128713"/>
            <a:ext cx="768350" cy="131763"/>
            <a:chOff x="8421688" y="1128713"/>
            <a:chExt cx="768350" cy="131763"/>
          </a:xfrm>
        </p:grpSpPr>
        <p:sp>
          <p:nvSpPr>
            <p:cNvPr id="443" name="Rectangle 153"/>
            <p:cNvSpPr>
              <a:spLocks noChangeArrowheads="1"/>
            </p:cNvSpPr>
            <p:nvPr/>
          </p:nvSpPr>
          <p:spPr bwMode="auto">
            <a:xfrm>
              <a:off x="8421688" y="112871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4" name="Rectangle 154"/>
            <p:cNvSpPr>
              <a:spLocks noChangeArrowheads="1"/>
            </p:cNvSpPr>
            <p:nvPr/>
          </p:nvSpPr>
          <p:spPr bwMode="auto">
            <a:xfrm>
              <a:off x="8499475" y="112871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5" name="Rectangle 155"/>
            <p:cNvSpPr>
              <a:spLocks noChangeArrowheads="1"/>
            </p:cNvSpPr>
            <p:nvPr/>
          </p:nvSpPr>
          <p:spPr bwMode="auto">
            <a:xfrm>
              <a:off x="8574088" y="1128713"/>
              <a:ext cx="777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6" name="Rectangle 156"/>
            <p:cNvSpPr>
              <a:spLocks noChangeArrowheads="1"/>
            </p:cNvSpPr>
            <p:nvPr/>
          </p:nvSpPr>
          <p:spPr bwMode="auto">
            <a:xfrm>
              <a:off x="8605838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7" name="Rectangle 157"/>
            <p:cNvSpPr>
              <a:spLocks noChangeArrowheads="1"/>
            </p:cNvSpPr>
            <p:nvPr/>
          </p:nvSpPr>
          <p:spPr bwMode="auto">
            <a:xfrm>
              <a:off x="8666163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8" name="Rectangle 158"/>
            <p:cNvSpPr>
              <a:spLocks noChangeArrowheads="1"/>
            </p:cNvSpPr>
            <p:nvPr/>
          </p:nvSpPr>
          <p:spPr bwMode="auto">
            <a:xfrm>
              <a:off x="8720138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9" name="Rectangle 159"/>
            <p:cNvSpPr>
              <a:spLocks noChangeArrowheads="1"/>
            </p:cNvSpPr>
            <p:nvPr/>
          </p:nvSpPr>
          <p:spPr bwMode="auto">
            <a:xfrm>
              <a:off x="8742363" y="112871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0" name="Rectangle 160"/>
            <p:cNvSpPr>
              <a:spLocks noChangeArrowheads="1"/>
            </p:cNvSpPr>
            <p:nvPr/>
          </p:nvSpPr>
          <p:spPr bwMode="auto">
            <a:xfrm>
              <a:off x="8799513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1" name="Rectangle 161"/>
            <p:cNvSpPr>
              <a:spLocks noChangeArrowheads="1"/>
            </p:cNvSpPr>
            <p:nvPr/>
          </p:nvSpPr>
          <p:spPr bwMode="auto">
            <a:xfrm>
              <a:off x="8858250" y="112871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2" name="Rectangle 162"/>
            <p:cNvSpPr>
              <a:spLocks noChangeArrowheads="1"/>
            </p:cNvSpPr>
            <p:nvPr/>
          </p:nvSpPr>
          <p:spPr bwMode="auto">
            <a:xfrm>
              <a:off x="8931275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3" name="Rectangle 163"/>
            <p:cNvSpPr>
              <a:spLocks noChangeArrowheads="1"/>
            </p:cNvSpPr>
            <p:nvPr/>
          </p:nvSpPr>
          <p:spPr bwMode="auto">
            <a:xfrm>
              <a:off x="8963025" y="112871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4" name="Rectangle 164"/>
            <p:cNvSpPr>
              <a:spLocks noChangeArrowheads="1"/>
            </p:cNvSpPr>
            <p:nvPr/>
          </p:nvSpPr>
          <p:spPr bwMode="auto">
            <a:xfrm>
              <a:off x="9023350" y="112871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5" name="Rectangle 165"/>
            <p:cNvSpPr>
              <a:spLocks noChangeArrowheads="1"/>
            </p:cNvSpPr>
            <p:nvPr/>
          </p:nvSpPr>
          <p:spPr bwMode="auto">
            <a:xfrm>
              <a:off x="9048750" y="112871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6" name="Rectangle 166"/>
            <p:cNvSpPr>
              <a:spLocks noChangeArrowheads="1"/>
            </p:cNvSpPr>
            <p:nvPr/>
          </p:nvSpPr>
          <p:spPr bwMode="auto">
            <a:xfrm>
              <a:off x="9107488" y="112871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495" name="グループ化 494"/>
          <p:cNvGrpSpPr/>
          <p:nvPr/>
        </p:nvGrpSpPr>
        <p:grpSpPr>
          <a:xfrm>
            <a:off x="3175" y="422275"/>
            <a:ext cx="701675" cy="466725"/>
            <a:chOff x="3175" y="422275"/>
            <a:chExt cx="701675" cy="466725"/>
          </a:xfrm>
        </p:grpSpPr>
        <p:sp>
          <p:nvSpPr>
            <p:cNvPr id="457" name="Freeform 167"/>
            <p:cNvSpPr>
              <a:spLocks/>
            </p:cNvSpPr>
            <p:nvPr/>
          </p:nvSpPr>
          <p:spPr bwMode="auto">
            <a:xfrm>
              <a:off x="3175" y="422275"/>
              <a:ext cx="701675" cy="466725"/>
            </a:xfrm>
            <a:custGeom>
              <a:avLst/>
              <a:gdLst>
                <a:gd name="T0" fmla="*/ 122 w 245"/>
                <a:gd name="T1" fmla="*/ 0 h 163"/>
                <a:gd name="T2" fmla="*/ 242 w 245"/>
                <a:gd name="T3" fmla="*/ 0 h 163"/>
                <a:gd name="T4" fmla="*/ 245 w 245"/>
                <a:gd name="T5" fmla="*/ 2 h 163"/>
                <a:gd name="T6" fmla="*/ 245 w 245"/>
                <a:gd name="T7" fmla="*/ 160 h 163"/>
                <a:gd name="T8" fmla="*/ 242 w 245"/>
                <a:gd name="T9" fmla="*/ 163 h 163"/>
                <a:gd name="T10" fmla="*/ 2 w 245"/>
                <a:gd name="T11" fmla="*/ 163 h 163"/>
                <a:gd name="T12" fmla="*/ 0 w 245"/>
                <a:gd name="T13" fmla="*/ 160 h 163"/>
                <a:gd name="T14" fmla="*/ 0 w 245"/>
                <a:gd name="T15" fmla="*/ 2 h 163"/>
                <a:gd name="T16" fmla="*/ 2 w 245"/>
                <a:gd name="T17" fmla="*/ 0 h 163"/>
                <a:gd name="T18" fmla="*/ 122 w 245"/>
                <a:gd name="T1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" h="163">
                  <a:moveTo>
                    <a:pt x="122" y="0"/>
                  </a:moveTo>
                  <a:cubicBezTo>
                    <a:pt x="162" y="0"/>
                    <a:pt x="202" y="0"/>
                    <a:pt x="242" y="0"/>
                  </a:cubicBezTo>
                  <a:cubicBezTo>
                    <a:pt x="244" y="0"/>
                    <a:pt x="245" y="0"/>
                    <a:pt x="245" y="2"/>
                  </a:cubicBezTo>
                  <a:cubicBezTo>
                    <a:pt x="245" y="55"/>
                    <a:pt x="245" y="108"/>
                    <a:pt x="245" y="160"/>
                  </a:cubicBezTo>
                  <a:cubicBezTo>
                    <a:pt x="245" y="163"/>
                    <a:pt x="244" y="163"/>
                    <a:pt x="242" y="163"/>
                  </a:cubicBezTo>
                  <a:cubicBezTo>
                    <a:pt x="162" y="163"/>
                    <a:pt x="82" y="163"/>
                    <a:pt x="2" y="163"/>
                  </a:cubicBezTo>
                  <a:cubicBezTo>
                    <a:pt x="0" y="163"/>
                    <a:pt x="0" y="163"/>
                    <a:pt x="0" y="160"/>
                  </a:cubicBezTo>
                  <a:cubicBezTo>
                    <a:pt x="0" y="108"/>
                    <a:pt x="0" y="55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42" y="0"/>
                    <a:pt x="82" y="0"/>
                    <a:pt x="122" y="0"/>
                  </a:cubicBezTo>
                  <a:close/>
                </a:path>
              </a:pathLst>
            </a:custGeom>
            <a:solidFill>
              <a:srgbClr val="001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8" name="Freeform 168"/>
            <p:cNvSpPr>
              <a:spLocks/>
            </p:cNvSpPr>
            <p:nvPr/>
          </p:nvSpPr>
          <p:spPr bwMode="auto">
            <a:xfrm>
              <a:off x="238125" y="557213"/>
              <a:ext cx="427038" cy="295275"/>
            </a:xfrm>
            <a:custGeom>
              <a:avLst/>
              <a:gdLst>
                <a:gd name="T0" fmla="*/ 74 w 149"/>
                <a:gd name="T1" fmla="*/ 102 h 103"/>
                <a:gd name="T2" fmla="*/ 2 w 149"/>
                <a:gd name="T3" fmla="*/ 102 h 103"/>
                <a:gd name="T4" fmla="*/ 0 w 149"/>
                <a:gd name="T5" fmla="*/ 100 h 103"/>
                <a:gd name="T6" fmla="*/ 0 w 149"/>
                <a:gd name="T7" fmla="*/ 3 h 103"/>
                <a:gd name="T8" fmla="*/ 2 w 149"/>
                <a:gd name="T9" fmla="*/ 0 h 103"/>
                <a:gd name="T10" fmla="*/ 147 w 149"/>
                <a:gd name="T11" fmla="*/ 0 h 103"/>
                <a:gd name="T12" fmla="*/ 149 w 149"/>
                <a:gd name="T13" fmla="*/ 3 h 103"/>
                <a:gd name="T14" fmla="*/ 149 w 149"/>
                <a:gd name="T15" fmla="*/ 100 h 103"/>
                <a:gd name="T16" fmla="*/ 147 w 149"/>
                <a:gd name="T17" fmla="*/ 102 h 103"/>
                <a:gd name="T18" fmla="*/ 74 w 149"/>
                <a:gd name="T1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03">
                  <a:moveTo>
                    <a:pt x="74" y="102"/>
                  </a:moveTo>
                  <a:cubicBezTo>
                    <a:pt x="50" y="102"/>
                    <a:pt x="26" y="102"/>
                    <a:pt x="2" y="102"/>
                  </a:cubicBezTo>
                  <a:cubicBezTo>
                    <a:pt x="0" y="102"/>
                    <a:pt x="0" y="102"/>
                    <a:pt x="0" y="100"/>
                  </a:cubicBezTo>
                  <a:cubicBezTo>
                    <a:pt x="0" y="68"/>
                    <a:pt x="0" y="35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50" y="0"/>
                    <a:pt x="98" y="0"/>
                    <a:pt x="147" y="0"/>
                  </a:cubicBezTo>
                  <a:cubicBezTo>
                    <a:pt x="149" y="0"/>
                    <a:pt x="149" y="1"/>
                    <a:pt x="149" y="3"/>
                  </a:cubicBezTo>
                  <a:cubicBezTo>
                    <a:pt x="149" y="35"/>
                    <a:pt x="149" y="68"/>
                    <a:pt x="149" y="100"/>
                  </a:cubicBezTo>
                  <a:cubicBezTo>
                    <a:pt x="149" y="102"/>
                    <a:pt x="149" y="103"/>
                    <a:pt x="147" y="102"/>
                  </a:cubicBezTo>
                  <a:cubicBezTo>
                    <a:pt x="123" y="102"/>
                    <a:pt x="99" y="102"/>
                    <a:pt x="74" y="102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59" name="Freeform 169"/>
            <p:cNvSpPr>
              <a:spLocks/>
            </p:cNvSpPr>
            <p:nvPr/>
          </p:nvSpPr>
          <p:spPr bwMode="auto">
            <a:xfrm>
              <a:off x="39688" y="557213"/>
              <a:ext cx="157163" cy="292100"/>
            </a:xfrm>
            <a:custGeom>
              <a:avLst/>
              <a:gdLst>
                <a:gd name="T0" fmla="*/ 1 w 55"/>
                <a:gd name="T1" fmla="*/ 51 h 102"/>
                <a:gd name="T2" fmla="*/ 0 w 55"/>
                <a:gd name="T3" fmla="*/ 3 h 102"/>
                <a:gd name="T4" fmla="*/ 3 w 55"/>
                <a:gd name="T5" fmla="*/ 0 h 102"/>
                <a:gd name="T6" fmla="*/ 53 w 55"/>
                <a:gd name="T7" fmla="*/ 0 h 102"/>
                <a:gd name="T8" fmla="*/ 55 w 55"/>
                <a:gd name="T9" fmla="*/ 3 h 102"/>
                <a:gd name="T10" fmla="*/ 55 w 55"/>
                <a:gd name="T11" fmla="*/ 100 h 102"/>
                <a:gd name="T12" fmla="*/ 53 w 55"/>
                <a:gd name="T13" fmla="*/ 102 h 102"/>
                <a:gd name="T14" fmla="*/ 3 w 55"/>
                <a:gd name="T15" fmla="*/ 102 h 102"/>
                <a:gd name="T16" fmla="*/ 0 w 55"/>
                <a:gd name="T17" fmla="*/ 100 h 102"/>
                <a:gd name="T18" fmla="*/ 1 w 55"/>
                <a:gd name="T19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02">
                  <a:moveTo>
                    <a:pt x="1" y="51"/>
                  </a:moveTo>
                  <a:cubicBezTo>
                    <a:pt x="1" y="35"/>
                    <a:pt x="1" y="19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0" y="0"/>
                    <a:pt x="36" y="0"/>
                    <a:pt x="53" y="0"/>
                  </a:cubicBezTo>
                  <a:cubicBezTo>
                    <a:pt x="55" y="0"/>
                    <a:pt x="55" y="1"/>
                    <a:pt x="55" y="3"/>
                  </a:cubicBezTo>
                  <a:cubicBezTo>
                    <a:pt x="55" y="35"/>
                    <a:pt x="55" y="68"/>
                    <a:pt x="55" y="100"/>
                  </a:cubicBezTo>
                  <a:cubicBezTo>
                    <a:pt x="55" y="102"/>
                    <a:pt x="55" y="102"/>
                    <a:pt x="53" y="102"/>
                  </a:cubicBezTo>
                  <a:cubicBezTo>
                    <a:pt x="36" y="102"/>
                    <a:pt x="20" y="102"/>
                    <a:pt x="3" y="102"/>
                  </a:cubicBezTo>
                  <a:cubicBezTo>
                    <a:pt x="1" y="102"/>
                    <a:pt x="0" y="102"/>
                    <a:pt x="0" y="100"/>
                  </a:cubicBezTo>
                  <a:cubicBezTo>
                    <a:pt x="1" y="84"/>
                    <a:pt x="1" y="67"/>
                    <a:pt x="1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0" name="Freeform 170"/>
            <p:cNvSpPr>
              <a:spLocks/>
            </p:cNvSpPr>
            <p:nvPr/>
          </p:nvSpPr>
          <p:spPr bwMode="auto">
            <a:xfrm>
              <a:off x="352425" y="596900"/>
              <a:ext cx="214313" cy="39688"/>
            </a:xfrm>
            <a:custGeom>
              <a:avLst/>
              <a:gdLst>
                <a:gd name="T0" fmla="*/ 38 w 75"/>
                <a:gd name="T1" fmla="*/ 14 h 14"/>
                <a:gd name="T2" fmla="*/ 3 w 75"/>
                <a:gd name="T3" fmla="*/ 14 h 14"/>
                <a:gd name="T4" fmla="*/ 0 w 75"/>
                <a:gd name="T5" fmla="*/ 11 h 14"/>
                <a:gd name="T6" fmla="*/ 0 w 75"/>
                <a:gd name="T7" fmla="*/ 2 h 14"/>
                <a:gd name="T8" fmla="*/ 2 w 75"/>
                <a:gd name="T9" fmla="*/ 0 h 14"/>
                <a:gd name="T10" fmla="*/ 73 w 75"/>
                <a:gd name="T11" fmla="*/ 0 h 14"/>
                <a:gd name="T12" fmla="*/ 75 w 75"/>
                <a:gd name="T13" fmla="*/ 2 h 14"/>
                <a:gd name="T14" fmla="*/ 75 w 75"/>
                <a:gd name="T15" fmla="*/ 11 h 14"/>
                <a:gd name="T16" fmla="*/ 73 w 75"/>
                <a:gd name="T17" fmla="*/ 14 h 14"/>
                <a:gd name="T18" fmla="*/ 38 w 7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">
                  <a:moveTo>
                    <a:pt x="38" y="14"/>
                  </a:moveTo>
                  <a:cubicBezTo>
                    <a:pt x="26" y="14"/>
                    <a:pt x="14" y="14"/>
                    <a:pt x="3" y="14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8"/>
                    <a:pt x="0" y="5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6" y="0"/>
                    <a:pt x="50" y="0"/>
                    <a:pt x="73" y="0"/>
                  </a:cubicBezTo>
                  <a:cubicBezTo>
                    <a:pt x="75" y="0"/>
                    <a:pt x="75" y="0"/>
                    <a:pt x="75" y="2"/>
                  </a:cubicBezTo>
                  <a:cubicBezTo>
                    <a:pt x="75" y="5"/>
                    <a:pt x="75" y="8"/>
                    <a:pt x="75" y="11"/>
                  </a:cubicBezTo>
                  <a:cubicBezTo>
                    <a:pt x="75" y="13"/>
                    <a:pt x="75" y="14"/>
                    <a:pt x="73" y="14"/>
                  </a:cubicBezTo>
                  <a:cubicBezTo>
                    <a:pt x="61" y="14"/>
                    <a:pt x="49" y="14"/>
                    <a:pt x="38" y="14"/>
                  </a:cubicBezTo>
                  <a:close/>
                </a:path>
              </a:pathLst>
            </a:custGeom>
            <a:solidFill>
              <a:srgbClr val="00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1" name="Freeform 171"/>
            <p:cNvSpPr>
              <a:spLocks/>
            </p:cNvSpPr>
            <p:nvPr/>
          </p:nvSpPr>
          <p:spPr bwMode="auto">
            <a:xfrm>
              <a:off x="352425" y="654050"/>
              <a:ext cx="214313" cy="39688"/>
            </a:xfrm>
            <a:custGeom>
              <a:avLst/>
              <a:gdLst>
                <a:gd name="T0" fmla="*/ 38 w 75"/>
                <a:gd name="T1" fmla="*/ 14 h 14"/>
                <a:gd name="T2" fmla="*/ 3 w 75"/>
                <a:gd name="T3" fmla="*/ 14 h 14"/>
                <a:gd name="T4" fmla="*/ 0 w 75"/>
                <a:gd name="T5" fmla="*/ 12 h 14"/>
                <a:gd name="T6" fmla="*/ 0 w 75"/>
                <a:gd name="T7" fmla="*/ 2 h 14"/>
                <a:gd name="T8" fmla="*/ 2 w 75"/>
                <a:gd name="T9" fmla="*/ 0 h 14"/>
                <a:gd name="T10" fmla="*/ 73 w 75"/>
                <a:gd name="T11" fmla="*/ 0 h 14"/>
                <a:gd name="T12" fmla="*/ 75 w 75"/>
                <a:gd name="T13" fmla="*/ 2 h 14"/>
                <a:gd name="T14" fmla="*/ 75 w 75"/>
                <a:gd name="T15" fmla="*/ 12 h 14"/>
                <a:gd name="T16" fmla="*/ 73 w 75"/>
                <a:gd name="T17" fmla="*/ 14 h 14"/>
                <a:gd name="T18" fmla="*/ 38 w 7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">
                  <a:moveTo>
                    <a:pt x="38" y="14"/>
                  </a:moveTo>
                  <a:cubicBezTo>
                    <a:pt x="26" y="14"/>
                    <a:pt x="14" y="14"/>
                    <a:pt x="3" y="14"/>
                  </a:cubicBezTo>
                  <a:cubicBezTo>
                    <a:pt x="1" y="14"/>
                    <a:pt x="0" y="14"/>
                    <a:pt x="0" y="12"/>
                  </a:cubicBezTo>
                  <a:cubicBezTo>
                    <a:pt x="0" y="9"/>
                    <a:pt x="0" y="5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50" y="0"/>
                    <a:pt x="73" y="0"/>
                  </a:cubicBezTo>
                  <a:cubicBezTo>
                    <a:pt x="75" y="0"/>
                    <a:pt x="75" y="1"/>
                    <a:pt x="75" y="2"/>
                  </a:cubicBezTo>
                  <a:cubicBezTo>
                    <a:pt x="75" y="5"/>
                    <a:pt x="75" y="9"/>
                    <a:pt x="75" y="12"/>
                  </a:cubicBezTo>
                  <a:cubicBezTo>
                    <a:pt x="75" y="14"/>
                    <a:pt x="75" y="14"/>
                    <a:pt x="73" y="14"/>
                  </a:cubicBezTo>
                  <a:cubicBezTo>
                    <a:pt x="61" y="14"/>
                    <a:pt x="50" y="14"/>
                    <a:pt x="38" y="14"/>
                  </a:cubicBezTo>
                  <a:close/>
                </a:path>
              </a:pathLst>
            </a:custGeom>
            <a:solidFill>
              <a:srgbClr val="00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2" name="Freeform 172"/>
            <p:cNvSpPr>
              <a:spLocks/>
            </p:cNvSpPr>
            <p:nvPr/>
          </p:nvSpPr>
          <p:spPr bwMode="auto">
            <a:xfrm>
              <a:off x="352425" y="714375"/>
              <a:ext cx="214313" cy="38100"/>
            </a:xfrm>
            <a:custGeom>
              <a:avLst/>
              <a:gdLst>
                <a:gd name="T0" fmla="*/ 38 w 75"/>
                <a:gd name="T1" fmla="*/ 13 h 13"/>
                <a:gd name="T2" fmla="*/ 2 w 75"/>
                <a:gd name="T3" fmla="*/ 13 h 13"/>
                <a:gd name="T4" fmla="*/ 0 w 75"/>
                <a:gd name="T5" fmla="*/ 11 h 13"/>
                <a:gd name="T6" fmla="*/ 0 w 75"/>
                <a:gd name="T7" fmla="*/ 2 h 13"/>
                <a:gd name="T8" fmla="*/ 3 w 75"/>
                <a:gd name="T9" fmla="*/ 0 h 13"/>
                <a:gd name="T10" fmla="*/ 53 w 75"/>
                <a:gd name="T11" fmla="*/ 0 h 13"/>
                <a:gd name="T12" fmla="*/ 73 w 75"/>
                <a:gd name="T13" fmla="*/ 0 h 13"/>
                <a:gd name="T14" fmla="*/ 75 w 75"/>
                <a:gd name="T15" fmla="*/ 2 h 13"/>
                <a:gd name="T16" fmla="*/ 75 w 75"/>
                <a:gd name="T17" fmla="*/ 12 h 13"/>
                <a:gd name="T18" fmla="*/ 73 w 75"/>
                <a:gd name="T19" fmla="*/ 13 h 13"/>
                <a:gd name="T20" fmla="*/ 38 w 75"/>
                <a:gd name="T2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" h="13">
                  <a:moveTo>
                    <a:pt x="38" y="13"/>
                  </a:moveTo>
                  <a:cubicBezTo>
                    <a:pt x="26" y="13"/>
                    <a:pt x="14" y="13"/>
                    <a:pt x="2" y="13"/>
                  </a:cubicBezTo>
                  <a:cubicBezTo>
                    <a:pt x="1" y="13"/>
                    <a:pt x="0" y="13"/>
                    <a:pt x="0" y="11"/>
                  </a:cubicBezTo>
                  <a:cubicBezTo>
                    <a:pt x="0" y="8"/>
                    <a:pt x="0" y="5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19" y="0"/>
                    <a:pt x="36" y="0"/>
                    <a:pt x="53" y="0"/>
                  </a:cubicBezTo>
                  <a:cubicBezTo>
                    <a:pt x="60" y="0"/>
                    <a:pt x="66" y="0"/>
                    <a:pt x="73" y="0"/>
                  </a:cubicBezTo>
                  <a:cubicBezTo>
                    <a:pt x="75" y="0"/>
                    <a:pt x="75" y="0"/>
                    <a:pt x="75" y="2"/>
                  </a:cubicBezTo>
                  <a:cubicBezTo>
                    <a:pt x="75" y="5"/>
                    <a:pt x="75" y="8"/>
                    <a:pt x="75" y="12"/>
                  </a:cubicBezTo>
                  <a:cubicBezTo>
                    <a:pt x="75" y="13"/>
                    <a:pt x="75" y="13"/>
                    <a:pt x="73" y="13"/>
                  </a:cubicBezTo>
                  <a:cubicBezTo>
                    <a:pt x="61" y="13"/>
                    <a:pt x="50" y="13"/>
                    <a:pt x="38" y="13"/>
                  </a:cubicBezTo>
                  <a:close/>
                </a:path>
              </a:pathLst>
            </a:custGeom>
            <a:solidFill>
              <a:srgbClr val="00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3" name="Freeform 173"/>
            <p:cNvSpPr>
              <a:spLocks/>
            </p:cNvSpPr>
            <p:nvPr/>
          </p:nvSpPr>
          <p:spPr bwMode="auto">
            <a:xfrm>
              <a:off x="352425" y="771525"/>
              <a:ext cx="214313" cy="39688"/>
            </a:xfrm>
            <a:custGeom>
              <a:avLst/>
              <a:gdLst>
                <a:gd name="T0" fmla="*/ 38 w 75"/>
                <a:gd name="T1" fmla="*/ 14 h 14"/>
                <a:gd name="T2" fmla="*/ 3 w 75"/>
                <a:gd name="T3" fmla="*/ 14 h 14"/>
                <a:gd name="T4" fmla="*/ 0 w 75"/>
                <a:gd name="T5" fmla="*/ 11 h 14"/>
                <a:gd name="T6" fmla="*/ 0 w 75"/>
                <a:gd name="T7" fmla="*/ 2 h 14"/>
                <a:gd name="T8" fmla="*/ 2 w 75"/>
                <a:gd name="T9" fmla="*/ 0 h 14"/>
                <a:gd name="T10" fmla="*/ 73 w 75"/>
                <a:gd name="T11" fmla="*/ 0 h 14"/>
                <a:gd name="T12" fmla="*/ 75 w 75"/>
                <a:gd name="T13" fmla="*/ 2 h 14"/>
                <a:gd name="T14" fmla="*/ 75 w 75"/>
                <a:gd name="T15" fmla="*/ 12 h 14"/>
                <a:gd name="T16" fmla="*/ 73 w 75"/>
                <a:gd name="T17" fmla="*/ 14 h 14"/>
                <a:gd name="T18" fmla="*/ 38 w 75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">
                  <a:moveTo>
                    <a:pt x="38" y="14"/>
                  </a:moveTo>
                  <a:cubicBezTo>
                    <a:pt x="26" y="14"/>
                    <a:pt x="14" y="14"/>
                    <a:pt x="3" y="14"/>
                  </a:cubicBezTo>
                  <a:cubicBezTo>
                    <a:pt x="1" y="14"/>
                    <a:pt x="0" y="13"/>
                    <a:pt x="0" y="11"/>
                  </a:cubicBezTo>
                  <a:cubicBezTo>
                    <a:pt x="0" y="8"/>
                    <a:pt x="0" y="5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6" y="0"/>
                    <a:pt x="50" y="0"/>
                    <a:pt x="73" y="0"/>
                  </a:cubicBezTo>
                  <a:cubicBezTo>
                    <a:pt x="75" y="0"/>
                    <a:pt x="75" y="0"/>
                    <a:pt x="75" y="2"/>
                  </a:cubicBezTo>
                  <a:cubicBezTo>
                    <a:pt x="75" y="5"/>
                    <a:pt x="75" y="9"/>
                    <a:pt x="75" y="12"/>
                  </a:cubicBezTo>
                  <a:cubicBezTo>
                    <a:pt x="75" y="14"/>
                    <a:pt x="75" y="14"/>
                    <a:pt x="73" y="14"/>
                  </a:cubicBezTo>
                  <a:cubicBezTo>
                    <a:pt x="61" y="14"/>
                    <a:pt x="49" y="14"/>
                    <a:pt x="38" y="14"/>
                  </a:cubicBezTo>
                  <a:close/>
                </a:path>
              </a:pathLst>
            </a:custGeom>
            <a:solidFill>
              <a:srgbClr val="0018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497" name="グループ化 496"/>
          <p:cNvGrpSpPr/>
          <p:nvPr/>
        </p:nvGrpSpPr>
        <p:grpSpPr>
          <a:xfrm>
            <a:off x="942975" y="369888"/>
            <a:ext cx="719138" cy="593725"/>
            <a:chOff x="942975" y="369888"/>
            <a:chExt cx="719138" cy="593725"/>
          </a:xfrm>
        </p:grpSpPr>
        <p:sp>
          <p:nvSpPr>
            <p:cNvPr id="464" name="Freeform 174"/>
            <p:cNvSpPr>
              <a:spLocks/>
            </p:cNvSpPr>
            <p:nvPr/>
          </p:nvSpPr>
          <p:spPr bwMode="auto">
            <a:xfrm>
              <a:off x="1231900" y="430213"/>
              <a:ext cx="430213" cy="533400"/>
            </a:xfrm>
            <a:custGeom>
              <a:avLst/>
              <a:gdLst>
                <a:gd name="T0" fmla="*/ 12 w 150"/>
                <a:gd name="T1" fmla="*/ 170 h 186"/>
                <a:gd name="T2" fmla="*/ 26 w 150"/>
                <a:gd name="T3" fmla="*/ 147 h 186"/>
                <a:gd name="T4" fmla="*/ 33 w 150"/>
                <a:gd name="T5" fmla="*/ 134 h 186"/>
                <a:gd name="T6" fmla="*/ 32 w 150"/>
                <a:gd name="T7" fmla="*/ 131 h 186"/>
                <a:gd name="T8" fmla="*/ 7 w 150"/>
                <a:gd name="T9" fmla="*/ 97 h 186"/>
                <a:gd name="T10" fmla="*/ 16 w 150"/>
                <a:gd name="T11" fmla="*/ 35 h 186"/>
                <a:gd name="T12" fmla="*/ 59 w 150"/>
                <a:gd name="T13" fmla="*/ 7 h 186"/>
                <a:gd name="T14" fmla="*/ 138 w 150"/>
                <a:gd name="T15" fmla="*/ 48 h 186"/>
                <a:gd name="T16" fmla="*/ 121 w 150"/>
                <a:gd name="T17" fmla="*/ 126 h 186"/>
                <a:gd name="T18" fmla="*/ 111 w 150"/>
                <a:gd name="T19" fmla="*/ 133 h 186"/>
                <a:gd name="T20" fmla="*/ 110 w 150"/>
                <a:gd name="T21" fmla="*/ 136 h 186"/>
                <a:gd name="T22" fmla="*/ 132 w 150"/>
                <a:gd name="T23" fmla="*/ 168 h 186"/>
                <a:gd name="T24" fmla="*/ 133 w 150"/>
                <a:gd name="T25" fmla="*/ 170 h 186"/>
                <a:gd name="T26" fmla="*/ 130 w 150"/>
                <a:gd name="T27" fmla="*/ 170 h 186"/>
                <a:gd name="T28" fmla="*/ 109 w 150"/>
                <a:gd name="T29" fmla="*/ 165 h 186"/>
                <a:gd name="T30" fmla="*/ 106 w 150"/>
                <a:gd name="T31" fmla="*/ 166 h 186"/>
                <a:gd name="T32" fmla="*/ 100 w 150"/>
                <a:gd name="T33" fmla="*/ 184 h 186"/>
                <a:gd name="T34" fmla="*/ 99 w 150"/>
                <a:gd name="T35" fmla="*/ 186 h 186"/>
                <a:gd name="T36" fmla="*/ 71 w 150"/>
                <a:gd name="T37" fmla="*/ 148 h 186"/>
                <a:gd name="T38" fmla="*/ 49 w 150"/>
                <a:gd name="T39" fmla="*/ 186 h 186"/>
                <a:gd name="T40" fmla="*/ 41 w 150"/>
                <a:gd name="T41" fmla="*/ 166 h 186"/>
                <a:gd name="T42" fmla="*/ 36 w 150"/>
                <a:gd name="T43" fmla="*/ 164 h 186"/>
                <a:gd name="T44" fmla="*/ 12 w 150"/>
                <a:gd name="T45" fmla="*/ 17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" h="186">
                  <a:moveTo>
                    <a:pt x="12" y="170"/>
                  </a:moveTo>
                  <a:cubicBezTo>
                    <a:pt x="17" y="162"/>
                    <a:pt x="21" y="154"/>
                    <a:pt x="26" y="147"/>
                  </a:cubicBezTo>
                  <a:cubicBezTo>
                    <a:pt x="28" y="143"/>
                    <a:pt x="31" y="138"/>
                    <a:pt x="33" y="134"/>
                  </a:cubicBezTo>
                  <a:cubicBezTo>
                    <a:pt x="34" y="133"/>
                    <a:pt x="34" y="132"/>
                    <a:pt x="32" y="131"/>
                  </a:cubicBezTo>
                  <a:cubicBezTo>
                    <a:pt x="20" y="122"/>
                    <a:pt x="12" y="111"/>
                    <a:pt x="7" y="97"/>
                  </a:cubicBezTo>
                  <a:cubicBezTo>
                    <a:pt x="0" y="75"/>
                    <a:pt x="3" y="54"/>
                    <a:pt x="16" y="35"/>
                  </a:cubicBezTo>
                  <a:cubicBezTo>
                    <a:pt x="27" y="20"/>
                    <a:pt x="42" y="11"/>
                    <a:pt x="59" y="7"/>
                  </a:cubicBezTo>
                  <a:cubicBezTo>
                    <a:pt x="92" y="0"/>
                    <a:pt x="125" y="17"/>
                    <a:pt x="138" y="48"/>
                  </a:cubicBezTo>
                  <a:cubicBezTo>
                    <a:pt x="150" y="74"/>
                    <a:pt x="143" y="107"/>
                    <a:pt x="121" y="126"/>
                  </a:cubicBezTo>
                  <a:cubicBezTo>
                    <a:pt x="118" y="129"/>
                    <a:pt x="114" y="131"/>
                    <a:pt x="111" y="133"/>
                  </a:cubicBezTo>
                  <a:cubicBezTo>
                    <a:pt x="109" y="134"/>
                    <a:pt x="109" y="135"/>
                    <a:pt x="110" y="136"/>
                  </a:cubicBezTo>
                  <a:cubicBezTo>
                    <a:pt x="117" y="147"/>
                    <a:pt x="125" y="158"/>
                    <a:pt x="132" y="168"/>
                  </a:cubicBezTo>
                  <a:cubicBezTo>
                    <a:pt x="132" y="169"/>
                    <a:pt x="133" y="170"/>
                    <a:pt x="133" y="170"/>
                  </a:cubicBezTo>
                  <a:cubicBezTo>
                    <a:pt x="132" y="171"/>
                    <a:pt x="131" y="171"/>
                    <a:pt x="130" y="170"/>
                  </a:cubicBezTo>
                  <a:cubicBezTo>
                    <a:pt x="123" y="168"/>
                    <a:pt x="116" y="167"/>
                    <a:pt x="109" y="165"/>
                  </a:cubicBezTo>
                  <a:cubicBezTo>
                    <a:pt x="107" y="164"/>
                    <a:pt x="107" y="165"/>
                    <a:pt x="106" y="166"/>
                  </a:cubicBezTo>
                  <a:cubicBezTo>
                    <a:pt x="104" y="172"/>
                    <a:pt x="102" y="178"/>
                    <a:pt x="100" y="184"/>
                  </a:cubicBezTo>
                  <a:cubicBezTo>
                    <a:pt x="100" y="185"/>
                    <a:pt x="100" y="185"/>
                    <a:pt x="99" y="186"/>
                  </a:cubicBezTo>
                  <a:cubicBezTo>
                    <a:pt x="90" y="173"/>
                    <a:pt x="80" y="161"/>
                    <a:pt x="71" y="148"/>
                  </a:cubicBezTo>
                  <a:cubicBezTo>
                    <a:pt x="63" y="161"/>
                    <a:pt x="56" y="173"/>
                    <a:pt x="49" y="186"/>
                  </a:cubicBezTo>
                  <a:cubicBezTo>
                    <a:pt x="46" y="179"/>
                    <a:pt x="43" y="173"/>
                    <a:pt x="41" y="166"/>
                  </a:cubicBezTo>
                  <a:cubicBezTo>
                    <a:pt x="39" y="163"/>
                    <a:pt x="39" y="163"/>
                    <a:pt x="36" y="164"/>
                  </a:cubicBezTo>
                  <a:cubicBezTo>
                    <a:pt x="28" y="166"/>
                    <a:pt x="21" y="168"/>
                    <a:pt x="12" y="17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5" name="Freeform 175"/>
            <p:cNvSpPr>
              <a:spLocks/>
            </p:cNvSpPr>
            <p:nvPr/>
          </p:nvSpPr>
          <p:spPr bwMode="auto">
            <a:xfrm>
              <a:off x="942975" y="369888"/>
              <a:ext cx="598488" cy="401638"/>
            </a:xfrm>
            <a:custGeom>
              <a:avLst/>
              <a:gdLst>
                <a:gd name="T0" fmla="*/ 109 w 209"/>
                <a:gd name="T1" fmla="*/ 140 h 140"/>
                <a:gd name="T2" fmla="*/ 106 w 209"/>
                <a:gd name="T3" fmla="*/ 140 h 140"/>
                <a:gd name="T4" fmla="*/ 21 w 209"/>
                <a:gd name="T5" fmla="*/ 140 h 140"/>
                <a:gd name="T6" fmla="*/ 0 w 209"/>
                <a:gd name="T7" fmla="*/ 119 h 140"/>
                <a:gd name="T8" fmla="*/ 0 w 209"/>
                <a:gd name="T9" fmla="*/ 31 h 140"/>
                <a:gd name="T10" fmla="*/ 1 w 209"/>
                <a:gd name="T11" fmla="*/ 28 h 140"/>
                <a:gd name="T12" fmla="*/ 27 w 209"/>
                <a:gd name="T13" fmla="*/ 2 h 140"/>
                <a:gd name="T14" fmla="*/ 31 w 209"/>
                <a:gd name="T15" fmla="*/ 0 h 140"/>
                <a:gd name="T16" fmla="*/ 187 w 209"/>
                <a:gd name="T17" fmla="*/ 0 h 140"/>
                <a:gd name="T18" fmla="*/ 208 w 209"/>
                <a:gd name="T19" fmla="*/ 15 h 140"/>
                <a:gd name="T20" fmla="*/ 208 w 209"/>
                <a:gd name="T21" fmla="*/ 25 h 140"/>
                <a:gd name="T22" fmla="*/ 198 w 209"/>
                <a:gd name="T23" fmla="*/ 21 h 140"/>
                <a:gd name="T24" fmla="*/ 197 w 209"/>
                <a:gd name="T25" fmla="*/ 19 h 140"/>
                <a:gd name="T26" fmla="*/ 189 w 209"/>
                <a:gd name="T27" fmla="*/ 12 h 140"/>
                <a:gd name="T28" fmla="*/ 187 w 209"/>
                <a:gd name="T29" fmla="*/ 12 h 140"/>
                <a:gd name="T30" fmla="*/ 38 w 209"/>
                <a:gd name="T31" fmla="*/ 12 h 140"/>
                <a:gd name="T32" fmla="*/ 36 w 209"/>
                <a:gd name="T33" fmla="*/ 14 h 140"/>
                <a:gd name="T34" fmla="*/ 36 w 209"/>
                <a:gd name="T35" fmla="*/ 33 h 140"/>
                <a:gd name="T36" fmla="*/ 33 w 209"/>
                <a:gd name="T37" fmla="*/ 35 h 140"/>
                <a:gd name="T38" fmla="*/ 14 w 209"/>
                <a:gd name="T39" fmla="*/ 35 h 140"/>
                <a:gd name="T40" fmla="*/ 12 w 209"/>
                <a:gd name="T41" fmla="*/ 37 h 140"/>
                <a:gd name="T42" fmla="*/ 12 w 209"/>
                <a:gd name="T43" fmla="*/ 120 h 140"/>
                <a:gd name="T44" fmla="*/ 21 w 209"/>
                <a:gd name="T45" fmla="*/ 128 h 140"/>
                <a:gd name="T46" fmla="*/ 100 w 209"/>
                <a:gd name="T47" fmla="*/ 128 h 140"/>
                <a:gd name="T48" fmla="*/ 103 w 209"/>
                <a:gd name="T49" fmla="*/ 130 h 140"/>
                <a:gd name="T50" fmla="*/ 109 w 209"/>
                <a:gd name="T5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9" h="140">
                  <a:moveTo>
                    <a:pt x="109" y="140"/>
                  </a:moveTo>
                  <a:cubicBezTo>
                    <a:pt x="108" y="140"/>
                    <a:pt x="107" y="140"/>
                    <a:pt x="106" y="140"/>
                  </a:cubicBezTo>
                  <a:cubicBezTo>
                    <a:pt x="78" y="140"/>
                    <a:pt x="50" y="140"/>
                    <a:pt x="21" y="140"/>
                  </a:cubicBezTo>
                  <a:cubicBezTo>
                    <a:pt x="8" y="140"/>
                    <a:pt x="0" y="132"/>
                    <a:pt x="0" y="119"/>
                  </a:cubicBezTo>
                  <a:cubicBezTo>
                    <a:pt x="0" y="90"/>
                    <a:pt x="0" y="61"/>
                    <a:pt x="0" y="31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10" y="19"/>
                    <a:pt x="19" y="10"/>
                    <a:pt x="27" y="2"/>
                  </a:cubicBezTo>
                  <a:cubicBezTo>
                    <a:pt x="28" y="0"/>
                    <a:pt x="30" y="0"/>
                    <a:pt x="31" y="0"/>
                  </a:cubicBezTo>
                  <a:cubicBezTo>
                    <a:pt x="83" y="0"/>
                    <a:pt x="135" y="0"/>
                    <a:pt x="187" y="0"/>
                  </a:cubicBezTo>
                  <a:cubicBezTo>
                    <a:pt x="198" y="0"/>
                    <a:pt x="206" y="6"/>
                    <a:pt x="208" y="15"/>
                  </a:cubicBezTo>
                  <a:cubicBezTo>
                    <a:pt x="209" y="18"/>
                    <a:pt x="208" y="21"/>
                    <a:pt x="208" y="25"/>
                  </a:cubicBezTo>
                  <a:cubicBezTo>
                    <a:pt x="205" y="23"/>
                    <a:pt x="201" y="22"/>
                    <a:pt x="198" y="21"/>
                  </a:cubicBezTo>
                  <a:cubicBezTo>
                    <a:pt x="197" y="20"/>
                    <a:pt x="197" y="20"/>
                    <a:pt x="197" y="19"/>
                  </a:cubicBezTo>
                  <a:cubicBezTo>
                    <a:pt x="196" y="15"/>
                    <a:pt x="193" y="12"/>
                    <a:pt x="189" y="12"/>
                  </a:cubicBezTo>
                  <a:cubicBezTo>
                    <a:pt x="188" y="12"/>
                    <a:pt x="187" y="12"/>
                    <a:pt x="187" y="12"/>
                  </a:cubicBezTo>
                  <a:cubicBezTo>
                    <a:pt x="137" y="12"/>
                    <a:pt x="88" y="12"/>
                    <a:pt x="38" y="12"/>
                  </a:cubicBezTo>
                  <a:cubicBezTo>
                    <a:pt x="36" y="12"/>
                    <a:pt x="36" y="12"/>
                    <a:pt x="36" y="14"/>
                  </a:cubicBezTo>
                  <a:cubicBezTo>
                    <a:pt x="36" y="20"/>
                    <a:pt x="36" y="27"/>
                    <a:pt x="36" y="33"/>
                  </a:cubicBezTo>
                  <a:cubicBezTo>
                    <a:pt x="36" y="35"/>
                    <a:pt x="35" y="35"/>
                    <a:pt x="33" y="35"/>
                  </a:cubicBezTo>
                  <a:cubicBezTo>
                    <a:pt x="27" y="35"/>
                    <a:pt x="20" y="35"/>
                    <a:pt x="14" y="35"/>
                  </a:cubicBezTo>
                  <a:cubicBezTo>
                    <a:pt x="12" y="35"/>
                    <a:pt x="12" y="36"/>
                    <a:pt x="12" y="37"/>
                  </a:cubicBezTo>
                  <a:cubicBezTo>
                    <a:pt x="12" y="65"/>
                    <a:pt x="12" y="92"/>
                    <a:pt x="12" y="120"/>
                  </a:cubicBezTo>
                  <a:cubicBezTo>
                    <a:pt x="12" y="126"/>
                    <a:pt x="15" y="128"/>
                    <a:pt x="21" y="128"/>
                  </a:cubicBezTo>
                  <a:cubicBezTo>
                    <a:pt x="47" y="128"/>
                    <a:pt x="73" y="128"/>
                    <a:pt x="100" y="128"/>
                  </a:cubicBezTo>
                  <a:cubicBezTo>
                    <a:pt x="102" y="128"/>
                    <a:pt x="103" y="129"/>
                    <a:pt x="103" y="130"/>
                  </a:cubicBezTo>
                  <a:cubicBezTo>
                    <a:pt x="105" y="134"/>
                    <a:pt x="107" y="137"/>
                    <a:pt x="109" y="14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6" name="Freeform 176"/>
            <p:cNvSpPr>
              <a:spLocks/>
            </p:cNvSpPr>
            <p:nvPr/>
          </p:nvSpPr>
          <p:spPr bwMode="auto">
            <a:xfrm>
              <a:off x="1268413" y="476250"/>
              <a:ext cx="347663" cy="338138"/>
            </a:xfrm>
            <a:custGeom>
              <a:avLst/>
              <a:gdLst>
                <a:gd name="T0" fmla="*/ 60 w 121"/>
                <a:gd name="T1" fmla="*/ 0 h 118"/>
                <a:gd name="T2" fmla="*/ 121 w 121"/>
                <a:gd name="T3" fmla="*/ 59 h 118"/>
                <a:gd name="T4" fmla="*/ 61 w 121"/>
                <a:gd name="T5" fmla="*/ 118 h 118"/>
                <a:gd name="T6" fmla="*/ 0 w 121"/>
                <a:gd name="T7" fmla="*/ 59 h 118"/>
                <a:gd name="T8" fmla="*/ 60 w 121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18">
                  <a:moveTo>
                    <a:pt x="60" y="0"/>
                  </a:moveTo>
                  <a:cubicBezTo>
                    <a:pt x="94" y="0"/>
                    <a:pt x="121" y="26"/>
                    <a:pt x="121" y="59"/>
                  </a:cubicBezTo>
                  <a:cubicBezTo>
                    <a:pt x="121" y="92"/>
                    <a:pt x="94" y="118"/>
                    <a:pt x="61" y="118"/>
                  </a:cubicBezTo>
                  <a:cubicBezTo>
                    <a:pt x="27" y="118"/>
                    <a:pt x="1" y="92"/>
                    <a:pt x="0" y="59"/>
                  </a:cubicBezTo>
                  <a:cubicBezTo>
                    <a:pt x="0" y="26"/>
                    <a:pt x="27" y="0"/>
                    <a:pt x="6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7" name="Freeform 177"/>
            <p:cNvSpPr>
              <a:spLocks/>
            </p:cNvSpPr>
            <p:nvPr/>
          </p:nvSpPr>
          <p:spPr bwMode="auto">
            <a:xfrm>
              <a:off x="1311275" y="515938"/>
              <a:ext cx="261938" cy="258763"/>
            </a:xfrm>
            <a:custGeom>
              <a:avLst/>
              <a:gdLst>
                <a:gd name="T0" fmla="*/ 46 w 91"/>
                <a:gd name="T1" fmla="*/ 0 h 90"/>
                <a:gd name="T2" fmla="*/ 91 w 91"/>
                <a:gd name="T3" fmla="*/ 45 h 90"/>
                <a:gd name="T4" fmla="*/ 46 w 91"/>
                <a:gd name="T5" fmla="*/ 90 h 90"/>
                <a:gd name="T6" fmla="*/ 0 w 91"/>
                <a:gd name="T7" fmla="*/ 45 h 90"/>
                <a:gd name="T8" fmla="*/ 46 w 91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90">
                  <a:moveTo>
                    <a:pt x="46" y="0"/>
                  </a:moveTo>
                  <a:cubicBezTo>
                    <a:pt x="71" y="0"/>
                    <a:pt x="91" y="20"/>
                    <a:pt x="91" y="45"/>
                  </a:cubicBezTo>
                  <a:cubicBezTo>
                    <a:pt x="91" y="70"/>
                    <a:pt x="71" y="90"/>
                    <a:pt x="46" y="90"/>
                  </a:cubicBezTo>
                  <a:cubicBezTo>
                    <a:pt x="21" y="90"/>
                    <a:pt x="0" y="70"/>
                    <a:pt x="0" y="45"/>
                  </a:cubicBezTo>
                  <a:cubicBezTo>
                    <a:pt x="0" y="20"/>
                    <a:pt x="20" y="0"/>
                    <a:pt x="46" y="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68" name="Freeform 178"/>
            <p:cNvSpPr>
              <a:spLocks/>
            </p:cNvSpPr>
            <p:nvPr/>
          </p:nvSpPr>
          <p:spPr bwMode="auto">
            <a:xfrm>
              <a:off x="1339850" y="542925"/>
              <a:ext cx="204788" cy="203200"/>
            </a:xfrm>
            <a:custGeom>
              <a:avLst/>
              <a:gdLst>
                <a:gd name="T0" fmla="*/ 71 w 71"/>
                <a:gd name="T1" fmla="*/ 36 h 71"/>
                <a:gd name="T2" fmla="*/ 35 w 71"/>
                <a:gd name="T3" fmla="*/ 71 h 71"/>
                <a:gd name="T4" fmla="*/ 0 w 71"/>
                <a:gd name="T5" fmla="*/ 36 h 71"/>
                <a:gd name="T6" fmla="*/ 36 w 71"/>
                <a:gd name="T7" fmla="*/ 1 h 71"/>
                <a:gd name="T8" fmla="*/ 71 w 71"/>
                <a:gd name="T9" fmla="*/ 3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54"/>
                    <a:pt x="57" y="71"/>
                    <a:pt x="35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6" y="1"/>
                  </a:cubicBezTo>
                  <a:cubicBezTo>
                    <a:pt x="55" y="1"/>
                    <a:pt x="71" y="17"/>
                    <a:pt x="71" y="3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499" name="グループ化 498"/>
          <p:cNvGrpSpPr/>
          <p:nvPr/>
        </p:nvGrpSpPr>
        <p:grpSpPr>
          <a:xfrm>
            <a:off x="1844675" y="404813"/>
            <a:ext cx="741363" cy="541338"/>
            <a:chOff x="1844675" y="404813"/>
            <a:chExt cx="741363" cy="541338"/>
          </a:xfrm>
        </p:grpSpPr>
        <p:sp>
          <p:nvSpPr>
            <p:cNvPr id="469" name="Freeform 179"/>
            <p:cNvSpPr>
              <a:spLocks/>
            </p:cNvSpPr>
            <p:nvPr/>
          </p:nvSpPr>
          <p:spPr bwMode="auto">
            <a:xfrm>
              <a:off x="2409825" y="425450"/>
              <a:ext cx="88900" cy="501650"/>
            </a:xfrm>
            <a:custGeom>
              <a:avLst/>
              <a:gdLst>
                <a:gd name="T0" fmla="*/ 0 w 31"/>
                <a:gd name="T1" fmla="*/ 4 h 175"/>
                <a:gd name="T2" fmla="*/ 0 w 31"/>
                <a:gd name="T3" fmla="*/ 170 h 175"/>
                <a:gd name="T4" fmla="*/ 31 w 31"/>
                <a:gd name="T5" fmla="*/ 175 h 175"/>
                <a:gd name="T6" fmla="*/ 31 w 31"/>
                <a:gd name="T7" fmla="*/ 0 h 175"/>
                <a:gd name="T8" fmla="*/ 0 w 31"/>
                <a:gd name="T9" fmla="*/ 4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5">
                  <a:moveTo>
                    <a:pt x="0" y="4"/>
                  </a:moveTo>
                  <a:cubicBezTo>
                    <a:pt x="0" y="170"/>
                    <a:pt x="0" y="170"/>
                    <a:pt x="0" y="170"/>
                  </a:cubicBezTo>
                  <a:cubicBezTo>
                    <a:pt x="10" y="172"/>
                    <a:pt x="21" y="173"/>
                    <a:pt x="31" y="17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1" y="1"/>
                    <a:pt x="10" y="3"/>
                    <a:pt x="0" y="4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0" name="Freeform 180"/>
            <p:cNvSpPr>
              <a:spLocks/>
            </p:cNvSpPr>
            <p:nvPr/>
          </p:nvSpPr>
          <p:spPr bwMode="auto">
            <a:xfrm>
              <a:off x="2527300" y="404813"/>
              <a:ext cx="58738" cy="541338"/>
            </a:xfrm>
            <a:custGeom>
              <a:avLst/>
              <a:gdLst>
                <a:gd name="T0" fmla="*/ 0 w 21"/>
                <a:gd name="T1" fmla="*/ 4 h 189"/>
                <a:gd name="T2" fmla="*/ 0 w 21"/>
                <a:gd name="T3" fmla="*/ 185 h 189"/>
                <a:gd name="T4" fmla="*/ 21 w 21"/>
                <a:gd name="T5" fmla="*/ 189 h 189"/>
                <a:gd name="T6" fmla="*/ 21 w 21"/>
                <a:gd name="T7" fmla="*/ 0 h 189"/>
                <a:gd name="T8" fmla="*/ 0 w 21"/>
                <a:gd name="T9" fmla="*/ 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9">
                  <a:moveTo>
                    <a:pt x="0" y="4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10" y="186"/>
                    <a:pt x="12" y="188"/>
                    <a:pt x="21" y="189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2" y="1"/>
                    <a:pt x="10" y="2"/>
                    <a:pt x="0" y="4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1" name="Freeform 181"/>
            <p:cNvSpPr>
              <a:spLocks/>
            </p:cNvSpPr>
            <p:nvPr/>
          </p:nvSpPr>
          <p:spPr bwMode="auto">
            <a:xfrm>
              <a:off x="1844675" y="404813"/>
              <a:ext cx="60325" cy="541338"/>
            </a:xfrm>
            <a:custGeom>
              <a:avLst/>
              <a:gdLst>
                <a:gd name="T0" fmla="*/ 21 w 21"/>
                <a:gd name="T1" fmla="*/ 4 h 189"/>
                <a:gd name="T2" fmla="*/ 21 w 21"/>
                <a:gd name="T3" fmla="*/ 185 h 189"/>
                <a:gd name="T4" fmla="*/ 0 w 21"/>
                <a:gd name="T5" fmla="*/ 189 h 189"/>
                <a:gd name="T6" fmla="*/ 0 w 21"/>
                <a:gd name="T7" fmla="*/ 0 h 189"/>
                <a:gd name="T8" fmla="*/ 21 w 21"/>
                <a:gd name="T9" fmla="*/ 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89">
                  <a:moveTo>
                    <a:pt x="21" y="4"/>
                  </a:moveTo>
                  <a:cubicBezTo>
                    <a:pt x="21" y="185"/>
                    <a:pt x="21" y="185"/>
                    <a:pt x="21" y="185"/>
                  </a:cubicBezTo>
                  <a:cubicBezTo>
                    <a:pt x="11" y="186"/>
                    <a:pt x="9" y="188"/>
                    <a:pt x="0" y="1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"/>
                    <a:pt x="10" y="2"/>
                    <a:pt x="21" y="4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2" name="Freeform 182"/>
            <p:cNvSpPr>
              <a:spLocks/>
            </p:cNvSpPr>
            <p:nvPr/>
          </p:nvSpPr>
          <p:spPr bwMode="auto">
            <a:xfrm>
              <a:off x="1933575" y="422275"/>
              <a:ext cx="88900" cy="501650"/>
            </a:xfrm>
            <a:custGeom>
              <a:avLst/>
              <a:gdLst>
                <a:gd name="T0" fmla="*/ 0 w 31"/>
                <a:gd name="T1" fmla="*/ 0 h 175"/>
                <a:gd name="T2" fmla="*/ 0 w 31"/>
                <a:gd name="T3" fmla="*/ 175 h 175"/>
                <a:gd name="T4" fmla="*/ 31 w 31"/>
                <a:gd name="T5" fmla="*/ 170 h 175"/>
                <a:gd name="T6" fmla="*/ 31 w 31"/>
                <a:gd name="T7" fmla="*/ 4 h 175"/>
                <a:gd name="T8" fmla="*/ 0 w 31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75">
                  <a:moveTo>
                    <a:pt x="0" y="0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10" y="173"/>
                    <a:pt x="21" y="172"/>
                    <a:pt x="31" y="170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1" y="4"/>
                    <a:pt x="10" y="2"/>
                    <a:pt x="0" y="0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3" name="Freeform 183"/>
            <p:cNvSpPr>
              <a:spLocks noEditPoints="1"/>
            </p:cNvSpPr>
            <p:nvPr/>
          </p:nvSpPr>
          <p:spPr bwMode="auto">
            <a:xfrm>
              <a:off x="2054225" y="439738"/>
              <a:ext cx="323850" cy="466725"/>
            </a:xfrm>
            <a:custGeom>
              <a:avLst/>
              <a:gdLst>
                <a:gd name="T0" fmla="*/ 91 w 113"/>
                <a:gd name="T1" fmla="*/ 84 h 163"/>
                <a:gd name="T2" fmla="*/ 30 w 113"/>
                <a:gd name="T3" fmla="*/ 152 h 163"/>
                <a:gd name="T4" fmla="*/ 27 w 113"/>
                <a:gd name="T5" fmla="*/ 154 h 163"/>
                <a:gd name="T6" fmla="*/ 25 w 113"/>
                <a:gd name="T7" fmla="*/ 154 h 163"/>
                <a:gd name="T8" fmla="*/ 25 w 113"/>
                <a:gd name="T9" fmla="*/ 152 h 163"/>
                <a:gd name="T10" fmla="*/ 25 w 113"/>
                <a:gd name="T11" fmla="*/ 147 h 163"/>
                <a:gd name="T12" fmla="*/ 43 w 113"/>
                <a:gd name="T13" fmla="*/ 102 h 163"/>
                <a:gd name="T14" fmla="*/ 26 w 113"/>
                <a:gd name="T15" fmla="*/ 102 h 163"/>
                <a:gd name="T16" fmla="*/ 22 w 113"/>
                <a:gd name="T17" fmla="*/ 101 h 163"/>
                <a:gd name="T18" fmla="*/ 21 w 113"/>
                <a:gd name="T19" fmla="*/ 97 h 163"/>
                <a:gd name="T20" fmla="*/ 44 w 113"/>
                <a:gd name="T21" fmla="*/ 34 h 163"/>
                <a:gd name="T22" fmla="*/ 51 w 113"/>
                <a:gd name="T23" fmla="*/ 30 h 163"/>
                <a:gd name="T24" fmla="*/ 87 w 113"/>
                <a:gd name="T25" fmla="*/ 30 h 163"/>
                <a:gd name="T26" fmla="*/ 92 w 113"/>
                <a:gd name="T27" fmla="*/ 32 h 163"/>
                <a:gd name="T28" fmla="*/ 92 w 113"/>
                <a:gd name="T29" fmla="*/ 37 h 163"/>
                <a:gd name="T30" fmla="*/ 68 w 113"/>
                <a:gd name="T31" fmla="*/ 76 h 163"/>
                <a:gd name="T32" fmla="*/ 89 w 113"/>
                <a:gd name="T33" fmla="*/ 76 h 163"/>
                <a:gd name="T34" fmla="*/ 93 w 113"/>
                <a:gd name="T35" fmla="*/ 78 h 163"/>
                <a:gd name="T36" fmla="*/ 91 w 113"/>
                <a:gd name="T37" fmla="*/ 84 h 163"/>
                <a:gd name="T38" fmla="*/ 50 w 113"/>
                <a:gd name="T39" fmla="*/ 7 h 163"/>
                <a:gd name="T40" fmla="*/ 0 w 113"/>
                <a:gd name="T41" fmla="*/ 0 h 163"/>
                <a:gd name="T42" fmla="*/ 0 w 113"/>
                <a:gd name="T43" fmla="*/ 163 h 163"/>
                <a:gd name="T44" fmla="*/ 50 w 113"/>
                <a:gd name="T45" fmla="*/ 159 h 163"/>
                <a:gd name="T46" fmla="*/ 113 w 113"/>
                <a:gd name="T47" fmla="*/ 163 h 163"/>
                <a:gd name="T48" fmla="*/ 113 w 113"/>
                <a:gd name="T49" fmla="*/ 0 h 163"/>
                <a:gd name="T50" fmla="*/ 50 w 113"/>
                <a:gd name="T51" fmla="*/ 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3" h="163">
                  <a:moveTo>
                    <a:pt x="91" y="84"/>
                  </a:moveTo>
                  <a:cubicBezTo>
                    <a:pt x="30" y="152"/>
                    <a:pt x="30" y="152"/>
                    <a:pt x="30" y="152"/>
                  </a:cubicBezTo>
                  <a:cubicBezTo>
                    <a:pt x="29" y="153"/>
                    <a:pt x="29" y="154"/>
                    <a:pt x="27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3" y="151"/>
                    <a:pt x="24" y="147"/>
                    <a:pt x="25" y="147"/>
                  </a:cubicBezTo>
                  <a:cubicBezTo>
                    <a:pt x="43" y="102"/>
                    <a:pt x="43" y="102"/>
                    <a:pt x="43" y="102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5" y="102"/>
                    <a:pt x="23" y="102"/>
                    <a:pt x="22" y="101"/>
                  </a:cubicBezTo>
                  <a:cubicBezTo>
                    <a:pt x="21" y="99"/>
                    <a:pt x="21" y="98"/>
                    <a:pt x="21" y="97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5" y="31"/>
                    <a:pt x="48" y="30"/>
                    <a:pt x="51" y="30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9" y="30"/>
                    <a:pt x="91" y="31"/>
                    <a:pt x="92" y="32"/>
                  </a:cubicBezTo>
                  <a:cubicBezTo>
                    <a:pt x="92" y="34"/>
                    <a:pt x="92" y="35"/>
                    <a:pt x="92" y="37"/>
                  </a:cubicBezTo>
                  <a:cubicBezTo>
                    <a:pt x="68" y="76"/>
                    <a:pt x="68" y="76"/>
                    <a:pt x="68" y="76"/>
                  </a:cubicBezTo>
                  <a:cubicBezTo>
                    <a:pt x="89" y="76"/>
                    <a:pt x="89" y="76"/>
                    <a:pt x="89" y="76"/>
                  </a:cubicBezTo>
                  <a:cubicBezTo>
                    <a:pt x="91" y="76"/>
                    <a:pt x="92" y="77"/>
                    <a:pt x="93" y="78"/>
                  </a:cubicBezTo>
                  <a:cubicBezTo>
                    <a:pt x="92" y="81"/>
                    <a:pt x="92" y="82"/>
                    <a:pt x="91" y="84"/>
                  </a:cubicBezTo>
                  <a:close/>
                  <a:moveTo>
                    <a:pt x="50" y="7"/>
                  </a:moveTo>
                  <a:cubicBezTo>
                    <a:pt x="22" y="7"/>
                    <a:pt x="22" y="4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15" y="162"/>
                    <a:pt x="22" y="159"/>
                    <a:pt x="50" y="159"/>
                  </a:cubicBezTo>
                  <a:cubicBezTo>
                    <a:pt x="78" y="159"/>
                    <a:pt x="92" y="161"/>
                    <a:pt x="113" y="163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92" y="3"/>
                    <a:pt x="78" y="7"/>
                    <a:pt x="50" y="7"/>
                  </a:cubicBezTo>
                  <a:close/>
                </a:path>
              </a:pathLst>
            </a:custGeom>
            <a:solidFill>
              <a:srgbClr val="006F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01" name="グループ化 500"/>
          <p:cNvGrpSpPr/>
          <p:nvPr/>
        </p:nvGrpSpPr>
        <p:grpSpPr>
          <a:xfrm>
            <a:off x="2895600" y="301625"/>
            <a:ext cx="550863" cy="708026"/>
            <a:chOff x="2895600" y="301625"/>
            <a:chExt cx="550863" cy="708026"/>
          </a:xfrm>
        </p:grpSpPr>
        <p:sp>
          <p:nvSpPr>
            <p:cNvPr id="474" name="Freeform 184"/>
            <p:cNvSpPr>
              <a:spLocks/>
            </p:cNvSpPr>
            <p:nvPr/>
          </p:nvSpPr>
          <p:spPr bwMode="auto">
            <a:xfrm>
              <a:off x="2895600" y="693738"/>
              <a:ext cx="544513" cy="315913"/>
            </a:xfrm>
            <a:custGeom>
              <a:avLst/>
              <a:gdLst>
                <a:gd name="T0" fmla="*/ 130 w 190"/>
                <a:gd name="T1" fmla="*/ 0 h 110"/>
                <a:gd name="T2" fmla="*/ 95 w 190"/>
                <a:gd name="T3" fmla="*/ 21 h 110"/>
                <a:gd name="T4" fmla="*/ 61 w 190"/>
                <a:gd name="T5" fmla="*/ 0 h 110"/>
                <a:gd name="T6" fmla="*/ 26 w 190"/>
                <a:gd name="T7" fmla="*/ 21 h 110"/>
                <a:gd name="T8" fmla="*/ 0 w 190"/>
                <a:gd name="T9" fmla="*/ 11 h 110"/>
                <a:gd name="T10" fmla="*/ 0 w 190"/>
                <a:gd name="T11" fmla="*/ 72 h 110"/>
                <a:gd name="T12" fmla="*/ 95 w 190"/>
                <a:gd name="T13" fmla="*/ 110 h 110"/>
                <a:gd name="T14" fmla="*/ 190 w 190"/>
                <a:gd name="T15" fmla="*/ 74 h 110"/>
                <a:gd name="T16" fmla="*/ 190 w 190"/>
                <a:gd name="T17" fmla="*/ 11 h 110"/>
                <a:gd name="T18" fmla="*/ 164 w 190"/>
                <a:gd name="T19" fmla="*/ 21 h 110"/>
                <a:gd name="T20" fmla="*/ 130 w 190"/>
                <a:gd name="T2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110">
                  <a:moveTo>
                    <a:pt x="130" y="0"/>
                  </a:moveTo>
                  <a:cubicBezTo>
                    <a:pt x="123" y="13"/>
                    <a:pt x="111" y="21"/>
                    <a:pt x="95" y="21"/>
                  </a:cubicBezTo>
                  <a:cubicBezTo>
                    <a:pt x="80" y="21"/>
                    <a:pt x="68" y="13"/>
                    <a:pt x="61" y="0"/>
                  </a:cubicBezTo>
                  <a:cubicBezTo>
                    <a:pt x="54" y="13"/>
                    <a:pt x="41" y="21"/>
                    <a:pt x="26" y="21"/>
                  </a:cubicBezTo>
                  <a:cubicBezTo>
                    <a:pt x="16" y="21"/>
                    <a:pt x="7" y="17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2"/>
                    <a:pt x="43" y="110"/>
                    <a:pt x="95" y="110"/>
                  </a:cubicBezTo>
                  <a:cubicBezTo>
                    <a:pt x="148" y="110"/>
                    <a:pt x="190" y="93"/>
                    <a:pt x="190" y="74"/>
                  </a:cubicBezTo>
                  <a:cubicBezTo>
                    <a:pt x="190" y="11"/>
                    <a:pt x="190" y="11"/>
                    <a:pt x="190" y="11"/>
                  </a:cubicBezTo>
                  <a:cubicBezTo>
                    <a:pt x="183" y="17"/>
                    <a:pt x="174" y="21"/>
                    <a:pt x="164" y="21"/>
                  </a:cubicBezTo>
                  <a:cubicBezTo>
                    <a:pt x="149" y="21"/>
                    <a:pt x="136" y="13"/>
                    <a:pt x="130" y="0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75" name="Freeform 185"/>
            <p:cNvSpPr>
              <a:spLocks noEditPoints="1"/>
            </p:cNvSpPr>
            <p:nvPr/>
          </p:nvSpPr>
          <p:spPr bwMode="auto">
            <a:xfrm>
              <a:off x="2895600" y="301625"/>
              <a:ext cx="550863" cy="409575"/>
            </a:xfrm>
            <a:custGeom>
              <a:avLst/>
              <a:gdLst>
                <a:gd name="T0" fmla="*/ 95 w 192"/>
                <a:gd name="T1" fmla="*/ 0 h 143"/>
                <a:gd name="T2" fmla="*/ 0 w 192"/>
                <a:gd name="T3" fmla="*/ 36 h 143"/>
                <a:gd name="T4" fmla="*/ 0 w 192"/>
                <a:gd name="T5" fmla="*/ 103 h 143"/>
                <a:gd name="T6" fmla="*/ 0 w 192"/>
                <a:gd name="T7" fmla="*/ 133 h 143"/>
                <a:gd name="T8" fmla="*/ 27 w 192"/>
                <a:gd name="T9" fmla="*/ 143 h 143"/>
                <a:gd name="T10" fmla="*/ 61 w 192"/>
                <a:gd name="T11" fmla="*/ 122 h 143"/>
                <a:gd name="T12" fmla="*/ 96 w 192"/>
                <a:gd name="T13" fmla="*/ 143 h 143"/>
                <a:gd name="T14" fmla="*/ 131 w 192"/>
                <a:gd name="T15" fmla="*/ 122 h 143"/>
                <a:gd name="T16" fmla="*/ 166 w 192"/>
                <a:gd name="T17" fmla="*/ 143 h 143"/>
                <a:gd name="T18" fmla="*/ 192 w 192"/>
                <a:gd name="T19" fmla="*/ 133 h 143"/>
                <a:gd name="T20" fmla="*/ 192 w 192"/>
                <a:gd name="T21" fmla="*/ 103 h 143"/>
                <a:gd name="T22" fmla="*/ 192 w 192"/>
                <a:gd name="T23" fmla="*/ 38 h 143"/>
                <a:gd name="T24" fmla="*/ 95 w 192"/>
                <a:gd name="T25" fmla="*/ 0 h 143"/>
                <a:gd name="T26" fmla="*/ 95 w 192"/>
                <a:gd name="T27" fmla="*/ 14 h 143"/>
                <a:gd name="T28" fmla="*/ 163 w 192"/>
                <a:gd name="T29" fmla="*/ 34 h 143"/>
                <a:gd name="T30" fmla="*/ 95 w 192"/>
                <a:gd name="T31" fmla="*/ 54 h 143"/>
                <a:gd name="T32" fmla="*/ 27 w 192"/>
                <a:gd name="T33" fmla="*/ 34 h 143"/>
                <a:gd name="T34" fmla="*/ 95 w 192"/>
                <a:gd name="T35" fmla="*/ 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143">
                  <a:moveTo>
                    <a:pt x="95" y="0"/>
                  </a:moveTo>
                  <a:cubicBezTo>
                    <a:pt x="43" y="0"/>
                    <a:pt x="0" y="18"/>
                    <a:pt x="0" y="3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7" y="139"/>
                    <a:pt x="17" y="143"/>
                    <a:pt x="27" y="143"/>
                  </a:cubicBezTo>
                  <a:cubicBezTo>
                    <a:pt x="41" y="143"/>
                    <a:pt x="54" y="134"/>
                    <a:pt x="61" y="122"/>
                  </a:cubicBezTo>
                  <a:cubicBezTo>
                    <a:pt x="68" y="134"/>
                    <a:pt x="81" y="143"/>
                    <a:pt x="96" y="143"/>
                  </a:cubicBezTo>
                  <a:cubicBezTo>
                    <a:pt x="112" y="143"/>
                    <a:pt x="124" y="134"/>
                    <a:pt x="131" y="122"/>
                  </a:cubicBezTo>
                  <a:cubicBezTo>
                    <a:pt x="138" y="134"/>
                    <a:pt x="150" y="143"/>
                    <a:pt x="166" y="143"/>
                  </a:cubicBezTo>
                  <a:cubicBezTo>
                    <a:pt x="176" y="143"/>
                    <a:pt x="185" y="139"/>
                    <a:pt x="192" y="133"/>
                  </a:cubicBezTo>
                  <a:cubicBezTo>
                    <a:pt x="192" y="103"/>
                    <a:pt x="192" y="103"/>
                    <a:pt x="192" y="103"/>
                  </a:cubicBezTo>
                  <a:cubicBezTo>
                    <a:pt x="192" y="38"/>
                    <a:pt x="192" y="38"/>
                    <a:pt x="192" y="38"/>
                  </a:cubicBezTo>
                  <a:cubicBezTo>
                    <a:pt x="190" y="19"/>
                    <a:pt x="148" y="0"/>
                    <a:pt x="95" y="0"/>
                  </a:cubicBezTo>
                  <a:close/>
                  <a:moveTo>
                    <a:pt x="95" y="14"/>
                  </a:moveTo>
                  <a:cubicBezTo>
                    <a:pt x="132" y="14"/>
                    <a:pt x="163" y="23"/>
                    <a:pt x="163" y="34"/>
                  </a:cubicBezTo>
                  <a:cubicBezTo>
                    <a:pt x="163" y="45"/>
                    <a:pt x="132" y="54"/>
                    <a:pt x="95" y="54"/>
                  </a:cubicBezTo>
                  <a:cubicBezTo>
                    <a:pt x="58" y="54"/>
                    <a:pt x="27" y="45"/>
                    <a:pt x="27" y="34"/>
                  </a:cubicBezTo>
                  <a:cubicBezTo>
                    <a:pt x="27" y="23"/>
                    <a:pt x="57" y="14"/>
                    <a:pt x="95" y="14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476" name="Freeform 186"/>
          <p:cNvSpPr>
            <a:spLocks noEditPoints="1"/>
          </p:cNvSpPr>
          <p:nvPr/>
        </p:nvSpPr>
        <p:spPr bwMode="auto">
          <a:xfrm>
            <a:off x="3738563" y="301625"/>
            <a:ext cx="715963" cy="717550"/>
          </a:xfrm>
          <a:custGeom>
            <a:avLst/>
            <a:gdLst>
              <a:gd name="T0" fmla="*/ 97 w 250"/>
              <a:gd name="T1" fmla="*/ 14 h 250"/>
              <a:gd name="T2" fmla="*/ 97 w 250"/>
              <a:gd name="T3" fmla="*/ 55 h 250"/>
              <a:gd name="T4" fmla="*/ 121 w 250"/>
              <a:gd name="T5" fmla="*/ 131 h 250"/>
              <a:gd name="T6" fmla="*/ 144 w 250"/>
              <a:gd name="T7" fmla="*/ 116 h 250"/>
              <a:gd name="T8" fmla="*/ 195 w 250"/>
              <a:gd name="T9" fmla="*/ 108 h 250"/>
              <a:gd name="T10" fmla="*/ 97 w 250"/>
              <a:gd name="T11" fmla="*/ 0 h 250"/>
              <a:gd name="T12" fmla="*/ 1 w 250"/>
              <a:gd name="T13" fmla="*/ 134 h 250"/>
              <a:gd name="T14" fmla="*/ 63 w 250"/>
              <a:gd name="T15" fmla="*/ 123 h 250"/>
              <a:gd name="T16" fmla="*/ 121 w 250"/>
              <a:gd name="T17" fmla="*/ 131 h 250"/>
              <a:gd name="T18" fmla="*/ 95 w 250"/>
              <a:gd name="T19" fmla="*/ 174 h 250"/>
              <a:gd name="T20" fmla="*/ 92 w 250"/>
              <a:gd name="T21" fmla="*/ 160 h 250"/>
              <a:gd name="T22" fmla="*/ 27 w 250"/>
              <a:gd name="T23" fmla="*/ 160 h 250"/>
              <a:gd name="T24" fmla="*/ 0 w 250"/>
              <a:gd name="T25" fmla="*/ 212 h 250"/>
              <a:gd name="T26" fmla="*/ 95 w 250"/>
              <a:gd name="T27" fmla="*/ 180 h 250"/>
              <a:gd name="T28" fmla="*/ 140 w 250"/>
              <a:gd name="T29" fmla="*/ 250 h 250"/>
              <a:gd name="T30" fmla="*/ 115 w 250"/>
              <a:gd name="T31" fmla="*/ 180 h 250"/>
              <a:gd name="T32" fmla="*/ 151 w 250"/>
              <a:gd name="T33" fmla="*/ 250 h 250"/>
              <a:gd name="T34" fmla="*/ 176 w 250"/>
              <a:gd name="T35" fmla="*/ 163 h 250"/>
              <a:gd name="T36" fmla="*/ 151 w 250"/>
              <a:gd name="T37" fmla="*/ 250 h 250"/>
              <a:gd name="T38" fmla="*/ 212 w 250"/>
              <a:gd name="T39" fmla="*/ 250 h 250"/>
              <a:gd name="T40" fmla="*/ 188 w 250"/>
              <a:gd name="T41" fmla="*/ 191 h 250"/>
              <a:gd name="T42" fmla="*/ 224 w 250"/>
              <a:gd name="T43" fmla="*/ 250 h 250"/>
              <a:gd name="T44" fmla="*/ 249 w 250"/>
              <a:gd name="T45" fmla="*/ 170 h 250"/>
              <a:gd name="T46" fmla="*/ 224 w 250"/>
              <a:gd name="T47" fmla="*/ 250 h 250"/>
              <a:gd name="T48" fmla="*/ 232 w 250"/>
              <a:gd name="T49" fmla="*/ 126 h 250"/>
              <a:gd name="T50" fmla="*/ 203 w 250"/>
              <a:gd name="T51" fmla="*/ 155 h 250"/>
              <a:gd name="T52" fmla="*/ 196 w 250"/>
              <a:gd name="T53" fmla="*/ 154 h 250"/>
              <a:gd name="T54" fmla="*/ 180 w 250"/>
              <a:gd name="T55" fmla="*/ 124 h 250"/>
              <a:gd name="T56" fmla="*/ 162 w 250"/>
              <a:gd name="T57" fmla="*/ 124 h 250"/>
              <a:gd name="T58" fmla="*/ 126 w 250"/>
              <a:gd name="T59" fmla="*/ 153 h 250"/>
              <a:gd name="T60" fmla="*/ 111 w 250"/>
              <a:gd name="T61" fmla="*/ 160 h 250"/>
              <a:gd name="T62" fmla="*/ 130 w 250"/>
              <a:gd name="T63" fmla="*/ 160 h 250"/>
              <a:gd name="T64" fmla="*/ 165 w 250"/>
              <a:gd name="T65" fmla="*/ 132 h 250"/>
              <a:gd name="T66" fmla="*/ 174 w 250"/>
              <a:gd name="T67" fmla="*/ 133 h 250"/>
              <a:gd name="T68" fmla="*/ 188 w 250"/>
              <a:gd name="T69" fmla="*/ 163 h 250"/>
              <a:gd name="T70" fmla="*/ 207 w 250"/>
              <a:gd name="T71" fmla="*/ 163 h 250"/>
              <a:gd name="T72" fmla="*/ 237 w 250"/>
              <a:gd name="T73" fmla="*/ 134 h 250"/>
              <a:gd name="T74" fmla="*/ 250 w 250"/>
              <a:gd name="T75" fmla="*/ 126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0" h="250">
                <a:moveTo>
                  <a:pt x="29" y="34"/>
                </a:moveTo>
                <a:cubicBezTo>
                  <a:pt x="29" y="23"/>
                  <a:pt x="59" y="14"/>
                  <a:pt x="97" y="14"/>
                </a:cubicBezTo>
                <a:cubicBezTo>
                  <a:pt x="135" y="14"/>
                  <a:pt x="166" y="23"/>
                  <a:pt x="166" y="34"/>
                </a:cubicBezTo>
                <a:cubicBezTo>
                  <a:pt x="166" y="45"/>
                  <a:pt x="135" y="55"/>
                  <a:pt x="97" y="55"/>
                </a:cubicBezTo>
                <a:cubicBezTo>
                  <a:pt x="60" y="55"/>
                  <a:pt x="29" y="45"/>
                  <a:pt x="29" y="34"/>
                </a:cubicBezTo>
                <a:close/>
                <a:moveTo>
                  <a:pt x="121" y="131"/>
                </a:moveTo>
                <a:cubicBezTo>
                  <a:pt x="121" y="131"/>
                  <a:pt x="122" y="131"/>
                  <a:pt x="122" y="131"/>
                </a:cubicBezTo>
                <a:cubicBezTo>
                  <a:pt x="144" y="116"/>
                  <a:pt x="144" y="116"/>
                  <a:pt x="144" y="116"/>
                </a:cubicBezTo>
                <a:cubicBezTo>
                  <a:pt x="147" y="104"/>
                  <a:pt x="158" y="96"/>
                  <a:pt x="171" y="96"/>
                </a:cubicBezTo>
                <a:cubicBezTo>
                  <a:pt x="181" y="96"/>
                  <a:pt x="190" y="101"/>
                  <a:pt x="195" y="108"/>
                </a:cubicBezTo>
                <a:cubicBezTo>
                  <a:pt x="195" y="38"/>
                  <a:pt x="195" y="38"/>
                  <a:pt x="195" y="38"/>
                </a:cubicBezTo>
                <a:cubicBezTo>
                  <a:pt x="194" y="19"/>
                  <a:pt x="150" y="0"/>
                  <a:pt x="97" y="0"/>
                </a:cubicBezTo>
                <a:cubicBezTo>
                  <a:pt x="44" y="0"/>
                  <a:pt x="1" y="18"/>
                  <a:pt x="1" y="37"/>
                </a:cubicBezTo>
                <a:cubicBezTo>
                  <a:pt x="1" y="134"/>
                  <a:pt x="1" y="134"/>
                  <a:pt x="1" y="134"/>
                </a:cubicBezTo>
                <a:cubicBezTo>
                  <a:pt x="8" y="141"/>
                  <a:pt x="18" y="144"/>
                  <a:pt x="28" y="144"/>
                </a:cubicBezTo>
                <a:cubicBezTo>
                  <a:pt x="43" y="144"/>
                  <a:pt x="56" y="136"/>
                  <a:pt x="63" y="123"/>
                </a:cubicBezTo>
                <a:cubicBezTo>
                  <a:pt x="70" y="136"/>
                  <a:pt x="82" y="144"/>
                  <a:pt x="97" y="144"/>
                </a:cubicBezTo>
                <a:cubicBezTo>
                  <a:pt x="102" y="137"/>
                  <a:pt x="111" y="131"/>
                  <a:pt x="121" y="131"/>
                </a:cubicBezTo>
                <a:close/>
                <a:moveTo>
                  <a:pt x="95" y="180"/>
                </a:moveTo>
                <a:cubicBezTo>
                  <a:pt x="95" y="174"/>
                  <a:pt x="95" y="174"/>
                  <a:pt x="95" y="174"/>
                </a:cubicBezTo>
                <a:cubicBezTo>
                  <a:pt x="93" y="170"/>
                  <a:pt x="92" y="165"/>
                  <a:pt x="92" y="160"/>
                </a:cubicBezTo>
                <a:cubicBezTo>
                  <a:pt x="92" y="160"/>
                  <a:pt x="92" y="160"/>
                  <a:pt x="92" y="160"/>
                </a:cubicBezTo>
                <a:cubicBezTo>
                  <a:pt x="79" y="158"/>
                  <a:pt x="68" y="150"/>
                  <a:pt x="62" y="139"/>
                </a:cubicBezTo>
                <a:cubicBezTo>
                  <a:pt x="55" y="152"/>
                  <a:pt x="43" y="160"/>
                  <a:pt x="27" y="160"/>
                </a:cubicBezTo>
                <a:cubicBezTo>
                  <a:pt x="17" y="160"/>
                  <a:pt x="8" y="156"/>
                  <a:pt x="0" y="150"/>
                </a:cubicBezTo>
                <a:cubicBezTo>
                  <a:pt x="0" y="212"/>
                  <a:pt x="0" y="212"/>
                  <a:pt x="0" y="212"/>
                </a:cubicBezTo>
                <a:cubicBezTo>
                  <a:pt x="1" y="232"/>
                  <a:pt x="43" y="250"/>
                  <a:pt x="95" y="250"/>
                </a:cubicBezTo>
                <a:lnTo>
                  <a:pt x="95" y="180"/>
                </a:lnTo>
                <a:close/>
                <a:moveTo>
                  <a:pt x="115" y="250"/>
                </a:moveTo>
                <a:cubicBezTo>
                  <a:pt x="140" y="250"/>
                  <a:pt x="140" y="250"/>
                  <a:pt x="140" y="250"/>
                </a:cubicBezTo>
                <a:cubicBezTo>
                  <a:pt x="140" y="180"/>
                  <a:pt x="140" y="180"/>
                  <a:pt x="140" y="180"/>
                </a:cubicBezTo>
                <a:cubicBezTo>
                  <a:pt x="115" y="180"/>
                  <a:pt x="115" y="180"/>
                  <a:pt x="115" y="180"/>
                </a:cubicBezTo>
                <a:lnTo>
                  <a:pt x="115" y="250"/>
                </a:lnTo>
                <a:close/>
                <a:moveTo>
                  <a:pt x="151" y="250"/>
                </a:moveTo>
                <a:cubicBezTo>
                  <a:pt x="176" y="250"/>
                  <a:pt x="176" y="250"/>
                  <a:pt x="176" y="250"/>
                </a:cubicBezTo>
                <a:cubicBezTo>
                  <a:pt x="176" y="163"/>
                  <a:pt x="176" y="163"/>
                  <a:pt x="176" y="163"/>
                </a:cubicBezTo>
                <a:cubicBezTo>
                  <a:pt x="151" y="163"/>
                  <a:pt x="151" y="163"/>
                  <a:pt x="151" y="163"/>
                </a:cubicBezTo>
                <a:lnTo>
                  <a:pt x="151" y="250"/>
                </a:lnTo>
                <a:close/>
                <a:moveTo>
                  <a:pt x="188" y="250"/>
                </a:moveTo>
                <a:cubicBezTo>
                  <a:pt x="212" y="250"/>
                  <a:pt x="212" y="250"/>
                  <a:pt x="212" y="250"/>
                </a:cubicBezTo>
                <a:cubicBezTo>
                  <a:pt x="212" y="191"/>
                  <a:pt x="212" y="191"/>
                  <a:pt x="212" y="191"/>
                </a:cubicBezTo>
                <a:cubicBezTo>
                  <a:pt x="188" y="191"/>
                  <a:pt x="188" y="191"/>
                  <a:pt x="188" y="191"/>
                </a:cubicBezTo>
                <a:lnTo>
                  <a:pt x="188" y="250"/>
                </a:lnTo>
                <a:close/>
                <a:moveTo>
                  <a:pt x="224" y="250"/>
                </a:moveTo>
                <a:cubicBezTo>
                  <a:pt x="249" y="250"/>
                  <a:pt x="249" y="250"/>
                  <a:pt x="249" y="250"/>
                </a:cubicBezTo>
                <a:cubicBezTo>
                  <a:pt x="249" y="170"/>
                  <a:pt x="249" y="170"/>
                  <a:pt x="249" y="170"/>
                </a:cubicBezTo>
                <a:cubicBezTo>
                  <a:pt x="224" y="170"/>
                  <a:pt x="224" y="170"/>
                  <a:pt x="224" y="170"/>
                </a:cubicBezTo>
                <a:lnTo>
                  <a:pt x="224" y="250"/>
                </a:lnTo>
                <a:close/>
                <a:moveTo>
                  <a:pt x="241" y="116"/>
                </a:moveTo>
                <a:cubicBezTo>
                  <a:pt x="236" y="116"/>
                  <a:pt x="232" y="121"/>
                  <a:pt x="232" y="126"/>
                </a:cubicBezTo>
                <a:cubicBezTo>
                  <a:pt x="232" y="127"/>
                  <a:pt x="232" y="128"/>
                  <a:pt x="232" y="129"/>
                </a:cubicBezTo>
                <a:cubicBezTo>
                  <a:pt x="203" y="155"/>
                  <a:pt x="203" y="155"/>
                  <a:pt x="203" y="155"/>
                </a:cubicBezTo>
                <a:cubicBezTo>
                  <a:pt x="201" y="154"/>
                  <a:pt x="200" y="153"/>
                  <a:pt x="198" y="153"/>
                </a:cubicBezTo>
                <a:cubicBezTo>
                  <a:pt x="197" y="153"/>
                  <a:pt x="197" y="154"/>
                  <a:pt x="196" y="154"/>
                </a:cubicBezTo>
                <a:cubicBezTo>
                  <a:pt x="179" y="129"/>
                  <a:pt x="179" y="129"/>
                  <a:pt x="179" y="129"/>
                </a:cubicBezTo>
                <a:cubicBezTo>
                  <a:pt x="180" y="128"/>
                  <a:pt x="180" y="126"/>
                  <a:pt x="180" y="124"/>
                </a:cubicBezTo>
                <a:cubicBezTo>
                  <a:pt x="180" y="119"/>
                  <a:pt x="176" y="115"/>
                  <a:pt x="171" y="115"/>
                </a:cubicBezTo>
                <a:cubicBezTo>
                  <a:pt x="166" y="115"/>
                  <a:pt x="162" y="119"/>
                  <a:pt x="162" y="124"/>
                </a:cubicBezTo>
                <a:cubicBezTo>
                  <a:pt x="162" y="125"/>
                  <a:pt x="162" y="126"/>
                  <a:pt x="162" y="126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25" y="152"/>
                  <a:pt x="123" y="151"/>
                  <a:pt x="121" y="151"/>
                </a:cubicBezTo>
                <a:cubicBezTo>
                  <a:pt x="115" y="151"/>
                  <a:pt x="111" y="155"/>
                  <a:pt x="111" y="160"/>
                </a:cubicBezTo>
                <a:cubicBezTo>
                  <a:pt x="111" y="165"/>
                  <a:pt x="115" y="170"/>
                  <a:pt x="121" y="170"/>
                </a:cubicBezTo>
                <a:cubicBezTo>
                  <a:pt x="126" y="170"/>
                  <a:pt x="130" y="165"/>
                  <a:pt x="130" y="160"/>
                </a:cubicBezTo>
                <a:cubicBezTo>
                  <a:pt x="130" y="159"/>
                  <a:pt x="130" y="159"/>
                  <a:pt x="130" y="158"/>
                </a:cubicBezTo>
                <a:cubicBezTo>
                  <a:pt x="165" y="132"/>
                  <a:pt x="165" y="132"/>
                  <a:pt x="165" y="132"/>
                </a:cubicBezTo>
                <a:cubicBezTo>
                  <a:pt x="167" y="133"/>
                  <a:pt x="169" y="134"/>
                  <a:pt x="171" y="134"/>
                </a:cubicBezTo>
                <a:cubicBezTo>
                  <a:pt x="172" y="134"/>
                  <a:pt x="173" y="133"/>
                  <a:pt x="174" y="133"/>
                </a:cubicBezTo>
                <a:cubicBezTo>
                  <a:pt x="191" y="157"/>
                  <a:pt x="191" y="157"/>
                  <a:pt x="191" y="157"/>
                </a:cubicBezTo>
                <a:cubicBezTo>
                  <a:pt x="189" y="159"/>
                  <a:pt x="188" y="161"/>
                  <a:pt x="188" y="163"/>
                </a:cubicBezTo>
                <a:cubicBezTo>
                  <a:pt x="188" y="168"/>
                  <a:pt x="193" y="172"/>
                  <a:pt x="198" y="172"/>
                </a:cubicBezTo>
                <a:cubicBezTo>
                  <a:pt x="203" y="172"/>
                  <a:pt x="207" y="168"/>
                  <a:pt x="207" y="163"/>
                </a:cubicBezTo>
                <a:cubicBezTo>
                  <a:pt x="207" y="162"/>
                  <a:pt x="207" y="161"/>
                  <a:pt x="206" y="160"/>
                </a:cubicBezTo>
                <a:cubicBezTo>
                  <a:pt x="237" y="134"/>
                  <a:pt x="237" y="134"/>
                  <a:pt x="237" y="134"/>
                </a:cubicBezTo>
                <a:cubicBezTo>
                  <a:pt x="238" y="134"/>
                  <a:pt x="239" y="135"/>
                  <a:pt x="241" y="135"/>
                </a:cubicBezTo>
                <a:cubicBezTo>
                  <a:pt x="246" y="135"/>
                  <a:pt x="250" y="131"/>
                  <a:pt x="250" y="126"/>
                </a:cubicBezTo>
                <a:cubicBezTo>
                  <a:pt x="250" y="121"/>
                  <a:pt x="246" y="116"/>
                  <a:pt x="241" y="116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77" name="Freeform 187"/>
          <p:cNvSpPr>
            <a:spLocks noEditPoints="1"/>
          </p:cNvSpPr>
          <p:nvPr/>
        </p:nvSpPr>
        <p:spPr bwMode="auto">
          <a:xfrm>
            <a:off x="4686300" y="309563"/>
            <a:ext cx="704850" cy="706438"/>
          </a:xfrm>
          <a:custGeom>
            <a:avLst/>
            <a:gdLst>
              <a:gd name="T0" fmla="*/ 28 w 246"/>
              <a:gd name="T1" fmla="*/ 34 h 246"/>
              <a:gd name="T2" fmla="*/ 96 w 246"/>
              <a:gd name="T3" fmla="*/ 14 h 246"/>
              <a:gd name="T4" fmla="*/ 163 w 246"/>
              <a:gd name="T5" fmla="*/ 34 h 246"/>
              <a:gd name="T6" fmla="*/ 96 w 246"/>
              <a:gd name="T7" fmla="*/ 54 h 246"/>
              <a:gd name="T8" fmla="*/ 28 w 246"/>
              <a:gd name="T9" fmla="*/ 34 h 246"/>
              <a:gd name="T10" fmla="*/ 85 w 246"/>
              <a:gd name="T11" fmla="*/ 115 h 246"/>
              <a:gd name="T12" fmla="*/ 85 w 246"/>
              <a:gd name="T13" fmla="*/ 96 h 246"/>
              <a:gd name="T14" fmla="*/ 158 w 246"/>
              <a:gd name="T15" fmla="*/ 96 h 246"/>
              <a:gd name="T16" fmla="*/ 174 w 246"/>
              <a:gd name="T17" fmla="*/ 113 h 246"/>
              <a:gd name="T18" fmla="*/ 192 w 246"/>
              <a:gd name="T19" fmla="*/ 113 h 246"/>
              <a:gd name="T20" fmla="*/ 192 w 246"/>
              <a:gd name="T21" fmla="*/ 38 h 246"/>
              <a:gd name="T22" fmla="*/ 96 w 246"/>
              <a:gd name="T23" fmla="*/ 0 h 246"/>
              <a:gd name="T24" fmla="*/ 1 w 246"/>
              <a:gd name="T25" fmla="*/ 36 h 246"/>
              <a:gd name="T26" fmla="*/ 1 w 246"/>
              <a:gd name="T27" fmla="*/ 132 h 246"/>
              <a:gd name="T28" fmla="*/ 27 w 246"/>
              <a:gd name="T29" fmla="*/ 142 h 246"/>
              <a:gd name="T30" fmla="*/ 62 w 246"/>
              <a:gd name="T31" fmla="*/ 121 h 246"/>
              <a:gd name="T32" fmla="*/ 85 w 246"/>
              <a:gd name="T33" fmla="*/ 140 h 246"/>
              <a:gd name="T34" fmla="*/ 85 w 246"/>
              <a:gd name="T35" fmla="*/ 115 h 246"/>
              <a:gd name="T36" fmla="*/ 241 w 246"/>
              <a:gd name="T37" fmla="*/ 143 h 246"/>
              <a:gd name="T38" fmla="*/ 241 w 246"/>
              <a:gd name="T39" fmla="*/ 132 h 246"/>
              <a:gd name="T40" fmla="*/ 166 w 246"/>
              <a:gd name="T41" fmla="*/ 132 h 246"/>
              <a:gd name="T42" fmla="*/ 150 w 246"/>
              <a:gd name="T43" fmla="*/ 115 h 246"/>
              <a:gd name="T44" fmla="*/ 104 w 246"/>
              <a:gd name="T45" fmla="*/ 115 h 246"/>
              <a:gd name="T46" fmla="*/ 104 w 246"/>
              <a:gd name="T47" fmla="*/ 239 h 246"/>
              <a:gd name="T48" fmla="*/ 111 w 246"/>
              <a:gd name="T49" fmla="*/ 246 h 246"/>
              <a:gd name="T50" fmla="*/ 239 w 246"/>
              <a:gd name="T51" fmla="*/ 246 h 246"/>
              <a:gd name="T52" fmla="*/ 246 w 246"/>
              <a:gd name="T53" fmla="*/ 239 h 246"/>
              <a:gd name="T54" fmla="*/ 246 w 246"/>
              <a:gd name="T55" fmla="*/ 143 h 246"/>
              <a:gd name="T56" fmla="*/ 241 w 246"/>
              <a:gd name="T57" fmla="*/ 143 h 246"/>
              <a:gd name="T58" fmla="*/ 85 w 246"/>
              <a:gd name="T59" fmla="*/ 239 h 246"/>
              <a:gd name="T60" fmla="*/ 85 w 246"/>
              <a:gd name="T61" fmla="*/ 156 h 246"/>
              <a:gd name="T62" fmla="*/ 61 w 246"/>
              <a:gd name="T63" fmla="*/ 137 h 246"/>
              <a:gd name="T64" fmla="*/ 27 w 246"/>
              <a:gd name="T65" fmla="*/ 157 h 246"/>
              <a:gd name="T66" fmla="*/ 0 w 246"/>
              <a:gd name="T67" fmla="*/ 147 h 246"/>
              <a:gd name="T68" fmla="*/ 0 w 246"/>
              <a:gd name="T69" fmla="*/ 208 h 246"/>
              <a:gd name="T70" fmla="*/ 86 w 246"/>
              <a:gd name="T71" fmla="*/ 245 h 246"/>
              <a:gd name="T72" fmla="*/ 85 w 246"/>
              <a:gd name="T73" fmla="*/ 23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46" h="246">
                <a:moveTo>
                  <a:pt x="28" y="34"/>
                </a:moveTo>
                <a:cubicBezTo>
                  <a:pt x="28" y="23"/>
                  <a:pt x="58" y="14"/>
                  <a:pt x="96" y="14"/>
                </a:cubicBezTo>
                <a:cubicBezTo>
                  <a:pt x="132" y="14"/>
                  <a:pt x="163" y="23"/>
                  <a:pt x="163" y="34"/>
                </a:cubicBezTo>
                <a:cubicBezTo>
                  <a:pt x="163" y="45"/>
                  <a:pt x="132" y="54"/>
                  <a:pt x="96" y="54"/>
                </a:cubicBezTo>
                <a:cubicBezTo>
                  <a:pt x="59" y="54"/>
                  <a:pt x="28" y="45"/>
                  <a:pt x="28" y="34"/>
                </a:cubicBezTo>
                <a:close/>
                <a:moveTo>
                  <a:pt x="85" y="115"/>
                </a:moveTo>
                <a:cubicBezTo>
                  <a:pt x="85" y="96"/>
                  <a:pt x="85" y="96"/>
                  <a:pt x="85" y="96"/>
                </a:cubicBezTo>
                <a:cubicBezTo>
                  <a:pt x="158" y="96"/>
                  <a:pt x="158" y="96"/>
                  <a:pt x="158" y="96"/>
                </a:cubicBezTo>
                <a:cubicBezTo>
                  <a:pt x="174" y="113"/>
                  <a:pt x="174" y="113"/>
                  <a:pt x="174" y="113"/>
                </a:cubicBezTo>
                <a:cubicBezTo>
                  <a:pt x="192" y="113"/>
                  <a:pt x="192" y="113"/>
                  <a:pt x="192" y="113"/>
                </a:cubicBezTo>
                <a:cubicBezTo>
                  <a:pt x="192" y="38"/>
                  <a:pt x="192" y="38"/>
                  <a:pt x="192" y="38"/>
                </a:cubicBezTo>
                <a:cubicBezTo>
                  <a:pt x="190" y="18"/>
                  <a:pt x="148" y="0"/>
                  <a:pt x="96" y="0"/>
                </a:cubicBezTo>
                <a:cubicBezTo>
                  <a:pt x="43" y="0"/>
                  <a:pt x="1" y="18"/>
                  <a:pt x="1" y="36"/>
                </a:cubicBezTo>
                <a:cubicBezTo>
                  <a:pt x="1" y="132"/>
                  <a:pt x="1" y="132"/>
                  <a:pt x="1" y="132"/>
                </a:cubicBezTo>
                <a:cubicBezTo>
                  <a:pt x="8" y="138"/>
                  <a:pt x="17" y="142"/>
                  <a:pt x="27" y="142"/>
                </a:cubicBezTo>
                <a:cubicBezTo>
                  <a:pt x="42" y="142"/>
                  <a:pt x="55" y="134"/>
                  <a:pt x="62" y="121"/>
                </a:cubicBezTo>
                <a:cubicBezTo>
                  <a:pt x="67" y="130"/>
                  <a:pt x="75" y="137"/>
                  <a:pt x="85" y="140"/>
                </a:cubicBezTo>
                <a:lnTo>
                  <a:pt x="85" y="115"/>
                </a:lnTo>
                <a:close/>
                <a:moveTo>
                  <a:pt x="241" y="143"/>
                </a:moveTo>
                <a:cubicBezTo>
                  <a:pt x="241" y="132"/>
                  <a:pt x="241" y="132"/>
                  <a:pt x="241" y="132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04" y="115"/>
                  <a:pt x="104" y="115"/>
                  <a:pt x="104" y="115"/>
                </a:cubicBezTo>
                <a:cubicBezTo>
                  <a:pt x="104" y="239"/>
                  <a:pt x="104" y="239"/>
                  <a:pt x="104" y="239"/>
                </a:cubicBezTo>
                <a:cubicBezTo>
                  <a:pt x="104" y="243"/>
                  <a:pt x="107" y="246"/>
                  <a:pt x="111" y="246"/>
                </a:cubicBezTo>
                <a:cubicBezTo>
                  <a:pt x="239" y="246"/>
                  <a:pt x="239" y="246"/>
                  <a:pt x="239" y="246"/>
                </a:cubicBezTo>
                <a:cubicBezTo>
                  <a:pt x="243" y="246"/>
                  <a:pt x="246" y="243"/>
                  <a:pt x="246" y="239"/>
                </a:cubicBezTo>
                <a:cubicBezTo>
                  <a:pt x="246" y="143"/>
                  <a:pt x="246" y="143"/>
                  <a:pt x="246" y="143"/>
                </a:cubicBezTo>
                <a:lnTo>
                  <a:pt x="241" y="143"/>
                </a:lnTo>
                <a:close/>
                <a:moveTo>
                  <a:pt x="85" y="239"/>
                </a:moveTo>
                <a:cubicBezTo>
                  <a:pt x="85" y="156"/>
                  <a:pt x="85" y="156"/>
                  <a:pt x="85" y="156"/>
                </a:cubicBezTo>
                <a:cubicBezTo>
                  <a:pt x="75" y="153"/>
                  <a:pt x="66" y="146"/>
                  <a:pt x="61" y="137"/>
                </a:cubicBezTo>
                <a:cubicBezTo>
                  <a:pt x="54" y="149"/>
                  <a:pt x="42" y="157"/>
                  <a:pt x="27" y="157"/>
                </a:cubicBezTo>
                <a:cubicBezTo>
                  <a:pt x="17" y="157"/>
                  <a:pt x="7" y="153"/>
                  <a:pt x="0" y="147"/>
                </a:cubicBezTo>
                <a:cubicBezTo>
                  <a:pt x="0" y="208"/>
                  <a:pt x="0" y="208"/>
                  <a:pt x="0" y="208"/>
                </a:cubicBezTo>
                <a:cubicBezTo>
                  <a:pt x="1" y="227"/>
                  <a:pt x="38" y="243"/>
                  <a:pt x="86" y="245"/>
                </a:cubicBezTo>
                <a:cubicBezTo>
                  <a:pt x="86" y="243"/>
                  <a:pt x="85" y="241"/>
                  <a:pt x="85" y="239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78" name="Freeform 188"/>
          <p:cNvSpPr>
            <a:spLocks noEditPoints="1"/>
          </p:cNvSpPr>
          <p:nvPr/>
        </p:nvSpPr>
        <p:spPr bwMode="auto">
          <a:xfrm>
            <a:off x="5680075" y="301625"/>
            <a:ext cx="550863" cy="711200"/>
          </a:xfrm>
          <a:custGeom>
            <a:avLst/>
            <a:gdLst>
              <a:gd name="T0" fmla="*/ 27 w 192"/>
              <a:gd name="T1" fmla="*/ 34 h 248"/>
              <a:gd name="T2" fmla="*/ 164 w 192"/>
              <a:gd name="T3" fmla="*/ 34 h 248"/>
              <a:gd name="T4" fmla="*/ 148 w 192"/>
              <a:gd name="T5" fmla="*/ 125 h 248"/>
              <a:gd name="T6" fmla="*/ 127 w 192"/>
              <a:gd name="T7" fmla="*/ 128 h 248"/>
              <a:gd name="T8" fmla="*/ 116 w 192"/>
              <a:gd name="T9" fmla="*/ 130 h 248"/>
              <a:gd name="T10" fmla="*/ 114 w 192"/>
              <a:gd name="T11" fmla="*/ 158 h 248"/>
              <a:gd name="T12" fmla="*/ 122 w 192"/>
              <a:gd name="T13" fmla="*/ 176 h 248"/>
              <a:gd name="T14" fmla="*/ 138 w 192"/>
              <a:gd name="T15" fmla="*/ 179 h 248"/>
              <a:gd name="T16" fmla="*/ 141 w 192"/>
              <a:gd name="T17" fmla="*/ 185 h 248"/>
              <a:gd name="T18" fmla="*/ 114 w 192"/>
              <a:gd name="T19" fmla="*/ 192 h 248"/>
              <a:gd name="T20" fmla="*/ 101 w 192"/>
              <a:gd name="T21" fmla="*/ 189 h 248"/>
              <a:gd name="T22" fmla="*/ 91 w 192"/>
              <a:gd name="T23" fmla="*/ 176 h 248"/>
              <a:gd name="T24" fmla="*/ 87 w 192"/>
              <a:gd name="T25" fmla="*/ 162 h 248"/>
              <a:gd name="T26" fmla="*/ 80 w 192"/>
              <a:gd name="T27" fmla="*/ 173 h 248"/>
              <a:gd name="T28" fmla="*/ 55 w 192"/>
              <a:gd name="T29" fmla="*/ 192 h 248"/>
              <a:gd name="T30" fmla="*/ 42 w 192"/>
              <a:gd name="T31" fmla="*/ 179 h 248"/>
              <a:gd name="T32" fmla="*/ 60 w 192"/>
              <a:gd name="T33" fmla="*/ 163 h 248"/>
              <a:gd name="T34" fmla="*/ 75 w 192"/>
              <a:gd name="T35" fmla="*/ 166 h 248"/>
              <a:gd name="T36" fmla="*/ 85 w 192"/>
              <a:gd name="T37" fmla="*/ 153 h 248"/>
              <a:gd name="T38" fmla="*/ 76 w 192"/>
              <a:gd name="T39" fmla="*/ 123 h 248"/>
              <a:gd name="T40" fmla="*/ 63 w 192"/>
              <a:gd name="T41" fmla="*/ 113 h 248"/>
              <a:gd name="T42" fmla="*/ 51 w 192"/>
              <a:gd name="T43" fmla="*/ 115 h 248"/>
              <a:gd name="T44" fmla="*/ 68 w 192"/>
              <a:gd name="T45" fmla="*/ 102 h 248"/>
              <a:gd name="T46" fmla="*/ 88 w 192"/>
              <a:gd name="T47" fmla="*/ 102 h 248"/>
              <a:gd name="T48" fmla="*/ 100 w 192"/>
              <a:gd name="T49" fmla="*/ 109 h 248"/>
              <a:gd name="T50" fmla="*/ 106 w 192"/>
              <a:gd name="T51" fmla="*/ 125 h 248"/>
              <a:gd name="T52" fmla="*/ 111 w 192"/>
              <a:gd name="T53" fmla="*/ 125 h 248"/>
              <a:gd name="T54" fmla="*/ 127 w 192"/>
              <a:gd name="T55" fmla="*/ 105 h 248"/>
              <a:gd name="T56" fmla="*/ 148 w 192"/>
              <a:gd name="T57" fmla="*/ 104 h 248"/>
              <a:gd name="T58" fmla="*/ 148 w 192"/>
              <a:gd name="T59" fmla="*/ 125 h 248"/>
              <a:gd name="T60" fmla="*/ 0 w 192"/>
              <a:gd name="T61" fmla="*/ 37 h 248"/>
              <a:gd name="T62" fmla="*/ 96 w 192"/>
              <a:gd name="T63" fmla="*/ 248 h 248"/>
              <a:gd name="T64" fmla="*/ 192 w 192"/>
              <a:gd name="T65" fmla="*/ 37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92" h="248">
                <a:moveTo>
                  <a:pt x="96" y="54"/>
                </a:moveTo>
                <a:cubicBezTo>
                  <a:pt x="58" y="54"/>
                  <a:pt x="27" y="45"/>
                  <a:pt x="27" y="34"/>
                </a:cubicBezTo>
                <a:cubicBezTo>
                  <a:pt x="27" y="22"/>
                  <a:pt x="58" y="14"/>
                  <a:pt x="96" y="14"/>
                </a:cubicBezTo>
                <a:cubicBezTo>
                  <a:pt x="133" y="14"/>
                  <a:pt x="164" y="23"/>
                  <a:pt x="164" y="34"/>
                </a:cubicBezTo>
                <a:cubicBezTo>
                  <a:pt x="164" y="45"/>
                  <a:pt x="133" y="54"/>
                  <a:pt x="96" y="54"/>
                </a:cubicBezTo>
                <a:close/>
                <a:moveTo>
                  <a:pt x="148" y="125"/>
                </a:moveTo>
                <a:cubicBezTo>
                  <a:pt x="145" y="127"/>
                  <a:pt x="141" y="129"/>
                  <a:pt x="136" y="129"/>
                </a:cubicBezTo>
                <a:cubicBezTo>
                  <a:pt x="133" y="129"/>
                  <a:pt x="130" y="128"/>
                  <a:pt x="127" y="128"/>
                </a:cubicBezTo>
                <a:cubicBezTo>
                  <a:pt x="125" y="127"/>
                  <a:pt x="122" y="127"/>
                  <a:pt x="120" y="126"/>
                </a:cubicBezTo>
                <a:cubicBezTo>
                  <a:pt x="120" y="127"/>
                  <a:pt x="118" y="128"/>
                  <a:pt x="116" y="130"/>
                </a:cubicBezTo>
                <a:cubicBezTo>
                  <a:pt x="114" y="132"/>
                  <a:pt x="112" y="135"/>
                  <a:pt x="109" y="138"/>
                </a:cubicBezTo>
                <a:cubicBezTo>
                  <a:pt x="112" y="147"/>
                  <a:pt x="113" y="153"/>
                  <a:pt x="114" y="158"/>
                </a:cubicBezTo>
                <a:cubicBezTo>
                  <a:pt x="116" y="161"/>
                  <a:pt x="117" y="165"/>
                  <a:pt x="118" y="169"/>
                </a:cubicBezTo>
                <a:cubicBezTo>
                  <a:pt x="119" y="172"/>
                  <a:pt x="120" y="175"/>
                  <a:pt x="122" y="176"/>
                </a:cubicBezTo>
                <a:cubicBezTo>
                  <a:pt x="125" y="178"/>
                  <a:pt x="127" y="179"/>
                  <a:pt x="132" y="179"/>
                </a:cubicBezTo>
                <a:cubicBezTo>
                  <a:pt x="133" y="179"/>
                  <a:pt x="135" y="179"/>
                  <a:pt x="138" y="179"/>
                </a:cubicBezTo>
                <a:cubicBezTo>
                  <a:pt x="140" y="178"/>
                  <a:pt x="142" y="177"/>
                  <a:pt x="143" y="177"/>
                </a:cubicBezTo>
                <a:cubicBezTo>
                  <a:pt x="141" y="185"/>
                  <a:pt x="141" y="185"/>
                  <a:pt x="141" y="185"/>
                </a:cubicBezTo>
                <a:cubicBezTo>
                  <a:pt x="135" y="187"/>
                  <a:pt x="130" y="189"/>
                  <a:pt x="126" y="191"/>
                </a:cubicBezTo>
                <a:cubicBezTo>
                  <a:pt x="122" y="192"/>
                  <a:pt x="118" y="192"/>
                  <a:pt x="114" y="192"/>
                </a:cubicBezTo>
                <a:cubicBezTo>
                  <a:pt x="112" y="192"/>
                  <a:pt x="109" y="192"/>
                  <a:pt x="107" y="192"/>
                </a:cubicBezTo>
                <a:cubicBezTo>
                  <a:pt x="105" y="191"/>
                  <a:pt x="103" y="190"/>
                  <a:pt x="101" y="189"/>
                </a:cubicBezTo>
                <a:cubicBezTo>
                  <a:pt x="99" y="188"/>
                  <a:pt x="96" y="186"/>
                  <a:pt x="95" y="184"/>
                </a:cubicBezTo>
                <a:cubicBezTo>
                  <a:pt x="94" y="182"/>
                  <a:pt x="92" y="179"/>
                  <a:pt x="91" y="176"/>
                </a:cubicBezTo>
                <a:cubicBezTo>
                  <a:pt x="91" y="174"/>
                  <a:pt x="90" y="171"/>
                  <a:pt x="89" y="169"/>
                </a:cubicBezTo>
                <a:cubicBezTo>
                  <a:pt x="89" y="166"/>
                  <a:pt x="88" y="164"/>
                  <a:pt x="87" y="162"/>
                </a:cubicBezTo>
                <a:cubicBezTo>
                  <a:pt x="84" y="168"/>
                  <a:pt x="84" y="168"/>
                  <a:pt x="84" y="168"/>
                </a:cubicBezTo>
                <a:cubicBezTo>
                  <a:pt x="80" y="173"/>
                  <a:pt x="80" y="173"/>
                  <a:pt x="80" y="173"/>
                </a:cubicBezTo>
                <a:cubicBezTo>
                  <a:pt x="75" y="180"/>
                  <a:pt x="71" y="185"/>
                  <a:pt x="68" y="188"/>
                </a:cubicBezTo>
                <a:cubicBezTo>
                  <a:pt x="64" y="191"/>
                  <a:pt x="60" y="192"/>
                  <a:pt x="55" y="192"/>
                </a:cubicBezTo>
                <a:cubicBezTo>
                  <a:pt x="52" y="192"/>
                  <a:pt x="49" y="191"/>
                  <a:pt x="46" y="189"/>
                </a:cubicBezTo>
                <a:cubicBezTo>
                  <a:pt x="44" y="186"/>
                  <a:pt x="42" y="183"/>
                  <a:pt x="42" y="179"/>
                </a:cubicBezTo>
                <a:cubicBezTo>
                  <a:pt x="42" y="174"/>
                  <a:pt x="44" y="170"/>
                  <a:pt x="48" y="167"/>
                </a:cubicBezTo>
                <a:cubicBezTo>
                  <a:pt x="51" y="164"/>
                  <a:pt x="55" y="163"/>
                  <a:pt x="60" y="163"/>
                </a:cubicBezTo>
                <a:cubicBezTo>
                  <a:pt x="63" y="163"/>
                  <a:pt x="66" y="163"/>
                  <a:pt x="68" y="163"/>
                </a:cubicBezTo>
                <a:cubicBezTo>
                  <a:pt x="71" y="164"/>
                  <a:pt x="73" y="165"/>
                  <a:pt x="75" y="166"/>
                </a:cubicBezTo>
                <a:cubicBezTo>
                  <a:pt x="76" y="165"/>
                  <a:pt x="77" y="163"/>
                  <a:pt x="79" y="161"/>
                </a:cubicBezTo>
                <a:cubicBezTo>
                  <a:pt x="81" y="159"/>
                  <a:pt x="83" y="156"/>
                  <a:pt x="85" y="153"/>
                </a:cubicBezTo>
                <a:cubicBezTo>
                  <a:pt x="83" y="145"/>
                  <a:pt x="81" y="140"/>
                  <a:pt x="80" y="135"/>
                </a:cubicBezTo>
                <a:cubicBezTo>
                  <a:pt x="76" y="123"/>
                  <a:pt x="76" y="123"/>
                  <a:pt x="76" y="123"/>
                </a:cubicBezTo>
                <a:cubicBezTo>
                  <a:pt x="76" y="120"/>
                  <a:pt x="73" y="117"/>
                  <a:pt x="72" y="116"/>
                </a:cubicBezTo>
                <a:cubicBezTo>
                  <a:pt x="70" y="114"/>
                  <a:pt x="67" y="113"/>
                  <a:pt x="63" y="113"/>
                </a:cubicBezTo>
                <a:cubicBezTo>
                  <a:pt x="61" y="113"/>
                  <a:pt x="59" y="113"/>
                  <a:pt x="57" y="114"/>
                </a:cubicBezTo>
                <a:cubicBezTo>
                  <a:pt x="55" y="114"/>
                  <a:pt x="53" y="115"/>
                  <a:pt x="51" y="115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8" y="105"/>
                  <a:pt x="63" y="103"/>
                  <a:pt x="68" y="102"/>
                </a:cubicBezTo>
                <a:cubicBezTo>
                  <a:pt x="73" y="101"/>
                  <a:pt x="77" y="101"/>
                  <a:pt x="81" y="101"/>
                </a:cubicBezTo>
                <a:cubicBezTo>
                  <a:pt x="84" y="101"/>
                  <a:pt x="86" y="101"/>
                  <a:pt x="88" y="102"/>
                </a:cubicBezTo>
                <a:cubicBezTo>
                  <a:pt x="90" y="102"/>
                  <a:pt x="92" y="103"/>
                  <a:pt x="94" y="104"/>
                </a:cubicBezTo>
                <a:cubicBezTo>
                  <a:pt x="96" y="106"/>
                  <a:pt x="98" y="107"/>
                  <a:pt x="100" y="109"/>
                </a:cubicBezTo>
                <a:cubicBezTo>
                  <a:pt x="102" y="112"/>
                  <a:pt x="103" y="114"/>
                  <a:pt x="104" y="117"/>
                </a:cubicBezTo>
                <a:cubicBezTo>
                  <a:pt x="104" y="120"/>
                  <a:pt x="105" y="122"/>
                  <a:pt x="106" y="125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11" y="125"/>
                  <a:pt x="111" y="125"/>
                  <a:pt x="111" y="125"/>
                </a:cubicBezTo>
                <a:cubicBezTo>
                  <a:pt x="112" y="123"/>
                  <a:pt x="113" y="122"/>
                  <a:pt x="114" y="120"/>
                </a:cubicBezTo>
                <a:cubicBezTo>
                  <a:pt x="119" y="113"/>
                  <a:pt x="123" y="108"/>
                  <a:pt x="127" y="105"/>
                </a:cubicBezTo>
                <a:cubicBezTo>
                  <a:pt x="130" y="102"/>
                  <a:pt x="135" y="101"/>
                  <a:pt x="139" y="101"/>
                </a:cubicBezTo>
                <a:cubicBezTo>
                  <a:pt x="143" y="101"/>
                  <a:pt x="145" y="102"/>
                  <a:pt x="148" y="104"/>
                </a:cubicBezTo>
                <a:cubicBezTo>
                  <a:pt x="150" y="107"/>
                  <a:pt x="152" y="110"/>
                  <a:pt x="152" y="114"/>
                </a:cubicBezTo>
                <a:cubicBezTo>
                  <a:pt x="153" y="117"/>
                  <a:pt x="151" y="121"/>
                  <a:pt x="148" y="125"/>
                </a:cubicBezTo>
                <a:close/>
                <a:moveTo>
                  <a:pt x="96" y="0"/>
                </a:moveTo>
                <a:cubicBezTo>
                  <a:pt x="43" y="0"/>
                  <a:pt x="0" y="17"/>
                  <a:pt x="0" y="37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30"/>
                  <a:pt x="42" y="248"/>
                  <a:pt x="96" y="248"/>
                </a:cubicBezTo>
                <a:cubicBezTo>
                  <a:pt x="148" y="248"/>
                  <a:pt x="192" y="231"/>
                  <a:pt x="192" y="212"/>
                </a:cubicBezTo>
                <a:cubicBezTo>
                  <a:pt x="192" y="37"/>
                  <a:pt x="192" y="37"/>
                  <a:pt x="192" y="37"/>
                </a:cubicBezTo>
                <a:cubicBezTo>
                  <a:pt x="192" y="19"/>
                  <a:pt x="148" y="0"/>
                  <a:pt x="96" y="0"/>
                </a:cubicBezTo>
                <a:close/>
              </a:path>
            </a:pathLst>
          </a:custGeom>
          <a:solidFill>
            <a:srgbClr val="006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06" name="グループ化 505"/>
          <p:cNvGrpSpPr/>
          <p:nvPr/>
        </p:nvGrpSpPr>
        <p:grpSpPr>
          <a:xfrm>
            <a:off x="6651625" y="309563"/>
            <a:ext cx="527050" cy="696913"/>
            <a:chOff x="6651625" y="309563"/>
            <a:chExt cx="527050" cy="696913"/>
          </a:xfrm>
        </p:grpSpPr>
        <p:sp>
          <p:nvSpPr>
            <p:cNvPr id="479" name="Freeform 189"/>
            <p:cNvSpPr>
              <a:spLocks/>
            </p:cNvSpPr>
            <p:nvPr/>
          </p:nvSpPr>
          <p:spPr bwMode="auto">
            <a:xfrm>
              <a:off x="6651625" y="404813"/>
              <a:ext cx="263525" cy="600075"/>
            </a:xfrm>
            <a:custGeom>
              <a:avLst/>
              <a:gdLst>
                <a:gd name="T0" fmla="*/ 0 w 92"/>
                <a:gd name="T1" fmla="*/ 0 h 209"/>
                <a:gd name="T2" fmla="*/ 0 w 92"/>
                <a:gd name="T3" fmla="*/ 176 h 209"/>
                <a:gd name="T4" fmla="*/ 92 w 92"/>
                <a:gd name="T5" fmla="*/ 209 h 209"/>
                <a:gd name="T6" fmla="*/ 92 w 92"/>
                <a:gd name="T7" fmla="*/ 0 h 209"/>
                <a:gd name="T8" fmla="*/ 0 w 92"/>
                <a:gd name="T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09">
                  <a:moveTo>
                    <a:pt x="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5"/>
                    <a:pt x="41" y="209"/>
                    <a:pt x="92" y="209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0" name="Freeform 190"/>
            <p:cNvSpPr>
              <a:spLocks/>
            </p:cNvSpPr>
            <p:nvPr/>
          </p:nvSpPr>
          <p:spPr bwMode="auto">
            <a:xfrm>
              <a:off x="6911975" y="404813"/>
              <a:ext cx="266700" cy="601663"/>
            </a:xfrm>
            <a:custGeom>
              <a:avLst/>
              <a:gdLst>
                <a:gd name="T0" fmla="*/ 0 w 93"/>
                <a:gd name="T1" fmla="*/ 210 h 210"/>
                <a:gd name="T2" fmla="*/ 1 w 93"/>
                <a:gd name="T3" fmla="*/ 210 h 210"/>
                <a:gd name="T4" fmla="*/ 93 w 93"/>
                <a:gd name="T5" fmla="*/ 177 h 210"/>
                <a:gd name="T6" fmla="*/ 93 w 93"/>
                <a:gd name="T7" fmla="*/ 0 h 210"/>
                <a:gd name="T8" fmla="*/ 0 w 93"/>
                <a:gd name="T9" fmla="*/ 0 h 210"/>
                <a:gd name="T10" fmla="*/ 0 w 9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210">
                  <a:moveTo>
                    <a:pt x="0" y="210"/>
                  </a:moveTo>
                  <a:cubicBezTo>
                    <a:pt x="1" y="210"/>
                    <a:pt x="1" y="210"/>
                    <a:pt x="1" y="210"/>
                  </a:cubicBezTo>
                  <a:cubicBezTo>
                    <a:pt x="52" y="210"/>
                    <a:pt x="93" y="195"/>
                    <a:pt x="93" y="177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A0A1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1" name="Freeform 191"/>
            <p:cNvSpPr>
              <a:spLocks/>
            </p:cNvSpPr>
            <p:nvPr/>
          </p:nvSpPr>
          <p:spPr bwMode="auto">
            <a:xfrm>
              <a:off x="6651625" y="309563"/>
              <a:ext cx="527050" cy="190500"/>
            </a:xfrm>
            <a:custGeom>
              <a:avLst/>
              <a:gdLst>
                <a:gd name="T0" fmla="*/ 184 w 184"/>
                <a:gd name="T1" fmla="*/ 33 h 66"/>
                <a:gd name="T2" fmla="*/ 92 w 184"/>
                <a:gd name="T3" fmla="*/ 66 h 66"/>
                <a:gd name="T4" fmla="*/ 0 w 184"/>
                <a:gd name="T5" fmla="*/ 33 h 66"/>
                <a:gd name="T6" fmla="*/ 92 w 184"/>
                <a:gd name="T7" fmla="*/ 0 h 66"/>
                <a:gd name="T8" fmla="*/ 184 w 184"/>
                <a:gd name="T9" fmla="*/ 3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66">
                  <a:moveTo>
                    <a:pt x="184" y="33"/>
                  </a:moveTo>
                  <a:cubicBezTo>
                    <a:pt x="184" y="51"/>
                    <a:pt x="143" y="66"/>
                    <a:pt x="92" y="66"/>
                  </a:cubicBezTo>
                  <a:cubicBezTo>
                    <a:pt x="41" y="66"/>
                    <a:pt x="0" y="51"/>
                    <a:pt x="0" y="33"/>
                  </a:cubicBezTo>
                  <a:cubicBezTo>
                    <a:pt x="0" y="15"/>
                    <a:pt x="42" y="0"/>
                    <a:pt x="92" y="0"/>
                  </a:cubicBezTo>
                  <a:cubicBezTo>
                    <a:pt x="143" y="0"/>
                    <a:pt x="184" y="15"/>
                    <a:pt x="184" y="3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2" name="Oval 192"/>
            <p:cNvSpPr>
              <a:spLocks noChangeArrowheads="1"/>
            </p:cNvSpPr>
            <p:nvPr/>
          </p:nvSpPr>
          <p:spPr bwMode="auto">
            <a:xfrm>
              <a:off x="6705600" y="336550"/>
              <a:ext cx="419100" cy="125413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3" name="Freeform 193"/>
            <p:cNvSpPr>
              <a:spLocks/>
            </p:cNvSpPr>
            <p:nvPr/>
          </p:nvSpPr>
          <p:spPr bwMode="auto">
            <a:xfrm>
              <a:off x="6705600" y="336550"/>
              <a:ext cx="419100" cy="103188"/>
            </a:xfrm>
            <a:custGeom>
              <a:avLst/>
              <a:gdLst>
                <a:gd name="T0" fmla="*/ 131 w 146"/>
                <a:gd name="T1" fmla="*/ 36 h 36"/>
                <a:gd name="T2" fmla="*/ 146 w 146"/>
                <a:gd name="T3" fmla="*/ 22 h 36"/>
                <a:gd name="T4" fmla="*/ 73 w 146"/>
                <a:gd name="T5" fmla="*/ 0 h 36"/>
                <a:gd name="T6" fmla="*/ 0 w 146"/>
                <a:gd name="T7" fmla="*/ 22 h 36"/>
                <a:gd name="T8" fmla="*/ 15 w 146"/>
                <a:gd name="T9" fmla="*/ 36 h 36"/>
                <a:gd name="T10" fmla="*/ 73 w 146"/>
                <a:gd name="T11" fmla="*/ 27 h 36"/>
                <a:gd name="T12" fmla="*/ 131 w 146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36">
                  <a:moveTo>
                    <a:pt x="131" y="36"/>
                  </a:moveTo>
                  <a:cubicBezTo>
                    <a:pt x="141" y="32"/>
                    <a:pt x="146" y="27"/>
                    <a:pt x="146" y="22"/>
                  </a:cubicBezTo>
                  <a:cubicBezTo>
                    <a:pt x="146" y="10"/>
                    <a:pt x="113" y="0"/>
                    <a:pt x="73" y="0"/>
                  </a:cubicBezTo>
                  <a:cubicBezTo>
                    <a:pt x="33" y="0"/>
                    <a:pt x="0" y="10"/>
                    <a:pt x="0" y="22"/>
                  </a:cubicBezTo>
                  <a:cubicBezTo>
                    <a:pt x="0" y="27"/>
                    <a:pt x="6" y="32"/>
                    <a:pt x="15" y="36"/>
                  </a:cubicBezTo>
                  <a:cubicBezTo>
                    <a:pt x="28" y="30"/>
                    <a:pt x="49" y="27"/>
                    <a:pt x="73" y="27"/>
                  </a:cubicBezTo>
                  <a:cubicBezTo>
                    <a:pt x="96" y="27"/>
                    <a:pt x="117" y="30"/>
                    <a:pt x="131" y="36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4" name="Freeform 194"/>
            <p:cNvSpPr>
              <a:spLocks/>
            </p:cNvSpPr>
            <p:nvPr/>
          </p:nvSpPr>
          <p:spPr bwMode="auto">
            <a:xfrm>
              <a:off x="6651625" y="703263"/>
              <a:ext cx="260350" cy="303213"/>
            </a:xfrm>
            <a:custGeom>
              <a:avLst/>
              <a:gdLst>
                <a:gd name="T0" fmla="*/ 91 w 91"/>
                <a:gd name="T1" fmla="*/ 106 h 106"/>
                <a:gd name="T2" fmla="*/ 91 w 91"/>
                <a:gd name="T3" fmla="*/ 18 h 106"/>
                <a:gd name="T4" fmla="*/ 59 w 91"/>
                <a:gd name="T5" fmla="*/ 0 h 106"/>
                <a:gd name="T6" fmla="*/ 27 w 91"/>
                <a:gd name="T7" fmla="*/ 18 h 106"/>
                <a:gd name="T8" fmla="*/ 0 w 91"/>
                <a:gd name="T9" fmla="*/ 7 h 106"/>
                <a:gd name="T10" fmla="*/ 0 w 91"/>
                <a:gd name="T11" fmla="*/ 73 h 106"/>
                <a:gd name="T12" fmla="*/ 91 w 9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06">
                  <a:moveTo>
                    <a:pt x="91" y="106"/>
                  </a:moveTo>
                  <a:cubicBezTo>
                    <a:pt x="91" y="18"/>
                    <a:pt x="91" y="18"/>
                    <a:pt x="91" y="18"/>
                  </a:cubicBezTo>
                  <a:cubicBezTo>
                    <a:pt x="77" y="18"/>
                    <a:pt x="65" y="11"/>
                    <a:pt x="59" y="0"/>
                  </a:cubicBezTo>
                  <a:cubicBezTo>
                    <a:pt x="52" y="11"/>
                    <a:pt x="41" y="18"/>
                    <a:pt x="27" y="18"/>
                  </a:cubicBezTo>
                  <a:cubicBezTo>
                    <a:pt x="16" y="18"/>
                    <a:pt x="7" y="14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91"/>
                    <a:pt x="41" y="105"/>
                    <a:pt x="91" y="106"/>
                  </a:cubicBez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5" name="Line 195"/>
            <p:cNvSpPr>
              <a:spLocks noChangeShapeType="1"/>
            </p:cNvSpPr>
            <p:nvPr/>
          </p:nvSpPr>
          <p:spPr bwMode="auto">
            <a:xfrm>
              <a:off x="6915150" y="10064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6" name="Line 196"/>
            <p:cNvSpPr>
              <a:spLocks noChangeShapeType="1"/>
            </p:cNvSpPr>
            <p:nvPr/>
          </p:nvSpPr>
          <p:spPr bwMode="auto">
            <a:xfrm>
              <a:off x="6915150" y="1006475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7" name="Freeform 197"/>
            <p:cNvSpPr>
              <a:spLocks/>
            </p:cNvSpPr>
            <p:nvPr/>
          </p:nvSpPr>
          <p:spPr bwMode="auto">
            <a:xfrm>
              <a:off x="6911975" y="1006475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8" name="Freeform 198"/>
            <p:cNvSpPr>
              <a:spLocks/>
            </p:cNvSpPr>
            <p:nvPr/>
          </p:nvSpPr>
          <p:spPr bwMode="auto">
            <a:xfrm>
              <a:off x="6915150" y="703263"/>
              <a:ext cx="260350" cy="303213"/>
            </a:xfrm>
            <a:custGeom>
              <a:avLst/>
              <a:gdLst>
                <a:gd name="T0" fmla="*/ 64 w 91"/>
                <a:gd name="T1" fmla="*/ 18 h 106"/>
                <a:gd name="T2" fmla="*/ 31 w 91"/>
                <a:gd name="T3" fmla="*/ 0 h 106"/>
                <a:gd name="T4" fmla="*/ 0 w 91"/>
                <a:gd name="T5" fmla="*/ 18 h 106"/>
                <a:gd name="T6" fmla="*/ 0 w 91"/>
                <a:gd name="T7" fmla="*/ 106 h 106"/>
                <a:gd name="T8" fmla="*/ 91 w 91"/>
                <a:gd name="T9" fmla="*/ 73 h 106"/>
                <a:gd name="T10" fmla="*/ 91 w 91"/>
                <a:gd name="T11" fmla="*/ 6 h 106"/>
                <a:gd name="T12" fmla="*/ 64 w 91"/>
                <a:gd name="T13" fmla="*/ 1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06">
                  <a:moveTo>
                    <a:pt x="64" y="18"/>
                  </a:moveTo>
                  <a:cubicBezTo>
                    <a:pt x="50" y="18"/>
                    <a:pt x="38" y="11"/>
                    <a:pt x="31" y="0"/>
                  </a:cubicBezTo>
                  <a:cubicBezTo>
                    <a:pt x="25" y="11"/>
                    <a:pt x="13" y="18"/>
                    <a:pt x="0" y="1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50" y="106"/>
                    <a:pt x="91" y="91"/>
                    <a:pt x="91" y="7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85" y="14"/>
                    <a:pt x="75" y="18"/>
                    <a:pt x="64" y="18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9" name="Freeform 199"/>
            <p:cNvSpPr>
              <a:spLocks/>
            </p:cNvSpPr>
            <p:nvPr/>
          </p:nvSpPr>
          <p:spPr bwMode="auto">
            <a:xfrm>
              <a:off x="6911975" y="754063"/>
              <a:ext cx="3175" cy="252413"/>
            </a:xfrm>
            <a:custGeom>
              <a:avLst/>
              <a:gdLst>
                <a:gd name="T0" fmla="*/ 0 w 1"/>
                <a:gd name="T1" fmla="*/ 0 h 88"/>
                <a:gd name="T2" fmla="*/ 0 w 1"/>
                <a:gd name="T3" fmla="*/ 0 h 88"/>
                <a:gd name="T4" fmla="*/ 0 w 1"/>
                <a:gd name="T5" fmla="*/ 88 h 88"/>
                <a:gd name="T6" fmla="*/ 1 w 1"/>
                <a:gd name="T7" fmla="*/ 88 h 88"/>
                <a:gd name="T8" fmla="*/ 1 w 1"/>
                <a:gd name="T9" fmla="*/ 0 h 88"/>
                <a:gd name="T10" fmla="*/ 0 w 1"/>
                <a:gd name="T1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1" y="88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9B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08" name="グループ化 507"/>
          <p:cNvGrpSpPr/>
          <p:nvPr/>
        </p:nvGrpSpPr>
        <p:grpSpPr>
          <a:xfrm>
            <a:off x="7485063" y="301625"/>
            <a:ext cx="712788" cy="704850"/>
            <a:chOff x="7485063" y="301625"/>
            <a:chExt cx="712788" cy="704850"/>
          </a:xfrm>
        </p:grpSpPr>
        <p:sp>
          <p:nvSpPr>
            <p:cNvPr id="490" name="Freeform 200"/>
            <p:cNvSpPr>
              <a:spLocks/>
            </p:cNvSpPr>
            <p:nvPr/>
          </p:nvSpPr>
          <p:spPr bwMode="auto">
            <a:xfrm>
              <a:off x="7485063" y="301625"/>
              <a:ext cx="712788" cy="704850"/>
            </a:xfrm>
            <a:custGeom>
              <a:avLst/>
              <a:gdLst>
                <a:gd name="T0" fmla="*/ 449 w 449"/>
                <a:gd name="T1" fmla="*/ 444 h 444"/>
                <a:gd name="T2" fmla="*/ 408 w 449"/>
                <a:gd name="T3" fmla="*/ 444 h 444"/>
                <a:gd name="T4" fmla="*/ 408 w 449"/>
                <a:gd name="T5" fmla="*/ 150 h 444"/>
                <a:gd name="T6" fmla="*/ 224 w 449"/>
                <a:gd name="T7" fmla="*/ 47 h 444"/>
                <a:gd name="T8" fmla="*/ 42 w 449"/>
                <a:gd name="T9" fmla="*/ 150 h 444"/>
                <a:gd name="T10" fmla="*/ 42 w 449"/>
                <a:gd name="T11" fmla="*/ 444 h 444"/>
                <a:gd name="T12" fmla="*/ 0 w 449"/>
                <a:gd name="T13" fmla="*/ 444 h 444"/>
                <a:gd name="T14" fmla="*/ 0 w 449"/>
                <a:gd name="T15" fmla="*/ 126 h 444"/>
                <a:gd name="T16" fmla="*/ 224 w 449"/>
                <a:gd name="T17" fmla="*/ 0 h 444"/>
                <a:gd name="T18" fmla="*/ 449 w 449"/>
                <a:gd name="T19" fmla="*/ 126 h 444"/>
                <a:gd name="T20" fmla="*/ 449 w 449"/>
                <a:gd name="T21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9" h="444">
                  <a:moveTo>
                    <a:pt x="449" y="444"/>
                  </a:moveTo>
                  <a:lnTo>
                    <a:pt x="408" y="444"/>
                  </a:lnTo>
                  <a:lnTo>
                    <a:pt x="408" y="150"/>
                  </a:lnTo>
                  <a:lnTo>
                    <a:pt x="224" y="47"/>
                  </a:lnTo>
                  <a:lnTo>
                    <a:pt x="42" y="150"/>
                  </a:lnTo>
                  <a:lnTo>
                    <a:pt x="42" y="444"/>
                  </a:lnTo>
                  <a:lnTo>
                    <a:pt x="0" y="444"/>
                  </a:lnTo>
                  <a:lnTo>
                    <a:pt x="0" y="126"/>
                  </a:lnTo>
                  <a:lnTo>
                    <a:pt x="224" y="0"/>
                  </a:lnTo>
                  <a:lnTo>
                    <a:pt x="449" y="126"/>
                  </a:lnTo>
                  <a:lnTo>
                    <a:pt x="449" y="444"/>
                  </a:lnTo>
                  <a:close/>
                </a:path>
              </a:pathLst>
            </a:custGeom>
            <a:solidFill>
              <a:srgbClr val="399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1" name="Rectangle 201"/>
            <p:cNvSpPr>
              <a:spLocks noChangeArrowheads="1"/>
            </p:cNvSpPr>
            <p:nvPr/>
          </p:nvSpPr>
          <p:spPr bwMode="auto">
            <a:xfrm>
              <a:off x="7783513" y="795338"/>
              <a:ext cx="117475" cy="8572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2" name="Rectangle 202"/>
            <p:cNvSpPr>
              <a:spLocks noChangeArrowheads="1"/>
            </p:cNvSpPr>
            <p:nvPr/>
          </p:nvSpPr>
          <p:spPr bwMode="auto">
            <a:xfrm>
              <a:off x="7783513" y="660400"/>
              <a:ext cx="117475" cy="10001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3" name="Rectangle 203"/>
            <p:cNvSpPr>
              <a:spLocks noChangeArrowheads="1"/>
            </p:cNvSpPr>
            <p:nvPr/>
          </p:nvSpPr>
          <p:spPr bwMode="auto">
            <a:xfrm>
              <a:off x="7783513" y="536575"/>
              <a:ext cx="117475" cy="8572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94" name="Rectangle 204"/>
            <p:cNvSpPr>
              <a:spLocks noChangeArrowheads="1"/>
            </p:cNvSpPr>
            <p:nvPr/>
          </p:nvSpPr>
          <p:spPr bwMode="auto">
            <a:xfrm>
              <a:off x="7783513" y="917575"/>
              <a:ext cx="117475" cy="88900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5" name="Rectangle 206"/>
            <p:cNvSpPr>
              <a:spLocks noChangeArrowheads="1"/>
            </p:cNvSpPr>
            <p:nvPr/>
          </p:nvSpPr>
          <p:spPr bwMode="auto">
            <a:xfrm>
              <a:off x="7937500" y="917575"/>
              <a:ext cx="120650" cy="88900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6" name="Rectangle 207"/>
            <p:cNvSpPr>
              <a:spLocks noChangeArrowheads="1"/>
            </p:cNvSpPr>
            <p:nvPr/>
          </p:nvSpPr>
          <p:spPr bwMode="auto">
            <a:xfrm>
              <a:off x="7937500" y="795338"/>
              <a:ext cx="120650" cy="8572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7" name="Rectangle 208"/>
            <p:cNvSpPr>
              <a:spLocks noChangeArrowheads="1"/>
            </p:cNvSpPr>
            <p:nvPr/>
          </p:nvSpPr>
          <p:spPr bwMode="auto">
            <a:xfrm>
              <a:off x="7937500" y="660400"/>
              <a:ext cx="120650" cy="10001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8" name="Rectangle 209"/>
            <p:cNvSpPr>
              <a:spLocks noChangeArrowheads="1"/>
            </p:cNvSpPr>
            <p:nvPr/>
          </p:nvSpPr>
          <p:spPr bwMode="auto">
            <a:xfrm>
              <a:off x="7626350" y="660400"/>
              <a:ext cx="119063" cy="100013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9" name="Rectangle 210"/>
            <p:cNvSpPr>
              <a:spLocks noChangeArrowheads="1"/>
            </p:cNvSpPr>
            <p:nvPr/>
          </p:nvSpPr>
          <p:spPr bwMode="auto">
            <a:xfrm>
              <a:off x="7626350" y="795338"/>
              <a:ext cx="119063" cy="85725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0" name="Rectangle 211"/>
            <p:cNvSpPr>
              <a:spLocks noChangeArrowheads="1"/>
            </p:cNvSpPr>
            <p:nvPr/>
          </p:nvSpPr>
          <p:spPr bwMode="auto">
            <a:xfrm>
              <a:off x="7626350" y="917575"/>
              <a:ext cx="119063" cy="88900"/>
            </a:xfrm>
            <a:prstGeom prst="rect">
              <a:avLst/>
            </a:pr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10" name="グループ化 509"/>
          <p:cNvGrpSpPr/>
          <p:nvPr/>
        </p:nvGrpSpPr>
        <p:grpSpPr>
          <a:xfrm>
            <a:off x="8435975" y="301625"/>
            <a:ext cx="696913" cy="704850"/>
            <a:chOff x="8435975" y="301625"/>
            <a:chExt cx="696913" cy="704850"/>
          </a:xfrm>
        </p:grpSpPr>
        <p:sp>
          <p:nvSpPr>
            <p:cNvPr id="101" name="Freeform 212"/>
            <p:cNvSpPr>
              <a:spLocks/>
            </p:cNvSpPr>
            <p:nvPr/>
          </p:nvSpPr>
          <p:spPr bwMode="auto">
            <a:xfrm>
              <a:off x="8435975" y="301625"/>
              <a:ext cx="539750" cy="444500"/>
            </a:xfrm>
            <a:custGeom>
              <a:avLst/>
              <a:gdLst>
                <a:gd name="T0" fmla="*/ 188 w 188"/>
                <a:gd name="T1" fmla="*/ 128 h 155"/>
                <a:gd name="T2" fmla="*/ 170 w 188"/>
                <a:gd name="T3" fmla="*/ 127 h 155"/>
                <a:gd name="T4" fmla="*/ 158 w 188"/>
                <a:gd name="T5" fmla="*/ 128 h 155"/>
                <a:gd name="T6" fmla="*/ 155 w 188"/>
                <a:gd name="T7" fmla="*/ 125 h 155"/>
                <a:gd name="T8" fmla="*/ 155 w 188"/>
                <a:gd name="T9" fmla="*/ 94 h 155"/>
                <a:gd name="T10" fmla="*/ 153 w 188"/>
                <a:gd name="T11" fmla="*/ 92 h 155"/>
                <a:gd name="T12" fmla="*/ 131 w 188"/>
                <a:gd name="T13" fmla="*/ 92 h 155"/>
                <a:gd name="T14" fmla="*/ 128 w 188"/>
                <a:gd name="T15" fmla="*/ 89 h 155"/>
                <a:gd name="T16" fmla="*/ 129 w 188"/>
                <a:gd name="T17" fmla="*/ 67 h 155"/>
                <a:gd name="T18" fmla="*/ 118 w 188"/>
                <a:gd name="T19" fmla="*/ 79 h 155"/>
                <a:gd name="T20" fmla="*/ 109 w 188"/>
                <a:gd name="T21" fmla="*/ 90 h 155"/>
                <a:gd name="T22" fmla="*/ 105 w 188"/>
                <a:gd name="T23" fmla="*/ 92 h 155"/>
                <a:gd name="T24" fmla="*/ 32 w 188"/>
                <a:gd name="T25" fmla="*/ 92 h 155"/>
                <a:gd name="T26" fmla="*/ 30 w 188"/>
                <a:gd name="T27" fmla="*/ 94 h 155"/>
                <a:gd name="T28" fmla="*/ 30 w 188"/>
                <a:gd name="T29" fmla="*/ 140 h 155"/>
                <a:gd name="T30" fmla="*/ 32 w 188"/>
                <a:gd name="T31" fmla="*/ 142 h 155"/>
                <a:gd name="T32" fmla="*/ 62 w 188"/>
                <a:gd name="T33" fmla="*/ 142 h 155"/>
                <a:gd name="T34" fmla="*/ 64 w 188"/>
                <a:gd name="T35" fmla="*/ 142 h 155"/>
                <a:gd name="T36" fmla="*/ 60 w 188"/>
                <a:gd name="T37" fmla="*/ 148 h 155"/>
                <a:gd name="T38" fmla="*/ 47 w 188"/>
                <a:gd name="T39" fmla="*/ 155 h 155"/>
                <a:gd name="T40" fmla="*/ 3 w 188"/>
                <a:gd name="T41" fmla="*/ 154 h 155"/>
                <a:gd name="T42" fmla="*/ 0 w 188"/>
                <a:gd name="T43" fmla="*/ 152 h 155"/>
                <a:gd name="T44" fmla="*/ 0 w 188"/>
                <a:gd name="T45" fmla="*/ 41 h 155"/>
                <a:gd name="T46" fmla="*/ 10 w 188"/>
                <a:gd name="T47" fmla="*/ 21 h 155"/>
                <a:gd name="T48" fmla="*/ 39 w 188"/>
                <a:gd name="T49" fmla="*/ 8 h 155"/>
                <a:gd name="T50" fmla="*/ 83 w 188"/>
                <a:gd name="T51" fmla="*/ 1 h 155"/>
                <a:gd name="T52" fmla="*/ 139 w 188"/>
                <a:gd name="T53" fmla="*/ 6 h 155"/>
                <a:gd name="T54" fmla="*/ 171 w 188"/>
                <a:gd name="T55" fmla="*/ 18 h 155"/>
                <a:gd name="T56" fmla="*/ 184 w 188"/>
                <a:gd name="T57" fmla="*/ 28 h 155"/>
                <a:gd name="T58" fmla="*/ 188 w 188"/>
                <a:gd name="T59" fmla="*/ 39 h 155"/>
                <a:gd name="T60" fmla="*/ 188 w 188"/>
                <a:gd name="T61" fmla="*/ 126 h 155"/>
                <a:gd name="T62" fmla="*/ 188 w 188"/>
                <a:gd name="T63" fmla="*/ 128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8" h="155">
                  <a:moveTo>
                    <a:pt x="188" y="128"/>
                  </a:moveTo>
                  <a:cubicBezTo>
                    <a:pt x="182" y="127"/>
                    <a:pt x="176" y="128"/>
                    <a:pt x="170" y="127"/>
                  </a:cubicBezTo>
                  <a:cubicBezTo>
                    <a:pt x="166" y="127"/>
                    <a:pt x="162" y="127"/>
                    <a:pt x="158" y="128"/>
                  </a:cubicBezTo>
                  <a:cubicBezTo>
                    <a:pt x="156" y="128"/>
                    <a:pt x="155" y="127"/>
                    <a:pt x="155" y="125"/>
                  </a:cubicBezTo>
                  <a:cubicBezTo>
                    <a:pt x="155" y="115"/>
                    <a:pt x="155" y="104"/>
                    <a:pt x="155" y="94"/>
                  </a:cubicBezTo>
                  <a:cubicBezTo>
                    <a:pt x="155" y="92"/>
                    <a:pt x="155" y="92"/>
                    <a:pt x="153" y="92"/>
                  </a:cubicBezTo>
                  <a:cubicBezTo>
                    <a:pt x="146" y="92"/>
                    <a:pt x="138" y="92"/>
                    <a:pt x="131" y="92"/>
                  </a:cubicBezTo>
                  <a:cubicBezTo>
                    <a:pt x="129" y="92"/>
                    <a:pt x="128" y="91"/>
                    <a:pt x="128" y="89"/>
                  </a:cubicBezTo>
                  <a:cubicBezTo>
                    <a:pt x="129" y="82"/>
                    <a:pt x="129" y="75"/>
                    <a:pt x="129" y="67"/>
                  </a:cubicBezTo>
                  <a:cubicBezTo>
                    <a:pt x="125" y="72"/>
                    <a:pt x="122" y="75"/>
                    <a:pt x="118" y="79"/>
                  </a:cubicBezTo>
                  <a:cubicBezTo>
                    <a:pt x="115" y="83"/>
                    <a:pt x="112" y="86"/>
                    <a:pt x="109" y="90"/>
                  </a:cubicBezTo>
                  <a:cubicBezTo>
                    <a:pt x="108" y="91"/>
                    <a:pt x="107" y="92"/>
                    <a:pt x="105" y="92"/>
                  </a:cubicBezTo>
                  <a:cubicBezTo>
                    <a:pt x="81" y="92"/>
                    <a:pt x="57" y="92"/>
                    <a:pt x="32" y="92"/>
                  </a:cubicBezTo>
                  <a:cubicBezTo>
                    <a:pt x="30" y="92"/>
                    <a:pt x="30" y="92"/>
                    <a:pt x="30" y="94"/>
                  </a:cubicBezTo>
                  <a:cubicBezTo>
                    <a:pt x="30" y="109"/>
                    <a:pt x="30" y="125"/>
                    <a:pt x="30" y="140"/>
                  </a:cubicBezTo>
                  <a:cubicBezTo>
                    <a:pt x="30" y="142"/>
                    <a:pt x="30" y="142"/>
                    <a:pt x="32" y="142"/>
                  </a:cubicBezTo>
                  <a:cubicBezTo>
                    <a:pt x="42" y="142"/>
                    <a:pt x="52" y="142"/>
                    <a:pt x="62" y="142"/>
                  </a:cubicBezTo>
                  <a:cubicBezTo>
                    <a:pt x="62" y="142"/>
                    <a:pt x="63" y="142"/>
                    <a:pt x="64" y="142"/>
                  </a:cubicBezTo>
                  <a:cubicBezTo>
                    <a:pt x="63" y="145"/>
                    <a:pt x="61" y="146"/>
                    <a:pt x="60" y="148"/>
                  </a:cubicBezTo>
                  <a:cubicBezTo>
                    <a:pt x="57" y="153"/>
                    <a:pt x="52" y="155"/>
                    <a:pt x="47" y="155"/>
                  </a:cubicBezTo>
                  <a:cubicBezTo>
                    <a:pt x="32" y="154"/>
                    <a:pt x="17" y="154"/>
                    <a:pt x="3" y="154"/>
                  </a:cubicBezTo>
                  <a:cubicBezTo>
                    <a:pt x="1" y="154"/>
                    <a:pt x="0" y="154"/>
                    <a:pt x="0" y="152"/>
                  </a:cubicBezTo>
                  <a:cubicBezTo>
                    <a:pt x="0" y="115"/>
                    <a:pt x="0" y="78"/>
                    <a:pt x="0" y="41"/>
                  </a:cubicBezTo>
                  <a:cubicBezTo>
                    <a:pt x="0" y="33"/>
                    <a:pt x="3" y="26"/>
                    <a:pt x="10" y="21"/>
                  </a:cubicBezTo>
                  <a:cubicBezTo>
                    <a:pt x="19" y="15"/>
                    <a:pt x="29" y="11"/>
                    <a:pt x="39" y="8"/>
                  </a:cubicBezTo>
                  <a:cubicBezTo>
                    <a:pt x="53" y="4"/>
                    <a:pt x="68" y="2"/>
                    <a:pt x="83" y="1"/>
                  </a:cubicBezTo>
                  <a:cubicBezTo>
                    <a:pt x="102" y="0"/>
                    <a:pt x="120" y="2"/>
                    <a:pt x="139" y="6"/>
                  </a:cubicBezTo>
                  <a:cubicBezTo>
                    <a:pt x="150" y="8"/>
                    <a:pt x="161" y="12"/>
                    <a:pt x="171" y="18"/>
                  </a:cubicBezTo>
                  <a:cubicBezTo>
                    <a:pt x="176" y="20"/>
                    <a:pt x="181" y="24"/>
                    <a:pt x="184" y="28"/>
                  </a:cubicBezTo>
                  <a:cubicBezTo>
                    <a:pt x="187" y="31"/>
                    <a:pt x="188" y="35"/>
                    <a:pt x="188" y="39"/>
                  </a:cubicBezTo>
                  <a:cubicBezTo>
                    <a:pt x="188" y="68"/>
                    <a:pt x="188" y="97"/>
                    <a:pt x="188" y="126"/>
                  </a:cubicBezTo>
                  <a:cubicBezTo>
                    <a:pt x="188" y="126"/>
                    <a:pt x="188" y="127"/>
                    <a:pt x="188" y="128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Freeform 213"/>
            <p:cNvSpPr>
              <a:spLocks/>
            </p:cNvSpPr>
            <p:nvPr/>
          </p:nvSpPr>
          <p:spPr bwMode="auto">
            <a:xfrm>
              <a:off x="8435975" y="708025"/>
              <a:ext cx="539750" cy="298450"/>
            </a:xfrm>
            <a:custGeom>
              <a:avLst/>
              <a:gdLst>
                <a:gd name="T0" fmla="*/ 188 w 188"/>
                <a:gd name="T1" fmla="*/ 1 h 104"/>
                <a:gd name="T2" fmla="*/ 188 w 188"/>
                <a:gd name="T3" fmla="*/ 3 h 104"/>
                <a:gd name="T4" fmla="*/ 188 w 188"/>
                <a:gd name="T5" fmla="*/ 66 h 104"/>
                <a:gd name="T6" fmla="*/ 182 w 188"/>
                <a:gd name="T7" fmla="*/ 81 h 104"/>
                <a:gd name="T8" fmla="*/ 160 w 188"/>
                <a:gd name="T9" fmla="*/ 93 h 104"/>
                <a:gd name="T10" fmla="*/ 115 w 188"/>
                <a:gd name="T11" fmla="*/ 103 h 104"/>
                <a:gd name="T12" fmla="*/ 65 w 188"/>
                <a:gd name="T13" fmla="*/ 102 h 104"/>
                <a:gd name="T14" fmla="*/ 17 w 188"/>
                <a:gd name="T15" fmla="*/ 87 h 104"/>
                <a:gd name="T16" fmla="*/ 4 w 188"/>
                <a:gd name="T17" fmla="*/ 77 h 104"/>
                <a:gd name="T18" fmla="*/ 0 w 188"/>
                <a:gd name="T19" fmla="*/ 65 h 104"/>
                <a:gd name="T20" fmla="*/ 0 w 188"/>
                <a:gd name="T21" fmla="*/ 29 h 104"/>
                <a:gd name="T22" fmla="*/ 2 w 188"/>
                <a:gd name="T23" fmla="*/ 27 h 104"/>
                <a:gd name="T24" fmla="*/ 41 w 188"/>
                <a:gd name="T25" fmla="*/ 27 h 104"/>
                <a:gd name="T26" fmla="*/ 42 w 188"/>
                <a:gd name="T27" fmla="*/ 27 h 104"/>
                <a:gd name="T28" fmla="*/ 19 w 188"/>
                <a:gd name="T29" fmla="*/ 54 h 104"/>
                <a:gd name="T30" fmla="*/ 22 w 188"/>
                <a:gd name="T31" fmla="*/ 54 h 104"/>
                <a:gd name="T32" fmla="*/ 78 w 188"/>
                <a:gd name="T33" fmla="*/ 54 h 104"/>
                <a:gd name="T34" fmla="*/ 81 w 188"/>
                <a:gd name="T35" fmla="*/ 56 h 104"/>
                <a:gd name="T36" fmla="*/ 81 w 188"/>
                <a:gd name="T37" fmla="*/ 79 h 104"/>
                <a:gd name="T38" fmla="*/ 83 w 188"/>
                <a:gd name="T39" fmla="*/ 81 h 104"/>
                <a:gd name="T40" fmla="*/ 127 w 188"/>
                <a:gd name="T41" fmla="*/ 81 h 104"/>
                <a:gd name="T42" fmla="*/ 129 w 188"/>
                <a:gd name="T43" fmla="*/ 79 h 104"/>
                <a:gd name="T44" fmla="*/ 129 w 188"/>
                <a:gd name="T45" fmla="*/ 56 h 104"/>
                <a:gd name="T46" fmla="*/ 131 w 188"/>
                <a:gd name="T47" fmla="*/ 54 h 104"/>
                <a:gd name="T48" fmla="*/ 153 w 188"/>
                <a:gd name="T49" fmla="*/ 54 h 104"/>
                <a:gd name="T50" fmla="*/ 155 w 188"/>
                <a:gd name="T51" fmla="*/ 52 h 104"/>
                <a:gd name="T52" fmla="*/ 155 w 188"/>
                <a:gd name="T53" fmla="*/ 3 h 104"/>
                <a:gd name="T54" fmla="*/ 156 w 188"/>
                <a:gd name="T55" fmla="*/ 1 h 104"/>
                <a:gd name="T56" fmla="*/ 157 w 188"/>
                <a:gd name="T57" fmla="*/ 0 h 104"/>
                <a:gd name="T58" fmla="*/ 187 w 188"/>
                <a:gd name="T59" fmla="*/ 0 h 104"/>
                <a:gd name="T60" fmla="*/ 188 w 188"/>
                <a:gd name="T61" fmla="*/ 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8" h="104">
                  <a:moveTo>
                    <a:pt x="188" y="1"/>
                  </a:moveTo>
                  <a:cubicBezTo>
                    <a:pt x="188" y="1"/>
                    <a:pt x="188" y="2"/>
                    <a:pt x="188" y="3"/>
                  </a:cubicBezTo>
                  <a:cubicBezTo>
                    <a:pt x="188" y="24"/>
                    <a:pt x="188" y="45"/>
                    <a:pt x="188" y="66"/>
                  </a:cubicBezTo>
                  <a:cubicBezTo>
                    <a:pt x="188" y="72"/>
                    <a:pt x="186" y="77"/>
                    <a:pt x="182" y="81"/>
                  </a:cubicBezTo>
                  <a:cubicBezTo>
                    <a:pt x="175" y="86"/>
                    <a:pt x="168" y="90"/>
                    <a:pt x="160" y="93"/>
                  </a:cubicBezTo>
                  <a:cubicBezTo>
                    <a:pt x="145" y="99"/>
                    <a:pt x="130" y="101"/>
                    <a:pt x="115" y="103"/>
                  </a:cubicBezTo>
                  <a:cubicBezTo>
                    <a:pt x="98" y="104"/>
                    <a:pt x="82" y="104"/>
                    <a:pt x="65" y="102"/>
                  </a:cubicBezTo>
                  <a:cubicBezTo>
                    <a:pt x="48" y="99"/>
                    <a:pt x="32" y="96"/>
                    <a:pt x="17" y="87"/>
                  </a:cubicBezTo>
                  <a:cubicBezTo>
                    <a:pt x="12" y="85"/>
                    <a:pt x="8" y="82"/>
                    <a:pt x="4" y="77"/>
                  </a:cubicBezTo>
                  <a:cubicBezTo>
                    <a:pt x="2" y="74"/>
                    <a:pt x="0" y="70"/>
                    <a:pt x="0" y="65"/>
                  </a:cubicBezTo>
                  <a:cubicBezTo>
                    <a:pt x="0" y="53"/>
                    <a:pt x="0" y="41"/>
                    <a:pt x="0" y="29"/>
                  </a:cubicBezTo>
                  <a:cubicBezTo>
                    <a:pt x="0" y="28"/>
                    <a:pt x="0" y="27"/>
                    <a:pt x="2" y="27"/>
                  </a:cubicBezTo>
                  <a:cubicBezTo>
                    <a:pt x="15" y="27"/>
                    <a:pt x="28" y="27"/>
                    <a:pt x="41" y="27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34" y="36"/>
                    <a:pt x="27" y="45"/>
                    <a:pt x="19" y="54"/>
                  </a:cubicBezTo>
                  <a:cubicBezTo>
                    <a:pt x="21" y="54"/>
                    <a:pt x="21" y="54"/>
                    <a:pt x="22" y="54"/>
                  </a:cubicBezTo>
                  <a:cubicBezTo>
                    <a:pt x="41" y="54"/>
                    <a:pt x="60" y="54"/>
                    <a:pt x="78" y="54"/>
                  </a:cubicBezTo>
                  <a:cubicBezTo>
                    <a:pt x="80" y="54"/>
                    <a:pt x="81" y="54"/>
                    <a:pt x="81" y="56"/>
                  </a:cubicBezTo>
                  <a:cubicBezTo>
                    <a:pt x="81" y="64"/>
                    <a:pt x="81" y="71"/>
                    <a:pt x="81" y="79"/>
                  </a:cubicBezTo>
                  <a:cubicBezTo>
                    <a:pt x="81" y="81"/>
                    <a:pt x="81" y="81"/>
                    <a:pt x="83" y="81"/>
                  </a:cubicBezTo>
                  <a:cubicBezTo>
                    <a:pt x="98" y="81"/>
                    <a:pt x="112" y="81"/>
                    <a:pt x="127" y="81"/>
                  </a:cubicBezTo>
                  <a:cubicBezTo>
                    <a:pt x="128" y="81"/>
                    <a:pt x="129" y="80"/>
                    <a:pt x="129" y="79"/>
                  </a:cubicBezTo>
                  <a:cubicBezTo>
                    <a:pt x="129" y="71"/>
                    <a:pt x="129" y="64"/>
                    <a:pt x="129" y="56"/>
                  </a:cubicBezTo>
                  <a:cubicBezTo>
                    <a:pt x="128" y="54"/>
                    <a:pt x="129" y="54"/>
                    <a:pt x="131" y="54"/>
                  </a:cubicBezTo>
                  <a:cubicBezTo>
                    <a:pt x="138" y="54"/>
                    <a:pt x="146" y="54"/>
                    <a:pt x="153" y="54"/>
                  </a:cubicBezTo>
                  <a:cubicBezTo>
                    <a:pt x="155" y="54"/>
                    <a:pt x="155" y="53"/>
                    <a:pt x="155" y="52"/>
                  </a:cubicBezTo>
                  <a:cubicBezTo>
                    <a:pt x="155" y="36"/>
                    <a:pt x="155" y="19"/>
                    <a:pt x="155" y="3"/>
                  </a:cubicBezTo>
                  <a:cubicBezTo>
                    <a:pt x="155" y="2"/>
                    <a:pt x="155" y="1"/>
                    <a:pt x="156" y="1"/>
                  </a:cubicBezTo>
                  <a:cubicBezTo>
                    <a:pt x="156" y="0"/>
                    <a:pt x="156" y="0"/>
                    <a:pt x="157" y="0"/>
                  </a:cubicBezTo>
                  <a:cubicBezTo>
                    <a:pt x="167" y="0"/>
                    <a:pt x="177" y="0"/>
                    <a:pt x="187" y="0"/>
                  </a:cubicBezTo>
                  <a:cubicBezTo>
                    <a:pt x="187" y="0"/>
                    <a:pt x="188" y="0"/>
                    <a:pt x="188" y="1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3" name="Freeform 214"/>
            <p:cNvSpPr>
              <a:spLocks/>
            </p:cNvSpPr>
            <p:nvPr/>
          </p:nvSpPr>
          <p:spPr bwMode="auto">
            <a:xfrm>
              <a:off x="8883650" y="633413"/>
              <a:ext cx="249238" cy="109538"/>
            </a:xfrm>
            <a:custGeom>
              <a:avLst/>
              <a:gdLst>
                <a:gd name="T0" fmla="*/ 32 w 87"/>
                <a:gd name="T1" fmla="*/ 27 h 38"/>
                <a:gd name="T2" fmla="*/ 0 w 87"/>
                <a:gd name="T3" fmla="*/ 27 h 38"/>
                <a:gd name="T4" fmla="*/ 2 w 87"/>
                <a:gd name="T5" fmla="*/ 26 h 38"/>
                <a:gd name="T6" fmla="*/ 30 w 87"/>
                <a:gd name="T7" fmla="*/ 26 h 38"/>
                <a:gd name="T8" fmla="*/ 32 w 87"/>
                <a:gd name="T9" fmla="*/ 24 h 38"/>
                <a:gd name="T10" fmla="*/ 32 w 87"/>
                <a:gd name="T11" fmla="*/ 12 h 38"/>
                <a:gd name="T12" fmla="*/ 32 w 87"/>
                <a:gd name="T13" fmla="*/ 12 h 38"/>
                <a:gd name="T14" fmla="*/ 51 w 87"/>
                <a:gd name="T15" fmla="*/ 12 h 38"/>
                <a:gd name="T16" fmla="*/ 54 w 87"/>
                <a:gd name="T17" fmla="*/ 9 h 38"/>
                <a:gd name="T18" fmla="*/ 54 w 87"/>
                <a:gd name="T19" fmla="*/ 0 h 38"/>
                <a:gd name="T20" fmla="*/ 87 w 87"/>
                <a:gd name="T21" fmla="*/ 19 h 38"/>
                <a:gd name="T22" fmla="*/ 54 w 87"/>
                <a:gd name="T23" fmla="*/ 38 h 38"/>
                <a:gd name="T24" fmla="*/ 54 w 87"/>
                <a:gd name="T25" fmla="*/ 28 h 38"/>
                <a:gd name="T26" fmla="*/ 52 w 87"/>
                <a:gd name="T27" fmla="*/ 26 h 38"/>
                <a:gd name="T28" fmla="*/ 32 w 87"/>
                <a:gd name="T2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7" h="38">
                  <a:moveTo>
                    <a:pt x="32" y="27"/>
                  </a:moveTo>
                  <a:cubicBezTo>
                    <a:pt x="21" y="27"/>
                    <a:pt x="10" y="27"/>
                    <a:pt x="0" y="27"/>
                  </a:cubicBezTo>
                  <a:cubicBezTo>
                    <a:pt x="0" y="26"/>
                    <a:pt x="1" y="26"/>
                    <a:pt x="2" y="26"/>
                  </a:cubicBezTo>
                  <a:cubicBezTo>
                    <a:pt x="11" y="26"/>
                    <a:pt x="21" y="26"/>
                    <a:pt x="30" y="26"/>
                  </a:cubicBezTo>
                  <a:cubicBezTo>
                    <a:pt x="32" y="26"/>
                    <a:pt x="32" y="26"/>
                    <a:pt x="32" y="24"/>
                  </a:cubicBezTo>
                  <a:cubicBezTo>
                    <a:pt x="32" y="20"/>
                    <a:pt x="32" y="16"/>
                    <a:pt x="32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38" y="12"/>
                    <a:pt x="45" y="12"/>
                    <a:pt x="51" y="12"/>
                  </a:cubicBezTo>
                  <a:cubicBezTo>
                    <a:pt x="53" y="12"/>
                    <a:pt x="54" y="11"/>
                    <a:pt x="54" y="9"/>
                  </a:cubicBezTo>
                  <a:cubicBezTo>
                    <a:pt x="54" y="6"/>
                    <a:pt x="54" y="3"/>
                    <a:pt x="54" y="0"/>
                  </a:cubicBezTo>
                  <a:cubicBezTo>
                    <a:pt x="65" y="7"/>
                    <a:pt x="76" y="13"/>
                    <a:pt x="87" y="19"/>
                  </a:cubicBezTo>
                  <a:cubicBezTo>
                    <a:pt x="76" y="26"/>
                    <a:pt x="65" y="32"/>
                    <a:pt x="54" y="38"/>
                  </a:cubicBezTo>
                  <a:cubicBezTo>
                    <a:pt x="54" y="35"/>
                    <a:pt x="54" y="32"/>
                    <a:pt x="54" y="28"/>
                  </a:cubicBezTo>
                  <a:cubicBezTo>
                    <a:pt x="54" y="27"/>
                    <a:pt x="53" y="26"/>
                    <a:pt x="52" y="26"/>
                  </a:cubicBezTo>
                  <a:cubicBezTo>
                    <a:pt x="45" y="27"/>
                    <a:pt x="39" y="27"/>
                    <a:pt x="32" y="27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4" name="Freeform 215"/>
            <p:cNvSpPr>
              <a:spLocks/>
            </p:cNvSpPr>
            <p:nvPr/>
          </p:nvSpPr>
          <p:spPr bwMode="auto">
            <a:xfrm>
              <a:off x="8648700" y="708025"/>
              <a:ext cx="114300" cy="112713"/>
            </a:xfrm>
            <a:custGeom>
              <a:avLst/>
              <a:gdLst>
                <a:gd name="T0" fmla="*/ 0 w 40"/>
                <a:gd name="T1" fmla="*/ 12 h 39"/>
                <a:gd name="T2" fmla="*/ 10 w 40"/>
                <a:gd name="T3" fmla="*/ 1 h 39"/>
                <a:gd name="T4" fmla="*/ 12 w 40"/>
                <a:gd name="T5" fmla="*/ 0 h 39"/>
                <a:gd name="T6" fmla="*/ 38 w 40"/>
                <a:gd name="T7" fmla="*/ 0 h 39"/>
                <a:gd name="T8" fmla="*/ 40 w 40"/>
                <a:gd name="T9" fmla="*/ 2 h 39"/>
                <a:gd name="T10" fmla="*/ 40 w 40"/>
                <a:gd name="T11" fmla="*/ 37 h 39"/>
                <a:gd name="T12" fmla="*/ 38 w 40"/>
                <a:gd name="T13" fmla="*/ 39 h 39"/>
                <a:gd name="T14" fmla="*/ 24 w 40"/>
                <a:gd name="T15" fmla="*/ 39 h 39"/>
                <a:gd name="T16" fmla="*/ 22 w 40"/>
                <a:gd name="T17" fmla="*/ 37 h 39"/>
                <a:gd name="T18" fmla="*/ 22 w 40"/>
                <a:gd name="T19" fmla="*/ 15 h 39"/>
                <a:gd name="T20" fmla="*/ 19 w 40"/>
                <a:gd name="T21" fmla="*/ 12 h 39"/>
                <a:gd name="T22" fmla="*/ 0 w 40"/>
                <a:gd name="T23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39">
                  <a:moveTo>
                    <a:pt x="0" y="12"/>
                  </a:moveTo>
                  <a:cubicBezTo>
                    <a:pt x="3" y="8"/>
                    <a:pt x="6" y="5"/>
                    <a:pt x="10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21" y="0"/>
                    <a:pt x="29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14"/>
                    <a:pt x="40" y="26"/>
                    <a:pt x="40" y="37"/>
                  </a:cubicBezTo>
                  <a:cubicBezTo>
                    <a:pt x="40" y="39"/>
                    <a:pt x="39" y="39"/>
                    <a:pt x="38" y="39"/>
                  </a:cubicBezTo>
                  <a:cubicBezTo>
                    <a:pt x="33" y="39"/>
                    <a:pt x="28" y="39"/>
                    <a:pt x="24" y="39"/>
                  </a:cubicBezTo>
                  <a:cubicBezTo>
                    <a:pt x="22" y="39"/>
                    <a:pt x="22" y="39"/>
                    <a:pt x="22" y="37"/>
                  </a:cubicBezTo>
                  <a:cubicBezTo>
                    <a:pt x="22" y="30"/>
                    <a:pt x="22" y="22"/>
                    <a:pt x="22" y="15"/>
                  </a:cubicBezTo>
                  <a:cubicBezTo>
                    <a:pt x="22" y="13"/>
                    <a:pt x="21" y="12"/>
                    <a:pt x="19" y="12"/>
                  </a:cubicBezTo>
                  <a:cubicBezTo>
                    <a:pt x="13" y="12"/>
                    <a:pt x="7" y="12"/>
                    <a:pt x="0" y="12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5" name="Freeform 216"/>
            <p:cNvSpPr>
              <a:spLocks/>
            </p:cNvSpPr>
            <p:nvPr/>
          </p:nvSpPr>
          <p:spPr bwMode="auto">
            <a:xfrm>
              <a:off x="8562975" y="608013"/>
              <a:ext cx="146050" cy="60325"/>
            </a:xfrm>
            <a:custGeom>
              <a:avLst/>
              <a:gdLst>
                <a:gd name="T0" fmla="*/ 51 w 51"/>
                <a:gd name="T1" fmla="*/ 0 h 21"/>
                <a:gd name="T2" fmla="*/ 34 w 51"/>
                <a:gd name="T3" fmla="*/ 20 h 21"/>
                <a:gd name="T4" fmla="*/ 32 w 51"/>
                <a:gd name="T5" fmla="*/ 20 h 21"/>
                <a:gd name="T6" fmla="*/ 2 w 51"/>
                <a:gd name="T7" fmla="*/ 21 h 21"/>
                <a:gd name="T8" fmla="*/ 0 w 51"/>
                <a:gd name="T9" fmla="*/ 19 h 21"/>
                <a:gd name="T10" fmla="*/ 1 w 51"/>
                <a:gd name="T11" fmla="*/ 1 h 21"/>
                <a:gd name="T12" fmla="*/ 2 w 51"/>
                <a:gd name="T13" fmla="*/ 0 h 21"/>
                <a:gd name="T14" fmla="*/ 51 w 5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21">
                  <a:moveTo>
                    <a:pt x="51" y="0"/>
                  </a:moveTo>
                  <a:cubicBezTo>
                    <a:pt x="45" y="6"/>
                    <a:pt x="40" y="13"/>
                    <a:pt x="34" y="20"/>
                  </a:cubicBezTo>
                  <a:cubicBezTo>
                    <a:pt x="33" y="20"/>
                    <a:pt x="33" y="20"/>
                    <a:pt x="32" y="20"/>
                  </a:cubicBezTo>
                  <a:cubicBezTo>
                    <a:pt x="22" y="20"/>
                    <a:pt x="12" y="20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1" y="13"/>
                    <a:pt x="1" y="7"/>
                    <a:pt x="1" y="1"/>
                  </a:cubicBezTo>
                  <a:cubicBezTo>
                    <a:pt x="1" y="0"/>
                    <a:pt x="0" y="0"/>
                    <a:pt x="2" y="0"/>
                  </a:cubicBezTo>
                  <a:cubicBezTo>
                    <a:pt x="18" y="0"/>
                    <a:pt x="34" y="0"/>
                    <a:pt x="51" y="0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6" name="Freeform 217"/>
            <p:cNvSpPr>
              <a:spLocks/>
            </p:cNvSpPr>
            <p:nvPr/>
          </p:nvSpPr>
          <p:spPr bwMode="auto">
            <a:xfrm>
              <a:off x="8802688" y="708025"/>
              <a:ext cx="38100" cy="112713"/>
            </a:xfrm>
            <a:custGeom>
              <a:avLst/>
              <a:gdLst>
                <a:gd name="T0" fmla="*/ 1 w 13"/>
                <a:gd name="T1" fmla="*/ 20 h 39"/>
                <a:gd name="T2" fmla="*/ 1 w 13"/>
                <a:gd name="T3" fmla="*/ 2 h 39"/>
                <a:gd name="T4" fmla="*/ 3 w 13"/>
                <a:gd name="T5" fmla="*/ 0 h 39"/>
                <a:gd name="T6" fmla="*/ 11 w 13"/>
                <a:gd name="T7" fmla="*/ 0 h 39"/>
                <a:gd name="T8" fmla="*/ 13 w 13"/>
                <a:gd name="T9" fmla="*/ 2 h 39"/>
                <a:gd name="T10" fmla="*/ 13 w 13"/>
                <a:gd name="T11" fmla="*/ 37 h 39"/>
                <a:gd name="T12" fmla="*/ 11 w 13"/>
                <a:gd name="T13" fmla="*/ 39 h 39"/>
                <a:gd name="T14" fmla="*/ 2 w 13"/>
                <a:gd name="T15" fmla="*/ 39 h 39"/>
                <a:gd name="T16" fmla="*/ 1 w 13"/>
                <a:gd name="T17" fmla="*/ 37 h 39"/>
                <a:gd name="T18" fmla="*/ 1 w 13"/>
                <a:gd name="T1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39">
                  <a:moveTo>
                    <a:pt x="1" y="20"/>
                  </a:moveTo>
                  <a:cubicBezTo>
                    <a:pt x="1" y="14"/>
                    <a:pt x="1" y="8"/>
                    <a:pt x="1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1" y="0"/>
                  </a:cubicBezTo>
                  <a:cubicBezTo>
                    <a:pt x="12" y="0"/>
                    <a:pt x="13" y="0"/>
                    <a:pt x="13" y="2"/>
                  </a:cubicBezTo>
                  <a:cubicBezTo>
                    <a:pt x="13" y="14"/>
                    <a:pt x="13" y="26"/>
                    <a:pt x="13" y="37"/>
                  </a:cubicBezTo>
                  <a:cubicBezTo>
                    <a:pt x="13" y="39"/>
                    <a:pt x="12" y="39"/>
                    <a:pt x="11" y="39"/>
                  </a:cubicBezTo>
                  <a:cubicBezTo>
                    <a:pt x="8" y="39"/>
                    <a:pt x="5" y="39"/>
                    <a:pt x="2" y="39"/>
                  </a:cubicBezTo>
                  <a:cubicBezTo>
                    <a:pt x="1" y="39"/>
                    <a:pt x="1" y="39"/>
                    <a:pt x="1" y="37"/>
                  </a:cubicBezTo>
                  <a:cubicBezTo>
                    <a:pt x="1" y="31"/>
                    <a:pt x="1" y="26"/>
                    <a:pt x="1" y="20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7" name="Freeform 218"/>
            <p:cNvSpPr>
              <a:spLocks/>
            </p:cNvSpPr>
            <p:nvPr/>
          </p:nvSpPr>
          <p:spPr bwMode="auto">
            <a:xfrm>
              <a:off x="8582025" y="785813"/>
              <a:ext cx="85725" cy="34925"/>
            </a:xfrm>
            <a:custGeom>
              <a:avLst/>
              <a:gdLst>
                <a:gd name="T0" fmla="*/ 0 w 30"/>
                <a:gd name="T1" fmla="*/ 12 h 12"/>
                <a:gd name="T2" fmla="*/ 10 w 30"/>
                <a:gd name="T3" fmla="*/ 1 h 12"/>
                <a:gd name="T4" fmla="*/ 12 w 30"/>
                <a:gd name="T5" fmla="*/ 0 h 12"/>
                <a:gd name="T6" fmla="*/ 28 w 30"/>
                <a:gd name="T7" fmla="*/ 0 h 12"/>
                <a:gd name="T8" fmla="*/ 30 w 30"/>
                <a:gd name="T9" fmla="*/ 2 h 12"/>
                <a:gd name="T10" fmla="*/ 30 w 30"/>
                <a:gd name="T11" fmla="*/ 10 h 12"/>
                <a:gd name="T12" fmla="*/ 28 w 30"/>
                <a:gd name="T13" fmla="*/ 12 h 12"/>
                <a:gd name="T14" fmla="*/ 0 w 30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cubicBezTo>
                    <a:pt x="4" y="8"/>
                    <a:pt x="7" y="4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7" y="0"/>
                    <a:pt x="23" y="0"/>
                    <a:pt x="28" y="0"/>
                  </a:cubicBezTo>
                  <a:cubicBezTo>
                    <a:pt x="30" y="0"/>
                    <a:pt x="30" y="0"/>
                    <a:pt x="30" y="2"/>
                  </a:cubicBezTo>
                  <a:cubicBezTo>
                    <a:pt x="30" y="5"/>
                    <a:pt x="30" y="8"/>
                    <a:pt x="30" y="10"/>
                  </a:cubicBezTo>
                  <a:cubicBezTo>
                    <a:pt x="30" y="12"/>
                    <a:pt x="30" y="12"/>
                    <a:pt x="28" y="12"/>
                  </a:cubicBezTo>
                  <a:cubicBezTo>
                    <a:pt x="19" y="12"/>
                    <a:pt x="10" y="12"/>
                    <a:pt x="0" y="12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8" name="Freeform 219"/>
            <p:cNvSpPr>
              <a:spLocks/>
            </p:cNvSpPr>
            <p:nvPr/>
          </p:nvSpPr>
          <p:spPr bwMode="auto">
            <a:xfrm>
              <a:off x="8802688" y="604838"/>
              <a:ext cx="38100" cy="63500"/>
            </a:xfrm>
            <a:custGeom>
              <a:avLst/>
              <a:gdLst>
                <a:gd name="T0" fmla="*/ 1 w 13"/>
                <a:gd name="T1" fmla="*/ 11 h 22"/>
                <a:gd name="T2" fmla="*/ 1 w 13"/>
                <a:gd name="T3" fmla="*/ 2 h 22"/>
                <a:gd name="T4" fmla="*/ 2 w 13"/>
                <a:gd name="T5" fmla="*/ 1 h 22"/>
                <a:gd name="T6" fmla="*/ 11 w 13"/>
                <a:gd name="T7" fmla="*/ 1 h 22"/>
                <a:gd name="T8" fmla="*/ 13 w 13"/>
                <a:gd name="T9" fmla="*/ 2 h 22"/>
                <a:gd name="T10" fmla="*/ 13 w 13"/>
                <a:gd name="T11" fmla="*/ 20 h 22"/>
                <a:gd name="T12" fmla="*/ 11 w 13"/>
                <a:gd name="T13" fmla="*/ 21 h 22"/>
                <a:gd name="T14" fmla="*/ 2 w 13"/>
                <a:gd name="T15" fmla="*/ 22 h 22"/>
                <a:gd name="T16" fmla="*/ 1 w 13"/>
                <a:gd name="T17" fmla="*/ 20 h 22"/>
                <a:gd name="T18" fmla="*/ 1 w 13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2">
                  <a:moveTo>
                    <a:pt x="1" y="11"/>
                  </a:moveTo>
                  <a:cubicBezTo>
                    <a:pt x="1" y="8"/>
                    <a:pt x="1" y="5"/>
                    <a:pt x="1" y="2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5" y="1"/>
                    <a:pt x="8" y="1"/>
                    <a:pt x="11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8"/>
                    <a:pt x="13" y="14"/>
                    <a:pt x="13" y="20"/>
                  </a:cubicBezTo>
                  <a:cubicBezTo>
                    <a:pt x="13" y="21"/>
                    <a:pt x="12" y="22"/>
                    <a:pt x="11" y="21"/>
                  </a:cubicBezTo>
                  <a:cubicBezTo>
                    <a:pt x="8" y="21"/>
                    <a:pt x="5" y="21"/>
                    <a:pt x="2" y="22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7"/>
                    <a:pt x="1" y="14"/>
                    <a:pt x="1" y="11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9" name="Freeform 220"/>
            <p:cNvSpPr>
              <a:spLocks/>
            </p:cNvSpPr>
            <p:nvPr/>
          </p:nvSpPr>
          <p:spPr bwMode="auto">
            <a:xfrm>
              <a:off x="8712200" y="863600"/>
              <a:ext cx="50800" cy="34925"/>
            </a:xfrm>
            <a:custGeom>
              <a:avLst/>
              <a:gdLst>
                <a:gd name="T0" fmla="*/ 9 w 18"/>
                <a:gd name="T1" fmla="*/ 0 h 12"/>
                <a:gd name="T2" fmla="*/ 16 w 18"/>
                <a:gd name="T3" fmla="*/ 0 h 12"/>
                <a:gd name="T4" fmla="*/ 18 w 18"/>
                <a:gd name="T5" fmla="*/ 1 h 12"/>
                <a:gd name="T6" fmla="*/ 18 w 18"/>
                <a:gd name="T7" fmla="*/ 11 h 12"/>
                <a:gd name="T8" fmla="*/ 16 w 18"/>
                <a:gd name="T9" fmla="*/ 12 h 12"/>
                <a:gd name="T10" fmla="*/ 1 w 18"/>
                <a:gd name="T11" fmla="*/ 12 h 12"/>
                <a:gd name="T12" fmla="*/ 0 w 18"/>
                <a:gd name="T13" fmla="*/ 11 h 12"/>
                <a:gd name="T14" fmla="*/ 0 w 18"/>
                <a:gd name="T15" fmla="*/ 1 h 12"/>
                <a:gd name="T16" fmla="*/ 1 w 18"/>
                <a:gd name="T17" fmla="*/ 0 h 12"/>
                <a:gd name="T18" fmla="*/ 9 w 18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cubicBezTo>
                    <a:pt x="11" y="0"/>
                    <a:pt x="14" y="0"/>
                    <a:pt x="16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8" y="4"/>
                    <a:pt x="18" y="8"/>
                    <a:pt x="18" y="11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1" y="12"/>
                    <a:pt x="6" y="12"/>
                    <a:pt x="1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4" y="0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00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0" name="Freeform 221"/>
            <p:cNvSpPr>
              <a:spLocks/>
            </p:cNvSpPr>
            <p:nvPr/>
          </p:nvSpPr>
          <p:spPr bwMode="auto">
            <a:xfrm>
              <a:off x="8713788" y="611188"/>
              <a:ext cx="49213" cy="53975"/>
            </a:xfrm>
            <a:custGeom>
              <a:avLst/>
              <a:gdLst>
                <a:gd name="T0" fmla="*/ 0 w 17"/>
                <a:gd name="T1" fmla="*/ 19 h 19"/>
                <a:gd name="T2" fmla="*/ 17 w 17"/>
                <a:gd name="T3" fmla="*/ 0 h 19"/>
                <a:gd name="T4" fmla="*/ 17 w 17"/>
                <a:gd name="T5" fmla="*/ 18 h 19"/>
                <a:gd name="T6" fmla="*/ 16 w 17"/>
                <a:gd name="T7" fmla="*/ 19 h 19"/>
                <a:gd name="T8" fmla="*/ 0 w 17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9">
                  <a:moveTo>
                    <a:pt x="0" y="19"/>
                  </a:moveTo>
                  <a:cubicBezTo>
                    <a:pt x="6" y="13"/>
                    <a:pt x="11" y="6"/>
                    <a:pt x="17" y="0"/>
                  </a:cubicBezTo>
                  <a:cubicBezTo>
                    <a:pt x="17" y="6"/>
                    <a:pt x="17" y="12"/>
                    <a:pt x="17" y="18"/>
                  </a:cubicBezTo>
                  <a:cubicBezTo>
                    <a:pt x="17" y="19"/>
                    <a:pt x="16" y="19"/>
                    <a:pt x="16" y="19"/>
                  </a:cubicBezTo>
                  <a:cubicBezTo>
                    <a:pt x="11" y="19"/>
                    <a:pt x="6" y="19"/>
                    <a:pt x="0" y="19"/>
                  </a:cubicBezTo>
                  <a:close/>
                </a:path>
              </a:pathLst>
            </a:custGeom>
            <a:solidFill>
              <a:srgbClr val="01BD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1" name="Freeform 222"/>
            <p:cNvSpPr>
              <a:spLocks/>
            </p:cNvSpPr>
            <p:nvPr/>
          </p:nvSpPr>
          <p:spPr bwMode="auto">
            <a:xfrm>
              <a:off x="8510588" y="341313"/>
              <a:ext cx="392113" cy="117475"/>
            </a:xfrm>
            <a:custGeom>
              <a:avLst/>
              <a:gdLst>
                <a:gd name="T0" fmla="*/ 68 w 137"/>
                <a:gd name="T1" fmla="*/ 0 h 41"/>
                <a:gd name="T2" fmla="*/ 114 w 137"/>
                <a:gd name="T3" fmla="*/ 6 h 41"/>
                <a:gd name="T4" fmla="*/ 129 w 137"/>
                <a:gd name="T5" fmla="*/ 12 h 41"/>
                <a:gd name="T6" fmla="*/ 130 w 137"/>
                <a:gd name="T7" fmla="*/ 12 h 41"/>
                <a:gd name="T8" fmla="*/ 129 w 137"/>
                <a:gd name="T9" fmla="*/ 28 h 41"/>
                <a:gd name="T10" fmla="*/ 111 w 137"/>
                <a:gd name="T11" fmla="*/ 35 h 41"/>
                <a:gd name="T12" fmla="*/ 81 w 137"/>
                <a:gd name="T13" fmla="*/ 40 h 41"/>
                <a:gd name="T14" fmla="*/ 43 w 137"/>
                <a:gd name="T15" fmla="*/ 39 h 41"/>
                <a:gd name="T16" fmla="*/ 10 w 137"/>
                <a:gd name="T17" fmla="*/ 30 h 41"/>
                <a:gd name="T18" fmla="*/ 3 w 137"/>
                <a:gd name="T19" fmla="*/ 25 h 41"/>
                <a:gd name="T20" fmla="*/ 3 w 137"/>
                <a:gd name="T21" fmla="*/ 15 h 41"/>
                <a:gd name="T22" fmla="*/ 17 w 137"/>
                <a:gd name="T23" fmla="*/ 7 h 41"/>
                <a:gd name="T24" fmla="*/ 50 w 137"/>
                <a:gd name="T25" fmla="*/ 1 h 41"/>
                <a:gd name="T26" fmla="*/ 68 w 137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41">
                  <a:moveTo>
                    <a:pt x="68" y="0"/>
                  </a:moveTo>
                  <a:cubicBezTo>
                    <a:pt x="84" y="0"/>
                    <a:pt x="99" y="2"/>
                    <a:pt x="114" y="6"/>
                  </a:cubicBezTo>
                  <a:cubicBezTo>
                    <a:pt x="119" y="7"/>
                    <a:pt x="124" y="9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7" y="17"/>
                    <a:pt x="137" y="23"/>
                    <a:pt x="129" y="28"/>
                  </a:cubicBezTo>
                  <a:cubicBezTo>
                    <a:pt x="124" y="32"/>
                    <a:pt x="118" y="34"/>
                    <a:pt x="111" y="35"/>
                  </a:cubicBezTo>
                  <a:cubicBezTo>
                    <a:pt x="101" y="38"/>
                    <a:pt x="91" y="39"/>
                    <a:pt x="81" y="40"/>
                  </a:cubicBezTo>
                  <a:cubicBezTo>
                    <a:pt x="68" y="41"/>
                    <a:pt x="55" y="40"/>
                    <a:pt x="43" y="39"/>
                  </a:cubicBezTo>
                  <a:cubicBezTo>
                    <a:pt x="32" y="37"/>
                    <a:pt x="20" y="35"/>
                    <a:pt x="10" y="30"/>
                  </a:cubicBezTo>
                  <a:cubicBezTo>
                    <a:pt x="8" y="29"/>
                    <a:pt x="5" y="27"/>
                    <a:pt x="3" y="25"/>
                  </a:cubicBezTo>
                  <a:cubicBezTo>
                    <a:pt x="1" y="22"/>
                    <a:pt x="0" y="19"/>
                    <a:pt x="3" y="15"/>
                  </a:cubicBezTo>
                  <a:cubicBezTo>
                    <a:pt x="7" y="11"/>
                    <a:pt x="12" y="9"/>
                    <a:pt x="17" y="7"/>
                  </a:cubicBezTo>
                  <a:cubicBezTo>
                    <a:pt x="28" y="4"/>
                    <a:pt x="39" y="2"/>
                    <a:pt x="50" y="1"/>
                  </a:cubicBezTo>
                  <a:cubicBezTo>
                    <a:pt x="56" y="0"/>
                    <a:pt x="62" y="0"/>
                    <a:pt x="68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12" name="グループ化 511"/>
          <p:cNvGrpSpPr/>
          <p:nvPr/>
        </p:nvGrpSpPr>
        <p:grpSpPr>
          <a:xfrm>
            <a:off x="0" y="1741488"/>
            <a:ext cx="704850" cy="704850"/>
            <a:chOff x="0" y="1741488"/>
            <a:chExt cx="704850" cy="704850"/>
          </a:xfrm>
        </p:grpSpPr>
        <p:sp>
          <p:nvSpPr>
            <p:cNvPr id="112" name="Freeform 223"/>
            <p:cNvSpPr>
              <a:spLocks/>
            </p:cNvSpPr>
            <p:nvPr/>
          </p:nvSpPr>
          <p:spPr bwMode="auto">
            <a:xfrm>
              <a:off x="0" y="1741488"/>
              <a:ext cx="704850" cy="704850"/>
            </a:xfrm>
            <a:custGeom>
              <a:avLst/>
              <a:gdLst>
                <a:gd name="T0" fmla="*/ 123 w 246"/>
                <a:gd name="T1" fmla="*/ 246 h 246"/>
                <a:gd name="T2" fmla="*/ 2 w 246"/>
                <a:gd name="T3" fmla="*/ 246 h 246"/>
                <a:gd name="T4" fmla="*/ 0 w 246"/>
                <a:gd name="T5" fmla="*/ 244 h 246"/>
                <a:gd name="T6" fmla="*/ 0 w 246"/>
                <a:gd name="T7" fmla="*/ 2 h 246"/>
                <a:gd name="T8" fmla="*/ 3 w 246"/>
                <a:gd name="T9" fmla="*/ 0 h 246"/>
                <a:gd name="T10" fmla="*/ 244 w 246"/>
                <a:gd name="T11" fmla="*/ 0 h 246"/>
                <a:gd name="T12" fmla="*/ 246 w 246"/>
                <a:gd name="T13" fmla="*/ 2 h 246"/>
                <a:gd name="T14" fmla="*/ 246 w 246"/>
                <a:gd name="T15" fmla="*/ 244 h 246"/>
                <a:gd name="T16" fmla="*/ 244 w 246"/>
                <a:gd name="T17" fmla="*/ 246 h 246"/>
                <a:gd name="T18" fmla="*/ 123 w 246"/>
                <a:gd name="T1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6" h="246">
                  <a:moveTo>
                    <a:pt x="123" y="246"/>
                  </a:moveTo>
                  <a:cubicBezTo>
                    <a:pt x="83" y="246"/>
                    <a:pt x="43" y="246"/>
                    <a:pt x="2" y="246"/>
                  </a:cubicBezTo>
                  <a:cubicBezTo>
                    <a:pt x="1" y="246"/>
                    <a:pt x="0" y="246"/>
                    <a:pt x="0" y="244"/>
                  </a:cubicBezTo>
                  <a:cubicBezTo>
                    <a:pt x="0" y="164"/>
                    <a:pt x="0" y="8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3" y="0"/>
                    <a:pt x="164" y="0"/>
                    <a:pt x="244" y="0"/>
                  </a:cubicBezTo>
                  <a:cubicBezTo>
                    <a:pt x="246" y="0"/>
                    <a:pt x="246" y="1"/>
                    <a:pt x="246" y="2"/>
                  </a:cubicBezTo>
                  <a:cubicBezTo>
                    <a:pt x="246" y="83"/>
                    <a:pt x="246" y="164"/>
                    <a:pt x="246" y="244"/>
                  </a:cubicBezTo>
                  <a:cubicBezTo>
                    <a:pt x="246" y="246"/>
                    <a:pt x="246" y="246"/>
                    <a:pt x="244" y="246"/>
                  </a:cubicBezTo>
                  <a:cubicBezTo>
                    <a:pt x="204" y="246"/>
                    <a:pt x="164" y="246"/>
                    <a:pt x="123" y="24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3" name="Freeform 224"/>
            <p:cNvSpPr>
              <a:spLocks/>
            </p:cNvSpPr>
            <p:nvPr/>
          </p:nvSpPr>
          <p:spPr bwMode="auto">
            <a:xfrm>
              <a:off x="3175" y="1744663"/>
              <a:ext cx="701675" cy="701675"/>
            </a:xfrm>
            <a:custGeom>
              <a:avLst/>
              <a:gdLst>
                <a:gd name="T0" fmla="*/ 191 w 245"/>
                <a:gd name="T1" fmla="*/ 245 h 245"/>
                <a:gd name="T2" fmla="*/ 210 w 245"/>
                <a:gd name="T3" fmla="*/ 228 h 245"/>
                <a:gd name="T4" fmla="*/ 220 w 245"/>
                <a:gd name="T5" fmla="*/ 218 h 245"/>
                <a:gd name="T6" fmla="*/ 222 w 245"/>
                <a:gd name="T7" fmla="*/ 216 h 245"/>
                <a:gd name="T8" fmla="*/ 222 w 245"/>
                <a:gd name="T9" fmla="*/ 213 h 245"/>
                <a:gd name="T10" fmla="*/ 219 w 245"/>
                <a:gd name="T11" fmla="*/ 212 h 245"/>
                <a:gd name="T12" fmla="*/ 203 w 245"/>
                <a:gd name="T13" fmla="*/ 218 h 245"/>
                <a:gd name="T14" fmla="*/ 130 w 245"/>
                <a:gd name="T15" fmla="*/ 244 h 245"/>
                <a:gd name="T16" fmla="*/ 127 w 245"/>
                <a:gd name="T17" fmla="*/ 245 h 245"/>
                <a:gd name="T18" fmla="*/ 2 w 245"/>
                <a:gd name="T19" fmla="*/ 245 h 245"/>
                <a:gd name="T20" fmla="*/ 0 w 245"/>
                <a:gd name="T21" fmla="*/ 243 h 245"/>
                <a:gd name="T22" fmla="*/ 0 w 245"/>
                <a:gd name="T23" fmla="*/ 2 h 245"/>
                <a:gd name="T24" fmla="*/ 2 w 245"/>
                <a:gd name="T25" fmla="*/ 0 h 245"/>
                <a:gd name="T26" fmla="*/ 243 w 245"/>
                <a:gd name="T27" fmla="*/ 0 h 245"/>
                <a:gd name="T28" fmla="*/ 245 w 245"/>
                <a:gd name="T29" fmla="*/ 2 h 245"/>
                <a:gd name="T30" fmla="*/ 245 w 245"/>
                <a:gd name="T31" fmla="*/ 109 h 245"/>
                <a:gd name="T32" fmla="*/ 245 w 245"/>
                <a:gd name="T33" fmla="*/ 110 h 245"/>
                <a:gd name="T34" fmla="*/ 228 w 245"/>
                <a:gd name="T35" fmla="*/ 95 h 245"/>
                <a:gd name="T36" fmla="*/ 166 w 245"/>
                <a:gd name="T37" fmla="*/ 78 h 245"/>
                <a:gd name="T38" fmla="*/ 114 w 245"/>
                <a:gd name="T39" fmla="*/ 99 h 245"/>
                <a:gd name="T40" fmla="*/ 81 w 245"/>
                <a:gd name="T41" fmla="*/ 186 h 245"/>
                <a:gd name="T42" fmla="*/ 112 w 245"/>
                <a:gd name="T43" fmla="*/ 243 h 245"/>
                <a:gd name="T44" fmla="*/ 115 w 245"/>
                <a:gd name="T45" fmla="*/ 244 h 245"/>
                <a:gd name="T46" fmla="*/ 213 w 245"/>
                <a:gd name="T47" fmla="*/ 207 h 245"/>
                <a:gd name="T48" fmla="*/ 220 w 245"/>
                <a:gd name="T49" fmla="*/ 206 h 245"/>
                <a:gd name="T50" fmla="*/ 228 w 245"/>
                <a:gd name="T51" fmla="*/ 218 h 245"/>
                <a:gd name="T52" fmla="*/ 224 w 245"/>
                <a:gd name="T53" fmla="*/ 223 h 245"/>
                <a:gd name="T54" fmla="*/ 201 w 245"/>
                <a:gd name="T55" fmla="*/ 244 h 245"/>
                <a:gd name="T56" fmla="*/ 199 w 245"/>
                <a:gd name="T57" fmla="*/ 245 h 245"/>
                <a:gd name="T58" fmla="*/ 191 w 245"/>
                <a:gd name="T5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5" h="245">
                  <a:moveTo>
                    <a:pt x="191" y="245"/>
                  </a:moveTo>
                  <a:cubicBezTo>
                    <a:pt x="198" y="239"/>
                    <a:pt x="204" y="233"/>
                    <a:pt x="210" y="228"/>
                  </a:cubicBezTo>
                  <a:cubicBezTo>
                    <a:pt x="213" y="225"/>
                    <a:pt x="217" y="222"/>
                    <a:pt x="220" y="218"/>
                  </a:cubicBezTo>
                  <a:cubicBezTo>
                    <a:pt x="221" y="218"/>
                    <a:pt x="221" y="217"/>
                    <a:pt x="222" y="216"/>
                  </a:cubicBezTo>
                  <a:cubicBezTo>
                    <a:pt x="223" y="215"/>
                    <a:pt x="223" y="214"/>
                    <a:pt x="222" y="213"/>
                  </a:cubicBezTo>
                  <a:cubicBezTo>
                    <a:pt x="222" y="212"/>
                    <a:pt x="220" y="212"/>
                    <a:pt x="219" y="212"/>
                  </a:cubicBezTo>
                  <a:cubicBezTo>
                    <a:pt x="213" y="213"/>
                    <a:pt x="208" y="216"/>
                    <a:pt x="203" y="218"/>
                  </a:cubicBezTo>
                  <a:cubicBezTo>
                    <a:pt x="178" y="226"/>
                    <a:pt x="154" y="235"/>
                    <a:pt x="130" y="244"/>
                  </a:cubicBezTo>
                  <a:cubicBezTo>
                    <a:pt x="129" y="245"/>
                    <a:pt x="128" y="245"/>
                    <a:pt x="127" y="245"/>
                  </a:cubicBezTo>
                  <a:cubicBezTo>
                    <a:pt x="86" y="245"/>
                    <a:pt x="44" y="245"/>
                    <a:pt x="2" y="245"/>
                  </a:cubicBezTo>
                  <a:cubicBezTo>
                    <a:pt x="0" y="245"/>
                    <a:pt x="0" y="244"/>
                    <a:pt x="0" y="243"/>
                  </a:cubicBezTo>
                  <a:cubicBezTo>
                    <a:pt x="0" y="162"/>
                    <a:pt x="0" y="82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82" y="0"/>
                    <a:pt x="162" y="0"/>
                    <a:pt x="243" y="0"/>
                  </a:cubicBezTo>
                  <a:cubicBezTo>
                    <a:pt x="244" y="0"/>
                    <a:pt x="245" y="0"/>
                    <a:pt x="245" y="2"/>
                  </a:cubicBezTo>
                  <a:cubicBezTo>
                    <a:pt x="245" y="37"/>
                    <a:pt x="245" y="73"/>
                    <a:pt x="245" y="109"/>
                  </a:cubicBezTo>
                  <a:cubicBezTo>
                    <a:pt x="245" y="109"/>
                    <a:pt x="245" y="109"/>
                    <a:pt x="245" y="110"/>
                  </a:cubicBezTo>
                  <a:cubicBezTo>
                    <a:pt x="239" y="104"/>
                    <a:pt x="234" y="99"/>
                    <a:pt x="228" y="95"/>
                  </a:cubicBezTo>
                  <a:cubicBezTo>
                    <a:pt x="209" y="82"/>
                    <a:pt x="188" y="76"/>
                    <a:pt x="166" y="78"/>
                  </a:cubicBezTo>
                  <a:cubicBezTo>
                    <a:pt x="146" y="80"/>
                    <a:pt x="129" y="86"/>
                    <a:pt x="114" y="99"/>
                  </a:cubicBezTo>
                  <a:cubicBezTo>
                    <a:pt x="87" y="122"/>
                    <a:pt x="76" y="151"/>
                    <a:pt x="81" y="186"/>
                  </a:cubicBezTo>
                  <a:cubicBezTo>
                    <a:pt x="84" y="209"/>
                    <a:pt x="95" y="228"/>
                    <a:pt x="112" y="243"/>
                  </a:cubicBezTo>
                  <a:cubicBezTo>
                    <a:pt x="113" y="244"/>
                    <a:pt x="114" y="244"/>
                    <a:pt x="115" y="244"/>
                  </a:cubicBezTo>
                  <a:cubicBezTo>
                    <a:pt x="148" y="231"/>
                    <a:pt x="180" y="219"/>
                    <a:pt x="213" y="207"/>
                  </a:cubicBezTo>
                  <a:cubicBezTo>
                    <a:pt x="215" y="207"/>
                    <a:pt x="218" y="206"/>
                    <a:pt x="220" y="206"/>
                  </a:cubicBezTo>
                  <a:cubicBezTo>
                    <a:pt x="226" y="206"/>
                    <a:pt x="230" y="212"/>
                    <a:pt x="228" y="218"/>
                  </a:cubicBezTo>
                  <a:cubicBezTo>
                    <a:pt x="227" y="220"/>
                    <a:pt x="226" y="221"/>
                    <a:pt x="224" y="223"/>
                  </a:cubicBezTo>
                  <a:cubicBezTo>
                    <a:pt x="217" y="230"/>
                    <a:pt x="209" y="237"/>
                    <a:pt x="201" y="244"/>
                  </a:cubicBezTo>
                  <a:cubicBezTo>
                    <a:pt x="201" y="244"/>
                    <a:pt x="200" y="245"/>
                    <a:pt x="199" y="245"/>
                  </a:cubicBezTo>
                  <a:cubicBezTo>
                    <a:pt x="196" y="245"/>
                    <a:pt x="194" y="245"/>
                    <a:pt x="191" y="245"/>
                  </a:cubicBezTo>
                  <a:close/>
                </a:path>
              </a:pathLst>
            </a:custGeom>
            <a:solidFill>
              <a:srgbClr val="007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4" name="Freeform 225"/>
            <p:cNvSpPr>
              <a:spLocks/>
            </p:cNvSpPr>
            <p:nvPr/>
          </p:nvSpPr>
          <p:spPr bwMode="auto">
            <a:xfrm>
              <a:off x="392113" y="2128838"/>
              <a:ext cx="215900" cy="217488"/>
            </a:xfrm>
            <a:custGeom>
              <a:avLst/>
              <a:gdLst>
                <a:gd name="T0" fmla="*/ 75 w 75"/>
                <a:gd name="T1" fmla="*/ 38 h 76"/>
                <a:gd name="T2" fmla="*/ 38 w 75"/>
                <a:gd name="T3" fmla="*/ 76 h 76"/>
                <a:gd name="T4" fmla="*/ 0 w 75"/>
                <a:gd name="T5" fmla="*/ 38 h 76"/>
                <a:gd name="T6" fmla="*/ 37 w 75"/>
                <a:gd name="T7" fmla="*/ 0 h 76"/>
                <a:gd name="T8" fmla="*/ 75 w 75"/>
                <a:gd name="T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6">
                  <a:moveTo>
                    <a:pt x="75" y="38"/>
                  </a:moveTo>
                  <a:cubicBezTo>
                    <a:pt x="75" y="58"/>
                    <a:pt x="58" y="75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5" y="17"/>
                    <a:pt x="75" y="38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5" name="Oval 226"/>
            <p:cNvSpPr>
              <a:spLocks noChangeArrowheads="1"/>
            </p:cNvSpPr>
            <p:nvPr/>
          </p:nvSpPr>
          <p:spPr bwMode="auto">
            <a:xfrm>
              <a:off x="409575" y="2146300"/>
              <a:ext cx="180975" cy="180975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6" name="Freeform 227"/>
            <p:cNvSpPr>
              <a:spLocks/>
            </p:cNvSpPr>
            <p:nvPr/>
          </p:nvSpPr>
          <p:spPr bwMode="auto">
            <a:xfrm>
              <a:off x="463550" y="2200275"/>
              <a:ext cx="71438" cy="71438"/>
            </a:xfrm>
            <a:custGeom>
              <a:avLst/>
              <a:gdLst>
                <a:gd name="T0" fmla="*/ 25 w 25"/>
                <a:gd name="T1" fmla="*/ 13 h 25"/>
                <a:gd name="T2" fmla="*/ 13 w 25"/>
                <a:gd name="T3" fmla="*/ 25 h 25"/>
                <a:gd name="T4" fmla="*/ 0 w 25"/>
                <a:gd name="T5" fmla="*/ 13 h 25"/>
                <a:gd name="T6" fmla="*/ 13 w 25"/>
                <a:gd name="T7" fmla="*/ 0 h 25"/>
                <a:gd name="T8" fmla="*/ 25 w 25"/>
                <a:gd name="T9" fmla="*/ 1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5" y="13"/>
                  </a:moveTo>
                  <a:cubicBezTo>
                    <a:pt x="25" y="20"/>
                    <a:pt x="19" y="25"/>
                    <a:pt x="13" y="25"/>
                  </a:cubicBezTo>
                  <a:cubicBezTo>
                    <a:pt x="6" y="25"/>
                    <a:pt x="0" y="19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9" y="0"/>
                    <a:pt x="25" y="6"/>
                    <a:pt x="25" y="13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7" name="Freeform 228"/>
            <p:cNvSpPr>
              <a:spLocks/>
            </p:cNvSpPr>
            <p:nvPr/>
          </p:nvSpPr>
          <p:spPr bwMode="auto">
            <a:xfrm>
              <a:off x="547688" y="2222500"/>
              <a:ext cx="25400" cy="26988"/>
            </a:xfrm>
            <a:custGeom>
              <a:avLst/>
              <a:gdLst>
                <a:gd name="T0" fmla="*/ 9 w 9"/>
                <a:gd name="T1" fmla="*/ 5 h 9"/>
                <a:gd name="T2" fmla="*/ 5 w 9"/>
                <a:gd name="T3" fmla="*/ 9 h 9"/>
                <a:gd name="T4" fmla="*/ 0 w 9"/>
                <a:gd name="T5" fmla="*/ 5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3" y="9"/>
                    <a:pt x="0" y="7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8" name="Oval 229"/>
            <p:cNvSpPr>
              <a:spLocks noChangeArrowheads="1"/>
            </p:cNvSpPr>
            <p:nvPr/>
          </p:nvSpPr>
          <p:spPr bwMode="auto">
            <a:xfrm>
              <a:off x="427038" y="2222500"/>
              <a:ext cx="25400" cy="26988"/>
            </a:xfrm>
            <a:prstGeom prst="ellipse">
              <a:avLst/>
            </a:pr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9" name="Freeform 230"/>
            <p:cNvSpPr>
              <a:spLocks/>
            </p:cNvSpPr>
            <p:nvPr/>
          </p:nvSpPr>
          <p:spPr bwMode="auto">
            <a:xfrm>
              <a:off x="530225" y="2179638"/>
              <a:ext cx="25400" cy="26988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5 w 9"/>
                <a:gd name="T7" fmla="*/ 1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1"/>
                  </a:cubicBezTo>
                  <a:cubicBezTo>
                    <a:pt x="7" y="1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0" name="Oval 231"/>
            <p:cNvSpPr>
              <a:spLocks noChangeArrowheads="1"/>
            </p:cNvSpPr>
            <p:nvPr/>
          </p:nvSpPr>
          <p:spPr bwMode="auto">
            <a:xfrm>
              <a:off x="487363" y="2286000"/>
              <a:ext cx="25400" cy="23813"/>
            </a:xfrm>
            <a:prstGeom prst="ellipse">
              <a:avLst/>
            </a:pr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1" name="Freeform 232"/>
            <p:cNvSpPr>
              <a:spLocks/>
            </p:cNvSpPr>
            <p:nvPr/>
          </p:nvSpPr>
          <p:spPr bwMode="auto">
            <a:xfrm>
              <a:off x="487363" y="2163763"/>
              <a:ext cx="25400" cy="25400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2" name="Freeform 233"/>
            <p:cNvSpPr>
              <a:spLocks/>
            </p:cNvSpPr>
            <p:nvPr/>
          </p:nvSpPr>
          <p:spPr bwMode="auto">
            <a:xfrm>
              <a:off x="444500" y="2179638"/>
              <a:ext cx="25400" cy="26988"/>
            </a:xfrm>
            <a:custGeom>
              <a:avLst/>
              <a:gdLst>
                <a:gd name="T0" fmla="*/ 5 w 9"/>
                <a:gd name="T1" fmla="*/ 1 h 9"/>
                <a:gd name="T2" fmla="*/ 9 w 9"/>
                <a:gd name="T3" fmla="*/ 5 h 9"/>
                <a:gd name="T4" fmla="*/ 5 w 9"/>
                <a:gd name="T5" fmla="*/ 9 h 9"/>
                <a:gd name="T6" fmla="*/ 0 w 9"/>
                <a:gd name="T7" fmla="*/ 5 h 9"/>
                <a:gd name="T8" fmla="*/ 5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1"/>
                  </a:moveTo>
                  <a:cubicBezTo>
                    <a:pt x="7" y="1"/>
                    <a:pt x="9" y="2"/>
                    <a:pt x="9" y="5"/>
                  </a:cubicBez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3" name="Freeform 234"/>
            <p:cNvSpPr>
              <a:spLocks/>
            </p:cNvSpPr>
            <p:nvPr/>
          </p:nvSpPr>
          <p:spPr bwMode="auto">
            <a:xfrm>
              <a:off x="530225" y="2266950"/>
              <a:ext cx="25400" cy="25400"/>
            </a:xfrm>
            <a:custGeom>
              <a:avLst/>
              <a:gdLst>
                <a:gd name="T0" fmla="*/ 9 w 9"/>
                <a:gd name="T1" fmla="*/ 5 h 9"/>
                <a:gd name="T2" fmla="*/ 5 w 9"/>
                <a:gd name="T3" fmla="*/ 9 h 9"/>
                <a:gd name="T4" fmla="*/ 0 w 9"/>
                <a:gd name="T5" fmla="*/ 5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1"/>
                    <a:pt x="9" y="3"/>
                    <a:pt x="9" y="5"/>
                  </a:cubicBezTo>
                  <a:close/>
                </a:path>
              </a:pathLst>
            </a:custGeom>
            <a:solidFill>
              <a:srgbClr val="02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4" name="Freeform 235"/>
            <p:cNvSpPr>
              <a:spLocks/>
            </p:cNvSpPr>
            <p:nvPr/>
          </p:nvSpPr>
          <p:spPr bwMode="auto">
            <a:xfrm>
              <a:off x="444500" y="2266950"/>
              <a:ext cx="25400" cy="25400"/>
            </a:xfrm>
            <a:custGeom>
              <a:avLst/>
              <a:gdLst>
                <a:gd name="T0" fmla="*/ 9 w 9"/>
                <a:gd name="T1" fmla="*/ 5 h 9"/>
                <a:gd name="T2" fmla="*/ 5 w 9"/>
                <a:gd name="T3" fmla="*/ 9 h 9"/>
                <a:gd name="T4" fmla="*/ 0 w 9"/>
                <a:gd name="T5" fmla="*/ 5 h 9"/>
                <a:gd name="T6" fmla="*/ 5 w 9"/>
                <a:gd name="T7" fmla="*/ 0 h 9"/>
                <a:gd name="T8" fmla="*/ 9 w 9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1"/>
                    <a:pt x="9" y="2"/>
                    <a:pt x="9" y="5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127" name="Freeform 238"/>
          <p:cNvSpPr>
            <a:spLocks/>
          </p:cNvSpPr>
          <p:nvPr/>
        </p:nvSpPr>
        <p:spPr bwMode="auto">
          <a:xfrm>
            <a:off x="1114425" y="2163763"/>
            <a:ext cx="195263" cy="282575"/>
          </a:xfrm>
          <a:custGeom>
            <a:avLst/>
            <a:gdLst>
              <a:gd name="T0" fmla="*/ 0 w 68"/>
              <a:gd name="T1" fmla="*/ 52 h 99"/>
              <a:gd name="T2" fmla="*/ 19 w 68"/>
              <a:gd name="T3" fmla="*/ 52 h 99"/>
              <a:gd name="T4" fmla="*/ 21 w 68"/>
              <a:gd name="T5" fmla="*/ 50 h 99"/>
              <a:gd name="T6" fmla="*/ 21 w 68"/>
              <a:gd name="T7" fmla="*/ 3 h 99"/>
              <a:gd name="T8" fmla="*/ 24 w 68"/>
              <a:gd name="T9" fmla="*/ 0 h 99"/>
              <a:gd name="T10" fmla="*/ 44 w 68"/>
              <a:gd name="T11" fmla="*/ 0 h 99"/>
              <a:gd name="T12" fmla="*/ 46 w 68"/>
              <a:gd name="T13" fmla="*/ 3 h 99"/>
              <a:gd name="T14" fmla="*/ 46 w 68"/>
              <a:gd name="T15" fmla="*/ 50 h 99"/>
              <a:gd name="T16" fmla="*/ 49 w 68"/>
              <a:gd name="T17" fmla="*/ 52 h 99"/>
              <a:gd name="T18" fmla="*/ 68 w 68"/>
              <a:gd name="T19" fmla="*/ 52 h 99"/>
              <a:gd name="T20" fmla="*/ 34 w 68"/>
              <a:gd name="T21" fmla="*/ 99 h 99"/>
              <a:gd name="T22" fmla="*/ 0 w 68"/>
              <a:gd name="T23" fmla="*/ 5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" h="99">
                <a:moveTo>
                  <a:pt x="0" y="52"/>
                </a:moveTo>
                <a:cubicBezTo>
                  <a:pt x="7" y="52"/>
                  <a:pt x="13" y="52"/>
                  <a:pt x="19" y="52"/>
                </a:cubicBezTo>
                <a:cubicBezTo>
                  <a:pt x="21" y="52"/>
                  <a:pt x="21" y="52"/>
                  <a:pt x="21" y="50"/>
                </a:cubicBezTo>
                <a:cubicBezTo>
                  <a:pt x="21" y="34"/>
                  <a:pt x="21" y="18"/>
                  <a:pt x="21" y="3"/>
                </a:cubicBezTo>
                <a:cubicBezTo>
                  <a:pt x="21" y="1"/>
                  <a:pt x="22" y="0"/>
                  <a:pt x="24" y="0"/>
                </a:cubicBezTo>
                <a:cubicBezTo>
                  <a:pt x="30" y="0"/>
                  <a:pt x="37" y="0"/>
                  <a:pt x="44" y="0"/>
                </a:cubicBezTo>
                <a:cubicBezTo>
                  <a:pt x="46" y="0"/>
                  <a:pt x="46" y="1"/>
                  <a:pt x="46" y="3"/>
                </a:cubicBezTo>
                <a:cubicBezTo>
                  <a:pt x="46" y="18"/>
                  <a:pt x="46" y="34"/>
                  <a:pt x="46" y="50"/>
                </a:cubicBezTo>
                <a:cubicBezTo>
                  <a:pt x="46" y="52"/>
                  <a:pt x="47" y="52"/>
                  <a:pt x="49" y="52"/>
                </a:cubicBezTo>
                <a:cubicBezTo>
                  <a:pt x="55" y="52"/>
                  <a:pt x="61" y="52"/>
                  <a:pt x="68" y="52"/>
                </a:cubicBezTo>
                <a:cubicBezTo>
                  <a:pt x="57" y="68"/>
                  <a:pt x="45" y="83"/>
                  <a:pt x="34" y="99"/>
                </a:cubicBezTo>
                <a:cubicBezTo>
                  <a:pt x="23" y="83"/>
                  <a:pt x="12" y="68"/>
                  <a:pt x="0" y="52"/>
                </a:cubicBezTo>
                <a:close/>
              </a:path>
            </a:pathLst>
          </a:custGeom>
          <a:solidFill>
            <a:srgbClr val="0079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514" name="グループ化 513"/>
          <p:cNvGrpSpPr/>
          <p:nvPr/>
        </p:nvGrpSpPr>
        <p:grpSpPr>
          <a:xfrm>
            <a:off x="996950" y="1744663"/>
            <a:ext cx="595313" cy="541338"/>
            <a:chOff x="996950" y="1744663"/>
            <a:chExt cx="595313" cy="541338"/>
          </a:xfrm>
        </p:grpSpPr>
        <p:sp>
          <p:nvSpPr>
            <p:cNvPr id="125" name="Freeform 236"/>
            <p:cNvSpPr>
              <a:spLocks/>
            </p:cNvSpPr>
            <p:nvPr/>
          </p:nvSpPr>
          <p:spPr bwMode="auto">
            <a:xfrm>
              <a:off x="996950" y="1744663"/>
              <a:ext cx="246063" cy="541338"/>
            </a:xfrm>
            <a:custGeom>
              <a:avLst/>
              <a:gdLst>
                <a:gd name="T0" fmla="*/ 1 w 86"/>
                <a:gd name="T1" fmla="*/ 76 h 189"/>
                <a:gd name="T2" fmla="*/ 1 w 86"/>
                <a:gd name="T3" fmla="*/ 10 h 189"/>
                <a:gd name="T4" fmla="*/ 1 w 86"/>
                <a:gd name="T5" fmla="*/ 10 h 189"/>
                <a:gd name="T6" fmla="*/ 11 w 86"/>
                <a:gd name="T7" fmla="*/ 0 h 189"/>
                <a:gd name="T8" fmla="*/ 79 w 86"/>
                <a:gd name="T9" fmla="*/ 0 h 189"/>
                <a:gd name="T10" fmla="*/ 86 w 86"/>
                <a:gd name="T11" fmla="*/ 8 h 189"/>
                <a:gd name="T12" fmla="*/ 86 w 86"/>
                <a:gd name="T13" fmla="*/ 58 h 189"/>
                <a:gd name="T14" fmla="*/ 83 w 86"/>
                <a:gd name="T15" fmla="*/ 61 h 189"/>
                <a:gd name="T16" fmla="*/ 63 w 86"/>
                <a:gd name="T17" fmla="*/ 61 h 189"/>
                <a:gd name="T18" fmla="*/ 60 w 86"/>
                <a:gd name="T19" fmla="*/ 58 h 189"/>
                <a:gd name="T20" fmla="*/ 61 w 86"/>
                <a:gd name="T21" fmla="*/ 28 h 189"/>
                <a:gd name="T22" fmla="*/ 58 w 86"/>
                <a:gd name="T23" fmla="*/ 26 h 189"/>
                <a:gd name="T24" fmla="*/ 28 w 86"/>
                <a:gd name="T25" fmla="*/ 26 h 189"/>
                <a:gd name="T26" fmla="*/ 26 w 86"/>
                <a:gd name="T27" fmla="*/ 28 h 189"/>
                <a:gd name="T28" fmla="*/ 26 w 86"/>
                <a:gd name="T29" fmla="*/ 118 h 189"/>
                <a:gd name="T30" fmla="*/ 27 w 86"/>
                <a:gd name="T31" fmla="*/ 162 h 189"/>
                <a:gd name="T32" fmla="*/ 29 w 86"/>
                <a:gd name="T33" fmla="*/ 163 h 189"/>
                <a:gd name="T34" fmla="*/ 51 w 86"/>
                <a:gd name="T35" fmla="*/ 163 h 189"/>
                <a:gd name="T36" fmla="*/ 53 w 86"/>
                <a:gd name="T37" fmla="*/ 165 h 189"/>
                <a:gd name="T38" fmla="*/ 53 w 86"/>
                <a:gd name="T39" fmla="*/ 187 h 189"/>
                <a:gd name="T40" fmla="*/ 51 w 86"/>
                <a:gd name="T41" fmla="*/ 189 h 189"/>
                <a:gd name="T42" fmla="*/ 12 w 86"/>
                <a:gd name="T43" fmla="*/ 189 h 189"/>
                <a:gd name="T44" fmla="*/ 6 w 86"/>
                <a:gd name="T45" fmla="*/ 186 h 189"/>
                <a:gd name="T46" fmla="*/ 1 w 86"/>
                <a:gd name="T47" fmla="*/ 176 h 189"/>
                <a:gd name="T48" fmla="*/ 1 w 86"/>
                <a:gd name="T49" fmla="*/ 151 h 189"/>
                <a:gd name="T50" fmla="*/ 1 w 86"/>
                <a:gd name="T51" fmla="*/ 114 h 189"/>
                <a:gd name="T52" fmla="*/ 1 w 86"/>
                <a:gd name="T53" fmla="*/ 7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89">
                  <a:moveTo>
                    <a:pt x="1" y="76"/>
                  </a:moveTo>
                  <a:cubicBezTo>
                    <a:pt x="1" y="54"/>
                    <a:pt x="1" y="32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2"/>
                    <a:pt x="3" y="0"/>
                    <a:pt x="11" y="0"/>
                  </a:cubicBezTo>
                  <a:cubicBezTo>
                    <a:pt x="33" y="0"/>
                    <a:pt x="56" y="0"/>
                    <a:pt x="79" y="0"/>
                  </a:cubicBezTo>
                  <a:cubicBezTo>
                    <a:pt x="85" y="0"/>
                    <a:pt x="86" y="1"/>
                    <a:pt x="86" y="8"/>
                  </a:cubicBezTo>
                  <a:cubicBezTo>
                    <a:pt x="86" y="24"/>
                    <a:pt x="86" y="41"/>
                    <a:pt x="86" y="58"/>
                  </a:cubicBezTo>
                  <a:cubicBezTo>
                    <a:pt x="86" y="60"/>
                    <a:pt x="86" y="61"/>
                    <a:pt x="83" y="61"/>
                  </a:cubicBezTo>
                  <a:cubicBezTo>
                    <a:pt x="76" y="60"/>
                    <a:pt x="69" y="60"/>
                    <a:pt x="63" y="61"/>
                  </a:cubicBezTo>
                  <a:cubicBezTo>
                    <a:pt x="61" y="61"/>
                    <a:pt x="60" y="60"/>
                    <a:pt x="60" y="58"/>
                  </a:cubicBezTo>
                  <a:cubicBezTo>
                    <a:pt x="61" y="48"/>
                    <a:pt x="60" y="38"/>
                    <a:pt x="61" y="28"/>
                  </a:cubicBezTo>
                  <a:cubicBezTo>
                    <a:pt x="61" y="27"/>
                    <a:pt x="60" y="26"/>
                    <a:pt x="58" y="26"/>
                  </a:cubicBezTo>
                  <a:cubicBezTo>
                    <a:pt x="48" y="26"/>
                    <a:pt x="38" y="26"/>
                    <a:pt x="28" y="26"/>
                  </a:cubicBezTo>
                  <a:cubicBezTo>
                    <a:pt x="27" y="26"/>
                    <a:pt x="26" y="27"/>
                    <a:pt x="26" y="28"/>
                  </a:cubicBezTo>
                  <a:cubicBezTo>
                    <a:pt x="26" y="58"/>
                    <a:pt x="26" y="88"/>
                    <a:pt x="26" y="118"/>
                  </a:cubicBezTo>
                  <a:cubicBezTo>
                    <a:pt x="27" y="133"/>
                    <a:pt x="27" y="147"/>
                    <a:pt x="27" y="162"/>
                  </a:cubicBezTo>
                  <a:cubicBezTo>
                    <a:pt x="27" y="163"/>
                    <a:pt x="28" y="163"/>
                    <a:pt x="29" y="163"/>
                  </a:cubicBezTo>
                  <a:cubicBezTo>
                    <a:pt x="36" y="163"/>
                    <a:pt x="43" y="163"/>
                    <a:pt x="51" y="163"/>
                  </a:cubicBezTo>
                  <a:cubicBezTo>
                    <a:pt x="52" y="163"/>
                    <a:pt x="53" y="164"/>
                    <a:pt x="53" y="165"/>
                  </a:cubicBezTo>
                  <a:cubicBezTo>
                    <a:pt x="53" y="173"/>
                    <a:pt x="53" y="180"/>
                    <a:pt x="53" y="187"/>
                  </a:cubicBezTo>
                  <a:cubicBezTo>
                    <a:pt x="53" y="189"/>
                    <a:pt x="52" y="189"/>
                    <a:pt x="51" y="189"/>
                  </a:cubicBezTo>
                  <a:cubicBezTo>
                    <a:pt x="38" y="189"/>
                    <a:pt x="25" y="189"/>
                    <a:pt x="12" y="189"/>
                  </a:cubicBezTo>
                  <a:cubicBezTo>
                    <a:pt x="9" y="189"/>
                    <a:pt x="8" y="187"/>
                    <a:pt x="6" y="186"/>
                  </a:cubicBezTo>
                  <a:cubicBezTo>
                    <a:pt x="2" y="184"/>
                    <a:pt x="1" y="181"/>
                    <a:pt x="1" y="176"/>
                  </a:cubicBezTo>
                  <a:cubicBezTo>
                    <a:pt x="1" y="168"/>
                    <a:pt x="1" y="159"/>
                    <a:pt x="1" y="151"/>
                  </a:cubicBezTo>
                  <a:cubicBezTo>
                    <a:pt x="0" y="138"/>
                    <a:pt x="1" y="126"/>
                    <a:pt x="1" y="114"/>
                  </a:cubicBezTo>
                  <a:cubicBezTo>
                    <a:pt x="1" y="101"/>
                    <a:pt x="1" y="88"/>
                    <a:pt x="1" y="76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6" name="Freeform 237"/>
            <p:cNvSpPr>
              <a:spLocks/>
            </p:cNvSpPr>
            <p:nvPr/>
          </p:nvSpPr>
          <p:spPr bwMode="auto">
            <a:xfrm>
              <a:off x="1271588" y="1824038"/>
              <a:ext cx="320675" cy="458788"/>
            </a:xfrm>
            <a:custGeom>
              <a:avLst/>
              <a:gdLst>
                <a:gd name="T0" fmla="*/ 51 w 112"/>
                <a:gd name="T1" fmla="*/ 160 h 160"/>
                <a:gd name="T2" fmla="*/ 2 w 112"/>
                <a:gd name="T3" fmla="*/ 160 h 160"/>
                <a:gd name="T4" fmla="*/ 0 w 112"/>
                <a:gd name="T5" fmla="*/ 158 h 160"/>
                <a:gd name="T6" fmla="*/ 0 w 112"/>
                <a:gd name="T7" fmla="*/ 138 h 160"/>
                <a:gd name="T8" fmla="*/ 3 w 112"/>
                <a:gd name="T9" fmla="*/ 135 h 160"/>
                <a:gd name="T10" fmla="*/ 83 w 112"/>
                <a:gd name="T11" fmla="*/ 135 h 160"/>
                <a:gd name="T12" fmla="*/ 86 w 112"/>
                <a:gd name="T13" fmla="*/ 132 h 160"/>
                <a:gd name="T14" fmla="*/ 86 w 112"/>
                <a:gd name="T15" fmla="*/ 120 h 160"/>
                <a:gd name="T16" fmla="*/ 75 w 112"/>
                <a:gd name="T17" fmla="*/ 108 h 160"/>
                <a:gd name="T18" fmla="*/ 58 w 112"/>
                <a:gd name="T19" fmla="*/ 108 h 160"/>
                <a:gd name="T20" fmla="*/ 37 w 112"/>
                <a:gd name="T21" fmla="*/ 109 h 160"/>
                <a:gd name="T22" fmla="*/ 35 w 112"/>
                <a:gd name="T23" fmla="*/ 107 h 160"/>
                <a:gd name="T24" fmla="*/ 36 w 112"/>
                <a:gd name="T25" fmla="*/ 93 h 160"/>
                <a:gd name="T26" fmla="*/ 30 w 112"/>
                <a:gd name="T27" fmla="*/ 55 h 160"/>
                <a:gd name="T28" fmla="*/ 2 w 112"/>
                <a:gd name="T29" fmla="*/ 25 h 160"/>
                <a:gd name="T30" fmla="*/ 0 w 112"/>
                <a:gd name="T31" fmla="*/ 23 h 160"/>
                <a:gd name="T32" fmla="*/ 0 w 112"/>
                <a:gd name="T33" fmla="*/ 2 h 160"/>
                <a:gd name="T34" fmla="*/ 2 w 112"/>
                <a:gd name="T35" fmla="*/ 1 h 160"/>
                <a:gd name="T36" fmla="*/ 57 w 112"/>
                <a:gd name="T37" fmla="*/ 52 h 160"/>
                <a:gd name="T38" fmla="*/ 63 w 112"/>
                <a:gd name="T39" fmla="*/ 82 h 160"/>
                <a:gd name="T40" fmla="*/ 66 w 112"/>
                <a:gd name="T41" fmla="*/ 84 h 160"/>
                <a:gd name="T42" fmla="*/ 89 w 112"/>
                <a:gd name="T43" fmla="*/ 87 h 160"/>
                <a:gd name="T44" fmla="*/ 112 w 112"/>
                <a:gd name="T45" fmla="*/ 121 h 160"/>
                <a:gd name="T46" fmla="*/ 112 w 112"/>
                <a:gd name="T47" fmla="*/ 150 h 160"/>
                <a:gd name="T48" fmla="*/ 110 w 112"/>
                <a:gd name="T49" fmla="*/ 154 h 160"/>
                <a:gd name="T50" fmla="*/ 104 w 112"/>
                <a:gd name="T51" fmla="*/ 159 h 160"/>
                <a:gd name="T52" fmla="*/ 100 w 112"/>
                <a:gd name="T53" fmla="*/ 160 h 160"/>
                <a:gd name="T54" fmla="*/ 51 w 112"/>
                <a:gd name="T5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2" h="160">
                  <a:moveTo>
                    <a:pt x="51" y="160"/>
                  </a:moveTo>
                  <a:cubicBezTo>
                    <a:pt x="35" y="160"/>
                    <a:pt x="19" y="160"/>
                    <a:pt x="2" y="160"/>
                  </a:cubicBezTo>
                  <a:cubicBezTo>
                    <a:pt x="0" y="160"/>
                    <a:pt x="0" y="160"/>
                    <a:pt x="0" y="158"/>
                  </a:cubicBezTo>
                  <a:cubicBezTo>
                    <a:pt x="0" y="151"/>
                    <a:pt x="0" y="144"/>
                    <a:pt x="0" y="138"/>
                  </a:cubicBezTo>
                  <a:cubicBezTo>
                    <a:pt x="0" y="135"/>
                    <a:pt x="0" y="135"/>
                    <a:pt x="3" y="135"/>
                  </a:cubicBezTo>
                  <a:cubicBezTo>
                    <a:pt x="30" y="135"/>
                    <a:pt x="56" y="135"/>
                    <a:pt x="83" y="135"/>
                  </a:cubicBezTo>
                  <a:cubicBezTo>
                    <a:pt x="86" y="135"/>
                    <a:pt x="86" y="134"/>
                    <a:pt x="86" y="132"/>
                  </a:cubicBezTo>
                  <a:cubicBezTo>
                    <a:pt x="86" y="128"/>
                    <a:pt x="86" y="124"/>
                    <a:pt x="86" y="120"/>
                  </a:cubicBezTo>
                  <a:cubicBezTo>
                    <a:pt x="86" y="113"/>
                    <a:pt x="83" y="109"/>
                    <a:pt x="75" y="108"/>
                  </a:cubicBezTo>
                  <a:cubicBezTo>
                    <a:pt x="69" y="108"/>
                    <a:pt x="64" y="108"/>
                    <a:pt x="58" y="108"/>
                  </a:cubicBezTo>
                  <a:cubicBezTo>
                    <a:pt x="51" y="108"/>
                    <a:pt x="44" y="108"/>
                    <a:pt x="37" y="109"/>
                  </a:cubicBezTo>
                  <a:cubicBezTo>
                    <a:pt x="35" y="109"/>
                    <a:pt x="35" y="108"/>
                    <a:pt x="35" y="107"/>
                  </a:cubicBezTo>
                  <a:cubicBezTo>
                    <a:pt x="36" y="102"/>
                    <a:pt x="36" y="98"/>
                    <a:pt x="36" y="93"/>
                  </a:cubicBezTo>
                  <a:cubicBezTo>
                    <a:pt x="36" y="80"/>
                    <a:pt x="35" y="67"/>
                    <a:pt x="30" y="55"/>
                  </a:cubicBezTo>
                  <a:cubicBezTo>
                    <a:pt x="25" y="41"/>
                    <a:pt x="16" y="31"/>
                    <a:pt x="2" y="25"/>
                  </a:cubicBezTo>
                  <a:cubicBezTo>
                    <a:pt x="0" y="25"/>
                    <a:pt x="0" y="24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1"/>
                    <a:pt x="0" y="0"/>
                    <a:pt x="2" y="1"/>
                  </a:cubicBezTo>
                  <a:cubicBezTo>
                    <a:pt x="30" y="7"/>
                    <a:pt x="48" y="25"/>
                    <a:pt x="57" y="52"/>
                  </a:cubicBezTo>
                  <a:cubicBezTo>
                    <a:pt x="60" y="62"/>
                    <a:pt x="62" y="72"/>
                    <a:pt x="63" y="82"/>
                  </a:cubicBezTo>
                  <a:cubicBezTo>
                    <a:pt x="63" y="84"/>
                    <a:pt x="64" y="84"/>
                    <a:pt x="66" y="84"/>
                  </a:cubicBezTo>
                  <a:cubicBezTo>
                    <a:pt x="74" y="84"/>
                    <a:pt x="81" y="84"/>
                    <a:pt x="89" y="87"/>
                  </a:cubicBezTo>
                  <a:cubicBezTo>
                    <a:pt x="103" y="93"/>
                    <a:pt x="112" y="105"/>
                    <a:pt x="112" y="121"/>
                  </a:cubicBezTo>
                  <a:cubicBezTo>
                    <a:pt x="112" y="131"/>
                    <a:pt x="112" y="140"/>
                    <a:pt x="112" y="150"/>
                  </a:cubicBezTo>
                  <a:cubicBezTo>
                    <a:pt x="112" y="152"/>
                    <a:pt x="111" y="153"/>
                    <a:pt x="110" y="154"/>
                  </a:cubicBezTo>
                  <a:cubicBezTo>
                    <a:pt x="108" y="156"/>
                    <a:pt x="106" y="158"/>
                    <a:pt x="104" y="159"/>
                  </a:cubicBezTo>
                  <a:cubicBezTo>
                    <a:pt x="103" y="160"/>
                    <a:pt x="101" y="160"/>
                    <a:pt x="100" y="160"/>
                  </a:cubicBezTo>
                  <a:cubicBezTo>
                    <a:pt x="83" y="160"/>
                    <a:pt x="67" y="160"/>
                    <a:pt x="51" y="16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8" name="Freeform 239"/>
            <p:cNvSpPr>
              <a:spLocks/>
            </p:cNvSpPr>
            <p:nvPr/>
          </p:nvSpPr>
          <p:spPr bwMode="auto">
            <a:xfrm>
              <a:off x="1122363" y="1941513"/>
              <a:ext cx="174625" cy="49213"/>
            </a:xfrm>
            <a:custGeom>
              <a:avLst/>
              <a:gdLst>
                <a:gd name="T0" fmla="*/ 31 w 61"/>
                <a:gd name="T1" fmla="*/ 17 h 17"/>
                <a:gd name="T2" fmla="*/ 2 w 61"/>
                <a:gd name="T3" fmla="*/ 17 h 17"/>
                <a:gd name="T4" fmla="*/ 0 w 61"/>
                <a:gd name="T5" fmla="*/ 15 h 17"/>
                <a:gd name="T6" fmla="*/ 0 w 61"/>
                <a:gd name="T7" fmla="*/ 2 h 17"/>
                <a:gd name="T8" fmla="*/ 2 w 61"/>
                <a:gd name="T9" fmla="*/ 0 h 17"/>
                <a:gd name="T10" fmla="*/ 59 w 61"/>
                <a:gd name="T11" fmla="*/ 0 h 17"/>
                <a:gd name="T12" fmla="*/ 61 w 61"/>
                <a:gd name="T13" fmla="*/ 2 h 17"/>
                <a:gd name="T14" fmla="*/ 61 w 61"/>
                <a:gd name="T15" fmla="*/ 15 h 17"/>
                <a:gd name="T16" fmla="*/ 59 w 61"/>
                <a:gd name="T17" fmla="*/ 17 h 17"/>
                <a:gd name="T18" fmla="*/ 31 w 61"/>
                <a:gd name="T1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7">
                  <a:moveTo>
                    <a:pt x="31" y="17"/>
                  </a:moveTo>
                  <a:cubicBezTo>
                    <a:pt x="21" y="17"/>
                    <a:pt x="12" y="17"/>
                    <a:pt x="2" y="17"/>
                  </a:cubicBezTo>
                  <a:cubicBezTo>
                    <a:pt x="1" y="17"/>
                    <a:pt x="0" y="17"/>
                    <a:pt x="0" y="15"/>
                  </a:cubicBezTo>
                  <a:cubicBezTo>
                    <a:pt x="0" y="11"/>
                    <a:pt x="0" y="6"/>
                    <a:pt x="0" y="2"/>
                  </a:cubicBezTo>
                  <a:cubicBezTo>
                    <a:pt x="0" y="0"/>
                    <a:pt x="0" y="0"/>
                    <a:pt x="2" y="0"/>
                  </a:cubicBezTo>
                  <a:cubicBezTo>
                    <a:pt x="21" y="0"/>
                    <a:pt x="40" y="0"/>
                    <a:pt x="59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1" y="6"/>
                    <a:pt x="61" y="11"/>
                    <a:pt x="61" y="15"/>
                  </a:cubicBezTo>
                  <a:cubicBezTo>
                    <a:pt x="61" y="17"/>
                    <a:pt x="60" y="17"/>
                    <a:pt x="59" y="17"/>
                  </a:cubicBezTo>
                  <a:cubicBezTo>
                    <a:pt x="49" y="17"/>
                    <a:pt x="40" y="17"/>
                    <a:pt x="31" y="17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9" name="Freeform 240"/>
            <p:cNvSpPr>
              <a:spLocks/>
            </p:cNvSpPr>
            <p:nvPr/>
          </p:nvSpPr>
          <p:spPr bwMode="auto">
            <a:xfrm>
              <a:off x="1122363" y="2016125"/>
              <a:ext cx="174625" cy="49213"/>
            </a:xfrm>
            <a:custGeom>
              <a:avLst/>
              <a:gdLst>
                <a:gd name="T0" fmla="*/ 31 w 61"/>
                <a:gd name="T1" fmla="*/ 0 h 17"/>
                <a:gd name="T2" fmla="*/ 59 w 61"/>
                <a:gd name="T3" fmla="*/ 0 h 17"/>
                <a:gd name="T4" fmla="*/ 61 w 61"/>
                <a:gd name="T5" fmla="*/ 2 h 17"/>
                <a:gd name="T6" fmla="*/ 61 w 61"/>
                <a:gd name="T7" fmla="*/ 16 h 17"/>
                <a:gd name="T8" fmla="*/ 59 w 61"/>
                <a:gd name="T9" fmla="*/ 17 h 17"/>
                <a:gd name="T10" fmla="*/ 2 w 61"/>
                <a:gd name="T11" fmla="*/ 17 h 17"/>
                <a:gd name="T12" fmla="*/ 0 w 61"/>
                <a:gd name="T13" fmla="*/ 15 h 17"/>
                <a:gd name="T14" fmla="*/ 0 w 61"/>
                <a:gd name="T15" fmla="*/ 2 h 17"/>
                <a:gd name="T16" fmla="*/ 2 w 61"/>
                <a:gd name="T17" fmla="*/ 0 h 17"/>
                <a:gd name="T18" fmla="*/ 31 w 61"/>
                <a:gd name="T1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7">
                  <a:moveTo>
                    <a:pt x="31" y="0"/>
                  </a:moveTo>
                  <a:cubicBezTo>
                    <a:pt x="40" y="0"/>
                    <a:pt x="49" y="0"/>
                    <a:pt x="59" y="0"/>
                  </a:cubicBezTo>
                  <a:cubicBezTo>
                    <a:pt x="60" y="0"/>
                    <a:pt x="61" y="0"/>
                    <a:pt x="61" y="2"/>
                  </a:cubicBezTo>
                  <a:cubicBezTo>
                    <a:pt x="61" y="7"/>
                    <a:pt x="61" y="11"/>
                    <a:pt x="61" y="16"/>
                  </a:cubicBezTo>
                  <a:cubicBezTo>
                    <a:pt x="61" y="17"/>
                    <a:pt x="60" y="17"/>
                    <a:pt x="59" y="17"/>
                  </a:cubicBezTo>
                  <a:cubicBezTo>
                    <a:pt x="40" y="17"/>
                    <a:pt x="21" y="17"/>
                    <a:pt x="2" y="17"/>
                  </a:cubicBezTo>
                  <a:cubicBezTo>
                    <a:pt x="0" y="17"/>
                    <a:pt x="0" y="17"/>
                    <a:pt x="0" y="15"/>
                  </a:cubicBezTo>
                  <a:cubicBezTo>
                    <a:pt x="0" y="11"/>
                    <a:pt x="0" y="7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12" y="0"/>
                    <a:pt x="21" y="0"/>
                    <a:pt x="31" y="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0" name="Freeform 241"/>
            <p:cNvSpPr>
              <a:spLocks/>
            </p:cNvSpPr>
            <p:nvPr/>
          </p:nvSpPr>
          <p:spPr bwMode="auto">
            <a:xfrm>
              <a:off x="1122363" y="2089150"/>
              <a:ext cx="174625" cy="50800"/>
            </a:xfrm>
            <a:custGeom>
              <a:avLst/>
              <a:gdLst>
                <a:gd name="T0" fmla="*/ 30 w 61"/>
                <a:gd name="T1" fmla="*/ 18 h 18"/>
                <a:gd name="T2" fmla="*/ 2 w 61"/>
                <a:gd name="T3" fmla="*/ 18 h 18"/>
                <a:gd name="T4" fmla="*/ 0 w 61"/>
                <a:gd name="T5" fmla="*/ 16 h 18"/>
                <a:gd name="T6" fmla="*/ 0 w 61"/>
                <a:gd name="T7" fmla="*/ 2 h 18"/>
                <a:gd name="T8" fmla="*/ 2 w 61"/>
                <a:gd name="T9" fmla="*/ 0 h 18"/>
                <a:gd name="T10" fmla="*/ 59 w 61"/>
                <a:gd name="T11" fmla="*/ 0 h 18"/>
                <a:gd name="T12" fmla="*/ 61 w 61"/>
                <a:gd name="T13" fmla="*/ 2 h 18"/>
                <a:gd name="T14" fmla="*/ 61 w 61"/>
                <a:gd name="T15" fmla="*/ 16 h 18"/>
                <a:gd name="T16" fmla="*/ 59 w 61"/>
                <a:gd name="T17" fmla="*/ 18 h 18"/>
                <a:gd name="T18" fmla="*/ 30 w 61"/>
                <a:gd name="T1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8">
                  <a:moveTo>
                    <a:pt x="30" y="18"/>
                  </a:moveTo>
                  <a:cubicBezTo>
                    <a:pt x="21" y="18"/>
                    <a:pt x="12" y="18"/>
                    <a:pt x="2" y="18"/>
                  </a:cubicBezTo>
                  <a:cubicBezTo>
                    <a:pt x="1" y="18"/>
                    <a:pt x="0" y="18"/>
                    <a:pt x="0" y="16"/>
                  </a:cubicBezTo>
                  <a:cubicBezTo>
                    <a:pt x="0" y="11"/>
                    <a:pt x="0" y="7"/>
                    <a:pt x="0" y="2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21" y="0"/>
                    <a:pt x="40" y="0"/>
                    <a:pt x="59" y="0"/>
                  </a:cubicBezTo>
                  <a:cubicBezTo>
                    <a:pt x="60" y="0"/>
                    <a:pt x="61" y="1"/>
                    <a:pt x="61" y="2"/>
                  </a:cubicBezTo>
                  <a:cubicBezTo>
                    <a:pt x="61" y="7"/>
                    <a:pt x="61" y="11"/>
                    <a:pt x="61" y="16"/>
                  </a:cubicBezTo>
                  <a:cubicBezTo>
                    <a:pt x="61" y="18"/>
                    <a:pt x="60" y="18"/>
                    <a:pt x="59" y="18"/>
                  </a:cubicBezTo>
                  <a:cubicBezTo>
                    <a:pt x="49" y="18"/>
                    <a:pt x="40" y="18"/>
                    <a:pt x="30" y="18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16" name="グループ化 515"/>
          <p:cNvGrpSpPr/>
          <p:nvPr/>
        </p:nvGrpSpPr>
        <p:grpSpPr>
          <a:xfrm>
            <a:off x="1916113" y="1744663"/>
            <a:ext cx="608012" cy="701675"/>
            <a:chOff x="1916113" y="1744663"/>
            <a:chExt cx="608012" cy="701675"/>
          </a:xfrm>
        </p:grpSpPr>
        <p:sp>
          <p:nvSpPr>
            <p:cNvPr id="131" name="Freeform 242"/>
            <p:cNvSpPr>
              <a:spLocks/>
            </p:cNvSpPr>
            <p:nvPr/>
          </p:nvSpPr>
          <p:spPr bwMode="auto">
            <a:xfrm>
              <a:off x="2203450" y="1824038"/>
              <a:ext cx="320675" cy="465138"/>
            </a:xfrm>
            <a:custGeom>
              <a:avLst/>
              <a:gdLst>
                <a:gd name="T0" fmla="*/ 51 w 112"/>
                <a:gd name="T1" fmla="*/ 161 h 162"/>
                <a:gd name="T2" fmla="*/ 2 w 112"/>
                <a:gd name="T3" fmla="*/ 162 h 162"/>
                <a:gd name="T4" fmla="*/ 0 w 112"/>
                <a:gd name="T5" fmla="*/ 159 h 162"/>
                <a:gd name="T6" fmla="*/ 0 w 112"/>
                <a:gd name="T7" fmla="*/ 138 h 162"/>
                <a:gd name="T8" fmla="*/ 2 w 112"/>
                <a:gd name="T9" fmla="*/ 136 h 162"/>
                <a:gd name="T10" fmla="*/ 83 w 112"/>
                <a:gd name="T11" fmla="*/ 136 h 162"/>
                <a:gd name="T12" fmla="*/ 86 w 112"/>
                <a:gd name="T13" fmla="*/ 133 h 162"/>
                <a:gd name="T14" fmla="*/ 86 w 112"/>
                <a:gd name="T15" fmla="*/ 122 h 162"/>
                <a:gd name="T16" fmla="*/ 73 w 112"/>
                <a:gd name="T17" fmla="*/ 109 h 162"/>
                <a:gd name="T18" fmla="*/ 42 w 112"/>
                <a:gd name="T19" fmla="*/ 109 h 162"/>
                <a:gd name="T20" fmla="*/ 35 w 112"/>
                <a:gd name="T21" fmla="*/ 103 h 162"/>
                <a:gd name="T22" fmla="*/ 32 w 112"/>
                <a:gd name="T23" fmla="*/ 64 h 162"/>
                <a:gd name="T24" fmla="*/ 13 w 112"/>
                <a:gd name="T25" fmla="*/ 32 h 162"/>
                <a:gd name="T26" fmla="*/ 1 w 112"/>
                <a:gd name="T27" fmla="*/ 26 h 162"/>
                <a:gd name="T28" fmla="*/ 0 w 112"/>
                <a:gd name="T29" fmla="*/ 23 h 162"/>
                <a:gd name="T30" fmla="*/ 0 w 112"/>
                <a:gd name="T31" fmla="*/ 2 h 162"/>
                <a:gd name="T32" fmla="*/ 2 w 112"/>
                <a:gd name="T33" fmla="*/ 1 h 162"/>
                <a:gd name="T34" fmla="*/ 55 w 112"/>
                <a:gd name="T35" fmla="*/ 48 h 162"/>
                <a:gd name="T36" fmla="*/ 63 w 112"/>
                <a:gd name="T37" fmla="*/ 82 h 162"/>
                <a:gd name="T38" fmla="*/ 65 w 112"/>
                <a:gd name="T39" fmla="*/ 84 h 162"/>
                <a:gd name="T40" fmla="*/ 89 w 112"/>
                <a:gd name="T41" fmla="*/ 87 h 162"/>
                <a:gd name="T42" fmla="*/ 112 w 112"/>
                <a:gd name="T43" fmla="*/ 120 h 162"/>
                <a:gd name="T44" fmla="*/ 112 w 112"/>
                <a:gd name="T45" fmla="*/ 152 h 162"/>
                <a:gd name="T46" fmla="*/ 111 w 112"/>
                <a:gd name="T47" fmla="*/ 153 h 162"/>
                <a:gd name="T48" fmla="*/ 100 w 112"/>
                <a:gd name="T49" fmla="*/ 161 h 162"/>
                <a:gd name="T50" fmla="*/ 51 w 112"/>
                <a:gd name="T5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2" h="162">
                  <a:moveTo>
                    <a:pt x="51" y="161"/>
                  </a:moveTo>
                  <a:cubicBezTo>
                    <a:pt x="35" y="161"/>
                    <a:pt x="18" y="161"/>
                    <a:pt x="2" y="162"/>
                  </a:cubicBezTo>
                  <a:cubicBezTo>
                    <a:pt x="0" y="162"/>
                    <a:pt x="0" y="161"/>
                    <a:pt x="0" y="159"/>
                  </a:cubicBezTo>
                  <a:cubicBezTo>
                    <a:pt x="0" y="152"/>
                    <a:pt x="0" y="145"/>
                    <a:pt x="0" y="138"/>
                  </a:cubicBezTo>
                  <a:cubicBezTo>
                    <a:pt x="0" y="136"/>
                    <a:pt x="0" y="136"/>
                    <a:pt x="2" y="136"/>
                  </a:cubicBezTo>
                  <a:cubicBezTo>
                    <a:pt x="29" y="136"/>
                    <a:pt x="56" y="136"/>
                    <a:pt x="83" y="136"/>
                  </a:cubicBezTo>
                  <a:cubicBezTo>
                    <a:pt x="85" y="136"/>
                    <a:pt x="86" y="135"/>
                    <a:pt x="86" y="133"/>
                  </a:cubicBezTo>
                  <a:cubicBezTo>
                    <a:pt x="86" y="129"/>
                    <a:pt x="86" y="126"/>
                    <a:pt x="86" y="122"/>
                  </a:cubicBezTo>
                  <a:cubicBezTo>
                    <a:pt x="86" y="112"/>
                    <a:pt x="80" y="109"/>
                    <a:pt x="73" y="109"/>
                  </a:cubicBezTo>
                  <a:cubicBezTo>
                    <a:pt x="62" y="109"/>
                    <a:pt x="52" y="109"/>
                    <a:pt x="42" y="109"/>
                  </a:cubicBezTo>
                  <a:cubicBezTo>
                    <a:pt x="35" y="109"/>
                    <a:pt x="35" y="109"/>
                    <a:pt x="35" y="103"/>
                  </a:cubicBezTo>
                  <a:cubicBezTo>
                    <a:pt x="36" y="90"/>
                    <a:pt x="36" y="77"/>
                    <a:pt x="32" y="64"/>
                  </a:cubicBezTo>
                  <a:cubicBezTo>
                    <a:pt x="29" y="52"/>
                    <a:pt x="24" y="40"/>
                    <a:pt x="13" y="32"/>
                  </a:cubicBezTo>
                  <a:cubicBezTo>
                    <a:pt x="10" y="29"/>
                    <a:pt x="6" y="27"/>
                    <a:pt x="1" y="26"/>
                  </a:cubicBezTo>
                  <a:cubicBezTo>
                    <a:pt x="0" y="25"/>
                    <a:pt x="0" y="25"/>
                    <a:pt x="0" y="23"/>
                  </a:cubicBezTo>
                  <a:cubicBezTo>
                    <a:pt x="0" y="16"/>
                    <a:pt x="0" y="9"/>
                    <a:pt x="0" y="2"/>
                  </a:cubicBezTo>
                  <a:cubicBezTo>
                    <a:pt x="0" y="0"/>
                    <a:pt x="0" y="0"/>
                    <a:pt x="2" y="1"/>
                  </a:cubicBezTo>
                  <a:cubicBezTo>
                    <a:pt x="28" y="7"/>
                    <a:pt x="46" y="23"/>
                    <a:pt x="55" y="48"/>
                  </a:cubicBezTo>
                  <a:cubicBezTo>
                    <a:pt x="60" y="59"/>
                    <a:pt x="62" y="70"/>
                    <a:pt x="63" y="82"/>
                  </a:cubicBezTo>
                  <a:cubicBezTo>
                    <a:pt x="63" y="83"/>
                    <a:pt x="64" y="84"/>
                    <a:pt x="65" y="84"/>
                  </a:cubicBezTo>
                  <a:cubicBezTo>
                    <a:pt x="73" y="84"/>
                    <a:pt x="81" y="84"/>
                    <a:pt x="89" y="87"/>
                  </a:cubicBezTo>
                  <a:cubicBezTo>
                    <a:pt x="103" y="94"/>
                    <a:pt x="111" y="105"/>
                    <a:pt x="112" y="120"/>
                  </a:cubicBezTo>
                  <a:cubicBezTo>
                    <a:pt x="112" y="131"/>
                    <a:pt x="112" y="141"/>
                    <a:pt x="112" y="152"/>
                  </a:cubicBezTo>
                  <a:cubicBezTo>
                    <a:pt x="112" y="152"/>
                    <a:pt x="112" y="153"/>
                    <a:pt x="111" y="153"/>
                  </a:cubicBezTo>
                  <a:cubicBezTo>
                    <a:pt x="111" y="156"/>
                    <a:pt x="103" y="161"/>
                    <a:pt x="100" y="161"/>
                  </a:cubicBezTo>
                  <a:cubicBezTo>
                    <a:pt x="84" y="161"/>
                    <a:pt x="67" y="161"/>
                    <a:pt x="51" y="161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2" name="Freeform 243"/>
            <p:cNvSpPr>
              <a:spLocks/>
            </p:cNvSpPr>
            <p:nvPr/>
          </p:nvSpPr>
          <p:spPr bwMode="auto">
            <a:xfrm>
              <a:off x="1916113" y="1930400"/>
              <a:ext cx="287338" cy="217488"/>
            </a:xfrm>
            <a:custGeom>
              <a:avLst/>
              <a:gdLst>
                <a:gd name="T0" fmla="*/ 50 w 100"/>
                <a:gd name="T1" fmla="*/ 76 h 76"/>
                <a:gd name="T2" fmla="*/ 8 w 100"/>
                <a:gd name="T3" fmla="*/ 76 h 76"/>
                <a:gd name="T4" fmla="*/ 0 w 100"/>
                <a:gd name="T5" fmla="*/ 69 h 76"/>
                <a:gd name="T6" fmla="*/ 0 w 100"/>
                <a:gd name="T7" fmla="*/ 8 h 76"/>
                <a:gd name="T8" fmla="*/ 9 w 100"/>
                <a:gd name="T9" fmla="*/ 0 h 76"/>
                <a:gd name="T10" fmla="*/ 93 w 100"/>
                <a:gd name="T11" fmla="*/ 0 h 76"/>
                <a:gd name="T12" fmla="*/ 100 w 100"/>
                <a:gd name="T13" fmla="*/ 7 h 76"/>
                <a:gd name="T14" fmla="*/ 100 w 100"/>
                <a:gd name="T15" fmla="*/ 69 h 76"/>
                <a:gd name="T16" fmla="*/ 93 w 100"/>
                <a:gd name="T17" fmla="*/ 76 h 76"/>
                <a:gd name="T18" fmla="*/ 50 w 100"/>
                <a:gd name="T1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76">
                  <a:moveTo>
                    <a:pt x="50" y="76"/>
                  </a:moveTo>
                  <a:cubicBezTo>
                    <a:pt x="36" y="76"/>
                    <a:pt x="22" y="76"/>
                    <a:pt x="8" y="76"/>
                  </a:cubicBezTo>
                  <a:cubicBezTo>
                    <a:pt x="3" y="76"/>
                    <a:pt x="0" y="74"/>
                    <a:pt x="0" y="69"/>
                  </a:cubicBezTo>
                  <a:cubicBezTo>
                    <a:pt x="0" y="49"/>
                    <a:pt x="0" y="29"/>
                    <a:pt x="0" y="8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37" y="0"/>
                    <a:pt x="65" y="0"/>
                    <a:pt x="93" y="0"/>
                  </a:cubicBezTo>
                  <a:cubicBezTo>
                    <a:pt x="98" y="0"/>
                    <a:pt x="100" y="2"/>
                    <a:pt x="100" y="7"/>
                  </a:cubicBezTo>
                  <a:cubicBezTo>
                    <a:pt x="100" y="28"/>
                    <a:pt x="100" y="49"/>
                    <a:pt x="100" y="69"/>
                  </a:cubicBezTo>
                  <a:cubicBezTo>
                    <a:pt x="100" y="74"/>
                    <a:pt x="98" y="76"/>
                    <a:pt x="93" y="76"/>
                  </a:cubicBezTo>
                  <a:cubicBezTo>
                    <a:pt x="79" y="76"/>
                    <a:pt x="65" y="76"/>
                    <a:pt x="50" y="76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3" name="Freeform 244"/>
            <p:cNvSpPr>
              <a:spLocks/>
            </p:cNvSpPr>
            <p:nvPr/>
          </p:nvSpPr>
          <p:spPr bwMode="auto">
            <a:xfrm>
              <a:off x="1930400" y="1744663"/>
              <a:ext cx="246063" cy="149225"/>
            </a:xfrm>
            <a:custGeom>
              <a:avLst/>
              <a:gdLst>
                <a:gd name="T0" fmla="*/ 86 w 86"/>
                <a:gd name="T1" fmla="*/ 29 h 52"/>
                <a:gd name="T2" fmla="*/ 86 w 86"/>
                <a:gd name="T3" fmla="*/ 50 h 52"/>
                <a:gd name="T4" fmla="*/ 84 w 86"/>
                <a:gd name="T5" fmla="*/ 52 h 52"/>
                <a:gd name="T6" fmla="*/ 62 w 86"/>
                <a:gd name="T7" fmla="*/ 52 h 52"/>
                <a:gd name="T8" fmla="*/ 60 w 86"/>
                <a:gd name="T9" fmla="*/ 50 h 52"/>
                <a:gd name="T10" fmla="*/ 60 w 86"/>
                <a:gd name="T11" fmla="*/ 28 h 52"/>
                <a:gd name="T12" fmla="*/ 58 w 86"/>
                <a:gd name="T13" fmla="*/ 26 h 52"/>
                <a:gd name="T14" fmla="*/ 28 w 86"/>
                <a:gd name="T15" fmla="*/ 26 h 52"/>
                <a:gd name="T16" fmla="*/ 26 w 86"/>
                <a:gd name="T17" fmla="*/ 28 h 52"/>
                <a:gd name="T18" fmla="*/ 26 w 86"/>
                <a:gd name="T19" fmla="*/ 50 h 52"/>
                <a:gd name="T20" fmla="*/ 23 w 86"/>
                <a:gd name="T21" fmla="*/ 52 h 52"/>
                <a:gd name="T22" fmla="*/ 2 w 86"/>
                <a:gd name="T23" fmla="*/ 52 h 52"/>
                <a:gd name="T24" fmla="*/ 0 w 86"/>
                <a:gd name="T25" fmla="*/ 50 h 52"/>
                <a:gd name="T26" fmla="*/ 0 w 86"/>
                <a:gd name="T27" fmla="*/ 9 h 52"/>
                <a:gd name="T28" fmla="*/ 10 w 86"/>
                <a:gd name="T29" fmla="*/ 0 h 52"/>
                <a:gd name="T30" fmla="*/ 78 w 86"/>
                <a:gd name="T31" fmla="*/ 0 h 52"/>
                <a:gd name="T32" fmla="*/ 86 w 86"/>
                <a:gd name="T33" fmla="*/ 8 h 52"/>
                <a:gd name="T34" fmla="*/ 86 w 86"/>
                <a:gd name="T35" fmla="*/ 2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52">
                  <a:moveTo>
                    <a:pt x="86" y="29"/>
                  </a:moveTo>
                  <a:cubicBezTo>
                    <a:pt x="86" y="36"/>
                    <a:pt x="86" y="43"/>
                    <a:pt x="86" y="50"/>
                  </a:cubicBezTo>
                  <a:cubicBezTo>
                    <a:pt x="86" y="52"/>
                    <a:pt x="86" y="52"/>
                    <a:pt x="84" y="52"/>
                  </a:cubicBezTo>
                  <a:cubicBezTo>
                    <a:pt x="77" y="52"/>
                    <a:pt x="69" y="52"/>
                    <a:pt x="62" y="52"/>
                  </a:cubicBezTo>
                  <a:cubicBezTo>
                    <a:pt x="60" y="52"/>
                    <a:pt x="60" y="52"/>
                    <a:pt x="60" y="50"/>
                  </a:cubicBezTo>
                  <a:cubicBezTo>
                    <a:pt x="60" y="43"/>
                    <a:pt x="60" y="35"/>
                    <a:pt x="60" y="28"/>
                  </a:cubicBezTo>
                  <a:cubicBezTo>
                    <a:pt x="60" y="26"/>
                    <a:pt x="60" y="26"/>
                    <a:pt x="58" y="26"/>
                  </a:cubicBezTo>
                  <a:cubicBezTo>
                    <a:pt x="48" y="26"/>
                    <a:pt x="38" y="26"/>
                    <a:pt x="28" y="26"/>
                  </a:cubicBezTo>
                  <a:cubicBezTo>
                    <a:pt x="26" y="26"/>
                    <a:pt x="26" y="27"/>
                    <a:pt x="26" y="28"/>
                  </a:cubicBezTo>
                  <a:cubicBezTo>
                    <a:pt x="26" y="36"/>
                    <a:pt x="26" y="43"/>
                    <a:pt x="26" y="50"/>
                  </a:cubicBezTo>
                  <a:cubicBezTo>
                    <a:pt x="26" y="52"/>
                    <a:pt x="25" y="52"/>
                    <a:pt x="23" y="52"/>
                  </a:cubicBezTo>
                  <a:cubicBezTo>
                    <a:pt x="16" y="52"/>
                    <a:pt x="9" y="52"/>
                    <a:pt x="2" y="52"/>
                  </a:cubicBezTo>
                  <a:cubicBezTo>
                    <a:pt x="0" y="52"/>
                    <a:pt x="0" y="52"/>
                    <a:pt x="0" y="50"/>
                  </a:cubicBezTo>
                  <a:cubicBezTo>
                    <a:pt x="0" y="37"/>
                    <a:pt x="0" y="23"/>
                    <a:pt x="0" y="9"/>
                  </a:cubicBezTo>
                  <a:cubicBezTo>
                    <a:pt x="1" y="2"/>
                    <a:pt x="3" y="0"/>
                    <a:pt x="10" y="0"/>
                  </a:cubicBezTo>
                  <a:cubicBezTo>
                    <a:pt x="32" y="0"/>
                    <a:pt x="55" y="0"/>
                    <a:pt x="78" y="0"/>
                  </a:cubicBezTo>
                  <a:cubicBezTo>
                    <a:pt x="84" y="0"/>
                    <a:pt x="86" y="2"/>
                    <a:pt x="86" y="8"/>
                  </a:cubicBezTo>
                  <a:cubicBezTo>
                    <a:pt x="86" y="15"/>
                    <a:pt x="86" y="22"/>
                    <a:pt x="86" y="29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4" name="Freeform 245"/>
            <p:cNvSpPr>
              <a:spLocks/>
            </p:cNvSpPr>
            <p:nvPr/>
          </p:nvSpPr>
          <p:spPr bwMode="auto">
            <a:xfrm>
              <a:off x="2044700" y="2185988"/>
              <a:ext cx="195263" cy="260350"/>
            </a:xfrm>
            <a:custGeom>
              <a:avLst/>
              <a:gdLst>
                <a:gd name="T0" fmla="*/ 34 w 68"/>
                <a:gd name="T1" fmla="*/ 91 h 91"/>
                <a:gd name="T2" fmla="*/ 0 w 68"/>
                <a:gd name="T3" fmla="*/ 44 h 91"/>
                <a:gd name="T4" fmla="*/ 18 w 68"/>
                <a:gd name="T5" fmla="*/ 44 h 91"/>
                <a:gd name="T6" fmla="*/ 21 w 68"/>
                <a:gd name="T7" fmla="*/ 41 h 91"/>
                <a:gd name="T8" fmla="*/ 21 w 68"/>
                <a:gd name="T9" fmla="*/ 3 h 91"/>
                <a:gd name="T10" fmla="*/ 23 w 68"/>
                <a:gd name="T11" fmla="*/ 0 h 91"/>
                <a:gd name="T12" fmla="*/ 43 w 68"/>
                <a:gd name="T13" fmla="*/ 0 h 91"/>
                <a:gd name="T14" fmla="*/ 46 w 68"/>
                <a:gd name="T15" fmla="*/ 3 h 91"/>
                <a:gd name="T16" fmla="*/ 46 w 68"/>
                <a:gd name="T17" fmla="*/ 41 h 91"/>
                <a:gd name="T18" fmla="*/ 49 w 68"/>
                <a:gd name="T19" fmla="*/ 44 h 91"/>
                <a:gd name="T20" fmla="*/ 68 w 68"/>
                <a:gd name="T21" fmla="*/ 44 h 91"/>
                <a:gd name="T22" fmla="*/ 34 w 68"/>
                <a:gd name="T23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8" h="91">
                  <a:moveTo>
                    <a:pt x="34" y="91"/>
                  </a:moveTo>
                  <a:cubicBezTo>
                    <a:pt x="23" y="75"/>
                    <a:pt x="12" y="60"/>
                    <a:pt x="0" y="44"/>
                  </a:cubicBezTo>
                  <a:cubicBezTo>
                    <a:pt x="7" y="44"/>
                    <a:pt x="12" y="44"/>
                    <a:pt x="18" y="44"/>
                  </a:cubicBezTo>
                  <a:cubicBezTo>
                    <a:pt x="21" y="44"/>
                    <a:pt x="21" y="44"/>
                    <a:pt x="21" y="41"/>
                  </a:cubicBezTo>
                  <a:cubicBezTo>
                    <a:pt x="21" y="29"/>
                    <a:pt x="21" y="16"/>
                    <a:pt x="21" y="3"/>
                  </a:cubicBezTo>
                  <a:cubicBezTo>
                    <a:pt x="21" y="1"/>
                    <a:pt x="21" y="0"/>
                    <a:pt x="23" y="0"/>
                  </a:cubicBezTo>
                  <a:cubicBezTo>
                    <a:pt x="30" y="1"/>
                    <a:pt x="37" y="1"/>
                    <a:pt x="43" y="0"/>
                  </a:cubicBezTo>
                  <a:cubicBezTo>
                    <a:pt x="45" y="0"/>
                    <a:pt x="46" y="1"/>
                    <a:pt x="46" y="3"/>
                  </a:cubicBezTo>
                  <a:cubicBezTo>
                    <a:pt x="46" y="16"/>
                    <a:pt x="46" y="28"/>
                    <a:pt x="46" y="41"/>
                  </a:cubicBezTo>
                  <a:cubicBezTo>
                    <a:pt x="46" y="45"/>
                    <a:pt x="46" y="44"/>
                    <a:pt x="49" y="44"/>
                  </a:cubicBezTo>
                  <a:cubicBezTo>
                    <a:pt x="55" y="44"/>
                    <a:pt x="61" y="44"/>
                    <a:pt x="68" y="44"/>
                  </a:cubicBezTo>
                  <a:cubicBezTo>
                    <a:pt x="56" y="60"/>
                    <a:pt x="45" y="75"/>
                    <a:pt x="34" y="91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5" name="Freeform 246"/>
            <p:cNvSpPr>
              <a:spLocks/>
            </p:cNvSpPr>
            <p:nvPr/>
          </p:nvSpPr>
          <p:spPr bwMode="auto">
            <a:xfrm>
              <a:off x="1927225" y="2185988"/>
              <a:ext cx="152400" cy="103188"/>
            </a:xfrm>
            <a:custGeom>
              <a:avLst/>
              <a:gdLst>
                <a:gd name="T0" fmla="*/ 31 w 53"/>
                <a:gd name="T1" fmla="*/ 35 h 36"/>
                <a:gd name="T2" fmla="*/ 12 w 53"/>
                <a:gd name="T3" fmla="*/ 36 h 36"/>
                <a:gd name="T4" fmla="*/ 7 w 53"/>
                <a:gd name="T5" fmla="*/ 34 h 36"/>
                <a:gd name="T6" fmla="*/ 6 w 53"/>
                <a:gd name="T7" fmla="*/ 33 h 36"/>
                <a:gd name="T8" fmla="*/ 1 w 53"/>
                <a:gd name="T9" fmla="*/ 22 h 36"/>
                <a:gd name="T10" fmla="*/ 1 w 53"/>
                <a:gd name="T11" fmla="*/ 2 h 36"/>
                <a:gd name="T12" fmla="*/ 3 w 53"/>
                <a:gd name="T13" fmla="*/ 0 h 36"/>
                <a:gd name="T14" fmla="*/ 25 w 53"/>
                <a:gd name="T15" fmla="*/ 0 h 36"/>
                <a:gd name="T16" fmla="*/ 27 w 53"/>
                <a:gd name="T17" fmla="*/ 2 h 36"/>
                <a:gd name="T18" fmla="*/ 27 w 53"/>
                <a:gd name="T19" fmla="*/ 3 h 36"/>
                <a:gd name="T20" fmla="*/ 27 w 53"/>
                <a:gd name="T21" fmla="*/ 9 h 36"/>
                <a:gd name="T22" fmla="*/ 34 w 53"/>
                <a:gd name="T23" fmla="*/ 10 h 36"/>
                <a:gd name="T24" fmla="*/ 51 w 53"/>
                <a:gd name="T25" fmla="*/ 10 h 36"/>
                <a:gd name="T26" fmla="*/ 53 w 53"/>
                <a:gd name="T27" fmla="*/ 11 h 36"/>
                <a:gd name="T28" fmla="*/ 53 w 53"/>
                <a:gd name="T29" fmla="*/ 33 h 36"/>
                <a:gd name="T30" fmla="*/ 51 w 53"/>
                <a:gd name="T31" fmla="*/ 36 h 36"/>
                <a:gd name="T32" fmla="*/ 31 w 53"/>
                <a:gd name="T33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36">
                  <a:moveTo>
                    <a:pt x="31" y="35"/>
                  </a:moveTo>
                  <a:cubicBezTo>
                    <a:pt x="25" y="35"/>
                    <a:pt x="19" y="35"/>
                    <a:pt x="12" y="36"/>
                  </a:cubicBezTo>
                  <a:cubicBezTo>
                    <a:pt x="10" y="36"/>
                    <a:pt x="9" y="35"/>
                    <a:pt x="7" y="34"/>
                  </a:cubicBezTo>
                  <a:cubicBezTo>
                    <a:pt x="7" y="33"/>
                    <a:pt x="6" y="33"/>
                    <a:pt x="6" y="33"/>
                  </a:cubicBezTo>
                  <a:cubicBezTo>
                    <a:pt x="2" y="30"/>
                    <a:pt x="0" y="27"/>
                    <a:pt x="1" y="22"/>
                  </a:cubicBezTo>
                  <a:cubicBezTo>
                    <a:pt x="1" y="15"/>
                    <a:pt x="1" y="9"/>
                    <a:pt x="1" y="2"/>
                  </a:cubicBezTo>
                  <a:cubicBezTo>
                    <a:pt x="1" y="1"/>
                    <a:pt x="1" y="0"/>
                    <a:pt x="3" y="0"/>
                  </a:cubicBezTo>
                  <a:cubicBezTo>
                    <a:pt x="10" y="0"/>
                    <a:pt x="18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8"/>
                    <a:pt x="27" y="9"/>
                  </a:cubicBezTo>
                  <a:cubicBezTo>
                    <a:pt x="29" y="10"/>
                    <a:pt x="32" y="10"/>
                    <a:pt x="34" y="10"/>
                  </a:cubicBezTo>
                  <a:cubicBezTo>
                    <a:pt x="39" y="10"/>
                    <a:pt x="45" y="10"/>
                    <a:pt x="51" y="10"/>
                  </a:cubicBezTo>
                  <a:cubicBezTo>
                    <a:pt x="52" y="10"/>
                    <a:pt x="53" y="10"/>
                    <a:pt x="53" y="11"/>
                  </a:cubicBezTo>
                  <a:cubicBezTo>
                    <a:pt x="53" y="19"/>
                    <a:pt x="53" y="26"/>
                    <a:pt x="53" y="33"/>
                  </a:cubicBezTo>
                  <a:cubicBezTo>
                    <a:pt x="53" y="35"/>
                    <a:pt x="52" y="36"/>
                    <a:pt x="51" y="36"/>
                  </a:cubicBezTo>
                  <a:cubicBezTo>
                    <a:pt x="44" y="35"/>
                    <a:pt x="38" y="35"/>
                    <a:pt x="31" y="35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6" name="Freeform 247"/>
            <p:cNvSpPr>
              <a:spLocks/>
            </p:cNvSpPr>
            <p:nvPr/>
          </p:nvSpPr>
          <p:spPr bwMode="auto">
            <a:xfrm>
              <a:off x="1944688" y="1987550"/>
              <a:ext cx="230188" cy="134938"/>
            </a:xfrm>
            <a:custGeom>
              <a:avLst/>
              <a:gdLst>
                <a:gd name="T0" fmla="*/ 80 w 80"/>
                <a:gd name="T1" fmla="*/ 0 h 47"/>
                <a:gd name="T2" fmla="*/ 80 w 80"/>
                <a:gd name="T3" fmla="*/ 45 h 47"/>
                <a:gd name="T4" fmla="*/ 78 w 80"/>
                <a:gd name="T5" fmla="*/ 47 h 47"/>
                <a:gd name="T6" fmla="*/ 2 w 80"/>
                <a:gd name="T7" fmla="*/ 47 h 47"/>
                <a:gd name="T8" fmla="*/ 0 w 80"/>
                <a:gd name="T9" fmla="*/ 45 h 47"/>
                <a:gd name="T10" fmla="*/ 0 w 80"/>
                <a:gd name="T11" fmla="*/ 2 h 47"/>
                <a:gd name="T12" fmla="*/ 2 w 80"/>
                <a:gd name="T13" fmla="*/ 3 h 47"/>
                <a:gd name="T14" fmla="*/ 36 w 80"/>
                <a:gd name="T15" fmla="*/ 28 h 47"/>
                <a:gd name="T16" fmla="*/ 45 w 80"/>
                <a:gd name="T17" fmla="*/ 28 h 47"/>
                <a:gd name="T18" fmla="*/ 78 w 80"/>
                <a:gd name="T19" fmla="*/ 2 h 47"/>
                <a:gd name="T20" fmla="*/ 80 w 80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7">
                  <a:moveTo>
                    <a:pt x="80" y="0"/>
                  </a:moveTo>
                  <a:cubicBezTo>
                    <a:pt x="80" y="15"/>
                    <a:pt x="80" y="30"/>
                    <a:pt x="80" y="45"/>
                  </a:cubicBezTo>
                  <a:cubicBezTo>
                    <a:pt x="80" y="46"/>
                    <a:pt x="80" y="47"/>
                    <a:pt x="78" y="47"/>
                  </a:cubicBezTo>
                  <a:cubicBezTo>
                    <a:pt x="53" y="47"/>
                    <a:pt x="27" y="47"/>
                    <a:pt x="2" y="47"/>
                  </a:cubicBezTo>
                  <a:cubicBezTo>
                    <a:pt x="1" y="47"/>
                    <a:pt x="0" y="47"/>
                    <a:pt x="0" y="45"/>
                  </a:cubicBezTo>
                  <a:cubicBezTo>
                    <a:pt x="0" y="31"/>
                    <a:pt x="0" y="16"/>
                    <a:pt x="0" y="2"/>
                  </a:cubicBezTo>
                  <a:cubicBezTo>
                    <a:pt x="1" y="2"/>
                    <a:pt x="2" y="3"/>
                    <a:pt x="2" y="3"/>
                  </a:cubicBezTo>
                  <a:cubicBezTo>
                    <a:pt x="14" y="12"/>
                    <a:pt x="25" y="20"/>
                    <a:pt x="36" y="28"/>
                  </a:cubicBezTo>
                  <a:cubicBezTo>
                    <a:pt x="39" y="31"/>
                    <a:pt x="41" y="31"/>
                    <a:pt x="45" y="28"/>
                  </a:cubicBezTo>
                  <a:cubicBezTo>
                    <a:pt x="56" y="19"/>
                    <a:pt x="67" y="11"/>
                    <a:pt x="78" y="2"/>
                  </a:cubicBezTo>
                  <a:cubicBezTo>
                    <a:pt x="79" y="1"/>
                    <a:pt x="79" y="1"/>
                    <a:pt x="80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7" name="Freeform 248"/>
            <p:cNvSpPr>
              <a:spLocks/>
            </p:cNvSpPr>
            <p:nvPr/>
          </p:nvSpPr>
          <p:spPr bwMode="auto">
            <a:xfrm>
              <a:off x="1955800" y="1958975"/>
              <a:ext cx="215900" cy="84138"/>
            </a:xfrm>
            <a:custGeom>
              <a:avLst/>
              <a:gdLst>
                <a:gd name="T0" fmla="*/ 75 w 75"/>
                <a:gd name="T1" fmla="*/ 0 h 29"/>
                <a:gd name="T2" fmla="*/ 59 w 75"/>
                <a:gd name="T3" fmla="*/ 12 h 29"/>
                <a:gd name="T4" fmla="*/ 39 w 75"/>
                <a:gd name="T5" fmla="*/ 28 h 29"/>
                <a:gd name="T6" fmla="*/ 36 w 75"/>
                <a:gd name="T7" fmla="*/ 29 h 29"/>
                <a:gd name="T8" fmla="*/ 0 w 75"/>
                <a:gd name="T9" fmla="*/ 0 h 29"/>
                <a:gd name="T10" fmla="*/ 0 w 75"/>
                <a:gd name="T11" fmla="*/ 0 h 29"/>
                <a:gd name="T12" fmla="*/ 75 w 7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29">
                  <a:moveTo>
                    <a:pt x="75" y="0"/>
                  </a:moveTo>
                  <a:cubicBezTo>
                    <a:pt x="69" y="4"/>
                    <a:pt x="64" y="8"/>
                    <a:pt x="59" y="12"/>
                  </a:cubicBezTo>
                  <a:cubicBezTo>
                    <a:pt x="52" y="18"/>
                    <a:pt x="45" y="23"/>
                    <a:pt x="39" y="28"/>
                  </a:cubicBezTo>
                  <a:cubicBezTo>
                    <a:pt x="38" y="29"/>
                    <a:pt x="37" y="29"/>
                    <a:pt x="36" y="29"/>
                  </a:cubicBezTo>
                  <a:cubicBezTo>
                    <a:pt x="24" y="19"/>
                    <a:pt x="12" y="1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50" y="0"/>
                    <a:pt x="75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18" name="グループ化 517"/>
          <p:cNvGrpSpPr/>
          <p:nvPr/>
        </p:nvGrpSpPr>
        <p:grpSpPr>
          <a:xfrm>
            <a:off x="2884488" y="1744663"/>
            <a:ext cx="565150" cy="701675"/>
            <a:chOff x="2884488" y="1744663"/>
            <a:chExt cx="565150" cy="701675"/>
          </a:xfrm>
        </p:grpSpPr>
        <p:sp>
          <p:nvSpPr>
            <p:cNvPr id="138" name="Freeform 249"/>
            <p:cNvSpPr>
              <a:spLocks/>
            </p:cNvSpPr>
            <p:nvPr/>
          </p:nvSpPr>
          <p:spPr bwMode="auto">
            <a:xfrm>
              <a:off x="2884488" y="1744663"/>
              <a:ext cx="312738" cy="701675"/>
            </a:xfrm>
            <a:custGeom>
              <a:avLst/>
              <a:gdLst>
                <a:gd name="T0" fmla="*/ 109 w 109"/>
                <a:gd name="T1" fmla="*/ 44 h 245"/>
                <a:gd name="T2" fmla="*/ 93 w 109"/>
                <a:gd name="T3" fmla="*/ 44 h 245"/>
                <a:gd name="T4" fmla="*/ 90 w 109"/>
                <a:gd name="T5" fmla="*/ 47 h 245"/>
                <a:gd name="T6" fmla="*/ 90 w 109"/>
                <a:gd name="T7" fmla="*/ 114 h 245"/>
                <a:gd name="T8" fmla="*/ 90 w 109"/>
                <a:gd name="T9" fmla="*/ 156 h 245"/>
                <a:gd name="T10" fmla="*/ 90 w 109"/>
                <a:gd name="T11" fmla="*/ 198 h 245"/>
                <a:gd name="T12" fmla="*/ 93 w 109"/>
                <a:gd name="T13" fmla="*/ 201 h 245"/>
                <a:gd name="T14" fmla="*/ 109 w 109"/>
                <a:gd name="T15" fmla="*/ 201 h 245"/>
                <a:gd name="T16" fmla="*/ 78 w 109"/>
                <a:gd name="T17" fmla="*/ 245 h 245"/>
                <a:gd name="T18" fmla="*/ 48 w 109"/>
                <a:gd name="T19" fmla="*/ 201 h 245"/>
                <a:gd name="T20" fmla="*/ 63 w 109"/>
                <a:gd name="T21" fmla="*/ 201 h 245"/>
                <a:gd name="T22" fmla="*/ 66 w 109"/>
                <a:gd name="T23" fmla="*/ 198 h 245"/>
                <a:gd name="T24" fmla="*/ 66 w 109"/>
                <a:gd name="T25" fmla="*/ 137 h 245"/>
                <a:gd name="T26" fmla="*/ 63 w 109"/>
                <a:gd name="T27" fmla="*/ 135 h 245"/>
                <a:gd name="T28" fmla="*/ 27 w 109"/>
                <a:gd name="T29" fmla="*/ 135 h 245"/>
                <a:gd name="T30" fmla="*/ 24 w 109"/>
                <a:gd name="T31" fmla="*/ 137 h 245"/>
                <a:gd name="T32" fmla="*/ 24 w 109"/>
                <a:gd name="T33" fmla="*/ 166 h 245"/>
                <a:gd name="T34" fmla="*/ 27 w 109"/>
                <a:gd name="T35" fmla="*/ 168 h 245"/>
                <a:gd name="T36" fmla="*/ 55 w 109"/>
                <a:gd name="T37" fmla="*/ 168 h 245"/>
                <a:gd name="T38" fmla="*/ 58 w 109"/>
                <a:gd name="T39" fmla="*/ 171 h 245"/>
                <a:gd name="T40" fmla="*/ 58 w 109"/>
                <a:gd name="T41" fmla="*/ 190 h 245"/>
                <a:gd name="T42" fmla="*/ 55 w 109"/>
                <a:gd name="T43" fmla="*/ 192 h 245"/>
                <a:gd name="T44" fmla="*/ 11 w 109"/>
                <a:gd name="T45" fmla="*/ 192 h 245"/>
                <a:gd name="T46" fmla="*/ 5 w 109"/>
                <a:gd name="T47" fmla="*/ 190 h 245"/>
                <a:gd name="T48" fmla="*/ 2 w 109"/>
                <a:gd name="T49" fmla="*/ 188 h 245"/>
                <a:gd name="T50" fmla="*/ 0 w 109"/>
                <a:gd name="T51" fmla="*/ 183 h 245"/>
                <a:gd name="T52" fmla="*/ 0 w 109"/>
                <a:gd name="T53" fmla="*/ 113 h 245"/>
                <a:gd name="T54" fmla="*/ 3 w 109"/>
                <a:gd name="T55" fmla="*/ 110 h 245"/>
                <a:gd name="T56" fmla="*/ 63 w 109"/>
                <a:gd name="T57" fmla="*/ 110 h 245"/>
                <a:gd name="T58" fmla="*/ 66 w 109"/>
                <a:gd name="T59" fmla="*/ 107 h 245"/>
                <a:gd name="T60" fmla="*/ 66 w 109"/>
                <a:gd name="T61" fmla="*/ 47 h 245"/>
                <a:gd name="T62" fmla="*/ 63 w 109"/>
                <a:gd name="T63" fmla="*/ 44 h 245"/>
                <a:gd name="T64" fmla="*/ 48 w 109"/>
                <a:gd name="T65" fmla="*/ 44 h 245"/>
                <a:gd name="T66" fmla="*/ 78 w 109"/>
                <a:gd name="T67" fmla="*/ 0 h 245"/>
                <a:gd name="T68" fmla="*/ 109 w 109"/>
                <a:gd name="T69" fmla="*/ 44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245">
                  <a:moveTo>
                    <a:pt x="109" y="44"/>
                  </a:moveTo>
                  <a:cubicBezTo>
                    <a:pt x="104" y="44"/>
                    <a:pt x="98" y="44"/>
                    <a:pt x="93" y="44"/>
                  </a:cubicBezTo>
                  <a:cubicBezTo>
                    <a:pt x="91" y="44"/>
                    <a:pt x="90" y="45"/>
                    <a:pt x="90" y="47"/>
                  </a:cubicBezTo>
                  <a:cubicBezTo>
                    <a:pt x="90" y="69"/>
                    <a:pt x="90" y="92"/>
                    <a:pt x="90" y="114"/>
                  </a:cubicBezTo>
                  <a:cubicBezTo>
                    <a:pt x="90" y="128"/>
                    <a:pt x="90" y="142"/>
                    <a:pt x="90" y="156"/>
                  </a:cubicBezTo>
                  <a:cubicBezTo>
                    <a:pt x="90" y="170"/>
                    <a:pt x="90" y="184"/>
                    <a:pt x="90" y="198"/>
                  </a:cubicBezTo>
                  <a:cubicBezTo>
                    <a:pt x="90" y="200"/>
                    <a:pt x="91" y="201"/>
                    <a:pt x="93" y="201"/>
                  </a:cubicBezTo>
                  <a:cubicBezTo>
                    <a:pt x="98" y="201"/>
                    <a:pt x="103" y="201"/>
                    <a:pt x="109" y="201"/>
                  </a:cubicBezTo>
                  <a:cubicBezTo>
                    <a:pt x="99" y="216"/>
                    <a:pt x="89" y="230"/>
                    <a:pt x="78" y="245"/>
                  </a:cubicBezTo>
                  <a:cubicBezTo>
                    <a:pt x="68" y="230"/>
                    <a:pt x="58" y="216"/>
                    <a:pt x="48" y="201"/>
                  </a:cubicBezTo>
                  <a:cubicBezTo>
                    <a:pt x="53" y="201"/>
                    <a:pt x="58" y="201"/>
                    <a:pt x="63" y="201"/>
                  </a:cubicBezTo>
                  <a:cubicBezTo>
                    <a:pt x="65" y="201"/>
                    <a:pt x="66" y="200"/>
                    <a:pt x="66" y="198"/>
                  </a:cubicBezTo>
                  <a:cubicBezTo>
                    <a:pt x="66" y="178"/>
                    <a:pt x="66" y="158"/>
                    <a:pt x="66" y="137"/>
                  </a:cubicBezTo>
                  <a:cubicBezTo>
                    <a:pt x="66" y="135"/>
                    <a:pt x="65" y="135"/>
                    <a:pt x="63" y="135"/>
                  </a:cubicBezTo>
                  <a:cubicBezTo>
                    <a:pt x="51" y="135"/>
                    <a:pt x="39" y="135"/>
                    <a:pt x="27" y="135"/>
                  </a:cubicBezTo>
                  <a:cubicBezTo>
                    <a:pt x="25" y="135"/>
                    <a:pt x="24" y="135"/>
                    <a:pt x="24" y="137"/>
                  </a:cubicBezTo>
                  <a:cubicBezTo>
                    <a:pt x="25" y="147"/>
                    <a:pt x="25" y="157"/>
                    <a:pt x="24" y="166"/>
                  </a:cubicBezTo>
                  <a:cubicBezTo>
                    <a:pt x="24" y="168"/>
                    <a:pt x="25" y="169"/>
                    <a:pt x="27" y="168"/>
                  </a:cubicBezTo>
                  <a:cubicBezTo>
                    <a:pt x="36" y="168"/>
                    <a:pt x="46" y="169"/>
                    <a:pt x="55" y="168"/>
                  </a:cubicBezTo>
                  <a:cubicBezTo>
                    <a:pt x="57" y="168"/>
                    <a:pt x="58" y="169"/>
                    <a:pt x="58" y="171"/>
                  </a:cubicBezTo>
                  <a:cubicBezTo>
                    <a:pt x="57" y="178"/>
                    <a:pt x="57" y="184"/>
                    <a:pt x="58" y="190"/>
                  </a:cubicBezTo>
                  <a:cubicBezTo>
                    <a:pt x="58" y="192"/>
                    <a:pt x="57" y="192"/>
                    <a:pt x="55" y="192"/>
                  </a:cubicBezTo>
                  <a:cubicBezTo>
                    <a:pt x="41" y="192"/>
                    <a:pt x="26" y="192"/>
                    <a:pt x="11" y="192"/>
                  </a:cubicBezTo>
                  <a:cubicBezTo>
                    <a:pt x="9" y="192"/>
                    <a:pt x="7" y="191"/>
                    <a:pt x="5" y="190"/>
                  </a:cubicBezTo>
                  <a:cubicBezTo>
                    <a:pt x="4" y="189"/>
                    <a:pt x="3" y="188"/>
                    <a:pt x="2" y="188"/>
                  </a:cubicBezTo>
                  <a:cubicBezTo>
                    <a:pt x="0" y="187"/>
                    <a:pt x="0" y="185"/>
                    <a:pt x="0" y="183"/>
                  </a:cubicBezTo>
                  <a:cubicBezTo>
                    <a:pt x="0" y="160"/>
                    <a:pt x="0" y="136"/>
                    <a:pt x="0" y="113"/>
                  </a:cubicBezTo>
                  <a:cubicBezTo>
                    <a:pt x="0" y="111"/>
                    <a:pt x="0" y="110"/>
                    <a:pt x="3" y="110"/>
                  </a:cubicBezTo>
                  <a:cubicBezTo>
                    <a:pt x="23" y="110"/>
                    <a:pt x="43" y="110"/>
                    <a:pt x="63" y="110"/>
                  </a:cubicBezTo>
                  <a:cubicBezTo>
                    <a:pt x="65" y="110"/>
                    <a:pt x="66" y="109"/>
                    <a:pt x="66" y="107"/>
                  </a:cubicBezTo>
                  <a:cubicBezTo>
                    <a:pt x="66" y="87"/>
                    <a:pt x="66" y="67"/>
                    <a:pt x="66" y="47"/>
                  </a:cubicBezTo>
                  <a:cubicBezTo>
                    <a:pt x="66" y="45"/>
                    <a:pt x="65" y="44"/>
                    <a:pt x="63" y="44"/>
                  </a:cubicBezTo>
                  <a:cubicBezTo>
                    <a:pt x="58" y="44"/>
                    <a:pt x="53" y="44"/>
                    <a:pt x="48" y="44"/>
                  </a:cubicBezTo>
                  <a:cubicBezTo>
                    <a:pt x="58" y="29"/>
                    <a:pt x="68" y="15"/>
                    <a:pt x="78" y="0"/>
                  </a:cubicBezTo>
                  <a:cubicBezTo>
                    <a:pt x="88" y="15"/>
                    <a:pt x="99" y="29"/>
                    <a:pt x="109" y="44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9" name="Freeform 250"/>
            <p:cNvSpPr>
              <a:spLocks/>
            </p:cNvSpPr>
            <p:nvPr/>
          </p:nvSpPr>
          <p:spPr bwMode="auto">
            <a:xfrm>
              <a:off x="3168650" y="1898650"/>
              <a:ext cx="280988" cy="396875"/>
            </a:xfrm>
            <a:custGeom>
              <a:avLst/>
              <a:gdLst>
                <a:gd name="T0" fmla="*/ 37 w 98"/>
                <a:gd name="T1" fmla="*/ 114 h 138"/>
                <a:gd name="T2" fmla="*/ 72 w 98"/>
                <a:gd name="T3" fmla="*/ 114 h 138"/>
                <a:gd name="T4" fmla="*/ 75 w 98"/>
                <a:gd name="T5" fmla="*/ 112 h 138"/>
                <a:gd name="T6" fmla="*/ 74 w 98"/>
                <a:gd name="T7" fmla="*/ 95 h 138"/>
                <a:gd name="T8" fmla="*/ 67 w 98"/>
                <a:gd name="T9" fmla="*/ 83 h 138"/>
                <a:gd name="T10" fmla="*/ 59 w 98"/>
                <a:gd name="T11" fmla="*/ 81 h 138"/>
                <a:gd name="T12" fmla="*/ 26 w 98"/>
                <a:gd name="T13" fmla="*/ 81 h 138"/>
                <a:gd name="T14" fmla="*/ 24 w 98"/>
                <a:gd name="T15" fmla="*/ 79 h 138"/>
                <a:gd name="T16" fmla="*/ 24 w 98"/>
                <a:gd name="T17" fmla="*/ 53 h 138"/>
                <a:gd name="T18" fmla="*/ 1 w 98"/>
                <a:gd name="T19" fmla="*/ 27 h 138"/>
                <a:gd name="T20" fmla="*/ 0 w 98"/>
                <a:gd name="T21" fmla="*/ 25 h 138"/>
                <a:gd name="T22" fmla="*/ 0 w 98"/>
                <a:gd name="T23" fmla="*/ 2 h 138"/>
                <a:gd name="T24" fmla="*/ 1 w 98"/>
                <a:gd name="T25" fmla="*/ 1 h 138"/>
                <a:gd name="T26" fmla="*/ 46 w 98"/>
                <a:gd name="T27" fmla="*/ 38 h 138"/>
                <a:gd name="T28" fmla="*/ 50 w 98"/>
                <a:gd name="T29" fmla="*/ 54 h 138"/>
                <a:gd name="T30" fmla="*/ 52 w 98"/>
                <a:gd name="T31" fmla="*/ 56 h 138"/>
                <a:gd name="T32" fmla="*/ 68 w 98"/>
                <a:gd name="T33" fmla="*/ 57 h 138"/>
                <a:gd name="T34" fmla="*/ 94 w 98"/>
                <a:gd name="T35" fmla="*/ 81 h 138"/>
                <a:gd name="T36" fmla="*/ 98 w 98"/>
                <a:gd name="T37" fmla="*/ 101 h 138"/>
                <a:gd name="T38" fmla="*/ 98 w 98"/>
                <a:gd name="T39" fmla="*/ 130 h 138"/>
                <a:gd name="T40" fmla="*/ 90 w 98"/>
                <a:gd name="T41" fmla="*/ 138 h 138"/>
                <a:gd name="T42" fmla="*/ 2 w 98"/>
                <a:gd name="T43" fmla="*/ 138 h 138"/>
                <a:gd name="T44" fmla="*/ 0 w 98"/>
                <a:gd name="T45" fmla="*/ 135 h 138"/>
                <a:gd name="T46" fmla="*/ 0 w 98"/>
                <a:gd name="T47" fmla="*/ 117 h 138"/>
                <a:gd name="T48" fmla="*/ 2 w 98"/>
                <a:gd name="T49" fmla="*/ 114 h 138"/>
                <a:gd name="T50" fmla="*/ 37 w 98"/>
                <a:gd name="T51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138">
                  <a:moveTo>
                    <a:pt x="37" y="114"/>
                  </a:moveTo>
                  <a:cubicBezTo>
                    <a:pt x="49" y="114"/>
                    <a:pt x="61" y="114"/>
                    <a:pt x="72" y="114"/>
                  </a:cubicBezTo>
                  <a:cubicBezTo>
                    <a:pt x="74" y="114"/>
                    <a:pt x="75" y="114"/>
                    <a:pt x="75" y="112"/>
                  </a:cubicBezTo>
                  <a:cubicBezTo>
                    <a:pt x="74" y="106"/>
                    <a:pt x="75" y="101"/>
                    <a:pt x="74" y="95"/>
                  </a:cubicBezTo>
                  <a:cubicBezTo>
                    <a:pt x="73" y="90"/>
                    <a:pt x="70" y="86"/>
                    <a:pt x="67" y="83"/>
                  </a:cubicBezTo>
                  <a:cubicBezTo>
                    <a:pt x="64" y="82"/>
                    <a:pt x="62" y="81"/>
                    <a:pt x="59" y="81"/>
                  </a:cubicBezTo>
                  <a:cubicBezTo>
                    <a:pt x="48" y="81"/>
                    <a:pt x="37" y="81"/>
                    <a:pt x="26" y="81"/>
                  </a:cubicBezTo>
                  <a:cubicBezTo>
                    <a:pt x="24" y="81"/>
                    <a:pt x="24" y="80"/>
                    <a:pt x="24" y="79"/>
                  </a:cubicBezTo>
                  <a:cubicBezTo>
                    <a:pt x="24" y="70"/>
                    <a:pt x="24" y="62"/>
                    <a:pt x="24" y="53"/>
                  </a:cubicBezTo>
                  <a:cubicBezTo>
                    <a:pt x="24" y="38"/>
                    <a:pt x="13" y="29"/>
                    <a:pt x="1" y="27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0" y="17"/>
                    <a:pt x="0" y="10"/>
                    <a:pt x="0" y="2"/>
                  </a:cubicBezTo>
                  <a:cubicBezTo>
                    <a:pt x="0" y="1"/>
                    <a:pt x="0" y="0"/>
                    <a:pt x="1" y="1"/>
                  </a:cubicBezTo>
                  <a:cubicBezTo>
                    <a:pt x="22" y="7"/>
                    <a:pt x="37" y="19"/>
                    <a:pt x="46" y="38"/>
                  </a:cubicBezTo>
                  <a:cubicBezTo>
                    <a:pt x="48" y="43"/>
                    <a:pt x="49" y="49"/>
                    <a:pt x="50" y="54"/>
                  </a:cubicBezTo>
                  <a:cubicBezTo>
                    <a:pt x="50" y="56"/>
                    <a:pt x="50" y="56"/>
                    <a:pt x="52" y="56"/>
                  </a:cubicBezTo>
                  <a:cubicBezTo>
                    <a:pt x="57" y="56"/>
                    <a:pt x="63" y="56"/>
                    <a:pt x="68" y="57"/>
                  </a:cubicBezTo>
                  <a:cubicBezTo>
                    <a:pt x="80" y="61"/>
                    <a:pt x="88" y="70"/>
                    <a:pt x="94" y="81"/>
                  </a:cubicBezTo>
                  <a:cubicBezTo>
                    <a:pt x="97" y="87"/>
                    <a:pt x="98" y="94"/>
                    <a:pt x="98" y="101"/>
                  </a:cubicBezTo>
                  <a:cubicBezTo>
                    <a:pt x="98" y="111"/>
                    <a:pt x="98" y="120"/>
                    <a:pt x="98" y="130"/>
                  </a:cubicBezTo>
                  <a:cubicBezTo>
                    <a:pt x="98" y="134"/>
                    <a:pt x="94" y="138"/>
                    <a:pt x="90" y="138"/>
                  </a:cubicBezTo>
                  <a:cubicBezTo>
                    <a:pt x="61" y="138"/>
                    <a:pt x="31" y="138"/>
                    <a:pt x="2" y="138"/>
                  </a:cubicBezTo>
                  <a:cubicBezTo>
                    <a:pt x="0" y="138"/>
                    <a:pt x="0" y="137"/>
                    <a:pt x="0" y="135"/>
                  </a:cubicBezTo>
                  <a:cubicBezTo>
                    <a:pt x="0" y="129"/>
                    <a:pt x="0" y="123"/>
                    <a:pt x="0" y="117"/>
                  </a:cubicBezTo>
                  <a:cubicBezTo>
                    <a:pt x="0" y="115"/>
                    <a:pt x="0" y="114"/>
                    <a:pt x="2" y="114"/>
                  </a:cubicBezTo>
                  <a:cubicBezTo>
                    <a:pt x="14" y="114"/>
                    <a:pt x="25" y="114"/>
                    <a:pt x="37" y="114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0" name="Freeform 251"/>
            <p:cNvSpPr>
              <a:spLocks/>
            </p:cNvSpPr>
            <p:nvPr/>
          </p:nvSpPr>
          <p:spPr bwMode="auto">
            <a:xfrm>
              <a:off x="2890838" y="1898650"/>
              <a:ext cx="160338" cy="138113"/>
            </a:xfrm>
            <a:custGeom>
              <a:avLst/>
              <a:gdLst>
                <a:gd name="T0" fmla="*/ 0 w 56"/>
                <a:gd name="T1" fmla="*/ 48 h 48"/>
                <a:gd name="T2" fmla="*/ 16 w 56"/>
                <a:gd name="T3" fmla="*/ 19 h 48"/>
                <a:gd name="T4" fmla="*/ 54 w 56"/>
                <a:gd name="T5" fmla="*/ 1 h 48"/>
                <a:gd name="T6" fmla="*/ 56 w 56"/>
                <a:gd name="T7" fmla="*/ 2 h 48"/>
                <a:gd name="T8" fmla="*/ 56 w 56"/>
                <a:gd name="T9" fmla="*/ 24 h 48"/>
                <a:gd name="T10" fmla="*/ 53 w 56"/>
                <a:gd name="T11" fmla="*/ 27 h 48"/>
                <a:gd name="T12" fmla="*/ 29 w 56"/>
                <a:gd name="T13" fmla="*/ 36 h 48"/>
                <a:gd name="T14" fmla="*/ 24 w 56"/>
                <a:gd name="T15" fmla="*/ 46 h 48"/>
                <a:gd name="T16" fmla="*/ 21 w 56"/>
                <a:gd name="T17" fmla="*/ 48 h 48"/>
                <a:gd name="T18" fmla="*/ 0 w 56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48">
                  <a:moveTo>
                    <a:pt x="0" y="48"/>
                  </a:moveTo>
                  <a:cubicBezTo>
                    <a:pt x="2" y="36"/>
                    <a:pt x="8" y="27"/>
                    <a:pt x="16" y="19"/>
                  </a:cubicBezTo>
                  <a:cubicBezTo>
                    <a:pt x="26" y="9"/>
                    <a:pt x="39" y="3"/>
                    <a:pt x="54" y="1"/>
                  </a:cubicBezTo>
                  <a:cubicBezTo>
                    <a:pt x="55" y="0"/>
                    <a:pt x="56" y="1"/>
                    <a:pt x="56" y="2"/>
                  </a:cubicBezTo>
                  <a:cubicBezTo>
                    <a:pt x="55" y="10"/>
                    <a:pt x="55" y="17"/>
                    <a:pt x="56" y="24"/>
                  </a:cubicBezTo>
                  <a:cubicBezTo>
                    <a:pt x="56" y="26"/>
                    <a:pt x="55" y="27"/>
                    <a:pt x="53" y="27"/>
                  </a:cubicBezTo>
                  <a:cubicBezTo>
                    <a:pt x="44" y="27"/>
                    <a:pt x="36" y="29"/>
                    <a:pt x="29" y="36"/>
                  </a:cubicBezTo>
                  <a:cubicBezTo>
                    <a:pt x="26" y="39"/>
                    <a:pt x="25" y="42"/>
                    <a:pt x="24" y="46"/>
                  </a:cubicBezTo>
                  <a:cubicBezTo>
                    <a:pt x="23" y="47"/>
                    <a:pt x="23" y="48"/>
                    <a:pt x="21" y="48"/>
                  </a:cubicBezTo>
                  <a:cubicBezTo>
                    <a:pt x="14" y="48"/>
                    <a:pt x="8" y="48"/>
                    <a:pt x="0" y="48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20" name="グループ化 519"/>
          <p:cNvGrpSpPr/>
          <p:nvPr/>
        </p:nvGrpSpPr>
        <p:grpSpPr>
          <a:xfrm>
            <a:off x="3798888" y="1744663"/>
            <a:ext cx="612775" cy="701675"/>
            <a:chOff x="3798888" y="1744663"/>
            <a:chExt cx="612775" cy="701675"/>
          </a:xfrm>
        </p:grpSpPr>
        <p:sp>
          <p:nvSpPr>
            <p:cNvPr id="141" name="Freeform 252"/>
            <p:cNvSpPr>
              <a:spLocks/>
            </p:cNvSpPr>
            <p:nvPr/>
          </p:nvSpPr>
          <p:spPr bwMode="auto">
            <a:xfrm>
              <a:off x="3798888" y="1744663"/>
              <a:ext cx="246063" cy="541338"/>
            </a:xfrm>
            <a:custGeom>
              <a:avLst/>
              <a:gdLst>
                <a:gd name="T0" fmla="*/ 86 w 86"/>
                <a:gd name="T1" fmla="*/ 104 h 189"/>
                <a:gd name="T2" fmla="*/ 55 w 86"/>
                <a:gd name="T3" fmla="*/ 144 h 189"/>
                <a:gd name="T4" fmla="*/ 26 w 86"/>
                <a:gd name="T5" fmla="*/ 104 h 189"/>
                <a:gd name="T6" fmla="*/ 40 w 86"/>
                <a:gd name="T7" fmla="*/ 104 h 189"/>
                <a:gd name="T8" fmla="*/ 43 w 86"/>
                <a:gd name="T9" fmla="*/ 102 h 189"/>
                <a:gd name="T10" fmla="*/ 43 w 86"/>
                <a:gd name="T11" fmla="*/ 28 h 189"/>
                <a:gd name="T12" fmla="*/ 40 w 86"/>
                <a:gd name="T13" fmla="*/ 26 h 189"/>
                <a:gd name="T14" fmla="*/ 27 w 86"/>
                <a:gd name="T15" fmla="*/ 26 h 189"/>
                <a:gd name="T16" fmla="*/ 25 w 86"/>
                <a:gd name="T17" fmla="*/ 28 h 189"/>
                <a:gd name="T18" fmla="*/ 25 w 86"/>
                <a:gd name="T19" fmla="*/ 92 h 189"/>
                <a:gd name="T20" fmla="*/ 22 w 86"/>
                <a:gd name="T21" fmla="*/ 95 h 189"/>
                <a:gd name="T22" fmla="*/ 13 w 86"/>
                <a:gd name="T23" fmla="*/ 95 h 189"/>
                <a:gd name="T24" fmla="*/ 11 w 86"/>
                <a:gd name="T25" fmla="*/ 96 h 189"/>
                <a:gd name="T26" fmla="*/ 13 w 86"/>
                <a:gd name="T27" fmla="*/ 106 h 189"/>
                <a:gd name="T28" fmla="*/ 24 w 86"/>
                <a:gd name="T29" fmla="*/ 124 h 189"/>
                <a:gd name="T30" fmla="*/ 25 w 86"/>
                <a:gd name="T31" fmla="*/ 129 h 189"/>
                <a:gd name="T32" fmla="*/ 25 w 86"/>
                <a:gd name="T33" fmla="*/ 161 h 189"/>
                <a:gd name="T34" fmla="*/ 27 w 86"/>
                <a:gd name="T35" fmla="*/ 164 h 189"/>
                <a:gd name="T36" fmla="*/ 66 w 86"/>
                <a:gd name="T37" fmla="*/ 164 h 189"/>
                <a:gd name="T38" fmla="*/ 68 w 86"/>
                <a:gd name="T39" fmla="*/ 166 h 189"/>
                <a:gd name="T40" fmla="*/ 68 w 86"/>
                <a:gd name="T41" fmla="*/ 187 h 189"/>
                <a:gd name="T42" fmla="*/ 66 w 86"/>
                <a:gd name="T43" fmla="*/ 189 h 189"/>
                <a:gd name="T44" fmla="*/ 10 w 86"/>
                <a:gd name="T45" fmla="*/ 189 h 189"/>
                <a:gd name="T46" fmla="*/ 0 w 86"/>
                <a:gd name="T47" fmla="*/ 179 h 189"/>
                <a:gd name="T48" fmla="*/ 0 w 86"/>
                <a:gd name="T49" fmla="*/ 10 h 189"/>
                <a:gd name="T50" fmla="*/ 0 w 86"/>
                <a:gd name="T51" fmla="*/ 4 h 189"/>
                <a:gd name="T52" fmla="*/ 4 w 86"/>
                <a:gd name="T53" fmla="*/ 0 h 189"/>
                <a:gd name="T54" fmla="*/ 10 w 86"/>
                <a:gd name="T55" fmla="*/ 0 h 189"/>
                <a:gd name="T56" fmla="*/ 66 w 86"/>
                <a:gd name="T57" fmla="*/ 0 h 189"/>
                <a:gd name="T58" fmla="*/ 68 w 86"/>
                <a:gd name="T59" fmla="*/ 2 h 189"/>
                <a:gd name="T60" fmla="*/ 68 w 86"/>
                <a:gd name="T61" fmla="*/ 101 h 189"/>
                <a:gd name="T62" fmla="*/ 71 w 86"/>
                <a:gd name="T63" fmla="*/ 104 h 189"/>
                <a:gd name="T64" fmla="*/ 86 w 86"/>
                <a:gd name="T65" fmla="*/ 104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6" h="189">
                  <a:moveTo>
                    <a:pt x="86" y="104"/>
                  </a:moveTo>
                  <a:cubicBezTo>
                    <a:pt x="75" y="117"/>
                    <a:pt x="65" y="130"/>
                    <a:pt x="55" y="144"/>
                  </a:cubicBezTo>
                  <a:cubicBezTo>
                    <a:pt x="45" y="130"/>
                    <a:pt x="36" y="117"/>
                    <a:pt x="26" y="104"/>
                  </a:cubicBezTo>
                  <a:cubicBezTo>
                    <a:pt x="31" y="104"/>
                    <a:pt x="36" y="104"/>
                    <a:pt x="40" y="104"/>
                  </a:cubicBezTo>
                  <a:cubicBezTo>
                    <a:pt x="42" y="104"/>
                    <a:pt x="43" y="103"/>
                    <a:pt x="43" y="102"/>
                  </a:cubicBezTo>
                  <a:cubicBezTo>
                    <a:pt x="43" y="77"/>
                    <a:pt x="43" y="53"/>
                    <a:pt x="43" y="28"/>
                  </a:cubicBezTo>
                  <a:cubicBezTo>
                    <a:pt x="43" y="26"/>
                    <a:pt x="42" y="26"/>
                    <a:pt x="40" y="26"/>
                  </a:cubicBezTo>
                  <a:cubicBezTo>
                    <a:pt x="36" y="26"/>
                    <a:pt x="32" y="26"/>
                    <a:pt x="27" y="26"/>
                  </a:cubicBezTo>
                  <a:cubicBezTo>
                    <a:pt x="25" y="26"/>
                    <a:pt x="25" y="26"/>
                    <a:pt x="25" y="28"/>
                  </a:cubicBezTo>
                  <a:cubicBezTo>
                    <a:pt x="25" y="49"/>
                    <a:pt x="25" y="71"/>
                    <a:pt x="25" y="92"/>
                  </a:cubicBezTo>
                  <a:cubicBezTo>
                    <a:pt x="25" y="94"/>
                    <a:pt x="24" y="95"/>
                    <a:pt x="22" y="95"/>
                  </a:cubicBezTo>
                  <a:cubicBezTo>
                    <a:pt x="19" y="94"/>
                    <a:pt x="16" y="95"/>
                    <a:pt x="13" y="95"/>
                  </a:cubicBezTo>
                  <a:cubicBezTo>
                    <a:pt x="11" y="95"/>
                    <a:pt x="11" y="95"/>
                    <a:pt x="11" y="96"/>
                  </a:cubicBezTo>
                  <a:cubicBezTo>
                    <a:pt x="10" y="100"/>
                    <a:pt x="11" y="103"/>
                    <a:pt x="13" y="106"/>
                  </a:cubicBezTo>
                  <a:cubicBezTo>
                    <a:pt x="17" y="112"/>
                    <a:pt x="20" y="118"/>
                    <a:pt x="24" y="124"/>
                  </a:cubicBezTo>
                  <a:cubicBezTo>
                    <a:pt x="24" y="126"/>
                    <a:pt x="25" y="127"/>
                    <a:pt x="25" y="129"/>
                  </a:cubicBezTo>
                  <a:cubicBezTo>
                    <a:pt x="25" y="139"/>
                    <a:pt x="25" y="150"/>
                    <a:pt x="25" y="161"/>
                  </a:cubicBezTo>
                  <a:cubicBezTo>
                    <a:pt x="25" y="163"/>
                    <a:pt x="25" y="164"/>
                    <a:pt x="27" y="164"/>
                  </a:cubicBezTo>
                  <a:cubicBezTo>
                    <a:pt x="40" y="164"/>
                    <a:pt x="53" y="164"/>
                    <a:pt x="66" y="164"/>
                  </a:cubicBezTo>
                  <a:cubicBezTo>
                    <a:pt x="68" y="164"/>
                    <a:pt x="68" y="164"/>
                    <a:pt x="68" y="166"/>
                  </a:cubicBezTo>
                  <a:cubicBezTo>
                    <a:pt x="68" y="173"/>
                    <a:pt x="68" y="180"/>
                    <a:pt x="68" y="187"/>
                  </a:cubicBezTo>
                  <a:cubicBezTo>
                    <a:pt x="68" y="189"/>
                    <a:pt x="68" y="189"/>
                    <a:pt x="66" y="189"/>
                  </a:cubicBezTo>
                  <a:cubicBezTo>
                    <a:pt x="47" y="189"/>
                    <a:pt x="29" y="189"/>
                    <a:pt x="10" y="189"/>
                  </a:cubicBezTo>
                  <a:cubicBezTo>
                    <a:pt x="5" y="189"/>
                    <a:pt x="0" y="184"/>
                    <a:pt x="0" y="179"/>
                  </a:cubicBezTo>
                  <a:cubicBezTo>
                    <a:pt x="0" y="123"/>
                    <a:pt x="0" y="66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29" y="0"/>
                    <a:pt x="47" y="0"/>
                    <a:pt x="66" y="0"/>
                  </a:cubicBezTo>
                  <a:cubicBezTo>
                    <a:pt x="67" y="0"/>
                    <a:pt x="68" y="0"/>
                    <a:pt x="68" y="2"/>
                  </a:cubicBezTo>
                  <a:cubicBezTo>
                    <a:pt x="68" y="35"/>
                    <a:pt x="68" y="68"/>
                    <a:pt x="68" y="101"/>
                  </a:cubicBezTo>
                  <a:cubicBezTo>
                    <a:pt x="68" y="103"/>
                    <a:pt x="68" y="104"/>
                    <a:pt x="71" y="104"/>
                  </a:cubicBezTo>
                  <a:cubicBezTo>
                    <a:pt x="76" y="104"/>
                    <a:pt x="81" y="104"/>
                    <a:pt x="86" y="104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2" name="Freeform 253"/>
            <p:cNvSpPr>
              <a:spLocks/>
            </p:cNvSpPr>
            <p:nvPr/>
          </p:nvSpPr>
          <p:spPr bwMode="auto">
            <a:xfrm>
              <a:off x="4119563" y="1824038"/>
              <a:ext cx="292100" cy="465138"/>
            </a:xfrm>
            <a:custGeom>
              <a:avLst/>
              <a:gdLst>
                <a:gd name="T0" fmla="*/ 0 w 102"/>
                <a:gd name="T1" fmla="*/ 0 h 162"/>
                <a:gd name="T2" fmla="*/ 20 w 102"/>
                <a:gd name="T3" fmla="*/ 11 h 162"/>
                <a:gd name="T4" fmla="*/ 49 w 102"/>
                <a:gd name="T5" fmla="*/ 65 h 162"/>
                <a:gd name="T6" fmla="*/ 49 w 102"/>
                <a:gd name="T7" fmla="*/ 73 h 162"/>
                <a:gd name="T8" fmla="*/ 51 w 102"/>
                <a:gd name="T9" fmla="*/ 75 h 162"/>
                <a:gd name="T10" fmla="*/ 73 w 102"/>
                <a:gd name="T11" fmla="*/ 79 h 162"/>
                <a:gd name="T12" fmla="*/ 102 w 102"/>
                <a:gd name="T13" fmla="*/ 115 h 162"/>
                <a:gd name="T14" fmla="*/ 102 w 102"/>
                <a:gd name="T15" fmla="*/ 125 h 162"/>
                <a:gd name="T16" fmla="*/ 102 w 102"/>
                <a:gd name="T17" fmla="*/ 151 h 162"/>
                <a:gd name="T18" fmla="*/ 92 w 102"/>
                <a:gd name="T19" fmla="*/ 161 h 162"/>
                <a:gd name="T20" fmla="*/ 90 w 102"/>
                <a:gd name="T21" fmla="*/ 161 h 162"/>
                <a:gd name="T22" fmla="*/ 2 w 102"/>
                <a:gd name="T23" fmla="*/ 162 h 162"/>
                <a:gd name="T24" fmla="*/ 0 w 102"/>
                <a:gd name="T25" fmla="*/ 159 h 162"/>
                <a:gd name="T26" fmla="*/ 0 w 102"/>
                <a:gd name="T27" fmla="*/ 138 h 162"/>
                <a:gd name="T28" fmla="*/ 2 w 102"/>
                <a:gd name="T29" fmla="*/ 136 h 162"/>
                <a:gd name="T30" fmla="*/ 76 w 102"/>
                <a:gd name="T31" fmla="*/ 136 h 162"/>
                <a:gd name="T32" fmla="*/ 78 w 102"/>
                <a:gd name="T33" fmla="*/ 133 h 162"/>
                <a:gd name="T34" fmla="*/ 78 w 102"/>
                <a:gd name="T35" fmla="*/ 122 h 162"/>
                <a:gd name="T36" fmla="*/ 68 w 102"/>
                <a:gd name="T37" fmla="*/ 104 h 162"/>
                <a:gd name="T38" fmla="*/ 53 w 102"/>
                <a:gd name="T39" fmla="*/ 100 h 162"/>
                <a:gd name="T40" fmla="*/ 30 w 102"/>
                <a:gd name="T41" fmla="*/ 100 h 162"/>
                <a:gd name="T42" fmla="*/ 27 w 102"/>
                <a:gd name="T43" fmla="*/ 97 h 162"/>
                <a:gd name="T44" fmla="*/ 22 w 102"/>
                <a:gd name="T45" fmla="*/ 58 h 162"/>
                <a:gd name="T46" fmla="*/ 1 w 102"/>
                <a:gd name="T47" fmla="*/ 29 h 162"/>
                <a:gd name="T48" fmla="*/ 0 w 102"/>
                <a:gd name="T49" fmla="*/ 27 h 162"/>
                <a:gd name="T50" fmla="*/ 0 w 102"/>
                <a:gd name="T51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2" h="162">
                  <a:moveTo>
                    <a:pt x="0" y="0"/>
                  </a:moveTo>
                  <a:cubicBezTo>
                    <a:pt x="7" y="3"/>
                    <a:pt x="14" y="6"/>
                    <a:pt x="20" y="11"/>
                  </a:cubicBezTo>
                  <a:cubicBezTo>
                    <a:pt x="37" y="25"/>
                    <a:pt x="46" y="43"/>
                    <a:pt x="49" y="65"/>
                  </a:cubicBezTo>
                  <a:cubicBezTo>
                    <a:pt x="49" y="68"/>
                    <a:pt x="49" y="70"/>
                    <a:pt x="49" y="73"/>
                  </a:cubicBezTo>
                  <a:cubicBezTo>
                    <a:pt x="49" y="75"/>
                    <a:pt x="50" y="75"/>
                    <a:pt x="51" y="75"/>
                  </a:cubicBezTo>
                  <a:cubicBezTo>
                    <a:pt x="59" y="75"/>
                    <a:pt x="66" y="76"/>
                    <a:pt x="73" y="79"/>
                  </a:cubicBezTo>
                  <a:cubicBezTo>
                    <a:pt x="89" y="86"/>
                    <a:pt x="99" y="98"/>
                    <a:pt x="102" y="115"/>
                  </a:cubicBezTo>
                  <a:cubicBezTo>
                    <a:pt x="102" y="118"/>
                    <a:pt x="102" y="122"/>
                    <a:pt x="102" y="125"/>
                  </a:cubicBezTo>
                  <a:cubicBezTo>
                    <a:pt x="102" y="134"/>
                    <a:pt x="102" y="142"/>
                    <a:pt x="102" y="151"/>
                  </a:cubicBezTo>
                  <a:cubicBezTo>
                    <a:pt x="102" y="158"/>
                    <a:pt x="100" y="161"/>
                    <a:pt x="92" y="161"/>
                  </a:cubicBezTo>
                  <a:cubicBezTo>
                    <a:pt x="92" y="161"/>
                    <a:pt x="91" y="161"/>
                    <a:pt x="90" y="161"/>
                  </a:cubicBezTo>
                  <a:cubicBezTo>
                    <a:pt x="61" y="161"/>
                    <a:pt x="32" y="161"/>
                    <a:pt x="2" y="162"/>
                  </a:cubicBezTo>
                  <a:cubicBezTo>
                    <a:pt x="0" y="162"/>
                    <a:pt x="0" y="161"/>
                    <a:pt x="0" y="159"/>
                  </a:cubicBezTo>
                  <a:cubicBezTo>
                    <a:pt x="0" y="152"/>
                    <a:pt x="0" y="145"/>
                    <a:pt x="0" y="138"/>
                  </a:cubicBezTo>
                  <a:cubicBezTo>
                    <a:pt x="0" y="136"/>
                    <a:pt x="0" y="136"/>
                    <a:pt x="2" y="136"/>
                  </a:cubicBezTo>
                  <a:cubicBezTo>
                    <a:pt x="27" y="136"/>
                    <a:pt x="51" y="136"/>
                    <a:pt x="76" y="136"/>
                  </a:cubicBezTo>
                  <a:cubicBezTo>
                    <a:pt x="78" y="136"/>
                    <a:pt x="78" y="135"/>
                    <a:pt x="78" y="133"/>
                  </a:cubicBezTo>
                  <a:cubicBezTo>
                    <a:pt x="78" y="129"/>
                    <a:pt x="78" y="126"/>
                    <a:pt x="78" y="122"/>
                  </a:cubicBezTo>
                  <a:cubicBezTo>
                    <a:pt x="79" y="114"/>
                    <a:pt x="75" y="108"/>
                    <a:pt x="68" y="104"/>
                  </a:cubicBezTo>
                  <a:cubicBezTo>
                    <a:pt x="63" y="102"/>
                    <a:pt x="58" y="100"/>
                    <a:pt x="53" y="100"/>
                  </a:cubicBezTo>
                  <a:cubicBezTo>
                    <a:pt x="45" y="100"/>
                    <a:pt x="38" y="100"/>
                    <a:pt x="30" y="100"/>
                  </a:cubicBezTo>
                  <a:cubicBezTo>
                    <a:pt x="26" y="100"/>
                    <a:pt x="26" y="100"/>
                    <a:pt x="27" y="97"/>
                  </a:cubicBezTo>
                  <a:cubicBezTo>
                    <a:pt x="28" y="84"/>
                    <a:pt x="26" y="71"/>
                    <a:pt x="22" y="58"/>
                  </a:cubicBezTo>
                  <a:cubicBezTo>
                    <a:pt x="18" y="46"/>
                    <a:pt x="12" y="36"/>
                    <a:pt x="1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3" name="Freeform 254"/>
            <p:cNvSpPr>
              <a:spLocks/>
            </p:cNvSpPr>
            <p:nvPr/>
          </p:nvSpPr>
          <p:spPr bwMode="auto">
            <a:xfrm>
              <a:off x="3949700" y="2033588"/>
              <a:ext cx="212725" cy="412750"/>
            </a:xfrm>
            <a:custGeom>
              <a:avLst/>
              <a:gdLst>
                <a:gd name="T0" fmla="*/ 0 w 74"/>
                <a:gd name="T1" fmla="*/ 97 h 144"/>
                <a:gd name="T2" fmla="*/ 3 w 74"/>
                <a:gd name="T3" fmla="*/ 97 h 144"/>
                <a:gd name="T4" fmla="*/ 21 w 74"/>
                <a:gd name="T5" fmla="*/ 97 h 144"/>
                <a:gd name="T6" fmla="*/ 24 w 74"/>
                <a:gd name="T7" fmla="*/ 94 h 144"/>
                <a:gd name="T8" fmla="*/ 24 w 74"/>
                <a:gd name="T9" fmla="*/ 39 h 144"/>
                <a:gd name="T10" fmla="*/ 25 w 74"/>
                <a:gd name="T11" fmla="*/ 35 h 144"/>
                <a:gd name="T12" fmla="*/ 48 w 74"/>
                <a:gd name="T13" fmla="*/ 2 h 144"/>
                <a:gd name="T14" fmla="*/ 49 w 74"/>
                <a:gd name="T15" fmla="*/ 0 h 144"/>
                <a:gd name="T16" fmla="*/ 49 w 74"/>
                <a:gd name="T17" fmla="*/ 3 h 144"/>
                <a:gd name="T18" fmla="*/ 49 w 74"/>
                <a:gd name="T19" fmla="*/ 94 h 144"/>
                <a:gd name="T20" fmla="*/ 52 w 74"/>
                <a:gd name="T21" fmla="*/ 97 h 144"/>
                <a:gd name="T22" fmla="*/ 74 w 74"/>
                <a:gd name="T23" fmla="*/ 97 h 144"/>
                <a:gd name="T24" fmla="*/ 36 w 74"/>
                <a:gd name="T25" fmla="*/ 144 h 144"/>
                <a:gd name="T26" fmla="*/ 0 w 74"/>
                <a:gd name="T27" fmla="*/ 9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44">
                  <a:moveTo>
                    <a:pt x="0" y="97"/>
                  </a:moveTo>
                  <a:cubicBezTo>
                    <a:pt x="1" y="97"/>
                    <a:pt x="2" y="97"/>
                    <a:pt x="3" y="97"/>
                  </a:cubicBezTo>
                  <a:cubicBezTo>
                    <a:pt x="9" y="97"/>
                    <a:pt x="15" y="97"/>
                    <a:pt x="21" y="97"/>
                  </a:cubicBezTo>
                  <a:cubicBezTo>
                    <a:pt x="23" y="97"/>
                    <a:pt x="24" y="96"/>
                    <a:pt x="24" y="94"/>
                  </a:cubicBezTo>
                  <a:cubicBezTo>
                    <a:pt x="24" y="76"/>
                    <a:pt x="24" y="57"/>
                    <a:pt x="24" y="39"/>
                  </a:cubicBezTo>
                  <a:cubicBezTo>
                    <a:pt x="24" y="38"/>
                    <a:pt x="24" y="36"/>
                    <a:pt x="25" y="35"/>
                  </a:cubicBezTo>
                  <a:cubicBezTo>
                    <a:pt x="32" y="24"/>
                    <a:pt x="40" y="13"/>
                    <a:pt x="48" y="2"/>
                  </a:cubicBezTo>
                  <a:cubicBezTo>
                    <a:pt x="48" y="1"/>
                    <a:pt x="48" y="1"/>
                    <a:pt x="49" y="0"/>
                  </a:cubicBezTo>
                  <a:cubicBezTo>
                    <a:pt x="49" y="1"/>
                    <a:pt x="49" y="2"/>
                    <a:pt x="49" y="3"/>
                  </a:cubicBezTo>
                  <a:cubicBezTo>
                    <a:pt x="49" y="33"/>
                    <a:pt x="49" y="64"/>
                    <a:pt x="49" y="94"/>
                  </a:cubicBezTo>
                  <a:cubicBezTo>
                    <a:pt x="49" y="97"/>
                    <a:pt x="50" y="97"/>
                    <a:pt x="52" y="97"/>
                  </a:cubicBezTo>
                  <a:cubicBezTo>
                    <a:pt x="59" y="97"/>
                    <a:pt x="66" y="97"/>
                    <a:pt x="74" y="97"/>
                  </a:cubicBezTo>
                  <a:cubicBezTo>
                    <a:pt x="61" y="113"/>
                    <a:pt x="49" y="128"/>
                    <a:pt x="36" y="144"/>
                  </a:cubicBezTo>
                  <a:cubicBezTo>
                    <a:pt x="24" y="128"/>
                    <a:pt x="12" y="113"/>
                    <a:pt x="0" y="97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4" name="Freeform 255"/>
            <p:cNvSpPr>
              <a:spLocks/>
            </p:cNvSpPr>
            <p:nvPr/>
          </p:nvSpPr>
          <p:spPr bwMode="auto">
            <a:xfrm>
              <a:off x="3995738" y="1744663"/>
              <a:ext cx="95250" cy="271463"/>
            </a:xfrm>
            <a:custGeom>
              <a:avLst/>
              <a:gdLst>
                <a:gd name="T0" fmla="*/ 0 w 33"/>
                <a:gd name="T1" fmla="*/ 0 h 95"/>
                <a:gd name="T2" fmla="*/ 22 w 33"/>
                <a:gd name="T3" fmla="*/ 0 h 95"/>
                <a:gd name="T4" fmla="*/ 29 w 33"/>
                <a:gd name="T5" fmla="*/ 2 h 95"/>
                <a:gd name="T6" fmla="*/ 33 w 33"/>
                <a:gd name="T7" fmla="*/ 8 h 95"/>
                <a:gd name="T8" fmla="*/ 33 w 33"/>
                <a:gd name="T9" fmla="*/ 93 h 95"/>
                <a:gd name="T10" fmla="*/ 31 w 33"/>
                <a:gd name="T11" fmla="*/ 95 h 95"/>
                <a:gd name="T12" fmla="*/ 10 w 33"/>
                <a:gd name="T13" fmla="*/ 95 h 95"/>
                <a:gd name="T14" fmla="*/ 8 w 33"/>
                <a:gd name="T15" fmla="*/ 92 h 95"/>
                <a:gd name="T16" fmla="*/ 8 w 33"/>
                <a:gd name="T17" fmla="*/ 11 h 95"/>
                <a:gd name="T18" fmla="*/ 8 w 33"/>
                <a:gd name="T19" fmla="*/ 9 h 95"/>
                <a:gd name="T20" fmla="*/ 2 w 33"/>
                <a:gd name="T21" fmla="*/ 1 h 95"/>
                <a:gd name="T22" fmla="*/ 0 w 33"/>
                <a:gd name="T2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95">
                  <a:moveTo>
                    <a:pt x="0" y="0"/>
                  </a:moveTo>
                  <a:cubicBezTo>
                    <a:pt x="8" y="0"/>
                    <a:pt x="15" y="0"/>
                    <a:pt x="22" y="0"/>
                  </a:cubicBezTo>
                  <a:cubicBezTo>
                    <a:pt x="25" y="0"/>
                    <a:pt x="27" y="1"/>
                    <a:pt x="29" y="2"/>
                  </a:cubicBezTo>
                  <a:cubicBezTo>
                    <a:pt x="32" y="3"/>
                    <a:pt x="33" y="5"/>
                    <a:pt x="33" y="8"/>
                  </a:cubicBezTo>
                  <a:cubicBezTo>
                    <a:pt x="33" y="36"/>
                    <a:pt x="33" y="65"/>
                    <a:pt x="33" y="93"/>
                  </a:cubicBezTo>
                  <a:cubicBezTo>
                    <a:pt x="33" y="94"/>
                    <a:pt x="33" y="95"/>
                    <a:pt x="31" y="95"/>
                  </a:cubicBezTo>
                  <a:cubicBezTo>
                    <a:pt x="24" y="95"/>
                    <a:pt x="17" y="95"/>
                    <a:pt x="10" y="95"/>
                  </a:cubicBezTo>
                  <a:cubicBezTo>
                    <a:pt x="8" y="95"/>
                    <a:pt x="8" y="94"/>
                    <a:pt x="8" y="92"/>
                  </a:cubicBezTo>
                  <a:cubicBezTo>
                    <a:pt x="8" y="65"/>
                    <a:pt x="8" y="38"/>
                    <a:pt x="8" y="11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5"/>
                    <a:pt x="6" y="3"/>
                    <a:pt x="2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22" name="グループ化 521"/>
          <p:cNvGrpSpPr/>
          <p:nvPr/>
        </p:nvGrpSpPr>
        <p:grpSpPr>
          <a:xfrm>
            <a:off x="4732338" y="1741488"/>
            <a:ext cx="612775" cy="693738"/>
            <a:chOff x="4732338" y="1741488"/>
            <a:chExt cx="612775" cy="693738"/>
          </a:xfrm>
        </p:grpSpPr>
        <p:sp>
          <p:nvSpPr>
            <p:cNvPr id="145" name="Freeform 256"/>
            <p:cNvSpPr>
              <a:spLocks/>
            </p:cNvSpPr>
            <p:nvPr/>
          </p:nvSpPr>
          <p:spPr bwMode="auto">
            <a:xfrm>
              <a:off x="4732338" y="1741488"/>
              <a:ext cx="612775" cy="693738"/>
            </a:xfrm>
            <a:custGeom>
              <a:avLst/>
              <a:gdLst>
                <a:gd name="T0" fmla="*/ 386 w 386"/>
                <a:gd name="T1" fmla="*/ 437 h 437"/>
                <a:gd name="T2" fmla="*/ 359 w 386"/>
                <a:gd name="T3" fmla="*/ 437 h 437"/>
                <a:gd name="T4" fmla="*/ 359 w 386"/>
                <a:gd name="T5" fmla="*/ 128 h 437"/>
                <a:gd name="T6" fmla="*/ 193 w 386"/>
                <a:gd name="T7" fmla="*/ 31 h 437"/>
                <a:gd name="T8" fmla="*/ 29 w 386"/>
                <a:gd name="T9" fmla="*/ 128 h 437"/>
                <a:gd name="T10" fmla="*/ 29 w 386"/>
                <a:gd name="T11" fmla="*/ 437 h 437"/>
                <a:gd name="T12" fmla="*/ 0 w 386"/>
                <a:gd name="T13" fmla="*/ 437 h 437"/>
                <a:gd name="T14" fmla="*/ 0 w 386"/>
                <a:gd name="T15" fmla="*/ 112 h 437"/>
                <a:gd name="T16" fmla="*/ 193 w 386"/>
                <a:gd name="T17" fmla="*/ 0 h 437"/>
                <a:gd name="T18" fmla="*/ 386 w 386"/>
                <a:gd name="T19" fmla="*/ 112 h 437"/>
                <a:gd name="T20" fmla="*/ 386 w 386"/>
                <a:gd name="T21" fmla="*/ 437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6" h="437">
                  <a:moveTo>
                    <a:pt x="386" y="437"/>
                  </a:moveTo>
                  <a:lnTo>
                    <a:pt x="359" y="437"/>
                  </a:lnTo>
                  <a:lnTo>
                    <a:pt x="359" y="128"/>
                  </a:lnTo>
                  <a:lnTo>
                    <a:pt x="193" y="31"/>
                  </a:lnTo>
                  <a:lnTo>
                    <a:pt x="29" y="128"/>
                  </a:lnTo>
                  <a:lnTo>
                    <a:pt x="29" y="437"/>
                  </a:lnTo>
                  <a:lnTo>
                    <a:pt x="0" y="437"/>
                  </a:lnTo>
                  <a:lnTo>
                    <a:pt x="0" y="112"/>
                  </a:lnTo>
                  <a:lnTo>
                    <a:pt x="193" y="0"/>
                  </a:lnTo>
                  <a:lnTo>
                    <a:pt x="386" y="112"/>
                  </a:lnTo>
                  <a:lnTo>
                    <a:pt x="386" y="437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6" name="Freeform 257"/>
            <p:cNvSpPr>
              <a:spLocks noEditPoints="1"/>
            </p:cNvSpPr>
            <p:nvPr/>
          </p:nvSpPr>
          <p:spPr bwMode="auto">
            <a:xfrm>
              <a:off x="4841875" y="1911350"/>
              <a:ext cx="396875" cy="523875"/>
            </a:xfrm>
            <a:custGeom>
              <a:avLst/>
              <a:gdLst>
                <a:gd name="T0" fmla="*/ 69 w 139"/>
                <a:gd name="T1" fmla="*/ 0 h 183"/>
                <a:gd name="T2" fmla="*/ 0 w 139"/>
                <a:gd name="T3" fmla="*/ 27 h 183"/>
                <a:gd name="T4" fmla="*/ 0 w 139"/>
                <a:gd name="T5" fmla="*/ 155 h 183"/>
                <a:gd name="T6" fmla="*/ 69 w 139"/>
                <a:gd name="T7" fmla="*/ 183 h 183"/>
                <a:gd name="T8" fmla="*/ 139 w 139"/>
                <a:gd name="T9" fmla="*/ 156 h 183"/>
                <a:gd name="T10" fmla="*/ 139 w 139"/>
                <a:gd name="T11" fmla="*/ 29 h 183"/>
                <a:gd name="T12" fmla="*/ 69 w 139"/>
                <a:gd name="T13" fmla="*/ 0 h 183"/>
                <a:gd name="T14" fmla="*/ 70 w 139"/>
                <a:gd name="T15" fmla="*/ 10 h 183"/>
                <a:gd name="T16" fmla="*/ 120 w 139"/>
                <a:gd name="T17" fmla="*/ 26 h 183"/>
                <a:gd name="T18" fmla="*/ 70 w 139"/>
                <a:gd name="T19" fmla="*/ 42 h 183"/>
                <a:gd name="T20" fmla="*/ 20 w 139"/>
                <a:gd name="T21" fmla="*/ 26 h 183"/>
                <a:gd name="T22" fmla="*/ 70 w 139"/>
                <a:gd name="T23" fmla="*/ 10 h 183"/>
                <a:gd name="T24" fmla="*/ 43 w 139"/>
                <a:gd name="T25" fmla="*/ 120 h 183"/>
                <a:gd name="T26" fmla="*/ 31 w 139"/>
                <a:gd name="T27" fmla="*/ 124 h 183"/>
                <a:gd name="T28" fmla="*/ 20 w 139"/>
                <a:gd name="T29" fmla="*/ 122 h 183"/>
                <a:gd name="T30" fmla="*/ 20 w 139"/>
                <a:gd name="T31" fmla="*/ 113 h 183"/>
                <a:gd name="T32" fmla="*/ 31 w 139"/>
                <a:gd name="T33" fmla="*/ 117 h 183"/>
                <a:gd name="T34" fmla="*/ 35 w 139"/>
                <a:gd name="T35" fmla="*/ 115 h 183"/>
                <a:gd name="T36" fmla="*/ 37 w 139"/>
                <a:gd name="T37" fmla="*/ 112 h 183"/>
                <a:gd name="T38" fmla="*/ 35 w 139"/>
                <a:gd name="T39" fmla="*/ 108 h 183"/>
                <a:gd name="T40" fmla="*/ 29 w 139"/>
                <a:gd name="T41" fmla="*/ 105 h 183"/>
                <a:gd name="T42" fmla="*/ 19 w 139"/>
                <a:gd name="T43" fmla="*/ 92 h 183"/>
                <a:gd name="T44" fmla="*/ 23 w 139"/>
                <a:gd name="T45" fmla="*/ 83 h 183"/>
                <a:gd name="T46" fmla="*/ 34 w 139"/>
                <a:gd name="T47" fmla="*/ 79 h 183"/>
                <a:gd name="T48" fmla="*/ 44 w 139"/>
                <a:gd name="T49" fmla="*/ 80 h 183"/>
                <a:gd name="T50" fmla="*/ 44 w 139"/>
                <a:gd name="T51" fmla="*/ 89 h 183"/>
                <a:gd name="T52" fmla="*/ 34 w 139"/>
                <a:gd name="T53" fmla="*/ 86 h 183"/>
                <a:gd name="T54" fmla="*/ 31 w 139"/>
                <a:gd name="T55" fmla="*/ 88 h 183"/>
                <a:gd name="T56" fmla="*/ 29 w 139"/>
                <a:gd name="T57" fmla="*/ 91 h 183"/>
                <a:gd name="T58" fmla="*/ 31 w 139"/>
                <a:gd name="T59" fmla="*/ 95 h 183"/>
                <a:gd name="T60" fmla="*/ 37 w 139"/>
                <a:gd name="T61" fmla="*/ 99 h 183"/>
                <a:gd name="T62" fmla="*/ 46 w 139"/>
                <a:gd name="T63" fmla="*/ 105 h 183"/>
                <a:gd name="T64" fmla="*/ 49 w 139"/>
                <a:gd name="T65" fmla="*/ 111 h 183"/>
                <a:gd name="T66" fmla="*/ 43 w 139"/>
                <a:gd name="T67" fmla="*/ 120 h 183"/>
                <a:gd name="T68" fmla="*/ 93 w 139"/>
                <a:gd name="T69" fmla="*/ 133 h 183"/>
                <a:gd name="T70" fmla="*/ 80 w 139"/>
                <a:gd name="T71" fmla="*/ 133 h 183"/>
                <a:gd name="T72" fmla="*/ 71 w 139"/>
                <a:gd name="T73" fmla="*/ 124 h 183"/>
                <a:gd name="T74" fmla="*/ 61 w 139"/>
                <a:gd name="T75" fmla="*/ 120 h 183"/>
                <a:gd name="T76" fmla="*/ 54 w 139"/>
                <a:gd name="T77" fmla="*/ 113 h 183"/>
                <a:gd name="T78" fmla="*/ 51 w 139"/>
                <a:gd name="T79" fmla="*/ 102 h 183"/>
                <a:gd name="T80" fmla="*/ 54 w 139"/>
                <a:gd name="T81" fmla="*/ 90 h 183"/>
                <a:gd name="T82" fmla="*/ 62 w 139"/>
                <a:gd name="T83" fmla="*/ 83 h 183"/>
                <a:gd name="T84" fmla="*/ 73 w 139"/>
                <a:gd name="T85" fmla="*/ 80 h 183"/>
                <a:gd name="T86" fmla="*/ 84 w 139"/>
                <a:gd name="T87" fmla="*/ 83 h 183"/>
                <a:gd name="T88" fmla="*/ 90 w 139"/>
                <a:gd name="T89" fmla="*/ 90 h 183"/>
                <a:gd name="T90" fmla="*/ 93 w 139"/>
                <a:gd name="T91" fmla="*/ 102 h 183"/>
                <a:gd name="T92" fmla="*/ 90 w 139"/>
                <a:gd name="T93" fmla="*/ 114 h 183"/>
                <a:gd name="T94" fmla="*/ 80 w 139"/>
                <a:gd name="T95" fmla="*/ 122 h 183"/>
                <a:gd name="T96" fmla="*/ 93 w 139"/>
                <a:gd name="T97" fmla="*/ 133 h 183"/>
                <a:gd name="T98" fmla="*/ 125 w 139"/>
                <a:gd name="T99" fmla="*/ 124 h 183"/>
                <a:gd name="T100" fmla="*/ 100 w 139"/>
                <a:gd name="T101" fmla="*/ 124 h 183"/>
                <a:gd name="T102" fmla="*/ 100 w 139"/>
                <a:gd name="T103" fmla="*/ 80 h 183"/>
                <a:gd name="T104" fmla="*/ 109 w 139"/>
                <a:gd name="T105" fmla="*/ 80 h 183"/>
                <a:gd name="T106" fmla="*/ 109 w 139"/>
                <a:gd name="T107" fmla="*/ 115 h 183"/>
                <a:gd name="T108" fmla="*/ 125 w 139"/>
                <a:gd name="T109" fmla="*/ 115 h 183"/>
                <a:gd name="T110" fmla="*/ 125 w 139"/>
                <a:gd name="T111" fmla="*/ 12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83">
                  <a:moveTo>
                    <a:pt x="69" y="0"/>
                  </a:moveTo>
                  <a:cubicBezTo>
                    <a:pt x="30" y="0"/>
                    <a:pt x="0" y="14"/>
                    <a:pt x="0" y="27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70"/>
                    <a:pt x="31" y="183"/>
                    <a:pt x="69" y="183"/>
                  </a:cubicBezTo>
                  <a:cubicBezTo>
                    <a:pt x="108" y="183"/>
                    <a:pt x="139" y="170"/>
                    <a:pt x="139" y="156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14"/>
                    <a:pt x="109" y="0"/>
                    <a:pt x="69" y="0"/>
                  </a:cubicBezTo>
                  <a:close/>
                  <a:moveTo>
                    <a:pt x="70" y="10"/>
                  </a:moveTo>
                  <a:cubicBezTo>
                    <a:pt x="97" y="10"/>
                    <a:pt x="120" y="17"/>
                    <a:pt x="120" y="26"/>
                  </a:cubicBezTo>
                  <a:cubicBezTo>
                    <a:pt x="120" y="35"/>
                    <a:pt x="97" y="42"/>
                    <a:pt x="70" y="42"/>
                  </a:cubicBezTo>
                  <a:cubicBezTo>
                    <a:pt x="43" y="42"/>
                    <a:pt x="20" y="35"/>
                    <a:pt x="20" y="26"/>
                  </a:cubicBezTo>
                  <a:cubicBezTo>
                    <a:pt x="20" y="17"/>
                    <a:pt x="43" y="10"/>
                    <a:pt x="70" y="10"/>
                  </a:cubicBezTo>
                  <a:close/>
                  <a:moveTo>
                    <a:pt x="43" y="120"/>
                  </a:moveTo>
                  <a:cubicBezTo>
                    <a:pt x="40" y="123"/>
                    <a:pt x="37" y="124"/>
                    <a:pt x="31" y="124"/>
                  </a:cubicBezTo>
                  <a:cubicBezTo>
                    <a:pt x="28" y="124"/>
                    <a:pt x="22" y="124"/>
                    <a:pt x="20" y="122"/>
                  </a:cubicBezTo>
                  <a:cubicBezTo>
                    <a:pt x="20" y="113"/>
                    <a:pt x="20" y="113"/>
                    <a:pt x="20" y="113"/>
                  </a:cubicBezTo>
                  <a:cubicBezTo>
                    <a:pt x="23" y="116"/>
                    <a:pt x="27" y="117"/>
                    <a:pt x="31" y="117"/>
                  </a:cubicBezTo>
                  <a:cubicBezTo>
                    <a:pt x="34" y="117"/>
                    <a:pt x="35" y="116"/>
                    <a:pt x="35" y="115"/>
                  </a:cubicBezTo>
                  <a:cubicBezTo>
                    <a:pt x="37" y="114"/>
                    <a:pt x="37" y="113"/>
                    <a:pt x="37" y="112"/>
                  </a:cubicBezTo>
                  <a:cubicBezTo>
                    <a:pt x="37" y="111"/>
                    <a:pt x="36" y="110"/>
                    <a:pt x="35" y="108"/>
                  </a:cubicBezTo>
                  <a:cubicBezTo>
                    <a:pt x="34" y="108"/>
                    <a:pt x="32" y="106"/>
                    <a:pt x="29" y="105"/>
                  </a:cubicBezTo>
                  <a:cubicBezTo>
                    <a:pt x="23" y="102"/>
                    <a:pt x="19" y="98"/>
                    <a:pt x="19" y="92"/>
                  </a:cubicBezTo>
                  <a:cubicBezTo>
                    <a:pt x="19" y="88"/>
                    <a:pt x="21" y="85"/>
                    <a:pt x="23" y="83"/>
                  </a:cubicBezTo>
                  <a:cubicBezTo>
                    <a:pt x="25" y="80"/>
                    <a:pt x="29" y="79"/>
                    <a:pt x="34" y="79"/>
                  </a:cubicBezTo>
                  <a:cubicBezTo>
                    <a:pt x="38" y="79"/>
                    <a:pt x="41" y="80"/>
                    <a:pt x="44" y="80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1" y="87"/>
                    <a:pt x="38" y="86"/>
                    <a:pt x="34" y="86"/>
                  </a:cubicBezTo>
                  <a:cubicBezTo>
                    <a:pt x="32" y="86"/>
                    <a:pt x="31" y="87"/>
                    <a:pt x="31" y="88"/>
                  </a:cubicBezTo>
                  <a:cubicBezTo>
                    <a:pt x="29" y="89"/>
                    <a:pt x="29" y="90"/>
                    <a:pt x="29" y="91"/>
                  </a:cubicBezTo>
                  <a:cubicBezTo>
                    <a:pt x="29" y="92"/>
                    <a:pt x="30" y="93"/>
                    <a:pt x="31" y="95"/>
                  </a:cubicBezTo>
                  <a:cubicBezTo>
                    <a:pt x="31" y="96"/>
                    <a:pt x="34" y="97"/>
                    <a:pt x="37" y="99"/>
                  </a:cubicBezTo>
                  <a:cubicBezTo>
                    <a:pt x="40" y="101"/>
                    <a:pt x="43" y="102"/>
                    <a:pt x="46" y="105"/>
                  </a:cubicBezTo>
                  <a:cubicBezTo>
                    <a:pt x="48" y="107"/>
                    <a:pt x="49" y="108"/>
                    <a:pt x="49" y="111"/>
                  </a:cubicBezTo>
                  <a:cubicBezTo>
                    <a:pt x="48" y="115"/>
                    <a:pt x="46" y="118"/>
                    <a:pt x="43" y="120"/>
                  </a:cubicBezTo>
                  <a:close/>
                  <a:moveTo>
                    <a:pt x="93" y="133"/>
                  </a:moveTo>
                  <a:cubicBezTo>
                    <a:pt x="80" y="133"/>
                    <a:pt x="80" y="133"/>
                    <a:pt x="80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67" y="124"/>
                    <a:pt x="64" y="123"/>
                    <a:pt x="61" y="120"/>
                  </a:cubicBezTo>
                  <a:cubicBezTo>
                    <a:pt x="58" y="118"/>
                    <a:pt x="55" y="117"/>
                    <a:pt x="54" y="113"/>
                  </a:cubicBezTo>
                  <a:cubicBezTo>
                    <a:pt x="53" y="109"/>
                    <a:pt x="51" y="106"/>
                    <a:pt x="51" y="102"/>
                  </a:cubicBezTo>
                  <a:cubicBezTo>
                    <a:pt x="51" y="99"/>
                    <a:pt x="52" y="93"/>
                    <a:pt x="54" y="90"/>
                  </a:cubicBezTo>
                  <a:cubicBezTo>
                    <a:pt x="56" y="86"/>
                    <a:pt x="58" y="84"/>
                    <a:pt x="62" y="83"/>
                  </a:cubicBezTo>
                  <a:cubicBezTo>
                    <a:pt x="65" y="80"/>
                    <a:pt x="68" y="80"/>
                    <a:pt x="73" y="80"/>
                  </a:cubicBezTo>
                  <a:cubicBezTo>
                    <a:pt x="78" y="80"/>
                    <a:pt x="80" y="80"/>
                    <a:pt x="84" y="83"/>
                  </a:cubicBezTo>
                  <a:cubicBezTo>
                    <a:pt x="87" y="85"/>
                    <a:pt x="90" y="86"/>
                    <a:pt x="90" y="90"/>
                  </a:cubicBezTo>
                  <a:cubicBezTo>
                    <a:pt x="92" y="94"/>
                    <a:pt x="93" y="97"/>
                    <a:pt x="93" y="102"/>
                  </a:cubicBezTo>
                  <a:cubicBezTo>
                    <a:pt x="93" y="107"/>
                    <a:pt x="92" y="111"/>
                    <a:pt x="90" y="114"/>
                  </a:cubicBezTo>
                  <a:cubicBezTo>
                    <a:pt x="87" y="118"/>
                    <a:pt x="84" y="120"/>
                    <a:pt x="80" y="122"/>
                  </a:cubicBezTo>
                  <a:lnTo>
                    <a:pt x="93" y="133"/>
                  </a:lnTo>
                  <a:close/>
                  <a:moveTo>
                    <a:pt x="125" y="124"/>
                  </a:moveTo>
                  <a:cubicBezTo>
                    <a:pt x="100" y="124"/>
                    <a:pt x="100" y="124"/>
                    <a:pt x="100" y="124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09" y="115"/>
                    <a:pt x="109" y="115"/>
                    <a:pt x="109" y="115"/>
                  </a:cubicBezTo>
                  <a:cubicBezTo>
                    <a:pt x="125" y="115"/>
                    <a:pt x="125" y="115"/>
                    <a:pt x="125" y="115"/>
                  </a:cubicBezTo>
                  <a:lnTo>
                    <a:pt x="125" y="124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7" name="Freeform 258"/>
            <p:cNvSpPr>
              <a:spLocks/>
            </p:cNvSpPr>
            <p:nvPr/>
          </p:nvSpPr>
          <p:spPr bwMode="auto">
            <a:xfrm>
              <a:off x="5018088" y="2163763"/>
              <a:ext cx="63500" cy="76200"/>
            </a:xfrm>
            <a:custGeom>
              <a:avLst/>
              <a:gdLst>
                <a:gd name="T0" fmla="*/ 11 w 22"/>
                <a:gd name="T1" fmla="*/ 0 h 27"/>
                <a:gd name="T2" fmla="*/ 3 w 22"/>
                <a:gd name="T3" fmla="*/ 4 h 27"/>
                <a:gd name="T4" fmla="*/ 0 w 22"/>
                <a:gd name="T5" fmla="*/ 14 h 27"/>
                <a:gd name="T6" fmla="*/ 3 w 22"/>
                <a:gd name="T7" fmla="*/ 23 h 27"/>
                <a:gd name="T8" fmla="*/ 11 w 22"/>
                <a:gd name="T9" fmla="*/ 27 h 27"/>
                <a:gd name="T10" fmla="*/ 19 w 22"/>
                <a:gd name="T11" fmla="*/ 23 h 27"/>
                <a:gd name="T12" fmla="*/ 22 w 22"/>
                <a:gd name="T13" fmla="*/ 14 h 27"/>
                <a:gd name="T14" fmla="*/ 19 w 22"/>
                <a:gd name="T15" fmla="*/ 4 h 27"/>
                <a:gd name="T16" fmla="*/ 11 w 22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7">
                  <a:moveTo>
                    <a:pt x="11" y="0"/>
                  </a:moveTo>
                  <a:cubicBezTo>
                    <a:pt x="7" y="0"/>
                    <a:pt x="5" y="1"/>
                    <a:pt x="3" y="4"/>
                  </a:cubicBezTo>
                  <a:cubicBezTo>
                    <a:pt x="1" y="7"/>
                    <a:pt x="0" y="10"/>
                    <a:pt x="0" y="14"/>
                  </a:cubicBezTo>
                  <a:cubicBezTo>
                    <a:pt x="0" y="17"/>
                    <a:pt x="1" y="21"/>
                    <a:pt x="3" y="23"/>
                  </a:cubicBezTo>
                  <a:cubicBezTo>
                    <a:pt x="6" y="26"/>
                    <a:pt x="7" y="27"/>
                    <a:pt x="11" y="27"/>
                  </a:cubicBezTo>
                  <a:cubicBezTo>
                    <a:pt x="15" y="27"/>
                    <a:pt x="17" y="26"/>
                    <a:pt x="19" y="23"/>
                  </a:cubicBezTo>
                  <a:cubicBezTo>
                    <a:pt x="21" y="21"/>
                    <a:pt x="22" y="17"/>
                    <a:pt x="22" y="14"/>
                  </a:cubicBezTo>
                  <a:cubicBezTo>
                    <a:pt x="22" y="10"/>
                    <a:pt x="21" y="6"/>
                    <a:pt x="19" y="4"/>
                  </a:cubicBezTo>
                  <a:cubicBezTo>
                    <a:pt x="17" y="1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24" name="グループ化 523"/>
          <p:cNvGrpSpPr/>
          <p:nvPr/>
        </p:nvGrpSpPr>
        <p:grpSpPr>
          <a:xfrm>
            <a:off x="5708650" y="1741488"/>
            <a:ext cx="533400" cy="685800"/>
            <a:chOff x="5708650" y="1741488"/>
            <a:chExt cx="533400" cy="685800"/>
          </a:xfrm>
        </p:grpSpPr>
        <p:sp>
          <p:nvSpPr>
            <p:cNvPr id="148" name="Freeform 259"/>
            <p:cNvSpPr>
              <a:spLocks noEditPoints="1"/>
            </p:cNvSpPr>
            <p:nvPr/>
          </p:nvSpPr>
          <p:spPr bwMode="auto">
            <a:xfrm>
              <a:off x="5708650" y="1741488"/>
              <a:ext cx="508000" cy="685800"/>
            </a:xfrm>
            <a:custGeom>
              <a:avLst/>
              <a:gdLst>
                <a:gd name="T0" fmla="*/ 86 w 177"/>
                <a:gd name="T1" fmla="*/ 0 h 239"/>
                <a:gd name="T2" fmla="*/ 0 w 177"/>
                <a:gd name="T3" fmla="*/ 35 h 239"/>
                <a:gd name="T4" fmla="*/ 0 w 177"/>
                <a:gd name="T5" fmla="*/ 203 h 239"/>
                <a:gd name="T6" fmla="*/ 62 w 177"/>
                <a:gd name="T7" fmla="*/ 239 h 239"/>
                <a:gd name="T8" fmla="*/ 62 w 177"/>
                <a:gd name="T9" fmla="*/ 88 h 239"/>
                <a:gd name="T10" fmla="*/ 146 w 177"/>
                <a:gd name="T11" fmla="*/ 88 h 239"/>
                <a:gd name="T12" fmla="*/ 177 w 177"/>
                <a:gd name="T13" fmla="*/ 117 h 239"/>
                <a:gd name="T14" fmla="*/ 177 w 177"/>
                <a:gd name="T15" fmla="*/ 36 h 239"/>
                <a:gd name="T16" fmla="*/ 86 w 177"/>
                <a:gd name="T17" fmla="*/ 0 h 239"/>
                <a:gd name="T18" fmla="*/ 86 w 177"/>
                <a:gd name="T19" fmla="*/ 13 h 239"/>
                <a:gd name="T20" fmla="*/ 149 w 177"/>
                <a:gd name="T21" fmla="*/ 33 h 239"/>
                <a:gd name="T22" fmla="*/ 86 w 177"/>
                <a:gd name="T23" fmla="*/ 52 h 239"/>
                <a:gd name="T24" fmla="*/ 18 w 177"/>
                <a:gd name="T25" fmla="*/ 33 h 239"/>
                <a:gd name="T26" fmla="*/ 86 w 177"/>
                <a:gd name="T27" fmla="*/ 1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239">
                  <a:moveTo>
                    <a:pt x="86" y="0"/>
                  </a:moveTo>
                  <a:cubicBezTo>
                    <a:pt x="33" y="0"/>
                    <a:pt x="0" y="17"/>
                    <a:pt x="0" y="35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0"/>
                    <a:pt x="15" y="236"/>
                    <a:pt x="62" y="239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77" y="18"/>
                    <a:pt x="139" y="0"/>
                    <a:pt x="86" y="0"/>
                  </a:cubicBezTo>
                  <a:close/>
                  <a:moveTo>
                    <a:pt x="86" y="13"/>
                  </a:moveTo>
                  <a:cubicBezTo>
                    <a:pt x="124" y="13"/>
                    <a:pt x="149" y="22"/>
                    <a:pt x="149" y="33"/>
                  </a:cubicBezTo>
                  <a:cubicBezTo>
                    <a:pt x="149" y="44"/>
                    <a:pt x="124" y="52"/>
                    <a:pt x="86" y="52"/>
                  </a:cubicBezTo>
                  <a:cubicBezTo>
                    <a:pt x="49" y="52"/>
                    <a:pt x="18" y="44"/>
                    <a:pt x="18" y="33"/>
                  </a:cubicBezTo>
                  <a:cubicBezTo>
                    <a:pt x="18" y="21"/>
                    <a:pt x="49" y="13"/>
                    <a:pt x="86" y="13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9" name="Freeform 260"/>
            <p:cNvSpPr>
              <a:spLocks noEditPoints="1"/>
            </p:cNvSpPr>
            <p:nvPr/>
          </p:nvSpPr>
          <p:spPr bwMode="auto">
            <a:xfrm>
              <a:off x="5911850" y="2019300"/>
              <a:ext cx="330200" cy="407988"/>
            </a:xfrm>
            <a:custGeom>
              <a:avLst/>
              <a:gdLst>
                <a:gd name="T0" fmla="*/ 192 w 208"/>
                <a:gd name="T1" fmla="*/ 240 h 257"/>
                <a:gd name="T2" fmla="*/ 15 w 208"/>
                <a:gd name="T3" fmla="*/ 240 h 257"/>
                <a:gd name="T4" fmla="*/ 15 w 208"/>
                <a:gd name="T5" fmla="*/ 16 h 257"/>
                <a:gd name="T6" fmla="*/ 127 w 208"/>
                <a:gd name="T7" fmla="*/ 16 h 257"/>
                <a:gd name="T8" fmla="*/ 127 w 208"/>
                <a:gd name="T9" fmla="*/ 80 h 257"/>
                <a:gd name="T10" fmla="*/ 192 w 208"/>
                <a:gd name="T11" fmla="*/ 80 h 257"/>
                <a:gd name="T12" fmla="*/ 192 w 208"/>
                <a:gd name="T13" fmla="*/ 240 h 257"/>
                <a:gd name="T14" fmla="*/ 121 w 208"/>
                <a:gd name="T15" fmla="*/ 0 h 257"/>
                <a:gd name="T16" fmla="*/ 0 w 208"/>
                <a:gd name="T17" fmla="*/ 0 h 257"/>
                <a:gd name="T18" fmla="*/ 0 w 208"/>
                <a:gd name="T19" fmla="*/ 257 h 257"/>
                <a:gd name="T20" fmla="*/ 208 w 208"/>
                <a:gd name="T21" fmla="*/ 257 h 257"/>
                <a:gd name="T22" fmla="*/ 208 w 208"/>
                <a:gd name="T23" fmla="*/ 72 h 257"/>
                <a:gd name="T24" fmla="*/ 121 w 208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8" h="257">
                  <a:moveTo>
                    <a:pt x="192" y="240"/>
                  </a:moveTo>
                  <a:lnTo>
                    <a:pt x="15" y="240"/>
                  </a:lnTo>
                  <a:lnTo>
                    <a:pt x="15" y="16"/>
                  </a:lnTo>
                  <a:lnTo>
                    <a:pt x="127" y="16"/>
                  </a:lnTo>
                  <a:lnTo>
                    <a:pt x="127" y="80"/>
                  </a:lnTo>
                  <a:lnTo>
                    <a:pt x="192" y="80"/>
                  </a:lnTo>
                  <a:lnTo>
                    <a:pt x="192" y="240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257"/>
                  </a:lnTo>
                  <a:lnTo>
                    <a:pt x="208" y="257"/>
                  </a:lnTo>
                  <a:lnTo>
                    <a:pt x="208" y="72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0" name="Rectangle 261"/>
            <p:cNvSpPr>
              <a:spLocks noChangeArrowheads="1"/>
            </p:cNvSpPr>
            <p:nvPr/>
          </p:nvSpPr>
          <p:spPr bwMode="auto">
            <a:xfrm>
              <a:off x="5981700" y="2089150"/>
              <a:ext cx="77788" cy="254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1" name="Rectangle 262"/>
            <p:cNvSpPr>
              <a:spLocks noChangeArrowheads="1"/>
            </p:cNvSpPr>
            <p:nvPr/>
          </p:nvSpPr>
          <p:spPr bwMode="auto">
            <a:xfrm>
              <a:off x="5981700" y="2136775"/>
              <a:ext cx="77788" cy="269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2" name="Rectangle 263"/>
            <p:cNvSpPr>
              <a:spLocks noChangeArrowheads="1"/>
            </p:cNvSpPr>
            <p:nvPr/>
          </p:nvSpPr>
          <p:spPr bwMode="auto">
            <a:xfrm>
              <a:off x="5981700" y="2189163"/>
              <a:ext cx="77788" cy="254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3" name="Rectangle 264"/>
            <p:cNvSpPr>
              <a:spLocks noChangeArrowheads="1"/>
            </p:cNvSpPr>
            <p:nvPr/>
          </p:nvSpPr>
          <p:spPr bwMode="auto">
            <a:xfrm>
              <a:off x="5981700" y="2239963"/>
              <a:ext cx="77788" cy="269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4" name="Rectangle 265"/>
            <p:cNvSpPr>
              <a:spLocks noChangeArrowheads="1"/>
            </p:cNvSpPr>
            <p:nvPr/>
          </p:nvSpPr>
          <p:spPr bwMode="auto">
            <a:xfrm>
              <a:off x="5981700" y="2289175"/>
              <a:ext cx="77788" cy="2857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5" name="Rectangle 266"/>
            <p:cNvSpPr>
              <a:spLocks noChangeArrowheads="1"/>
            </p:cNvSpPr>
            <p:nvPr/>
          </p:nvSpPr>
          <p:spPr bwMode="auto">
            <a:xfrm>
              <a:off x="6081713" y="2289175"/>
              <a:ext cx="77788" cy="28575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6" name="Rectangle 267"/>
            <p:cNvSpPr>
              <a:spLocks noChangeArrowheads="1"/>
            </p:cNvSpPr>
            <p:nvPr/>
          </p:nvSpPr>
          <p:spPr bwMode="auto">
            <a:xfrm>
              <a:off x="6081713" y="2239963"/>
              <a:ext cx="77788" cy="26988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7" name="Rectangle 268"/>
            <p:cNvSpPr>
              <a:spLocks noChangeArrowheads="1"/>
            </p:cNvSpPr>
            <p:nvPr/>
          </p:nvSpPr>
          <p:spPr bwMode="auto">
            <a:xfrm>
              <a:off x="6081713" y="2189163"/>
              <a:ext cx="77788" cy="25400"/>
            </a:xfrm>
            <a:prstGeom prst="rect">
              <a:avLst/>
            </a:pr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26" name="グループ化 525"/>
          <p:cNvGrpSpPr/>
          <p:nvPr/>
        </p:nvGrpSpPr>
        <p:grpSpPr>
          <a:xfrm>
            <a:off x="6605588" y="1776413"/>
            <a:ext cx="654050" cy="654050"/>
            <a:chOff x="6605588" y="1776413"/>
            <a:chExt cx="654050" cy="654050"/>
          </a:xfrm>
        </p:grpSpPr>
        <p:sp>
          <p:nvSpPr>
            <p:cNvPr id="158" name="Freeform 269"/>
            <p:cNvSpPr>
              <a:spLocks/>
            </p:cNvSpPr>
            <p:nvPr/>
          </p:nvSpPr>
          <p:spPr bwMode="auto">
            <a:xfrm>
              <a:off x="6929438" y="1865313"/>
              <a:ext cx="330200" cy="565150"/>
            </a:xfrm>
            <a:custGeom>
              <a:avLst/>
              <a:gdLst>
                <a:gd name="T0" fmla="*/ 115 w 115"/>
                <a:gd name="T1" fmla="*/ 3 h 197"/>
                <a:gd name="T2" fmla="*/ 0 w 115"/>
                <a:gd name="T3" fmla="*/ 0 h 197"/>
                <a:gd name="T4" fmla="*/ 1 w 115"/>
                <a:gd name="T5" fmla="*/ 197 h 197"/>
                <a:gd name="T6" fmla="*/ 9 w 115"/>
                <a:gd name="T7" fmla="*/ 197 h 197"/>
                <a:gd name="T8" fmla="*/ 15 w 115"/>
                <a:gd name="T9" fmla="*/ 197 h 197"/>
                <a:gd name="T10" fmla="*/ 21 w 115"/>
                <a:gd name="T11" fmla="*/ 197 h 197"/>
                <a:gd name="T12" fmla="*/ 26 w 115"/>
                <a:gd name="T13" fmla="*/ 196 h 197"/>
                <a:gd name="T14" fmla="*/ 32 w 115"/>
                <a:gd name="T15" fmla="*/ 196 h 197"/>
                <a:gd name="T16" fmla="*/ 37 w 115"/>
                <a:gd name="T17" fmla="*/ 196 h 197"/>
                <a:gd name="T18" fmla="*/ 43 w 115"/>
                <a:gd name="T19" fmla="*/ 195 h 197"/>
                <a:gd name="T20" fmla="*/ 48 w 115"/>
                <a:gd name="T21" fmla="*/ 195 h 197"/>
                <a:gd name="T22" fmla="*/ 53 w 115"/>
                <a:gd name="T23" fmla="*/ 194 h 197"/>
                <a:gd name="T24" fmla="*/ 58 w 115"/>
                <a:gd name="T25" fmla="*/ 193 h 197"/>
                <a:gd name="T26" fmla="*/ 62 w 115"/>
                <a:gd name="T27" fmla="*/ 192 h 197"/>
                <a:gd name="T28" fmla="*/ 67 w 115"/>
                <a:gd name="T29" fmla="*/ 192 h 197"/>
                <a:gd name="T30" fmla="*/ 71 w 115"/>
                <a:gd name="T31" fmla="*/ 191 h 197"/>
                <a:gd name="T32" fmla="*/ 75 w 115"/>
                <a:gd name="T33" fmla="*/ 190 h 197"/>
                <a:gd name="T34" fmla="*/ 79 w 115"/>
                <a:gd name="T35" fmla="*/ 189 h 197"/>
                <a:gd name="T36" fmla="*/ 83 w 115"/>
                <a:gd name="T37" fmla="*/ 188 h 197"/>
                <a:gd name="T38" fmla="*/ 87 w 115"/>
                <a:gd name="T39" fmla="*/ 187 h 197"/>
                <a:gd name="T40" fmla="*/ 91 w 115"/>
                <a:gd name="T41" fmla="*/ 185 h 197"/>
                <a:gd name="T42" fmla="*/ 94 w 115"/>
                <a:gd name="T43" fmla="*/ 184 h 197"/>
                <a:gd name="T44" fmla="*/ 97 w 115"/>
                <a:gd name="T45" fmla="*/ 183 h 197"/>
                <a:gd name="T46" fmla="*/ 100 w 115"/>
                <a:gd name="T47" fmla="*/ 182 h 197"/>
                <a:gd name="T48" fmla="*/ 102 w 115"/>
                <a:gd name="T49" fmla="*/ 180 h 197"/>
                <a:gd name="T50" fmla="*/ 105 w 115"/>
                <a:gd name="T51" fmla="*/ 179 h 197"/>
                <a:gd name="T52" fmla="*/ 107 w 115"/>
                <a:gd name="T53" fmla="*/ 178 h 197"/>
                <a:gd name="T54" fmla="*/ 109 w 115"/>
                <a:gd name="T55" fmla="*/ 176 h 197"/>
                <a:gd name="T56" fmla="*/ 111 w 115"/>
                <a:gd name="T57" fmla="*/ 175 h 197"/>
                <a:gd name="T58" fmla="*/ 112 w 115"/>
                <a:gd name="T59" fmla="*/ 173 h 197"/>
                <a:gd name="T60" fmla="*/ 113 w 115"/>
                <a:gd name="T61" fmla="*/ 172 h 197"/>
                <a:gd name="T62" fmla="*/ 114 w 115"/>
                <a:gd name="T63" fmla="*/ 170 h 197"/>
                <a:gd name="T64" fmla="*/ 114 w 115"/>
                <a:gd name="T65" fmla="*/ 17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197">
                  <a:moveTo>
                    <a:pt x="94" y="87"/>
                  </a:moveTo>
                  <a:cubicBezTo>
                    <a:pt x="94" y="55"/>
                    <a:pt x="102" y="26"/>
                    <a:pt x="115" y="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3" y="197"/>
                    <a:pt x="5" y="197"/>
                    <a:pt x="7" y="197"/>
                  </a:cubicBezTo>
                  <a:cubicBezTo>
                    <a:pt x="8" y="197"/>
                    <a:pt x="8" y="197"/>
                    <a:pt x="9" y="197"/>
                  </a:cubicBezTo>
                  <a:cubicBezTo>
                    <a:pt x="10" y="197"/>
                    <a:pt x="11" y="197"/>
                    <a:pt x="13" y="197"/>
                  </a:cubicBezTo>
                  <a:cubicBezTo>
                    <a:pt x="13" y="197"/>
                    <a:pt x="14" y="197"/>
                    <a:pt x="15" y="197"/>
                  </a:cubicBezTo>
                  <a:cubicBezTo>
                    <a:pt x="16" y="197"/>
                    <a:pt x="17" y="197"/>
                    <a:pt x="18" y="197"/>
                  </a:cubicBezTo>
                  <a:cubicBezTo>
                    <a:pt x="19" y="197"/>
                    <a:pt x="20" y="197"/>
                    <a:pt x="21" y="197"/>
                  </a:cubicBezTo>
                  <a:cubicBezTo>
                    <a:pt x="22" y="197"/>
                    <a:pt x="23" y="197"/>
                    <a:pt x="24" y="197"/>
                  </a:cubicBezTo>
                  <a:cubicBezTo>
                    <a:pt x="25" y="197"/>
                    <a:pt x="26" y="197"/>
                    <a:pt x="26" y="196"/>
                  </a:cubicBezTo>
                  <a:cubicBezTo>
                    <a:pt x="27" y="196"/>
                    <a:pt x="28" y="196"/>
                    <a:pt x="29" y="196"/>
                  </a:cubicBezTo>
                  <a:cubicBezTo>
                    <a:pt x="30" y="196"/>
                    <a:pt x="31" y="196"/>
                    <a:pt x="32" y="196"/>
                  </a:cubicBezTo>
                  <a:cubicBezTo>
                    <a:pt x="33" y="196"/>
                    <a:pt x="34" y="196"/>
                    <a:pt x="35" y="196"/>
                  </a:cubicBezTo>
                  <a:cubicBezTo>
                    <a:pt x="36" y="196"/>
                    <a:pt x="36" y="196"/>
                    <a:pt x="37" y="196"/>
                  </a:cubicBezTo>
                  <a:cubicBezTo>
                    <a:pt x="38" y="196"/>
                    <a:pt x="39" y="195"/>
                    <a:pt x="40" y="195"/>
                  </a:cubicBezTo>
                  <a:cubicBezTo>
                    <a:pt x="41" y="195"/>
                    <a:pt x="42" y="195"/>
                    <a:pt x="43" y="195"/>
                  </a:cubicBezTo>
                  <a:cubicBezTo>
                    <a:pt x="43" y="195"/>
                    <a:pt x="44" y="195"/>
                    <a:pt x="45" y="195"/>
                  </a:cubicBezTo>
                  <a:cubicBezTo>
                    <a:pt x="46" y="195"/>
                    <a:pt x="47" y="195"/>
                    <a:pt x="48" y="195"/>
                  </a:cubicBezTo>
                  <a:cubicBezTo>
                    <a:pt x="48" y="194"/>
                    <a:pt x="49" y="194"/>
                    <a:pt x="50" y="194"/>
                  </a:cubicBezTo>
                  <a:cubicBezTo>
                    <a:pt x="51" y="194"/>
                    <a:pt x="52" y="194"/>
                    <a:pt x="53" y="194"/>
                  </a:cubicBezTo>
                  <a:cubicBezTo>
                    <a:pt x="53" y="194"/>
                    <a:pt x="54" y="194"/>
                    <a:pt x="55" y="194"/>
                  </a:cubicBezTo>
                  <a:cubicBezTo>
                    <a:pt x="56" y="193"/>
                    <a:pt x="57" y="193"/>
                    <a:pt x="58" y="193"/>
                  </a:cubicBezTo>
                  <a:cubicBezTo>
                    <a:pt x="58" y="193"/>
                    <a:pt x="59" y="193"/>
                    <a:pt x="60" y="193"/>
                  </a:cubicBezTo>
                  <a:cubicBezTo>
                    <a:pt x="60" y="193"/>
                    <a:pt x="61" y="193"/>
                    <a:pt x="62" y="192"/>
                  </a:cubicBezTo>
                  <a:cubicBezTo>
                    <a:pt x="63" y="192"/>
                    <a:pt x="64" y="192"/>
                    <a:pt x="64" y="192"/>
                  </a:cubicBezTo>
                  <a:cubicBezTo>
                    <a:pt x="65" y="192"/>
                    <a:pt x="66" y="192"/>
                    <a:pt x="67" y="192"/>
                  </a:cubicBezTo>
                  <a:cubicBezTo>
                    <a:pt x="67" y="191"/>
                    <a:pt x="68" y="191"/>
                    <a:pt x="69" y="191"/>
                  </a:cubicBezTo>
                  <a:cubicBezTo>
                    <a:pt x="69" y="191"/>
                    <a:pt x="70" y="191"/>
                    <a:pt x="71" y="191"/>
                  </a:cubicBezTo>
                  <a:cubicBezTo>
                    <a:pt x="72" y="191"/>
                    <a:pt x="72" y="190"/>
                    <a:pt x="73" y="190"/>
                  </a:cubicBezTo>
                  <a:cubicBezTo>
                    <a:pt x="74" y="190"/>
                    <a:pt x="75" y="190"/>
                    <a:pt x="75" y="190"/>
                  </a:cubicBezTo>
                  <a:cubicBezTo>
                    <a:pt x="76" y="190"/>
                    <a:pt x="76" y="189"/>
                    <a:pt x="77" y="189"/>
                  </a:cubicBezTo>
                  <a:cubicBezTo>
                    <a:pt x="78" y="189"/>
                    <a:pt x="79" y="189"/>
                    <a:pt x="79" y="189"/>
                  </a:cubicBezTo>
                  <a:cubicBezTo>
                    <a:pt x="80" y="189"/>
                    <a:pt x="80" y="188"/>
                    <a:pt x="81" y="188"/>
                  </a:cubicBezTo>
                  <a:cubicBezTo>
                    <a:pt x="82" y="188"/>
                    <a:pt x="83" y="188"/>
                    <a:pt x="83" y="188"/>
                  </a:cubicBezTo>
                  <a:cubicBezTo>
                    <a:pt x="84" y="188"/>
                    <a:pt x="84" y="187"/>
                    <a:pt x="85" y="187"/>
                  </a:cubicBezTo>
                  <a:cubicBezTo>
                    <a:pt x="85" y="187"/>
                    <a:pt x="86" y="187"/>
                    <a:pt x="87" y="187"/>
                  </a:cubicBezTo>
                  <a:cubicBezTo>
                    <a:pt x="88" y="186"/>
                    <a:pt x="88" y="186"/>
                    <a:pt x="88" y="186"/>
                  </a:cubicBezTo>
                  <a:cubicBezTo>
                    <a:pt x="89" y="186"/>
                    <a:pt x="90" y="186"/>
                    <a:pt x="91" y="185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92" y="185"/>
                    <a:pt x="93" y="185"/>
                    <a:pt x="94" y="184"/>
                  </a:cubicBezTo>
                  <a:cubicBezTo>
                    <a:pt x="95" y="184"/>
                    <a:pt x="95" y="184"/>
                    <a:pt x="95" y="184"/>
                  </a:cubicBezTo>
                  <a:cubicBezTo>
                    <a:pt x="95" y="184"/>
                    <a:pt x="96" y="183"/>
                    <a:pt x="97" y="183"/>
                  </a:cubicBezTo>
                  <a:cubicBezTo>
                    <a:pt x="98" y="183"/>
                    <a:pt x="98" y="183"/>
                    <a:pt x="98" y="183"/>
                  </a:cubicBezTo>
                  <a:cubicBezTo>
                    <a:pt x="98" y="182"/>
                    <a:pt x="99" y="182"/>
                    <a:pt x="100" y="182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101" y="181"/>
                    <a:pt x="102" y="181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4" y="180"/>
                    <a:pt x="104" y="179"/>
                    <a:pt x="105" y="179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6" y="178"/>
                    <a:pt x="106" y="178"/>
                    <a:pt x="107" y="178"/>
                  </a:cubicBezTo>
                  <a:cubicBezTo>
                    <a:pt x="107" y="178"/>
                    <a:pt x="107" y="178"/>
                    <a:pt x="107" y="178"/>
                  </a:cubicBezTo>
                  <a:cubicBezTo>
                    <a:pt x="108" y="177"/>
                    <a:pt x="108" y="177"/>
                    <a:pt x="109" y="176"/>
                  </a:cubicBezTo>
                  <a:cubicBezTo>
                    <a:pt x="109" y="176"/>
                    <a:pt x="109" y="176"/>
                    <a:pt x="109" y="176"/>
                  </a:cubicBezTo>
                  <a:cubicBezTo>
                    <a:pt x="110" y="176"/>
                    <a:pt x="110" y="175"/>
                    <a:pt x="111" y="175"/>
                  </a:cubicBezTo>
                  <a:cubicBezTo>
                    <a:pt x="111" y="175"/>
                    <a:pt x="111" y="175"/>
                    <a:pt x="111" y="175"/>
                  </a:cubicBezTo>
                  <a:cubicBezTo>
                    <a:pt x="111" y="174"/>
                    <a:pt x="112" y="174"/>
                    <a:pt x="112" y="173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113" y="173"/>
                    <a:pt x="113" y="172"/>
                    <a:pt x="113" y="172"/>
                  </a:cubicBezTo>
                  <a:cubicBezTo>
                    <a:pt x="113" y="172"/>
                    <a:pt x="113" y="172"/>
                    <a:pt x="113" y="172"/>
                  </a:cubicBezTo>
                  <a:cubicBezTo>
                    <a:pt x="114" y="171"/>
                    <a:pt x="114" y="171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02" y="148"/>
                    <a:pt x="94" y="119"/>
                    <a:pt x="94" y="87"/>
                  </a:cubicBezTo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9" name="Freeform 270"/>
            <p:cNvSpPr>
              <a:spLocks noEditPoints="1"/>
            </p:cNvSpPr>
            <p:nvPr/>
          </p:nvSpPr>
          <p:spPr bwMode="auto">
            <a:xfrm>
              <a:off x="6932613" y="2403475"/>
              <a:ext cx="238125" cy="26988"/>
            </a:xfrm>
            <a:custGeom>
              <a:avLst/>
              <a:gdLst>
                <a:gd name="T0" fmla="*/ 1 w 83"/>
                <a:gd name="T1" fmla="*/ 9 h 9"/>
                <a:gd name="T2" fmla="*/ 0 w 83"/>
                <a:gd name="T3" fmla="*/ 9 h 9"/>
                <a:gd name="T4" fmla="*/ 1 w 83"/>
                <a:gd name="T5" fmla="*/ 9 h 9"/>
                <a:gd name="T6" fmla="*/ 71 w 83"/>
                <a:gd name="T7" fmla="*/ 3 h 9"/>
                <a:gd name="T8" fmla="*/ 70 w 83"/>
                <a:gd name="T9" fmla="*/ 3 h 9"/>
                <a:gd name="T10" fmla="*/ 68 w 83"/>
                <a:gd name="T11" fmla="*/ 3 h 9"/>
                <a:gd name="T12" fmla="*/ 66 w 83"/>
                <a:gd name="T13" fmla="*/ 4 h 9"/>
                <a:gd name="T14" fmla="*/ 63 w 83"/>
                <a:gd name="T15" fmla="*/ 4 h 9"/>
                <a:gd name="T16" fmla="*/ 61 w 83"/>
                <a:gd name="T17" fmla="*/ 4 h 9"/>
                <a:gd name="T18" fmla="*/ 59 w 83"/>
                <a:gd name="T19" fmla="*/ 5 h 9"/>
                <a:gd name="T20" fmla="*/ 57 w 83"/>
                <a:gd name="T21" fmla="*/ 5 h 9"/>
                <a:gd name="T22" fmla="*/ 54 w 83"/>
                <a:gd name="T23" fmla="*/ 6 h 9"/>
                <a:gd name="T24" fmla="*/ 52 w 83"/>
                <a:gd name="T25" fmla="*/ 6 h 9"/>
                <a:gd name="T26" fmla="*/ 49 w 83"/>
                <a:gd name="T27" fmla="*/ 6 h 9"/>
                <a:gd name="T28" fmla="*/ 47 w 83"/>
                <a:gd name="T29" fmla="*/ 7 h 9"/>
                <a:gd name="T30" fmla="*/ 44 w 83"/>
                <a:gd name="T31" fmla="*/ 7 h 9"/>
                <a:gd name="T32" fmla="*/ 42 w 83"/>
                <a:gd name="T33" fmla="*/ 7 h 9"/>
                <a:gd name="T34" fmla="*/ 39 w 83"/>
                <a:gd name="T35" fmla="*/ 7 h 9"/>
                <a:gd name="T36" fmla="*/ 36 w 83"/>
                <a:gd name="T37" fmla="*/ 8 h 9"/>
                <a:gd name="T38" fmla="*/ 34 w 83"/>
                <a:gd name="T39" fmla="*/ 8 h 9"/>
                <a:gd name="T40" fmla="*/ 31 w 83"/>
                <a:gd name="T41" fmla="*/ 8 h 9"/>
                <a:gd name="T42" fmla="*/ 28 w 83"/>
                <a:gd name="T43" fmla="*/ 8 h 9"/>
                <a:gd name="T44" fmla="*/ 25 w 83"/>
                <a:gd name="T45" fmla="*/ 8 h 9"/>
                <a:gd name="T46" fmla="*/ 23 w 83"/>
                <a:gd name="T47" fmla="*/ 9 h 9"/>
                <a:gd name="T48" fmla="*/ 20 w 83"/>
                <a:gd name="T49" fmla="*/ 9 h 9"/>
                <a:gd name="T50" fmla="*/ 17 w 83"/>
                <a:gd name="T51" fmla="*/ 9 h 9"/>
                <a:gd name="T52" fmla="*/ 14 w 83"/>
                <a:gd name="T53" fmla="*/ 9 h 9"/>
                <a:gd name="T54" fmla="*/ 12 w 83"/>
                <a:gd name="T55" fmla="*/ 9 h 9"/>
                <a:gd name="T56" fmla="*/ 8 w 83"/>
                <a:gd name="T57" fmla="*/ 9 h 9"/>
                <a:gd name="T58" fmla="*/ 6 w 83"/>
                <a:gd name="T59" fmla="*/ 9 h 9"/>
                <a:gd name="T60" fmla="*/ 1 w 83"/>
                <a:gd name="T61" fmla="*/ 9 h 9"/>
                <a:gd name="T62" fmla="*/ 71 w 83"/>
                <a:gd name="T63" fmla="*/ 3 h 9"/>
                <a:gd name="T64" fmla="*/ 75 w 83"/>
                <a:gd name="T65" fmla="*/ 1 h 9"/>
                <a:gd name="T66" fmla="*/ 74 w 83"/>
                <a:gd name="T67" fmla="*/ 2 h 9"/>
                <a:gd name="T68" fmla="*/ 74 w 83"/>
                <a:gd name="T69" fmla="*/ 2 h 9"/>
                <a:gd name="T70" fmla="*/ 75 w 83"/>
                <a:gd name="T71" fmla="*/ 1 h 9"/>
                <a:gd name="T72" fmla="*/ 79 w 83"/>
                <a:gd name="T73" fmla="*/ 1 h 9"/>
                <a:gd name="T74" fmla="*/ 78 w 83"/>
                <a:gd name="T75" fmla="*/ 1 h 9"/>
                <a:gd name="T76" fmla="*/ 78 w 83"/>
                <a:gd name="T77" fmla="*/ 1 h 9"/>
                <a:gd name="T78" fmla="*/ 79 w 83"/>
                <a:gd name="T79" fmla="*/ 1 h 9"/>
                <a:gd name="T80" fmla="*/ 83 w 83"/>
                <a:gd name="T81" fmla="*/ 0 h 9"/>
                <a:gd name="T82" fmla="*/ 82 w 83"/>
                <a:gd name="T83" fmla="*/ 0 h 9"/>
                <a:gd name="T84" fmla="*/ 82 w 83"/>
                <a:gd name="T85" fmla="*/ 0 h 9"/>
                <a:gd name="T86" fmla="*/ 83 w 83"/>
                <a:gd name="T8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3" h="9">
                  <a:moveTo>
                    <a:pt x="1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9"/>
                  </a:cubicBezTo>
                  <a:moveTo>
                    <a:pt x="71" y="3"/>
                  </a:moveTo>
                  <a:cubicBezTo>
                    <a:pt x="71" y="3"/>
                    <a:pt x="70" y="3"/>
                    <a:pt x="70" y="3"/>
                  </a:cubicBezTo>
                  <a:cubicBezTo>
                    <a:pt x="69" y="3"/>
                    <a:pt x="68" y="3"/>
                    <a:pt x="68" y="3"/>
                  </a:cubicBezTo>
                  <a:cubicBezTo>
                    <a:pt x="67" y="3"/>
                    <a:pt x="66" y="3"/>
                    <a:pt x="66" y="4"/>
                  </a:cubicBezTo>
                  <a:cubicBezTo>
                    <a:pt x="65" y="4"/>
                    <a:pt x="64" y="4"/>
                    <a:pt x="63" y="4"/>
                  </a:cubicBezTo>
                  <a:cubicBezTo>
                    <a:pt x="63" y="4"/>
                    <a:pt x="62" y="4"/>
                    <a:pt x="61" y="4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8" y="5"/>
                    <a:pt x="57" y="5"/>
                    <a:pt x="57" y="5"/>
                  </a:cubicBezTo>
                  <a:cubicBezTo>
                    <a:pt x="56" y="5"/>
                    <a:pt x="55" y="5"/>
                    <a:pt x="54" y="6"/>
                  </a:cubicBezTo>
                  <a:cubicBezTo>
                    <a:pt x="53" y="6"/>
                    <a:pt x="52" y="6"/>
                    <a:pt x="52" y="6"/>
                  </a:cubicBezTo>
                  <a:cubicBezTo>
                    <a:pt x="51" y="6"/>
                    <a:pt x="50" y="6"/>
                    <a:pt x="49" y="6"/>
                  </a:cubicBezTo>
                  <a:cubicBezTo>
                    <a:pt x="48" y="6"/>
                    <a:pt x="47" y="6"/>
                    <a:pt x="47" y="7"/>
                  </a:cubicBezTo>
                  <a:cubicBezTo>
                    <a:pt x="46" y="7"/>
                    <a:pt x="45" y="7"/>
                    <a:pt x="44" y="7"/>
                  </a:cubicBezTo>
                  <a:cubicBezTo>
                    <a:pt x="43" y="7"/>
                    <a:pt x="42" y="7"/>
                    <a:pt x="42" y="7"/>
                  </a:cubicBezTo>
                  <a:cubicBezTo>
                    <a:pt x="41" y="7"/>
                    <a:pt x="40" y="7"/>
                    <a:pt x="39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5" y="8"/>
                    <a:pt x="34" y="8"/>
                  </a:cubicBezTo>
                  <a:cubicBezTo>
                    <a:pt x="33" y="8"/>
                    <a:pt x="32" y="8"/>
                    <a:pt x="31" y="8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7" y="8"/>
                    <a:pt x="26" y="8"/>
                    <a:pt x="25" y="8"/>
                  </a:cubicBezTo>
                  <a:cubicBezTo>
                    <a:pt x="25" y="9"/>
                    <a:pt x="24" y="9"/>
                    <a:pt x="23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19" y="9"/>
                    <a:pt x="18" y="9"/>
                    <a:pt x="17" y="9"/>
                  </a:cubicBezTo>
                  <a:cubicBezTo>
                    <a:pt x="16" y="9"/>
                    <a:pt x="15" y="9"/>
                    <a:pt x="14" y="9"/>
                  </a:cubicBezTo>
                  <a:cubicBezTo>
                    <a:pt x="13" y="9"/>
                    <a:pt x="12" y="9"/>
                    <a:pt x="12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7" y="9"/>
                    <a:pt x="7" y="9"/>
                    <a:pt x="6" y="9"/>
                  </a:cubicBezTo>
                  <a:cubicBezTo>
                    <a:pt x="4" y="9"/>
                    <a:pt x="2" y="9"/>
                    <a:pt x="1" y="9"/>
                  </a:cubicBezTo>
                  <a:cubicBezTo>
                    <a:pt x="27" y="9"/>
                    <a:pt x="52" y="7"/>
                    <a:pt x="71" y="3"/>
                  </a:cubicBezTo>
                  <a:moveTo>
                    <a:pt x="75" y="1"/>
                  </a:moveTo>
                  <a:cubicBezTo>
                    <a:pt x="75" y="2"/>
                    <a:pt x="75" y="2"/>
                    <a:pt x="74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4" y="2"/>
                    <a:pt x="75" y="2"/>
                    <a:pt x="75" y="1"/>
                  </a:cubicBezTo>
                  <a:moveTo>
                    <a:pt x="79" y="1"/>
                  </a:moveTo>
                  <a:cubicBezTo>
                    <a:pt x="79" y="1"/>
                    <a:pt x="79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1"/>
                    <a:pt x="79" y="1"/>
                    <a:pt x="79" y="1"/>
                  </a:cubicBezTo>
                  <a:moveTo>
                    <a:pt x="83" y="0"/>
                  </a:moveTo>
                  <a:cubicBezTo>
                    <a:pt x="83" y="0"/>
                    <a:pt x="83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0" name="Freeform 271"/>
            <p:cNvSpPr>
              <a:spLocks/>
            </p:cNvSpPr>
            <p:nvPr/>
          </p:nvSpPr>
          <p:spPr bwMode="auto">
            <a:xfrm>
              <a:off x="6929438" y="1865313"/>
              <a:ext cx="330200" cy="565150"/>
            </a:xfrm>
            <a:custGeom>
              <a:avLst/>
              <a:gdLst>
                <a:gd name="T0" fmla="*/ 115 w 115"/>
                <a:gd name="T1" fmla="*/ 0 h 197"/>
                <a:gd name="T2" fmla="*/ 0 w 115"/>
                <a:gd name="T3" fmla="*/ 0 h 197"/>
                <a:gd name="T4" fmla="*/ 0 w 115"/>
                <a:gd name="T5" fmla="*/ 197 h 197"/>
                <a:gd name="T6" fmla="*/ 1 w 115"/>
                <a:gd name="T7" fmla="*/ 197 h 197"/>
                <a:gd name="T8" fmla="*/ 1 w 115"/>
                <a:gd name="T9" fmla="*/ 197 h 197"/>
                <a:gd name="T10" fmla="*/ 2 w 115"/>
                <a:gd name="T11" fmla="*/ 197 h 197"/>
                <a:gd name="T12" fmla="*/ 2 w 115"/>
                <a:gd name="T13" fmla="*/ 197 h 197"/>
                <a:gd name="T14" fmla="*/ 7 w 115"/>
                <a:gd name="T15" fmla="*/ 197 h 197"/>
                <a:gd name="T16" fmla="*/ 9 w 115"/>
                <a:gd name="T17" fmla="*/ 197 h 197"/>
                <a:gd name="T18" fmla="*/ 13 w 115"/>
                <a:gd name="T19" fmla="*/ 197 h 197"/>
                <a:gd name="T20" fmla="*/ 15 w 115"/>
                <a:gd name="T21" fmla="*/ 197 h 197"/>
                <a:gd name="T22" fmla="*/ 18 w 115"/>
                <a:gd name="T23" fmla="*/ 197 h 197"/>
                <a:gd name="T24" fmla="*/ 21 w 115"/>
                <a:gd name="T25" fmla="*/ 197 h 197"/>
                <a:gd name="T26" fmla="*/ 24 w 115"/>
                <a:gd name="T27" fmla="*/ 197 h 197"/>
                <a:gd name="T28" fmla="*/ 26 w 115"/>
                <a:gd name="T29" fmla="*/ 196 h 197"/>
                <a:gd name="T30" fmla="*/ 29 w 115"/>
                <a:gd name="T31" fmla="*/ 196 h 197"/>
                <a:gd name="T32" fmla="*/ 32 w 115"/>
                <a:gd name="T33" fmla="*/ 196 h 197"/>
                <a:gd name="T34" fmla="*/ 35 w 115"/>
                <a:gd name="T35" fmla="*/ 196 h 197"/>
                <a:gd name="T36" fmla="*/ 37 w 115"/>
                <a:gd name="T37" fmla="*/ 196 h 197"/>
                <a:gd name="T38" fmla="*/ 40 w 115"/>
                <a:gd name="T39" fmla="*/ 195 h 197"/>
                <a:gd name="T40" fmla="*/ 43 w 115"/>
                <a:gd name="T41" fmla="*/ 195 h 197"/>
                <a:gd name="T42" fmla="*/ 45 w 115"/>
                <a:gd name="T43" fmla="*/ 195 h 197"/>
                <a:gd name="T44" fmla="*/ 48 w 115"/>
                <a:gd name="T45" fmla="*/ 195 h 197"/>
                <a:gd name="T46" fmla="*/ 50 w 115"/>
                <a:gd name="T47" fmla="*/ 194 h 197"/>
                <a:gd name="T48" fmla="*/ 53 w 115"/>
                <a:gd name="T49" fmla="*/ 194 h 197"/>
                <a:gd name="T50" fmla="*/ 55 w 115"/>
                <a:gd name="T51" fmla="*/ 194 h 197"/>
                <a:gd name="T52" fmla="*/ 58 w 115"/>
                <a:gd name="T53" fmla="*/ 193 h 197"/>
                <a:gd name="T54" fmla="*/ 60 w 115"/>
                <a:gd name="T55" fmla="*/ 193 h 197"/>
                <a:gd name="T56" fmla="*/ 62 w 115"/>
                <a:gd name="T57" fmla="*/ 192 h 197"/>
                <a:gd name="T58" fmla="*/ 64 w 115"/>
                <a:gd name="T59" fmla="*/ 192 h 197"/>
                <a:gd name="T60" fmla="*/ 67 w 115"/>
                <a:gd name="T61" fmla="*/ 192 h 197"/>
                <a:gd name="T62" fmla="*/ 69 w 115"/>
                <a:gd name="T63" fmla="*/ 191 h 197"/>
                <a:gd name="T64" fmla="*/ 71 w 115"/>
                <a:gd name="T65" fmla="*/ 191 h 197"/>
                <a:gd name="T66" fmla="*/ 72 w 115"/>
                <a:gd name="T67" fmla="*/ 191 h 197"/>
                <a:gd name="T68" fmla="*/ 75 w 115"/>
                <a:gd name="T69" fmla="*/ 190 h 197"/>
                <a:gd name="T70" fmla="*/ 75 w 115"/>
                <a:gd name="T71" fmla="*/ 190 h 197"/>
                <a:gd name="T72" fmla="*/ 76 w 115"/>
                <a:gd name="T73" fmla="*/ 189 h 197"/>
                <a:gd name="T74" fmla="*/ 79 w 115"/>
                <a:gd name="T75" fmla="*/ 189 h 197"/>
                <a:gd name="T76" fmla="*/ 79 w 115"/>
                <a:gd name="T77" fmla="*/ 189 h 197"/>
                <a:gd name="T78" fmla="*/ 80 w 115"/>
                <a:gd name="T79" fmla="*/ 189 h 197"/>
                <a:gd name="T80" fmla="*/ 83 w 115"/>
                <a:gd name="T81" fmla="*/ 188 h 197"/>
                <a:gd name="T82" fmla="*/ 83 w 115"/>
                <a:gd name="T83" fmla="*/ 188 h 197"/>
                <a:gd name="T84" fmla="*/ 84 w 115"/>
                <a:gd name="T85" fmla="*/ 188 h 197"/>
                <a:gd name="T86" fmla="*/ 114 w 115"/>
                <a:gd name="T87" fmla="*/ 170 h 197"/>
                <a:gd name="T88" fmla="*/ 94 w 115"/>
                <a:gd name="T89" fmla="*/ 89 h 197"/>
                <a:gd name="T90" fmla="*/ 94 w 115"/>
                <a:gd name="T91" fmla="*/ 87 h 197"/>
                <a:gd name="T92" fmla="*/ 94 w 115"/>
                <a:gd name="T93" fmla="*/ 87 h 197"/>
                <a:gd name="T94" fmla="*/ 94 w 115"/>
                <a:gd name="T95" fmla="*/ 87 h 197"/>
                <a:gd name="T96" fmla="*/ 115 w 115"/>
                <a:gd name="T97" fmla="*/ 3 h 197"/>
                <a:gd name="T98" fmla="*/ 115 w 115"/>
                <a:gd name="T9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" h="197">
                  <a:moveTo>
                    <a:pt x="1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7"/>
                    <a:pt x="1" y="197"/>
                    <a:pt x="2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3" y="197"/>
                    <a:pt x="5" y="197"/>
                    <a:pt x="7" y="197"/>
                  </a:cubicBezTo>
                  <a:cubicBezTo>
                    <a:pt x="8" y="197"/>
                    <a:pt x="8" y="197"/>
                    <a:pt x="9" y="197"/>
                  </a:cubicBezTo>
                  <a:cubicBezTo>
                    <a:pt x="10" y="197"/>
                    <a:pt x="11" y="197"/>
                    <a:pt x="13" y="197"/>
                  </a:cubicBezTo>
                  <a:cubicBezTo>
                    <a:pt x="13" y="197"/>
                    <a:pt x="14" y="197"/>
                    <a:pt x="15" y="197"/>
                  </a:cubicBezTo>
                  <a:cubicBezTo>
                    <a:pt x="16" y="197"/>
                    <a:pt x="17" y="197"/>
                    <a:pt x="18" y="197"/>
                  </a:cubicBezTo>
                  <a:cubicBezTo>
                    <a:pt x="19" y="197"/>
                    <a:pt x="20" y="197"/>
                    <a:pt x="21" y="197"/>
                  </a:cubicBezTo>
                  <a:cubicBezTo>
                    <a:pt x="22" y="197"/>
                    <a:pt x="23" y="197"/>
                    <a:pt x="24" y="197"/>
                  </a:cubicBezTo>
                  <a:cubicBezTo>
                    <a:pt x="25" y="197"/>
                    <a:pt x="26" y="197"/>
                    <a:pt x="26" y="196"/>
                  </a:cubicBezTo>
                  <a:cubicBezTo>
                    <a:pt x="27" y="196"/>
                    <a:pt x="28" y="196"/>
                    <a:pt x="29" y="196"/>
                  </a:cubicBezTo>
                  <a:cubicBezTo>
                    <a:pt x="30" y="196"/>
                    <a:pt x="31" y="196"/>
                    <a:pt x="32" y="196"/>
                  </a:cubicBezTo>
                  <a:cubicBezTo>
                    <a:pt x="33" y="196"/>
                    <a:pt x="34" y="196"/>
                    <a:pt x="35" y="196"/>
                  </a:cubicBezTo>
                  <a:cubicBezTo>
                    <a:pt x="36" y="196"/>
                    <a:pt x="36" y="196"/>
                    <a:pt x="37" y="196"/>
                  </a:cubicBezTo>
                  <a:cubicBezTo>
                    <a:pt x="38" y="196"/>
                    <a:pt x="39" y="195"/>
                    <a:pt x="40" y="195"/>
                  </a:cubicBezTo>
                  <a:cubicBezTo>
                    <a:pt x="41" y="195"/>
                    <a:pt x="42" y="195"/>
                    <a:pt x="43" y="195"/>
                  </a:cubicBezTo>
                  <a:cubicBezTo>
                    <a:pt x="43" y="195"/>
                    <a:pt x="44" y="195"/>
                    <a:pt x="45" y="195"/>
                  </a:cubicBezTo>
                  <a:cubicBezTo>
                    <a:pt x="46" y="195"/>
                    <a:pt x="47" y="195"/>
                    <a:pt x="48" y="195"/>
                  </a:cubicBezTo>
                  <a:cubicBezTo>
                    <a:pt x="48" y="194"/>
                    <a:pt x="49" y="194"/>
                    <a:pt x="50" y="194"/>
                  </a:cubicBezTo>
                  <a:cubicBezTo>
                    <a:pt x="51" y="194"/>
                    <a:pt x="52" y="194"/>
                    <a:pt x="53" y="194"/>
                  </a:cubicBezTo>
                  <a:cubicBezTo>
                    <a:pt x="53" y="194"/>
                    <a:pt x="54" y="194"/>
                    <a:pt x="55" y="194"/>
                  </a:cubicBezTo>
                  <a:cubicBezTo>
                    <a:pt x="56" y="193"/>
                    <a:pt x="57" y="193"/>
                    <a:pt x="58" y="193"/>
                  </a:cubicBezTo>
                  <a:cubicBezTo>
                    <a:pt x="58" y="193"/>
                    <a:pt x="59" y="193"/>
                    <a:pt x="60" y="193"/>
                  </a:cubicBezTo>
                  <a:cubicBezTo>
                    <a:pt x="60" y="193"/>
                    <a:pt x="61" y="193"/>
                    <a:pt x="62" y="192"/>
                  </a:cubicBezTo>
                  <a:cubicBezTo>
                    <a:pt x="63" y="192"/>
                    <a:pt x="64" y="192"/>
                    <a:pt x="64" y="192"/>
                  </a:cubicBezTo>
                  <a:cubicBezTo>
                    <a:pt x="65" y="192"/>
                    <a:pt x="66" y="192"/>
                    <a:pt x="67" y="192"/>
                  </a:cubicBezTo>
                  <a:cubicBezTo>
                    <a:pt x="67" y="191"/>
                    <a:pt x="68" y="191"/>
                    <a:pt x="69" y="191"/>
                  </a:cubicBezTo>
                  <a:cubicBezTo>
                    <a:pt x="69" y="191"/>
                    <a:pt x="70" y="191"/>
                    <a:pt x="71" y="191"/>
                  </a:cubicBezTo>
                  <a:cubicBezTo>
                    <a:pt x="71" y="191"/>
                    <a:pt x="72" y="191"/>
                    <a:pt x="72" y="191"/>
                  </a:cubicBezTo>
                  <a:cubicBezTo>
                    <a:pt x="73" y="190"/>
                    <a:pt x="74" y="190"/>
                    <a:pt x="75" y="190"/>
                  </a:cubicBezTo>
                  <a:cubicBezTo>
                    <a:pt x="75" y="190"/>
                    <a:pt x="75" y="190"/>
                    <a:pt x="75" y="190"/>
                  </a:cubicBezTo>
                  <a:cubicBezTo>
                    <a:pt x="76" y="190"/>
                    <a:pt x="76" y="190"/>
                    <a:pt x="76" y="189"/>
                  </a:cubicBezTo>
                  <a:cubicBezTo>
                    <a:pt x="77" y="189"/>
                    <a:pt x="78" y="189"/>
                    <a:pt x="79" y="189"/>
                  </a:cubicBezTo>
                  <a:cubicBezTo>
                    <a:pt x="79" y="189"/>
                    <a:pt x="79" y="189"/>
                    <a:pt x="79" y="189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81" y="188"/>
                    <a:pt x="82" y="188"/>
                    <a:pt x="83" y="188"/>
                  </a:cubicBezTo>
                  <a:cubicBezTo>
                    <a:pt x="83" y="188"/>
                    <a:pt x="83" y="188"/>
                    <a:pt x="83" y="188"/>
                  </a:cubicBezTo>
                  <a:cubicBezTo>
                    <a:pt x="84" y="188"/>
                    <a:pt x="84" y="188"/>
                    <a:pt x="84" y="188"/>
                  </a:cubicBezTo>
                  <a:cubicBezTo>
                    <a:pt x="100" y="183"/>
                    <a:pt x="111" y="177"/>
                    <a:pt x="114" y="170"/>
                  </a:cubicBezTo>
                  <a:cubicBezTo>
                    <a:pt x="102" y="148"/>
                    <a:pt x="94" y="120"/>
                    <a:pt x="94" y="89"/>
                  </a:cubicBezTo>
                  <a:cubicBezTo>
                    <a:pt x="94" y="88"/>
                    <a:pt x="94" y="88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87"/>
                    <a:pt x="94" y="87"/>
                    <a:pt x="94" y="87"/>
                  </a:cubicBezTo>
                  <a:cubicBezTo>
                    <a:pt x="94" y="55"/>
                    <a:pt x="102" y="26"/>
                    <a:pt x="115" y="3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2687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1" name="Freeform 272"/>
            <p:cNvSpPr>
              <a:spLocks/>
            </p:cNvSpPr>
            <p:nvPr/>
          </p:nvSpPr>
          <p:spPr bwMode="auto">
            <a:xfrm>
              <a:off x="6605588" y="1865313"/>
              <a:ext cx="327025" cy="565150"/>
            </a:xfrm>
            <a:custGeom>
              <a:avLst/>
              <a:gdLst>
                <a:gd name="T0" fmla="*/ 0 w 114"/>
                <a:gd name="T1" fmla="*/ 0 h 197"/>
                <a:gd name="T2" fmla="*/ 0 w 114"/>
                <a:gd name="T3" fmla="*/ 2 h 197"/>
                <a:gd name="T4" fmla="*/ 1 w 114"/>
                <a:gd name="T5" fmla="*/ 6 h 197"/>
                <a:gd name="T6" fmla="*/ 21 w 114"/>
                <a:gd name="T7" fmla="*/ 87 h 197"/>
                <a:gd name="T8" fmla="*/ 1 w 114"/>
                <a:gd name="T9" fmla="*/ 170 h 197"/>
                <a:gd name="T10" fmla="*/ 114 w 114"/>
                <a:gd name="T11" fmla="*/ 197 h 197"/>
                <a:gd name="T12" fmla="*/ 114 w 114"/>
                <a:gd name="T13" fmla="*/ 0 h 197"/>
                <a:gd name="T14" fmla="*/ 0 w 114"/>
                <a:gd name="T1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97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14" y="28"/>
                    <a:pt x="21" y="56"/>
                    <a:pt x="21" y="87"/>
                  </a:cubicBezTo>
                  <a:cubicBezTo>
                    <a:pt x="21" y="119"/>
                    <a:pt x="13" y="147"/>
                    <a:pt x="1" y="170"/>
                  </a:cubicBezTo>
                  <a:cubicBezTo>
                    <a:pt x="7" y="185"/>
                    <a:pt x="55" y="197"/>
                    <a:pt x="114" y="197"/>
                  </a:cubicBezTo>
                  <a:cubicBezTo>
                    <a:pt x="114" y="0"/>
                    <a:pt x="114" y="0"/>
                    <a:pt x="11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2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2" name="Oval 273"/>
            <p:cNvSpPr>
              <a:spLocks noChangeArrowheads="1"/>
            </p:cNvSpPr>
            <p:nvPr/>
          </p:nvSpPr>
          <p:spPr bwMode="auto">
            <a:xfrm>
              <a:off x="6605588" y="1776413"/>
              <a:ext cx="654050" cy="177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3" name="Oval 274"/>
            <p:cNvSpPr>
              <a:spLocks noChangeArrowheads="1"/>
            </p:cNvSpPr>
            <p:nvPr/>
          </p:nvSpPr>
          <p:spPr bwMode="auto">
            <a:xfrm>
              <a:off x="6672263" y="1801813"/>
              <a:ext cx="520700" cy="117475"/>
            </a:xfrm>
            <a:prstGeom prst="ellipse">
              <a:avLst/>
            </a:prstGeom>
            <a:solidFill>
              <a:srgbClr val="7FB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4" name="Freeform 275"/>
            <p:cNvSpPr>
              <a:spLocks/>
            </p:cNvSpPr>
            <p:nvPr/>
          </p:nvSpPr>
          <p:spPr bwMode="auto">
            <a:xfrm>
              <a:off x="6672263" y="1801813"/>
              <a:ext cx="520700" cy="93663"/>
            </a:xfrm>
            <a:custGeom>
              <a:avLst/>
              <a:gdLst>
                <a:gd name="T0" fmla="*/ 163 w 182"/>
                <a:gd name="T1" fmla="*/ 33 h 33"/>
                <a:gd name="T2" fmla="*/ 182 w 182"/>
                <a:gd name="T3" fmla="*/ 20 h 33"/>
                <a:gd name="T4" fmla="*/ 91 w 182"/>
                <a:gd name="T5" fmla="*/ 0 h 33"/>
                <a:gd name="T6" fmla="*/ 0 w 182"/>
                <a:gd name="T7" fmla="*/ 20 h 33"/>
                <a:gd name="T8" fmla="*/ 19 w 182"/>
                <a:gd name="T9" fmla="*/ 33 h 33"/>
                <a:gd name="T10" fmla="*/ 91 w 182"/>
                <a:gd name="T11" fmla="*/ 25 h 33"/>
                <a:gd name="T12" fmla="*/ 163 w 182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33">
                  <a:moveTo>
                    <a:pt x="163" y="33"/>
                  </a:moveTo>
                  <a:cubicBezTo>
                    <a:pt x="175" y="29"/>
                    <a:pt x="182" y="25"/>
                    <a:pt x="182" y="20"/>
                  </a:cubicBezTo>
                  <a:cubicBezTo>
                    <a:pt x="182" y="9"/>
                    <a:pt x="141" y="0"/>
                    <a:pt x="91" y="0"/>
                  </a:cubicBezTo>
                  <a:cubicBezTo>
                    <a:pt x="41" y="0"/>
                    <a:pt x="0" y="9"/>
                    <a:pt x="0" y="20"/>
                  </a:cubicBezTo>
                  <a:cubicBezTo>
                    <a:pt x="0" y="25"/>
                    <a:pt x="8" y="29"/>
                    <a:pt x="19" y="33"/>
                  </a:cubicBezTo>
                  <a:cubicBezTo>
                    <a:pt x="36" y="28"/>
                    <a:pt x="62" y="25"/>
                    <a:pt x="91" y="25"/>
                  </a:cubicBezTo>
                  <a:cubicBezTo>
                    <a:pt x="120" y="25"/>
                    <a:pt x="146" y="28"/>
                    <a:pt x="163" y="33"/>
                  </a:cubicBezTo>
                </a:path>
              </a:pathLst>
            </a:custGeom>
            <a:solidFill>
              <a:srgbClr val="B8D4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5" name="Freeform 276"/>
            <p:cNvSpPr>
              <a:spLocks/>
            </p:cNvSpPr>
            <p:nvPr/>
          </p:nvSpPr>
          <p:spPr bwMode="auto">
            <a:xfrm>
              <a:off x="6748463" y="2085975"/>
              <a:ext cx="101600" cy="160338"/>
            </a:xfrm>
            <a:custGeom>
              <a:avLst/>
              <a:gdLst>
                <a:gd name="T0" fmla="*/ 35 w 35"/>
                <a:gd name="T1" fmla="*/ 40 h 56"/>
                <a:gd name="T2" fmla="*/ 29 w 35"/>
                <a:gd name="T3" fmla="*/ 52 h 56"/>
                <a:gd name="T4" fmla="*/ 14 w 35"/>
                <a:gd name="T5" fmla="*/ 56 h 56"/>
                <a:gd name="T6" fmla="*/ 0 w 35"/>
                <a:gd name="T7" fmla="*/ 53 h 56"/>
                <a:gd name="T8" fmla="*/ 0 w 35"/>
                <a:gd name="T9" fmla="*/ 41 h 56"/>
                <a:gd name="T10" fmla="*/ 14 w 35"/>
                <a:gd name="T11" fmla="*/ 46 h 56"/>
                <a:gd name="T12" fmla="*/ 20 w 35"/>
                <a:gd name="T13" fmla="*/ 45 h 56"/>
                <a:gd name="T14" fmla="*/ 22 w 35"/>
                <a:gd name="T15" fmla="*/ 41 h 56"/>
                <a:gd name="T16" fmla="*/ 20 w 35"/>
                <a:gd name="T17" fmla="*/ 36 h 56"/>
                <a:gd name="T18" fmla="*/ 12 w 35"/>
                <a:gd name="T19" fmla="*/ 32 h 56"/>
                <a:gd name="T20" fmla="*/ 0 w 35"/>
                <a:gd name="T21" fmla="*/ 16 h 56"/>
                <a:gd name="T22" fmla="*/ 5 w 35"/>
                <a:gd name="T23" fmla="*/ 4 h 56"/>
                <a:gd name="T24" fmla="*/ 19 w 35"/>
                <a:gd name="T25" fmla="*/ 0 h 56"/>
                <a:gd name="T26" fmla="*/ 32 w 35"/>
                <a:gd name="T27" fmla="*/ 2 h 56"/>
                <a:gd name="T28" fmla="*/ 32 w 35"/>
                <a:gd name="T29" fmla="*/ 13 h 56"/>
                <a:gd name="T30" fmla="*/ 20 w 35"/>
                <a:gd name="T31" fmla="*/ 10 h 56"/>
                <a:gd name="T32" fmla="*/ 14 w 35"/>
                <a:gd name="T33" fmla="*/ 11 h 56"/>
                <a:gd name="T34" fmla="*/ 12 w 35"/>
                <a:gd name="T35" fmla="*/ 15 h 56"/>
                <a:gd name="T36" fmla="*/ 14 w 35"/>
                <a:gd name="T37" fmla="*/ 19 h 56"/>
                <a:gd name="T38" fmla="*/ 21 w 35"/>
                <a:gd name="T39" fmla="*/ 23 h 56"/>
                <a:gd name="T40" fmla="*/ 31 w 35"/>
                <a:gd name="T41" fmla="*/ 31 h 56"/>
                <a:gd name="T42" fmla="*/ 35 w 35"/>
                <a:gd name="T4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" h="56">
                  <a:moveTo>
                    <a:pt x="35" y="40"/>
                  </a:moveTo>
                  <a:cubicBezTo>
                    <a:pt x="35" y="45"/>
                    <a:pt x="33" y="49"/>
                    <a:pt x="29" y="52"/>
                  </a:cubicBezTo>
                  <a:cubicBezTo>
                    <a:pt x="25" y="54"/>
                    <a:pt x="20" y="56"/>
                    <a:pt x="14" y="56"/>
                  </a:cubicBezTo>
                  <a:cubicBezTo>
                    <a:pt x="8" y="56"/>
                    <a:pt x="3" y="55"/>
                    <a:pt x="0" y="5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" y="44"/>
                    <a:pt x="9" y="46"/>
                    <a:pt x="14" y="46"/>
                  </a:cubicBezTo>
                  <a:cubicBezTo>
                    <a:pt x="17" y="46"/>
                    <a:pt x="18" y="46"/>
                    <a:pt x="20" y="45"/>
                  </a:cubicBezTo>
                  <a:cubicBezTo>
                    <a:pt x="21" y="44"/>
                    <a:pt x="22" y="42"/>
                    <a:pt x="22" y="41"/>
                  </a:cubicBezTo>
                  <a:cubicBezTo>
                    <a:pt x="22" y="39"/>
                    <a:pt x="21" y="38"/>
                    <a:pt x="20" y="36"/>
                  </a:cubicBezTo>
                  <a:cubicBezTo>
                    <a:pt x="19" y="35"/>
                    <a:pt x="16" y="34"/>
                    <a:pt x="12" y="32"/>
                  </a:cubicBezTo>
                  <a:cubicBezTo>
                    <a:pt x="4" y="28"/>
                    <a:pt x="0" y="23"/>
                    <a:pt x="0" y="16"/>
                  </a:cubicBezTo>
                  <a:cubicBezTo>
                    <a:pt x="0" y="11"/>
                    <a:pt x="1" y="7"/>
                    <a:pt x="5" y="4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4" y="0"/>
                    <a:pt x="29" y="1"/>
                    <a:pt x="32" y="2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1"/>
                    <a:pt x="25" y="10"/>
                    <a:pt x="20" y="10"/>
                  </a:cubicBezTo>
                  <a:cubicBezTo>
                    <a:pt x="18" y="10"/>
                    <a:pt x="16" y="10"/>
                    <a:pt x="14" y="11"/>
                  </a:cubicBezTo>
                  <a:cubicBezTo>
                    <a:pt x="13" y="12"/>
                    <a:pt x="12" y="13"/>
                    <a:pt x="12" y="15"/>
                  </a:cubicBezTo>
                  <a:cubicBezTo>
                    <a:pt x="12" y="17"/>
                    <a:pt x="13" y="18"/>
                    <a:pt x="14" y="19"/>
                  </a:cubicBezTo>
                  <a:cubicBezTo>
                    <a:pt x="15" y="20"/>
                    <a:pt x="17" y="22"/>
                    <a:pt x="21" y="23"/>
                  </a:cubicBezTo>
                  <a:cubicBezTo>
                    <a:pt x="26" y="26"/>
                    <a:pt x="29" y="28"/>
                    <a:pt x="31" y="31"/>
                  </a:cubicBezTo>
                  <a:cubicBezTo>
                    <a:pt x="34" y="33"/>
                    <a:pt x="35" y="36"/>
                    <a:pt x="3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6" name="Freeform 277"/>
            <p:cNvSpPr>
              <a:spLocks noEditPoints="1"/>
            </p:cNvSpPr>
            <p:nvPr/>
          </p:nvSpPr>
          <p:spPr bwMode="auto">
            <a:xfrm>
              <a:off x="6864350" y="2085975"/>
              <a:ext cx="150813" cy="195263"/>
            </a:xfrm>
            <a:custGeom>
              <a:avLst/>
              <a:gdLst>
                <a:gd name="T0" fmla="*/ 53 w 53"/>
                <a:gd name="T1" fmla="*/ 27 h 68"/>
                <a:gd name="T2" fmla="*/ 48 w 53"/>
                <a:gd name="T3" fmla="*/ 44 h 68"/>
                <a:gd name="T4" fmla="*/ 36 w 53"/>
                <a:gd name="T5" fmla="*/ 54 h 68"/>
                <a:gd name="T6" fmla="*/ 52 w 53"/>
                <a:gd name="T7" fmla="*/ 68 h 68"/>
                <a:gd name="T8" fmla="*/ 36 w 53"/>
                <a:gd name="T9" fmla="*/ 68 h 68"/>
                <a:gd name="T10" fmla="*/ 25 w 53"/>
                <a:gd name="T11" fmla="*/ 56 h 68"/>
                <a:gd name="T12" fmla="*/ 12 w 53"/>
                <a:gd name="T13" fmla="*/ 52 h 68"/>
                <a:gd name="T14" fmla="*/ 3 w 53"/>
                <a:gd name="T15" fmla="*/ 42 h 68"/>
                <a:gd name="T16" fmla="*/ 0 w 53"/>
                <a:gd name="T17" fmla="*/ 29 h 68"/>
                <a:gd name="T18" fmla="*/ 3 w 53"/>
                <a:gd name="T19" fmla="*/ 14 h 68"/>
                <a:gd name="T20" fmla="*/ 13 w 53"/>
                <a:gd name="T21" fmla="*/ 4 h 68"/>
                <a:gd name="T22" fmla="*/ 27 w 53"/>
                <a:gd name="T23" fmla="*/ 0 h 68"/>
                <a:gd name="T24" fmla="*/ 40 w 53"/>
                <a:gd name="T25" fmla="*/ 3 h 68"/>
                <a:gd name="T26" fmla="*/ 50 w 53"/>
                <a:gd name="T27" fmla="*/ 13 h 68"/>
                <a:gd name="T28" fmla="*/ 53 w 53"/>
                <a:gd name="T29" fmla="*/ 27 h 68"/>
                <a:gd name="T30" fmla="*/ 40 w 53"/>
                <a:gd name="T31" fmla="*/ 28 h 68"/>
                <a:gd name="T32" fmla="*/ 36 w 53"/>
                <a:gd name="T33" fmla="*/ 15 h 68"/>
                <a:gd name="T34" fmla="*/ 27 w 53"/>
                <a:gd name="T35" fmla="*/ 10 h 68"/>
                <a:gd name="T36" fmla="*/ 16 w 53"/>
                <a:gd name="T37" fmla="*/ 15 h 68"/>
                <a:gd name="T38" fmla="*/ 13 w 53"/>
                <a:gd name="T39" fmla="*/ 28 h 68"/>
                <a:gd name="T40" fmla="*/ 16 w 53"/>
                <a:gd name="T41" fmla="*/ 41 h 68"/>
                <a:gd name="T42" fmla="*/ 26 w 53"/>
                <a:gd name="T43" fmla="*/ 45 h 68"/>
                <a:gd name="T44" fmla="*/ 36 w 53"/>
                <a:gd name="T45" fmla="*/ 41 h 68"/>
                <a:gd name="T46" fmla="*/ 40 w 53"/>
                <a:gd name="T47" fmla="*/ 2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" h="68">
                  <a:moveTo>
                    <a:pt x="53" y="27"/>
                  </a:moveTo>
                  <a:cubicBezTo>
                    <a:pt x="53" y="34"/>
                    <a:pt x="51" y="39"/>
                    <a:pt x="48" y="44"/>
                  </a:cubicBezTo>
                  <a:cubicBezTo>
                    <a:pt x="46" y="49"/>
                    <a:pt x="42" y="52"/>
                    <a:pt x="36" y="54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0" y="56"/>
                    <a:pt x="16" y="54"/>
                    <a:pt x="12" y="52"/>
                  </a:cubicBezTo>
                  <a:cubicBezTo>
                    <a:pt x="8" y="50"/>
                    <a:pt x="5" y="46"/>
                    <a:pt x="3" y="42"/>
                  </a:cubicBezTo>
                  <a:cubicBezTo>
                    <a:pt x="1" y="38"/>
                    <a:pt x="0" y="34"/>
                    <a:pt x="0" y="29"/>
                  </a:cubicBezTo>
                  <a:cubicBezTo>
                    <a:pt x="0" y="23"/>
                    <a:pt x="1" y="18"/>
                    <a:pt x="3" y="14"/>
                  </a:cubicBezTo>
                  <a:cubicBezTo>
                    <a:pt x="6" y="9"/>
                    <a:pt x="9" y="6"/>
                    <a:pt x="13" y="4"/>
                  </a:cubicBezTo>
                  <a:cubicBezTo>
                    <a:pt x="17" y="1"/>
                    <a:pt x="22" y="0"/>
                    <a:pt x="27" y="0"/>
                  </a:cubicBezTo>
                  <a:cubicBezTo>
                    <a:pt x="32" y="0"/>
                    <a:pt x="36" y="1"/>
                    <a:pt x="40" y="3"/>
                  </a:cubicBezTo>
                  <a:cubicBezTo>
                    <a:pt x="44" y="6"/>
                    <a:pt x="47" y="9"/>
                    <a:pt x="50" y="13"/>
                  </a:cubicBezTo>
                  <a:cubicBezTo>
                    <a:pt x="52" y="17"/>
                    <a:pt x="53" y="22"/>
                    <a:pt x="53" y="27"/>
                  </a:cubicBezTo>
                  <a:close/>
                  <a:moveTo>
                    <a:pt x="40" y="28"/>
                  </a:moveTo>
                  <a:cubicBezTo>
                    <a:pt x="40" y="23"/>
                    <a:pt x="39" y="18"/>
                    <a:pt x="36" y="15"/>
                  </a:cubicBezTo>
                  <a:cubicBezTo>
                    <a:pt x="34" y="12"/>
                    <a:pt x="31" y="10"/>
                    <a:pt x="27" y="10"/>
                  </a:cubicBezTo>
                  <a:cubicBezTo>
                    <a:pt x="22" y="10"/>
                    <a:pt x="19" y="12"/>
                    <a:pt x="16" y="15"/>
                  </a:cubicBezTo>
                  <a:cubicBezTo>
                    <a:pt x="14" y="18"/>
                    <a:pt x="13" y="23"/>
                    <a:pt x="13" y="28"/>
                  </a:cubicBezTo>
                  <a:cubicBezTo>
                    <a:pt x="13" y="33"/>
                    <a:pt x="14" y="37"/>
                    <a:pt x="16" y="41"/>
                  </a:cubicBezTo>
                  <a:cubicBezTo>
                    <a:pt x="19" y="44"/>
                    <a:pt x="22" y="45"/>
                    <a:pt x="26" y="45"/>
                  </a:cubicBezTo>
                  <a:cubicBezTo>
                    <a:pt x="31" y="45"/>
                    <a:pt x="34" y="44"/>
                    <a:pt x="36" y="41"/>
                  </a:cubicBezTo>
                  <a:cubicBezTo>
                    <a:pt x="39" y="38"/>
                    <a:pt x="40" y="33"/>
                    <a:pt x="40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7" name="Freeform 278"/>
            <p:cNvSpPr>
              <a:spLocks/>
            </p:cNvSpPr>
            <p:nvPr/>
          </p:nvSpPr>
          <p:spPr bwMode="auto">
            <a:xfrm>
              <a:off x="7040563" y="2089150"/>
              <a:ext cx="92075" cy="153988"/>
            </a:xfrm>
            <a:custGeom>
              <a:avLst/>
              <a:gdLst>
                <a:gd name="T0" fmla="*/ 58 w 58"/>
                <a:gd name="T1" fmla="*/ 97 h 97"/>
                <a:gd name="T2" fmla="*/ 0 w 58"/>
                <a:gd name="T3" fmla="*/ 97 h 97"/>
                <a:gd name="T4" fmla="*/ 0 w 58"/>
                <a:gd name="T5" fmla="*/ 0 h 97"/>
                <a:gd name="T6" fmla="*/ 22 w 58"/>
                <a:gd name="T7" fmla="*/ 0 h 97"/>
                <a:gd name="T8" fmla="*/ 22 w 58"/>
                <a:gd name="T9" fmla="*/ 79 h 97"/>
                <a:gd name="T10" fmla="*/ 58 w 58"/>
                <a:gd name="T11" fmla="*/ 79 h 97"/>
                <a:gd name="T12" fmla="*/ 58 w 58"/>
                <a:gd name="T1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7">
                  <a:moveTo>
                    <a:pt x="58" y="97"/>
                  </a:moveTo>
                  <a:lnTo>
                    <a:pt x="0" y="97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9"/>
                  </a:lnTo>
                  <a:lnTo>
                    <a:pt x="58" y="79"/>
                  </a:lnTo>
                  <a:lnTo>
                    <a:pt x="58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28" name="グループ化 527"/>
          <p:cNvGrpSpPr/>
          <p:nvPr/>
        </p:nvGrpSpPr>
        <p:grpSpPr>
          <a:xfrm>
            <a:off x="7555707" y="1793875"/>
            <a:ext cx="685800" cy="685800"/>
            <a:chOff x="7496175" y="1752600"/>
            <a:chExt cx="685800" cy="685800"/>
          </a:xfrm>
        </p:grpSpPr>
        <p:sp>
          <p:nvSpPr>
            <p:cNvPr id="168" name="Freeform 279"/>
            <p:cNvSpPr>
              <a:spLocks noEditPoints="1"/>
            </p:cNvSpPr>
            <p:nvPr/>
          </p:nvSpPr>
          <p:spPr bwMode="auto">
            <a:xfrm>
              <a:off x="7496175" y="1752600"/>
              <a:ext cx="685800" cy="685800"/>
            </a:xfrm>
            <a:custGeom>
              <a:avLst/>
              <a:gdLst>
                <a:gd name="T0" fmla="*/ 239 w 239"/>
                <a:gd name="T1" fmla="*/ 36 h 239"/>
                <a:gd name="T2" fmla="*/ 120 w 239"/>
                <a:gd name="T3" fmla="*/ 0 h 239"/>
                <a:gd name="T4" fmla="*/ 0 w 239"/>
                <a:gd name="T5" fmla="*/ 35 h 239"/>
                <a:gd name="T6" fmla="*/ 2 w 239"/>
                <a:gd name="T7" fmla="*/ 39 h 239"/>
                <a:gd name="T8" fmla="*/ 23 w 239"/>
                <a:gd name="T9" fmla="*/ 124 h 239"/>
                <a:gd name="T10" fmla="*/ 2 w 239"/>
                <a:gd name="T11" fmla="*/ 208 h 239"/>
                <a:gd name="T12" fmla="*/ 120 w 239"/>
                <a:gd name="T13" fmla="*/ 239 h 239"/>
                <a:gd name="T14" fmla="*/ 238 w 239"/>
                <a:gd name="T15" fmla="*/ 209 h 239"/>
                <a:gd name="T16" fmla="*/ 217 w 239"/>
                <a:gd name="T17" fmla="*/ 124 h 239"/>
                <a:gd name="T18" fmla="*/ 239 w 239"/>
                <a:gd name="T19" fmla="*/ 36 h 239"/>
                <a:gd name="T20" fmla="*/ 86 w 239"/>
                <a:gd name="T21" fmla="*/ 148 h 239"/>
                <a:gd name="T22" fmla="*/ 73 w 239"/>
                <a:gd name="T23" fmla="*/ 151 h 239"/>
                <a:gd name="T24" fmla="*/ 60 w 239"/>
                <a:gd name="T25" fmla="*/ 148 h 239"/>
                <a:gd name="T26" fmla="*/ 60 w 239"/>
                <a:gd name="T27" fmla="*/ 138 h 239"/>
                <a:gd name="T28" fmla="*/ 73 w 239"/>
                <a:gd name="T29" fmla="*/ 143 h 239"/>
                <a:gd name="T30" fmla="*/ 78 w 239"/>
                <a:gd name="T31" fmla="*/ 142 h 239"/>
                <a:gd name="T32" fmla="*/ 79 w 239"/>
                <a:gd name="T33" fmla="*/ 138 h 239"/>
                <a:gd name="T34" fmla="*/ 78 w 239"/>
                <a:gd name="T35" fmla="*/ 134 h 239"/>
                <a:gd name="T36" fmla="*/ 70 w 239"/>
                <a:gd name="T37" fmla="*/ 130 h 239"/>
                <a:gd name="T38" fmla="*/ 59 w 239"/>
                <a:gd name="T39" fmla="*/ 116 h 239"/>
                <a:gd name="T40" fmla="*/ 64 w 239"/>
                <a:gd name="T41" fmla="*/ 105 h 239"/>
                <a:gd name="T42" fmla="*/ 76 w 239"/>
                <a:gd name="T43" fmla="*/ 101 h 239"/>
                <a:gd name="T44" fmla="*/ 88 w 239"/>
                <a:gd name="T45" fmla="*/ 103 h 239"/>
                <a:gd name="T46" fmla="*/ 88 w 239"/>
                <a:gd name="T47" fmla="*/ 113 h 239"/>
                <a:gd name="T48" fmla="*/ 77 w 239"/>
                <a:gd name="T49" fmla="*/ 110 h 239"/>
                <a:gd name="T50" fmla="*/ 72 w 239"/>
                <a:gd name="T51" fmla="*/ 111 h 239"/>
                <a:gd name="T52" fmla="*/ 70 w 239"/>
                <a:gd name="T53" fmla="*/ 115 h 239"/>
                <a:gd name="T54" fmla="*/ 72 w 239"/>
                <a:gd name="T55" fmla="*/ 119 h 239"/>
                <a:gd name="T56" fmla="*/ 78 w 239"/>
                <a:gd name="T57" fmla="*/ 122 h 239"/>
                <a:gd name="T58" fmla="*/ 87 w 239"/>
                <a:gd name="T59" fmla="*/ 129 h 239"/>
                <a:gd name="T60" fmla="*/ 90 w 239"/>
                <a:gd name="T61" fmla="*/ 137 h 239"/>
                <a:gd name="T62" fmla="*/ 86 w 239"/>
                <a:gd name="T63" fmla="*/ 148 h 239"/>
                <a:gd name="T64" fmla="*/ 142 w 239"/>
                <a:gd name="T65" fmla="*/ 163 h 239"/>
                <a:gd name="T66" fmla="*/ 128 w 239"/>
                <a:gd name="T67" fmla="*/ 163 h 239"/>
                <a:gd name="T68" fmla="*/ 118 w 239"/>
                <a:gd name="T69" fmla="*/ 151 h 239"/>
                <a:gd name="T70" fmla="*/ 107 w 239"/>
                <a:gd name="T71" fmla="*/ 148 h 239"/>
                <a:gd name="T72" fmla="*/ 99 w 239"/>
                <a:gd name="T73" fmla="*/ 139 h 239"/>
                <a:gd name="T74" fmla="*/ 96 w 239"/>
                <a:gd name="T75" fmla="*/ 127 h 239"/>
                <a:gd name="T76" fmla="*/ 99 w 239"/>
                <a:gd name="T77" fmla="*/ 113 h 239"/>
                <a:gd name="T78" fmla="*/ 107 w 239"/>
                <a:gd name="T79" fmla="*/ 104 h 239"/>
                <a:gd name="T80" fmla="*/ 120 w 239"/>
                <a:gd name="T81" fmla="*/ 101 h 239"/>
                <a:gd name="T82" fmla="*/ 131 w 239"/>
                <a:gd name="T83" fmla="*/ 104 h 239"/>
                <a:gd name="T84" fmla="*/ 140 w 239"/>
                <a:gd name="T85" fmla="*/ 113 h 239"/>
                <a:gd name="T86" fmla="*/ 143 w 239"/>
                <a:gd name="T87" fmla="*/ 126 h 239"/>
                <a:gd name="T88" fmla="*/ 139 w 239"/>
                <a:gd name="T89" fmla="*/ 141 h 239"/>
                <a:gd name="T90" fmla="*/ 128 w 239"/>
                <a:gd name="T91" fmla="*/ 150 h 239"/>
                <a:gd name="T92" fmla="*/ 142 w 239"/>
                <a:gd name="T93" fmla="*/ 163 h 239"/>
                <a:gd name="T94" fmla="*/ 179 w 239"/>
                <a:gd name="T95" fmla="*/ 151 h 239"/>
                <a:gd name="T96" fmla="*/ 151 w 239"/>
                <a:gd name="T97" fmla="*/ 151 h 239"/>
                <a:gd name="T98" fmla="*/ 151 w 239"/>
                <a:gd name="T99" fmla="*/ 103 h 239"/>
                <a:gd name="T100" fmla="*/ 161 w 239"/>
                <a:gd name="T101" fmla="*/ 103 h 239"/>
                <a:gd name="T102" fmla="*/ 161 w 239"/>
                <a:gd name="T103" fmla="*/ 142 h 239"/>
                <a:gd name="T104" fmla="*/ 179 w 239"/>
                <a:gd name="T105" fmla="*/ 142 h 239"/>
                <a:gd name="T106" fmla="*/ 179 w 239"/>
                <a:gd name="T107" fmla="*/ 151 h 239"/>
                <a:gd name="T108" fmla="*/ 120 w 239"/>
                <a:gd name="T109" fmla="*/ 53 h 239"/>
                <a:gd name="T110" fmla="*/ 34 w 239"/>
                <a:gd name="T111" fmla="*/ 33 h 239"/>
                <a:gd name="T112" fmla="*/ 120 w 239"/>
                <a:gd name="T113" fmla="*/ 13 h 239"/>
                <a:gd name="T114" fmla="*/ 205 w 239"/>
                <a:gd name="T115" fmla="*/ 33 h 239"/>
                <a:gd name="T116" fmla="*/ 120 w 239"/>
                <a:gd name="T117" fmla="*/ 53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39" h="239">
                  <a:moveTo>
                    <a:pt x="239" y="36"/>
                  </a:moveTo>
                  <a:cubicBezTo>
                    <a:pt x="238" y="17"/>
                    <a:pt x="186" y="0"/>
                    <a:pt x="120" y="0"/>
                  </a:cubicBezTo>
                  <a:cubicBezTo>
                    <a:pt x="52" y="0"/>
                    <a:pt x="0" y="17"/>
                    <a:pt x="0" y="35"/>
                  </a:cubicBezTo>
                  <a:cubicBezTo>
                    <a:pt x="1" y="37"/>
                    <a:pt x="1" y="37"/>
                    <a:pt x="2" y="39"/>
                  </a:cubicBezTo>
                  <a:cubicBezTo>
                    <a:pt x="14" y="62"/>
                    <a:pt x="23" y="92"/>
                    <a:pt x="23" y="124"/>
                  </a:cubicBezTo>
                  <a:cubicBezTo>
                    <a:pt x="23" y="156"/>
                    <a:pt x="15" y="185"/>
                    <a:pt x="2" y="208"/>
                  </a:cubicBezTo>
                  <a:cubicBezTo>
                    <a:pt x="11" y="225"/>
                    <a:pt x="61" y="239"/>
                    <a:pt x="120" y="239"/>
                  </a:cubicBezTo>
                  <a:cubicBezTo>
                    <a:pt x="180" y="239"/>
                    <a:pt x="229" y="225"/>
                    <a:pt x="238" y="209"/>
                  </a:cubicBezTo>
                  <a:cubicBezTo>
                    <a:pt x="225" y="186"/>
                    <a:pt x="217" y="156"/>
                    <a:pt x="217" y="124"/>
                  </a:cubicBezTo>
                  <a:cubicBezTo>
                    <a:pt x="216" y="90"/>
                    <a:pt x="225" y="60"/>
                    <a:pt x="239" y="36"/>
                  </a:cubicBezTo>
                  <a:close/>
                  <a:moveTo>
                    <a:pt x="86" y="148"/>
                  </a:moveTo>
                  <a:cubicBezTo>
                    <a:pt x="83" y="150"/>
                    <a:pt x="78" y="151"/>
                    <a:pt x="73" y="151"/>
                  </a:cubicBezTo>
                  <a:cubicBezTo>
                    <a:pt x="67" y="151"/>
                    <a:pt x="64" y="151"/>
                    <a:pt x="60" y="148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4" y="141"/>
                    <a:pt x="68" y="143"/>
                    <a:pt x="73" y="143"/>
                  </a:cubicBezTo>
                  <a:cubicBezTo>
                    <a:pt x="75" y="143"/>
                    <a:pt x="76" y="142"/>
                    <a:pt x="78" y="142"/>
                  </a:cubicBezTo>
                  <a:cubicBezTo>
                    <a:pt x="79" y="141"/>
                    <a:pt x="79" y="139"/>
                    <a:pt x="79" y="138"/>
                  </a:cubicBezTo>
                  <a:cubicBezTo>
                    <a:pt x="79" y="136"/>
                    <a:pt x="79" y="135"/>
                    <a:pt x="78" y="134"/>
                  </a:cubicBezTo>
                  <a:cubicBezTo>
                    <a:pt x="76" y="134"/>
                    <a:pt x="74" y="132"/>
                    <a:pt x="70" y="130"/>
                  </a:cubicBezTo>
                  <a:cubicBezTo>
                    <a:pt x="63" y="126"/>
                    <a:pt x="59" y="122"/>
                    <a:pt x="59" y="116"/>
                  </a:cubicBezTo>
                  <a:cubicBezTo>
                    <a:pt x="59" y="111"/>
                    <a:pt x="61" y="108"/>
                    <a:pt x="64" y="105"/>
                  </a:cubicBezTo>
                  <a:cubicBezTo>
                    <a:pt x="67" y="103"/>
                    <a:pt x="71" y="101"/>
                    <a:pt x="76" y="101"/>
                  </a:cubicBezTo>
                  <a:cubicBezTo>
                    <a:pt x="81" y="101"/>
                    <a:pt x="84" y="102"/>
                    <a:pt x="88" y="10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85" y="110"/>
                    <a:pt x="81" y="110"/>
                    <a:pt x="77" y="110"/>
                  </a:cubicBezTo>
                  <a:cubicBezTo>
                    <a:pt x="75" y="110"/>
                    <a:pt x="73" y="110"/>
                    <a:pt x="72" y="111"/>
                  </a:cubicBezTo>
                  <a:cubicBezTo>
                    <a:pt x="70" y="112"/>
                    <a:pt x="70" y="113"/>
                    <a:pt x="70" y="115"/>
                  </a:cubicBezTo>
                  <a:cubicBezTo>
                    <a:pt x="70" y="116"/>
                    <a:pt x="71" y="118"/>
                    <a:pt x="72" y="119"/>
                  </a:cubicBezTo>
                  <a:cubicBezTo>
                    <a:pt x="73" y="119"/>
                    <a:pt x="75" y="121"/>
                    <a:pt x="78" y="122"/>
                  </a:cubicBezTo>
                  <a:cubicBezTo>
                    <a:pt x="82" y="125"/>
                    <a:pt x="85" y="127"/>
                    <a:pt x="87" y="129"/>
                  </a:cubicBezTo>
                  <a:cubicBezTo>
                    <a:pt x="90" y="131"/>
                    <a:pt x="90" y="134"/>
                    <a:pt x="90" y="137"/>
                  </a:cubicBezTo>
                  <a:cubicBezTo>
                    <a:pt x="91" y="142"/>
                    <a:pt x="90" y="145"/>
                    <a:pt x="86" y="148"/>
                  </a:cubicBezTo>
                  <a:close/>
                  <a:moveTo>
                    <a:pt x="142" y="163"/>
                  </a:moveTo>
                  <a:cubicBezTo>
                    <a:pt x="128" y="163"/>
                    <a:pt x="128" y="163"/>
                    <a:pt x="128" y="163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114" y="151"/>
                    <a:pt x="110" y="150"/>
                    <a:pt x="107" y="148"/>
                  </a:cubicBezTo>
                  <a:cubicBezTo>
                    <a:pt x="103" y="145"/>
                    <a:pt x="101" y="142"/>
                    <a:pt x="99" y="139"/>
                  </a:cubicBezTo>
                  <a:cubicBezTo>
                    <a:pt x="96" y="135"/>
                    <a:pt x="96" y="131"/>
                    <a:pt x="96" y="127"/>
                  </a:cubicBezTo>
                  <a:cubicBezTo>
                    <a:pt x="96" y="122"/>
                    <a:pt x="96" y="117"/>
                    <a:pt x="99" y="113"/>
                  </a:cubicBezTo>
                  <a:cubicBezTo>
                    <a:pt x="101" y="110"/>
                    <a:pt x="104" y="107"/>
                    <a:pt x="107" y="104"/>
                  </a:cubicBezTo>
                  <a:cubicBezTo>
                    <a:pt x="111" y="102"/>
                    <a:pt x="115" y="101"/>
                    <a:pt x="120" y="101"/>
                  </a:cubicBezTo>
                  <a:cubicBezTo>
                    <a:pt x="124" y="101"/>
                    <a:pt x="128" y="102"/>
                    <a:pt x="131" y="104"/>
                  </a:cubicBezTo>
                  <a:cubicBezTo>
                    <a:pt x="135" y="107"/>
                    <a:pt x="137" y="110"/>
                    <a:pt x="140" y="113"/>
                  </a:cubicBezTo>
                  <a:cubicBezTo>
                    <a:pt x="142" y="117"/>
                    <a:pt x="143" y="122"/>
                    <a:pt x="143" y="126"/>
                  </a:cubicBezTo>
                  <a:cubicBezTo>
                    <a:pt x="143" y="132"/>
                    <a:pt x="141" y="136"/>
                    <a:pt x="139" y="141"/>
                  </a:cubicBezTo>
                  <a:cubicBezTo>
                    <a:pt x="137" y="145"/>
                    <a:pt x="133" y="148"/>
                    <a:pt x="128" y="150"/>
                  </a:cubicBezTo>
                  <a:lnTo>
                    <a:pt x="142" y="163"/>
                  </a:lnTo>
                  <a:close/>
                  <a:moveTo>
                    <a:pt x="179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1" y="103"/>
                    <a:pt x="151" y="103"/>
                    <a:pt x="151" y="103"/>
                  </a:cubicBezTo>
                  <a:cubicBezTo>
                    <a:pt x="161" y="103"/>
                    <a:pt x="161" y="103"/>
                    <a:pt x="161" y="103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79" y="142"/>
                    <a:pt x="179" y="142"/>
                    <a:pt x="179" y="142"/>
                  </a:cubicBezTo>
                  <a:cubicBezTo>
                    <a:pt x="179" y="142"/>
                    <a:pt x="179" y="151"/>
                    <a:pt x="179" y="151"/>
                  </a:cubicBezTo>
                  <a:close/>
                  <a:moveTo>
                    <a:pt x="120" y="53"/>
                  </a:moveTo>
                  <a:cubicBezTo>
                    <a:pt x="73" y="53"/>
                    <a:pt x="34" y="44"/>
                    <a:pt x="34" y="33"/>
                  </a:cubicBezTo>
                  <a:cubicBezTo>
                    <a:pt x="34" y="22"/>
                    <a:pt x="73" y="13"/>
                    <a:pt x="120" y="13"/>
                  </a:cubicBezTo>
                  <a:cubicBezTo>
                    <a:pt x="168" y="13"/>
                    <a:pt x="205" y="22"/>
                    <a:pt x="205" y="33"/>
                  </a:cubicBezTo>
                  <a:cubicBezTo>
                    <a:pt x="205" y="44"/>
                    <a:pt x="167" y="53"/>
                    <a:pt x="120" y="53"/>
                  </a:cubicBezTo>
                  <a:close/>
                </a:path>
              </a:pathLst>
            </a:custGeom>
            <a:solidFill>
              <a:srgbClr val="20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9" name="Freeform 280"/>
            <p:cNvSpPr>
              <a:spLocks/>
            </p:cNvSpPr>
            <p:nvPr/>
          </p:nvSpPr>
          <p:spPr bwMode="auto">
            <a:xfrm>
              <a:off x="7802563" y="2071688"/>
              <a:ext cx="69850" cy="88900"/>
            </a:xfrm>
            <a:custGeom>
              <a:avLst/>
              <a:gdLst>
                <a:gd name="T0" fmla="*/ 13 w 24"/>
                <a:gd name="T1" fmla="*/ 0 h 31"/>
                <a:gd name="T2" fmla="*/ 4 w 24"/>
                <a:gd name="T3" fmla="*/ 5 h 31"/>
                <a:gd name="T4" fmla="*/ 0 w 24"/>
                <a:gd name="T5" fmla="*/ 16 h 31"/>
                <a:gd name="T6" fmla="*/ 3 w 24"/>
                <a:gd name="T7" fmla="*/ 27 h 31"/>
                <a:gd name="T8" fmla="*/ 12 w 24"/>
                <a:gd name="T9" fmla="*/ 31 h 31"/>
                <a:gd name="T10" fmla="*/ 21 w 24"/>
                <a:gd name="T11" fmla="*/ 28 h 31"/>
                <a:gd name="T12" fmla="*/ 24 w 24"/>
                <a:gd name="T13" fmla="*/ 17 h 31"/>
                <a:gd name="T14" fmla="*/ 21 w 24"/>
                <a:gd name="T15" fmla="*/ 5 h 31"/>
                <a:gd name="T16" fmla="*/ 13 w 24"/>
                <a:gd name="T1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31">
                  <a:moveTo>
                    <a:pt x="13" y="0"/>
                  </a:moveTo>
                  <a:cubicBezTo>
                    <a:pt x="9" y="0"/>
                    <a:pt x="6" y="2"/>
                    <a:pt x="4" y="5"/>
                  </a:cubicBezTo>
                  <a:cubicBezTo>
                    <a:pt x="1" y="8"/>
                    <a:pt x="0" y="11"/>
                    <a:pt x="0" y="16"/>
                  </a:cubicBezTo>
                  <a:cubicBezTo>
                    <a:pt x="0" y="20"/>
                    <a:pt x="1" y="24"/>
                    <a:pt x="3" y="27"/>
                  </a:cubicBezTo>
                  <a:cubicBezTo>
                    <a:pt x="5" y="30"/>
                    <a:pt x="8" y="31"/>
                    <a:pt x="12" y="31"/>
                  </a:cubicBezTo>
                  <a:cubicBezTo>
                    <a:pt x="16" y="31"/>
                    <a:pt x="18" y="30"/>
                    <a:pt x="21" y="28"/>
                  </a:cubicBezTo>
                  <a:cubicBezTo>
                    <a:pt x="23" y="25"/>
                    <a:pt x="24" y="21"/>
                    <a:pt x="24" y="17"/>
                  </a:cubicBezTo>
                  <a:cubicBezTo>
                    <a:pt x="24" y="11"/>
                    <a:pt x="23" y="8"/>
                    <a:pt x="21" y="5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2072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30" name="グループ化 529"/>
          <p:cNvGrpSpPr/>
          <p:nvPr/>
        </p:nvGrpSpPr>
        <p:grpSpPr>
          <a:xfrm>
            <a:off x="8442325" y="1747838"/>
            <a:ext cx="690563" cy="690563"/>
            <a:chOff x="8442325" y="1747838"/>
            <a:chExt cx="690563" cy="690563"/>
          </a:xfrm>
        </p:grpSpPr>
        <p:sp>
          <p:nvSpPr>
            <p:cNvPr id="170" name="Oval 281"/>
            <p:cNvSpPr>
              <a:spLocks noChangeArrowheads="1"/>
            </p:cNvSpPr>
            <p:nvPr/>
          </p:nvSpPr>
          <p:spPr bwMode="auto">
            <a:xfrm>
              <a:off x="8442325" y="1747838"/>
              <a:ext cx="690563" cy="690563"/>
            </a:xfrm>
            <a:prstGeom prst="ellipse">
              <a:avLst/>
            </a:prstGeom>
            <a:solidFill>
              <a:srgbClr val="FED8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1" name="Freeform 282"/>
            <p:cNvSpPr>
              <a:spLocks/>
            </p:cNvSpPr>
            <p:nvPr/>
          </p:nvSpPr>
          <p:spPr bwMode="auto">
            <a:xfrm>
              <a:off x="8682038" y="1912938"/>
              <a:ext cx="130175" cy="361950"/>
            </a:xfrm>
            <a:custGeom>
              <a:avLst/>
              <a:gdLst>
                <a:gd name="T0" fmla="*/ 47 w 82"/>
                <a:gd name="T1" fmla="*/ 228 h 228"/>
                <a:gd name="T2" fmla="*/ 47 w 82"/>
                <a:gd name="T3" fmla="*/ 33 h 228"/>
                <a:gd name="T4" fmla="*/ 47 w 82"/>
                <a:gd name="T5" fmla="*/ 33 h 228"/>
                <a:gd name="T6" fmla="*/ 8 w 82"/>
                <a:gd name="T7" fmla="*/ 53 h 228"/>
                <a:gd name="T8" fmla="*/ 0 w 82"/>
                <a:gd name="T9" fmla="*/ 27 h 228"/>
                <a:gd name="T10" fmla="*/ 53 w 82"/>
                <a:gd name="T11" fmla="*/ 0 h 228"/>
                <a:gd name="T12" fmla="*/ 82 w 82"/>
                <a:gd name="T13" fmla="*/ 0 h 228"/>
                <a:gd name="T14" fmla="*/ 82 w 82"/>
                <a:gd name="T15" fmla="*/ 228 h 228"/>
                <a:gd name="T16" fmla="*/ 47 w 82"/>
                <a:gd name="T1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228">
                  <a:moveTo>
                    <a:pt x="47" y="228"/>
                  </a:moveTo>
                  <a:lnTo>
                    <a:pt x="47" y="33"/>
                  </a:lnTo>
                  <a:lnTo>
                    <a:pt x="47" y="33"/>
                  </a:lnTo>
                  <a:lnTo>
                    <a:pt x="8" y="53"/>
                  </a:lnTo>
                  <a:lnTo>
                    <a:pt x="0" y="27"/>
                  </a:lnTo>
                  <a:lnTo>
                    <a:pt x="53" y="0"/>
                  </a:lnTo>
                  <a:lnTo>
                    <a:pt x="82" y="0"/>
                  </a:lnTo>
                  <a:lnTo>
                    <a:pt x="82" y="228"/>
                  </a:lnTo>
                  <a:lnTo>
                    <a:pt x="47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19" name="グループ化 518"/>
          <p:cNvGrpSpPr/>
          <p:nvPr/>
        </p:nvGrpSpPr>
        <p:grpSpPr>
          <a:xfrm>
            <a:off x="2876550" y="2555875"/>
            <a:ext cx="638176" cy="247651"/>
            <a:chOff x="2876550" y="2555875"/>
            <a:chExt cx="638176" cy="247651"/>
          </a:xfrm>
        </p:grpSpPr>
        <p:sp>
          <p:nvSpPr>
            <p:cNvPr id="172" name="Rectangle 283"/>
            <p:cNvSpPr>
              <a:spLocks noChangeArrowheads="1"/>
            </p:cNvSpPr>
            <p:nvPr/>
          </p:nvSpPr>
          <p:spPr bwMode="auto">
            <a:xfrm>
              <a:off x="2876550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3" name="Rectangle 284"/>
            <p:cNvSpPr>
              <a:spLocks noChangeArrowheads="1"/>
            </p:cNvSpPr>
            <p:nvPr/>
          </p:nvSpPr>
          <p:spPr bwMode="auto">
            <a:xfrm>
              <a:off x="294798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4" name="Rectangle 285"/>
            <p:cNvSpPr>
              <a:spLocks noChangeArrowheads="1"/>
            </p:cNvSpPr>
            <p:nvPr/>
          </p:nvSpPr>
          <p:spPr bwMode="auto">
            <a:xfrm>
              <a:off x="300831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5" name="Rectangle 286"/>
            <p:cNvSpPr>
              <a:spLocks noChangeArrowheads="1"/>
            </p:cNvSpPr>
            <p:nvPr/>
          </p:nvSpPr>
          <p:spPr bwMode="auto">
            <a:xfrm>
              <a:off x="3051175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6" name="Rectangle 287"/>
            <p:cNvSpPr>
              <a:spLocks noChangeArrowheads="1"/>
            </p:cNvSpPr>
            <p:nvPr/>
          </p:nvSpPr>
          <p:spPr bwMode="auto">
            <a:xfrm>
              <a:off x="3108325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7" name="Rectangle 288"/>
            <p:cNvSpPr>
              <a:spLocks noChangeArrowheads="1"/>
            </p:cNvSpPr>
            <p:nvPr/>
          </p:nvSpPr>
          <p:spPr bwMode="auto">
            <a:xfrm>
              <a:off x="31337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8" name="Rectangle 289"/>
            <p:cNvSpPr>
              <a:spLocks noChangeArrowheads="1"/>
            </p:cNvSpPr>
            <p:nvPr/>
          </p:nvSpPr>
          <p:spPr bwMode="auto">
            <a:xfrm>
              <a:off x="319087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9" name="Rectangle 290"/>
            <p:cNvSpPr>
              <a:spLocks noChangeArrowheads="1"/>
            </p:cNvSpPr>
            <p:nvPr/>
          </p:nvSpPr>
          <p:spPr bwMode="auto">
            <a:xfrm>
              <a:off x="3282950" y="25558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0" name="Rectangle 291"/>
            <p:cNvSpPr>
              <a:spLocks noChangeArrowheads="1"/>
            </p:cNvSpPr>
            <p:nvPr/>
          </p:nvSpPr>
          <p:spPr bwMode="auto">
            <a:xfrm>
              <a:off x="335756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1" name="Rectangle 292"/>
            <p:cNvSpPr>
              <a:spLocks noChangeArrowheads="1"/>
            </p:cNvSpPr>
            <p:nvPr/>
          </p:nvSpPr>
          <p:spPr bwMode="auto">
            <a:xfrm>
              <a:off x="3414713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2" name="Rectangle 293"/>
            <p:cNvSpPr>
              <a:spLocks noChangeArrowheads="1"/>
            </p:cNvSpPr>
            <p:nvPr/>
          </p:nvSpPr>
          <p:spPr bwMode="auto">
            <a:xfrm>
              <a:off x="2951163" y="267176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3" name="Rectangle 294"/>
            <p:cNvSpPr>
              <a:spLocks noChangeArrowheads="1"/>
            </p:cNvSpPr>
            <p:nvPr/>
          </p:nvSpPr>
          <p:spPr bwMode="auto">
            <a:xfrm>
              <a:off x="302577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4" name="Rectangle 295"/>
            <p:cNvSpPr>
              <a:spLocks noChangeArrowheads="1"/>
            </p:cNvSpPr>
            <p:nvPr/>
          </p:nvSpPr>
          <p:spPr bwMode="auto">
            <a:xfrm>
              <a:off x="3082925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5" name="Rectangle 296"/>
            <p:cNvSpPr>
              <a:spLocks noChangeArrowheads="1"/>
            </p:cNvSpPr>
            <p:nvPr/>
          </p:nvSpPr>
          <p:spPr bwMode="auto">
            <a:xfrm>
              <a:off x="3108325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6" name="Rectangle 297"/>
            <p:cNvSpPr>
              <a:spLocks noChangeArrowheads="1"/>
            </p:cNvSpPr>
            <p:nvPr/>
          </p:nvSpPr>
          <p:spPr bwMode="auto">
            <a:xfrm>
              <a:off x="3162300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7" name="Rectangle 298"/>
            <p:cNvSpPr>
              <a:spLocks noChangeArrowheads="1"/>
            </p:cNvSpPr>
            <p:nvPr/>
          </p:nvSpPr>
          <p:spPr bwMode="auto">
            <a:xfrm>
              <a:off x="3251200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8" name="Rectangle 299"/>
            <p:cNvSpPr>
              <a:spLocks noChangeArrowheads="1"/>
            </p:cNvSpPr>
            <p:nvPr/>
          </p:nvSpPr>
          <p:spPr bwMode="auto">
            <a:xfrm>
              <a:off x="3311525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9" name="Rectangle 300"/>
            <p:cNvSpPr>
              <a:spLocks noChangeArrowheads="1"/>
            </p:cNvSpPr>
            <p:nvPr/>
          </p:nvSpPr>
          <p:spPr bwMode="auto">
            <a:xfrm>
              <a:off x="333692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3" name="グループ化 512"/>
          <p:cNvGrpSpPr/>
          <p:nvPr/>
        </p:nvGrpSpPr>
        <p:grpSpPr>
          <a:xfrm>
            <a:off x="125413" y="2555875"/>
            <a:ext cx="514350" cy="131763"/>
            <a:chOff x="125413" y="2555875"/>
            <a:chExt cx="514350" cy="131763"/>
          </a:xfrm>
        </p:grpSpPr>
        <p:sp>
          <p:nvSpPr>
            <p:cNvPr id="190" name="Rectangle 301"/>
            <p:cNvSpPr>
              <a:spLocks noChangeArrowheads="1"/>
            </p:cNvSpPr>
            <p:nvPr/>
          </p:nvSpPr>
          <p:spPr bwMode="auto">
            <a:xfrm>
              <a:off x="125413" y="255587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1" name="Rectangle 302"/>
            <p:cNvSpPr>
              <a:spLocks noChangeArrowheads="1"/>
            </p:cNvSpPr>
            <p:nvPr/>
          </p:nvSpPr>
          <p:spPr bwMode="auto">
            <a:xfrm>
              <a:off x="209550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2" name="Rectangle 303"/>
            <p:cNvSpPr>
              <a:spLocks noChangeArrowheads="1"/>
            </p:cNvSpPr>
            <p:nvPr/>
          </p:nvSpPr>
          <p:spPr bwMode="auto">
            <a:xfrm>
              <a:off x="312738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3" name="Rectangle 304"/>
            <p:cNvSpPr>
              <a:spLocks noChangeArrowheads="1"/>
            </p:cNvSpPr>
            <p:nvPr/>
          </p:nvSpPr>
          <p:spPr bwMode="auto">
            <a:xfrm>
              <a:off x="338138" y="2555875"/>
              <a:ext cx="1857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ma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4" name="Rectangle 305"/>
            <p:cNvSpPr>
              <a:spLocks noChangeArrowheads="1"/>
            </p:cNvSpPr>
            <p:nvPr/>
          </p:nvSpPr>
          <p:spPr bwMode="auto">
            <a:xfrm>
              <a:off x="481013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5" name="Rectangle 306"/>
            <p:cNvSpPr>
              <a:spLocks noChangeArrowheads="1"/>
            </p:cNvSpPr>
            <p:nvPr/>
          </p:nvSpPr>
          <p:spPr bwMode="auto">
            <a:xfrm>
              <a:off x="53340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5" name="グループ化 514"/>
          <p:cNvGrpSpPr/>
          <p:nvPr/>
        </p:nvGrpSpPr>
        <p:grpSpPr>
          <a:xfrm>
            <a:off x="904875" y="2555875"/>
            <a:ext cx="817563" cy="131763"/>
            <a:chOff x="904875" y="2555875"/>
            <a:chExt cx="817563" cy="131763"/>
          </a:xfrm>
        </p:grpSpPr>
        <p:sp>
          <p:nvSpPr>
            <p:cNvPr id="196" name="Rectangle 307"/>
            <p:cNvSpPr>
              <a:spLocks noChangeArrowheads="1"/>
            </p:cNvSpPr>
            <p:nvPr/>
          </p:nvSpPr>
          <p:spPr bwMode="auto">
            <a:xfrm>
              <a:off x="904875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7" name="Rectangle 308"/>
            <p:cNvSpPr>
              <a:spLocks noChangeArrowheads="1"/>
            </p:cNvSpPr>
            <p:nvPr/>
          </p:nvSpPr>
          <p:spPr bwMode="auto">
            <a:xfrm>
              <a:off x="97631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8" name="Rectangle 309"/>
            <p:cNvSpPr>
              <a:spLocks noChangeArrowheads="1"/>
            </p:cNvSpPr>
            <p:nvPr/>
          </p:nvSpPr>
          <p:spPr bwMode="auto">
            <a:xfrm>
              <a:off x="103346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9" name="Rectangle 310"/>
            <p:cNvSpPr>
              <a:spLocks noChangeArrowheads="1"/>
            </p:cNvSpPr>
            <p:nvPr/>
          </p:nvSpPr>
          <p:spPr bwMode="auto">
            <a:xfrm>
              <a:off x="1079500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0" name="Rectangle 311"/>
            <p:cNvSpPr>
              <a:spLocks noChangeArrowheads="1"/>
            </p:cNvSpPr>
            <p:nvPr/>
          </p:nvSpPr>
          <p:spPr bwMode="auto">
            <a:xfrm>
              <a:off x="1135063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1" name="Rectangle 312"/>
            <p:cNvSpPr>
              <a:spLocks noChangeArrowheads="1"/>
            </p:cNvSpPr>
            <p:nvPr/>
          </p:nvSpPr>
          <p:spPr bwMode="auto">
            <a:xfrm>
              <a:off x="116046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2" name="Rectangle 313"/>
            <p:cNvSpPr>
              <a:spLocks noChangeArrowheads="1"/>
            </p:cNvSpPr>
            <p:nvPr/>
          </p:nvSpPr>
          <p:spPr bwMode="auto">
            <a:xfrm>
              <a:off x="121761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3" name="Rectangle 314"/>
            <p:cNvSpPr>
              <a:spLocks noChangeArrowheads="1"/>
            </p:cNvSpPr>
            <p:nvPr/>
          </p:nvSpPr>
          <p:spPr bwMode="auto">
            <a:xfrm>
              <a:off x="1311275" y="25558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4" name="Rectangle 315"/>
            <p:cNvSpPr>
              <a:spLocks noChangeArrowheads="1"/>
            </p:cNvSpPr>
            <p:nvPr/>
          </p:nvSpPr>
          <p:spPr bwMode="auto">
            <a:xfrm>
              <a:off x="138588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" name="Rectangle 316"/>
            <p:cNvSpPr>
              <a:spLocks noChangeArrowheads="1"/>
            </p:cNvSpPr>
            <p:nvPr/>
          </p:nvSpPr>
          <p:spPr bwMode="auto">
            <a:xfrm>
              <a:off x="1443038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" name="Rectangle 317"/>
            <p:cNvSpPr>
              <a:spLocks noChangeArrowheads="1"/>
            </p:cNvSpPr>
            <p:nvPr/>
          </p:nvSpPr>
          <p:spPr bwMode="auto">
            <a:xfrm>
              <a:off x="1531938" y="25558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" name="Rectangle 318"/>
            <p:cNvSpPr>
              <a:spLocks noChangeArrowheads="1"/>
            </p:cNvSpPr>
            <p:nvPr/>
          </p:nvSpPr>
          <p:spPr bwMode="auto">
            <a:xfrm>
              <a:off x="1592263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" name="Rectangle 319"/>
            <p:cNvSpPr>
              <a:spLocks noChangeArrowheads="1"/>
            </p:cNvSpPr>
            <p:nvPr/>
          </p:nvSpPr>
          <p:spPr bwMode="auto">
            <a:xfrm>
              <a:off x="161607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3" name="グループ化 532"/>
          <p:cNvGrpSpPr/>
          <p:nvPr/>
        </p:nvGrpSpPr>
        <p:grpSpPr>
          <a:xfrm>
            <a:off x="22225" y="3870325"/>
            <a:ext cx="722313" cy="131763"/>
            <a:chOff x="22225" y="3870325"/>
            <a:chExt cx="722313" cy="131763"/>
          </a:xfrm>
        </p:grpSpPr>
        <p:sp>
          <p:nvSpPr>
            <p:cNvPr id="209" name="Rectangle 320"/>
            <p:cNvSpPr>
              <a:spLocks noChangeArrowheads="1"/>
            </p:cNvSpPr>
            <p:nvPr/>
          </p:nvSpPr>
          <p:spPr bwMode="auto">
            <a:xfrm>
              <a:off x="22225" y="3870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" name="Rectangle 321"/>
            <p:cNvSpPr>
              <a:spLocks noChangeArrowheads="1"/>
            </p:cNvSpPr>
            <p:nvPr/>
          </p:nvSpPr>
          <p:spPr bwMode="auto">
            <a:xfrm>
              <a:off x="96838" y="3870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1" name="Rectangle 322"/>
            <p:cNvSpPr>
              <a:spLocks noChangeArrowheads="1"/>
            </p:cNvSpPr>
            <p:nvPr/>
          </p:nvSpPr>
          <p:spPr bwMode="auto">
            <a:xfrm>
              <a:off x="174625" y="387032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2" name="Rectangle 323"/>
            <p:cNvSpPr>
              <a:spLocks noChangeArrowheads="1"/>
            </p:cNvSpPr>
            <p:nvPr/>
          </p:nvSpPr>
          <p:spPr bwMode="auto">
            <a:xfrm>
              <a:off x="284163" y="387032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3" name="Rectangle 324"/>
            <p:cNvSpPr>
              <a:spLocks noChangeArrowheads="1"/>
            </p:cNvSpPr>
            <p:nvPr/>
          </p:nvSpPr>
          <p:spPr bwMode="auto">
            <a:xfrm>
              <a:off x="344488" y="3870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4" name="Rectangle 325"/>
            <p:cNvSpPr>
              <a:spLocks noChangeArrowheads="1"/>
            </p:cNvSpPr>
            <p:nvPr/>
          </p:nvSpPr>
          <p:spPr bwMode="auto">
            <a:xfrm>
              <a:off x="369888" y="3870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5" name="Rectangle 326"/>
            <p:cNvSpPr>
              <a:spLocks noChangeArrowheads="1"/>
            </p:cNvSpPr>
            <p:nvPr/>
          </p:nvSpPr>
          <p:spPr bwMode="auto">
            <a:xfrm>
              <a:off x="461963" y="38703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6" name="Rectangle 327"/>
            <p:cNvSpPr>
              <a:spLocks noChangeArrowheads="1"/>
            </p:cNvSpPr>
            <p:nvPr/>
          </p:nvSpPr>
          <p:spPr bwMode="auto">
            <a:xfrm>
              <a:off x="515938" y="387032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7" name="Rectangle 328"/>
            <p:cNvSpPr>
              <a:spLocks noChangeArrowheads="1"/>
            </p:cNvSpPr>
            <p:nvPr/>
          </p:nvSpPr>
          <p:spPr bwMode="auto">
            <a:xfrm>
              <a:off x="558800" y="387032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y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8" name="Rectangle 329"/>
            <p:cNvSpPr>
              <a:spLocks noChangeArrowheads="1"/>
            </p:cNvSpPr>
            <p:nvPr/>
          </p:nvSpPr>
          <p:spPr bwMode="auto">
            <a:xfrm>
              <a:off x="612775" y="3870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9" name="Rectangle 330"/>
            <p:cNvSpPr>
              <a:spLocks noChangeArrowheads="1"/>
            </p:cNvSpPr>
            <p:nvPr/>
          </p:nvSpPr>
          <p:spPr bwMode="auto">
            <a:xfrm>
              <a:off x="638175" y="3870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5" name="グループ化 534"/>
          <p:cNvGrpSpPr/>
          <p:nvPr/>
        </p:nvGrpSpPr>
        <p:grpSpPr>
          <a:xfrm>
            <a:off x="971550" y="3870325"/>
            <a:ext cx="684213" cy="131763"/>
            <a:chOff x="971550" y="3870325"/>
            <a:chExt cx="684213" cy="131763"/>
          </a:xfrm>
        </p:grpSpPr>
        <p:sp>
          <p:nvSpPr>
            <p:cNvPr id="220" name="Rectangle 331"/>
            <p:cNvSpPr>
              <a:spLocks noChangeArrowheads="1"/>
            </p:cNvSpPr>
            <p:nvPr/>
          </p:nvSpPr>
          <p:spPr bwMode="auto">
            <a:xfrm>
              <a:off x="971550" y="3870325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1" name="Rectangle 332"/>
            <p:cNvSpPr>
              <a:spLocks noChangeArrowheads="1"/>
            </p:cNvSpPr>
            <p:nvPr/>
          </p:nvSpPr>
          <p:spPr bwMode="auto">
            <a:xfrm>
              <a:off x="1057275" y="3870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2" name="Rectangle 333"/>
            <p:cNvSpPr>
              <a:spLocks noChangeArrowheads="1"/>
            </p:cNvSpPr>
            <p:nvPr/>
          </p:nvSpPr>
          <p:spPr bwMode="auto">
            <a:xfrm>
              <a:off x="1114425" y="3870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3" name="Rectangle 334"/>
            <p:cNvSpPr>
              <a:spLocks noChangeArrowheads="1"/>
            </p:cNvSpPr>
            <p:nvPr/>
          </p:nvSpPr>
          <p:spPr bwMode="auto">
            <a:xfrm>
              <a:off x="1174750" y="387032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4" name="Rectangle 335"/>
            <p:cNvSpPr>
              <a:spLocks noChangeArrowheads="1"/>
            </p:cNvSpPr>
            <p:nvPr/>
          </p:nvSpPr>
          <p:spPr bwMode="auto">
            <a:xfrm>
              <a:off x="1252538" y="387032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5" name="Rectangle 336"/>
            <p:cNvSpPr>
              <a:spLocks noChangeArrowheads="1"/>
            </p:cNvSpPr>
            <p:nvPr/>
          </p:nvSpPr>
          <p:spPr bwMode="auto">
            <a:xfrm>
              <a:off x="1309688" y="387032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6" name="Rectangle 337"/>
            <p:cNvSpPr>
              <a:spLocks noChangeArrowheads="1"/>
            </p:cNvSpPr>
            <p:nvPr/>
          </p:nvSpPr>
          <p:spPr bwMode="auto">
            <a:xfrm>
              <a:off x="1370013" y="387032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k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7" name="Rectangle 338"/>
            <p:cNvSpPr>
              <a:spLocks noChangeArrowheads="1"/>
            </p:cNvSpPr>
            <p:nvPr/>
          </p:nvSpPr>
          <p:spPr bwMode="auto">
            <a:xfrm>
              <a:off x="1428750" y="387032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8" name="Rectangle 339"/>
            <p:cNvSpPr>
              <a:spLocks noChangeArrowheads="1"/>
            </p:cNvSpPr>
            <p:nvPr/>
          </p:nvSpPr>
          <p:spPr bwMode="auto">
            <a:xfrm>
              <a:off x="1466850" y="387032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9" name="Rectangle 340"/>
            <p:cNvSpPr>
              <a:spLocks noChangeArrowheads="1"/>
            </p:cNvSpPr>
            <p:nvPr/>
          </p:nvSpPr>
          <p:spPr bwMode="auto">
            <a:xfrm>
              <a:off x="1527175" y="387032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0" name="Rectangle 341"/>
            <p:cNvSpPr>
              <a:spLocks noChangeArrowheads="1"/>
            </p:cNvSpPr>
            <p:nvPr/>
          </p:nvSpPr>
          <p:spPr bwMode="auto">
            <a:xfrm>
              <a:off x="1549400" y="387032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17" name="グループ化 516"/>
          <p:cNvGrpSpPr/>
          <p:nvPr/>
        </p:nvGrpSpPr>
        <p:grpSpPr>
          <a:xfrm>
            <a:off x="1927225" y="2555875"/>
            <a:ext cx="639763" cy="247651"/>
            <a:chOff x="1927225" y="2555875"/>
            <a:chExt cx="639763" cy="247651"/>
          </a:xfrm>
        </p:grpSpPr>
        <p:sp>
          <p:nvSpPr>
            <p:cNvPr id="231" name="Rectangle 342"/>
            <p:cNvSpPr>
              <a:spLocks noChangeArrowheads="1"/>
            </p:cNvSpPr>
            <p:nvPr/>
          </p:nvSpPr>
          <p:spPr bwMode="auto">
            <a:xfrm>
              <a:off x="1927225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2" name="Rectangle 343"/>
            <p:cNvSpPr>
              <a:spLocks noChangeArrowheads="1"/>
            </p:cNvSpPr>
            <p:nvPr/>
          </p:nvSpPr>
          <p:spPr bwMode="auto">
            <a:xfrm>
              <a:off x="200025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3" name="Rectangle 344"/>
            <p:cNvSpPr>
              <a:spLocks noChangeArrowheads="1"/>
            </p:cNvSpPr>
            <p:nvPr/>
          </p:nvSpPr>
          <p:spPr bwMode="auto">
            <a:xfrm>
              <a:off x="2058988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4" name="Rectangle 345"/>
            <p:cNvSpPr>
              <a:spLocks noChangeArrowheads="1"/>
            </p:cNvSpPr>
            <p:nvPr/>
          </p:nvSpPr>
          <p:spPr bwMode="auto">
            <a:xfrm>
              <a:off x="2101850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5" name="Rectangle 346"/>
            <p:cNvSpPr>
              <a:spLocks noChangeArrowheads="1"/>
            </p:cNvSpPr>
            <p:nvPr/>
          </p:nvSpPr>
          <p:spPr bwMode="auto">
            <a:xfrm>
              <a:off x="2160588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6" name="Rectangle 347"/>
            <p:cNvSpPr>
              <a:spLocks noChangeArrowheads="1"/>
            </p:cNvSpPr>
            <p:nvPr/>
          </p:nvSpPr>
          <p:spPr bwMode="auto">
            <a:xfrm>
              <a:off x="218598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7" name="Rectangle 348"/>
            <p:cNvSpPr>
              <a:spLocks noChangeArrowheads="1"/>
            </p:cNvSpPr>
            <p:nvPr/>
          </p:nvSpPr>
          <p:spPr bwMode="auto">
            <a:xfrm>
              <a:off x="224313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8" name="Rectangle 349"/>
            <p:cNvSpPr>
              <a:spLocks noChangeArrowheads="1"/>
            </p:cNvSpPr>
            <p:nvPr/>
          </p:nvSpPr>
          <p:spPr bwMode="auto">
            <a:xfrm>
              <a:off x="2335213" y="25558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9" name="Rectangle 350"/>
            <p:cNvSpPr>
              <a:spLocks noChangeArrowheads="1"/>
            </p:cNvSpPr>
            <p:nvPr/>
          </p:nvSpPr>
          <p:spPr bwMode="auto">
            <a:xfrm>
              <a:off x="24098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0" name="Rectangle 351"/>
            <p:cNvSpPr>
              <a:spLocks noChangeArrowheads="1"/>
            </p:cNvSpPr>
            <p:nvPr/>
          </p:nvSpPr>
          <p:spPr bwMode="auto">
            <a:xfrm>
              <a:off x="2466975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1" name="Rectangle 352"/>
            <p:cNvSpPr>
              <a:spLocks noChangeArrowheads="1"/>
            </p:cNvSpPr>
            <p:nvPr/>
          </p:nvSpPr>
          <p:spPr bwMode="auto">
            <a:xfrm>
              <a:off x="1979613" y="2671763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2" name="Rectangle 353"/>
            <p:cNvSpPr>
              <a:spLocks noChangeArrowheads="1"/>
            </p:cNvSpPr>
            <p:nvPr/>
          </p:nvSpPr>
          <p:spPr bwMode="auto">
            <a:xfrm>
              <a:off x="206216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3" name="Rectangle 354"/>
            <p:cNvSpPr>
              <a:spLocks noChangeArrowheads="1"/>
            </p:cNvSpPr>
            <p:nvPr/>
          </p:nvSpPr>
          <p:spPr bwMode="auto">
            <a:xfrm>
              <a:off x="211931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4" name="Rectangle 355"/>
            <p:cNvSpPr>
              <a:spLocks noChangeArrowheads="1"/>
            </p:cNvSpPr>
            <p:nvPr/>
          </p:nvSpPr>
          <p:spPr bwMode="auto">
            <a:xfrm>
              <a:off x="217963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5" name="Rectangle 356"/>
            <p:cNvSpPr>
              <a:spLocks noChangeArrowheads="1"/>
            </p:cNvSpPr>
            <p:nvPr/>
          </p:nvSpPr>
          <p:spPr bwMode="auto">
            <a:xfrm>
              <a:off x="223678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6" name="Rectangle 357"/>
            <p:cNvSpPr>
              <a:spLocks noChangeArrowheads="1"/>
            </p:cNvSpPr>
            <p:nvPr/>
          </p:nvSpPr>
          <p:spPr bwMode="auto">
            <a:xfrm>
              <a:off x="2328863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7" name="Rectangle 358"/>
            <p:cNvSpPr>
              <a:spLocks noChangeArrowheads="1"/>
            </p:cNvSpPr>
            <p:nvPr/>
          </p:nvSpPr>
          <p:spPr bwMode="auto">
            <a:xfrm>
              <a:off x="2389188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8" name="Rectangle 359"/>
            <p:cNvSpPr>
              <a:spLocks noChangeArrowheads="1"/>
            </p:cNvSpPr>
            <p:nvPr/>
          </p:nvSpPr>
          <p:spPr bwMode="auto">
            <a:xfrm>
              <a:off x="241458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1" name="グループ化 520"/>
          <p:cNvGrpSpPr/>
          <p:nvPr/>
        </p:nvGrpSpPr>
        <p:grpSpPr>
          <a:xfrm>
            <a:off x="3810000" y="2555875"/>
            <a:ext cx="638176" cy="247651"/>
            <a:chOff x="3810000" y="2555875"/>
            <a:chExt cx="638176" cy="247651"/>
          </a:xfrm>
        </p:grpSpPr>
        <p:sp>
          <p:nvSpPr>
            <p:cNvPr id="249" name="Rectangle 360"/>
            <p:cNvSpPr>
              <a:spLocks noChangeArrowheads="1"/>
            </p:cNvSpPr>
            <p:nvPr/>
          </p:nvSpPr>
          <p:spPr bwMode="auto">
            <a:xfrm>
              <a:off x="3810000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0" name="Rectangle 361"/>
            <p:cNvSpPr>
              <a:spLocks noChangeArrowheads="1"/>
            </p:cNvSpPr>
            <p:nvPr/>
          </p:nvSpPr>
          <p:spPr bwMode="auto">
            <a:xfrm>
              <a:off x="388143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1" name="Rectangle 362"/>
            <p:cNvSpPr>
              <a:spLocks noChangeArrowheads="1"/>
            </p:cNvSpPr>
            <p:nvPr/>
          </p:nvSpPr>
          <p:spPr bwMode="auto">
            <a:xfrm>
              <a:off x="394176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2" name="Rectangle 363"/>
            <p:cNvSpPr>
              <a:spLocks noChangeArrowheads="1"/>
            </p:cNvSpPr>
            <p:nvPr/>
          </p:nvSpPr>
          <p:spPr bwMode="auto">
            <a:xfrm>
              <a:off x="3984625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3" name="Rectangle 364"/>
            <p:cNvSpPr>
              <a:spLocks noChangeArrowheads="1"/>
            </p:cNvSpPr>
            <p:nvPr/>
          </p:nvSpPr>
          <p:spPr bwMode="auto">
            <a:xfrm>
              <a:off x="4041775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4" name="Rectangle 365"/>
            <p:cNvSpPr>
              <a:spLocks noChangeArrowheads="1"/>
            </p:cNvSpPr>
            <p:nvPr/>
          </p:nvSpPr>
          <p:spPr bwMode="auto">
            <a:xfrm>
              <a:off x="406558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5" name="Rectangle 366"/>
            <p:cNvSpPr>
              <a:spLocks noChangeArrowheads="1"/>
            </p:cNvSpPr>
            <p:nvPr/>
          </p:nvSpPr>
          <p:spPr bwMode="auto">
            <a:xfrm>
              <a:off x="41243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6" name="Rectangle 367"/>
            <p:cNvSpPr>
              <a:spLocks noChangeArrowheads="1"/>
            </p:cNvSpPr>
            <p:nvPr/>
          </p:nvSpPr>
          <p:spPr bwMode="auto">
            <a:xfrm>
              <a:off x="4216400" y="2555875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7" name="Rectangle 368"/>
            <p:cNvSpPr>
              <a:spLocks noChangeArrowheads="1"/>
            </p:cNvSpPr>
            <p:nvPr/>
          </p:nvSpPr>
          <p:spPr bwMode="auto">
            <a:xfrm>
              <a:off x="429101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8" name="Rectangle 369"/>
            <p:cNvSpPr>
              <a:spLocks noChangeArrowheads="1"/>
            </p:cNvSpPr>
            <p:nvPr/>
          </p:nvSpPr>
          <p:spPr bwMode="auto">
            <a:xfrm>
              <a:off x="4348163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9" name="Rectangle 370"/>
            <p:cNvSpPr>
              <a:spLocks noChangeArrowheads="1"/>
            </p:cNvSpPr>
            <p:nvPr/>
          </p:nvSpPr>
          <p:spPr bwMode="auto">
            <a:xfrm>
              <a:off x="3887788" y="267176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0" name="Rectangle 371"/>
            <p:cNvSpPr>
              <a:spLocks noChangeArrowheads="1"/>
            </p:cNvSpPr>
            <p:nvPr/>
          </p:nvSpPr>
          <p:spPr bwMode="auto">
            <a:xfrm>
              <a:off x="3948113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1" name="Rectangle 372"/>
            <p:cNvSpPr>
              <a:spLocks noChangeArrowheads="1"/>
            </p:cNvSpPr>
            <p:nvPr/>
          </p:nvSpPr>
          <p:spPr bwMode="auto">
            <a:xfrm>
              <a:off x="4006850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2" name="Rectangle 373"/>
            <p:cNvSpPr>
              <a:spLocks noChangeArrowheads="1"/>
            </p:cNvSpPr>
            <p:nvPr/>
          </p:nvSpPr>
          <p:spPr bwMode="auto">
            <a:xfrm>
              <a:off x="4065588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3" name="Rectangle 374"/>
            <p:cNvSpPr>
              <a:spLocks noChangeArrowheads="1"/>
            </p:cNvSpPr>
            <p:nvPr/>
          </p:nvSpPr>
          <p:spPr bwMode="auto">
            <a:xfrm>
              <a:off x="409098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4" name="Rectangle 375"/>
            <p:cNvSpPr>
              <a:spLocks noChangeArrowheads="1"/>
            </p:cNvSpPr>
            <p:nvPr/>
          </p:nvSpPr>
          <p:spPr bwMode="auto">
            <a:xfrm>
              <a:off x="4183063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5" name="Rectangle 376"/>
            <p:cNvSpPr>
              <a:spLocks noChangeArrowheads="1"/>
            </p:cNvSpPr>
            <p:nvPr/>
          </p:nvSpPr>
          <p:spPr bwMode="auto">
            <a:xfrm>
              <a:off x="4241800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6" name="Rectangle 377"/>
            <p:cNvSpPr>
              <a:spLocks noChangeArrowheads="1"/>
            </p:cNvSpPr>
            <p:nvPr/>
          </p:nvSpPr>
          <p:spPr bwMode="auto">
            <a:xfrm>
              <a:off x="426878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3" name="グループ化 522"/>
          <p:cNvGrpSpPr/>
          <p:nvPr/>
        </p:nvGrpSpPr>
        <p:grpSpPr>
          <a:xfrm>
            <a:off x="4781550" y="2555875"/>
            <a:ext cx="576263" cy="247651"/>
            <a:chOff x="4781550" y="2555875"/>
            <a:chExt cx="576263" cy="247651"/>
          </a:xfrm>
        </p:grpSpPr>
        <p:sp>
          <p:nvSpPr>
            <p:cNvPr id="267" name="Rectangle 378"/>
            <p:cNvSpPr>
              <a:spLocks noChangeArrowheads="1"/>
            </p:cNvSpPr>
            <p:nvPr/>
          </p:nvSpPr>
          <p:spPr bwMode="auto">
            <a:xfrm>
              <a:off x="4786313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8" name="Rectangle 379"/>
            <p:cNvSpPr>
              <a:spLocks noChangeArrowheads="1"/>
            </p:cNvSpPr>
            <p:nvPr/>
          </p:nvSpPr>
          <p:spPr bwMode="auto">
            <a:xfrm>
              <a:off x="4857750" y="255587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9" name="Rectangle 380"/>
            <p:cNvSpPr>
              <a:spLocks noChangeArrowheads="1"/>
            </p:cNvSpPr>
            <p:nvPr/>
          </p:nvSpPr>
          <p:spPr bwMode="auto">
            <a:xfrm>
              <a:off x="4941888" y="255587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0" name="Rectangle 381"/>
            <p:cNvSpPr>
              <a:spLocks noChangeArrowheads="1"/>
            </p:cNvSpPr>
            <p:nvPr/>
          </p:nvSpPr>
          <p:spPr bwMode="auto">
            <a:xfrm>
              <a:off x="5035550" y="2555875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1" name="Rectangle 382"/>
            <p:cNvSpPr>
              <a:spLocks noChangeArrowheads="1"/>
            </p:cNvSpPr>
            <p:nvPr/>
          </p:nvSpPr>
          <p:spPr bwMode="auto">
            <a:xfrm>
              <a:off x="5113338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2" name="Rectangle 383"/>
            <p:cNvSpPr>
              <a:spLocks noChangeArrowheads="1"/>
            </p:cNvSpPr>
            <p:nvPr/>
          </p:nvSpPr>
          <p:spPr bwMode="auto">
            <a:xfrm>
              <a:off x="516731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3" name="Rectangle 384"/>
            <p:cNvSpPr>
              <a:spLocks noChangeArrowheads="1"/>
            </p:cNvSpPr>
            <p:nvPr/>
          </p:nvSpPr>
          <p:spPr bwMode="auto">
            <a:xfrm>
              <a:off x="5210175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4" name="Rectangle 385"/>
            <p:cNvSpPr>
              <a:spLocks noChangeArrowheads="1"/>
            </p:cNvSpPr>
            <p:nvPr/>
          </p:nvSpPr>
          <p:spPr bwMode="auto">
            <a:xfrm>
              <a:off x="4781550" y="2671763"/>
              <a:ext cx="1349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W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5" name="Rectangle 386"/>
            <p:cNvSpPr>
              <a:spLocks noChangeArrowheads="1"/>
            </p:cNvSpPr>
            <p:nvPr/>
          </p:nvSpPr>
          <p:spPr bwMode="auto">
            <a:xfrm>
              <a:off x="4864100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6" name="Rectangle 387"/>
            <p:cNvSpPr>
              <a:spLocks noChangeArrowheads="1"/>
            </p:cNvSpPr>
            <p:nvPr/>
          </p:nvSpPr>
          <p:spPr bwMode="auto">
            <a:xfrm>
              <a:off x="4921250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7" name="Rectangle 388"/>
            <p:cNvSpPr>
              <a:spLocks noChangeArrowheads="1"/>
            </p:cNvSpPr>
            <p:nvPr/>
          </p:nvSpPr>
          <p:spPr bwMode="auto">
            <a:xfrm>
              <a:off x="496093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8" name="Rectangle 389"/>
            <p:cNvSpPr>
              <a:spLocks noChangeArrowheads="1"/>
            </p:cNvSpPr>
            <p:nvPr/>
          </p:nvSpPr>
          <p:spPr bwMode="auto">
            <a:xfrm>
              <a:off x="5021263" y="2671763"/>
              <a:ext cx="2206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hou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9" name="Rectangle 390"/>
            <p:cNvSpPr>
              <a:spLocks noChangeArrowheads="1"/>
            </p:cNvSpPr>
            <p:nvPr/>
          </p:nvSpPr>
          <p:spPr bwMode="auto">
            <a:xfrm>
              <a:off x="5199063" y="267176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0" name="Rectangle 391"/>
            <p:cNvSpPr>
              <a:spLocks noChangeArrowheads="1"/>
            </p:cNvSpPr>
            <p:nvPr/>
          </p:nvSpPr>
          <p:spPr bwMode="auto">
            <a:xfrm>
              <a:off x="5251450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5" name="グループ化 524"/>
          <p:cNvGrpSpPr/>
          <p:nvPr/>
        </p:nvGrpSpPr>
        <p:grpSpPr>
          <a:xfrm>
            <a:off x="5600700" y="2555875"/>
            <a:ext cx="738188" cy="247651"/>
            <a:chOff x="5600700" y="2555875"/>
            <a:chExt cx="738188" cy="247651"/>
          </a:xfrm>
        </p:grpSpPr>
        <p:sp>
          <p:nvSpPr>
            <p:cNvPr id="281" name="Rectangle 392"/>
            <p:cNvSpPr>
              <a:spLocks noChangeArrowheads="1"/>
            </p:cNvSpPr>
            <p:nvPr/>
          </p:nvSpPr>
          <p:spPr bwMode="auto">
            <a:xfrm>
              <a:off x="5600700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2" name="Rectangle 393"/>
            <p:cNvSpPr>
              <a:spLocks noChangeArrowheads="1"/>
            </p:cNvSpPr>
            <p:nvPr/>
          </p:nvSpPr>
          <p:spPr bwMode="auto">
            <a:xfrm>
              <a:off x="5668963" y="255587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3" name="Rectangle 394"/>
            <p:cNvSpPr>
              <a:spLocks noChangeArrowheads="1"/>
            </p:cNvSpPr>
            <p:nvPr/>
          </p:nvSpPr>
          <p:spPr bwMode="auto">
            <a:xfrm>
              <a:off x="5751513" y="255587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4" name="Rectangle 395"/>
            <p:cNvSpPr>
              <a:spLocks noChangeArrowheads="1"/>
            </p:cNvSpPr>
            <p:nvPr/>
          </p:nvSpPr>
          <p:spPr bwMode="auto">
            <a:xfrm>
              <a:off x="5849938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5" name="Rectangle 396"/>
            <p:cNvSpPr>
              <a:spLocks noChangeArrowheads="1"/>
            </p:cNvSpPr>
            <p:nvPr/>
          </p:nvSpPr>
          <p:spPr bwMode="auto">
            <a:xfrm>
              <a:off x="58896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6" name="Rectangle 397"/>
            <p:cNvSpPr>
              <a:spLocks noChangeArrowheads="1"/>
            </p:cNvSpPr>
            <p:nvPr/>
          </p:nvSpPr>
          <p:spPr bwMode="auto">
            <a:xfrm>
              <a:off x="594995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Rectangle 398"/>
            <p:cNvSpPr>
              <a:spLocks noChangeArrowheads="1"/>
            </p:cNvSpPr>
            <p:nvPr/>
          </p:nvSpPr>
          <p:spPr bwMode="auto">
            <a:xfrm>
              <a:off x="6007100" y="2555875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8" name="Rectangle 399"/>
            <p:cNvSpPr>
              <a:spLocks noChangeArrowheads="1"/>
            </p:cNvSpPr>
            <p:nvPr/>
          </p:nvSpPr>
          <p:spPr bwMode="auto">
            <a:xfrm>
              <a:off x="6067425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9" name="Rectangle 400"/>
            <p:cNvSpPr>
              <a:spLocks noChangeArrowheads="1"/>
            </p:cNvSpPr>
            <p:nvPr/>
          </p:nvSpPr>
          <p:spPr bwMode="auto">
            <a:xfrm>
              <a:off x="611346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0" name="Rectangle 401"/>
            <p:cNvSpPr>
              <a:spLocks noChangeArrowheads="1"/>
            </p:cNvSpPr>
            <p:nvPr/>
          </p:nvSpPr>
          <p:spPr bwMode="auto">
            <a:xfrm>
              <a:off x="6153150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1" name="Rectangle 402"/>
            <p:cNvSpPr>
              <a:spLocks noChangeArrowheads="1"/>
            </p:cNvSpPr>
            <p:nvPr/>
          </p:nvSpPr>
          <p:spPr bwMode="auto">
            <a:xfrm>
              <a:off x="617855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n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2" name="Rectangle 403"/>
            <p:cNvSpPr>
              <a:spLocks noChangeArrowheads="1"/>
            </p:cNvSpPr>
            <p:nvPr/>
          </p:nvSpPr>
          <p:spPr bwMode="auto">
            <a:xfrm>
              <a:off x="6238875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g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3" name="Rectangle 404"/>
            <p:cNvSpPr>
              <a:spLocks noChangeArrowheads="1"/>
            </p:cNvSpPr>
            <p:nvPr/>
          </p:nvSpPr>
          <p:spPr bwMode="auto">
            <a:xfrm>
              <a:off x="5657850" y="267176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4" name="Rectangle 405"/>
            <p:cNvSpPr>
              <a:spLocks noChangeArrowheads="1"/>
            </p:cNvSpPr>
            <p:nvPr/>
          </p:nvSpPr>
          <p:spPr bwMode="auto">
            <a:xfrm>
              <a:off x="5689600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407"/>
            <p:cNvSpPr>
              <a:spLocks noChangeArrowheads="1"/>
            </p:cNvSpPr>
            <p:nvPr/>
          </p:nvSpPr>
          <p:spPr bwMode="auto">
            <a:xfrm>
              <a:off x="5746750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408"/>
            <p:cNvSpPr>
              <a:spLocks noChangeArrowheads="1"/>
            </p:cNvSpPr>
            <p:nvPr/>
          </p:nvSpPr>
          <p:spPr bwMode="auto">
            <a:xfrm>
              <a:off x="580707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409"/>
            <p:cNvSpPr>
              <a:spLocks noChangeArrowheads="1"/>
            </p:cNvSpPr>
            <p:nvPr/>
          </p:nvSpPr>
          <p:spPr bwMode="auto">
            <a:xfrm>
              <a:off x="5864225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Rectangle 410"/>
            <p:cNvSpPr>
              <a:spLocks noChangeArrowheads="1"/>
            </p:cNvSpPr>
            <p:nvPr/>
          </p:nvSpPr>
          <p:spPr bwMode="auto">
            <a:xfrm>
              <a:off x="590391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411"/>
            <p:cNvSpPr>
              <a:spLocks noChangeArrowheads="1"/>
            </p:cNvSpPr>
            <p:nvPr/>
          </p:nvSpPr>
          <p:spPr bwMode="auto">
            <a:xfrm>
              <a:off x="596423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12"/>
            <p:cNvSpPr>
              <a:spLocks noChangeArrowheads="1"/>
            </p:cNvSpPr>
            <p:nvPr/>
          </p:nvSpPr>
          <p:spPr bwMode="auto">
            <a:xfrm>
              <a:off x="6021388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413"/>
            <p:cNvSpPr>
              <a:spLocks noChangeArrowheads="1"/>
            </p:cNvSpPr>
            <p:nvPr/>
          </p:nvSpPr>
          <p:spPr bwMode="auto">
            <a:xfrm>
              <a:off x="6078538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414"/>
            <p:cNvSpPr>
              <a:spLocks noChangeArrowheads="1"/>
            </p:cNvSpPr>
            <p:nvPr/>
          </p:nvSpPr>
          <p:spPr bwMode="auto">
            <a:xfrm>
              <a:off x="611822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415"/>
            <p:cNvSpPr>
              <a:spLocks noChangeArrowheads="1"/>
            </p:cNvSpPr>
            <p:nvPr/>
          </p:nvSpPr>
          <p:spPr bwMode="auto">
            <a:xfrm>
              <a:off x="617696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416"/>
            <p:cNvSpPr>
              <a:spLocks noChangeArrowheads="1"/>
            </p:cNvSpPr>
            <p:nvPr/>
          </p:nvSpPr>
          <p:spPr bwMode="auto">
            <a:xfrm>
              <a:off x="6234113" y="267176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)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7" name="グループ化 526"/>
          <p:cNvGrpSpPr/>
          <p:nvPr/>
        </p:nvGrpSpPr>
        <p:grpSpPr>
          <a:xfrm>
            <a:off x="6494463" y="2555875"/>
            <a:ext cx="879475" cy="247651"/>
            <a:chOff x="6494463" y="2555875"/>
            <a:chExt cx="879475" cy="247651"/>
          </a:xfrm>
        </p:grpSpPr>
        <p:sp>
          <p:nvSpPr>
            <p:cNvPr id="19" name="Rectangle 417"/>
            <p:cNvSpPr>
              <a:spLocks noChangeArrowheads="1"/>
            </p:cNvSpPr>
            <p:nvPr/>
          </p:nvSpPr>
          <p:spPr bwMode="auto">
            <a:xfrm>
              <a:off x="6619875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418"/>
            <p:cNvSpPr>
              <a:spLocks noChangeArrowheads="1"/>
            </p:cNvSpPr>
            <p:nvPr/>
          </p:nvSpPr>
          <p:spPr bwMode="auto">
            <a:xfrm>
              <a:off x="6691313" y="255587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419"/>
            <p:cNvSpPr>
              <a:spLocks noChangeArrowheads="1"/>
            </p:cNvSpPr>
            <p:nvPr/>
          </p:nvSpPr>
          <p:spPr bwMode="auto">
            <a:xfrm>
              <a:off x="6775450" y="255587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420"/>
            <p:cNvSpPr>
              <a:spLocks noChangeArrowheads="1"/>
            </p:cNvSpPr>
            <p:nvPr/>
          </p:nvSpPr>
          <p:spPr bwMode="auto">
            <a:xfrm>
              <a:off x="6869113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21"/>
            <p:cNvSpPr>
              <a:spLocks noChangeArrowheads="1"/>
            </p:cNvSpPr>
            <p:nvPr/>
          </p:nvSpPr>
          <p:spPr bwMode="auto">
            <a:xfrm>
              <a:off x="694055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22"/>
            <p:cNvSpPr>
              <a:spLocks noChangeArrowheads="1"/>
            </p:cNvSpPr>
            <p:nvPr/>
          </p:nvSpPr>
          <p:spPr bwMode="auto">
            <a:xfrm>
              <a:off x="7000875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23"/>
            <p:cNvSpPr>
              <a:spLocks noChangeArrowheads="1"/>
            </p:cNvSpPr>
            <p:nvPr/>
          </p:nvSpPr>
          <p:spPr bwMode="auto">
            <a:xfrm>
              <a:off x="7043738" y="2555875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v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424"/>
            <p:cNvSpPr>
              <a:spLocks noChangeArrowheads="1"/>
            </p:cNvSpPr>
            <p:nvPr/>
          </p:nvSpPr>
          <p:spPr bwMode="auto">
            <a:xfrm>
              <a:off x="709930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425"/>
            <p:cNvSpPr>
              <a:spLocks noChangeArrowheads="1"/>
            </p:cNvSpPr>
            <p:nvPr/>
          </p:nvSpPr>
          <p:spPr bwMode="auto">
            <a:xfrm>
              <a:off x="7158038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426"/>
            <p:cNvSpPr>
              <a:spLocks noChangeArrowheads="1"/>
            </p:cNvSpPr>
            <p:nvPr/>
          </p:nvSpPr>
          <p:spPr bwMode="auto">
            <a:xfrm>
              <a:off x="6494463" y="2671763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427"/>
            <p:cNvSpPr>
              <a:spLocks noChangeArrowheads="1"/>
            </p:cNvSpPr>
            <p:nvPr/>
          </p:nvSpPr>
          <p:spPr bwMode="auto">
            <a:xfrm>
              <a:off x="6562725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428"/>
            <p:cNvSpPr>
              <a:spLocks noChangeArrowheads="1"/>
            </p:cNvSpPr>
            <p:nvPr/>
          </p:nvSpPr>
          <p:spPr bwMode="auto">
            <a:xfrm>
              <a:off x="6605588" y="2671763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429"/>
            <p:cNvSpPr>
              <a:spLocks noChangeArrowheads="1"/>
            </p:cNvSpPr>
            <p:nvPr/>
          </p:nvSpPr>
          <p:spPr bwMode="auto">
            <a:xfrm>
              <a:off x="6704013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430"/>
            <p:cNvSpPr>
              <a:spLocks noChangeArrowheads="1"/>
            </p:cNvSpPr>
            <p:nvPr/>
          </p:nvSpPr>
          <p:spPr bwMode="auto">
            <a:xfrm>
              <a:off x="674687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431"/>
            <p:cNvSpPr>
              <a:spLocks noChangeArrowheads="1"/>
            </p:cNvSpPr>
            <p:nvPr/>
          </p:nvSpPr>
          <p:spPr bwMode="auto">
            <a:xfrm>
              <a:off x="6804025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432"/>
            <p:cNvSpPr>
              <a:spLocks noChangeArrowheads="1"/>
            </p:cNvSpPr>
            <p:nvPr/>
          </p:nvSpPr>
          <p:spPr bwMode="auto">
            <a:xfrm>
              <a:off x="6894513" y="267176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433"/>
            <p:cNvSpPr>
              <a:spLocks noChangeArrowheads="1"/>
            </p:cNvSpPr>
            <p:nvPr/>
          </p:nvSpPr>
          <p:spPr bwMode="auto">
            <a:xfrm>
              <a:off x="6972300" y="267176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434"/>
            <p:cNvSpPr>
              <a:spLocks noChangeArrowheads="1"/>
            </p:cNvSpPr>
            <p:nvPr/>
          </p:nvSpPr>
          <p:spPr bwMode="auto">
            <a:xfrm>
              <a:off x="7081838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>
              <a:off x="7138988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>
              <a:off x="7199313" y="2671763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437"/>
            <p:cNvSpPr>
              <a:spLocks noChangeArrowheads="1"/>
            </p:cNvSpPr>
            <p:nvPr/>
          </p:nvSpPr>
          <p:spPr bwMode="auto">
            <a:xfrm>
              <a:off x="7224713" y="2671763"/>
              <a:ext cx="1095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o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38"/>
            <p:cNvSpPr>
              <a:spLocks noChangeArrowheads="1"/>
            </p:cNvSpPr>
            <p:nvPr/>
          </p:nvSpPr>
          <p:spPr bwMode="auto">
            <a:xfrm>
              <a:off x="7285038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29" name="グループ化 528"/>
          <p:cNvGrpSpPr/>
          <p:nvPr/>
        </p:nvGrpSpPr>
        <p:grpSpPr>
          <a:xfrm>
            <a:off x="7494588" y="2555875"/>
            <a:ext cx="722312" cy="247651"/>
            <a:chOff x="7494588" y="2555875"/>
            <a:chExt cx="722312" cy="247651"/>
          </a:xfrm>
        </p:grpSpPr>
        <p:sp>
          <p:nvSpPr>
            <p:cNvPr id="41" name="Rectangle 439"/>
            <p:cNvSpPr>
              <a:spLocks noChangeArrowheads="1"/>
            </p:cNvSpPr>
            <p:nvPr/>
          </p:nvSpPr>
          <p:spPr bwMode="auto">
            <a:xfrm>
              <a:off x="7537450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40"/>
            <p:cNvSpPr>
              <a:spLocks noChangeArrowheads="1"/>
            </p:cNvSpPr>
            <p:nvPr/>
          </p:nvSpPr>
          <p:spPr bwMode="auto">
            <a:xfrm>
              <a:off x="7608888" y="2555875"/>
              <a:ext cx="1285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Q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41"/>
            <p:cNvSpPr>
              <a:spLocks noChangeArrowheads="1"/>
            </p:cNvSpPr>
            <p:nvPr/>
          </p:nvSpPr>
          <p:spPr bwMode="auto">
            <a:xfrm>
              <a:off x="7691438" y="2555875"/>
              <a:ext cx="1111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L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2"/>
            <p:cNvSpPr>
              <a:spLocks noChangeArrowheads="1"/>
            </p:cNvSpPr>
            <p:nvPr/>
          </p:nvSpPr>
          <p:spPr bwMode="auto">
            <a:xfrm>
              <a:off x="7788275" y="2555875"/>
              <a:ext cx="11747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43"/>
            <p:cNvSpPr>
              <a:spLocks noChangeArrowheads="1"/>
            </p:cNvSpPr>
            <p:nvPr/>
          </p:nvSpPr>
          <p:spPr bwMode="auto">
            <a:xfrm>
              <a:off x="7858125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4"/>
            <p:cNvSpPr>
              <a:spLocks noChangeArrowheads="1"/>
            </p:cNvSpPr>
            <p:nvPr/>
          </p:nvSpPr>
          <p:spPr bwMode="auto">
            <a:xfrm>
              <a:off x="7900988" y="2555875"/>
              <a:ext cx="1460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re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5"/>
            <p:cNvSpPr>
              <a:spLocks noChangeArrowheads="1"/>
            </p:cNvSpPr>
            <p:nvPr/>
          </p:nvSpPr>
          <p:spPr bwMode="auto">
            <a:xfrm>
              <a:off x="8001000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46"/>
            <p:cNvSpPr>
              <a:spLocks noChangeArrowheads="1"/>
            </p:cNvSpPr>
            <p:nvPr/>
          </p:nvSpPr>
          <p:spPr bwMode="auto">
            <a:xfrm>
              <a:off x="804068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c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7"/>
            <p:cNvSpPr>
              <a:spLocks noChangeArrowheads="1"/>
            </p:cNvSpPr>
            <p:nvPr/>
          </p:nvSpPr>
          <p:spPr bwMode="auto">
            <a:xfrm>
              <a:off x="8097838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h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48"/>
            <p:cNvSpPr>
              <a:spLocks noChangeArrowheads="1"/>
            </p:cNvSpPr>
            <p:nvPr/>
          </p:nvSpPr>
          <p:spPr bwMode="auto">
            <a:xfrm>
              <a:off x="7494588" y="267176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49"/>
            <p:cNvSpPr>
              <a:spLocks noChangeArrowheads="1"/>
            </p:cNvSpPr>
            <p:nvPr/>
          </p:nvSpPr>
          <p:spPr bwMode="auto">
            <a:xfrm>
              <a:off x="7569200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50"/>
            <p:cNvSpPr>
              <a:spLocks noChangeArrowheads="1"/>
            </p:cNvSpPr>
            <p:nvPr/>
          </p:nvSpPr>
          <p:spPr bwMode="auto">
            <a:xfrm>
              <a:off x="7626350" y="2671763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51"/>
            <p:cNvSpPr>
              <a:spLocks noChangeArrowheads="1"/>
            </p:cNvSpPr>
            <p:nvPr/>
          </p:nvSpPr>
          <p:spPr bwMode="auto">
            <a:xfrm>
              <a:off x="7669213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452"/>
            <p:cNvSpPr>
              <a:spLocks noChangeArrowheads="1"/>
            </p:cNvSpPr>
            <p:nvPr/>
          </p:nvSpPr>
          <p:spPr bwMode="auto">
            <a:xfrm>
              <a:off x="772636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453"/>
            <p:cNvSpPr>
              <a:spLocks noChangeArrowheads="1"/>
            </p:cNvSpPr>
            <p:nvPr/>
          </p:nvSpPr>
          <p:spPr bwMode="auto">
            <a:xfrm>
              <a:off x="7783513" y="2671763"/>
              <a:ext cx="10318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a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454"/>
            <p:cNvSpPr>
              <a:spLocks noChangeArrowheads="1"/>
            </p:cNvSpPr>
            <p:nvPr/>
          </p:nvSpPr>
          <p:spPr bwMode="auto">
            <a:xfrm>
              <a:off x="7837488" y="2671763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455"/>
            <p:cNvSpPr>
              <a:spLocks noChangeArrowheads="1"/>
            </p:cNvSpPr>
            <p:nvPr/>
          </p:nvSpPr>
          <p:spPr bwMode="auto">
            <a:xfrm>
              <a:off x="7891463" y="2671763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456"/>
            <p:cNvSpPr>
              <a:spLocks noChangeArrowheads="1"/>
            </p:cNvSpPr>
            <p:nvPr/>
          </p:nvSpPr>
          <p:spPr bwMode="auto">
            <a:xfrm>
              <a:off x="7983538" y="2671763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(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457"/>
            <p:cNvSpPr>
              <a:spLocks noChangeArrowheads="1"/>
            </p:cNvSpPr>
            <p:nvPr/>
          </p:nvSpPr>
          <p:spPr bwMode="auto">
            <a:xfrm>
              <a:off x="8018463" y="2671763"/>
              <a:ext cx="123825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458"/>
            <p:cNvSpPr>
              <a:spLocks noChangeArrowheads="1"/>
            </p:cNvSpPr>
            <p:nvPr/>
          </p:nvSpPr>
          <p:spPr bwMode="auto">
            <a:xfrm>
              <a:off x="8096250" y="2671763"/>
              <a:ext cx="1206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B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61" name="Rectangle 459"/>
          <p:cNvSpPr>
            <a:spLocks noChangeArrowheads="1"/>
          </p:cNvSpPr>
          <p:nvPr/>
        </p:nvSpPr>
        <p:spPr bwMode="auto">
          <a:xfrm>
            <a:off x="8167688" y="2671763"/>
            <a:ext cx="825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MS UI Gothic" panose="020B0600070205080204" pitchFamily="50" charset="-128"/>
                <a:ea typeface="MS UI Gothic" panose="020B0600070205080204" pitchFamily="50" charset="-128"/>
              </a:rPr>
              <a:t>)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31" name="グループ化 530"/>
          <p:cNvGrpSpPr/>
          <p:nvPr/>
        </p:nvGrpSpPr>
        <p:grpSpPr>
          <a:xfrm>
            <a:off x="8485188" y="2555875"/>
            <a:ext cx="641350" cy="131763"/>
            <a:chOff x="8485188" y="2555875"/>
            <a:chExt cx="641350" cy="131763"/>
          </a:xfrm>
        </p:grpSpPr>
        <p:sp>
          <p:nvSpPr>
            <p:cNvPr id="62" name="Rectangle 460"/>
            <p:cNvSpPr>
              <a:spLocks noChangeArrowheads="1"/>
            </p:cNvSpPr>
            <p:nvPr/>
          </p:nvSpPr>
          <p:spPr bwMode="auto">
            <a:xfrm>
              <a:off x="8485188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s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461"/>
            <p:cNvSpPr>
              <a:spLocks noChangeArrowheads="1"/>
            </p:cNvSpPr>
            <p:nvPr/>
          </p:nvSpPr>
          <p:spPr bwMode="auto">
            <a:xfrm>
              <a:off x="8539163" y="2555875"/>
              <a:ext cx="8890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t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462"/>
            <p:cNvSpPr>
              <a:spLocks noChangeArrowheads="1"/>
            </p:cNvSpPr>
            <p:nvPr/>
          </p:nvSpPr>
          <p:spPr bwMode="auto">
            <a:xfrm>
              <a:off x="85820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463"/>
            <p:cNvSpPr>
              <a:spLocks noChangeArrowheads="1"/>
            </p:cNvSpPr>
            <p:nvPr/>
          </p:nvSpPr>
          <p:spPr bwMode="auto">
            <a:xfrm>
              <a:off x="863917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p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8699500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-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465"/>
            <p:cNvSpPr>
              <a:spLocks noChangeArrowheads="1"/>
            </p:cNvSpPr>
            <p:nvPr/>
          </p:nvSpPr>
          <p:spPr bwMode="auto">
            <a:xfrm>
              <a:off x="8755063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1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466"/>
            <p:cNvSpPr>
              <a:spLocks noChangeArrowheads="1"/>
            </p:cNvSpPr>
            <p:nvPr/>
          </p:nvSpPr>
          <p:spPr bwMode="auto">
            <a:xfrm>
              <a:off x="8809038" y="25558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_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467"/>
            <p:cNvSpPr>
              <a:spLocks noChangeArrowheads="1"/>
            </p:cNvSpPr>
            <p:nvPr/>
          </p:nvSpPr>
          <p:spPr bwMode="auto">
            <a:xfrm>
              <a:off x="8848725" y="2555875"/>
              <a:ext cx="82550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f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468"/>
            <p:cNvSpPr>
              <a:spLocks noChangeArrowheads="1"/>
            </p:cNvSpPr>
            <p:nvPr/>
          </p:nvSpPr>
          <p:spPr bwMode="auto">
            <a:xfrm>
              <a:off x="8886825" y="2555875"/>
              <a:ext cx="71438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i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469"/>
            <p:cNvSpPr>
              <a:spLocks noChangeArrowheads="1"/>
            </p:cNvSpPr>
            <p:nvPr/>
          </p:nvSpPr>
          <p:spPr bwMode="auto">
            <a:xfrm>
              <a:off x="8912225" y="2555875"/>
              <a:ext cx="10001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x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470"/>
            <p:cNvSpPr>
              <a:spLocks noChangeArrowheads="1"/>
            </p:cNvSpPr>
            <p:nvPr/>
          </p:nvSpPr>
          <p:spPr bwMode="auto">
            <a:xfrm>
              <a:off x="896302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e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471"/>
            <p:cNvSpPr>
              <a:spLocks noChangeArrowheads="1"/>
            </p:cNvSpPr>
            <p:nvPr/>
          </p:nvSpPr>
          <p:spPr bwMode="auto">
            <a:xfrm>
              <a:off x="9020175" y="2555875"/>
              <a:ext cx="106363" cy="131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ja-JP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MS UI Gothic" panose="020B0600070205080204" pitchFamily="50" charset="-128"/>
                  <a:ea typeface="MS UI Gothic" panose="020B0600070205080204" pitchFamily="50" charset="-128"/>
                </a:rPr>
                <a:t>d</a:t>
              </a:r>
              <a:endPara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2" name="グループ化 531"/>
          <p:cNvGrpSpPr/>
          <p:nvPr/>
        </p:nvGrpSpPr>
        <p:grpSpPr>
          <a:xfrm>
            <a:off x="74613" y="3028950"/>
            <a:ext cx="555625" cy="700088"/>
            <a:chOff x="74613" y="3028950"/>
            <a:chExt cx="555625" cy="700088"/>
          </a:xfrm>
        </p:grpSpPr>
        <p:sp>
          <p:nvSpPr>
            <p:cNvPr id="74" name="Freeform 472"/>
            <p:cNvSpPr>
              <a:spLocks/>
            </p:cNvSpPr>
            <p:nvPr/>
          </p:nvSpPr>
          <p:spPr bwMode="auto">
            <a:xfrm>
              <a:off x="74613" y="3028950"/>
              <a:ext cx="555625" cy="700088"/>
            </a:xfrm>
            <a:custGeom>
              <a:avLst/>
              <a:gdLst>
                <a:gd name="T0" fmla="*/ 194 w 194"/>
                <a:gd name="T1" fmla="*/ 122 h 244"/>
                <a:gd name="T2" fmla="*/ 194 w 194"/>
                <a:gd name="T3" fmla="*/ 236 h 244"/>
                <a:gd name="T4" fmla="*/ 186 w 194"/>
                <a:gd name="T5" fmla="*/ 244 h 244"/>
                <a:gd name="T6" fmla="*/ 9 w 194"/>
                <a:gd name="T7" fmla="*/ 244 h 244"/>
                <a:gd name="T8" fmla="*/ 0 w 194"/>
                <a:gd name="T9" fmla="*/ 236 h 244"/>
                <a:gd name="T10" fmla="*/ 0 w 194"/>
                <a:gd name="T11" fmla="*/ 34 h 244"/>
                <a:gd name="T12" fmla="*/ 0 w 194"/>
                <a:gd name="T13" fmla="*/ 8 h 244"/>
                <a:gd name="T14" fmla="*/ 9 w 194"/>
                <a:gd name="T15" fmla="*/ 0 h 244"/>
                <a:gd name="T16" fmla="*/ 186 w 194"/>
                <a:gd name="T17" fmla="*/ 0 h 244"/>
                <a:gd name="T18" fmla="*/ 194 w 194"/>
                <a:gd name="T19" fmla="*/ 8 h 244"/>
                <a:gd name="T20" fmla="*/ 194 w 194"/>
                <a:gd name="T21" fmla="*/ 12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244">
                  <a:moveTo>
                    <a:pt x="194" y="122"/>
                  </a:moveTo>
                  <a:cubicBezTo>
                    <a:pt x="194" y="160"/>
                    <a:pt x="194" y="198"/>
                    <a:pt x="194" y="236"/>
                  </a:cubicBezTo>
                  <a:cubicBezTo>
                    <a:pt x="194" y="242"/>
                    <a:pt x="192" y="244"/>
                    <a:pt x="186" y="244"/>
                  </a:cubicBezTo>
                  <a:cubicBezTo>
                    <a:pt x="127" y="244"/>
                    <a:pt x="68" y="244"/>
                    <a:pt x="9" y="244"/>
                  </a:cubicBezTo>
                  <a:cubicBezTo>
                    <a:pt x="3" y="244"/>
                    <a:pt x="0" y="242"/>
                    <a:pt x="0" y="236"/>
                  </a:cubicBezTo>
                  <a:cubicBezTo>
                    <a:pt x="0" y="169"/>
                    <a:pt x="0" y="101"/>
                    <a:pt x="0" y="34"/>
                  </a:cubicBezTo>
                  <a:cubicBezTo>
                    <a:pt x="0" y="25"/>
                    <a:pt x="0" y="16"/>
                    <a:pt x="0" y="8"/>
                  </a:cubicBezTo>
                  <a:cubicBezTo>
                    <a:pt x="0" y="2"/>
                    <a:pt x="3" y="0"/>
                    <a:pt x="9" y="0"/>
                  </a:cubicBezTo>
                  <a:cubicBezTo>
                    <a:pt x="68" y="0"/>
                    <a:pt x="127" y="0"/>
                    <a:pt x="186" y="0"/>
                  </a:cubicBezTo>
                  <a:cubicBezTo>
                    <a:pt x="192" y="0"/>
                    <a:pt x="194" y="2"/>
                    <a:pt x="194" y="8"/>
                  </a:cubicBezTo>
                  <a:cubicBezTo>
                    <a:pt x="194" y="46"/>
                    <a:pt x="194" y="84"/>
                    <a:pt x="194" y="122"/>
                  </a:cubicBezTo>
                  <a:close/>
                </a:path>
              </a:pathLst>
            </a:custGeom>
            <a:solidFill>
              <a:srgbClr val="007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Freeform 473"/>
            <p:cNvSpPr>
              <a:spLocks/>
            </p:cNvSpPr>
            <p:nvPr/>
          </p:nvSpPr>
          <p:spPr bwMode="auto">
            <a:xfrm>
              <a:off x="131763" y="3081338"/>
              <a:ext cx="444500" cy="461963"/>
            </a:xfrm>
            <a:custGeom>
              <a:avLst/>
              <a:gdLst>
                <a:gd name="T0" fmla="*/ 0 w 155"/>
                <a:gd name="T1" fmla="*/ 79 h 161"/>
                <a:gd name="T2" fmla="*/ 47 w 155"/>
                <a:gd name="T3" fmla="*/ 12 h 161"/>
                <a:gd name="T4" fmla="*/ 128 w 155"/>
                <a:gd name="T5" fmla="*/ 26 h 161"/>
                <a:gd name="T6" fmla="*/ 153 w 155"/>
                <a:gd name="T7" fmla="*/ 86 h 161"/>
                <a:gd name="T8" fmla="*/ 117 w 155"/>
                <a:gd name="T9" fmla="*/ 149 h 161"/>
                <a:gd name="T10" fmla="*/ 76 w 155"/>
                <a:gd name="T11" fmla="*/ 161 h 161"/>
                <a:gd name="T12" fmla="*/ 65 w 155"/>
                <a:gd name="T13" fmla="*/ 160 h 161"/>
                <a:gd name="T14" fmla="*/ 64 w 155"/>
                <a:gd name="T15" fmla="*/ 158 h 161"/>
                <a:gd name="T16" fmla="*/ 70 w 155"/>
                <a:gd name="T17" fmla="*/ 146 h 161"/>
                <a:gd name="T18" fmla="*/ 62 w 155"/>
                <a:gd name="T19" fmla="*/ 121 h 161"/>
                <a:gd name="T20" fmla="*/ 41 w 155"/>
                <a:gd name="T21" fmla="*/ 125 h 161"/>
                <a:gd name="T22" fmla="*/ 27 w 155"/>
                <a:gd name="T23" fmla="*/ 139 h 161"/>
                <a:gd name="T24" fmla="*/ 24 w 155"/>
                <a:gd name="T25" fmla="*/ 139 h 161"/>
                <a:gd name="T26" fmla="*/ 0 w 155"/>
                <a:gd name="T27" fmla="*/ 79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5" h="161">
                  <a:moveTo>
                    <a:pt x="0" y="79"/>
                  </a:moveTo>
                  <a:cubicBezTo>
                    <a:pt x="2" y="50"/>
                    <a:pt x="17" y="25"/>
                    <a:pt x="47" y="12"/>
                  </a:cubicBezTo>
                  <a:cubicBezTo>
                    <a:pt x="77" y="0"/>
                    <a:pt x="104" y="5"/>
                    <a:pt x="128" y="26"/>
                  </a:cubicBezTo>
                  <a:cubicBezTo>
                    <a:pt x="146" y="42"/>
                    <a:pt x="155" y="63"/>
                    <a:pt x="153" y="86"/>
                  </a:cubicBezTo>
                  <a:cubicBezTo>
                    <a:pt x="152" y="113"/>
                    <a:pt x="140" y="134"/>
                    <a:pt x="117" y="149"/>
                  </a:cubicBezTo>
                  <a:cubicBezTo>
                    <a:pt x="105" y="157"/>
                    <a:pt x="91" y="161"/>
                    <a:pt x="76" y="161"/>
                  </a:cubicBezTo>
                  <a:cubicBezTo>
                    <a:pt x="73" y="161"/>
                    <a:pt x="69" y="160"/>
                    <a:pt x="65" y="160"/>
                  </a:cubicBezTo>
                  <a:cubicBezTo>
                    <a:pt x="63" y="159"/>
                    <a:pt x="63" y="159"/>
                    <a:pt x="64" y="158"/>
                  </a:cubicBezTo>
                  <a:cubicBezTo>
                    <a:pt x="66" y="154"/>
                    <a:pt x="68" y="150"/>
                    <a:pt x="70" y="146"/>
                  </a:cubicBezTo>
                  <a:cubicBezTo>
                    <a:pt x="75" y="136"/>
                    <a:pt x="71" y="126"/>
                    <a:pt x="62" y="121"/>
                  </a:cubicBezTo>
                  <a:cubicBezTo>
                    <a:pt x="55" y="117"/>
                    <a:pt x="47" y="119"/>
                    <a:pt x="41" y="125"/>
                  </a:cubicBezTo>
                  <a:cubicBezTo>
                    <a:pt x="36" y="129"/>
                    <a:pt x="31" y="134"/>
                    <a:pt x="27" y="139"/>
                  </a:cubicBezTo>
                  <a:cubicBezTo>
                    <a:pt x="26" y="140"/>
                    <a:pt x="25" y="140"/>
                    <a:pt x="24" y="139"/>
                  </a:cubicBezTo>
                  <a:cubicBezTo>
                    <a:pt x="8" y="124"/>
                    <a:pt x="1" y="105"/>
                    <a:pt x="0" y="79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Freeform 474"/>
            <p:cNvSpPr>
              <a:spLocks/>
            </p:cNvSpPr>
            <p:nvPr/>
          </p:nvSpPr>
          <p:spPr bwMode="auto">
            <a:xfrm>
              <a:off x="106363" y="3433763"/>
              <a:ext cx="214313" cy="263525"/>
            </a:xfrm>
            <a:custGeom>
              <a:avLst/>
              <a:gdLst>
                <a:gd name="T0" fmla="*/ 21 w 75"/>
                <a:gd name="T1" fmla="*/ 91 h 92"/>
                <a:gd name="T2" fmla="*/ 4 w 75"/>
                <a:gd name="T3" fmla="*/ 79 h 92"/>
                <a:gd name="T4" fmla="*/ 7 w 75"/>
                <a:gd name="T5" fmla="*/ 55 h 92"/>
                <a:gd name="T6" fmla="*/ 31 w 75"/>
                <a:gd name="T7" fmla="*/ 30 h 92"/>
                <a:gd name="T8" fmla="*/ 55 w 75"/>
                <a:gd name="T9" fmla="*/ 6 h 92"/>
                <a:gd name="T10" fmla="*/ 73 w 75"/>
                <a:gd name="T11" fmla="*/ 9 h 92"/>
                <a:gd name="T12" fmla="*/ 73 w 75"/>
                <a:gd name="T13" fmla="*/ 20 h 92"/>
                <a:gd name="T14" fmla="*/ 43 w 75"/>
                <a:gd name="T15" fmla="*/ 80 h 92"/>
                <a:gd name="T16" fmla="*/ 21 w 75"/>
                <a:gd name="T17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92">
                  <a:moveTo>
                    <a:pt x="21" y="91"/>
                  </a:moveTo>
                  <a:cubicBezTo>
                    <a:pt x="14" y="91"/>
                    <a:pt x="7" y="87"/>
                    <a:pt x="4" y="79"/>
                  </a:cubicBezTo>
                  <a:cubicBezTo>
                    <a:pt x="0" y="70"/>
                    <a:pt x="1" y="62"/>
                    <a:pt x="7" y="55"/>
                  </a:cubicBezTo>
                  <a:cubicBezTo>
                    <a:pt x="15" y="47"/>
                    <a:pt x="23" y="38"/>
                    <a:pt x="31" y="30"/>
                  </a:cubicBezTo>
                  <a:cubicBezTo>
                    <a:pt x="39" y="22"/>
                    <a:pt x="47" y="14"/>
                    <a:pt x="55" y="6"/>
                  </a:cubicBezTo>
                  <a:cubicBezTo>
                    <a:pt x="61" y="0"/>
                    <a:pt x="70" y="2"/>
                    <a:pt x="73" y="9"/>
                  </a:cubicBezTo>
                  <a:cubicBezTo>
                    <a:pt x="75" y="13"/>
                    <a:pt x="74" y="17"/>
                    <a:pt x="73" y="20"/>
                  </a:cubicBezTo>
                  <a:cubicBezTo>
                    <a:pt x="63" y="40"/>
                    <a:pt x="53" y="60"/>
                    <a:pt x="43" y="80"/>
                  </a:cubicBezTo>
                  <a:cubicBezTo>
                    <a:pt x="39" y="87"/>
                    <a:pt x="31" y="92"/>
                    <a:pt x="21" y="9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Oval 475"/>
            <p:cNvSpPr>
              <a:spLocks noChangeArrowheads="1"/>
            </p:cNvSpPr>
            <p:nvPr/>
          </p:nvSpPr>
          <p:spPr bwMode="auto">
            <a:xfrm>
              <a:off x="96838" y="3046413"/>
              <a:ext cx="31750" cy="31750"/>
            </a:xfrm>
            <a:prstGeom prst="ellipse">
              <a:avLst/>
            </a:prstGeom>
            <a:solidFill>
              <a:srgbClr val="FD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8" name="Oval 476"/>
            <p:cNvSpPr>
              <a:spLocks noChangeArrowheads="1"/>
            </p:cNvSpPr>
            <p:nvPr/>
          </p:nvSpPr>
          <p:spPr bwMode="auto">
            <a:xfrm>
              <a:off x="249238" y="3216275"/>
              <a:ext cx="206375" cy="209550"/>
            </a:xfrm>
            <a:prstGeom prst="ellipse">
              <a:avLst/>
            </a:pr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9" name="Freeform 477"/>
            <p:cNvSpPr>
              <a:spLocks/>
            </p:cNvSpPr>
            <p:nvPr/>
          </p:nvSpPr>
          <p:spPr bwMode="auto">
            <a:xfrm>
              <a:off x="146050" y="3605213"/>
              <a:ext cx="53975" cy="55563"/>
            </a:xfrm>
            <a:custGeom>
              <a:avLst/>
              <a:gdLst>
                <a:gd name="T0" fmla="*/ 19 w 19"/>
                <a:gd name="T1" fmla="*/ 9 h 19"/>
                <a:gd name="T2" fmla="*/ 10 w 19"/>
                <a:gd name="T3" fmla="*/ 19 h 19"/>
                <a:gd name="T4" fmla="*/ 0 w 19"/>
                <a:gd name="T5" fmla="*/ 9 h 19"/>
                <a:gd name="T6" fmla="*/ 9 w 19"/>
                <a:gd name="T7" fmla="*/ 0 h 19"/>
                <a:gd name="T8" fmla="*/ 19 w 19"/>
                <a:gd name="T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19" y="9"/>
                  </a:moveTo>
                  <a:cubicBezTo>
                    <a:pt x="19" y="15"/>
                    <a:pt x="15" y="19"/>
                    <a:pt x="10" y="19"/>
                  </a:cubicBezTo>
                  <a:cubicBezTo>
                    <a:pt x="4" y="19"/>
                    <a:pt x="0" y="15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5" y="0"/>
                    <a:pt x="19" y="4"/>
                    <a:pt x="19" y="9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0" name="Oval 478"/>
            <p:cNvSpPr>
              <a:spLocks noChangeArrowheads="1"/>
            </p:cNvSpPr>
            <p:nvPr/>
          </p:nvSpPr>
          <p:spPr bwMode="auto">
            <a:xfrm>
              <a:off x="271463" y="3235325"/>
              <a:ext cx="163513" cy="166688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1" name="Freeform 479"/>
            <p:cNvSpPr>
              <a:spLocks/>
            </p:cNvSpPr>
            <p:nvPr/>
          </p:nvSpPr>
          <p:spPr bwMode="auto">
            <a:xfrm>
              <a:off x="320675" y="3287713"/>
              <a:ext cx="66675" cy="65088"/>
            </a:xfrm>
            <a:custGeom>
              <a:avLst/>
              <a:gdLst>
                <a:gd name="T0" fmla="*/ 11 w 23"/>
                <a:gd name="T1" fmla="*/ 0 h 23"/>
                <a:gd name="T2" fmla="*/ 23 w 23"/>
                <a:gd name="T3" fmla="*/ 11 h 23"/>
                <a:gd name="T4" fmla="*/ 11 w 23"/>
                <a:gd name="T5" fmla="*/ 23 h 23"/>
                <a:gd name="T6" fmla="*/ 0 w 23"/>
                <a:gd name="T7" fmla="*/ 11 h 23"/>
                <a:gd name="T8" fmla="*/ 11 w 23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1" y="0"/>
                  </a:moveTo>
                  <a:cubicBezTo>
                    <a:pt x="18" y="0"/>
                    <a:pt x="23" y="5"/>
                    <a:pt x="23" y="11"/>
                  </a:cubicBezTo>
                  <a:cubicBezTo>
                    <a:pt x="23" y="17"/>
                    <a:pt x="17" y="23"/>
                    <a:pt x="11" y="23"/>
                  </a:cubicBez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00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2" name="Oval 480"/>
            <p:cNvSpPr>
              <a:spLocks noChangeArrowheads="1"/>
            </p:cNvSpPr>
            <p:nvPr/>
          </p:nvSpPr>
          <p:spPr bwMode="auto">
            <a:xfrm>
              <a:off x="303213" y="3270250"/>
              <a:ext cx="23813" cy="20638"/>
            </a:xfrm>
            <a:prstGeom prst="ellipse">
              <a:avLst/>
            </a:pr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3" name="Freeform 481"/>
            <p:cNvSpPr>
              <a:spLocks/>
            </p:cNvSpPr>
            <p:nvPr/>
          </p:nvSpPr>
          <p:spPr bwMode="auto">
            <a:xfrm>
              <a:off x="303213" y="3348038"/>
              <a:ext cx="23813" cy="2222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1" y="8"/>
                    <a:pt x="0" y="7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6" y="0"/>
                    <a:pt x="7" y="2"/>
                    <a:pt x="8" y="4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4" name="Oval 482"/>
            <p:cNvSpPr>
              <a:spLocks noChangeArrowheads="1"/>
            </p:cNvSpPr>
            <p:nvPr/>
          </p:nvSpPr>
          <p:spPr bwMode="auto">
            <a:xfrm>
              <a:off x="341313" y="3252788"/>
              <a:ext cx="22225" cy="23813"/>
            </a:xfrm>
            <a:prstGeom prst="ellipse">
              <a:avLst/>
            </a:pr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5" name="Freeform 483"/>
            <p:cNvSpPr>
              <a:spLocks/>
            </p:cNvSpPr>
            <p:nvPr/>
          </p:nvSpPr>
          <p:spPr bwMode="auto">
            <a:xfrm>
              <a:off x="341313" y="3365500"/>
              <a:ext cx="22225" cy="2222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1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6" name="Freeform 484"/>
            <p:cNvSpPr>
              <a:spLocks/>
            </p:cNvSpPr>
            <p:nvPr/>
          </p:nvSpPr>
          <p:spPr bwMode="auto">
            <a:xfrm>
              <a:off x="381000" y="3267075"/>
              <a:ext cx="22225" cy="2381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1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1"/>
                  </a:cubicBezTo>
                  <a:cubicBezTo>
                    <a:pt x="7" y="1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7" name="Oval 485"/>
            <p:cNvSpPr>
              <a:spLocks noChangeArrowheads="1"/>
            </p:cNvSpPr>
            <p:nvPr/>
          </p:nvSpPr>
          <p:spPr bwMode="auto">
            <a:xfrm>
              <a:off x="285750" y="3306763"/>
              <a:ext cx="23813" cy="23813"/>
            </a:xfrm>
            <a:prstGeom prst="ellipse">
              <a:avLst/>
            </a:prstGeom>
            <a:solidFill>
              <a:srgbClr val="027A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8" name="Oval 486"/>
            <p:cNvSpPr>
              <a:spLocks noChangeArrowheads="1"/>
            </p:cNvSpPr>
            <p:nvPr/>
          </p:nvSpPr>
          <p:spPr bwMode="auto">
            <a:xfrm>
              <a:off x="398463" y="3306763"/>
              <a:ext cx="22225" cy="23813"/>
            </a:xfrm>
            <a:prstGeom prst="ellipse">
              <a:avLst/>
            </a:pr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89" name="Freeform 487"/>
            <p:cNvSpPr>
              <a:spLocks/>
            </p:cNvSpPr>
            <p:nvPr/>
          </p:nvSpPr>
          <p:spPr bwMode="auto">
            <a:xfrm>
              <a:off x="381000" y="3348038"/>
              <a:ext cx="22225" cy="2222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017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0" name="Freeform 488"/>
            <p:cNvSpPr>
              <a:spLocks/>
            </p:cNvSpPr>
            <p:nvPr/>
          </p:nvSpPr>
          <p:spPr bwMode="auto">
            <a:xfrm>
              <a:off x="552450" y="3675063"/>
              <a:ext cx="31750" cy="31750"/>
            </a:xfrm>
            <a:custGeom>
              <a:avLst/>
              <a:gdLst>
                <a:gd name="T0" fmla="*/ 5 w 11"/>
                <a:gd name="T1" fmla="*/ 11 h 11"/>
                <a:gd name="T2" fmla="*/ 0 w 11"/>
                <a:gd name="T3" fmla="*/ 6 h 11"/>
                <a:gd name="T4" fmla="*/ 5 w 11"/>
                <a:gd name="T5" fmla="*/ 1 h 11"/>
                <a:gd name="T6" fmla="*/ 11 w 11"/>
                <a:gd name="T7" fmla="*/ 6 h 11"/>
                <a:gd name="T8" fmla="*/ 5 w 11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3"/>
                    <a:pt x="2" y="0"/>
                    <a:pt x="5" y="1"/>
                  </a:cubicBezTo>
                  <a:cubicBezTo>
                    <a:pt x="8" y="1"/>
                    <a:pt x="11" y="3"/>
                    <a:pt x="11" y="6"/>
                  </a:cubicBezTo>
                  <a:cubicBezTo>
                    <a:pt x="11" y="9"/>
                    <a:pt x="8" y="11"/>
                    <a:pt x="5" y="11"/>
                  </a:cubicBezTo>
                  <a:close/>
                </a:path>
              </a:pathLst>
            </a:custGeom>
            <a:solidFill>
              <a:srgbClr val="FD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1" name="Oval 489"/>
            <p:cNvSpPr>
              <a:spLocks noChangeArrowheads="1"/>
            </p:cNvSpPr>
            <p:nvPr/>
          </p:nvSpPr>
          <p:spPr bwMode="auto">
            <a:xfrm>
              <a:off x="552450" y="3046413"/>
              <a:ext cx="31750" cy="31750"/>
            </a:xfrm>
            <a:prstGeom prst="ellipse">
              <a:avLst/>
            </a:prstGeom>
            <a:solidFill>
              <a:srgbClr val="FDFD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534" name="グループ化 533"/>
          <p:cNvGrpSpPr/>
          <p:nvPr/>
        </p:nvGrpSpPr>
        <p:grpSpPr>
          <a:xfrm>
            <a:off x="993775" y="3084513"/>
            <a:ext cx="604838" cy="601663"/>
            <a:chOff x="993775" y="3084513"/>
            <a:chExt cx="604838" cy="601663"/>
          </a:xfrm>
        </p:grpSpPr>
        <p:sp>
          <p:nvSpPr>
            <p:cNvPr id="92" name="Freeform 490"/>
            <p:cNvSpPr>
              <a:spLocks/>
            </p:cNvSpPr>
            <p:nvPr/>
          </p:nvSpPr>
          <p:spPr bwMode="auto">
            <a:xfrm>
              <a:off x="993775" y="3157538"/>
              <a:ext cx="530225" cy="528638"/>
            </a:xfrm>
            <a:custGeom>
              <a:avLst/>
              <a:gdLst>
                <a:gd name="T0" fmla="*/ 93 w 185"/>
                <a:gd name="T1" fmla="*/ 184 h 184"/>
                <a:gd name="T2" fmla="*/ 3 w 185"/>
                <a:gd name="T3" fmla="*/ 184 h 184"/>
                <a:gd name="T4" fmla="*/ 0 w 185"/>
                <a:gd name="T5" fmla="*/ 181 h 184"/>
                <a:gd name="T6" fmla="*/ 0 w 185"/>
                <a:gd name="T7" fmla="*/ 3 h 184"/>
                <a:gd name="T8" fmla="*/ 3 w 185"/>
                <a:gd name="T9" fmla="*/ 0 h 184"/>
                <a:gd name="T10" fmla="*/ 91 w 185"/>
                <a:gd name="T11" fmla="*/ 0 h 184"/>
                <a:gd name="T12" fmla="*/ 93 w 185"/>
                <a:gd name="T13" fmla="*/ 3 h 184"/>
                <a:gd name="T14" fmla="*/ 93 w 185"/>
                <a:gd name="T15" fmla="*/ 35 h 184"/>
                <a:gd name="T16" fmla="*/ 91 w 185"/>
                <a:gd name="T17" fmla="*/ 38 h 184"/>
                <a:gd name="T18" fmla="*/ 41 w 185"/>
                <a:gd name="T19" fmla="*/ 38 h 184"/>
                <a:gd name="T20" fmla="*/ 39 w 185"/>
                <a:gd name="T21" fmla="*/ 41 h 184"/>
                <a:gd name="T22" fmla="*/ 39 w 185"/>
                <a:gd name="T23" fmla="*/ 143 h 184"/>
                <a:gd name="T24" fmla="*/ 41 w 185"/>
                <a:gd name="T25" fmla="*/ 146 h 184"/>
                <a:gd name="T26" fmla="*/ 144 w 185"/>
                <a:gd name="T27" fmla="*/ 146 h 184"/>
                <a:gd name="T28" fmla="*/ 146 w 185"/>
                <a:gd name="T29" fmla="*/ 143 h 184"/>
                <a:gd name="T30" fmla="*/ 146 w 185"/>
                <a:gd name="T31" fmla="*/ 94 h 184"/>
                <a:gd name="T32" fmla="*/ 149 w 185"/>
                <a:gd name="T33" fmla="*/ 91 h 184"/>
                <a:gd name="T34" fmla="*/ 182 w 185"/>
                <a:gd name="T35" fmla="*/ 91 h 184"/>
                <a:gd name="T36" fmla="*/ 185 w 185"/>
                <a:gd name="T37" fmla="*/ 93 h 184"/>
                <a:gd name="T38" fmla="*/ 185 w 185"/>
                <a:gd name="T39" fmla="*/ 182 h 184"/>
                <a:gd name="T40" fmla="*/ 182 w 185"/>
                <a:gd name="T41" fmla="*/ 184 h 184"/>
                <a:gd name="T42" fmla="*/ 93 w 185"/>
                <a:gd name="T4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5" h="184">
                  <a:moveTo>
                    <a:pt x="93" y="184"/>
                  </a:moveTo>
                  <a:cubicBezTo>
                    <a:pt x="63" y="184"/>
                    <a:pt x="33" y="184"/>
                    <a:pt x="3" y="184"/>
                  </a:cubicBezTo>
                  <a:cubicBezTo>
                    <a:pt x="1" y="184"/>
                    <a:pt x="0" y="183"/>
                    <a:pt x="0" y="181"/>
                  </a:cubicBezTo>
                  <a:cubicBezTo>
                    <a:pt x="0" y="122"/>
                    <a:pt x="0" y="62"/>
                    <a:pt x="0" y="3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32" y="0"/>
                    <a:pt x="61" y="0"/>
                    <a:pt x="91" y="0"/>
                  </a:cubicBezTo>
                  <a:cubicBezTo>
                    <a:pt x="93" y="0"/>
                    <a:pt x="93" y="0"/>
                    <a:pt x="93" y="3"/>
                  </a:cubicBezTo>
                  <a:cubicBezTo>
                    <a:pt x="93" y="14"/>
                    <a:pt x="93" y="24"/>
                    <a:pt x="93" y="35"/>
                  </a:cubicBezTo>
                  <a:cubicBezTo>
                    <a:pt x="93" y="37"/>
                    <a:pt x="93" y="38"/>
                    <a:pt x="91" y="38"/>
                  </a:cubicBezTo>
                  <a:cubicBezTo>
                    <a:pt x="74" y="38"/>
                    <a:pt x="58" y="38"/>
                    <a:pt x="41" y="38"/>
                  </a:cubicBezTo>
                  <a:cubicBezTo>
                    <a:pt x="39" y="38"/>
                    <a:pt x="39" y="38"/>
                    <a:pt x="39" y="41"/>
                  </a:cubicBezTo>
                  <a:cubicBezTo>
                    <a:pt x="39" y="75"/>
                    <a:pt x="39" y="109"/>
                    <a:pt x="39" y="143"/>
                  </a:cubicBezTo>
                  <a:cubicBezTo>
                    <a:pt x="39" y="145"/>
                    <a:pt x="39" y="146"/>
                    <a:pt x="41" y="146"/>
                  </a:cubicBezTo>
                  <a:cubicBezTo>
                    <a:pt x="75" y="146"/>
                    <a:pt x="110" y="146"/>
                    <a:pt x="144" y="146"/>
                  </a:cubicBezTo>
                  <a:cubicBezTo>
                    <a:pt x="146" y="146"/>
                    <a:pt x="146" y="145"/>
                    <a:pt x="146" y="143"/>
                  </a:cubicBezTo>
                  <a:cubicBezTo>
                    <a:pt x="146" y="127"/>
                    <a:pt x="146" y="110"/>
                    <a:pt x="146" y="94"/>
                  </a:cubicBezTo>
                  <a:cubicBezTo>
                    <a:pt x="146" y="91"/>
                    <a:pt x="147" y="91"/>
                    <a:pt x="149" y="91"/>
                  </a:cubicBezTo>
                  <a:cubicBezTo>
                    <a:pt x="160" y="91"/>
                    <a:pt x="171" y="91"/>
                    <a:pt x="182" y="91"/>
                  </a:cubicBezTo>
                  <a:cubicBezTo>
                    <a:pt x="184" y="91"/>
                    <a:pt x="185" y="92"/>
                    <a:pt x="185" y="93"/>
                  </a:cubicBezTo>
                  <a:cubicBezTo>
                    <a:pt x="185" y="123"/>
                    <a:pt x="185" y="152"/>
                    <a:pt x="185" y="182"/>
                  </a:cubicBezTo>
                  <a:cubicBezTo>
                    <a:pt x="185" y="184"/>
                    <a:pt x="184" y="184"/>
                    <a:pt x="182" y="184"/>
                  </a:cubicBezTo>
                  <a:cubicBezTo>
                    <a:pt x="152" y="184"/>
                    <a:pt x="122" y="184"/>
                    <a:pt x="93" y="184"/>
                  </a:cubicBez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3" name="Freeform 491"/>
            <p:cNvSpPr>
              <a:spLocks/>
            </p:cNvSpPr>
            <p:nvPr/>
          </p:nvSpPr>
          <p:spPr bwMode="auto">
            <a:xfrm>
              <a:off x="1377950" y="3084513"/>
              <a:ext cx="220663" cy="222250"/>
            </a:xfrm>
            <a:custGeom>
              <a:avLst/>
              <a:gdLst>
                <a:gd name="T0" fmla="*/ 77 w 77"/>
                <a:gd name="T1" fmla="*/ 39 h 78"/>
                <a:gd name="T2" fmla="*/ 77 w 77"/>
                <a:gd name="T3" fmla="*/ 75 h 78"/>
                <a:gd name="T4" fmla="*/ 75 w 77"/>
                <a:gd name="T5" fmla="*/ 78 h 78"/>
                <a:gd name="T6" fmla="*/ 41 w 77"/>
                <a:gd name="T7" fmla="*/ 78 h 78"/>
                <a:gd name="T8" fmla="*/ 39 w 77"/>
                <a:gd name="T9" fmla="*/ 75 h 78"/>
                <a:gd name="T10" fmla="*/ 39 w 77"/>
                <a:gd name="T11" fmla="*/ 41 h 78"/>
                <a:gd name="T12" fmla="*/ 36 w 77"/>
                <a:gd name="T13" fmla="*/ 38 h 78"/>
                <a:gd name="T14" fmla="*/ 3 w 77"/>
                <a:gd name="T15" fmla="*/ 38 h 78"/>
                <a:gd name="T16" fmla="*/ 0 w 77"/>
                <a:gd name="T17" fmla="*/ 36 h 78"/>
                <a:gd name="T18" fmla="*/ 0 w 77"/>
                <a:gd name="T19" fmla="*/ 2 h 78"/>
                <a:gd name="T20" fmla="*/ 3 w 77"/>
                <a:gd name="T21" fmla="*/ 0 h 78"/>
                <a:gd name="T22" fmla="*/ 75 w 77"/>
                <a:gd name="T23" fmla="*/ 0 h 78"/>
                <a:gd name="T24" fmla="*/ 77 w 77"/>
                <a:gd name="T25" fmla="*/ 2 h 78"/>
                <a:gd name="T26" fmla="*/ 77 w 77"/>
                <a:gd name="T27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78">
                  <a:moveTo>
                    <a:pt x="77" y="39"/>
                  </a:moveTo>
                  <a:cubicBezTo>
                    <a:pt x="77" y="51"/>
                    <a:pt x="77" y="63"/>
                    <a:pt x="77" y="75"/>
                  </a:cubicBezTo>
                  <a:cubicBezTo>
                    <a:pt x="77" y="77"/>
                    <a:pt x="77" y="78"/>
                    <a:pt x="75" y="78"/>
                  </a:cubicBezTo>
                  <a:cubicBezTo>
                    <a:pt x="63" y="78"/>
                    <a:pt x="52" y="78"/>
                    <a:pt x="41" y="78"/>
                  </a:cubicBezTo>
                  <a:cubicBezTo>
                    <a:pt x="39" y="78"/>
                    <a:pt x="39" y="77"/>
                    <a:pt x="39" y="75"/>
                  </a:cubicBezTo>
                  <a:cubicBezTo>
                    <a:pt x="39" y="64"/>
                    <a:pt x="39" y="52"/>
                    <a:pt x="39" y="41"/>
                  </a:cubicBezTo>
                  <a:cubicBezTo>
                    <a:pt x="39" y="39"/>
                    <a:pt x="38" y="38"/>
                    <a:pt x="36" y="38"/>
                  </a:cubicBezTo>
                  <a:cubicBezTo>
                    <a:pt x="25" y="38"/>
                    <a:pt x="14" y="38"/>
                    <a:pt x="3" y="38"/>
                  </a:cubicBezTo>
                  <a:cubicBezTo>
                    <a:pt x="1" y="38"/>
                    <a:pt x="0" y="38"/>
                    <a:pt x="0" y="36"/>
                  </a:cubicBezTo>
                  <a:cubicBezTo>
                    <a:pt x="1" y="25"/>
                    <a:pt x="1" y="13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7" y="0"/>
                    <a:pt x="51" y="0"/>
                    <a:pt x="75" y="0"/>
                  </a:cubicBezTo>
                  <a:cubicBezTo>
                    <a:pt x="77" y="0"/>
                    <a:pt x="77" y="1"/>
                    <a:pt x="77" y="2"/>
                  </a:cubicBezTo>
                  <a:cubicBezTo>
                    <a:pt x="77" y="15"/>
                    <a:pt x="77" y="27"/>
                    <a:pt x="77" y="39"/>
                  </a:cubicBezTo>
                  <a:close/>
                </a:path>
              </a:pathLst>
            </a:custGeom>
            <a:solidFill>
              <a:srgbClr val="71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94" name="Freeform 492"/>
            <p:cNvSpPr>
              <a:spLocks/>
            </p:cNvSpPr>
            <p:nvPr/>
          </p:nvSpPr>
          <p:spPr bwMode="auto">
            <a:xfrm>
              <a:off x="1174750" y="3327400"/>
              <a:ext cx="168275" cy="166688"/>
            </a:xfrm>
            <a:custGeom>
              <a:avLst/>
              <a:gdLst>
                <a:gd name="T0" fmla="*/ 59 w 59"/>
                <a:gd name="T1" fmla="*/ 29 h 58"/>
                <a:gd name="T2" fmla="*/ 59 w 59"/>
                <a:gd name="T3" fmla="*/ 56 h 58"/>
                <a:gd name="T4" fmla="*/ 56 w 59"/>
                <a:gd name="T5" fmla="*/ 58 h 58"/>
                <a:gd name="T6" fmla="*/ 2 w 59"/>
                <a:gd name="T7" fmla="*/ 58 h 58"/>
                <a:gd name="T8" fmla="*/ 0 w 59"/>
                <a:gd name="T9" fmla="*/ 56 h 58"/>
                <a:gd name="T10" fmla="*/ 0 w 59"/>
                <a:gd name="T11" fmla="*/ 2 h 58"/>
                <a:gd name="T12" fmla="*/ 3 w 59"/>
                <a:gd name="T13" fmla="*/ 0 h 58"/>
                <a:gd name="T14" fmla="*/ 57 w 59"/>
                <a:gd name="T15" fmla="*/ 0 h 58"/>
                <a:gd name="T16" fmla="*/ 59 w 59"/>
                <a:gd name="T17" fmla="*/ 2 h 58"/>
                <a:gd name="T18" fmla="*/ 59 w 59"/>
                <a:gd name="T1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58">
                  <a:moveTo>
                    <a:pt x="59" y="29"/>
                  </a:moveTo>
                  <a:cubicBezTo>
                    <a:pt x="59" y="38"/>
                    <a:pt x="59" y="47"/>
                    <a:pt x="59" y="56"/>
                  </a:cubicBezTo>
                  <a:cubicBezTo>
                    <a:pt x="59" y="58"/>
                    <a:pt x="58" y="58"/>
                    <a:pt x="56" y="58"/>
                  </a:cubicBezTo>
                  <a:cubicBezTo>
                    <a:pt x="38" y="58"/>
                    <a:pt x="20" y="58"/>
                    <a:pt x="2" y="58"/>
                  </a:cubicBezTo>
                  <a:cubicBezTo>
                    <a:pt x="1" y="58"/>
                    <a:pt x="0" y="58"/>
                    <a:pt x="0" y="56"/>
                  </a:cubicBezTo>
                  <a:cubicBezTo>
                    <a:pt x="0" y="38"/>
                    <a:pt x="0" y="20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21" y="0"/>
                    <a:pt x="39" y="0"/>
                    <a:pt x="57" y="0"/>
                  </a:cubicBezTo>
                  <a:cubicBezTo>
                    <a:pt x="58" y="0"/>
                    <a:pt x="59" y="1"/>
                    <a:pt x="59" y="2"/>
                  </a:cubicBezTo>
                  <a:cubicBezTo>
                    <a:pt x="59" y="11"/>
                    <a:pt x="59" y="20"/>
                    <a:pt x="59" y="29"/>
                  </a:cubicBezTo>
                  <a:close/>
                </a:path>
              </a:pathLst>
            </a:custGeom>
            <a:solidFill>
              <a:srgbClr val="48AD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251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368</Words>
  <Application>Microsoft Office PowerPoint</Application>
  <PresentationFormat>画面に合わせる (4:3)</PresentationFormat>
  <Paragraphs>354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MS UI Gothic</vt:lpstr>
      <vt:lpstr>Arial</vt:lpstr>
      <vt:lpstr>Calibri</vt:lpstr>
      <vt:lpstr>Calibri Light</vt:lpstr>
      <vt:lpstr>Futura Std Book</vt:lpstr>
      <vt:lpstr>Office テーマ</vt:lpstr>
      <vt:lpstr>PowerPoint プレゼンテーション</vt:lpstr>
      <vt:lpstr>CnE_Deprecated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CnE_Cloud</dc:title>
  <dc:creator>松本　典子</dc:creator>
  <cp:lastModifiedBy>松本典子</cp:lastModifiedBy>
  <cp:revision>43</cp:revision>
  <dcterms:created xsi:type="dcterms:W3CDTF">2016-07-10T01:01:30Z</dcterms:created>
  <dcterms:modified xsi:type="dcterms:W3CDTF">2016-07-15T10:44:03Z</dcterms:modified>
</cp:coreProperties>
</file>