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00" d="100"/>
          <a:sy n="100" d="100"/>
        </p:scale>
        <p:origin x="5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8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0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3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3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9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1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6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5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93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D49D-115F-4697-B2B6-9CBE9092A095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95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 txBox="1">
            <a:spLocks/>
          </p:cNvSpPr>
          <p:nvPr/>
        </p:nvSpPr>
        <p:spPr>
          <a:xfrm>
            <a:off x="763153" y="1567688"/>
            <a:ext cx="7910945" cy="236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ja-JP" dirty="0">
                <a:latin typeface="Futura Std Book" panose="020B0502020204020303" pitchFamily="34" charset="0"/>
              </a:rPr>
              <a:t>Microsoft CloudnEnterprise Symbols v2.41 PUBLIC</a:t>
            </a:r>
          </a:p>
          <a:p>
            <a:pPr algn="ctr"/>
            <a:r>
              <a:rPr lang="ja-JP" altLang="en-US" sz="4000" dirty="0">
                <a:latin typeface="Futura Std Book" panose="020B0502020204020303" pitchFamily="34" charset="0"/>
              </a:rPr>
              <a:t>（</a:t>
            </a:r>
            <a:r>
              <a:rPr lang="fr-FR" altLang="ja-JP" sz="4000" dirty="0">
                <a:latin typeface="Futura Std Book" panose="020B0502020204020303" pitchFamily="34" charset="0"/>
              </a:rPr>
              <a:t>CnE Enterprise</a:t>
            </a:r>
            <a:r>
              <a:rPr lang="ja-JP" altLang="en-US" sz="4000" dirty="0">
                <a:latin typeface="Futura Std Book" panose="020B0502020204020303" pitchFamily="34" charset="0"/>
              </a:rPr>
              <a:t>）</a:t>
            </a:r>
            <a:endParaRPr lang="fr-FR" altLang="ja-JP" sz="4000" dirty="0">
              <a:latin typeface="Futura Std Book" panose="020B0502020204020303" pitchFamily="34" charset="0"/>
            </a:endParaRPr>
          </a:p>
        </p:txBody>
      </p:sp>
      <p:sp>
        <p:nvSpPr>
          <p:cNvPr id="5" name="サブタイトル 4"/>
          <p:cNvSpPr txBox="1">
            <a:spLocks/>
          </p:cNvSpPr>
          <p:nvPr/>
        </p:nvSpPr>
        <p:spPr>
          <a:xfrm>
            <a:off x="959923" y="3990452"/>
            <a:ext cx="7346868" cy="72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Vector image version (Last Update 2016.07.18)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97896" y="2605253"/>
            <a:ext cx="6000750" cy="1117338"/>
          </a:xfrm>
        </p:spPr>
        <p:txBody>
          <a:bodyPr/>
          <a:lstStyle/>
          <a:p>
            <a:r>
              <a:rPr lang="en-US" altLang="ja-JP" dirty="0" err="1">
                <a:latin typeface="Futura Std Book" panose="020B0502020204020303" pitchFamily="34" charset="0"/>
              </a:rPr>
              <a:t>CnE_Enterprise</a:t>
            </a:r>
            <a:endParaRPr kumimoji="1" lang="ja-JP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Freeform 219"/>
          <p:cNvSpPr>
            <a:spLocks noEditPoints="1"/>
          </p:cNvSpPr>
          <p:nvPr/>
        </p:nvSpPr>
        <p:spPr bwMode="auto">
          <a:xfrm>
            <a:off x="1230313" y="2768801"/>
            <a:ext cx="1018306" cy="912279"/>
          </a:xfrm>
          <a:custGeom>
            <a:avLst/>
            <a:gdLst>
              <a:gd name="T0" fmla="*/ 99 w 256"/>
              <a:gd name="T1" fmla="*/ 162 h 230"/>
              <a:gd name="T2" fmla="*/ 114 w 256"/>
              <a:gd name="T3" fmla="*/ 142 h 230"/>
              <a:gd name="T4" fmla="*/ 143 w 256"/>
              <a:gd name="T5" fmla="*/ 160 h 230"/>
              <a:gd name="T6" fmla="*/ 160 w 256"/>
              <a:gd name="T7" fmla="*/ 163 h 230"/>
              <a:gd name="T8" fmla="*/ 92 w 256"/>
              <a:gd name="T9" fmla="*/ 134 h 230"/>
              <a:gd name="T10" fmla="*/ 90 w 256"/>
              <a:gd name="T11" fmla="*/ 97 h 230"/>
              <a:gd name="T12" fmla="*/ 122 w 256"/>
              <a:gd name="T13" fmla="*/ 97 h 230"/>
              <a:gd name="T14" fmla="*/ 98 w 256"/>
              <a:gd name="T15" fmla="*/ 111 h 230"/>
              <a:gd name="T16" fmla="*/ 162 w 256"/>
              <a:gd name="T17" fmla="*/ 87 h 230"/>
              <a:gd name="T18" fmla="*/ 131 w 256"/>
              <a:gd name="T19" fmla="*/ 76 h 230"/>
              <a:gd name="T20" fmla="*/ 145 w 256"/>
              <a:gd name="T21" fmla="*/ 146 h 230"/>
              <a:gd name="T22" fmla="*/ 116 w 256"/>
              <a:gd name="T23" fmla="*/ 133 h 230"/>
              <a:gd name="T24" fmla="*/ 131 w 256"/>
              <a:gd name="T25" fmla="*/ 106 h 230"/>
              <a:gd name="T26" fmla="*/ 166 w 256"/>
              <a:gd name="T27" fmla="*/ 134 h 230"/>
              <a:gd name="T28" fmla="*/ 171 w 256"/>
              <a:gd name="T29" fmla="*/ 152 h 230"/>
              <a:gd name="T30" fmla="*/ 169 w 256"/>
              <a:gd name="T31" fmla="*/ 131 h 230"/>
              <a:gd name="T32" fmla="*/ 138 w 256"/>
              <a:gd name="T33" fmla="*/ 102 h 230"/>
              <a:gd name="T34" fmla="*/ 177 w 256"/>
              <a:gd name="T35" fmla="*/ 137 h 230"/>
              <a:gd name="T36" fmla="*/ 96 w 256"/>
              <a:gd name="T37" fmla="*/ 80 h 230"/>
              <a:gd name="T38" fmla="*/ 164 w 256"/>
              <a:gd name="T39" fmla="*/ 169 h 230"/>
              <a:gd name="T40" fmla="*/ 52 w 256"/>
              <a:gd name="T41" fmla="*/ 190 h 230"/>
              <a:gd name="T42" fmla="*/ 34 w 256"/>
              <a:gd name="T43" fmla="*/ 179 h 230"/>
              <a:gd name="T44" fmla="*/ 218 w 256"/>
              <a:gd name="T45" fmla="*/ 179 h 230"/>
              <a:gd name="T46" fmla="*/ 126 w 256"/>
              <a:gd name="T47" fmla="*/ 18 h 230"/>
              <a:gd name="T48" fmla="*/ 144 w 256"/>
              <a:gd name="T49" fmla="*/ 28 h 230"/>
              <a:gd name="T50" fmla="*/ 198 w 256"/>
              <a:gd name="T51" fmla="*/ 164 h 230"/>
              <a:gd name="T52" fmla="*/ 195 w 256"/>
              <a:gd name="T53" fmla="*/ 146 h 230"/>
              <a:gd name="T54" fmla="*/ 178 w 256"/>
              <a:gd name="T55" fmla="*/ 179 h 230"/>
              <a:gd name="T56" fmla="*/ 186 w 256"/>
              <a:gd name="T57" fmla="*/ 163 h 230"/>
              <a:gd name="T58" fmla="*/ 144 w 256"/>
              <a:gd name="T59" fmla="*/ 202 h 230"/>
              <a:gd name="T60" fmla="*/ 161 w 256"/>
              <a:gd name="T61" fmla="*/ 223 h 230"/>
              <a:gd name="T62" fmla="*/ 235 w 256"/>
              <a:gd name="T63" fmla="*/ 223 h 230"/>
              <a:gd name="T64" fmla="*/ 256 w 256"/>
              <a:gd name="T65" fmla="*/ 202 h 230"/>
              <a:gd name="T66" fmla="*/ 198 w 256"/>
              <a:gd name="T67" fmla="*/ 126 h 230"/>
              <a:gd name="T68" fmla="*/ 248 w 256"/>
              <a:gd name="T69" fmla="*/ 200 h 230"/>
              <a:gd name="T70" fmla="*/ 144 w 256"/>
              <a:gd name="T71" fmla="*/ 191 h 230"/>
              <a:gd name="T72" fmla="*/ 56 w 256"/>
              <a:gd name="T73" fmla="*/ 190 h 230"/>
              <a:gd name="T74" fmla="*/ 71 w 256"/>
              <a:gd name="T75" fmla="*/ 159 h 230"/>
              <a:gd name="T76" fmla="*/ 36 w 256"/>
              <a:gd name="T77" fmla="*/ 153 h 230"/>
              <a:gd name="T78" fmla="*/ 67 w 256"/>
              <a:gd name="T79" fmla="*/ 150 h 230"/>
              <a:gd name="T80" fmla="*/ 0 w 256"/>
              <a:gd name="T81" fmla="*/ 132 h 230"/>
              <a:gd name="T82" fmla="*/ 40 w 256"/>
              <a:gd name="T83" fmla="*/ 208 h 230"/>
              <a:gd name="T84" fmla="*/ 91 w 256"/>
              <a:gd name="T85" fmla="*/ 230 h 230"/>
              <a:gd name="T86" fmla="*/ 105 w 256"/>
              <a:gd name="T87" fmla="*/ 208 h 230"/>
              <a:gd name="T88" fmla="*/ 104 w 256"/>
              <a:gd name="T89" fmla="*/ 187 h 230"/>
              <a:gd name="T90" fmla="*/ 9 w 256"/>
              <a:gd name="T91" fmla="*/ 135 h 230"/>
              <a:gd name="T92" fmla="*/ 124 w 256"/>
              <a:gd name="T93" fmla="*/ 57 h 230"/>
              <a:gd name="T94" fmla="*/ 106 w 256"/>
              <a:gd name="T95" fmla="*/ 54 h 230"/>
              <a:gd name="T96" fmla="*/ 139 w 256"/>
              <a:gd name="T97" fmla="*/ 57 h 230"/>
              <a:gd name="T98" fmla="*/ 128 w 256"/>
              <a:gd name="T99" fmla="*/ 43 h 230"/>
              <a:gd name="T100" fmla="*/ 182 w 256"/>
              <a:gd name="T101" fmla="*/ 80 h 230"/>
              <a:gd name="T102" fmla="*/ 178 w 256"/>
              <a:gd name="T103" fmla="*/ 0 h 230"/>
              <a:gd name="T104" fmla="*/ 72 w 256"/>
              <a:gd name="T105" fmla="*/ 76 h 230"/>
              <a:gd name="T106" fmla="*/ 81 w 256"/>
              <a:gd name="T107" fmla="*/ 74 h 230"/>
              <a:gd name="T108" fmla="*/ 176 w 256"/>
              <a:gd name="T109" fmla="*/ 7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6" h="230">
                <a:moveTo>
                  <a:pt x="160" y="163"/>
                </a:moveTo>
                <a:cubicBezTo>
                  <a:pt x="151" y="170"/>
                  <a:pt x="140" y="173"/>
                  <a:pt x="130" y="173"/>
                </a:cubicBezTo>
                <a:cubicBezTo>
                  <a:pt x="119" y="173"/>
                  <a:pt x="108" y="169"/>
                  <a:pt x="99" y="162"/>
                </a:cubicBezTo>
                <a:cubicBezTo>
                  <a:pt x="98" y="157"/>
                  <a:pt x="99" y="148"/>
                  <a:pt x="102" y="140"/>
                </a:cubicBezTo>
                <a:cubicBezTo>
                  <a:pt x="104" y="140"/>
                  <a:pt x="106" y="140"/>
                  <a:pt x="109" y="139"/>
                </a:cubicBezTo>
                <a:cubicBezTo>
                  <a:pt x="110" y="140"/>
                  <a:pt x="112" y="141"/>
                  <a:pt x="114" y="142"/>
                </a:cubicBezTo>
                <a:cubicBezTo>
                  <a:pt x="118" y="146"/>
                  <a:pt x="124" y="149"/>
                  <a:pt x="128" y="151"/>
                </a:cubicBezTo>
                <a:cubicBezTo>
                  <a:pt x="127" y="154"/>
                  <a:pt x="128" y="156"/>
                  <a:pt x="130" y="158"/>
                </a:cubicBezTo>
                <a:cubicBezTo>
                  <a:pt x="133" y="162"/>
                  <a:pt x="139" y="163"/>
                  <a:pt x="143" y="160"/>
                </a:cubicBezTo>
                <a:cubicBezTo>
                  <a:pt x="144" y="159"/>
                  <a:pt x="145" y="158"/>
                  <a:pt x="145" y="157"/>
                </a:cubicBezTo>
                <a:cubicBezTo>
                  <a:pt x="153" y="159"/>
                  <a:pt x="159" y="159"/>
                  <a:pt x="164" y="159"/>
                </a:cubicBezTo>
                <a:cubicBezTo>
                  <a:pt x="162" y="161"/>
                  <a:pt x="162" y="162"/>
                  <a:pt x="160" y="163"/>
                </a:cubicBezTo>
                <a:close/>
                <a:moveTo>
                  <a:pt x="90" y="97"/>
                </a:moveTo>
                <a:cubicBezTo>
                  <a:pt x="89" y="102"/>
                  <a:pt x="88" y="108"/>
                  <a:pt x="92" y="116"/>
                </a:cubicBezTo>
                <a:cubicBezTo>
                  <a:pt x="88" y="122"/>
                  <a:pt x="88" y="129"/>
                  <a:pt x="92" y="134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2" y="141"/>
                  <a:pt x="91" y="147"/>
                  <a:pt x="90" y="152"/>
                </a:cubicBezTo>
                <a:cubicBezTo>
                  <a:pt x="78" y="135"/>
                  <a:pt x="79" y="113"/>
                  <a:pt x="90" y="97"/>
                </a:cubicBezTo>
                <a:close/>
                <a:moveTo>
                  <a:pt x="100" y="86"/>
                </a:moveTo>
                <a:cubicBezTo>
                  <a:pt x="103" y="84"/>
                  <a:pt x="106" y="82"/>
                  <a:pt x="108" y="81"/>
                </a:cubicBezTo>
                <a:cubicBezTo>
                  <a:pt x="112" y="86"/>
                  <a:pt x="116" y="92"/>
                  <a:pt x="122" y="97"/>
                </a:cubicBezTo>
                <a:cubicBezTo>
                  <a:pt x="117" y="100"/>
                  <a:pt x="113" y="104"/>
                  <a:pt x="108" y="109"/>
                </a:cubicBezTo>
                <a:cubicBezTo>
                  <a:pt x="108" y="110"/>
                  <a:pt x="107" y="110"/>
                  <a:pt x="106" y="111"/>
                </a:cubicBezTo>
                <a:cubicBezTo>
                  <a:pt x="104" y="110"/>
                  <a:pt x="101" y="110"/>
                  <a:pt x="98" y="111"/>
                </a:cubicBezTo>
                <a:cubicBezTo>
                  <a:pt x="94" y="102"/>
                  <a:pt x="94" y="94"/>
                  <a:pt x="95" y="90"/>
                </a:cubicBezTo>
                <a:cubicBezTo>
                  <a:pt x="97" y="89"/>
                  <a:pt x="98" y="88"/>
                  <a:pt x="100" y="86"/>
                </a:cubicBezTo>
                <a:close/>
                <a:moveTo>
                  <a:pt x="162" y="87"/>
                </a:moveTo>
                <a:cubicBezTo>
                  <a:pt x="154" y="86"/>
                  <a:pt x="142" y="86"/>
                  <a:pt x="129" y="93"/>
                </a:cubicBezTo>
                <a:cubicBezTo>
                  <a:pt x="125" y="88"/>
                  <a:pt x="120" y="83"/>
                  <a:pt x="116" y="78"/>
                </a:cubicBezTo>
                <a:cubicBezTo>
                  <a:pt x="120" y="77"/>
                  <a:pt x="126" y="76"/>
                  <a:pt x="131" y="76"/>
                </a:cubicBezTo>
                <a:cubicBezTo>
                  <a:pt x="141" y="76"/>
                  <a:pt x="152" y="80"/>
                  <a:pt x="162" y="87"/>
                </a:cubicBezTo>
                <a:close/>
                <a:moveTo>
                  <a:pt x="146" y="150"/>
                </a:moveTo>
                <a:cubicBezTo>
                  <a:pt x="146" y="149"/>
                  <a:pt x="146" y="148"/>
                  <a:pt x="145" y="146"/>
                </a:cubicBezTo>
                <a:cubicBezTo>
                  <a:pt x="142" y="142"/>
                  <a:pt x="136" y="142"/>
                  <a:pt x="132" y="144"/>
                </a:cubicBezTo>
                <a:cubicBezTo>
                  <a:pt x="128" y="142"/>
                  <a:pt x="123" y="139"/>
                  <a:pt x="119" y="135"/>
                </a:cubicBezTo>
                <a:cubicBezTo>
                  <a:pt x="118" y="134"/>
                  <a:pt x="117" y="134"/>
                  <a:pt x="116" y="133"/>
                </a:cubicBezTo>
                <a:cubicBezTo>
                  <a:pt x="119" y="128"/>
                  <a:pt x="119" y="123"/>
                  <a:pt x="116" y="118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122" y="112"/>
                  <a:pt x="127" y="109"/>
                  <a:pt x="131" y="106"/>
                </a:cubicBezTo>
                <a:cubicBezTo>
                  <a:pt x="137" y="112"/>
                  <a:pt x="144" y="117"/>
                  <a:pt x="150" y="122"/>
                </a:cubicBezTo>
                <a:cubicBezTo>
                  <a:pt x="148" y="125"/>
                  <a:pt x="148" y="129"/>
                  <a:pt x="151" y="132"/>
                </a:cubicBezTo>
                <a:cubicBezTo>
                  <a:pt x="154" y="137"/>
                  <a:pt x="161" y="138"/>
                  <a:pt x="166" y="134"/>
                </a:cubicBezTo>
                <a:cubicBezTo>
                  <a:pt x="166" y="134"/>
                  <a:pt x="166" y="134"/>
                  <a:pt x="167" y="134"/>
                </a:cubicBezTo>
                <a:cubicBezTo>
                  <a:pt x="171" y="137"/>
                  <a:pt x="175" y="140"/>
                  <a:pt x="177" y="141"/>
                </a:cubicBezTo>
                <a:cubicBezTo>
                  <a:pt x="176" y="144"/>
                  <a:pt x="174" y="148"/>
                  <a:pt x="171" y="152"/>
                </a:cubicBezTo>
                <a:cubicBezTo>
                  <a:pt x="167" y="153"/>
                  <a:pt x="159" y="154"/>
                  <a:pt x="146" y="150"/>
                </a:cubicBezTo>
                <a:close/>
                <a:moveTo>
                  <a:pt x="177" y="137"/>
                </a:moveTo>
                <a:cubicBezTo>
                  <a:pt x="175" y="136"/>
                  <a:pt x="172" y="134"/>
                  <a:pt x="169" y="131"/>
                </a:cubicBezTo>
                <a:cubicBezTo>
                  <a:pt x="170" y="128"/>
                  <a:pt x="170" y="124"/>
                  <a:pt x="167" y="121"/>
                </a:cubicBezTo>
                <a:cubicBezTo>
                  <a:pt x="164" y="116"/>
                  <a:pt x="158" y="116"/>
                  <a:pt x="154" y="118"/>
                </a:cubicBezTo>
                <a:cubicBezTo>
                  <a:pt x="149" y="114"/>
                  <a:pt x="143" y="108"/>
                  <a:pt x="138" y="102"/>
                </a:cubicBezTo>
                <a:cubicBezTo>
                  <a:pt x="154" y="93"/>
                  <a:pt x="167" y="94"/>
                  <a:pt x="168" y="94"/>
                </a:cubicBezTo>
                <a:cubicBezTo>
                  <a:pt x="168" y="94"/>
                  <a:pt x="169" y="94"/>
                  <a:pt x="169" y="95"/>
                </a:cubicBezTo>
                <a:cubicBezTo>
                  <a:pt x="178" y="107"/>
                  <a:pt x="181" y="123"/>
                  <a:pt x="177" y="137"/>
                </a:cubicBezTo>
                <a:close/>
                <a:moveTo>
                  <a:pt x="174" y="91"/>
                </a:moveTo>
                <a:cubicBezTo>
                  <a:pt x="164" y="76"/>
                  <a:pt x="146" y="69"/>
                  <a:pt x="130" y="69"/>
                </a:cubicBezTo>
                <a:cubicBezTo>
                  <a:pt x="118" y="69"/>
                  <a:pt x="106" y="72"/>
                  <a:pt x="96" y="80"/>
                </a:cubicBezTo>
                <a:cubicBezTo>
                  <a:pt x="72" y="99"/>
                  <a:pt x="66" y="134"/>
                  <a:pt x="86" y="159"/>
                </a:cubicBezTo>
                <a:cubicBezTo>
                  <a:pt x="97" y="173"/>
                  <a:pt x="114" y="181"/>
                  <a:pt x="130" y="181"/>
                </a:cubicBezTo>
                <a:cubicBezTo>
                  <a:pt x="142" y="181"/>
                  <a:pt x="154" y="177"/>
                  <a:pt x="164" y="169"/>
                </a:cubicBezTo>
                <a:cubicBezTo>
                  <a:pt x="188" y="150"/>
                  <a:pt x="193" y="115"/>
                  <a:pt x="174" y="91"/>
                </a:cubicBezTo>
                <a:close/>
                <a:moveTo>
                  <a:pt x="34" y="179"/>
                </a:moveTo>
                <a:cubicBezTo>
                  <a:pt x="52" y="190"/>
                  <a:pt x="52" y="190"/>
                  <a:pt x="52" y="190"/>
                </a:cubicBezTo>
                <a:cubicBezTo>
                  <a:pt x="52" y="168"/>
                  <a:pt x="52" y="168"/>
                  <a:pt x="52" y="168"/>
                </a:cubicBezTo>
                <a:cubicBezTo>
                  <a:pt x="34" y="158"/>
                  <a:pt x="34" y="158"/>
                  <a:pt x="34" y="158"/>
                </a:cubicBezTo>
                <a:lnTo>
                  <a:pt x="34" y="179"/>
                </a:lnTo>
                <a:close/>
                <a:moveTo>
                  <a:pt x="200" y="168"/>
                </a:moveTo>
                <a:cubicBezTo>
                  <a:pt x="200" y="190"/>
                  <a:pt x="200" y="190"/>
                  <a:pt x="200" y="190"/>
                </a:cubicBezTo>
                <a:cubicBezTo>
                  <a:pt x="218" y="179"/>
                  <a:pt x="218" y="179"/>
                  <a:pt x="218" y="179"/>
                </a:cubicBezTo>
                <a:cubicBezTo>
                  <a:pt x="218" y="158"/>
                  <a:pt x="218" y="158"/>
                  <a:pt x="218" y="158"/>
                </a:cubicBezTo>
                <a:lnTo>
                  <a:pt x="200" y="168"/>
                </a:lnTo>
                <a:close/>
                <a:moveTo>
                  <a:pt x="126" y="18"/>
                </a:moveTo>
                <a:cubicBezTo>
                  <a:pt x="108" y="28"/>
                  <a:pt x="108" y="28"/>
                  <a:pt x="108" y="2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44" y="28"/>
                  <a:pt x="144" y="28"/>
                  <a:pt x="144" y="28"/>
                </a:cubicBezTo>
                <a:lnTo>
                  <a:pt x="126" y="18"/>
                </a:lnTo>
                <a:close/>
                <a:moveTo>
                  <a:pt x="189" y="158"/>
                </a:moveTo>
                <a:cubicBezTo>
                  <a:pt x="198" y="164"/>
                  <a:pt x="198" y="164"/>
                  <a:pt x="198" y="164"/>
                </a:cubicBezTo>
                <a:cubicBezTo>
                  <a:pt x="216" y="153"/>
                  <a:pt x="216" y="153"/>
                  <a:pt x="216" y="153"/>
                </a:cubicBezTo>
                <a:cubicBezTo>
                  <a:pt x="198" y="144"/>
                  <a:pt x="198" y="144"/>
                  <a:pt x="198" y="144"/>
                </a:cubicBezTo>
                <a:cubicBezTo>
                  <a:pt x="195" y="146"/>
                  <a:pt x="195" y="146"/>
                  <a:pt x="195" y="146"/>
                </a:cubicBezTo>
                <a:cubicBezTo>
                  <a:pt x="193" y="150"/>
                  <a:pt x="191" y="154"/>
                  <a:pt x="189" y="158"/>
                </a:cubicBezTo>
                <a:close/>
                <a:moveTo>
                  <a:pt x="178" y="173"/>
                </a:moveTo>
                <a:cubicBezTo>
                  <a:pt x="178" y="179"/>
                  <a:pt x="178" y="179"/>
                  <a:pt x="178" y="179"/>
                </a:cubicBezTo>
                <a:cubicBezTo>
                  <a:pt x="196" y="190"/>
                  <a:pt x="196" y="190"/>
                  <a:pt x="196" y="190"/>
                </a:cubicBezTo>
                <a:cubicBezTo>
                  <a:pt x="196" y="168"/>
                  <a:pt x="196" y="168"/>
                  <a:pt x="196" y="168"/>
                </a:cubicBezTo>
                <a:cubicBezTo>
                  <a:pt x="186" y="163"/>
                  <a:pt x="186" y="163"/>
                  <a:pt x="186" y="163"/>
                </a:cubicBezTo>
                <a:cubicBezTo>
                  <a:pt x="184" y="166"/>
                  <a:pt x="181" y="170"/>
                  <a:pt x="178" y="173"/>
                </a:cubicBezTo>
                <a:close/>
                <a:moveTo>
                  <a:pt x="144" y="191"/>
                </a:moveTo>
                <a:cubicBezTo>
                  <a:pt x="144" y="202"/>
                  <a:pt x="144" y="202"/>
                  <a:pt x="144" y="202"/>
                </a:cubicBezTo>
                <a:cubicBezTo>
                  <a:pt x="144" y="205"/>
                  <a:pt x="147" y="208"/>
                  <a:pt x="150" y="208"/>
                </a:cubicBezTo>
                <a:cubicBezTo>
                  <a:pt x="184" y="208"/>
                  <a:pt x="184" y="208"/>
                  <a:pt x="184" y="208"/>
                </a:cubicBezTo>
                <a:cubicBezTo>
                  <a:pt x="188" y="221"/>
                  <a:pt x="183" y="223"/>
                  <a:pt x="161" y="223"/>
                </a:cubicBezTo>
                <a:cubicBezTo>
                  <a:pt x="161" y="230"/>
                  <a:pt x="161" y="230"/>
                  <a:pt x="161" y="230"/>
                </a:cubicBezTo>
                <a:cubicBezTo>
                  <a:pt x="235" y="230"/>
                  <a:pt x="235" y="230"/>
                  <a:pt x="235" y="230"/>
                </a:cubicBezTo>
                <a:cubicBezTo>
                  <a:pt x="235" y="223"/>
                  <a:pt x="235" y="223"/>
                  <a:pt x="235" y="223"/>
                </a:cubicBezTo>
                <a:cubicBezTo>
                  <a:pt x="214" y="223"/>
                  <a:pt x="211" y="221"/>
                  <a:pt x="215" y="208"/>
                </a:cubicBezTo>
                <a:cubicBezTo>
                  <a:pt x="249" y="208"/>
                  <a:pt x="249" y="208"/>
                  <a:pt x="249" y="208"/>
                </a:cubicBezTo>
                <a:cubicBezTo>
                  <a:pt x="253" y="208"/>
                  <a:pt x="256" y="205"/>
                  <a:pt x="256" y="20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9"/>
                  <a:pt x="253" y="126"/>
                  <a:pt x="250" y="126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8" y="129"/>
                  <a:pt x="198" y="132"/>
                  <a:pt x="197" y="135"/>
                </a:cubicBezTo>
                <a:cubicBezTo>
                  <a:pt x="248" y="135"/>
                  <a:pt x="248" y="135"/>
                  <a:pt x="248" y="135"/>
                </a:cubicBezTo>
                <a:cubicBezTo>
                  <a:pt x="248" y="200"/>
                  <a:pt x="248" y="200"/>
                  <a:pt x="248" y="200"/>
                </a:cubicBezTo>
                <a:cubicBezTo>
                  <a:pt x="153" y="200"/>
                  <a:pt x="153" y="200"/>
                  <a:pt x="153" y="200"/>
                </a:cubicBezTo>
                <a:cubicBezTo>
                  <a:pt x="153" y="189"/>
                  <a:pt x="153" y="189"/>
                  <a:pt x="153" y="189"/>
                </a:cubicBezTo>
                <a:cubicBezTo>
                  <a:pt x="150" y="190"/>
                  <a:pt x="147" y="191"/>
                  <a:pt x="144" y="191"/>
                </a:cubicBezTo>
                <a:close/>
                <a:moveTo>
                  <a:pt x="71" y="159"/>
                </a:moveTo>
                <a:cubicBezTo>
                  <a:pt x="56" y="168"/>
                  <a:pt x="56" y="168"/>
                  <a:pt x="56" y="168"/>
                </a:cubicBezTo>
                <a:cubicBezTo>
                  <a:pt x="56" y="190"/>
                  <a:pt x="56" y="190"/>
                  <a:pt x="56" y="190"/>
                </a:cubicBezTo>
                <a:cubicBezTo>
                  <a:pt x="73" y="179"/>
                  <a:pt x="73" y="179"/>
                  <a:pt x="73" y="179"/>
                </a:cubicBezTo>
                <a:cubicBezTo>
                  <a:pt x="73" y="162"/>
                  <a:pt x="73" y="162"/>
                  <a:pt x="73" y="162"/>
                </a:cubicBezTo>
                <a:cubicBezTo>
                  <a:pt x="73" y="161"/>
                  <a:pt x="72" y="160"/>
                  <a:pt x="71" y="159"/>
                </a:cubicBezTo>
                <a:close/>
                <a:moveTo>
                  <a:pt x="67" y="150"/>
                </a:moveTo>
                <a:cubicBezTo>
                  <a:pt x="54" y="144"/>
                  <a:pt x="54" y="144"/>
                  <a:pt x="54" y="144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54" y="164"/>
                  <a:pt x="54" y="164"/>
                  <a:pt x="54" y="164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8" y="153"/>
                  <a:pt x="68" y="152"/>
                  <a:pt x="67" y="150"/>
                </a:cubicBezTo>
                <a:close/>
                <a:moveTo>
                  <a:pt x="62" y="126"/>
                </a:moveTo>
                <a:cubicBezTo>
                  <a:pt x="6" y="126"/>
                  <a:pt x="6" y="126"/>
                  <a:pt x="6" y="126"/>
                </a:cubicBezTo>
                <a:cubicBezTo>
                  <a:pt x="3" y="126"/>
                  <a:pt x="0" y="128"/>
                  <a:pt x="0" y="13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5"/>
                  <a:pt x="3" y="208"/>
                  <a:pt x="6" y="208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44" y="221"/>
                  <a:pt x="39" y="223"/>
                  <a:pt x="17" y="223"/>
                </a:cubicBezTo>
                <a:cubicBezTo>
                  <a:pt x="17" y="230"/>
                  <a:pt x="17" y="230"/>
                  <a:pt x="17" y="230"/>
                </a:cubicBezTo>
                <a:cubicBezTo>
                  <a:pt x="91" y="230"/>
                  <a:pt x="91" y="230"/>
                  <a:pt x="91" y="230"/>
                </a:cubicBezTo>
                <a:cubicBezTo>
                  <a:pt x="91" y="223"/>
                  <a:pt x="91" y="223"/>
                  <a:pt x="91" y="223"/>
                </a:cubicBezTo>
                <a:cubicBezTo>
                  <a:pt x="70" y="223"/>
                  <a:pt x="67" y="221"/>
                  <a:pt x="71" y="208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109" y="208"/>
                  <a:pt x="112" y="205"/>
                  <a:pt x="112" y="202"/>
                </a:cubicBezTo>
                <a:cubicBezTo>
                  <a:pt x="112" y="190"/>
                  <a:pt x="112" y="190"/>
                  <a:pt x="112" y="190"/>
                </a:cubicBezTo>
                <a:cubicBezTo>
                  <a:pt x="109" y="190"/>
                  <a:pt x="106" y="189"/>
                  <a:pt x="104" y="187"/>
                </a:cubicBezTo>
                <a:cubicBezTo>
                  <a:pt x="104" y="200"/>
                  <a:pt x="104" y="200"/>
                  <a:pt x="104" y="200"/>
                </a:cubicBezTo>
                <a:cubicBezTo>
                  <a:pt x="9" y="200"/>
                  <a:pt x="9" y="200"/>
                  <a:pt x="9" y="200"/>
                </a:cubicBezTo>
                <a:cubicBezTo>
                  <a:pt x="9" y="135"/>
                  <a:pt x="9" y="135"/>
                  <a:pt x="9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2" y="132"/>
                  <a:pt x="62" y="129"/>
                  <a:pt x="62" y="126"/>
                </a:cubicBezTo>
                <a:close/>
                <a:moveTo>
                  <a:pt x="124" y="57"/>
                </a:moveTo>
                <a:cubicBezTo>
                  <a:pt x="124" y="43"/>
                  <a:pt x="124" y="43"/>
                  <a:pt x="124" y="4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14" y="59"/>
                  <a:pt x="114" y="59"/>
                  <a:pt x="114" y="59"/>
                </a:cubicBezTo>
                <a:cubicBezTo>
                  <a:pt x="117" y="58"/>
                  <a:pt x="120" y="57"/>
                  <a:pt x="124" y="57"/>
                </a:cubicBezTo>
                <a:close/>
                <a:moveTo>
                  <a:pt x="139" y="57"/>
                </a:moveTo>
                <a:cubicBezTo>
                  <a:pt x="145" y="54"/>
                  <a:pt x="145" y="54"/>
                  <a:pt x="145" y="54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32" y="57"/>
                  <a:pt x="136" y="57"/>
                  <a:pt x="139" y="57"/>
                </a:cubicBezTo>
                <a:close/>
                <a:moveTo>
                  <a:pt x="182" y="80"/>
                </a:moveTo>
                <a:cubicBezTo>
                  <a:pt x="183" y="79"/>
                  <a:pt x="184" y="77"/>
                  <a:pt x="184" y="76"/>
                </a:cubicBezTo>
                <a:cubicBezTo>
                  <a:pt x="184" y="6"/>
                  <a:pt x="184" y="6"/>
                  <a:pt x="184" y="6"/>
                </a:cubicBezTo>
                <a:cubicBezTo>
                  <a:pt x="184" y="3"/>
                  <a:pt x="181" y="0"/>
                  <a:pt x="1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5" y="0"/>
                  <a:pt x="72" y="3"/>
                  <a:pt x="72" y="7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9"/>
                  <a:pt x="74" y="82"/>
                  <a:pt x="77" y="83"/>
                </a:cubicBezTo>
                <a:cubicBezTo>
                  <a:pt x="79" y="80"/>
                  <a:pt x="82" y="77"/>
                  <a:pt x="85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1" y="9"/>
                  <a:pt x="81" y="9"/>
                  <a:pt x="81" y="9"/>
                </a:cubicBezTo>
                <a:cubicBezTo>
                  <a:pt x="176" y="9"/>
                  <a:pt x="176" y="9"/>
                  <a:pt x="176" y="9"/>
                </a:cubicBezTo>
                <a:cubicBezTo>
                  <a:pt x="176" y="74"/>
                  <a:pt x="176" y="74"/>
                  <a:pt x="176" y="74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7" y="76"/>
                  <a:pt x="180" y="78"/>
                  <a:pt x="182" y="80"/>
                </a:cubicBezTo>
                <a:close/>
              </a:path>
            </a:pathLst>
          </a:custGeom>
          <a:solidFill>
            <a:srgbClr val="001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97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グループ化 805"/>
          <p:cNvGrpSpPr/>
          <p:nvPr/>
        </p:nvGrpSpPr>
        <p:grpSpPr>
          <a:xfrm>
            <a:off x="2898775" y="935038"/>
            <a:ext cx="627063" cy="130175"/>
            <a:chOff x="2898775" y="935038"/>
            <a:chExt cx="627063" cy="130175"/>
          </a:xfrm>
        </p:grpSpPr>
        <p:sp>
          <p:nvSpPr>
            <p:cNvPr id="599" name="Rectangle 5"/>
            <p:cNvSpPr>
              <a:spLocks noChangeArrowheads="1"/>
            </p:cNvSpPr>
            <p:nvPr/>
          </p:nvSpPr>
          <p:spPr bwMode="auto">
            <a:xfrm>
              <a:off x="2898775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0" name="Rectangle 6"/>
            <p:cNvSpPr>
              <a:spLocks noChangeArrowheads="1"/>
            </p:cNvSpPr>
            <p:nvPr/>
          </p:nvSpPr>
          <p:spPr bwMode="auto">
            <a:xfrm>
              <a:off x="297656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1" name="Rectangle 7"/>
            <p:cNvSpPr>
              <a:spLocks noChangeArrowheads="1"/>
            </p:cNvSpPr>
            <p:nvPr/>
          </p:nvSpPr>
          <p:spPr bwMode="auto">
            <a:xfrm>
              <a:off x="303371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2" name="Rectangle 8"/>
            <p:cNvSpPr>
              <a:spLocks noChangeArrowheads="1"/>
            </p:cNvSpPr>
            <p:nvPr/>
          </p:nvSpPr>
          <p:spPr bwMode="auto">
            <a:xfrm>
              <a:off x="3124200" y="9350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3" name="Rectangle 9"/>
            <p:cNvSpPr>
              <a:spLocks noChangeArrowheads="1"/>
            </p:cNvSpPr>
            <p:nvPr/>
          </p:nvSpPr>
          <p:spPr bwMode="auto">
            <a:xfrm>
              <a:off x="317976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4" name="Rectangle 10"/>
            <p:cNvSpPr>
              <a:spLocks noChangeArrowheads="1"/>
            </p:cNvSpPr>
            <p:nvPr/>
          </p:nvSpPr>
          <p:spPr bwMode="auto">
            <a:xfrm>
              <a:off x="323850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5" name="Rectangle 11"/>
            <p:cNvSpPr>
              <a:spLocks noChangeArrowheads="1"/>
            </p:cNvSpPr>
            <p:nvPr/>
          </p:nvSpPr>
          <p:spPr bwMode="auto">
            <a:xfrm>
              <a:off x="3295650" y="935038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6" name="Rectangle 12"/>
            <p:cNvSpPr>
              <a:spLocks noChangeArrowheads="1"/>
            </p:cNvSpPr>
            <p:nvPr/>
          </p:nvSpPr>
          <p:spPr bwMode="auto">
            <a:xfrm>
              <a:off x="3395663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7" name="Rectangle 13"/>
            <p:cNvSpPr>
              <a:spLocks noChangeArrowheads="1"/>
            </p:cNvSpPr>
            <p:nvPr/>
          </p:nvSpPr>
          <p:spPr bwMode="auto">
            <a:xfrm>
              <a:off x="342106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00" name="グループ化 799"/>
          <p:cNvGrpSpPr/>
          <p:nvPr/>
        </p:nvGrpSpPr>
        <p:grpSpPr>
          <a:xfrm>
            <a:off x="0" y="935038"/>
            <a:ext cx="817563" cy="358775"/>
            <a:chOff x="0" y="935038"/>
            <a:chExt cx="817563" cy="358775"/>
          </a:xfrm>
        </p:grpSpPr>
        <p:sp>
          <p:nvSpPr>
            <p:cNvPr id="608" name="Rectangle 14"/>
            <p:cNvSpPr>
              <a:spLocks noChangeArrowheads="1"/>
            </p:cNvSpPr>
            <p:nvPr/>
          </p:nvSpPr>
          <p:spPr bwMode="auto">
            <a:xfrm>
              <a:off x="0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9" name="Rectangle 15"/>
            <p:cNvSpPr>
              <a:spLocks noChangeArrowheads="1"/>
            </p:cNvSpPr>
            <p:nvPr/>
          </p:nvSpPr>
          <p:spPr bwMode="auto">
            <a:xfrm>
              <a:off x="7461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0" name="Rectangle 16"/>
            <p:cNvSpPr>
              <a:spLocks noChangeArrowheads="1"/>
            </p:cNvSpPr>
            <p:nvPr/>
          </p:nvSpPr>
          <p:spPr bwMode="auto">
            <a:xfrm>
              <a:off x="131763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1" name="Rectangle 17"/>
            <p:cNvSpPr>
              <a:spLocks noChangeArrowheads="1"/>
            </p:cNvSpPr>
            <p:nvPr/>
          </p:nvSpPr>
          <p:spPr bwMode="auto">
            <a:xfrm>
              <a:off x="174625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2" name="Rectangle 18"/>
            <p:cNvSpPr>
              <a:spLocks noChangeArrowheads="1"/>
            </p:cNvSpPr>
            <p:nvPr/>
          </p:nvSpPr>
          <p:spPr bwMode="auto">
            <a:xfrm>
              <a:off x="200025" y="9350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3" name="Rectangle 19"/>
            <p:cNvSpPr>
              <a:spLocks noChangeArrowheads="1"/>
            </p:cNvSpPr>
            <p:nvPr/>
          </p:nvSpPr>
          <p:spPr bwMode="auto">
            <a:xfrm>
              <a:off x="25400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4" name="Rectangle 20"/>
            <p:cNvSpPr>
              <a:spLocks noChangeArrowheads="1"/>
            </p:cNvSpPr>
            <p:nvPr/>
          </p:nvSpPr>
          <p:spPr bwMode="auto">
            <a:xfrm>
              <a:off x="314325" y="935038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" name="Rectangle 21"/>
            <p:cNvSpPr>
              <a:spLocks noChangeArrowheads="1"/>
            </p:cNvSpPr>
            <p:nvPr/>
          </p:nvSpPr>
          <p:spPr bwMode="auto">
            <a:xfrm>
              <a:off x="414338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" name="Rectangle 22"/>
            <p:cNvSpPr>
              <a:spLocks noChangeArrowheads="1"/>
            </p:cNvSpPr>
            <p:nvPr/>
          </p:nvSpPr>
          <p:spPr bwMode="auto">
            <a:xfrm>
              <a:off x="45720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7" name="Rectangle 23"/>
            <p:cNvSpPr>
              <a:spLocks noChangeArrowheads="1"/>
            </p:cNvSpPr>
            <p:nvPr/>
          </p:nvSpPr>
          <p:spPr bwMode="auto">
            <a:xfrm>
              <a:off x="51435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8" name="Rectangle 24"/>
            <p:cNvSpPr>
              <a:spLocks noChangeArrowheads="1"/>
            </p:cNvSpPr>
            <p:nvPr/>
          </p:nvSpPr>
          <p:spPr bwMode="auto">
            <a:xfrm>
              <a:off x="569913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9" name="Rectangle 25"/>
            <p:cNvSpPr>
              <a:spLocks noChangeArrowheads="1"/>
            </p:cNvSpPr>
            <p:nvPr/>
          </p:nvSpPr>
          <p:spPr bwMode="auto">
            <a:xfrm>
              <a:off x="612775" y="9350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0" name="Rectangle 26"/>
            <p:cNvSpPr>
              <a:spLocks noChangeArrowheads="1"/>
            </p:cNvSpPr>
            <p:nvPr/>
          </p:nvSpPr>
          <p:spPr bwMode="auto">
            <a:xfrm>
              <a:off x="673100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1" name="Rectangle 27"/>
            <p:cNvSpPr>
              <a:spLocks noChangeArrowheads="1"/>
            </p:cNvSpPr>
            <p:nvPr/>
          </p:nvSpPr>
          <p:spPr bwMode="auto">
            <a:xfrm>
              <a:off x="715963" y="9350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2" name="Rectangle 28"/>
            <p:cNvSpPr>
              <a:spLocks noChangeArrowheads="1"/>
            </p:cNvSpPr>
            <p:nvPr/>
          </p:nvSpPr>
          <p:spPr bwMode="auto">
            <a:xfrm>
              <a:off x="128588" y="1049338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3" name="Rectangle 29"/>
            <p:cNvSpPr>
              <a:spLocks noChangeArrowheads="1"/>
            </p:cNvSpPr>
            <p:nvPr/>
          </p:nvSpPr>
          <p:spPr bwMode="auto">
            <a:xfrm>
              <a:off x="188913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4" name="Rectangle 30"/>
            <p:cNvSpPr>
              <a:spLocks noChangeArrowheads="1"/>
            </p:cNvSpPr>
            <p:nvPr/>
          </p:nvSpPr>
          <p:spPr bwMode="auto">
            <a:xfrm>
              <a:off x="246063" y="1049338"/>
              <a:ext cx="1619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" name="Rectangle 31"/>
            <p:cNvSpPr>
              <a:spLocks noChangeArrowheads="1"/>
            </p:cNvSpPr>
            <p:nvPr/>
          </p:nvSpPr>
          <p:spPr bwMode="auto">
            <a:xfrm>
              <a:off x="361950" y="10493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6" name="Rectangle 32"/>
            <p:cNvSpPr>
              <a:spLocks noChangeArrowheads="1"/>
            </p:cNvSpPr>
            <p:nvPr/>
          </p:nvSpPr>
          <p:spPr bwMode="auto">
            <a:xfrm>
              <a:off x="404813" y="10493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7" name="Rectangle 33"/>
            <p:cNvSpPr>
              <a:spLocks noChangeArrowheads="1"/>
            </p:cNvSpPr>
            <p:nvPr/>
          </p:nvSpPr>
          <p:spPr bwMode="auto">
            <a:xfrm>
              <a:off x="461963" y="10493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8" name="Rectangle 34"/>
            <p:cNvSpPr>
              <a:spLocks noChangeArrowheads="1"/>
            </p:cNvSpPr>
            <p:nvPr/>
          </p:nvSpPr>
          <p:spPr bwMode="auto">
            <a:xfrm>
              <a:off x="501650" y="10493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9" name="Rectangle 35"/>
            <p:cNvSpPr>
              <a:spLocks noChangeArrowheads="1"/>
            </p:cNvSpPr>
            <p:nvPr/>
          </p:nvSpPr>
          <p:spPr bwMode="auto">
            <a:xfrm>
              <a:off x="527050" y="10493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0" name="Rectangle 36"/>
            <p:cNvSpPr>
              <a:spLocks noChangeArrowheads="1"/>
            </p:cNvSpPr>
            <p:nvPr/>
          </p:nvSpPr>
          <p:spPr bwMode="auto">
            <a:xfrm>
              <a:off x="587375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1" name="Rectangle 37"/>
            <p:cNvSpPr>
              <a:spLocks noChangeArrowheads="1"/>
            </p:cNvSpPr>
            <p:nvPr/>
          </p:nvSpPr>
          <p:spPr bwMode="auto">
            <a:xfrm>
              <a:off x="33338" y="1163638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2" name="Rectangle 38"/>
            <p:cNvSpPr>
              <a:spLocks noChangeArrowheads="1"/>
            </p:cNvSpPr>
            <p:nvPr/>
          </p:nvSpPr>
          <p:spPr bwMode="auto">
            <a:xfrm>
              <a:off x="103188" y="11636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3" name="Rectangle 39"/>
            <p:cNvSpPr>
              <a:spLocks noChangeArrowheads="1"/>
            </p:cNvSpPr>
            <p:nvPr/>
          </p:nvSpPr>
          <p:spPr bwMode="auto">
            <a:xfrm>
              <a:off x="161925" y="11636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4" name="Rectangle 40"/>
            <p:cNvSpPr>
              <a:spLocks noChangeArrowheads="1"/>
            </p:cNvSpPr>
            <p:nvPr/>
          </p:nvSpPr>
          <p:spPr bwMode="auto">
            <a:xfrm>
              <a:off x="207963" y="11636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5" name="Rectangle 41"/>
            <p:cNvSpPr>
              <a:spLocks noChangeArrowheads="1"/>
            </p:cNvSpPr>
            <p:nvPr/>
          </p:nvSpPr>
          <p:spPr bwMode="auto">
            <a:xfrm>
              <a:off x="261938" y="11636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6" name="Rectangle 42"/>
            <p:cNvSpPr>
              <a:spLocks noChangeArrowheads="1"/>
            </p:cNvSpPr>
            <p:nvPr/>
          </p:nvSpPr>
          <p:spPr bwMode="auto">
            <a:xfrm>
              <a:off x="287338" y="11636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7" name="Rectangle 43"/>
            <p:cNvSpPr>
              <a:spLocks noChangeArrowheads="1"/>
            </p:cNvSpPr>
            <p:nvPr/>
          </p:nvSpPr>
          <p:spPr bwMode="auto">
            <a:xfrm>
              <a:off x="344488" y="11636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8" name="Rectangle 44"/>
            <p:cNvSpPr>
              <a:spLocks noChangeArrowheads="1"/>
            </p:cNvSpPr>
            <p:nvPr/>
          </p:nvSpPr>
          <p:spPr bwMode="auto">
            <a:xfrm>
              <a:off x="401638" y="11636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9" name="Rectangle 45"/>
            <p:cNvSpPr>
              <a:spLocks noChangeArrowheads="1"/>
            </p:cNvSpPr>
            <p:nvPr/>
          </p:nvSpPr>
          <p:spPr bwMode="auto">
            <a:xfrm>
              <a:off x="458788" y="1163638"/>
              <a:ext cx="1571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0" name="Rectangle 46"/>
            <p:cNvSpPr>
              <a:spLocks noChangeArrowheads="1"/>
            </p:cNvSpPr>
            <p:nvPr/>
          </p:nvSpPr>
          <p:spPr bwMode="auto">
            <a:xfrm>
              <a:off x="569913" y="11636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1" name="Rectangle 47"/>
            <p:cNvSpPr>
              <a:spLocks noChangeArrowheads="1"/>
            </p:cNvSpPr>
            <p:nvPr/>
          </p:nvSpPr>
          <p:spPr bwMode="auto">
            <a:xfrm>
              <a:off x="627063" y="11636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2" name="Rectangle 48"/>
            <p:cNvSpPr>
              <a:spLocks noChangeArrowheads="1"/>
            </p:cNvSpPr>
            <p:nvPr/>
          </p:nvSpPr>
          <p:spPr bwMode="auto">
            <a:xfrm>
              <a:off x="684213" y="11636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02" name="グループ化 801"/>
          <p:cNvGrpSpPr/>
          <p:nvPr/>
        </p:nvGrpSpPr>
        <p:grpSpPr>
          <a:xfrm>
            <a:off x="1155700" y="935038"/>
            <a:ext cx="363538" cy="130175"/>
            <a:chOff x="1155700" y="935038"/>
            <a:chExt cx="363538" cy="130175"/>
          </a:xfrm>
        </p:grpSpPr>
        <p:sp>
          <p:nvSpPr>
            <p:cNvPr id="643" name="Rectangle 49"/>
            <p:cNvSpPr>
              <a:spLocks noChangeArrowheads="1"/>
            </p:cNvSpPr>
            <p:nvPr/>
          </p:nvSpPr>
          <p:spPr bwMode="auto">
            <a:xfrm>
              <a:off x="1155700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4" name="Rectangle 50"/>
            <p:cNvSpPr>
              <a:spLocks noChangeArrowheads="1"/>
            </p:cNvSpPr>
            <p:nvPr/>
          </p:nvSpPr>
          <p:spPr bwMode="auto">
            <a:xfrm>
              <a:off x="1230313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5" name="Rectangle 51"/>
            <p:cNvSpPr>
              <a:spLocks noChangeArrowheads="1"/>
            </p:cNvSpPr>
            <p:nvPr/>
          </p:nvSpPr>
          <p:spPr bwMode="auto">
            <a:xfrm>
              <a:off x="1338263" y="935038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6" name="Rectangle 52"/>
            <p:cNvSpPr>
              <a:spLocks noChangeArrowheads="1"/>
            </p:cNvSpPr>
            <p:nvPr/>
          </p:nvSpPr>
          <p:spPr bwMode="auto">
            <a:xfrm>
              <a:off x="1403350" y="935038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04" name="グループ化 803"/>
          <p:cNvGrpSpPr/>
          <p:nvPr/>
        </p:nvGrpSpPr>
        <p:grpSpPr>
          <a:xfrm>
            <a:off x="1885950" y="935038"/>
            <a:ext cx="708025" cy="130175"/>
            <a:chOff x="1885950" y="935038"/>
            <a:chExt cx="708025" cy="130175"/>
          </a:xfrm>
        </p:grpSpPr>
        <p:sp>
          <p:nvSpPr>
            <p:cNvPr id="647" name="Rectangle 53"/>
            <p:cNvSpPr>
              <a:spLocks noChangeArrowheads="1"/>
            </p:cNvSpPr>
            <p:nvPr/>
          </p:nvSpPr>
          <p:spPr bwMode="auto">
            <a:xfrm>
              <a:off x="1885950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8" name="Rectangle 54"/>
            <p:cNvSpPr>
              <a:spLocks noChangeArrowheads="1"/>
            </p:cNvSpPr>
            <p:nvPr/>
          </p:nvSpPr>
          <p:spPr bwMode="auto">
            <a:xfrm>
              <a:off x="1963738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9" name="Rectangle 55"/>
            <p:cNvSpPr>
              <a:spLocks noChangeArrowheads="1"/>
            </p:cNvSpPr>
            <p:nvPr/>
          </p:nvSpPr>
          <p:spPr bwMode="auto">
            <a:xfrm>
              <a:off x="2020888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0" name="Rectangle 56"/>
            <p:cNvSpPr>
              <a:spLocks noChangeArrowheads="1"/>
            </p:cNvSpPr>
            <p:nvPr/>
          </p:nvSpPr>
          <p:spPr bwMode="auto">
            <a:xfrm>
              <a:off x="2079625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1" name="Rectangle 57"/>
            <p:cNvSpPr>
              <a:spLocks noChangeArrowheads="1"/>
            </p:cNvSpPr>
            <p:nvPr/>
          </p:nvSpPr>
          <p:spPr bwMode="auto">
            <a:xfrm>
              <a:off x="2120900" y="9350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2" name="Rectangle 58"/>
            <p:cNvSpPr>
              <a:spLocks noChangeArrowheads="1"/>
            </p:cNvSpPr>
            <p:nvPr/>
          </p:nvSpPr>
          <p:spPr bwMode="auto">
            <a:xfrm>
              <a:off x="2179638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3" name="Rectangle 59"/>
            <p:cNvSpPr>
              <a:spLocks noChangeArrowheads="1"/>
            </p:cNvSpPr>
            <p:nvPr/>
          </p:nvSpPr>
          <p:spPr bwMode="auto">
            <a:xfrm>
              <a:off x="2206625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4" name="Rectangle 60"/>
            <p:cNvSpPr>
              <a:spLocks noChangeArrowheads="1"/>
            </p:cNvSpPr>
            <p:nvPr/>
          </p:nvSpPr>
          <p:spPr bwMode="auto">
            <a:xfrm>
              <a:off x="2297113" y="935038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" name="Rectangle 61"/>
            <p:cNvSpPr>
              <a:spLocks noChangeArrowheads="1"/>
            </p:cNvSpPr>
            <p:nvPr/>
          </p:nvSpPr>
          <p:spPr bwMode="auto">
            <a:xfrm>
              <a:off x="236855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" name="Rectangle 62"/>
            <p:cNvSpPr>
              <a:spLocks noChangeArrowheads="1"/>
            </p:cNvSpPr>
            <p:nvPr/>
          </p:nvSpPr>
          <p:spPr bwMode="auto">
            <a:xfrm>
              <a:off x="2428875" y="9350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" name="Rectangle 63"/>
            <p:cNvSpPr>
              <a:spLocks noChangeArrowheads="1"/>
            </p:cNvSpPr>
            <p:nvPr/>
          </p:nvSpPr>
          <p:spPr bwMode="auto">
            <a:xfrm>
              <a:off x="248920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58" name="Rectangle 64"/>
          <p:cNvSpPr>
            <a:spLocks noChangeArrowheads="1"/>
          </p:cNvSpPr>
          <p:nvPr/>
        </p:nvSpPr>
        <p:spPr bwMode="auto">
          <a:xfrm>
            <a:off x="2546350" y="935038"/>
            <a:ext cx="1047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e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08" name="グループ化 807"/>
          <p:cNvGrpSpPr/>
          <p:nvPr/>
        </p:nvGrpSpPr>
        <p:grpSpPr>
          <a:xfrm>
            <a:off x="3759200" y="935038"/>
            <a:ext cx="769938" cy="244475"/>
            <a:chOff x="3759200" y="935038"/>
            <a:chExt cx="769938" cy="244475"/>
          </a:xfrm>
        </p:grpSpPr>
        <p:sp>
          <p:nvSpPr>
            <p:cNvPr id="659" name="Rectangle 65"/>
            <p:cNvSpPr>
              <a:spLocks noChangeArrowheads="1"/>
            </p:cNvSpPr>
            <p:nvPr/>
          </p:nvSpPr>
          <p:spPr bwMode="auto">
            <a:xfrm>
              <a:off x="3832225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0" name="Rectangle 66"/>
            <p:cNvSpPr>
              <a:spLocks noChangeArrowheads="1"/>
            </p:cNvSpPr>
            <p:nvPr/>
          </p:nvSpPr>
          <p:spPr bwMode="auto">
            <a:xfrm>
              <a:off x="3906838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1" name="Rectangle 67"/>
            <p:cNvSpPr>
              <a:spLocks noChangeArrowheads="1"/>
            </p:cNvSpPr>
            <p:nvPr/>
          </p:nvSpPr>
          <p:spPr bwMode="auto">
            <a:xfrm>
              <a:off x="396716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2" name="Rectangle 68"/>
            <p:cNvSpPr>
              <a:spLocks noChangeArrowheads="1"/>
            </p:cNvSpPr>
            <p:nvPr/>
          </p:nvSpPr>
          <p:spPr bwMode="auto">
            <a:xfrm>
              <a:off x="4024313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3" name="Rectangle 69"/>
            <p:cNvSpPr>
              <a:spLocks noChangeArrowheads="1"/>
            </p:cNvSpPr>
            <p:nvPr/>
          </p:nvSpPr>
          <p:spPr bwMode="auto">
            <a:xfrm>
              <a:off x="4049713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4" name="Rectangle 70"/>
            <p:cNvSpPr>
              <a:spLocks noChangeArrowheads="1"/>
            </p:cNvSpPr>
            <p:nvPr/>
          </p:nvSpPr>
          <p:spPr bwMode="auto">
            <a:xfrm>
              <a:off x="407511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5" name="Rectangle 71"/>
            <p:cNvSpPr>
              <a:spLocks noChangeArrowheads="1"/>
            </p:cNvSpPr>
            <p:nvPr/>
          </p:nvSpPr>
          <p:spPr bwMode="auto">
            <a:xfrm>
              <a:off x="4132263" y="9350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6" name="Rectangle 72"/>
            <p:cNvSpPr>
              <a:spLocks noChangeArrowheads="1"/>
            </p:cNvSpPr>
            <p:nvPr/>
          </p:nvSpPr>
          <p:spPr bwMode="auto">
            <a:xfrm>
              <a:off x="4189413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7" name="Rectangle 73"/>
            <p:cNvSpPr>
              <a:spLocks noChangeArrowheads="1"/>
            </p:cNvSpPr>
            <p:nvPr/>
          </p:nvSpPr>
          <p:spPr bwMode="auto">
            <a:xfrm>
              <a:off x="4229100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8" name="Rectangle 74"/>
            <p:cNvSpPr>
              <a:spLocks noChangeArrowheads="1"/>
            </p:cNvSpPr>
            <p:nvPr/>
          </p:nvSpPr>
          <p:spPr bwMode="auto">
            <a:xfrm>
              <a:off x="4254500" y="9350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9" name="Rectangle 75"/>
            <p:cNvSpPr>
              <a:spLocks noChangeArrowheads="1"/>
            </p:cNvSpPr>
            <p:nvPr/>
          </p:nvSpPr>
          <p:spPr bwMode="auto">
            <a:xfrm>
              <a:off x="4314825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0" name="Rectangle 76"/>
            <p:cNvSpPr>
              <a:spLocks noChangeArrowheads="1"/>
            </p:cNvSpPr>
            <p:nvPr/>
          </p:nvSpPr>
          <p:spPr bwMode="auto">
            <a:xfrm>
              <a:off x="3759200" y="1049338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1" name="Rectangle 77"/>
            <p:cNvSpPr>
              <a:spLocks noChangeArrowheads="1"/>
            </p:cNvSpPr>
            <p:nvPr/>
          </p:nvSpPr>
          <p:spPr bwMode="auto">
            <a:xfrm>
              <a:off x="3792538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2" name="Rectangle 78"/>
            <p:cNvSpPr>
              <a:spLocks noChangeArrowheads="1"/>
            </p:cNvSpPr>
            <p:nvPr/>
          </p:nvSpPr>
          <p:spPr bwMode="auto">
            <a:xfrm>
              <a:off x="3852863" y="1049338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3" name="Rectangle 79"/>
            <p:cNvSpPr>
              <a:spLocks noChangeArrowheads="1"/>
            </p:cNvSpPr>
            <p:nvPr/>
          </p:nvSpPr>
          <p:spPr bwMode="auto">
            <a:xfrm>
              <a:off x="3932238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4" name="Rectangle 80"/>
            <p:cNvSpPr>
              <a:spLocks noChangeArrowheads="1"/>
            </p:cNvSpPr>
            <p:nvPr/>
          </p:nvSpPr>
          <p:spPr bwMode="auto">
            <a:xfrm>
              <a:off x="3992563" y="10493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5" name="Rectangle 81"/>
            <p:cNvSpPr>
              <a:spLocks noChangeArrowheads="1"/>
            </p:cNvSpPr>
            <p:nvPr/>
          </p:nvSpPr>
          <p:spPr bwMode="auto">
            <a:xfrm>
              <a:off x="4081463" y="1049338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6" name="Rectangle 82"/>
            <p:cNvSpPr>
              <a:spLocks noChangeArrowheads="1"/>
            </p:cNvSpPr>
            <p:nvPr/>
          </p:nvSpPr>
          <p:spPr bwMode="auto">
            <a:xfrm>
              <a:off x="4114800" y="10493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7" name="Rectangle 83"/>
            <p:cNvSpPr>
              <a:spLocks noChangeArrowheads="1"/>
            </p:cNvSpPr>
            <p:nvPr/>
          </p:nvSpPr>
          <p:spPr bwMode="auto">
            <a:xfrm>
              <a:off x="4175125" y="10493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8" name="Rectangle 84"/>
            <p:cNvSpPr>
              <a:spLocks noChangeArrowheads="1"/>
            </p:cNvSpPr>
            <p:nvPr/>
          </p:nvSpPr>
          <p:spPr bwMode="auto">
            <a:xfrm>
              <a:off x="4249738" y="10493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9" name="Rectangle 85"/>
            <p:cNvSpPr>
              <a:spLocks noChangeArrowheads="1"/>
            </p:cNvSpPr>
            <p:nvPr/>
          </p:nvSpPr>
          <p:spPr bwMode="auto">
            <a:xfrm>
              <a:off x="4292600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0" name="Rectangle 86"/>
            <p:cNvSpPr>
              <a:spLocks noChangeArrowheads="1"/>
            </p:cNvSpPr>
            <p:nvPr/>
          </p:nvSpPr>
          <p:spPr bwMode="auto">
            <a:xfrm>
              <a:off x="4349750" y="10493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1" name="Rectangle 87"/>
            <p:cNvSpPr>
              <a:spLocks noChangeArrowheads="1"/>
            </p:cNvSpPr>
            <p:nvPr/>
          </p:nvSpPr>
          <p:spPr bwMode="auto">
            <a:xfrm>
              <a:off x="4403725" y="10493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2" name="Rectangle 88"/>
            <p:cNvSpPr>
              <a:spLocks noChangeArrowheads="1"/>
            </p:cNvSpPr>
            <p:nvPr/>
          </p:nvSpPr>
          <p:spPr bwMode="auto">
            <a:xfrm>
              <a:off x="4446588" y="1049338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10" name="グループ化 809"/>
          <p:cNvGrpSpPr/>
          <p:nvPr/>
        </p:nvGrpSpPr>
        <p:grpSpPr>
          <a:xfrm>
            <a:off x="4765675" y="935038"/>
            <a:ext cx="590550" cy="244475"/>
            <a:chOff x="4765675" y="935038"/>
            <a:chExt cx="590550" cy="244475"/>
          </a:xfrm>
        </p:grpSpPr>
        <p:sp>
          <p:nvSpPr>
            <p:cNvPr id="683" name="Rectangle 89"/>
            <p:cNvSpPr>
              <a:spLocks noChangeArrowheads="1"/>
            </p:cNvSpPr>
            <p:nvPr/>
          </p:nvSpPr>
          <p:spPr bwMode="auto">
            <a:xfrm>
              <a:off x="4765675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4" name="Rectangle 90"/>
            <p:cNvSpPr>
              <a:spLocks noChangeArrowheads="1"/>
            </p:cNvSpPr>
            <p:nvPr/>
          </p:nvSpPr>
          <p:spPr bwMode="auto">
            <a:xfrm>
              <a:off x="484346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5" name="Rectangle 91"/>
            <p:cNvSpPr>
              <a:spLocks noChangeArrowheads="1"/>
            </p:cNvSpPr>
            <p:nvPr/>
          </p:nvSpPr>
          <p:spPr bwMode="auto">
            <a:xfrm>
              <a:off x="490061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6" name="Rectangle 92"/>
            <p:cNvSpPr>
              <a:spLocks noChangeArrowheads="1"/>
            </p:cNvSpPr>
            <p:nvPr/>
          </p:nvSpPr>
          <p:spPr bwMode="auto">
            <a:xfrm>
              <a:off x="4957763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7" name="Rectangle 93"/>
            <p:cNvSpPr>
              <a:spLocks noChangeArrowheads="1"/>
            </p:cNvSpPr>
            <p:nvPr/>
          </p:nvSpPr>
          <p:spPr bwMode="auto">
            <a:xfrm>
              <a:off x="4983163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8" name="Rectangle 94"/>
            <p:cNvSpPr>
              <a:spLocks noChangeArrowheads="1"/>
            </p:cNvSpPr>
            <p:nvPr/>
          </p:nvSpPr>
          <p:spPr bwMode="auto">
            <a:xfrm>
              <a:off x="500856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9" name="Rectangle 95"/>
            <p:cNvSpPr>
              <a:spLocks noChangeArrowheads="1"/>
            </p:cNvSpPr>
            <p:nvPr/>
          </p:nvSpPr>
          <p:spPr bwMode="auto">
            <a:xfrm>
              <a:off x="5068888" y="9350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0" name="Rectangle 96"/>
            <p:cNvSpPr>
              <a:spLocks noChangeArrowheads="1"/>
            </p:cNvSpPr>
            <p:nvPr/>
          </p:nvSpPr>
          <p:spPr bwMode="auto">
            <a:xfrm>
              <a:off x="5122863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1" name="Rectangle 97"/>
            <p:cNvSpPr>
              <a:spLocks noChangeArrowheads="1"/>
            </p:cNvSpPr>
            <p:nvPr/>
          </p:nvSpPr>
          <p:spPr bwMode="auto">
            <a:xfrm>
              <a:off x="5165725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2" name="Rectangle 98"/>
            <p:cNvSpPr>
              <a:spLocks noChangeArrowheads="1"/>
            </p:cNvSpPr>
            <p:nvPr/>
          </p:nvSpPr>
          <p:spPr bwMode="auto">
            <a:xfrm>
              <a:off x="5191125" y="9350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3" name="Rectangle 99"/>
            <p:cNvSpPr>
              <a:spLocks noChangeArrowheads="1"/>
            </p:cNvSpPr>
            <p:nvPr/>
          </p:nvSpPr>
          <p:spPr bwMode="auto">
            <a:xfrm>
              <a:off x="525145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4" name="Rectangle 100"/>
            <p:cNvSpPr>
              <a:spLocks noChangeArrowheads="1"/>
            </p:cNvSpPr>
            <p:nvPr/>
          </p:nvSpPr>
          <p:spPr bwMode="auto">
            <a:xfrm>
              <a:off x="4891088" y="1049338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5" name="Rectangle 101"/>
            <p:cNvSpPr>
              <a:spLocks noChangeArrowheads="1"/>
            </p:cNvSpPr>
            <p:nvPr/>
          </p:nvSpPr>
          <p:spPr bwMode="auto">
            <a:xfrm>
              <a:off x="4929188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6" name="Rectangle 102"/>
            <p:cNvSpPr>
              <a:spLocks noChangeArrowheads="1"/>
            </p:cNvSpPr>
            <p:nvPr/>
          </p:nvSpPr>
          <p:spPr bwMode="auto">
            <a:xfrm>
              <a:off x="4986338" y="1049338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7" name="Rectangle 103"/>
            <p:cNvSpPr>
              <a:spLocks noChangeArrowheads="1"/>
            </p:cNvSpPr>
            <p:nvPr/>
          </p:nvSpPr>
          <p:spPr bwMode="auto">
            <a:xfrm>
              <a:off x="5065713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8" name="Rectangle 104"/>
            <p:cNvSpPr>
              <a:spLocks noChangeArrowheads="1"/>
            </p:cNvSpPr>
            <p:nvPr/>
          </p:nvSpPr>
          <p:spPr bwMode="auto">
            <a:xfrm>
              <a:off x="5126038" y="10493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9" name="Rectangle 105"/>
            <p:cNvSpPr>
              <a:spLocks noChangeArrowheads="1"/>
            </p:cNvSpPr>
            <p:nvPr/>
          </p:nvSpPr>
          <p:spPr bwMode="auto">
            <a:xfrm>
              <a:off x="5183188" y="1049338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12" name="グループ化 811"/>
          <p:cNvGrpSpPr/>
          <p:nvPr/>
        </p:nvGrpSpPr>
        <p:grpSpPr>
          <a:xfrm>
            <a:off x="5699125" y="935038"/>
            <a:ext cx="587375" cy="244475"/>
            <a:chOff x="5699125" y="935038"/>
            <a:chExt cx="587375" cy="244475"/>
          </a:xfrm>
        </p:grpSpPr>
        <p:sp>
          <p:nvSpPr>
            <p:cNvPr id="700" name="Rectangle 106"/>
            <p:cNvSpPr>
              <a:spLocks noChangeArrowheads="1"/>
            </p:cNvSpPr>
            <p:nvPr/>
          </p:nvSpPr>
          <p:spPr bwMode="auto">
            <a:xfrm>
              <a:off x="5699125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1" name="Rectangle 107"/>
            <p:cNvSpPr>
              <a:spLocks noChangeArrowheads="1"/>
            </p:cNvSpPr>
            <p:nvPr/>
          </p:nvSpPr>
          <p:spPr bwMode="auto">
            <a:xfrm>
              <a:off x="577691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2" name="Rectangle 108"/>
            <p:cNvSpPr>
              <a:spLocks noChangeArrowheads="1"/>
            </p:cNvSpPr>
            <p:nvPr/>
          </p:nvSpPr>
          <p:spPr bwMode="auto">
            <a:xfrm>
              <a:off x="583406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3" name="Rectangle 109"/>
            <p:cNvSpPr>
              <a:spLocks noChangeArrowheads="1"/>
            </p:cNvSpPr>
            <p:nvPr/>
          </p:nvSpPr>
          <p:spPr bwMode="auto">
            <a:xfrm>
              <a:off x="5889625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4" name="Rectangle 110"/>
            <p:cNvSpPr>
              <a:spLocks noChangeArrowheads="1"/>
            </p:cNvSpPr>
            <p:nvPr/>
          </p:nvSpPr>
          <p:spPr bwMode="auto">
            <a:xfrm>
              <a:off x="5916613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5" name="Rectangle 111"/>
            <p:cNvSpPr>
              <a:spLocks noChangeArrowheads="1"/>
            </p:cNvSpPr>
            <p:nvPr/>
          </p:nvSpPr>
          <p:spPr bwMode="auto">
            <a:xfrm>
              <a:off x="594201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6" name="Rectangle 112"/>
            <p:cNvSpPr>
              <a:spLocks noChangeArrowheads="1"/>
            </p:cNvSpPr>
            <p:nvPr/>
          </p:nvSpPr>
          <p:spPr bwMode="auto">
            <a:xfrm>
              <a:off x="5999163" y="9350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7" name="Rectangle 113"/>
            <p:cNvSpPr>
              <a:spLocks noChangeArrowheads="1"/>
            </p:cNvSpPr>
            <p:nvPr/>
          </p:nvSpPr>
          <p:spPr bwMode="auto">
            <a:xfrm>
              <a:off x="6056313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8" name="Rectangle 114"/>
            <p:cNvSpPr>
              <a:spLocks noChangeArrowheads="1"/>
            </p:cNvSpPr>
            <p:nvPr/>
          </p:nvSpPr>
          <p:spPr bwMode="auto">
            <a:xfrm>
              <a:off x="6099175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9" name="Rectangle 115"/>
            <p:cNvSpPr>
              <a:spLocks noChangeArrowheads="1"/>
            </p:cNvSpPr>
            <p:nvPr/>
          </p:nvSpPr>
          <p:spPr bwMode="auto">
            <a:xfrm>
              <a:off x="6124575" y="9350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0" name="Rectangle 116"/>
            <p:cNvSpPr>
              <a:spLocks noChangeArrowheads="1"/>
            </p:cNvSpPr>
            <p:nvPr/>
          </p:nvSpPr>
          <p:spPr bwMode="auto">
            <a:xfrm>
              <a:off x="6181725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1" name="Rectangle 117"/>
            <p:cNvSpPr>
              <a:spLocks noChangeArrowheads="1"/>
            </p:cNvSpPr>
            <p:nvPr/>
          </p:nvSpPr>
          <p:spPr bwMode="auto">
            <a:xfrm>
              <a:off x="5748338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-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2" name="Rectangle 118"/>
            <p:cNvSpPr>
              <a:spLocks noChangeArrowheads="1"/>
            </p:cNvSpPr>
            <p:nvPr/>
          </p:nvSpPr>
          <p:spPr bwMode="auto">
            <a:xfrm>
              <a:off x="5810250" y="1049338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3" name="Rectangle 119"/>
            <p:cNvSpPr>
              <a:spLocks noChangeArrowheads="1"/>
            </p:cNvSpPr>
            <p:nvPr/>
          </p:nvSpPr>
          <p:spPr bwMode="auto">
            <a:xfrm>
              <a:off x="5889625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4" name="Rectangle 120"/>
            <p:cNvSpPr>
              <a:spLocks noChangeArrowheads="1"/>
            </p:cNvSpPr>
            <p:nvPr/>
          </p:nvSpPr>
          <p:spPr bwMode="auto">
            <a:xfrm>
              <a:off x="5949950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5" name="Rectangle 121"/>
            <p:cNvSpPr>
              <a:spLocks noChangeArrowheads="1"/>
            </p:cNvSpPr>
            <p:nvPr/>
          </p:nvSpPr>
          <p:spPr bwMode="auto">
            <a:xfrm>
              <a:off x="6007100" y="1049338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6" name="Rectangle 122"/>
            <p:cNvSpPr>
              <a:spLocks noChangeArrowheads="1"/>
            </p:cNvSpPr>
            <p:nvPr/>
          </p:nvSpPr>
          <p:spPr bwMode="auto">
            <a:xfrm>
              <a:off x="6107113" y="10493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" name="Rectangle 123"/>
            <p:cNvSpPr>
              <a:spLocks noChangeArrowheads="1"/>
            </p:cNvSpPr>
            <p:nvPr/>
          </p:nvSpPr>
          <p:spPr bwMode="auto">
            <a:xfrm>
              <a:off x="6132513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14" name="グループ化 813"/>
          <p:cNvGrpSpPr/>
          <p:nvPr/>
        </p:nvGrpSpPr>
        <p:grpSpPr>
          <a:xfrm>
            <a:off x="6640513" y="935038"/>
            <a:ext cx="590550" cy="244475"/>
            <a:chOff x="6640513" y="935038"/>
            <a:chExt cx="590550" cy="244475"/>
          </a:xfrm>
        </p:grpSpPr>
        <p:sp>
          <p:nvSpPr>
            <p:cNvPr id="718" name="Rectangle 124"/>
            <p:cNvSpPr>
              <a:spLocks noChangeArrowheads="1"/>
            </p:cNvSpPr>
            <p:nvPr/>
          </p:nvSpPr>
          <p:spPr bwMode="auto">
            <a:xfrm>
              <a:off x="6640513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9" name="Rectangle 125"/>
            <p:cNvSpPr>
              <a:spLocks noChangeArrowheads="1"/>
            </p:cNvSpPr>
            <p:nvPr/>
          </p:nvSpPr>
          <p:spPr bwMode="auto">
            <a:xfrm>
              <a:off x="671830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0" name="Rectangle 126"/>
            <p:cNvSpPr>
              <a:spLocks noChangeArrowheads="1"/>
            </p:cNvSpPr>
            <p:nvPr/>
          </p:nvSpPr>
          <p:spPr bwMode="auto">
            <a:xfrm>
              <a:off x="677545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" name="Rectangle 127"/>
            <p:cNvSpPr>
              <a:spLocks noChangeArrowheads="1"/>
            </p:cNvSpPr>
            <p:nvPr/>
          </p:nvSpPr>
          <p:spPr bwMode="auto">
            <a:xfrm>
              <a:off x="6832600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" name="Rectangle 128"/>
            <p:cNvSpPr>
              <a:spLocks noChangeArrowheads="1"/>
            </p:cNvSpPr>
            <p:nvPr/>
          </p:nvSpPr>
          <p:spPr bwMode="auto">
            <a:xfrm>
              <a:off x="6858000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" name="Rectangle 129"/>
            <p:cNvSpPr>
              <a:spLocks noChangeArrowheads="1"/>
            </p:cNvSpPr>
            <p:nvPr/>
          </p:nvSpPr>
          <p:spPr bwMode="auto">
            <a:xfrm>
              <a:off x="688340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4" name="Rectangle 130"/>
            <p:cNvSpPr>
              <a:spLocks noChangeArrowheads="1"/>
            </p:cNvSpPr>
            <p:nvPr/>
          </p:nvSpPr>
          <p:spPr bwMode="auto">
            <a:xfrm>
              <a:off x="6940550" y="9350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5" name="Rectangle 131"/>
            <p:cNvSpPr>
              <a:spLocks noChangeArrowheads="1"/>
            </p:cNvSpPr>
            <p:nvPr/>
          </p:nvSpPr>
          <p:spPr bwMode="auto">
            <a:xfrm>
              <a:off x="6997700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6" name="Rectangle 132"/>
            <p:cNvSpPr>
              <a:spLocks noChangeArrowheads="1"/>
            </p:cNvSpPr>
            <p:nvPr/>
          </p:nvSpPr>
          <p:spPr bwMode="auto">
            <a:xfrm>
              <a:off x="7040563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7" name="Rectangle 133"/>
            <p:cNvSpPr>
              <a:spLocks noChangeArrowheads="1"/>
            </p:cNvSpPr>
            <p:nvPr/>
          </p:nvSpPr>
          <p:spPr bwMode="auto">
            <a:xfrm>
              <a:off x="7065963" y="9350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8" name="Rectangle 134"/>
            <p:cNvSpPr>
              <a:spLocks noChangeArrowheads="1"/>
            </p:cNvSpPr>
            <p:nvPr/>
          </p:nvSpPr>
          <p:spPr bwMode="auto">
            <a:xfrm>
              <a:off x="7126288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9" name="Rectangle 135"/>
            <p:cNvSpPr>
              <a:spLocks noChangeArrowheads="1"/>
            </p:cNvSpPr>
            <p:nvPr/>
          </p:nvSpPr>
          <p:spPr bwMode="auto">
            <a:xfrm>
              <a:off x="6757988" y="10493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0" name="Rectangle 136"/>
            <p:cNvSpPr>
              <a:spLocks noChangeArrowheads="1"/>
            </p:cNvSpPr>
            <p:nvPr/>
          </p:nvSpPr>
          <p:spPr bwMode="auto">
            <a:xfrm>
              <a:off x="6808788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1" name="Rectangle 137"/>
            <p:cNvSpPr>
              <a:spLocks noChangeArrowheads="1"/>
            </p:cNvSpPr>
            <p:nvPr/>
          </p:nvSpPr>
          <p:spPr bwMode="auto">
            <a:xfrm>
              <a:off x="6869113" y="10493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2" name="Rectangle 138"/>
            <p:cNvSpPr>
              <a:spLocks noChangeArrowheads="1"/>
            </p:cNvSpPr>
            <p:nvPr/>
          </p:nvSpPr>
          <p:spPr bwMode="auto">
            <a:xfrm>
              <a:off x="6915150" y="10493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3" name="Rectangle 139"/>
            <p:cNvSpPr>
              <a:spLocks noChangeArrowheads="1"/>
            </p:cNvSpPr>
            <p:nvPr/>
          </p:nvSpPr>
          <p:spPr bwMode="auto">
            <a:xfrm>
              <a:off x="6965950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4" name="Rectangle 140"/>
            <p:cNvSpPr>
              <a:spLocks noChangeArrowheads="1"/>
            </p:cNvSpPr>
            <p:nvPr/>
          </p:nvSpPr>
          <p:spPr bwMode="auto">
            <a:xfrm>
              <a:off x="7026275" y="10493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16" name="グループ化 815"/>
          <p:cNvGrpSpPr/>
          <p:nvPr/>
        </p:nvGrpSpPr>
        <p:grpSpPr>
          <a:xfrm>
            <a:off x="7577138" y="935038"/>
            <a:ext cx="587375" cy="244475"/>
            <a:chOff x="7577138" y="935038"/>
            <a:chExt cx="587375" cy="244475"/>
          </a:xfrm>
        </p:grpSpPr>
        <p:sp>
          <p:nvSpPr>
            <p:cNvPr id="735" name="Rectangle 141"/>
            <p:cNvSpPr>
              <a:spLocks noChangeArrowheads="1"/>
            </p:cNvSpPr>
            <p:nvPr/>
          </p:nvSpPr>
          <p:spPr bwMode="auto">
            <a:xfrm>
              <a:off x="7577138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6" name="Rectangle 142"/>
            <p:cNvSpPr>
              <a:spLocks noChangeArrowheads="1"/>
            </p:cNvSpPr>
            <p:nvPr/>
          </p:nvSpPr>
          <p:spPr bwMode="auto">
            <a:xfrm>
              <a:off x="7651750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7" name="Rectangle 143"/>
            <p:cNvSpPr>
              <a:spLocks noChangeArrowheads="1"/>
            </p:cNvSpPr>
            <p:nvPr/>
          </p:nvSpPr>
          <p:spPr bwMode="auto">
            <a:xfrm>
              <a:off x="7710488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8" name="Rectangle 144"/>
            <p:cNvSpPr>
              <a:spLocks noChangeArrowheads="1"/>
            </p:cNvSpPr>
            <p:nvPr/>
          </p:nvSpPr>
          <p:spPr bwMode="auto">
            <a:xfrm>
              <a:off x="7767638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9" name="Rectangle 145"/>
            <p:cNvSpPr>
              <a:spLocks noChangeArrowheads="1"/>
            </p:cNvSpPr>
            <p:nvPr/>
          </p:nvSpPr>
          <p:spPr bwMode="auto">
            <a:xfrm>
              <a:off x="7794625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0" name="Rectangle 146"/>
            <p:cNvSpPr>
              <a:spLocks noChangeArrowheads="1"/>
            </p:cNvSpPr>
            <p:nvPr/>
          </p:nvSpPr>
          <p:spPr bwMode="auto">
            <a:xfrm>
              <a:off x="7820025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1" name="Rectangle 147"/>
            <p:cNvSpPr>
              <a:spLocks noChangeArrowheads="1"/>
            </p:cNvSpPr>
            <p:nvPr/>
          </p:nvSpPr>
          <p:spPr bwMode="auto">
            <a:xfrm>
              <a:off x="7877175" y="9350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2" name="Rectangle 148"/>
            <p:cNvSpPr>
              <a:spLocks noChangeArrowheads="1"/>
            </p:cNvSpPr>
            <p:nvPr/>
          </p:nvSpPr>
          <p:spPr bwMode="auto">
            <a:xfrm>
              <a:off x="7934325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3" name="Rectangle 149"/>
            <p:cNvSpPr>
              <a:spLocks noChangeArrowheads="1"/>
            </p:cNvSpPr>
            <p:nvPr/>
          </p:nvSpPr>
          <p:spPr bwMode="auto">
            <a:xfrm>
              <a:off x="7974013" y="93503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4" name="Rectangle 150"/>
            <p:cNvSpPr>
              <a:spLocks noChangeArrowheads="1"/>
            </p:cNvSpPr>
            <p:nvPr/>
          </p:nvSpPr>
          <p:spPr bwMode="auto">
            <a:xfrm>
              <a:off x="7999413" y="935038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5" name="Rectangle 151"/>
            <p:cNvSpPr>
              <a:spLocks noChangeArrowheads="1"/>
            </p:cNvSpPr>
            <p:nvPr/>
          </p:nvSpPr>
          <p:spPr bwMode="auto">
            <a:xfrm>
              <a:off x="8059738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6" name="Rectangle 152"/>
            <p:cNvSpPr>
              <a:spLocks noChangeArrowheads="1"/>
            </p:cNvSpPr>
            <p:nvPr/>
          </p:nvSpPr>
          <p:spPr bwMode="auto">
            <a:xfrm>
              <a:off x="7694613" y="10493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7" name="Rectangle 153"/>
            <p:cNvSpPr>
              <a:spLocks noChangeArrowheads="1"/>
            </p:cNvSpPr>
            <p:nvPr/>
          </p:nvSpPr>
          <p:spPr bwMode="auto">
            <a:xfrm>
              <a:off x="7745413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8" name="Rectangle 154"/>
            <p:cNvSpPr>
              <a:spLocks noChangeArrowheads="1"/>
            </p:cNvSpPr>
            <p:nvPr/>
          </p:nvSpPr>
          <p:spPr bwMode="auto">
            <a:xfrm>
              <a:off x="7805738" y="10493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9" name="Rectangle 155"/>
            <p:cNvSpPr>
              <a:spLocks noChangeArrowheads="1"/>
            </p:cNvSpPr>
            <p:nvPr/>
          </p:nvSpPr>
          <p:spPr bwMode="auto">
            <a:xfrm>
              <a:off x="7848600" y="10493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0" name="Rectangle 156"/>
            <p:cNvSpPr>
              <a:spLocks noChangeArrowheads="1"/>
            </p:cNvSpPr>
            <p:nvPr/>
          </p:nvSpPr>
          <p:spPr bwMode="auto">
            <a:xfrm>
              <a:off x="7902575" y="10493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1" name="Rectangle 157"/>
            <p:cNvSpPr>
              <a:spLocks noChangeArrowheads="1"/>
            </p:cNvSpPr>
            <p:nvPr/>
          </p:nvSpPr>
          <p:spPr bwMode="auto">
            <a:xfrm>
              <a:off x="7962900" y="10493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17" name="グループ化 816"/>
          <p:cNvGrpSpPr/>
          <p:nvPr/>
        </p:nvGrpSpPr>
        <p:grpSpPr>
          <a:xfrm>
            <a:off x="8504238" y="935038"/>
            <a:ext cx="593725" cy="130175"/>
            <a:chOff x="8504238" y="935038"/>
            <a:chExt cx="593725" cy="130175"/>
          </a:xfrm>
        </p:grpSpPr>
        <p:sp>
          <p:nvSpPr>
            <p:cNvPr id="752" name="Rectangle 158"/>
            <p:cNvSpPr>
              <a:spLocks noChangeArrowheads="1"/>
            </p:cNvSpPr>
            <p:nvPr/>
          </p:nvSpPr>
          <p:spPr bwMode="auto">
            <a:xfrm>
              <a:off x="8504238" y="935038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3" name="Rectangle 159"/>
            <p:cNvSpPr>
              <a:spLocks noChangeArrowheads="1"/>
            </p:cNvSpPr>
            <p:nvPr/>
          </p:nvSpPr>
          <p:spPr bwMode="auto">
            <a:xfrm>
              <a:off x="8582025" y="9350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z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4" name="Rectangle 160"/>
            <p:cNvSpPr>
              <a:spLocks noChangeArrowheads="1"/>
            </p:cNvSpPr>
            <p:nvPr/>
          </p:nvSpPr>
          <p:spPr bwMode="auto">
            <a:xfrm>
              <a:off x="8632825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5" name="Rectangle 161"/>
            <p:cNvSpPr>
              <a:spLocks noChangeArrowheads="1"/>
            </p:cNvSpPr>
            <p:nvPr/>
          </p:nvSpPr>
          <p:spPr bwMode="auto">
            <a:xfrm>
              <a:off x="8693150" y="93503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6" name="Rectangle 162"/>
            <p:cNvSpPr>
              <a:spLocks noChangeArrowheads="1"/>
            </p:cNvSpPr>
            <p:nvPr/>
          </p:nvSpPr>
          <p:spPr bwMode="auto">
            <a:xfrm>
              <a:off x="8732838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7" name="Rectangle 163"/>
            <p:cNvSpPr>
              <a:spLocks noChangeArrowheads="1"/>
            </p:cNvSpPr>
            <p:nvPr/>
          </p:nvSpPr>
          <p:spPr bwMode="auto">
            <a:xfrm>
              <a:off x="8824913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8" name="Rectangle 164"/>
            <p:cNvSpPr>
              <a:spLocks noChangeArrowheads="1"/>
            </p:cNvSpPr>
            <p:nvPr/>
          </p:nvSpPr>
          <p:spPr bwMode="auto">
            <a:xfrm>
              <a:off x="8883650" y="93503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9" name="Rectangle 165"/>
            <p:cNvSpPr>
              <a:spLocks noChangeArrowheads="1"/>
            </p:cNvSpPr>
            <p:nvPr/>
          </p:nvSpPr>
          <p:spPr bwMode="auto">
            <a:xfrm>
              <a:off x="8937625" y="93503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0" name="Rectangle 166"/>
            <p:cNvSpPr>
              <a:spLocks noChangeArrowheads="1"/>
            </p:cNvSpPr>
            <p:nvPr/>
          </p:nvSpPr>
          <p:spPr bwMode="auto">
            <a:xfrm>
              <a:off x="8997950" y="935038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99" name="グループ化 798"/>
          <p:cNvGrpSpPr/>
          <p:nvPr/>
        </p:nvGrpSpPr>
        <p:grpSpPr>
          <a:xfrm>
            <a:off x="117475" y="109538"/>
            <a:ext cx="573088" cy="711200"/>
            <a:chOff x="117475" y="109538"/>
            <a:chExt cx="573088" cy="711200"/>
          </a:xfrm>
        </p:grpSpPr>
        <p:sp>
          <p:nvSpPr>
            <p:cNvPr id="761" name="Freeform 167"/>
            <p:cNvSpPr>
              <a:spLocks noEditPoints="1"/>
            </p:cNvSpPr>
            <p:nvPr/>
          </p:nvSpPr>
          <p:spPr bwMode="auto">
            <a:xfrm>
              <a:off x="117475" y="144463"/>
              <a:ext cx="347663" cy="676275"/>
            </a:xfrm>
            <a:custGeom>
              <a:avLst/>
              <a:gdLst>
                <a:gd name="T0" fmla="*/ 91 w 122"/>
                <a:gd name="T1" fmla="*/ 211 h 237"/>
                <a:gd name="T2" fmla="*/ 24 w 122"/>
                <a:gd name="T3" fmla="*/ 211 h 237"/>
                <a:gd name="T4" fmla="*/ 24 w 122"/>
                <a:gd name="T5" fmla="*/ 200 h 237"/>
                <a:gd name="T6" fmla="*/ 92 w 122"/>
                <a:gd name="T7" fmla="*/ 200 h 237"/>
                <a:gd name="T8" fmla="*/ 92 w 122"/>
                <a:gd name="T9" fmla="*/ 180 h 237"/>
                <a:gd name="T10" fmla="*/ 24 w 122"/>
                <a:gd name="T11" fmla="*/ 180 h 237"/>
                <a:gd name="T12" fmla="*/ 24 w 122"/>
                <a:gd name="T13" fmla="*/ 169 h 237"/>
                <a:gd name="T14" fmla="*/ 91 w 122"/>
                <a:gd name="T15" fmla="*/ 169 h 237"/>
                <a:gd name="T16" fmla="*/ 68 w 122"/>
                <a:gd name="T17" fmla="*/ 145 h 237"/>
                <a:gd name="T18" fmla="*/ 103 w 122"/>
                <a:gd name="T19" fmla="*/ 108 h 237"/>
                <a:gd name="T20" fmla="*/ 122 w 122"/>
                <a:gd name="T21" fmla="*/ 108 h 237"/>
                <a:gd name="T22" fmla="*/ 122 w 122"/>
                <a:gd name="T23" fmla="*/ 98 h 237"/>
                <a:gd name="T24" fmla="*/ 97 w 122"/>
                <a:gd name="T25" fmla="*/ 98 h 237"/>
                <a:gd name="T26" fmla="*/ 84 w 122"/>
                <a:gd name="T27" fmla="*/ 91 h 237"/>
                <a:gd name="T28" fmla="*/ 85 w 122"/>
                <a:gd name="T29" fmla="*/ 76 h 237"/>
                <a:gd name="T30" fmla="*/ 121 w 122"/>
                <a:gd name="T31" fmla="*/ 9 h 237"/>
                <a:gd name="T32" fmla="*/ 109 w 122"/>
                <a:gd name="T33" fmla="*/ 0 h 237"/>
                <a:gd name="T34" fmla="*/ 13 w 122"/>
                <a:gd name="T35" fmla="*/ 0 h 237"/>
                <a:gd name="T36" fmla="*/ 0 w 122"/>
                <a:gd name="T37" fmla="*/ 13 h 237"/>
                <a:gd name="T38" fmla="*/ 0 w 122"/>
                <a:gd name="T39" fmla="*/ 237 h 237"/>
                <a:gd name="T40" fmla="*/ 121 w 122"/>
                <a:gd name="T41" fmla="*/ 237 h 237"/>
                <a:gd name="T42" fmla="*/ 121 w 122"/>
                <a:gd name="T43" fmla="*/ 210 h 237"/>
                <a:gd name="T44" fmla="*/ 98 w 122"/>
                <a:gd name="T45" fmla="*/ 210 h 237"/>
                <a:gd name="T46" fmla="*/ 91 w 122"/>
                <a:gd name="T47" fmla="*/ 210 h 237"/>
                <a:gd name="T48" fmla="*/ 91 w 122"/>
                <a:gd name="T49" fmla="*/ 211 h 237"/>
                <a:gd name="T50" fmla="*/ 24 w 122"/>
                <a:gd name="T51" fmla="*/ 30 h 237"/>
                <a:gd name="T52" fmla="*/ 98 w 122"/>
                <a:gd name="T53" fmla="*/ 30 h 237"/>
                <a:gd name="T54" fmla="*/ 98 w 122"/>
                <a:gd name="T55" fmla="*/ 41 h 237"/>
                <a:gd name="T56" fmla="*/ 24 w 122"/>
                <a:gd name="T57" fmla="*/ 41 h 237"/>
                <a:gd name="T58" fmla="*/ 24 w 122"/>
                <a:gd name="T59" fmla="*/ 3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2" h="237">
                  <a:moveTo>
                    <a:pt x="91" y="211"/>
                  </a:moveTo>
                  <a:cubicBezTo>
                    <a:pt x="24" y="211"/>
                    <a:pt x="24" y="211"/>
                    <a:pt x="24" y="211"/>
                  </a:cubicBezTo>
                  <a:cubicBezTo>
                    <a:pt x="24" y="200"/>
                    <a:pt x="24" y="200"/>
                    <a:pt x="24" y="200"/>
                  </a:cubicBezTo>
                  <a:cubicBezTo>
                    <a:pt x="92" y="200"/>
                    <a:pt x="92" y="200"/>
                    <a:pt x="92" y="20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91" y="169"/>
                    <a:pt x="91" y="169"/>
                    <a:pt x="91" y="169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22" y="108"/>
                    <a:pt x="122" y="108"/>
                    <a:pt x="122" y="10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2" y="98"/>
                    <a:pt x="87" y="95"/>
                    <a:pt x="84" y="91"/>
                  </a:cubicBezTo>
                  <a:cubicBezTo>
                    <a:pt x="81" y="86"/>
                    <a:pt x="82" y="81"/>
                    <a:pt x="85" y="76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0" y="4"/>
                    <a:pt x="115" y="0"/>
                    <a:pt x="10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21" y="237"/>
                    <a:pt x="121" y="237"/>
                    <a:pt x="121" y="237"/>
                  </a:cubicBezTo>
                  <a:cubicBezTo>
                    <a:pt x="121" y="210"/>
                    <a:pt x="121" y="210"/>
                    <a:pt x="121" y="210"/>
                  </a:cubicBezTo>
                  <a:cubicBezTo>
                    <a:pt x="98" y="210"/>
                    <a:pt x="98" y="210"/>
                    <a:pt x="98" y="210"/>
                  </a:cubicBezTo>
                  <a:cubicBezTo>
                    <a:pt x="91" y="210"/>
                    <a:pt x="91" y="210"/>
                    <a:pt x="91" y="210"/>
                  </a:cubicBezTo>
                  <a:lnTo>
                    <a:pt x="91" y="211"/>
                  </a:lnTo>
                  <a:close/>
                  <a:moveTo>
                    <a:pt x="24" y="30"/>
                  </a:moveTo>
                  <a:cubicBezTo>
                    <a:pt x="98" y="30"/>
                    <a:pt x="98" y="30"/>
                    <a:pt x="98" y="30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24" y="41"/>
                    <a:pt x="24" y="41"/>
                    <a:pt x="24" y="41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2" name="Freeform 168"/>
            <p:cNvSpPr>
              <a:spLocks/>
            </p:cNvSpPr>
            <p:nvPr/>
          </p:nvSpPr>
          <p:spPr bwMode="auto">
            <a:xfrm>
              <a:off x="347663" y="484188"/>
              <a:ext cx="242888" cy="153988"/>
            </a:xfrm>
            <a:custGeom>
              <a:avLst/>
              <a:gdLst>
                <a:gd name="T0" fmla="*/ 42 w 153"/>
                <a:gd name="T1" fmla="*/ 36 h 97"/>
                <a:gd name="T2" fmla="*/ 78 w 153"/>
                <a:gd name="T3" fmla="*/ 0 h 97"/>
                <a:gd name="T4" fmla="*/ 49 w 153"/>
                <a:gd name="T5" fmla="*/ 0 h 97"/>
                <a:gd name="T6" fmla="*/ 0 w 153"/>
                <a:gd name="T7" fmla="*/ 48 h 97"/>
                <a:gd name="T8" fmla="*/ 49 w 153"/>
                <a:gd name="T9" fmla="*/ 97 h 97"/>
                <a:gd name="T10" fmla="*/ 78 w 153"/>
                <a:gd name="T11" fmla="*/ 97 h 97"/>
                <a:gd name="T12" fmla="*/ 42 w 153"/>
                <a:gd name="T13" fmla="*/ 61 h 97"/>
                <a:gd name="T14" fmla="*/ 72 w 153"/>
                <a:gd name="T15" fmla="*/ 61 h 97"/>
                <a:gd name="T16" fmla="*/ 153 w 153"/>
                <a:gd name="T17" fmla="*/ 61 h 97"/>
                <a:gd name="T18" fmla="*/ 153 w 153"/>
                <a:gd name="T19" fmla="*/ 36 h 97"/>
                <a:gd name="T20" fmla="*/ 72 w 153"/>
                <a:gd name="T21" fmla="*/ 36 h 97"/>
                <a:gd name="T22" fmla="*/ 42 w 153"/>
                <a:gd name="T23" fmla="*/ 3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97">
                  <a:moveTo>
                    <a:pt x="42" y="36"/>
                  </a:moveTo>
                  <a:lnTo>
                    <a:pt x="78" y="0"/>
                  </a:lnTo>
                  <a:lnTo>
                    <a:pt x="49" y="0"/>
                  </a:lnTo>
                  <a:lnTo>
                    <a:pt x="0" y="48"/>
                  </a:lnTo>
                  <a:lnTo>
                    <a:pt x="49" y="97"/>
                  </a:lnTo>
                  <a:lnTo>
                    <a:pt x="78" y="97"/>
                  </a:lnTo>
                  <a:lnTo>
                    <a:pt x="42" y="61"/>
                  </a:lnTo>
                  <a:lnTo>
                    <a:pt x="72" y="61"/>
                  </a:lnTo>
                  <a:lnTo>
                    <a:pt x="153" y="61"/>
                  </a:lnTo>
                  <a:lnTo>
                    <a:pt x="153" y="36"/>
                  </a:lnTo>
                  <a:lnTo>
                    <a:pt x="72" y="36"/>
                  </a:lnTo>
                  <a:lnTo>
                    <a:pt x="42" y="36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3" name="Freeform 169"/>
            <p:cNvSpPr>
              <a:spLocks/>
            </p:cNvSpPr>
            <p:nvPr/>
          </p:nvSpPr>
          <p:spPr bwMode="auto">
            <a:xfrm>
              <a:off x="404813" y="617538"/>
              <a:ext cx="236538" cy="153988"/>
            </a:xfrm>
            <a:custGeom>
              <a:avLst/>
              <a:gdLst>
                <a:gd name="T0" fmla="*/ 104 w 149"/>
                <a:gd name="T1" fmla="*/ 0 h 97"/>
                <a:gd name="T2" fmla="*/ 72 w 149"/>
                <a:gd name="T3" fmla="*/ 0 h 97"/>
                <a:gd name="T4" fmla="*/ 108 w 149"/>
                <a:gd name="T5" fmla="*/ 36 h 97"/>
                <a:gd name="T6" fmla="*/ 79 w 149"/>
                <a:gd name="T7" fmla="*/ 36 h 97"/>
                <a:gd name="T8" fmla="*/ 0 w 149"/>
                <a:gd name="T9" fmla="*/ 36 h 97"/>
                <a:gd name="T10" fmla="*/ 0 w 149"/>
                <a:gd name="T11" fmla="*/ 61 h 97"/>
                <a:gd name="T12" fmla="*/ 79 w 149"/>
                <a:gd name="T13" fmla="*/ 61 h 97"/>
                <a:gd name="T14" fmla="*/ 108 w 149"/>
                <a:gd name="T15" fmla="*/ 61 h 97"/>
                <a:gd name="T16" fmla="*/ 72 w 149"/>
                <a:gd name="T17" fmla="*/ 97 h 97"/>
                <a:gd name="T18" fmla="*/ 104 w 149"/>
                <a:gd name="T19" fmla="*/ 97 h 97"/>
                <a:gd name="T20" fmla="*/ 149 w 149"/>
                <a:gd name="T21" fmla="*/ 49 h 97"/>
                <a:gd name="T22" fmla="*/ 104 w 149"/>
                <a:gd name="T2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97">
                  <a:moveTo>
                    <a:pt x="104" y="0"/>
                  </a:moveTo>
                  <a:lnTo>
                    <a:pt x="72" y="0"/>
                  </a:lnTo>
                  <a:lnTo>
                    <a:pt x="108" y="36"/>
                  </a:lnTo>
                  <a:lnTo>
                    <a:pt x="79" y="36"/>
                  </a:lnTo>
                  <a:lnTo>
                    <a:pt x="0" y="36"/>
                  </a:lnTo>
                  <a:lnTo>
                    <a:pt x="0" y="61"/>
                  </a:lnTo>
                  <a:lnTo>
                    <a:pt x="79" y="61"/>
                  </a:lnTo>
                  <a:lnTo>
                    <a:pt x="108" y="61"/>
                  </a:lnTo>
                  <a:lnTo>
                    <a:pt x="72" y="97"/>
                  </a:lnTo>
                  <a:lnTo>
                    <a:pt x="104" y="97"/>
                  </a:lnTo>
                  <a:lnTo>
                    <a:pt x="149" y="4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4" name="Freeform 170"/>
            <p:cNvSpPr>
              <a:spLocks noEditPoints="1"/>
            </p:cNvSpPr>
            <p:nvPr/>
          </p:nvSpPr>
          <p:spPr bwMode="auto">
            <a:xfrm>
              <a:off x="376238" y="109538"/>
              <a:ext cx="314325" cy="285750"/>
            </a:xfrm>
            <a:custGeom>
              <a:avLst/>
              <a:gdLst>
                <a:gd name="T0" fmla="*/ 59 w 110"/>
                <a:gd name="T1" fmla="*/ 4 h 100"/>
                <a:gd name="T2" fmla="*/ 51 w 110"/>
                <a:gd name="T3" fmla="*/ 4 h 100"/>
                <a:gd name="T4" fmla="*/ 2 w 110"/>
                <a:gd name="T5" fmla="*/ 93 h 100"/>
                <a:gd name="T6" fmla="*/ 6 w 110"/>
                <a:gd name="T7" fmla="*/ 100 h 100"/>
                <a:gd name="T8" fmla="*/ 104 w 110"/>
                <a:gd name="T9" fmla="*/ 100 h 100"/>
                <a:gd name="T10" fmla="*/ 108 w 110"/>
                <a:gd name="T11" fmla="*/ 93 h 100"/>
                <a:gd name="T12" fmla="*/ 59 w 110"/>
                <a:gd name="T13" fmla="*/ 4 h 100"/>
                <a:gd name="T14" fmla="*/ 55 w 110"/>
                <a:gd name="T15" fmla="*/ 28 h 100"/>
                <a:gd name="T16" fmla="*/ 65 w 110"/>
                <a:gd name="T17" fmla="*/ 37 h 100"/>
                <a:gd name="T18" fmla="*/ 55 w 110"/>
                <a:gd name="T19" fmla="*/ 47 h 100"/>
                <a:gd name="T20" fmla="*/ 45 w 110"/>
                <a:gd name="T21" fmla="*/ 37 h 100"/>
                <a:gd name="T22" fmla="*/ 55 w 110"/>
                <a:gd name="T23" fmla="*/ 28 h 100"/>
                <a:gd name="T24" fmla="*/ 75 w 110"/>
                <a:gd name="T25" fmla="*/ 69 h 100"/>
                <a:gd name="T26" fmla="*/ 70 w 110"/>
                <a:gd name="T27" fmla="*/ 71 h 100"/>
                <a:gd name="T28" fmla="*/ 58 w 110"/>
                <a:gd name="T29" fmla="*/ 49 h 100"/>
                <a:gd name="T30" fmla="*/ 62 w 110"/>
                <a:gd name="T31" fmla="*/ 46 h 100"/>
                <a:gd name="T32" fmla="*/ 75 w 110"/>
                <a:gd name="T33" fmla="*/ 69 h 100"/>
                <a:gd name="T34" fmla="*/ 46 w 110"/>
                <a:gd name="T35" fmla="*/ 46 h 100"/>
                <a:gd name="T36" fmla="*/ 51 w 110"/>
                <a:gd name="T37" fmla="*/ 49 h 100"/>
                <a:gd name="T38" fmla="*/ 39 w 110"/>
                <a:gd name="T39" fmla="*/ 72 h 100"/>
                <a:gd name="T40" fmla="*/ 34 w 110"/>
                <a:gd name="T41" fmla="*/ 69 h 100"/>
                <a:gd name="T42" fmla="*/ 46 w 110"/>
                <a:gd name="T43" fmla="*/ 46 h 100"/>
                <a:gd name="T44" fmla="*/ 32 w 110"/>
                <a:gd name="T45" fmla="*/ 90 h 100"/>
                <a:gd name="T46" fmla="*/ 22 w 110"/>
                <a:gd name="T47" fmla="*/ 81 h 100"/>
                <a:gd name="T48" fmla="*/ 32 w 110"/>
                <a:gd name="T49" fmla="*/ 71 h 100"/>
                <a:gd name="T50" fmla="*/ 42 w 110"/>
                <a:gd name="T51" fmla="*/ 81 h 100"/>
                <a:gd name="T52" fmla="*/ 32 w 110"/>
                <a:gd name="T53" fmla="*/ 90 h 100"/>
                <a:gd name="T54" fmla="*/ 65 w 110"/>
                <a:gd name="T55" fmla="*/ 84 h 100"/>
                <a:gd name="T56" fmla="*/ 44 w 110"/>
                <a:gd name="T57" fmla="*/ 84 h 100"/>
                <a:gd name="T58" fmla="*/ 45 w 110"/>
                <a:gd name="T59" fmla="*/ 81 h 100"/>
                <a:gd name="T60" fmla="*/ 44 w 110"/>
                <a:gd name="T61" fmla="*/ 78 h 100"/>
                <a:gd name="T62" fmla="*/ 65 w 110"/>
                <a:gd name="T63" fmla="*/ 78 h 100"/>
                <a:gd name="T64" fmla="*/ 65 w 110"/>
                <a:gd name="T65" fmla="*/ 81 h 100"/>
                <a:gd name="T66" fmla="*/ 65 w 110"/>
                <a:gd name="T67" fmla="*/ 84 h 100"/>
                <a:gd name="T68" fmla="*/ 77 w 110"/>
                <a:gd name="T69" fmla="*/ 90 h 100"/>
                <a:gd name="T70" fmla="*/ 68 w 110"/>
                <a:gd name="T71" fmla="*/ 81 h 100"/>
                <a:gd name="T72" fmla="*/ 77 w 110"/>
                <a:gd name="T73" fmla="*/ 71 h 100"/>
                <a:gd name="T74" fmla="*/ 87 w 110"/>
                <a:gd name="T75" fmla="*/ 81 h 100"/>
                <a:gd name="T76" fmla="*/ 77 w 110"/>
                <a:gd name="T77" fmla="*/ 9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100">
                  <a:moveTo>
                    <a:pt x="59" y="4"/>
                  </a:moveTo>
                  <a:cubicBezTo>
                    <a:pt x="57" y="0"/>
                    <a:pt x="53" y="0"/>
                    <a:pt x="51" y="4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0" y="97"/>
                    <a:pt x="2" y="100"/>
                    <a:pt x="6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8" y="100"/>
                    <a:pt x="110" y="97"/>
                    <a:pt x="108" y="93"/>
                  </a:cubicBezTo>
                  <a:lnTo>
                    <a:pt x="59" y="4"/>
                  </a:lnTo>
                  <a:close/>
                  <a:moveTo>
                    <a:pt x="55" y="28"/>
                  </a:moveTo>
                  <a:cubicBezTo>
                    <a:pt x="60" y="28"/>
                    <a:pt x="65" y="32"/>
                    <a:pt x="65" y="37"/>
                  </a:cubicBezTo>
                  <a:cubicBezTo>
                    <a:pt x="65" y="42"/>
                    <a:pt x="60" y="47"/>
                    <a:pt x="55" y="47"/>
                  </a:cubicBezTo>
                  <a:cubicBezTo>
                    <a:pt x="50" y="47"/>
                    <a:pt x="45" y="42"/>
                    <a:pt x="45" y="37"/>
                  </a:cubicBezTo>
                  <a:cubicBezTo>
                    <a:pt x="45" y="32"/>
                    <a:pt x="50" y="28"/>
                    <a:pt x="55" y="28"/>
                  </a:cubicBezTo>
                  <a:close/>
                  <a:moveTo>
                    <a:pt x="75" y="69"/>
                  </a:moveTo>
                  <a:cubicBezTo>
                    <a:pt x="73" y="69"/>
                    <a:pt x="71" y="70"/>
                    <a:pt x="70" y="71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48"/>
                    <a:pt x="61" y="48"/>
                    <a:pt x="62" y="46"/>
                  </a:cubicBezTo>
                  <a:lnTo>
                    <a:pt x="75" y="69"/>
                  </a:lnTo>
                  <a:close/>
                  <a:moveTo>
                    <a:pt x="46" y="46"/>
                  </a:moveTo>
                  <a:cubicBezTo>
                    <a:pt x="48" y="48"/>
                    <a:pt x="49" y="49"/>
                    <a:pt x="51" y="49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8" y="70"/>
                    <a:pt x="36" y="69"/>
                    <a:pt x="34" y="69"/>
                  </a:cubicBezTo>
                  <a:lnTo>
                    <a:pt x="46" y="46"/>
                  </a:lnTo>
                  <a:close/>
                  <a:moveTo>
                    <a:pt x="32" y="90"/>
                  </a:moveTo>
                  <a:cubicBezTo>
                    <a:pt x="27" y="90"/>
                    <a:pt x="22" y="86"/>
                    <a:pt x="22" y="81"/>
                  </a:cubicBezTo>
                  <a:cubicBezTo>
                    <a:pt x="22" y="76"/>
                    <a:pt x="27" y="71"/>
                    <a:pt x="32" y="71"/>
                  </a:cubicBezTo>
                  <a:cubicBezTo>
                    <a:pt x="37" y="71"/>
                    <a:pt x="42" y="76"/>
                    <a:pt x="42" y="81"/>
                  </a:cubicBezTo>
                  <a:cubicBezTo>
                    <a:pt x="41" y="86"/>
                    <a:pt x="37" y="90"/>
                    <a:pt x="32" y="90"/>
                  </a:cubicBezTo>
                  <a:close/>
                  <a:moveTo>
                    <a:pt x="65" y="84"/>
                  </a:moveTo>
                  <a:cubicBezTo>
                    <a:pt x="44" y="84"/>
                    <a:pt x="44" y="84"/>
                    <a:pt x="44" y="84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0"/>
                    <a:pt x="45" y="79"/>
                    <a:pt x="44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9"/>
                    <a:pt x="65" y="80"/>
                    <a:pt x="65" y="81"/>
                  </a:cubicBezTo>
                  <a:cubicBezTo>
                    <a:pt x="65" y="82"/>
                    <a:pt x="65" y="83"/>
                    <a:pt x="65" y="84"/>
                  </a:cubicBezTo>
                  <a:close/>
                  <a:moveTo>
                    <a:pt x="77" y="90"/>
                  </a:moveTo>
                  <a:cubicBezTo>
                    <a:pt x="72" y="90"/>
                    <a:pt x="68" y="86"/>
                    <a:pt x="68" y="81"/>
                  </a:cubicBezTo>
                  <a:cubicBezTo>
                    <a:pt x="68" y="76"/>
                    <a:pt x="72" y="71"/>
                    <a:pt x="77" y="71"/>
                  </a:cubicBezTo>
                  <a:cubicBezTo>
                    <a:pt x="82" y="71"/>
                    <a:pt x="87" y="76"/>
                    <a:pt x="87" y="81"/>
                  </a:cubicBezTo>
                  <a:cubicBezTo>
                    <a:pt x="87" y="86"/>
                    <a:pt x="82" y="90"/>
                    <a:pt x="77" y="9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01" name="グループ化 800"/>
          <p:cNvGrpSpPr/>
          <p:nvPr/>
        </p:nvGrpSpPr>
        <p:grpSpPr>
          <a:xfrm>
            <a:off x="1035050" y="112713"/>
            <a:ext cx="582613" cy="722313"/>
            <a:chOff x="1035050" y="112713"/>
            <a:chExt cx="582613" cy="722313"/>
          </a:xfrm>
        </p:grpSpPr>
        <p:sp>
          <p:nvSpPr>
            <p:cNvPr id="765" name="Freeform 171"/>
            <p:cNvSpPr>
              <a:spLocks noEditPoints="1"/>
            </p:cNvSpPr>
            <p:nvPr/>
          </p:nvSpPr>
          <p:spPr bwMode="auto">
            <a:xfrm>
              <a:off x="1166813" y="457201"/>
              <a:ext cx="450850" cy="374650"/>
            </a:xfrm>
            <a:custGeom>
              <a:avLst/>
              <a:gdLst>
                <a:gd name="T0" fmla="*/ 155 w 158"/>
                <a:gd name="T1" fmla="*/ 122 h 131"/>
                <a:gd name="T2" fmla="*/ 84 w 158"/>
                <a:gd name="T3" fmla="*/ 5 h 131"/>
                <a:gd name="T4" fmla="*/ 73 w 158"/>
                <a:gd name="T5" fmla="*/ 5 h 131"/>
                <a:gd name="T6" fmla="*/ 3 w 158"/>
                <a:gd name="T7" fmla="*/ 122 h 131"/>
                <a:gd name="T8" fmla="*/ 9 w 158"/>
                <a:gd name="T9" fmla="*/ 130 h 131"/>
                <a:gd name="T10" fmla="*/ 149 w 158"/>
                <a:gd name="T11" fmla="*/ 130 h 131"/>
                <a:gd name="T12" fmla="*/ 155 w 158"/>
                <a:gd name="T13" fmla="*/ 122 h 131"/>
                <a:gd name="T14" fmla="*/ 120 w 158"/>
                <a:gd name="T15" fmla="*/ 119 h 131"/>
                <a:gd name="T16" fmla="*/ 89 w 158"/>
                <a:gd name="T17" fmla="*/ 119 h 131"/>
                <a:gd name="T18" fmla="*/ 89 w 158"/>
                <a:gd name="T19" fmla="*/ 101 h 131"/>
                <a:gd name="T20" fmla="*/ 102 w 158"/>
                <a:gd name="T21" fmla="*/ 101 h 131"/>
                <a:gd name="T22" fmla="*/ 102 w 158"/>
                <a:gd name="T23" fmla="*/ 89 h 131"/>
                <a:gd name="T24" fmla="*/ 83 w 158"/>
                <a:gd name="T25" fmla="*/ 89 h 131"/>
                <a:gd name="T26" fmla="*/ 77 w 158"/>
                <a:gd name="T27" fmla="*/ 89 h 131"/>
                <a:gd name="T28" fmla="*/ 59 w 158"/>
                <a:gd name="T29" fmla="*/ 89 h 131"/>
                <a:gd name="T30" fmla="*/ 59 w 158"/>
                <a:gd name="T31" fmla="*/ 101 h 131"/>
                <a:gd name="T32" fmla="*/ 71 w 158"/>
                <a:gd name="T33" fmla="*/ 101 h 131"/>
                <a:gd name="T34" fmla="*/ 71 w 158"/>
                <a:gd name="T35" fmla="*/ 119 h 131"/>
                <a:gd name="T36" fmla="*/ 40 w 158"/>
                <a:gd name="T37" fmla="*/ 119 h 131"/>
                <a:gd name="T38" fmla="*/ 40 w 158"/>
                <a:gd name="T39" fmla="*/ 101 h 131"/>
                <a:gd name="T40" fmla="*/ 52 w 158"/>
                <a:gd name="T41" fmla="*/ 101 h 131"/>
                <a:gd name="T42" fmla="*/ 52 w 158"/>
                <a:gd name="T43" fmla="*/ 82 h 131"/>
                <a:gd name="T44" fmla="*/ 59 w 158"/>
                <a:gd name="T45" fmla="*/ 82 h 131"/>
                <a:gd name="T46" fmla="*/ 77 w 158"/>
                <a:gd name="T47" fmla="*/ 82 h 131"/>
                <a:gd name="T48" fmla="*/ 77 w 158"/>
                <a:gd name="T49" fmla="*/ 70 h 131"/>
                <a:gd name="T50" fmla="*/ 65 w 158"/>
                <a:gd name="T51" fmla="*/ 70 h 131"/>
                <a:gd name="T52" fmla="*/ 65 w 158"/>
                <a:gd name="T53" fmla="*/ 52 h 131"/>
                <a:gd name="T54" fmla="*/ 95 w 158"/>
                <a:gd name="T55" fmla="*/ 52 h 131"/>
                <a:gd name="T56" fmla="*/ 95 w 158"/>
                <a:gd name="T57" fmla="*/ 70 h 131"/>
                <a:gd name="T58" fmla="*/ 83 w 158"/>
                <a:gd name="T59" fmla="*/ 70 h 131"/>
                <a:gd name="T60" fmla="*/ 83 w 158"/>
                <a:gd name="T61" fmla="*/ 82 h 131"/>
                <a:gd name="T62" fmla="*/ 102 w 158"/>
                <a:gd name="T63" fmla="*/ 82 h 131"/>
                <a:gd name="T64" fmla="*/ 108 w 158"/>
                <a:gd name="T65" fmla="*/ 82 h 131"/>
                <a:gd name="T66" fmla="*/ 108 w 158"/>
                <a:gd name="T67" fmla="*/ 101 h 131"/>
                <a:gd name="T68" fmla="*/ 120 w 158"/>
                <a:gd name="T69" fmla="*/ 101 h 131"/>
                <a:gd name="T70" fmla="*/ 120 w 158"/>
                <a:gd name="T71" fmla="*/ 11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131">
                  <a:moveTo>
                    <a:pt x="155" y="122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81" y="0"/>
                    <a:pt x="76" y="0"/>
                    <a:pt x="73" y="5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0" y="127"/>
                    <a:pt x="2" y="130"/>
                    <a:pt x="9" y="130"/>
                  </a:cubicBezTo>
                  <a:cubicBezTo>
                    <a:pt x="149" y="130"/>
                    <a:pt x="149" y="130"/>
                    <a:pt x="149" y="130"/>
                  </a:cubicBezTo>
                  <a:cubicBezTo>
                    <a:pt x="155" y="131"/>
                    <a:pt x="158" y="127"/>
                    <a:pt x="155" y="122"/>
                  </a:cubicBezTo>
                  <a:close/>
                  <a:moveTo>
                    <a:pt x="120" y="119"/>
                  </a:moveTo>
                  <a:cubicBezTo>
                    <a:pt x="89" y="119"/>
                    <a:pt x="89" y="119"/>
                    <a:pt x="89" y="119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120" y="119"/>
                    <a:pt x="120" y="119"/>
                    <a:pt x="120" y="119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6" name="Freeform 172"/>
            <p:cNvSpPr>
              <a:spLocks noEditPoints="1"/>
            </p:cNvSpPr>
            <p:nvPr/>
          </p:nvSpPr>
          <p:spPr bwMode="auto">
            <a:xfrm>
              <a:off x="1035050" y="112713"/>
              <a:ext cx="352425" cy="722313"/>
            </a:xfrm>
            <a:custGeom>
              <a:avLst/>
              <a:gdLst>
                <a:gd name="T0" fmla="*/ 111 w 123"/>
                <a:gd name="T1" fmla="*/ 0 h 253"/>
                <a:gd name="T2" fmla="*/ 12 w 123"/>
                <a:gd name="T3" fmla="*/ 0 h 253"/>
                <a:gd name="T4" fmla="*/ 0 w 123"/>
                <a:gd name="T5" fmla="*/ 12 h 253"/>
                <a:gd name="T6" fmla="*/ 0 w 123"/>
                <a:gd name="T7" fmla="*/ 253 h 253"/>
                <a:gd name="T8" fmla="*/ 34 w 123"/>
                <a:gd name="T9" fmla="*/ 253 h 253"/>
                <a:gd name="T10" fmla="*/ 37 w 123"/>
                <a:gd name="T11" fmla="*/ 245 h 253"/>
                <a:gd name="T12" fmla="*/ 46 w 123"/>
                <a:gd name="T13" fmla="*/ 228 h 253"/>
                <a:gd name="T14" fmla="*/ 18 w 123"/>
                <a:gd name="T15" fmla="*/ 228 h 253"/>
                <a:gd name="T16" fmla="*/ 18 w 123"/>
                <a:gd name="T17" fmla="*/ 216 h 253"/>
                <a:gd name="T18" fmla="*/ 54 w 123"/>
                <a:gd name="T19" fmla="*/ 216 h 253"/>
                <a:gd name="T20" fmla="*/ 61 w 123"/>
                <a:gd name="T21" fmla="*/ 203 h 253"/>
                <a:gd name="T22" fmla="*/ 18 w 123"/>
                <a:gd name="T23" fmla="*/ 203 h 253"/>
                <a:gd name="T24" fmla="*/ 18 w 123"/>
                <a:gd name="T25" fmla="*/ 191 h 253"/>
                <a:gd name="T26" fmla="*/ 69 w 123"/>
                <a:gd name="T27" fmla="*/ 191 h 253"/>
                <a:gd name="T28" fmla="*/ 112 w 123"/>
                <a:gd name="T29" fmla="*/ 118 h 253"/>
                <a:gd name="T30" fmla="*/ 123 w 123"/>
                <a:gd name="T31" fmla="*/ 111 h 253"/>
                <a:gd name="T32" fmla="*/ 123 w 123"/>
                <a:gd name="T33" fmla="*/ 12 h 253"/>
                <a:gd name="T34" fmla="*/ 111 w 123"/>
                <a:gd name="T35" fmla="*/ 0 h 253"/>
                <a:gd name="T36" fmla="*/ 105 w 123"/>
                <a:gd name="T37" fmla="*/ 49 h 253"/>
                <a:gd name="T38" fmla="*/ 18 w 123"/>
                <a:gd name="T39" fmla="*/ 49 h 253"/>
                <a:gd name="T40" fmla="*/ 18 w 123"/>
                <a:gd name="T41" fmla="*/ 37 h 253"/>
                <a:gd name="T42" fmla="*/ 105 w 123"/>
                <a:gd name="T43" fmla="*/ 37 h 253"/>
                <a:gd name="T44" fmla="*/ 105 w 123"/>
                <a:gd name="T45" fmla="*/ 4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253">
                  <a:moveTo>
                    <a:pt x="11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34" y="253"/>
                    <a:pt x="34" y="253"/>
                    <a:pt x="34" y="253"/>
                  </a:cubicBezTo>
                  <a:cubicBezTo>
                    <a:pt x="34" y="250"/>
                    <a:pt x="35" y="247"/>
                    <a:pt x="37" y="245"/>
                  </a:cubicBezTo>
                  <a:cubicBezTo>
                    <a:pt x="46" y="228"/>
                    <a:pt x="46" y="228"/>
                    <a:pt x="46" y="228"/>
                  </a:cubicBezTo>
                  <a:cubicBezTo>
                    <a:pt x="18" y="228"/>
                    <a:pt x="18" y="228"/>
                    <a:pt x="18" y="228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18" y="203"/>
                    <a:pt x="18" y="203"/>
                    <a:pt x="18" y="203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112" y="118"/>
                    <a:pt x="112" y="118"/>
                    <a:pt x="112" y="118"/>
                  </a:cubicBezTo>
                  <a:cubicBezTo>
                    <a:pt x="115" y="114"/>
                    <a:pt x="119" y="112"/>
                    <a:pt x="123" y="111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6"/>
                    <a:pt x="117" y="0"/>
                    <a:pt x="111" y="0"/>
                  </a:cubicBezTo>
                  <a:close/>
                  <a:moveTo>
                    <a:pt x="105" y="49"/>
                  </a:moveTo>
                  <a:cubicBezTo>
                    <a:pt x="18" y="49"/>
                    <a:pt x="18" y="49"/>
                    <a:pt x="18" y="49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7"/>
                    <a:pt x="105" y="49"/>
                    <a:pt x="105" y="49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03" name="グループ化 802"/>
          <p:cNvGrpSpPr/>
          <p:nvPr/>
        </p:nvGrpSpPr>
        <p:grpSpPr>
          <a:xfrm>
            <a:off x="2017713" y="115888"/>
            <a:ext cx="422275" cy="698500"/>
            <a:chOff x="2017713" y="115888"/>
            <a:chExt cx="422275" cy="698500"/>
          </a:xfrm>
        </p:grpSpPr>
        <p:sp>
          <p:nvSpPr>
            <p:cNvPr id="767" name="Freeform 173"/>
            <p:cNvSpPr>
              <a:spLocks/>
            </p:cNvSpPr>
            <p:nvPr/>
          </p:nvSpPr>
          <p:spPr bwMode="auto">
            <a:xfrm>
              <a:off x="2017713" y="115888"/>
              <a:ext cx="422275" cy="698500"/>
            </a:xfrm>
            <a:custGeom>
              <a:avLst/>
              <a:gdLst>
                <a:gd name="T0" fmla="*/ 148 w 148"/>
                <a:gd name="T1" fmla="*/ 122 h 245"/>
                <a:gd name="T2" fmla="*/ 148 w 148"/>
                <a:gd name="T3" fmla="*/ 236 h 245"/>
                <a:gd name="T4" fmla="*/ 146 w 148"/>
                <a:gd name="T5" fmla="*/ 242 h 245"/>
                <a:gd name="T6" fmla="*/ 140 w 148"/>
                <a:gd name="T7" fmla="*/ 245 h 245"/>
                <a:gd name="T8" fmla="*/ 13 w 148"/>
                <a:gd name="T9" fmla="*/ 245 h 245"/>
                <a:gd name="T10" fmla="*/ 7 w 148"/>
                <a:gd name="T11" fmla="*/ 245 h 245"/>
                <a:gd name="T12" fmla="*/ 0 w 148"/>
                <a:gd name="T13" fmla="*/ 238 h 245"/>
                <a:gd name="T14" fmla="*/ 0 w 148"/>
                <a:gd name="T15" fmla="*/ 235 h 245"/>
                <a:gd name="T16" fmla="*/ 0 w 148"/>
                <a:gd name="T17" fmla="*/ 9 h 245"/>
                <a:gd name="T18" fmla="*/ 8 w 148"/>
                <a:gd name="T19" fmla="*/ 0 h 245"/>
                <a:gd name="T20" fmla="*/ 140 w 148"/>
                <a:gd name="T21" fmla="*/ 0 h 245"/>
                <a:gd name="T22" fmla="*/ 148 w 148"/>
                <a:gd name="T23" fmla="*/ 9 h 245"/>
                <a:gd name="T24" fmla="*/ 148 w 148"/>
                <a:gd name="T25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245">
                  <a:moveTo>
                    <a:pt x="148" y="122"/>
                  </a:moveTo>
                  <a:cubicBezTo>
                    <a:pt x="148" y="160"/>
                    <a:pt x="148" y="198"/>
                    <a:pt x="148" y="236"/>
                  </a:cubicBezTo>
                  <a:cubicBezTo>
                    <a:pt x="148" y="238"/>
                    <a:pt x="148" y="241"/>
                    <a:pt x="146" y="242"/>
                  </a:cubicBezTo>
                  <a:cubicBezTo>
                    <a:pt x="145" y="244"/>
                    <a:pt x="143" y="245"/>
                    <a:pt x="140" y="245"/>
                  </a:cubicBezTo>
                  <a:cubicBezTo>
                    <a:pt x="98" y="245"/>
                    <a:pt x="55" y="245"/>
                    <a:pt x="13" y="245"/>
                  </a:cubicBezTo>
                  <a:cubicBezTo>
                    <a:pt x="11" y="245"/>
                    <a:pt x="9" y="245"/>
                    <a:pt x="7" y="245"/>
                  </a:cubicBezTo>
                  <a:cubicBezTo>
                    <a:pt x="3" y="245"/>
                    <a:pt x="0" y="242"/>
                    <a:pt x="0" y="238"/>
                  </a:cubicBezTo>
                  <a:cubicBezTo>
                    <a:pt x="0" y="237"/>
                    <a:pt x="0" y="236"/>
                    <a:pt x="0" y="235"/>
                  </a:cubicBezTo>
                  <a:cubicBezTo>
                    <a:pt x="0" y="160"/>
                    <a:pt x="0" y="84"/>
                    <a:pt x="0" y="9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52" y="0"/>
                    <a:pt x="96" y="0"/>
                    <a:pt x="140" y="0"/>
                  </a:cubicBezTo>
                  <a:cubicBezTo>
                    <a:pt x="146" y="0"/>
                    <a:pt x="148" y="2"/>
                    <a:pt x="148" y="9"/>
                  </a:cubicBezTo>
                  <a:cubicBezTo>
                    <a:pt x="148" y="47"/>
                    <a:pt x="148" y="85"/>
                    <a:pt x="148" y="122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8" name="Freeform 174"/>
            <p:cNvSpPr>
              <a:spLocks/>
            </p:cNvSpPr>
            <p:nvPr/>
          </p:nvSpPr>
          <p:spPr bwMode="auto">
            <a:xfrm>
              <a:off x="2060575" y="192088"/>
              <a:ext cx="336550" cy="531813"/>
            </a:xfrm>
            <a:custGeom>
              <a:avLst/>
              <a:gdLst>
                <a:gd name="T0" fmla="*/ 118 w 118"/>
                <a:gd name="T1" fmla="*/ 93 h 186"/>
                <a:gd name="T2" fmla="*/ 118 w 118"/>
                <a:gd name="T3" fmla="*/ 183 h 186"/>
                <a:gd name="T4" fmla="*/ 115 w 118"/>
                <a:gd name="T5" fmla="*/ 186 h 186"/>
                <a:gd name="T6" fmla="*/ 3 w 118"/>
                <a:gd name="T7" fmla="*/ 186 h 186"/>
                <a:gd name="T8" fmla="*/ 0 w 118"/>
                <a:gd name="T9" fmla="*/ 183 h 186"/>
                <a:gd name="T10" fmla="*/ 0 w 118"/>
                <a:gd name="T11" fmla="*/ 2 h 186"/>
                <a:gd name="T12" fmla="*/ 3 w 118"/>
                <a:gd name="T13" fmla="*/ 0 h 186"/>
                <a:gd name="T14" fmla="*/ 115 w 118"/>
                <a:gd name="T15" fmla="*/ 0 h 186"/>
                <a:gd name="T16" fmla="*/ 118 w 118"/>
                <a:gd name="T17" fmla="*/ 2 h 186"/>
                <a:gd name="T18" fmla="*/ 118 w 118"/>
                <a:gd name="T19" fmla="*/ 9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86">
                  <a:moveTo>
                    <a:pt x="118" y="93"/>
                  </a:moveTo>
                  <a:cubicBezTo>
                    <a:pt x="118" y="123"/>
                    <a:pt x="118" y="153"/>
                    <a:pt x="118" y="183"/>
                  </a:cubicBezTo>
                  <a:cubicBezTo>
                    <a:pt x="118" y="185"/>
                    <a:pt x="117" y="186"/>
                    <a:pt x="115" y="186"/>
                  </a:cubicBezTo>
                  <a:cubicBezTo>
                    <a:pt x="78" y="186"/>
                    <a:pt x="41" y="186"/>
                    <a:pt x="3" y="186"/>
                  </a:cubicBezTo>
                  <a:cubicBezTo>
                    <a:pt x="1" y="186"/>
                    <a:pt x="0" y="186"/>
                    <a:pt x="0" y="183"/>
                  </a:cubicBezTo>
                  <a:cubicBezTo>
                    <a:pt x="1" y="123"/>
                    <a:pt x="1" y="63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40" y="0"/>
                    <a:pt x="78" y="0"/>
                    <a:pt x="115" y="0"/>
                  </a:cubicBezTo>
                  <a:cubicBezTo>
                    <a:pt x="117" y="0"/>
                    <a:pt x="118" y="0"/>
                    <a:pt x="118" y="2"/>
                  </a:cubicBezTo>
                  <a:cubicBezTo>
                    <a:pt x="118" y="32"/>
                    <a:pt x="118" y="63"/>
                    <a:pt x="118" y="9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9" name="Freeform 175"/>
            <p:cNvSpPr>
              <a:spLocks/>
            </p:cNvSpPr>
            <p:nvPr/>
          </p:nvSpPr>
          <p:spPr bwMode="auto">
            <a:xfrm>
              <a:off x="2200275" y="738188"/>
              <a:ext cx="60325" cy="61913"/>
            </a:xfrm>
            <a:custGeom>
              <a:avLst/>
              <a:gdLst>
                <a:gd name="T0" fmla="*/ 0 w 21"/>
                <a:gd name="T1" fmla="*/ 11 h 22"/>
                <a:gd name="T2" fmla="*/ 10 w 21"/>
                <a:gd name="T3" fmla="*/ 0 h 22"/>
                <a:gd name="T4" fmla="*/ 21 w 21"/>
                <a:gd name="T5" fmla="*/ 11 h 22"/>
                <a:gd name="T6" fmla="*/ 11 w 21"/>
                <a:gd name="T7" fmla="*/ 22 h 22"/>
                <a:gd name="T8" fmla="*/ 0 w 21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0" y="11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ubicBezTo>
                    <a:pt x="21" y="17"/>
                    <a:pt x="16" y="21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0" name="Freeform 176"/>
            <p:cNvSpPr>
              <a:spLocks/>
            </p:cNvSpPr>
            <p:nvPr/>
          </p:nvSpPr>
          <p:spPr bwMode="auto">
            <a:xfrm>
              <a:off x="2182813" y="146051"/>
              <a:ext cx="95250" cy="17463"/>
            </a:xfrm>
            <a:custGeom>
              <a:avLst/>
              <a:gdLst>
                <a:gd name="T0" fmla="*/ 17 w 33"/>
                <a:gd name="T1" fmla="*/ 5 h 6"/>
                <a:gd name="T2" fmla="*/ 2 w 33"/>
                <a:gd name="T3" fmla="*/ 5 h 6"/>
                <a:gd name="T4" fmla="*/ 0 w 33"/>
                <a:gd name="T5" fmla="*/ 2 h 6"/>
                <a:gd name="T6" fmla="*/ 2 w 33"/>
                <a:gd name="T7" fmla="*/ 0 h 6"/>
                <a:gd name="T8" fmla="*/ 30 w 33"/>
                <a:gd name="T9" fmla="*/ 0 h 6"/>
                <a:gd name="T10" fmla="*/ 32 w 33"/>
                <a:gd name="T11" fmla="*/ 2 h 6"/>
                <a:gd name="T12" fmla="*/ 29 w 33"/>
                <a:gd name="T13" fmla="*/ 5 h 6"/>
                <a:gd name="T14" fmla="*/ 17 w 33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6">
                  <a:moveTo>
                    <a:pt x="17" y="5"/>
                  </a:moveTo>
                  <a:cubicBezTo>
                    <a:pt x="12" y="5"/>
                    <a:pt x="7" y="5"/>
                    <a:pt x="2" y="5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2" y="0"/>
                    <a:pt x="21" y="0"/>
                    <a:pt x="30" y="0"/>
                  </a:cubicBezTo>
                  <a:cubicBezTo>
                    <a:pt x="32" y="0"/>
                    <a:pt x="32" y="0"/>
                    <a:pt x="32" y="2"/>
                  </a:cubicBezTo>
                  <a:cubicBezTo>
                    <a:pt x="32" y="6"/>
                    <a:pt x="33" y="5"/>
                    <a:pt x="29" y="5"/>
                  </a:cubicBezTo>
                  <a:cubicBezTo>
                    <a:pt x="25" y="5"/>
                    <a:pt x="21" y="5"/>
                    <a:pt x="17" y="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1" name="Freeform 177"/>
            <p:cNvSpPr>
              <a:spLocks/>
            </p:cNvSpPr>
            <p:nvPr/>
          </p:nvSpPr>
          <p:spPr bwMode="auto">
            <a:xfrm>
              <a:off x="2151063" y="420688"/>
              <a:ext cx="153988" cy="196850"/>
            </a:xfrm>
            <a:custGeom>
              <a:avLst/>
              <a:gdLst>
                <a:gd name="T0" fmla="*/ 27 w 54"/>
                <a:gd name="T1" fmla="*/ 0 h 69"/>
                <a:gd name="T2" fmla="*/ 52 w 54"/>
                <a:gd name="T3" fmla="*/ 0 h 69"/>
                <a:gd name="T4" fmla="*/ 54 w 54"/>
                <a:gd name="T5" fmla="*/ 2 h 69"/>
                <a:gd name="T6" fmla="*/ 54 w 54"/>
                <a:gd name="T7" fmla="*/ 41 h 69"/>
                <a:gd name="T8" fmla="*/ 53 w 54"/>
                <a:gd name="T9" fmla="*/ 45 h 69"/>
                <a:gd name="T10" fmla="*/ 47 w 54"/>
                <a:gd name="T11" fmla="*/ 49 h 69"/>
                <a:gd name="T12" fmla="*/ 43 w 54"/>
                <a:gd name="T13" fmla="*/ 54 h 69"/>
                <a:gd name="T14" fmla="*/ 43 w 54"/>
                <a:gd name="T15" fmla="*/ 63 h 69"/>
                <a:gd name="T16" fmla="*/ 38 w 54"/>
                <a:gd name="T17" fmla="*/ 69 h 69"/>
                <a:gd name="T18" fmla="*/ 32 w 54"/>
                <a:gd name="T19" fmla="*/ 63 h 69"/>
                <a:gd name="T20" fmla="*/ 32 w 54"/>
                <a:gd name="T21" fmla="*/ 51 h 69"/>
                <a:gd name="T22" fmla="*/ 30 w 54"/>
                <a:gd name="T23" fmla="*/ 49 h 69"/>
                <a:gd name="T24" fmla="*/ 24 w 54"/>
                <a:gd name="T25" fmla="*/ 49 h 69"/>
                <a:gd name="T26" fmla="*/ 22 w 54"/>
                <a:gd name="T27" fmla="*/ 52 h 69"/>
                <a:gd name="T28" fmla="*/ 22 w 54"/>
                <a:gd name="T29" fmla="*/ 63 h 69"/>
                <a:gd name="T30" fmla="*/ 17 w 54"/>
                <a:gd name="T31" fmla="*/ 69 h 69"/>
                <a:gd name="T32" fmla="*/ 12 w 54"/>
                <a:gd name="T33" fmla="*/ 63 h 69"/>
                <a:gd name="T34" fmla="*/ 12 w 54"/>
                <a:gd name="T35" fmla="*/ 51 h 69"/>
                <a:gd name="T36" fmla="*/ 10 w 54"/>
                <a:gd name="T37" fmla="*/ 49 h 69"/>
                <a:gd name="T38" fmla="*/ 1 w 54"/>
                <a:gd name="T39" fmla="*/ 40 h 69"/>
                <a:gd name="T40" fmla="*/ 1 w 54"/>
                <a:gd name="T41" fmla="*/ 2 h 69"/>
                <a:gd name="T42" fmla="*/ 3 w 54"/>
                <a:gd name="T43" fmla="*/ 0 h 69"/>
                <a:gd name="T44" fmla="*/ 27 w 54"/>
                <a:gd name="T4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69">
                  <a:moveTo>
                    <a:pt x="27" y="0"/>
                  </a:moveTo>
                  <a:cubicBezTo>
                    <a:pt x="35" y="0"/>
                    <a:pt x="44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15"/>
                    <a:pt x="54" y="28"/>
                    <a:pt x="54" y="41"/>
                  </a:cubicBezTo>
                  <a:cubicBezTo>
                    <a:pt x="54" y="42"/>
                    <a:pt x="54" y="43"/>
                    <a:pt x="53" y="45"/>
                  </a:cubicBezTo>
                  <a:cubicBezTo>
                    <a:pt x="52" y="48"/>
                    <a:pt x="51" y="49"/>
                    <a:pt x="47" y="49"/>
                  </a:cubicBezTo>
                  <a:cubicBezTo>
                    <a:pt x="43" y="49"/>
                    <a:pt x="43" y="49"/>
                    <a:pt x="43" y="54"/>
                  </a:cubicBezTo>
                  <a:cubicBezTo>
                    <a:pt x="43" y="57"/>
                    <a:pt x="43" y="60"/>
                    <a:pt x="43" y="63"/>
                  </a:cubicBezTo>
                  <a:cubicBezTo>
                    <a:pt x="43" y="66"/>
                    <a:pt x="40" y="69"/>
                    <a:pt x="38" y="69"/>
                  </a:cubicBezTo>
                  <a:cubicBezTo>
                    <a:pt x="35" y="69"/>
                    <a:pt x="32" y="66"/>
                    <a:pt x="32" y="63"/>
                  </a:cubicBezTo>
                  <a:cubicBezTo>
                    <a:pt x="32" y="59"/>
                    <a:pt x="32" y="55"/>
                    <a:pt x="32" y="51"/>
                  </a:cubicBezTo>
                  <a:cubicBezTo>
                    <a:pt x="32" y="50"/>
                    <a:pt x="32" y="49"/>
                    <a:pt x="30" y="49"/>
                  </a:cubicBezTo>
                  <a:cubicBezTo>
                    <a:pt x="28" y="49"/>
                    <a:pt x="26" y="49"/>
                    <a:pt x="24" y="49"/>
                  </a:cubicBezTo>
                  <a:cubicBezTo>
                    <a:pt x="22" y="49"/>
                    <a:pt x="22" y="50"/>
                    <a:pt x="22" y="52"/>
                  </a:cubicBezTo>
                  <a:cubicBezTo>
                    <a:pt x="22" y="55"/>
                    <a:pt x="22" y="59"/>
                    <a:pt x="22" y="63"/>
                  </a:cubicBezTo>
                  <a:cubicBezTo>
                    <a:pt x="22" y="66"/>
                    <a:pt x="20" y="69"/>
                    <a:pt x="17" y="69"/>
                  </a:cubicBezTo>
                  <a:cubicBezTo>
                    <a:pt x="14" y="69"/>
                    <a:pt x="12" y="66"/>
                    <a:pt x="12" y="63"/>
                  </a:cubicBezTo>
                  <a:cubicBezTo>
                    <a:pt x="12" y="59"/>
                    <a:pt x="12" y="55"/>
                    <a:pt x="12" y="51"/>
                  </a:cubicBezTo>
                  <a:cubicBezTo>
                    <a:pt x="12" y="50"/>
                    <a:pt x="11" y="49"/>
                    <a:pt x="10" y="49"/>
                  </a:cubicBezTo>
                  <a:cubicBezTo>
                    <a:pt x="4" y="50"/>
                    <a:pt x="0" y="45"/>
                    <a:pt x="1" y="40"/>
                  </a:cubicBezTo>
                  <a:cubicBezTo>
                    <a:pt x="1" y="27"/>
                    <a:pt x="1" y="15"/>
                    <a:pt x="1" y="2"/>
                  </a:cubicBezTo>
                  <a:cubicBezTo>
                    <a:pt x="1" y="0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2" name="Freeform 178"/>
            <p:cNvSpPr>
              <a:spLocks/>
            </p:cNvSpPr>
            <p:nvPr/>
          </p:nvSpPr>
          <p:spPr bwMode="auto">
            <a:xfrm>
              <a:off x="2146300" y="309563"/>
              <a:ext cx="168275" cy="93663"/>
            </a:xfrm>
            <a:custGeom>
              <a:avLst/>
              <a:gdLst>
                <a:gd name="T0" fmla="*/ 29 w 59"/>
                <a:gd name="T1" fmla="*/ 33 h 33"/>
                <a:gd name="T2" fmla="*/ 3 w 59"/>
                <a:gd name="T3" fmla="*/ 33 h 33"/>
                <a:gd name="T4" fmla="*/ 1 w 59"/>
                <a:gd name="T5" fmla="*/ 31 h 33"/>
                <a:gd name="T6" fmla="*/ 12 w 59"/>
                <a:gd name="T7" fmla="*/ 12 h 33"/>
                <a:gd name="T8" fmla="*/ 12 w 59"/>
                <a:gd name="T9" fmla="*/ 9 h 33"/>
                <a:gd name="T10" fmla="*/ 9 w 59"/>
                <a:gd name="T11" fmla="*/ 3 h 33"/>
                <a:gd name="T12" fmla="*/ 10 w 59"/>
                <a:gd name="T13" fmla="*/ 1 h 33"/>
                <a:gd name="T14" fmla="*/ 12 w 59"/>
                <a:gd name="T15" fmla="*/ 2 h 33"/>
                <a:gd name="T16" fmla="*/ 15 w 59"/>
                <a:gd name="T17" fmla="*/ 8 h 33"/>
                <a:gd name="T18" fmla="*/ 17 w 59"/>
                <a:gd name="T19" fmla="*/ 9 h 33"/>
                <a:gd name="T20" fmla="*/ 41 w 59"/>
                <a:gd name="T21" fmla="*/ 9 h 33"/>
                <a:gd name="T22" fmla="*/ 44 w 59"/>
                <a:gd name="T23" fmla="*/ 8 h 33"/>
                <a:gd name="T24" fmla="*/ 47 w 59"/>
                <a:gd name="T25" fmla="*/ 3 h 33"/>
                <a:gd name="T26" fmla="*/ 49 w 59"/>
                <a:gd name="T27" fmla="*/ 1 h 33"/>
                <a:gd name="T28" fmla="*/ 49 w 59"/>
                <a:gd name="T29" fmla="*/ 4 h 33"/>
                <a:gd name="T30" fmla="*/ 46 w 59"/>
                <a:gd name="T31" fmla="*/ 9 h 33"/>
                <a:gd name="T32" fmla="*/ 47 w 59"/>
                <a:gd name="T33" fmla="*/ 12 h 33"/>
                <a:gd name="T34" fmla="*/ 58 w 59"/>
                <a:gd name="T35" fmla="*/ 30 h 33"/>
                <a:gd name="T36" fmla="*/ 55 w 59"/>
                <a:gd name="T37" fmla="*/ 33 h 33"/>
                <a:gd name="T38" fmla="*/ 29 w 59"/>
                <a:gd name="T3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33">
                  <a:moveTo>
                    <a:pt x="29" y="33"/>
                  </a:moveTo>
                  <a:cubicBezTo>
                    <a:pt x="20" y="33"/>
                    <a:pt x="12" y="33"/>
                    <a:pt x="3" y="33"/>
                  </a:cubicBezTo>
                  <a:cubicBezTo>
                    <a:pt x="1" y="33"/>
                    <a:pt x="0" y="33"/>
                    <a:pt x="1" y="31"/>
                  </a:cubicBezTo>
                  <a:cubicBezTo>
                    <a:pt x="1" y="23"/>
                    <a:pt x="5" y="17"/>
                    <a:pt x="12" y="12"/>
                  </a:cubicBezTo>
                  <a:cubicBezTo>
                    <a:pt x="13" y="11"/>
                    <a:pt x="13" y="10"/>
                    <a:pt x="12" y="9"/>
                  </a:cubicBezTo>
                  <a:cubicBezTo>
                    <a:pt x="11" y="7"/>
                    <a:pt x="10" y="5"/>
                    <a:pt x="9" y="3"/>
                  </a:cubicBezTo>
                  <a:cubicBezTo>
                    <a:pt x="9" y="3"/>
                    <a:pt x="8" y="2"/>
                    <a:pt x="10" y="1"/>
                  </a:cubicBezTo>
                  <a:cubicBezTo>
                    <a:pt x="11" y="0"/>
                    <a:pt x="11" y="1"/>
                    <a:pt x="12" y="2"/>
                  </a:cubicBezTo>
                  <a:cubicBezTo>
                    <a:pt x="13" y="4"/>
                    <a:pt x="14" y="6"/>
                    <a:pt x="15" y="8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25" y="5"/>
                    <a:pt x="33" y="5"/>
                    <a:pt x="41" y="9"/>
                  </a:cubicBezTo>
                  <a:cubicBezTo>
                    <a:pt x="43" y="9"/>
                    <a:pt x="43" y="9"/>
                    <a:pt x="44" y="8"/>
                  </a:cubicBezTo>
                  <a:cubicBezTo>
                    <a:pt x="45" y="6"/>
                    <a:pt x="46" y="5"/>
                    <a:pt x="47" y="3"/>
                  </a:cubicBezTo>
                  <a:cubicBezTo>
                    <a:pt x="47" y="2"/>
                    <a:pt x="48" y="0"/>
                    <a:pt x="49" y="1"/>
                  </a:cubicBezTo>
                  <a:cubicBezTo>
                    <a:pt x="51" y="2"/>
                    <a:pt x="50" y="3"/>
                    <a:pt x="49" y="4"/>
                  </a:cubicBezTo>
                  <a:cubicBezTo>
                    <a:pt x="48" y="6"/>
                    <a:pt x="47" y="7"/>
                    <a:pt x="46" y="9"/>
                  </a:cubicBezTo>
                  <a:cubicBezTo>
                    <a:pt x="45" y="10"/>
                    <a:pt x="46" y="11"/>
                    <a:pt x="47" y="12"/>
                  </a:cubicBezTo>
                  <a:cubicBezTo>
                    <a:pt x="53" y="16"/>
                    <a:pt x="57" y="22"/>
                    <a:pt x="58" y="30"/>
                  </a:cubicBezTo>
                  <a:cubicBezTo>
                    <a:pt x="59" y="33"/>
                    <a:pt x="58" y="33"/>
                    <a:pt x="55" y="33"/>
                  </a:cubicBezTo>
                  <a:cubicBezTo>
                    <a:pt x="47" y="33"/>
                    <a:pt x="38" y="33"/>
                    <a:pt x="29" y="33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3" name="Freeform 179"/>
            <p:cNvSpPr>
              <a:spLocks/>
            </p:cNvSpPr>
            <p:nvPr/>
          </p:nvSpPr>
          <p:spPr bwMode="auto">
            <a:xfrm>
              <a:off x="2319338" y="420688"/>
              <a:ext cx="31750" cy="111125"/>
            </a:xfrm>
            <a:custGeom>
              <a:avLst/>
              <a:gdLst>
                <a:gd name="T0" fmla="*/ 0 w 11"/>
                <a:gd name="T1" fmla="*/ 20 h 39"/>
                <a:gd name="T2" fmla="*/ 0 w 11"/>
                <a:gd name="T3" fmla="*/ 7 h 39"/>
                <a:gd name="T4" fmla="*/ 5 w 11"/>
                <a:gd name="T5" fmla="*/ 0 h 39"/>
                <a:gd name="T6" fmla="*/ 11 w 11"/>
                <a:gd name="T7" fmla="*/ 7 h 39"/>
                <a:gd name="T8" fmla="*/ 11 w 11"/>
                <a:gd name="T9" fmla="*/ 33 h 39"/>
                <a:gd name="T10" fmla="*/ 5 w 11"/>
                <a:gd name="T11" fmla="*/ 39 h 39"/>
                <a:gd name="T12" fmla="*/ 0 w 11"/>
                <a:gd name="T13" fmla="*/ 33 h 39"/>
                <a:gd name="T14" fmla="*/ 0 w 11"/>
                <a:gd name="T1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9">
                  <a:moveTo>
                    <a:pt x="0" y="20"/>
                  </a:moveTo>
                  <a:cubicBezTo>
                    <a:pt x="0" y="15"/>
                    <a:pt x="0" y="11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9" y="0"/>
                    <a:pt x="11" y="3"/>
                    <a:pt x="11" y="7"/>
                  </a:cubicBezTo>
                  <a:cubicBezTo>
                    <a:pt x="11" y="15"/>
                    <a:pt x="11" y="24"/>
                    <a:pt x="11" y="33"/>
                  </a:cubicBezTo>
                  <a:cubicBezTo>
                    <a:pt x="11" y="36"/>
                    <a:pt x="8" y="39"/>
                    <a:pt x="5" y="39"/>
                  </a:cubicBezTo>
                  <a:cubicBezTo>
                    <a:pt x="2" y="39"/>
                    <a:pt x="0" y="36"/>
                    <a:pt x="0" y="33"/>
                  </a:cubicBezTo>
                  <a:cubicBezTo>
                    <a:pt x="0" y="28"/>
                    <a:pt x="0" y="24"/>
                    <a:pt x="0" y="2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4" name="Freeform 180"/>
            <p:cNvSpPr>
              <a:spLocks/>
            </p:cNvSpPr>
            <p:nvPr/>
          </p:nvSpPr>
          <p:spPr bwMode="auto">
            <a:xfrm>
              <a:off x="2108200" y="420688"/>
              <a:ext cx="28575" cy="111125"/>
            </a:xfrm>
            <a:custGeom>
              <a:avLst/>
              <a:gdLst>
                <a:gd name="T0" fmla="*/ 0 w 10"/>
                <a:gd name="T1" fmla="*/ 19 h 39"/>
                <a:gd name="T2" fmla="*/ 0 w 10"/>
                <a:gd name="T3" fmla="*/ 6 h 39"/>
                <a:gd name="T4" fmla="*/ 5 w 10"/>
                <a:gd name="T5" fmla="*/ 0 h 39"/>
                <a:gd name="T6" fmla="*/ 10 w 10"/>
                <a:gd name="T7" fmla="*/ 6 h 39"/>
                <a:gd name="T8" fmla="*/ 10 w 10"/>
                <a:gd name="T9" fmla="*/ 33 h 39"/>
                <a:gd name="T10" fmla="*/ 5 w 10"/>
                <a:gd name="T11" fmla="*/ 39 h 39"/>
                <a:gd name="T12" fmla="*/ 0 w 10"/>
                <a:gd name="T13" fmla="*/ 33 h 39"/>
                <a:gd name="T14" fmla="*/ 0 w 10"/>
                <a:gd name="T1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9">
                  <a:moveTo>
                    <a:pt x="0" y="19"/>
                  </a:moveTo>
                  <a:cubicBezTo>
                    <a:pt x="0" y="15"/>
                    <a:pt x="0" y="11"/>
                    <a:pt x="0" y="6"/>
                  </a:cubicBezTo>
                  <a:cubicBezTo>
                    <a:pt x="0" y="3"/>
                    <a:pt x="2" y="1"/>
                    <a:pt x="5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10" y="15"/>
                    <a:pt x="10" y="24"/>
                    <a:pt x="10" y="33"/>
                  </a:cubicBezTo>
                  <a:cubicBezTo>
                    <a:pt x="10" y="36"/>
                    <a:pt x="8" y="39"/>
                    <a:pt x="5" y="39"/>
                  </a:cubicBezTo>
                  <a:cubicBezTo>
                    <a:pt x="2" y="39"/>
                    <a:pt x="0" y="36"/>
                    <a:pt x="0" y="33"/>
                  </a:cubicBezTo>
                  <a:cubicBezTo>
                    <a:pt x="0" y="28"/>
                    <a:pt x="0" y="24"/>
                    <a:pt x="0" y="19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5" name="Freeform 181"/>
            <p:cNvSpPr>
              <a:spLocks/>
            </p:cNvSpPr>
            <p:nvPr/>
          </p:nvSpPr>
          <p:spPr bwMode="auto">
            <a:xfrm>
              <a:off x="2260600" y="357188"/>
              <a:ext cx="14288" cy="1428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3 h 5"/>
                <a:gd name="T4" fmla="*/ 3 w 5"/>
                <a:gd name="T5" fmla="*/ 0 h 5"/>
                <a:gd name="T6" fmla="*/ 5 w 5"/>
                <a:gd name="T7" fmla="*/ 3 h 5"/>
                <a:gd name="T8" fmla="*/ 2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1" y="5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5"/>
                    <a:pt x="4" y="5"/>
                    <a:pt x="2" y="5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6" name="Freeform 182"/>
            <p:cNvSpPr>
              <a:spLocks/>
            </p:cNvSpPr>
            <p:nvPr/>
          </p:nvSpPr>
          <p:spPr bwMode="auto">
            <a:xfrm>
              <a:off x="2185988" y="357188"/>
              <a:ext cx="14288" cy="14288"/>
            </a:xfrm>
            <a:custGeom>
              <a:avLst/>
              <a:gdLst>
                <a:gd name="T0" fmla="*/ 5 w 5"/>
                <a:gd name="T1" fmla="*/ 3 h 5"/>
                <a:gd name="T2" fmla="*/ 2 w 5"/>
                <a:gd name="T3" fmla="*/ 5 h 5"/>
                <a:gd name="T4" fmla="*/ 0 w 5"/>
                <a:gd name="T5" fmla="*/ 3 h 5"/>
                <a:gd name="T6" fmla="*/ 2 w 5"/>
                <a:gd name="T7" fmla="*/ 0 h 5"/>
                <a:gd name="T8" fmla="*/ 5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5" y="5"/>
                    <a:pt x="4" y="5"/>
                    <a:pt x="2" y="5"/>
                  </a:cubicBezTo>
                  <a:cubicBezTo>
                    <a:pt x="1" y="5"/>
                    <a:pt x="0" y="5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4" y="0"/>
                    <a:pt x="4" y="1"/>
                    <a:pt x="5" y="3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05" name="グループ化 804"/>
          <p:cNvGrpSpPr/>
          <p:nvPr/>
        </p:nvGrpSpPr>
        <p:grpSpPr>
          <a:xfrm>
            <a:off x="2833688" y="231776"/>
            <a:ext cx="700088" cy="471488"/>
            <a:chOff x="2833688" y="231776"/>
            <a:chExt cx="700088" cy="471488"/>
          </a:xfrm>
        </p:grpSpPr>
        <p:sp>
          <p:nvSpPr>
            <p:cNvPr id="777" name="Freeform 183"/>
            <p:cNvSpPr>
              <a:spLocks/>
            </p:cNvSpPr>
            <p:nvPr/>
          </p:nvSpPr>
          <p:spPr bwMode="auto">
            <a:xfrm>
              <a:off x="2833688" y="231776"/>
              <a:ext cx="700088" cy="471488"/>
            </a:xfrm>
            <a:custGeom>
              <a:avLst/>
              <a:gdLst>
                <a:gd name="T0" fmla="*/ 122 w 245"/>
                <a:gd name="T1" fmla="*/ 0 h 165"/>
                <a:gd name="T2" fmla="*/ 242 w 245"/>
                <a:gd name="T3" fmla="*/ 0 h 165"/>
                <a:gd name="T4" fmla="*/ 245 w 245"/>
                <a:gd name="T5" fmla="*/ 3 h 165"/>
                <a:gd name="T6" fmla="*/ 245 w 245"/>
                <a:gd name="T7" fmla="*/ 163 h 165"/>
                <a:gd name="T8" fmla="*/ 242 w 245"/>
                <a:gd name="T9" fmla="*/ 165 h 165"/>
                <a:gd name="T10" fmla="*/ 3 w 245"/>
                <a:gd name="T11" fmla="*/ 165 h 165"/>
                <a:gd name="T12" fmla="*/ 0 w 245"/>
                <a:gd name="T13" fmla="*/ 163 h 165"/>
                <a:gd name="T14" fmla="*/ 0 w 245"/>
                <a:gd name="T15" fmla="*/ 3 h 165"/>
                <a:gd name="T16" fmla="*/ 3 w 245"/>
                <a:gd name="T17" fmla="*/ 0 h 165"/>
                <a:gd name="T18" fmla="*/ 122 w 245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165">
                  <a:moveTo>
                    <a:pt x="122" y="0"/>
                  </a:moveTo>
                  <a:cubicBezTo>
                    <a:pt x="162" y="0"/>
                    <a:pt x="202" y="0"/>
                    <a:pt x="242" y="0"/>
                  </a:cubicBezTo>
                  <a:cubicBezTo>
                    <a:pt x="244" y="0"/>
                    <a:pt x="245" y="1"/>
                    <a:pt x="245" y="3"/>
                  </a:cubicBezTo>
                  <a:cubicBezTo>
                    <a:pt x="245" y="56"/>
                    <a:pt x="245" y="109"/>
                    <a:pt x="245" y="163"/>
                  </a:cubicBezTo>
                  <a:cubicBezTo>
                    <a:pt x="245" y="165"/>
                    <a:pt x="244" y="165"/>
                    <a:pt x="242" y="165"/>
                  </a:cubicBezTo>
                  <a:cubicBezTo>
                    <a:pt x="162" y="165"/>
                    <a:pt x="82" y="165"/>
                    <a:pt x="3" y="165"/>
                  </a:cubicBezTo>
                  <a:cubicBezTo>
                    <a:pt x="0" y="165"/>
                    <a:pt x="0" y="165"/>
                    <a:pt x="0" y="163"/>
                  </a:cubicBezTo>
                  <a:cubicBezTo>
                    <a:pt x="0" y="109"/>
                    <a:pt x="0" y="56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43" y="0"/>
                    <a:pt x="82" y="0"/>
                    <a:pt x="122" y="0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8" name="Freeform 184"/>
            <p:cNvSpPr>
              <a:spLocks/>
            </p:cNvSpPr>
            <p:nvPr/>
          </p:nvSpPr>
          <p:spPr bwMode="auto">
            <a:xfrm>
              <a:off x="2865438" y="341313"/>
              <a:ext cx="636588" cy="333375"/>
            </a:xfrm>
            <a:custGeom>
              <a:avLst/>
              <a:gdLst>
                <a:gd name="T0" fmla="*/ 111 w 223"/>
                <a:gd name="T1" fmla="*/ 0 h 117"/>
                <a:gd name="T2" fmla="*/ 220 w 223"/>
                <a:gd name="T3" fmla="*/ 0 h 117"/>
                <a:gd name="T4" fmla="*/ 223 w 223"/>
                <a:gd name="T5" fmla="*/ 2 h 117"/>
                <a:gd name="T6" fmla="*/ 223 w 223"/>
                <a:gd name="T7" fmla="*/ 114 h 117"/>
                <a:gd name="T8" fmla="*/ 220 w 223"/>
                <a:gd name="T9" fmla="*/ 117 h 117"/>
                <a:gd name="T10" fmla="*/ 2 w 223"/>
                <a:gd name="T11" fmla="*/ 117 h 117"/>
                <a:gd name="T12" fmla="*/ 0 w 223"/>
                <a:gd name="T13" fmla="*/ 114 h 117"/>
                <a:gd name="T14" fmla="*/ 0 w 223"/>
                <a:gd name="T15" fmla="*/ 2 h 117"/>
                <a:gd name="T16" fmla="*/ 2 w 223"/>
                <a:gd name="T17" fmla="*/ 0 h 117"/>
                <a:gd name="T18" fmla="*/ 111 w 223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117">
                  <a:moveTo>
                    <a:pt x="111" y="0"/>
                  </a:moveTo>
                  <a:cubicBezTo>
                    <a:pt x="148" y="0"/>
                    <a:pt x="184" y="0"/>
                    <a:pt x="220" y="0"/>
                  </a:cubicBezTo>
                  <a:cubicBezTo>
                    <a:pt x="223" y="0"/>
                    <a:pt x="223" y="0"/>
                    <a:pt x="223" y="2"/>
                  </a:cubicBezTo>
                  <a:cubicBezTo>
                    <a:pt x="223" y="39"/>
                    <a:pt x="223" y="77"/>
                    <a:pt x="223" y="114"/>
                  </a:cubicBezTo>
                  <a:cubicBezTo>
                    <a:pt x="223" y="116"/>
                    <a:pt x="223" y="117"/>
                    <a:pt x="220" y="117"/>
                  </a:cubicBezTo>
                  <a:cubicBezTo>
                    <a:pt x="148" y="117"/>
                    <a:pt x="75" y="117"/>
                    <a:pt x="2" y="117"/>
                  </a:cubicBezTo>
                  <a:cubicBezTo>
                    <a:pt x="0" y="117"/>
                    <a:pt x="0" y="116"/>
                    <a:pt x="0" y="114"/>
                  </a:cubicBezTo>
                  <a:cubicBezTo>
                    <a:pt x="0" y="77"/>
                    <a:pt x="0" y="39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39" y="0"/>
                    <a:pt x="75" y="0"/>
                    <a:pt x="11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9" name="Freeform 185"/>
            <p:cNvSpPr>
              <a:spLocks/>
            </p:cNvSpPr>
            <p:nvPr/>
          </p:nvSpPr>
          <p:spPr bwMode="auto">
            <a:xfrm>
              <a:off x="2925763" y="400051"/>
              <a:ext cx="211138" cy="212725"/>
            </a:xfrm>
            <a:custGeom>
              <a:avLst/>
              <a:gdLst>
                <a:gd name="T0" fmla="*/ 37 w 74"/>
                <a:gd name="T1" fmla="*/ 0 h 74"/>
                <a:gd name="T2" fmla="*/ 72 w 74"/>
                <a:gd name="T3" fmla="*/ 0 h 74"/>
                <a:gd name="T4" fmla="*/ 74 w 74"/>
                <a:gd name="T5" fmla="*/ 2 h 74"/>
                <a:gd name="T6" fmla="*/ 74 w 74"/>
                <a:gd name="T7" fmla="*/ 72 h 74"/>
                <a:gd name="T8" fmla="*/ 72 w 74"/>
                <a:gd name="T9" fmla="*/ 74 h 74"/>
                <a:gd name="T10" fmla="*/ 2 w 74"/>
                <a:gd name="T11" fmla="*/ 74 h 74"/>
                <a:gd name="T12" fmla="*/ 0 w 74"/>
                <a:gd name="T13" fmla="*/ 72 h 74"/>
                <a:gd name="T14" fmla="*/ 0 w 74"/>
                <a:gd name="T15" fmla="*/ 2 h 74"/>
                <a:gd name="T16" fmla="*/ 2 w 74"/>
                <a:gd name="T17" fmla="*/ 0 h 74"/>
                <a:gd name="T18" fmla="*/ 37 w 74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4">
                  <a:moveTo>
                    <a:pt x="37" y="0"/>
                  </a:moveTo>
                  <a:cubicBezTo>
                    <a:pt x="49" y="0"/>
                    <a:pt x="61" y="0"/>
                    <a:pt x="72" y="0"/>
                  </a:cubicBezTo>
                  <a:cubicBezTo>
                    <a:pt x="74" y="0"/>
                    <a:pt x="74" y="0"/>
                    <a:pt x="74" y="2"/>
                  </a:cubicBezTo>
                  <a:cubicBezTo>
                    <a:pt x="74" y="26"/>
                    <a:pt x="74" y="49"/>
                    <a:pt x="74" y="72"/>
                  </a:cubicBezTo>
                  <a:cubicBezTo>
                    <a:pt x="74" y="74"/>
                    <a:pt x="74" y="74"/>
                    <a:pt x="72" y="74"/>
                  </a:cubicBezTo>
                  <a:cubicBezTo>
                    <a:pt x="49" y="74"/>
                    <a:pt x="26" y="74"/>
                    <a:pt x="2" y="74"/>
                  </a:cubicBezTo>
                  <a:cubicBezTo>
                    <a:pt x="0" y="74"/>
                    <a:pt x="0" y="74"/>
                    <a:pt x="0" y="72"/>
                  </a:cubicBezTo>
                  <a:cubicBezTo>
                    <a:pt x="0" y="49"/>
                    <a:pt x="0" y="26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14" y="0"/>
                    <a:pt x="26" y="0"/>
                    <a:pt x="37" y="0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0" name="Freeform 186"/>
            <p:cNvSpPr>
              <a:spLocks/>
            </p:cNvSpPr>
            <p:nvPr/>
          </p:nvSpPr>
          <p:spPr bwMode="auto">
            <a:xfrm>
              <a:off x="3213100" y="400051"/>
              <a:ext cx="228600" cy="31750"/>
            </a:xfrm>
            <a:custGeom>
              <a:avLst/>
              <a:gdLst>
                <a:gd name="T0" fmla="*/ 40 w 80"/>
                <a:gd name="T1" fmla="*/ 11 h 11"/>
                <a:gd name="T2" fmla="*/ 2 w 80"/>
                <a:gd name="T3" fmla="*/ 11 h 11"/>
                <a:gd name="T4" fmla="*/ 0 w 80"/>
                <a:gd name="T5" fmla="*/ 8 h 11"/>
                <a:gd name="T6" fmla="*/ 0 w 80"/>
                <a:gd name="T7" fmla="*/ 2 h 11"/>
                <a:gd name="T8" fmla="*/ 3 w 80"/>
                <a:gd name="T9" fmla="*/ 0 h 11"/>
                <a:gd name="T10" fmla="*/ 31 w 80"/>
                <a:gd name="T11" fmla="*/ 0 h 11"/>
                <a:gd name="T12" fmla="*/ 77 w 80"/>
                <a:gd name="T13" fmla="*/ 0 h 11"/>
                <a:gd name="T14" fmla="*/ 80 w 80"/>
                <a:gd name="T15" fmla="*/ 2 h 11"/>
                <a:gd name="T16" fmla="*/ 80 w 80"/>
                <a:gd name="T17" fmla="*/ 8 h 11"/>
                <a:gd name="T18" fmla="*/ 77 w 80"/>
                <a:gd name="T19" fmla="*/ 11 h 11"/>
                <a:gd name="T20" fmla="*/ 40 w 80"/>
                <a:gd name="T2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11">
                  <a:moveTo>
                    <a:pt x="40" y="11"/>
                  </a:moveTo>
                  <a:cubicBezTo>
                    <a:pt x="27" y="11"/>
                    <a:pt x="15" y="11"/>
                    <a:pt x="2" y="11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12" y="0"/>
                    <a:pt x="21" y="0"/>
                    <a:pt x="31" y="0"/>
                  </a:cubicBezTo>
                  <a:cubicBezTo>
                    <a:pt x="46" y="0"/>
                    <a:pt x="62" y="0"/>
                    <a:pt x="77" y="0"/>
                  </a:cubicBezTo>
                  <a:cubicBezTo>
                    <a:pt x="79" y="0"/>
                    <a:pt x="80" y="0"/>
                    <a:pt x="80" y="2"/>
                  </a:cubicBezTo>
                  <a:cubicBezTo>
                    <a:pt x="80" y="4"/>
                    <a:pt x="80" y="6"/>
                    <a:pt x="80" y="8"/>
                  </a:cubicBezTo>
                  <a:cubicBezTo>
                    <a:pt x="80" y="10"/>
                    <a:pt x="80" y="11"/>
                    <a:pt x="77" y="11"/>
                  </a:cubicBezTo>
                  <a:cubicBezTo>
                    <a:pt x="65" y="11"/>
                    <a:pt x="52" y="11"/>
                    <a:pt x="40" y="11"/>
                  </a:cubicBezTo>
                  <a:close/>
                </a:path>
              </a:pathLst>
            </a:custGeom>
            <a:solidFill>
              <a:srgbClr val="011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1" name="Freeform 187"/>
            <p:cNvSpPr>
              <a:spLocks/>
            </p:cNvSpPr>
            <p:nvPr/>
          </p:nvSpPr>
          <p:spPr bwMode="auto">
            <a:xfrm>
              <a:off x="3213100" y="460376"/>
              <a:ext cx="231775" cy="34925"/>
            </a:xfrm>
            <a:custGeom>
              <a:avLst/>
              <a:gdLst>
                <a:gd name="T0" fmla="*/ 40 w 81"/>
                <a:gd name="T1" fmla="*/ 11 h 12"/>
                <a:gd name="T2" fmla="*/ 2 w 81"/>
                <a:gd name="T3" fmla="*/ 11 h 12"/>
                <a:gd name="T4" fmla="*/ 0 w 81"/>
                <a:gd name="T5" fmla="*/ 8 h 12"/>
                <a:gd name="T6" fmla="*/ 0 w 81"/>
                <a:gd name="T7" fmla="*/ 3 h 12"/>
                <a:gd name="T8" fmla="*/ 3 w 81"/>
                <a:gd name="T9" fmla="*/ 0 h 12"/>
                <a:gd name="T10" fmla="*/ 17 w 81"/>
                <a:gd name="T11" fmla="*/ 0 h 12"/>
                <a:gd name="T12" fmla="*/ 77 w 81"/>
                <a:gd name="T13" fmla="*/ 0 h 12"/>
                <a:gd name="T14" fmla="*/ 80 w 81"/>
                <a:gd name="T15" fmla="*/ 3 h 12"/>
                <a:gd name="T16" fmla="*/ 79 w 81"/>
                <a:gd name="T17" fmla="*/ 10 h 12"/>
                <a:gd name="T18" fmla="*/ 72 w 81"/>
                <a:gd name="T19" fmla="*/ 11 h 12"/>
                <a:gd name="T20" fmla="*/ 40 w 81"/>
                <a:gd name="T2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2">
                  <a:moveTo>
                    <a:pt x="40" y="11"/>
                  </a:moveTo>
                  <a:cubicBezTo>
                    <a:pt x="27" y="11"/>
                    <a:pt x="15" y="11"/>
                    <a:pt x="2" y="11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7" y="0"/>
                    <a:pt x="12" y="0"/>
                    <a:pt x="17" y="0"/>
                  </a:cubicBezTo>
                  <a:cubicBezTo>
                    <a:pt x="37" y="0"/>
                    <a:pt x="57" y="0"/>
                    <a:pt x="77" y="0"/>
                  </a:cubicBezTo>
                  <a:cubicBezTo>
                    <a:pt x="79" y="0"/>
                    <a:pt x="80" y="1"/>
                    <a:pt x="80" y="3"/>
                  </a:cubicBezTo>
                  <a:cubicBezTo>
                    <a:pt x="80" y="5"/>
                    <a:pt x="81" y="9"/>
                    <a:pt x="79" y="10"/>
                  </a:cubicBezTo>
                  <a:cubicBezTo>
                    <a:pt x="78" y="12"/>
                    <a:pt x="74" y="11"/>
                    <a:pt x="72" y="11"/>
                  </a:cubicBezTo>
                  <a:cubicBezTo>
                    <a:pt x="61" y="11"/>
                    <a:pt x="51" y="11"/>
                    <a:pt x="40" y="11"/>
                  </a:cubicBezTo>
                  <a:close/>
                </a:path>
              </a:pathLst>
            </a:custGeom>
            <a:solidFill>
              <a:srgbClr val="011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2" name="Freeform 188"/>
            <p:cNvSpPr>
              <a:spLocks/>
            </p:cNvSpPr>
            <p:nvPr/>
          </p:nvSpPr>
          <p:spPr bwMode="auto">
            <a:xfrm>
              <a:off x="3213100" y="584201"/>
              <a:ext cx="228600" cy="28575"/>
            </a:xfrm>
            <a:custGeom>
              <a:avLst/>
              <a:gdLst>
                <a:gd name="T0" fmla="*/ 40 w 80"/>
                <a:gd name="T1" fmla="*/ 10 h 10"/>
                <a:gd name="T2" fmla="*/ 2 w 80"/>
                <a:gd name="T3" fmla="*/ 10 h 10"/>
                <a:gd name="T4" fmla="*/ 0 w 80"/>
                <a:gd name="T5" fmla="*/ 8 h 10"/>
                <a:gd name="T6" fmla="*/ 0 w 80"/>
                <a:gd name="T7" fmla="*/ 2 h 10"/>
                <a:gd name="T8" fmla="*/ 3 w 80"/>
                <a:gd name="T9" fmla="*/ 0 h 10"/>
                <a:gd name="T10" fmla="*/ 33 w 80"/>
                <a:gd name="T11" fmla="*/ 0 h 10"/>
                <a:gd name="T12" fmla="*/ 77 w 80"/>
                <a:gd name="T13" fmla="*/ 0 h 10"/>
                <a:gd name="T14" fmla="*/ 80 w 80"/>
                <a:gd name="T15" fmla="*/ 2 h 10"/>
                <a:gd name="T16" fmla="*/ 80 w 80"/>
                <a:gd name="T17" fmla="*/ 8 h 10"/>
                <a:gd name="T18" fmla="*/ 77 w 80"/>
                <a:gd name="T19" fmla="*/ 10 h 10"/>
                <a:gd name="T20" fmla="*/ 40 w 80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10">
                  <a:moveTo>
                    <a:pt x="40" y="10"/>
                  </a:moveTo>
                  <a:cubicBezTo>
                    <a:pt x="27" y="10"/>
                    <a:pt x="15" y="10"/>
                    <a:pt x="2" y="10"/>
                  </a:cubicBezTo>
                  <a:cubicBezTo>
                    <a:pt x="0" y="10"/>
                    <a:pt x="0" y="10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13" y="0"/>
                    <a:pt x="23" y="0"/>
                    <a:pt x="33" y="0"/>
                  </a:cubicBezTo>
                  <a:cubicBezTo>
                    <a:pt x="48" y="0"/>
                    <a:pt x="63" y="0"/>
                    <a:pt x="77" y="0"/>
                  </a:cubicBezTo>
                  <a:cubicBezTo>
                    <a:pt x="79" y="0"/>
                    <a:pt x="80" y="0"/>
                    <a:pt x="80" y="2"/>
                  </a:cubicBezTo>
                  <a:cubicBezTo>
                    <a:pt x="80" y="4"/>
                    <a:pt x="80" y="6"/>
                    <a:pt x="80" y="8"/>
                  </a:cubicBezTo>
                  <a:cubicBezTo>
                    <a:pt x="80" y="10"/>
                    <a:pt x="79" y="10"/>
                    <a:pt x="77" y="10"/>
                  </a:cubicBezTo>
                  <a:cubicBezTo>
                    <a:pt x="65" y="10"/>
                    <a:pt x="52" y="10"/>
                    <a:pt x="40" y="10"/>
                  </a:cubicBezTo>
                  <a:close/>
                </a:path>
              </a:pathLst>
            </a:custGeom>
            <a:solidFill>
              <a:srgbClr val="011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3" name="Freeform 189"/>
            <p:cNvSpPr>
              <a:spLocks/>
            </p:cNvSpPr>
            <p:nvPr/>
          </p:nvSpPr>
          <p:spPr bwMode="auto">
            <a:xfrm>
              <a:off x="3213100" y="520701"/>
              <a:ext cx="228600" cy="31750"/>
            </a:xfrm>
            <a:custGeom>
              <a:avLst/>
              <a:gdLst>
                <a:gd name="T0" fmla="*/ 40 w 80"/>
                <a:gd name="T1" fmla="*/ 11 h 11"/>
                <a:gd name="T2" fmla="*/ 2 w 80"/>
                <a:gd name="T3" fmla="*/ 11 h 11"/>
                <a:gd name="T4" fmla="*/ 0 w 80"/>
                <a:gd name="T5" fmla="*/ 9 h 11"/>
                <a:gd name="T6" fmla="*/ 0 w 80"/>
                <a:gd name="T7" fmla="*/ 2 h 11"/>
                <a:gd name="T8" fmla="*/ 2 w 80"/>
                <a:gd name="T9" fmla="*/ 0 h 11"/>
                <a:gd name="T10" fmla="*/ 78 w 80"/>
                <a:gd name="T11" fmla="*/ 0 h 11"/>
                <a:gd name="T12" fmla="*/ 80 w 80"/>
                <a:gd name="T13" fmla="*/ 2 h 11"/>
                <a:gd name="T14" fmla="*/ 80 w 80"/>
                <a:gd name="T15" fmla="*/ 9 h 11"/>
                <a:gd name="T16" fmla="*/ 78 w 80"/>
                <a:gd name="T17" fmla="*/ 11 h 11"/>
                <a:gd name="T18" fmla="*/ 40 w 80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1">
                  <a:moveTo>
                    <a:pt x="40" y="11"/>
                  </a:moveTo>
                  <a:cubicBezTo>
                    <a:pt x="27" y="11"/>
                    <a:pt x="15" y="11"/>
                    <a:pt x="2" y="11"/>
                  </a:cubicBezTo>
                  <a:cubicBezTo>
                    <a:pt x="0" y="11"/>
                    <a:pt x="0" y="11"/>
                    <a:pt x="0" y="9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7" y="0"/>
                    <a:pt x="53" y="0"/>
                    <a:pt x="78" y="0"/>
                  </a:cubicBezTo>
                  <a:cubicBezTo>
                    <a:pt x="79" y="0"/>
                    <a:pt x="80" y="1"/>
                    <a:pt x="80" y="2"/>
                  </a:cubicBezTo>
                  <a:cubicBezTo>
                    <a:pt x="80" y="5"/>
                    <a:pt x="80" y="7"/>
                    <a:pt x="80" y="9"/>
                  </a:cubicBezTo>
                  <a:cubicBezTo>
                    <a:pt x="80" y="11"/>
                    <a:pt x="79" y="11"/>
                    <a:pt x="78" y="11"/>
                  </a:cubicBezTo>
                  <a:cubicBezTo>
                    <a:pt x="65" y="11"/>
                    <a:pt x="52" y="11"/>
                    <a:pt x="40" y="11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07" name="グループ化 806"/>
          <p:cNvGrpSpPr/>
          <p:nvPr/>
        </p:nvGrpSpPr>
        <p:grpSpPr>
          <a:xfrm>
            <a:off x="3752850" y="230188"/>
            <a:ext cx="733425" cy="493713"/>
            <a:chOff x="3752850" y="230188"/>
            <a:chExt cx="733425" cy="493713"/>
          </a:xfrm>
        </p:grpSpPr>
        <p:sp>
          <p:nvSpPr>
            <p:cNvPr id="784" name="Freeform 190"/>
            <p:cNvSpPr>
              <a:spLocks noEditPoints="1"/>
            </p:cNvSpPr>
            <p:nvPr/>
          </p:nvSpPr>
          <p:spPr bwMode="auto">
            <a:xfrm>
              <a:off x="3752850" y="230188"/>
              <a:ext cx="733425" cy="493713"/>
            </a:xfrm>
            <a:custGeom>
              <a:avLst/>
              <a:gdLst>
                <a:gd name="T0" fmla="*/ 0 w 462"/>
                <a:gd name="T1" fmla="*/ 0 h 311"/>
                <a:gd name="T2" fmla="*/ 0 w 462"/>
                <a:gd name="T3" fmla="*/ 311 h 311"/>
                <a:gd name="T4" fmla="*/ 462 w 462"/>
                <a:gd name="T5" fmla="*/ 311 h 311"/>
                <a:gd name="T6" fmla="*/ 462 w 462"/>
                <a:gd name="T7" fmla="*/ 0 h 311"/>
                <a:gd name="T8" fmla="*/ 0 w 462"/>
                <a:gd name="T9" fmla="*/ 0 h 311"/>
                <a:gd name="T10" fmla="*/ 0 w 462"/>
                <a:gd name="T11" fmla="*/ 0 h 311"/>
                <a:gd name="T12" fmla="*/ 439 w 462"/>
                <a:gd name="T13" fmla="*/ 286 h 311"/>
                <a:gd name="T14" fmla="*/ 18 w 462"/>
                <a:gd name="T15" fmla="*/ 286 h 311"/>
                <a:gd name="T16" fmla="*/ 18 w 462"/>
                <a:gd name="T17" fmla="*/ 64 h 311"/>
                <a:gd name="T18" fmla="*/ 439 w 462"/>
                <a:gd name="T19" fmla="*/ 64 h 311"/>
                <a:gd name="T20" fmla="*/ 439 w 462"/>
                <a:gd name="T21" fmla="*/ 28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311">
                  <a:moveTo>
                    <a:pt x="0" y="0"/>
                  </a:moveTo>
                  <a:lnTo>
                    <a:pt x="0" y="311"/>
                  </a:lnTo>
                  <a:lnTo>
                    <a:pt x="462" y="311"/>
                  </a:lnTo>
                  <a:lnTo>
                    <a:pt x="462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39" y="286"/>
                  </a:moveTo>
                  <a:lnTo>
                    <a:pt x="18" y="286"/>
                  </a:lnTo>
                  <a:lnTo>
                    <a:pt x="18" y="64"/>
                  </a:lnTo>
                  <a:lnTo>
                    <a:pt x="439" y="64"/>
                  </a:lnTo>
                  <a:lnTo>
                    <a:pt x="439" y="286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5" name="Freeform 191"/>
            <p:cNvSpPr>
              <a:spLocks noEditPoints="1"/>
            </p:cNvSpPr>
            <p:nvPr/>
          </p:nvSpPr>
          <p:spPr bwMode="auto">
            <a:xfrm>
              <a:off x="3943350" y="392113"/>
              <a:ext cx="80963" cy="107950"/>
            </a:xfrm>
            <a:custGeom>
              <a:avLst/>
              <a:gdLst>
                <a:gd name="T0" fmla="*/ 28 w 28"/>
                <a:gd name="T1" fmla="*/ 37 h 38"/>
                <a:gd name="T2" fmla="*/ 22 w 28"/>
                <a:gd name="T3" fmla="*/ 37 h 38"/>
                <a:gd name="T4" fmla="*/ 22 w 28"/>
                <a:gd name="T5" fmla="*/ 31 h 38"/>
                <a:gd name="T6" fmla="*/ 22 w 28"/>
                <a:gd name="T7" fmla="*/ 31 h 38"/>
                <a:gd name="T8" fmla="*/ 11 w 28"/>
                <a:gd name="T9" fmla="*/ 38 h 38"/>
                <a:gd name="T10" fmla="*/ 3 w 28"/>
                <a:gd name="T11" fmla="*/ 35 h 38"/>
                <a:gd name="T12" fmla="*/ 0 w 28"/>
                <a:gd name="T13" fmla="*/ 27 h 38"/>
                <a:gd name="T14" fmla="*/ 12 w 28"/>
                <a:gd name="T15" fmla="*/ 15 h 38"/>
                <a:gd name="T16" fmla="*/ 22 w 28"/>
                <a:gd name="T17" fmla="*/ 14 h 38"/>
                <a:gd name="T18" fmla="*/ 15 w 28"/>
                <a:gd name="T19" fmla="*/ 5 h 38"/>
                <a:gd name="T20" fmla="*/ 3 w 28"/>
                <a:gd name="T21" fmla="*/ 9 h 38"/>
                <a:gd name="T22" fmla="*/ 3 w 28"/>
                <a:gd name="T23" fmla="*/ 3 h 38"/>
                <a:gd name="T24" fmla="*/ 9 w 28"/>
                <a:gd name="T25" fmla="*/ 1 h 38"/>
                <a:gd name="T26" fmla="*/ 16 w 28"/>
                <a:gd name="T27" fmla="*/ 0 h 38"/>
                <a:gd name="T28" fmla="*/ 28 w 28"/>
                <a:gd name="T29" fmla="*/ 13 h 38"/>
                <a:gd name="T30" fmla="*/ 28 w 28"/>
                <a:gd name="T31" fmla="*/ 37 h 38"/>
                <a:gd name="T32" fmla="*/ 22 w 28"/>
                <a:gd name="T33" fmla="*/ 18 h 38"/>
                <a:gd name="T34" fmla="*/ 14 w 28"/>
                <a:gd name="T35" fmla="*/ 20 h 38"/>
                <a:gd name="T36" fmla="*/ 7 w 28"/>
                <a:gd name="T37" fmla="*/ 22 h 38"/>
                <a:gd name="T38" fmla="*/ 6 w 28"/>
                <a:gd name="T39" fmla="*/ 27 h 38"/>
                <a:gd name="T40" fmla="*/ 8 w 28"/>
                <a:gd name="T41" fmla="*/ 31 h 38"/>
                <a:gd name="T42" fmla="*/ 13 w 28"/>
                <a:gd name="T43" fmla="*/ 33 h 38"/>
                <a:gd name="T44" fmla="*/ 20 w 28"/>
                <a:gd name="T45" fmla="*/ 30 h 38"/>
                <a:gd name="T46" fmla="*/ 22 w 28"/>
                <a:gd name="T47" fmla="*/ 22 h 38"/>
                <a:gd name="T48" fmla="*/ 22 w 28"/>
                <a:gd name="T4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38">
                  <a:moveTo>
                    <a:pt x="28" y="37"/>
                  </a:moveTo>
                  <a:cubicBezTo>
                    <a:pt x="22" y="37"/>
                    <a:pt x="22" y="37"/>
                    <a:pt x="22" y="37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35"/>
                    <a:pt x="16" y="38"/>
                    <a:pt x="11" y="38"/>
                  </a:cubicBezTo>
                  <a:cubicBezTo>
                    <a:pt x="8" y="38"/>
                    <a:pt x="5" y="37"/>
                    <a:pt x="3" y="35"/>
                  </a:cubicBezTo>
                  <a:cubicBezTo>
                    <a:pt x="1" y="33"/>
                    <a:pt x="0" y="30"/>
                    <a:pt x="0" y="27"/>
                  </a:cubicBezTo>
                  <a:cubicBezTo>
                    <a:pt x="0" y="20"/>
                    <a:pt x="4" y="16"/>
                    <a:pt x="1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8"/>
                    <a:pt x="20" y="5"/>
                    <a:pt x="15" y="5"/>
                  </a:cubicBezTo>
                  <a:cubicBezTo>
                    <a:pt x="11" y="5"/>
                    <a:pt x="7" y="6"/>
                    <a:pt x="3" y="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6" y="1"/>
                    <a:pt x="9" y="1"/>
                  </a:cubicBezTo>
                  <a:cubicBezTo>
                    <a:pt x="11" y="0"/>
                    <a:pt x="13" y="0"/>
                    <a:pt x="16" y="0"/>
                  </a:cubicBezTo>
                  <a:cubicBezTo>
                    <a:pt x="24" y="0"/>
                    <a:pt x="28" y="4"/>
                    <a:pt x="28" y="13"/>
                  </a:cubicBezTo>
                  <a:cubicBezTo>
                    <a:pt x="28" y="37"/>
                    <a:pt x="28" y="37"/>
                    <a:pt x="28" y="37"/>
                  </a:cubicBezTo>
                  <a:close/>
                  <a:moveTo>
                    <a:pt x="22" y="18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1" y="20"/>
                    <a:pt x="9" y="21"/>
                    <a:pt x="7" y="22"/>
                  </a:cubicBezTo>
                  <a:cubicBezTo>
                    <a:pt x="6" y="23"/>
                    <a:pt x="6" y="24"/>
                    <a:pt x="6" y="27"/>
                  </a:cubicBezTo>
                  <a:cubicBezTo>
                    <a:pt x="6" y="28"/>
                    <a:pt x="6" y="30"/>
                    <a:pt x="8" y="31"/>
                  </a:cubicBezTo>
                  <a:cubicBezTo>
                    <a:pt x="9" y="32"/>
                    <a:pt x="11" y="33"/>
                    <a:pt x="13" y="33"/>
                  </a:cubicBezTo>
                  <a:cubicBezTo>
                    <a:pt x="15" y="33"/>
                    <a:pt x="18" y="32"/>
                    <a:pt x="20" y="30"/>
                  </a:cubicBezTo>
                  <a:cubicBezTo>
                    <a:pt x="22" y="28"/>
                    <a:pt x="22" y="25"/>
                    <a:pt x="22" y="22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6" name="Freeform 192"/>
            <p:cNvSpPr>
              <a:spLocks noEditPoints="1"/>
            </p:cNvSpPr>
            <p:nvPr/>
          </p:nvSpPr>
          <p:spPr bwMode="auto">
            <a:xfrm>
              <a:off x="4056063" y="392113"/>
              <a:ext cx="96838" cy="150813"/>
            </a:xfrm>
            <a:custGeom>
              <a:avLst/>
              <a:gdLst>
                <a:gd name="T0" fmla="*/ 34 w 34"/>
                <a:gd name="T1" fmla="*/ 17 h 53"/>
                <a:gd name="T2" fmla="*/ 29 w 34"/>
                <a:gd name="T3" fmla="*/ 32 h 53"/>
                <a:gd name="T4" fmla="*/ 17 w 34"/>
                <a:gd name="T5" fmla="*/ 38 h 53"/>
                <a:gd name="T6" fmla="*/ 6 w 34"/>
                <a:gd name="T7" fmla="*/ 32 h 53"/>
                <a:gd name="T8" fmla="*/ 6 w 34"/>
                <a:gd name="T9" fmla="*/ 32 h 53"/>
                <a:gd name="T10" fmla="*/ 6 w 34"/>
                <a:gd name="T11" fmla="*/ 53 h 53"/>
                <a:gd name="T12" fmla="*/ 0 w 34"/>
                <a:gd name="T13" fmla="*/ 53 h 53"/>
                <a:gd name="T14" fmla="*/ 0 w 34"/>
                <a:gd name="T15" fmla="*/ 0 h 53"/>
                <a:gd name="T16" fmla="*/ 6 w 34"/>
                <a:gd name="T17" fmla="*/ 0 h 53"/>
                <a:gd name="T18" fmla="*/ 6 w 34"/>
                <a:gd name="T19" fmla="*/ 7 h 53"/>
                <a:gd name="T20" fmla="*/ 6 w 34"/>
                <a:gd name="T21" fmla="*/ 7 h 53"/>
                <a:gd name="T22" fmla="*/ 19 w 34"/>
                <a:gd name="T23" fmla="*/ 0 h 53"/>
                <a:gd name="T24" fmla="*/ 30 w 34"/>
                <a:gd name="T25" fmla="*/ 4 h 53"/>
                <a:gd name="T26" fmla="*/ 34 w 34"/>
                <a:gd name="T27" fmla="*/ 17 h 53"/>
                <a:gd name="T28" fmla="*/ 28 w 34"/>
                <a:gd name="T29" fmla="*/ 17 h 53"/>
                <a:gd name="T30" fmla="*/ 25 w 34"/>
                <a:gd name="T31" fmla="*/ 8 h 53"/>
                <a:gd name="T32" fmla="*/ 17 w 34"/>
                <a:gd name="T33" fmla="*/ 5 h 53"/>
                <a:gd name="T34" fmla="*/ 9 w 34"/>
                <a:gd name="T35" fmla="*/ 8 h 53"/>
                <a:gd name="T36" fmla="*/ 6 w 34"/>
                <a:gd name="T37" fmla="*/ 17 h 53"/>
                <a:gd name="T38" fmla="*/ 6 w 34"/>
                <a:gd name="T39" fmla="*/ 22 h 53"/>
                <a:gd name="T40" fmla="*/ 9 w 34"/>
                <a:gd name="T41" fmla="*/ 30 h 53"/>
                <a:gd name="T42" fmla="*/ 16 w 34"/>
                <a:gd name="T43" fmla="*/ 33 h 53"/>
                <a:gd name="T44" fmla="*/ 25 w 34"/>
                <a:gd name="T45" fmla="*/ 29 h 53"/>
                <a:gd name="T46" fmla="*/ 28 w 34"/>
                <a:gd name="T47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53">
                  <a:moveTo>
                    <a:pt x="34" y="17"/>
                  </a:moveTo>
                  <a:cubicBezTo>
                    <a:pt x="34" y="24"/>
                    <a:pt x="32" y="29"/>
                    <a:pt x="29" y="32"/>
                  </a:cubicBezTo>
                  <a:cubicBezTo>
                    <a:pt x="26" y="36"/>
                    <a:pt x="22" y="38"/>
                    <a:pt x="17" y="38"/>
                  </a:cubicBezTo>
                  <a:cubicBezTo>
                    <a:pt x="12" y="38"/>
                    <a:pt x="9" y="36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4"/>
                  </a:cubicBezTo>
                  <a:cubicBezTo>
                    <a:pt x="32" y="8"/>
                    <a:pt x="34" y="12"/>
                    <a:pt x="34" y="17"/>
                  </a:cubicBezTo>
                  <a:close/>
                  <a:moveTo>
                    <a:pt x="28" y="17"/>
                  </a:moveTo>
                  <a:cubicBezTo>
                    <a:pt x="28" y="14"/>
                    <a:pt x="27" y="10"/>
                    <a:pt x="25" y="8"/>
                  </a:cubicBezTo>
                  <a:cubicBezTo>
                    <a:pt x="23" y="6"/>
                    <a:pt x="20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7" y="10"/>
                    <a:pt x="6" y="13"/>
                    <a:pt x="6" y="17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5"/>
                    <a:pt x="7" y="27"/>
                    <a:pt x="9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20" y="33"/>
                    <a:pt x="23" y="31"/>
                    <a:pt x="25" y="29"/>
                  </a:cubicBezTo>
                  <a:cubicBezTo>
                    <a:pt x="27" y="26"/>
                    <a:pt x="28" y="22"/>
                    <a:pt x="28" y="17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7" name="Freeform 193"/>
            <p:cNvSpPr>
              <a:spLocks noEditPoints="1"/>
            </p:cNvSpPr>
            <p:nvPr/>
          </p:nvSpPr>
          <p:spPr bwMode="auto">
            <a:xfrm>
              <a:off x="4178300" y="392113"/>
              <a:ext cx="93663" cy="150813"/>
            </a:xfrm>
            <a:custGeom>
              <a:avLst/>
              <a:gdLst>
                <a:gd name="T0" fmla="*/ 33 w 33"/>
                <a:gd name="T1" fmla="*/ 17 h 53"/>
                <a:gd name="T2" fmla="*/ 28 w 33"/>
                <a:gd name="T3" fmla="*/ 32 h 53"/>
                <a:gd name="T4" fmla="*/ 16 w 33"/>
                <a:gd name="T5" fmla="*/ 38 h 53"/>
                <a:gd name="T6" fmla="*/ 5 w 33"/>
                <a:gd name="T7" fmla="*/ 32 h 53"/>
                <a:gd name="T8" fmla="*/ 5 w 33"/>
                <a:gd name="T9" fmla="*/ 32 h 53"/>
                <a:gd name="T10" fmla="*/ 5 w 33"/>
                <a:gd name="T11" fmla="*/ 53 h 53"/>
                <a:gd name="T12" fmla="*/ 0 w 33"/>
                <a:gd name="T13" fmla="*/ 53 h 53"/>
                <a:gd name="T14" fmla="*/ 0 w 33"/>
                <a:gd name="T15" fmla="*/ 0 h 53"/>
                <a:gd name="T16" fmla="*/ 5 w 33"/>
                <a:gd name="T17" fmla="*/ 0 h 53"/>
                <a:gd name="T18" fmla="*/ 5 w 33"/>
                <a:gd name="T19" fmla="*/ 7 h 53"/>
                <a:gd name="T20" fmla="*/ 5 w 33"/>
                <a:gd name="T21" fmla="*/ 7 h 53"/>
                <a:gd name="T22" fmla="*/ 18 w 33"/>
                <a:gd name="T23" fmla="*/ 0 h 53"/>
                <a:gd name="T24" fmla="*/ 29 w 33"/>
                <a:gd name="T25" fmla="*/ 4 h 53"/>
                <a:gd name="T26" fmla="*/ 33 w 33"/>
                <a:gd name="T27" fmla="*/ 17 h 53"/>
                <a:gd name="T28" fmla="*/ 27 w 33"/>
                <a:gd name="T29" fmla="*/ 17 h 53"/>
                <a:gd name="T30" fmla="*/ 24 w 33"/>
                <a:gd name="T31" fmla="*/ 8 h 53"/>
                <a:gd name="T32" fmla="*/ 16 w 33"/>
                <a:gd name="T33" fmla="*/ 5 h 53"/>
                <a:gd name="T34" fmla="*/ 8 w 33"/>
                <a:gd name="T35" fmla="*/ 8 h 53"/>
                <a:gd name="T36" fmla="*/ 5 w 33"/>
                <a:gd name="T37" fmla="*/ 17 h 53"/>
                <a:gd name="T38" fmla="*/ 5 w 33"/>
                <a:gd name="T39" fmla="*/ 22 h 53"/>
                <a:gd name="T40" fmla="*/ 8 w 33"/>
                <a:gd name="T41" fmla="*/ 30 h 53"/>
                <a:gd name="T42" fmla="*/ 16 w 33"/>
                <a:gd name="T43" fmla="*/ 33 h 53"/>
                <a:gd name="T44" fmla="*/ 24 w 33"/>
                <a:gd name="T45" fmla="*/ 29 h 53"/>
                <a:gd name="T46" fmla="*/ 27 w 33"/>
                <a:gd name="T47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3">
                  <a:moveTo>
                    <a:pt x="33" y="17"/>
                  </a:moveTo>
                  <a:cubicBezTo>
                    <a:pt x="33" y="24"/>
                    <a:pt x="31" y="29"/>
                    <a:pt x="28" y="32"/>
                  </a:cubicBezTo>
                  <a:cubicBezTo>
                    <a:pt x="25" y="36"/>
                    <a:pt x="21" y="38"/>
                    <a:pt x="16" y="38"/>
                  </a:cubicBezTo>
                  <a:cubicBezTo>
                    <a:pt x="12" y="38"/>
                    <a:pt x="8" y="36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8" y="2"/>
                    <a:pt x="12" y="0"/>
                    <a:pt x="18" y="0"/>
                  </a:cubicBezTo>
                  <a:cubicBezTo>
                    <a:pt x="23" y="0"/>
                    <a:pt x="26" y="1"/>
                    <a:pt x="29" y="4"/>
                  </a:cubicBezTo>
                  <a:cubicBezTo>
                    <a:pt x="31" y="8"/>
                    <a:pt x="33" y="12"/>
                    <a:pt x="33" y="17"/>
                  </a:cubicBezTo>
                  <a:close/>
                  <a:moveTo>
                    <a:pt x="27" y="17"/>
                  </a:moveTo>
                  <a:cubicBezTo>
                    <a:pt x="27" y="14"/>
                    <a:pt x="26" y="10"/>
                    <a:pt x="24" y="8"/>
                  </a:cubicBez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0"/>
                    <a:pt x="5" y="13"/>
                    <a:pt x="5" y="1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5"/>
                    <a:pt x="6" y="27"/>
                    <a:pt x="8" y="30"/>
                  </a:cubicBezTo>
                  <a:cubicBezTo>
                    <a:pt x="10" y="32"/>
                    <a:pt x="13" y="33"/>
                    <a:pt x="16" y="33"/>
                  </a:cubicBezTo>
                  <a:cubicBezTo>
                    <a:pt x="19" y="33"/>
                    <a:pt x="22" y="31"/>
                    <a:pt x="24" y="29"/>
                  </a:cubicBezTo>
                  <a:cubicBezTo>
                    <a:pt x="26" y="26"/>
                    <a:pt x="27" y="22"/>
                    <a:pt x="27" y="17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09" name="グループ化 808"/>
          <p:cNvGrpSpPr/>
          <p:nvPr/>
        </p:nvGrpSpPr>
        <p:grpSpPr>
          <a:xfrm>
            <a:off x="4725988" y="192088"/>
            <a:ext cx="639763" cy="554038"/>
            <a:chOff x="4725988" y="192088"/>
            <a:chExt cx="639763" cy="554038"/>
          </a:xfrm>
        </p:grpSpPr>
        <p:sp>
          <p:nvSpPr>
            <p:cNvPr id="788" name="Freeform 194"/>
            <p:cNvSpPr>
              <a:spLocks/>
            </p:cNvSpPr>
            <p:nvPr/>
          </p:nvSpPr>
          <p:spPr bwMode="auto">
            <a:xfrm>
              <a:off x="4725988" y="192088"/>
              <a:ext cx="639763" cy="554038"/>
            </a:xfrm>
            <a:custGeom>
              <a:avLst/>
              <a:gdLst>
                <a:gd name="T0" fmla="*/ 112 w 224"/>
                <a:gd name="T1" fmla="*/ 0 h 194"/>
                <a:gd name="T2" fmla="*/ 221 w 224"/>
                <a:gd name="T3" fmla="*/ 0 h 194"/>
                <a:gd name="T4" fmla="*/ 224 w 224"/>
                <a:gd name="T5" fmla="*/ 3 h 194"/>
                <a:gd name="T6" fmla="*/ 224 w 224"/>
                <a:gd name="T7" fmla="*/ 191 h 194"/>
                <a:gd name="T8" fmla="*/ 222 w 224"/>
                <a:gd name="T9" fmla="*/ 194 h 194"/>
                <a:gd name="T10" fmla="*/ 2 w 224"/>
                <a:gd name="T11" fmla="*/ 194 h 194"/>
                <a:gd name="T12" fmla="*/ 0 w 224"/>
                <a:gd name="T13" fmla="*/ 191 h 194"/>
                <a:gd name="T14" fmla="*/ 0 w 224"/>
                <a:gd name="T15" fmla="*/ 3 h 194"/>
                <a:gd name="T16" fmla="*/ 3 w 224"/>
                <a:gd name="T17" fmla="*/ 0 h 194"/>
                <a:gd name="T18" fmla="*/ 112 w 224"/>
                <a:gd name="T1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94">
                  <a:moveTo>
                    <a:pt x="112" y="0"/>
                  </a:moveTo>
                  <a:cubicBezTo>
                    <a:pt x="149" y="0"/>
                    <a:pt x="185" y="0"/>
                    <a:pt x="221" y="0"/>
                  </a:cubicBezTo>
                  <a:cubicBezTo>
                    <a:pt x="224" y="0"/>
                    <a:pt x="224" y="0"/>
                    <a:pt x="224" y="3"/>
                  </a:cubicBezTo>
                  <a:cubicBezTo>
                    <a:pt x="224" y="65"/>
                    <a:pt x="224" y="128"/>
                    <a:pt x="224" y="191"/>
                  </a:cubicBezTo>
                  <a:cubicBezTo>
                    <a:pt x="224" y="193"/>
                    <a:pt x="224" y="194"/>
                    <a:pt x="222" y="194"/>
                  </a:cubicBezTo>
                  <a:cubicBezTo>
                    <a:pt x="149" y="194"/>
                    <a:pt x="76" y="194"/>
                    <a:pt x="2" y="194"/>
                  </a:cubicBezTo>
                  <a:cubicBezTo>
                    <a:pt x="0" y="194"/>
                    <a:pt x="0" y="193"/>
                    <a:pt x="0" y="191"/>
                  </a:cubicBezTo>
                  <a:cubicBezTo>
                    <a:pt x="0" y="128"/>
                    <a:pt x="0" y="65"/>
                    <a:pt x="0" y="3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39" y="0"/>
                    <a:pt x="76" y="0"/>
                    <a:pt x="112" y="0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9" name="Freeform 195"/>
            <p:cNvSpPr>
              <a:spLocks/>
            </p:cNvSpPr>
            <p:nvPr/>
          </p:nvSpPr>
          <p:spPr bwMode="auto">
            <a:xfrm>
              <a:off x="4754563" y="338138"/>
              <a:ext cx="582613" cy="379413"/>
            </a:xfrm>
            <a:custGeom>
              <a:avLst/>
              <a:gdLst>
                <a:gd name="T0" fmla="*/ 102 w 204"/>
                <a:gd name="T1" fmla="*/ 133 h 133"/>
                <a:gd name="T2" fmla="*/ 3 w 204"/>
                <a:gd name="T3" fmla="*/ 133 h 133"/>
                <a:gd name="T4" fmla="*/ 0 w 204"/>
                <a:gd name="T5" fmla="*/ 130 h 133"/>
                <a:gd name="T6" fmla="*/ 0 w 204"/>
                <a:gd name="T7" fmla="*/ 2 h 133"/>
                <a:gd name="T8" fmla="*/ 3 w 204"/>
                <a:gd name="T9" fmla="*/ 0 h 133"/>
                <a:gd name="T10" fmla="*/ 201 w 204"/>
                <a:gd name="T11" fmla="*/ 0 h 133"/>
                <a:gd name="T12" fmla="*/ 204 w 204"/>
                <a:gd name="T13" fmla="*/ 2 h 133"/>
                <a:gd name="T14" fmla="*/ 204 w 204"/>
                <a:gd name="T15" fmla="*/ 130 h 133"/>
                <a:gd name="T16" fmla="*/ 201 w 204"/>
                <a:gd name="T17" fmla="*/ 133 h 133"/>
                <a:gd name="T18" fmla="*/ 102 w 204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133">
                  <a:moveTo>
                    <a:pt x="102" y="133"/>
                  </a:moveTo>
                  <a:cubicBezTo>
                    <a:pt x="69" y="133"/>
                    <a:pt x="36" y="133"/>
                    <a:pt x="3" y="133"/>
                  </a:cubicBezTo>
                  <a:cubicBezTo>
                    <a:pt x="0" y="133"/>
                    <a:pt x="0" y="132"/>
                    <a:pt x="0" y="130"/>
                  </a:cubicBezTo>
                  <a:cubicBezTo>
                    <a:pt x="0" y="87"/>
                    <a:pt x="0" y="45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69" y="0"/>
                    <a:pt x="135" y="0"/>
                    <a:pt x="201" y="0"/>
                  </a:cubicBezTo>
                  <a:cubicBezTo>
                    <a:pt x="204" y="0"/>
                    <a:pt x="204" y="0"/>
                    <a:pt x="204" y="2"/>
                  </a:cubicBezTo>
                  <a:cubicBezTo>
                    <a:pt x="204" y="45"/>
                    <a:pt x="204" y="87"/>
                    <a:pt x="204" y="130"/>
                  </a:cubicBezTo>
                  <a:cubicBezTo>
                    <a:pt x="204" y="132"/>
                    <a:pt x="203" y="133"/>
                    <a:pt x="201" y="133"/>
                  </a:cubicBezTo>
                  <a:cubicBezTo>
                    <a:pt x="168" y="133"/>
                    <a:pt x="135" y="133"/>
                    <a:pt x="102" y="13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11" name="グループ化 810"/>
          <p:cNvGrpSpPr/>
          <p:nvPr/>
        </p:nvGrpSpPr>
        <p:grpSpPr>
          <a:xfrm>
            <a:off x="5624513" y="241301"/>
            <a:ext cx="711200" cy="479425"/>
            <a:chOff x="5624513" y="241301"/>
            <a:chExt cx="711200" cy="479425"/>
          </a:xfrm>
        </p:grpSpPr>
        <p:sp>
          <p:nvSpPr>
            <p:cNvPr id="790" name="Freeform 196"/>
            <p:cNvSpPr>
              <a:spLocks noEditPoints="1"/>
            </p:cNvSpPr>
            <p:nvPr/>
          </p:nvSpPr>
          <p:spPr bwMode="auto">
            <a:xfrm>
              <a:off x="5624513" y="241301"/>
              <a:ext cx="711200" cy="479425"/>
            </a:xfrm>
            <a:custGeom>
              <a:avLst/>
              <a:gdLst>
                <a:gd name="T0" fmla="*/ 0 w 448"/>
                <a:gd name="T1" fmla="*/ 0 h 302"/>
                <a:gd name="T2" fmla="*/ 0 w 448"/>
                <a:gd name="T3" fmla="*/ 302 h 302"/>
                <a:gd name="T4" fmla="*/ 448 w 448"/>
                <a:gd name="T5" fmla="*/ 302 h 302"/>
                <a:gd name="T6" fmla="*/ 448 w 448"/>
                <a:gd name="T7" fmla="*/ 0 h 302"/>
                <a:gd name="T8" fmla="*/ 0 w 448"/>
                <a:gd name="T9" fmla="*/ 0 h 302"/>
                <a:gd name="T10" fmla="*/ 426 w 448"/>
                <a:gd name="T11" fmla="*/ 277 h 302"/>
                <a:gd name="T12" fmla="*/ 18 w 448"/>
                <a:gd name="T13" fmla="*/ 277 h 302"/>
                <a:gd name="T14" fmla="*/ 18 w 448"/>
                <a:gd name="T15" fmla="*/ 63 h 302"/>
                <a:gd name="T16" fmla="*/ 426 w 448"/>
                <a:gd name="T17" fmla="*/ 63 h 302"/>
                <a:gd name="T18" fmla="*/ 426 w 448"/>
                <a:gd name="T19" fmla="*/ 2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302">
                  <a:moveTo>
                    <a:pt x="0" y="0"/>
                  </a:moveTo>
                  <a:lnTo>
                    <a:pt x="0" y="302"/>
                  </a:lnTo>
                  <a:lnTo>
                    <a:pt x="448" y="302"/>
                  </a:lnTo>
                  <a:lnTo>
                    <a:pt x="448" y="0"/>
                  </a:lnTo>
                  <a:lnTo>
                    <a:pt x="0" y="0"/>
                  </a:lnTo>
                  <a:close/>
                  <a:moveTo>
                    <a:pt x="426" y="277"/>
                  </a:moveTo>
                  <a:lnTo>
                    <a:pt x="18" y="277"/>
                  </a:lnTo>
                  <a:lnTo>
                    <a:pt x="18" y="63"/>
                  </a:lnTo>
                  <a:lnTo>
                    <a:pt x="426" y="63"/>
                  </a:lnTo>
                  <a:lnTo>
                    <a:pt x="426" y="277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1" name="Rectangle 197"/>
            <p:cNvSpPr>
              <a:spLocks noChangeArrowheads="1"/>
            </p:cNvSpPr>
            <p:nvPr/>
          </p:nvSpPr>
          <p:spPr bwMode="auto">
            <a:xfrm>
              <a:off x="5713413" y="403226"/>
              <a:ext cx="217488" cy="21748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2" name="Rectangle 198"/>
            <p:cNvSpPr>
              <a:spLocks noChangeArrowheads="1"/>
            </p:cNvSpPr>
            <p:nvPr/>
          </p:nvSpPr>
          <p:spPr bwMode="auto">
            <a:xfrm>
              <a:off x="6007100" y="588963"/>
              <a:ext cx="231775" cy="317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3" name="Rectangle 199"/>
            <p:cNvSpPr>
              <a:spLocks noChangeArrowheads="1"/>
            </p:cNvSpPr>
            <p:nvPr/>
          </p:nvSpPr>
          <p:spPr bwMode="auto">
            <a:xfrm>
              <a:off x="6007100" y="527051"/>
              <a:ext cx="231775" cy="3016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4" name="Rectangle 200"/>
            <p:cNvSpPr>
              <a:spLocks noChangeArrowheads="1"/>
            </p:cNvSpPr>
            <p:nvPr/>
          </p:nvSpPr>
          <p:spPr bwMode="auto">
            <a:xfrm>
              <a:off x="6007100" y="466726"/>
              <a:ext cx="231775" cy="317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5" name="Rectangle 201"/>
            <p:cNvSpPr>
              <a:spLocks noChangeArrowheads="1"/>
            </p:cNvSpPr>
            <p:nvPr/>
          </p:nvSpPr>
          <p:spPr bwMode="auto">
            <a:xfrm>
              <a:off x="6007100" y="403226"/>
              <a:ext cx="231775" cy="317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13" name="グループ化 812"/>
          <p:cNvGrpSpPr/>
          <p:nvPr/>
        </p:nvGrpSpPr>
        <p:grpSpPr>
          <a:xfrm>
            <a:off x="6632575" y="123826"/>
            <a:ext cx="582613" cy="682625"/>
            <a:chOff x="6632575" y="123826"/>
            <a:chExt cx="582613" cy="682625"/>
          </a:xfrm>
        </p:grpSpPr>
        <p:sp>
          <p:nvSpPr>
            <p:cNvPr id="796" name="Freeform 202"/>
            <p:cNvSpPr>
              <a:spLocks/>
            </p:cNvSpPr>
            <p:nvPr/>
          </p:nvSpPr>
          <p:spPr bwMode="auto">
            <a:xfrm>
              <a:off x="6632575" y="123826"/>
              <a:ext cx="333375" cy="682625"/>
            </a:xfrm>
            <a:custGeom>
              <a:avLst/>
              <a:gdLst>
                <a:gd name="T0" fmla="*/ 0 w 117"/>
                <a:gd name="T1" fmla="*/ 125 h 239"/>
                <a:gd name="T2" fmla="*/ 0 w 117"/>
                <a:gd name="T3" fmla="*/ 14 h 239"/>
                <a:gd name="T4" fmla="*/ 1 w 117"/>
                <a:gd name="T5" fmla="*/ 7 h 239"/>
                <a:gd name="T6" fmla="*/ 10 w 117"/>
                <a:gd name="T7" fmla="*/ 0 h 239"/>
                <a:gd name="T8" fmla="*/ 13 w 117"/>
                <a:gd name="T9" fmla="*/ 0 h 239"/>
                <a:gd name="T10" fmla="*/ 104 w 117"/>
                <a:gd name="T11" fmla="*/ 0 h 239"/>
                <a:gd name="T12" fmla="*/ 116 w 117"/>
                <a:gd name="T13" fmla="*/ 8 h 239"/>
                <a:gd name="T14" fmla="*/ 117 w 117"/>
                <a:gd name="T15" fmla="*/ 13 h 239"/>
                <a:gd name="T16" fmla="*/ 117 w 117"/>
                <a:gd name="T17" fmla="*/ 138 h 239"/>
                <a:gd name="T18" fmla="*/ 114 w 117"/>
                <a:gd name="T19" fmla="*/ 140 h 239"/>
                <a:gd name="T20" fmla="*/ 67 w 117"/>
                <a:gd name="T21" fmla="*/ 140 h 239"/>
                <a:gd name="T22" fmla="*/ 64 w 117"/>
                <a:gd name="T23" fmla="*/ 143 h 239"/>
                <a:gd name="T24" fmla="*/ 64 w 117"/>
                <a:gd name="T25" fmla="*/ 178 h 239"/>
                <a:gd name="T26" fmla="*/ 62 w 117"/>
                <a:gd name="T27" fmla="*/ 181 h 239"/>
                <a:gd name="T28" fmla="*/ 20 w 117"/>
                <a:gd name="T29" fmla="*/ 181 h 239"/>
                <a:gd name="T30" fmla="*/ 18 w 117"/>
                <a:gd name="T31" fmla="*/ 183 h 239"/>
                <a:gd name="T32" fmla="*/ 18 w 117"/>
                <a:gd name="T33" fmla="*/ 190 h 239"/>
                <a:gd name="T34" fmla="*/ 20 w 117"/>
                <a:gd name="T35" fmla="*/ 193 h 239"/>
                <a:gd name="T36" fmla="*/ 50 w 117"/>
                <a:gd name="T37" fmla="*/ 193 h 239"/>
                <a:gd name="T38" fmla="*/ 62 w 117"/>
                <a:gd name="T39" fmla="*/ 193 h 239"/>
                <a:gd name="T40" fmla="*/ 64 w 117"/>
                <a:gd name="T41" fmla="*/ 195 h 239"/>
                <a:gd name="T42" fmla="*/ 64 w 117"/>
                <a:gd name="T43" fmla="*/ 202 h 239"/>
                <a:gd name="T44" fmla="*/ 62 w 117"/>
                <a:gd name="T45" fmla="*/ 204 h 239"/>
                <a:gd name="T46" fmla="*/ 21 w 117"/>
                <a:gd name="T47" fmla="*/ 204 h 239"/>
                <a:gd name="T48" fmla="*/ 18 w 117"/>
                <a:gd name="T49" fmla="*/ 208 h 239"/>
                <a:gd name="T50" fmla="*/ 18 w 117"/>
                <a:gd name="T51" fmla="*/ 214 h 239"/>
                <a:gd name="T52" fmla="*/ 20 w 117"/>
                <a:gd name="T53" fmla="*/ 216 h 239"/>
                <a:gd name="T54" fmla="*/ 62 w 117"/>
                <a:gd name="T55" fmla="*/ 216 h 239"/>
                <a:gd name="T56" fmla="*/ 64 w 117"/>
                <a:gd name="T57" fmla="*/ 219 h 239"/>
                <a:gd name="T58" fmla="*/ 64 w 117"/>
                <a:gd name="T59" fmla="*/ 237 h 239"/>
                <a:gd name="T60" fmla="*/ 62 w 117"/>
                <a:gd name="T61" fmla="*/ 239 h 239"/>
                <a:gd name="T62" fmla="*/ 3 w 117"/>
                <a:gd name="T63" fmla="*/ 239 h 239"/>
                <a:gd name="T64" fmla="*/ 0 w 117"/>
                <a:gd name="T65" fmla="*/ 236 h 239"/>
                <a:gd name="T66" fmla="*/ 0 w 117"/>
                <a:gd name="T67" fmla="*/ 12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" h="239">
                  <a:moveTo>
                    <a:pt x="0" y="125"/>
                  </a:moveTo>
                  <a:cubicBezTo>
                    <a:pt x="0" y="88"/>
                    <a:pt x="0" y="51"/>
                    <a:pt x="0" y="14"/>
                  </a:cubicBezTo>
                  <a:cubicBezTo>
                    <a:pt x="0" y="12"/>
                    <a:pt x="0" y="10"/>
                    <a:pt x="1" y="7"/>
                  </a:cubicBezTo>
                  <a:cubicBezTo>
                    <a:pt x="3" y="3"/>
                    <a:pt x="6" y="1"/>
                    <a:pt x="10" y="0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43" y="0"/>
                    <a:pt x="74" y="0"/>
                    <a:pt x="104" y="0"/>
                  </a:cubicBezTo>
                  <a:cubicBezTo>
                    <a:pt x="110" y="0"/>
                    <a:pt x="115" y="3"/>
                    <a:pt x="116" y="8"/>
                  </a:cubicBezTo>
                  <a:cubicBezTo>
                    <a:pt x="117" y="10"/>
                    <a:pt x="117" y="11"/>
                    <a:pt x="117" y="13"/>
                  </a:cubicBezTo>
                  <a:cubicBezTo>
                    <a:pt x="117" y="55"/>
                    <a:pt x="117" y="96"/>
                    <a:pt x="117" y="138"/>
                  </a:cubicBezTo>
                  <a:cubicBezTo>
                    <a:pt x="117" y="140"/>
                    <a:pt x="116" y="140"/>
                    <a:pt x="114" y="140"/>
                  </a:cubicBezTo>
                  <a:cubicBezTo>
                    <a:pt x="98" y="140"/>
                    <a:pt x="83" y="140"/>
                    <a:pt x="67" y="140"/>
                  </a:cubicBezTo>
                  <a:cubicBezTo>
                    <a:pt x="65" y="140"/>
                    <a:pt x="64" y="140"/>
                    <a:pt x="64" y="143"/>
                  </a:cubicBezTo>
                  <a:cubicBezTo>
                    <a:pt x="64" y="155"/>
                    <a:pt x="64" y="167"/>
                    <a:pt x="64" y="178"/>
                  </a:cubicBezTo>
                  <a:cubicBezTo>
                    <a:pt x="64" y="180"/>
                    <a:pt x="64" y="181"/>
                    <a:pt x="62" y="181"/>
                  </a:cubicBezTo>
                  <a:cubicBezTo>
                    <a:pt x="48" y="181"/>
                    <a:pt x="34" y="181"/>
                    <a:pt x="20" y="181"/>
                  </a:cubicBezTo>
                  <a:cubicBezTo>
                    <a:pt x="18" y="181"/>
                    <a:pt x="18" y="181"/>
                    <a:pt x="18" y="183"/>
                  </a:cubicBezTo>
                  <a:cubicBezTo>
                    <a:pt x="18" y="186"/>
                    <a:pt x="18" y="188"/>
                    <a:pt x="18" y="190"/>
                  </a:cubicBezTo>
                  <a:cubicBezTo>
                    <a:pt x="18" y="192"/>
                    <a:pt x="18" y="193"/>
                    <a:pt x="20" y="193"/>
                  </a:cubicBezTo>
                  <a:cubicBezTo>
                    <a:pt x="30" y="193"/>
                    <a:pt x="40" y="193"/>
                    <a:pt x="50" y="193"/>
                  </a:cubicBezTo>
                  <a:cubicBezTo>
                    <a:pt x="54" y="193"/>
                    <a:pt x="58" y="193"/>
                    <a:pt x="62" y="193"/>
                  </a:cubicBezTo>
                  <a:cubicBezTo>
                    <a:pt x="64" y="193"/>
                    <a:pt x="64" y="193"/>
                    <a:pt x="64" y="195"/>
                  </a:cubicBezTo>
                  <a:cubicBezTo>
                    <a:pt x="64" y="197"/>
                    <a:pt x="64" y="200"/>
                    <a:pt x="64" y="202"/>
                  </a:cubicBezTo>
                  <a:cubicBezTo>
                    <a:pt x="64" y="204"/>
                    <a:pt x="64" y="204"/>
                    <a:pt x="62" y="204"/>
                  </a:cubicBezTo>
                  <a:cubicBezTo>
                    <a:pt x="48" y="204"/>
                    <a:pt x="35" y="204"/>
                    <a:pt x="21" y="204"/>
                  </a:cubicBezTo>
                  <a:cubicBezTo>
                    <a:pt x="18" y="204"/>
                    <a:pt x="18" y="204"/>
                    <a:pt x="18" y="208"/>
                  </a:cubicBezTo>
                  <a:cubicBezTo>
                    <a:pt x="18" y="210"/>
                    <a:pt x="18" y="212"/>
                    <a:pt x="18" y="214"/>
                  </a:cubicBezTo>
                  <a:cubicBezTo>
                    <a:pt x="17" y="216"/>
                    <a:pt x="18" y="216"/>
                    <a:pt x="20" y="216"/>
                  </a:cubicBezTo>
                  <a:cubicBezTo>
                    <a:pt x="34" y="216"/>
                    <a:pt x="48" y="216"/>
                    <a:pt x="62" y="216"/>
                  </a:cubicBezTo>
                  <a:cubicBezTo>
                    <a:pt x="64" y="216"/>
                    <a:pt x="64" y="216"/>
                    <a:pt x="64" y="219"/>
                  </a:cubicBezTo>
                  <a:cubicBezTo>
                    <a:pt x="64" y="225"/>
                    <a:pt x="64" y="231"/>
                    <a:pt x="64" y="237"/>
                  </a:cubicBezTo>
                  <a:cubicBezTo>
                    <a:pt x="64" y="239"/>
                    <a:pt x="64" y="239"/>
                    <a:pt x="62" y="239"/>
                  </a:cubicBezTo>
                  <a:cubicBezTo>
                    <a:pt x="42" y="239"/>
                    <a:pt x="23" y="239"/>
                    <a:pt x="3" y="239"/>
                  </a:cubicBezTo>
                  <a:cubicBezTo>
                    <a:pt x="1" y="239"/>
                    <a:pt x="0" y="239"/>
                    <a:pt x="0" y="236"/>
                  </a:cubicBezTo>
                  <a:cubicBezTo>
                    <a:pt x="0" y="199"/>
                    <a:pt x="0" y="162"/>
                    <a:pt x="0" y="125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7" name="Freeform 203"/>
            <p:cNvSpPr>
              <a:spLocks/>
            </p:cNvSpPr>
            <p:nvPr/>
          </p:nvSpPr>
          <p:spPr bwMode="auto">
            <a:xfrm>
              <a:off x="6840538" y="549276"/>
              <a:ext cx="374650" cy="247650"/>
            </a:xfrm>
            <a:custGeom>
              <a:avLst/>
              <a:gdLst>
                <a:gd name="T0" fmla="*/ 66 w 131"/>
                <a:gd name="T1" fmla="*/ 87 h 87"/>
                <a:gd name="T2" fmla="*/ 3 w 131"/>
                <a:gd name="T3" fmla="*/ 87 h 87"/>
                <a:gd name="T4" fmla="*/ 0 w 131"/>
                <a:gd name="T5" fmla="*/ 84 h 87"/>
                <a:gd name="T6" fmla="*/ 0 w 131"/>
                <a:gd name="T7" fmla="*/ 2 h 87"/>
                <a:gd name="T8" fmla="*/ 2 w 131"/>
                <a:gd name="T9" fmla="*/ 0 h 87"/>
                <a:gd name="T10" fmla="*/ 129 w 131"/>
                <a:gd name="T11" fmla="*/ 0 h 87"/>
                <a:gd name="T12" fmla="*/ 131 w 131"/>
                <a:gd name="T13" fmla="*/ 2 h 87"/>
                <a:gd name="T14" fmla="*/ 131 w 131"/>
                <a:gd name="T15" fmla="*/ 85 h 87"/>
                <a:gd name="T16" fmla="*/ 128 w 131"/>
                <a:gd name="T17" fmla="*/ 87 h 87"/>
                <a:gd name="T18" fmla="*/ 66 w 131"/>
                <a:gd name="T1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87">
                  <a:moveTo>
                    <a:pt x="66" y="87"/>
                  </a:moveTo>
                  <a:cubicBezTo>
                    <a:pt x="45" y="87"/>
                    <a:pt x="24" y="87"/>
                    <a:pt x="3" y="87"/>
                  </a:cubicBezTo>
                  <a:cubicBezTo>
                    <a:pt x="0" y="87"/>
                    <a:pt x="0" y="87"/>
                    <a:pt x="0" y="84"/>
                  </a:cubicBezTo>
                  <a:cubicBezTo>
                    <a:pt x="0" y="57"/>
                    <a:pt x="0" y="30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44" y="0"/>
                    <a:pt x="87" y="0"/>
                    <a:pt x="129" y="0"/>
                  </a:cubicBezTo>
                  <a:cubicBezTo>
                    <a:pt x="131" y="0"/>
                    <a:pt x="131" y="0"/>
                    <a:pt x="131" y="2"/>
                  </a:cubicBezTo>
                  <a:cubicBezTo>
                    <a:pt x="131" y="30"/>
                    <a:pt x="131" y="57"/>
                    <a:pt x="131" y="85"/>
                  </a:cubicBezTo>
                  <a:cubicBezTo>
                    <a:pt x="131" y="87"/>
                    <a:pt x="130" y="87"/>
                    <a:pt x="128" y="87"/>
                  </a:cubicBezTo>
                  <a:cubicBezTo>
                    <a:pt x="108" y="87"/>
                    <a:pt x="87" y="87"/>
                    <a:pt x="66" y="87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8" name="Freeform 204"/>
            <p:cNvSpPr>
              <a:spLocks/>
            </p:cNvSpPr>
            <p:nvPr/>
          </p:nvSpPr>
          <p:spPr bwMode="auto">
            <a:xfrm>
              <a:off x="6683375" y="223838"/>
              <a:ext cx="231775" cy="34925"/>
            </a:xfrm>
            <a:custGeom>
              <a:avLst/>
              <a:gdLst>
                <a:gd name="T0" fmla="*/ 40 w 81"/>
                <a:gd name="T1" fmla="*/ 12 h 12"/>
                <a:gd name="T2" fmla="*/ 2 w 81"/>
                <a:gd name="T3" fmla="*/ 12 h 12"/>
                <a:gd name="T4" fmla="*/ 0 w 81"/>
                <a:gd name="T5" fmla="*/ 9 h 12"/>
                <a:gd name="T6" fmla="*/ 0 w 81"/>
                <a:gd name="T7" fmla="*/ 3 h 12"/>
                <a:gd name="T8" fmla="*/ 2 w 81"/>
                <a:gd name="T9" fmla="*/ 0 h 12"/>
                <a:gd name="T10" fmla="*/ 50 w 81"/>
                <a:gd name="T11" fmla="*/ 0 h 12"/>
                <a:gd name="T12" fmla="*/ 79 w 81"/>
                <a:gd name="T13" fmla="*/ 0 h 12"/>
                <a:gd name="T14" fmla="*/ 81 w 81"/>
                <a:gd name="T15" fmla="*/ 3 h 12"/>
                <a:gd name="T16" fmla="*/ 81 w 81"/>
                <a:gd name="T17" fmla="*/ 10 h 12"/>
                <a:gd name="T18" fmla="*/ 79 w 81"/>
                <a:gd name="T19" fmla="*/ 12 h 12"/>
                <a:gd name="T20" fmla="*/ 45 w 81"/>
                <a:gd name="T21" fmla="*/ 12 h 12"/>
                <a:gd name="T22" fmla="*/ 40 w 81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2">
                  <a:moveTo>
                    <a:pt x="40" y="12"/>
                  </a:moveTo>
                  <a:cubicBezTo>
                    <a:pt x="28" y="12"/>
                    <a:pt x="15" y="12"/>
                    <a:pt x="2" y="12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8" y="0"/>
                    <a:pt x="34" y="0"/>
                    <a:pt x="50" y="0"/>
                  </a:cubicBezTo>
                  <a:cubicBezTo>
                    <a:pt x="60" y="0"/>
                    <a:pt x="69" y="0"/>
                    <a:pt x="79" y="0"/>
                  </a:cubicBezTo>
                  <a:cubicBezTo>
                    <a:pt x="81" y="0"/>
                    <a:pt x="81" y="1"/>
                    <a:pt x="81" y="3"/>
                  </a:cubicBezTo>
                  <a:cubicBezTo>
                    <a:pt x="81" y="5"/>
                    <a:pt x="81" y="7"/>
                    <a:pt x="81" y="10"/>
                  </a:cubicBezTo>
                  <a:cubicBezTo>
                    <a:pt x="81" y="11"/>
                    <a:pt x="81" y="12"/>
                    <a:pt x="79" y="12"/>
                  </a:cubicBezTo>
                  <a:cubicBezTo>
                    <a:pt x="68" y="12"/>
                    <a:pt x="56" y="12"/>
                    <a:pt x="45" y="12"/>
                  </a:cubicBezTo>
                  <a:cubicBezTo>
                    <a:pt x="44" y="12"/>
                    <a:pt x="42" y="12"/>
                    <a:pt x="40" y="1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9" name="Freeform 206"/>
            <p:cNvSpPr>
              <a:spLocks/>
            </p:cNvSpPr>
            <p:nvPr/>
          </p:nvSpPr>
          <p:spPr bwMode="auto">
            <a:xfrm>
              <a:off x="6962775" y="620714"/>
              <a:ext cx="231775" cy="157163"/>
            </a:xfrm>
            <a:custGeom>
              <a:avLst/>
              <a:gdLst>
                <a:gd name="T0" fmla="*/ 41 w 81"/>
                <a:gd name="T1" fmla="*/ 0 h 55"/>
                <a:gd name="T2" fmla="*/ 78 w 81"/>
                <a:gd name="T3" fmla="*/ 0 h 55"/>
                <a:gd name="T4" fmla="*/ 81 w 81"/>
                <a:gd name="T5" fmla="*/ 3 h 55"/>
                <a:gd name="T6" fmla="*/ 81 w 81"/>
                <a:gd name="T7" fmla="*/ 53 h 55"/>
                <a:gd name="T8" fmla="*/ 78 w 81"/>
                <a:gd name="T9" fmla="*/ 55 h 55"/>
                <a:gd name="T10" fmla="*/ 3 w 81"/>
                <a:gd name="T11" fmla="*/ 55 h 55"/>
                <a:gd name="T12" fmla="*/ 0 w 81"/>
                <a:gd name="T13" fmla="*/ 53 h 55"/>
                <a:gd name="T14" fmla="*/ 1 w 81"/>
                <a:gd name="T15" fmla="*/ 3 h 55"/>
                <a:gd name="T16" fmla="*/ 3 w 81"/>
                <a:gd name="T17" fmla="*/ 0 h 55"/>
                <a:gd name="T18" fmla="*/ 41 w 81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55">
                  <a:moveTo>
                    <a:pt x="41" y="0"/>
                  </a:moveTo>
                  <a:cubicBezTo>
                    <a:pt x="53" y="0"/>
                    <a:pt x="66" y="0"/>
                    <a:pt x="78" y="0"/>
                  </a:cubicBezTo>
                  <a:cubicBezTo>
                    <a:pt x="80" y="0"/>
                    <a:pt x="81" y="1"/>
                    <a:pt x="81" y="3"/>
                  </a:cubicBezTo>
                  <a:cubicBezTo>
                    <a:pt x="81" y="19"/>
                    <a:pt x="81" y="36"/>
                    <a:pt x="81" y="53"/>
                  </a:cubicBezTo>
                  <a:cubicBezTo>
                    <a:pt x="81" y="55"/>
                    <a:pt x="80" y="55"/>
                    <a:pt x="78" y="55"/>
                  </a:cubicBezTo>
                  <a:cubicBezTo>
                    <a:pt x="53" y="55"/>
                    <a:pt x="28" y="55"/>
                    <a:pt x="3" y="55"/>
                  </a:cubicBezTo>
                  <a:cubicBezTo>
                    <a:pt x="1" y="55"/>
                    <a:pt x="0" y="55"/>
                    <a:pt x="0" y="53"/>
                  </a:cubicBezTo>
                  <a:cubicBezTo>
                    <a:pt x="1" y="36"/>
                    <a:pt x="1" y="19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28" y="0"/>
                    <a:pt x="4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0" name="Freeform 207"/>
            <p:cNvSpPr>
              <a:spLocks/>
            </p:cNvSpPr>
            <p:nvPr/>
          </p:nvSpPr>
          <p:spPr bwMode="auto">
            <a:xfrm>
              <a:off x="6861175" y="620714"/>
              <a:ext cx="82550" cy="157163"/>
            </a:xfrm>
            <a:custGeom>
              <a:avLst/>
              <a:gdLst>
                <a:gd name="T0" fmla="*/ 29 w 29"/>
                <a:gd name="T1" fmla="*/ 28 h 55"/>
                <a:gd name="T2" fmla="*/ 29 w 29"/>
                <a:gd name="T3" fmla="*/ 53 h 55"/>
                <a:gd name="T4" fmla="*/ 27 w 29"/>
                <a:gd name="T5" fmla="*/ 55 h 55"/>
                <a:gd name="T6" fmla="*/ 2 w 29"/>
                <a:gd name="T7" fmla="*/ 55 h 55"/>
                <a:gd name="T8" fmla="*/ 0 w 29"/>
                <a:gd name="T9" fmla="*/ 53 h 55"/>
                <a:gd name="T10" fmla="*/ 0 w 29"/>
                <a:gd name="T11" fmla="*/ 2 h 55"/>
                <a:gd name="T12" fmla="*/ 2 w 29"/>
                <a:gd name="T13" fmla="*/ 0 h 55"/>
                <a:gd name="T14" fmla="*/ 27 w 29"/>
                <a:gd name="T15" fmla="*/ 0 h 55"/>
                <a:gd name="T16" fmla="*/ 29 w 29"/>
                <a:gd name="T17" fmla="*/ 2 h 55"/>
                <a:gd name="T18" fmla="*/ 29 w 29"/>
                <a:gd name="T1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5">
                  <a:moveTo>
                    <a:pt x="29" y="28"/>
                  </a:moveTo>
                  <a:cubicBezTo>
                    <a:pt x="29" y="36"/>
                    <a:pt x="29" y="44"/>
                    <a:pt x="29" y="53"/>
                  </a:cubicBezTo>
                  <a:cubicBezTo>
                    <a:pt x="29" y="55"/>
                    <a:pt x="29" y="55"/>
                    <a:pt x="27" y="55"/>
                  </a:cubicBezTo>
                  <a:cubicBezTo>
                    <a:pt x="19" y="55"/>
                    <a:pt x="10" y="55"/>
                    <a:pt x="2" y="55"/>
                  </a:cubicBezTo>
                  <a:cubicBezTo>
                    <a:pt x="0" y="55"/>
                    <a:pt x="0" y="55"/>
                    <a:pt x="0" y="53"/>
                  </a:cubicBezTo>
                  <a:cubicBezTo>
                    <a:pt x="0" y="36"/>
                    <a:pt x="0" y="19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0" y="0"/>
                    <a:pt x="19" y="0"/>
                    <a:pt x="27" y="0"/>
                  </a:cubicBezTo>
                  <a:cubicBezTo>
                    <a:pt x="29" y="0"/>
                    <a:pt x="29" y="1"/>
                    <a:pt x="29" y="2"/>
                  </a:cubicBezTo>
                  <a:cubicBezTo>
                    <a:pt x="29" y="11"/>
                    <a:pt x="29" y="19"/>
                    <a:pt x="29" y="2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1" name="Freeform 208"/>
            <p:cNvSpPr>
              <a:spLocks/>
            </p:cNvSpPr>
            <p:nvPr/>
          </p:nvSpPr>
          <p:spPr bwMode="auto">
            <a:xfrm>
              <a:off x="7026275" y="642939"/>
              <a:ext cx="117475" cy="20638"/>
            </a:xfrm>
            <a:custGeom>
              <a:avLst/>
              <a:gdLst>
                <a:gd name="T0" fmla="*/ 21 w 41"/>
                <a:gd name="T1" fmla="*/ 0 h 7"/>
                <a:gd name="T2" fmla="*/ 38 w 41"/>
                <a:gd name="T3" fmla="*/ 0 h 7"/>
                <a:gd name="T4" fmla="*/ 41 w 41"/>
                <a:gd name="T5" fmla="*/ 2 h 7"/>
                <a:gd name="T6" fmla="*/ 35 w 41"/>
                <a:gd name="T7" fmla="*/ 7 h 7"/>
                <a:gd name="T8" fmla="*/ 3 w 41"/>
                <a:gd name="T9" fmla="*/ 7 h 7"/>
                <a:gd name="T10" fmla="*/ 0 w 41"/>
                <a:gd name="T11" fmla="*/ 4 h 7"/>
                <a:gd name="T12" fmla="*/ 5 w 41"/>
                <a:gd name="T13" fmla="*/ 0 h 7"/>
                <a:gd name="T14" fmla="*/ 21 w 4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">
                  <a:moveTo>
                    <a:pt x="21" y="0"/>
                  </a:moveTo>
                  <a:cubicBezTo>
                    <a:pt x="27" y="0"/>
                    <a:pt x="32" y="0"/>
                    <a:pt x="38" y="0"/>
                  </a:cubicBezTo>
                  <a:cubicBezTo>
                    <a:pt x="40" y="0"/>
                    <a:pt x="41" y="0"/>
                    <a:pt x="41" y="2"/>
                  </a:cubicBezTo>
                  <a:cubicBezTo>
                    <a:pt x="41" y="7"/>
                    <a:pt x="41" y="7"/>
                    <a:pt x="35" y="7"/>
                  </a:cubicBezTo>
                  <a:cubicBezTo>
                    <a:pt x="25" y="7"/>
                    <a:pt x="14" y="7"/>
                    <a:pt x="3" y="7"/>
                  </a:cubicBezTo>
                  <a:cubicBezTo>
                    <a:pt x="1" y="7"/>
                    <a:pt x="0" y="7"/>
                    <a:pt x="0" y="4"/>
                  </a:cubicBezTo>
                  <a:cubicBezTo>
                    <a:pt x="0" y="0"/>
                    <a:pt x="0" y="0"/>
                    <a:pt x="5" y="0"/>
                  </a:cubicBez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rgbClr val="011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2" name="Freeform 209"/>
            <p:cNvSpPr>
              <a:spLocks/>
            </p:cNvSpPr>
            <p:nvPr/>
          </p:nvSpPr>
          <p:spPr bwMode="auto">
            <a:xfrm>
              <a:off x="7026275" y="674689"/>
              <a:ext cx="117475" cy="20638"/>
            </a:xfrm>
            <a:custGeom>
              <a:avLst/>
              <a:gdLst>
                <a:gd name="T0" fmla="*/ 21 w 41"/>
                <a:gd name="T1" fmla="*/ 7 h 7"/>
                <a:gd name="T2" fmla="*/ 3 w 41"/>
                <a:gd name="T3" fmla="*/ 7 h 7"/>
                <a:gd name="T4" fmla="*/ 0 w 41"/>
                <a:gd name="T5" fmla="*/ 4 h 7"/>
                <a:gd name="T6" fmla="*/ 5 w 41"/>
                <a:gd name="T7" fmla="*/ 0 h 7"/>
                <a:gd name="T8" fmla="*/ 38 w 41"/>
                <a:gd name="T9" fmla="*/ 0 h 7"/>
                <a:gd name="T10" fmla="*/ 41 w 41"/>
                <a:gd name="T11" fmla="*/ 3 h 7"/>
                <a:gd name="T12" fmla="*/ 36 w 41"/>
                <a:gd name="T13" fmla="*/ 7 h 7"/>
                <a:gd name="T14" fmla="*/ 21 w 41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">
                  <a:moveTo>
                    <a:pt x="21" y="7"/>
                  </a:moveTo>
                  <a:cubicBezTo>
                    <a:pt x="15" y="7"/>
                    <a:pt x="9" y="7"/>
                    <a:pt x="3" y="7"/>
                  </a:cubicBezTo>
                  <a:cubicBezTo>
                    <a:pt x="1" y="7"/>
                    <a:pt x="0" y="7"/>
                    <a:pt x="0" y="4"/>
                  </a:cubicBezTo>
                  <a:cubicBezTo>
                    <a:pt x="0" y="0"/>
                    <a:pt x="0" y="0"/>
                    <a:pt x="5" y="0"/>
                  </a:cubicBezTo>
                  <a:cubicBezTo>
                    <a:pt x="16" y="0"/>
                    <a:pt x="27" y="0"/>
                    <a:pt x="38" y="0"/>
                  </a:cubicBezTo>
                  <a:cubicBezTo>
                    <a:pt x="40" y="0"/>
                    <a:pt x="41" y="0"/>
                    <a:pt x="41" y="3"/>
                  </a:cubicBezTo>
                  <a:cubicBezTo>
                    <a:pt x="40" y="7"/>
                    <a:pt x="41" y="7"/>
                    <a:pt x="36" y="7"/>
                  </a:cubicBezTo>
                  <a:cubicBezTo>
                    <a:pt x="31" y="7"/>
                    <a:pt x="26" y="7"/>
                    <a:pt x="21" y="7"/>
                  </a:cubicBezTo>
                  <a:close/>
                </a:path>
              </a:pathLst>
            </a:custGeom>
            <a:solidFill>
              <a:srgbClr val="011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3" name="Freeform 210"/>
            <p:cNvSpPr>
              <a:spLocks/>
            </p:cNvSpPr>
            <p:nvPr/>
          </p:nvSpPr>
          <p:spPr bwMode="auto">
            <a:xfrm>
              <a:off x="7026275" y="703264"/>
              <a:ext cx="117475" cy="23813"/>
            </a:xfrm>
            <a:custGeom>
              <a:avLst/>
              <a:gdLst>
                <a:gd name="T0" fmla="*/ 20 w 41"/>
                <a:gd name="T1" fmla="*/ 1 h 8"/>
                <a:gd name="T2" fmla="*/ 38 w 41"/>
                <a:gd name="T3" fmla="*/ 0 h 8"/>
                <a:gd name="T4" fmla="*/ 41 w 41"/>
                <a:gd name="T5" fmla="*/ 3 h 8"/>
                <a:gd name="T6" fmla="*/ 36 w 41"/>
                <a:gd name="T7" fmla="*/ 8 h 8"/>
                <a:gd name="T8" fmla="*/ 3 w 41"/>
                <a:gd name="T9" fmla="*/ 8 h 8"/>
                <a:gd name="T10" fmla="*/ 0 w 41"/>
                <a:gd name="T11" fmla="*/ 5 h 8"/>
                <a:gd name="T12" fmla="*/ 5 w 41"/>
                <a:gd name="T13" fmla="*/ 1 h 8"/>
                <a:gd name="T14" fmla="*/ 20 w 41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8">
                  <a:moveTo>
                    <a:pt x="20" y="1"/>
                  </a:moveTo>
                  <a:cubicBezTo>
                    <a:pt x="26" y="1"/>
                    <a:pt x="32" y="1"/>
                    <a:pt x="38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8"/>
                    <a:pt x="41" y="8"/>
                    <a:pt x="36" y="8"/>
                  </a:cubicBezTo>
                  <a:cubicBezTo>
                    <a:pt x="25" y="8"/>
                    <a:pt x="14" y="8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1"/>
                    <a:pt x="0" y="1"/>
                    <a:pt x="5" y="1"/>
                  </a:cubicBezTo>
                  <a:cubicBezTo>
                    <a:pt x="10" y="1"/>
                    <a:pt x="15" y="1"/>
                    <a:pt x="20" y="1"/>
                  </a:cubicBezTo>
                  <a:close/>
                </a:path>
              </a:pathLst>
            </a:custGeom>
            <a:solidFill>
              <a:srgbClr val="011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4" name="Freeform 211"/>
            <p:cNvSpPr>
              <a:spLocks/>
            </p:cNvSpPr>
            <p:nvPr/>
          </p:nvSpPr>
          <p:spPr bwMode="auto">
            <a:xfrm>
              <a:off x="7026275" y="735014"/>
              <a:ext cx="117475" cy="22225"/>
            </a:xfrm>
            <a:custGeom>
              <a:avLst/>
              <a:gdLst>
                <a:gd name="T0" fmla="*/ 20 w 41"/>
                <a:gd name="T1" fmla="*/ 0 h 8"/>
                <a:gd name="T2" fmla="*/ 38 w 41"/>
                <a:gd name="T3" fmla="*/ 0 h 8"/>
                <a:gd name="T4" fmla="*/ 41 w 41"/>
                <a:gd name="T5" fmla="*/ 3 h 8"/>
                <a:gd name="T6" fmla="*/ 35 w 41"/>
                <a:gd name="T7" fmla="*/ 8 h 8"/>
                <a:gd name="T8" fmla="*/ 3 w 41"/>
                <a:gd name="T9" fmla="*/ 8 h 8"/>
                <a:gd name="T10" fmla="*/ 0 w 41"/>
                <a:gd name="T11" fmla="*/ 5 h 8"/>
                <a:gd name="T12" fmla="*/ 5 w 41"/>
                <a:gd name="T13" fmla="*/ 0 h 8"/>
                <a:gd name="T14" fmla="*/ 20 w 41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8">
                  <a:moveTo>
                    <a:pt x="20" y="0"/>
                  </a:moveTo>
                  <a:cubicBezTo>
                    <a:pt x="26" y="0"/>
                    <a:pt x="32" y="1"/>
                    <a:pt x="38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8"/>
                    <a:pt x="41" y="8"/>
                    <a:pt x="35" y="8"/>
                  </a:cubicBezTo>
                  <a:cubicBezTo>
                    <a:pt x="25" y="8"/>
                    <a:pt x="14" y="8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0"/>
                    <a:pt x="0" y="0"/>
                    <a:pt x="5" y="0"/>
                  </a:cubicBezTo>
                  <a:cubicBezTo>
                    <a:pt x="10" y="0"/>
                    <a:pt x="15" y="0"/>
                    <a:pt x="20" y="0"/>
                  </a:cubicBezTo>
                  <a:close/>
                </a:path>
              </a:pathLst>
            </a:custGeom>
            <a:solidFill>
              <a:srgbClr val="011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15" name="グループ化 814"/>
          <p:cNvGrpSpPr/>
          <p:nvPr/>
        </p:nvGrpSpPr>
        <p:grpSpPr>
          <a:xfrm>
            <a:off x="7540625" y="130176"/>
            <a:ext cx="598488" cy="695326"/>
            <a:chOff x="7540625" y="130176"/>
            <a:chExt cx="598488" cy="695326"/>
          </a:xfrm>
        </p:grpSpPr>
        <p:sp>
          <p:nvSpPr>
            <p:cNvPr id="405" name="Freeform 212"/>
            <p:cNvSpPr>
              <a:spLocks noEditPoints="1"/>
            </p:cNvSpPr>
            <p:nvPr/>
          </p:nvSpPr>
          <p:spPr bwMode="auto">
            <a:xfrm>
              <a:off x="7540625" y="130176"/>
              <a:ext cx="339725" cy="695325"/>
            </a:xfrm>
            <a:custGeom>
              <a:avLst/>
              <a:gdLst>
                <a:gd name="T0" fmla="*/ 107 w 119"/>
                <a:gd name="T1" fmla="*/ 0 h 244"/>
                <a:gd name="T2" fmla="*/ 12 w 119"/>
                <a:gd name="T3" fmla="*/ 0 h 244"/>
                <a:gd name="T4" fmla="*/ 0 w 119"/>
                <a:gd name="T5" fmla="*/ 12 h 244"/>
                <a:gd name="T6" fmla="*/ 0 w 119"/>
                <a:gd name="T7" fmla="*/ 244 h 244"/>
                <a:gd name="T8" fmla="*/ 65 w 119"/>
                <a:gd name="T9" fmla="*/ 244 h 244"/>
                <a:gd name="T10" fmla="*/ 65 w 119"/>
                <a:gd name="T11" fmla="*/ 220 h 244"/>
                <a:gd name="T12" fmla="*/ 18 w 119"/>
                <a:gd name="T13" fmla="*/ 220 h 244"/>
                <a:gd name="T14" fmla="*/ 18 w 119"/>
                <a:gd name="T15" fmla="*/ 208 h 244"/>
                <a:gd name="T16" fmla="*/ 65 w 119"/>
                <a:gd name="T17" fmla="*/ 208 h 244"/>
                <a:gd name="T18" fmla="*/ 65 w 119"/>
                <a:gd name="T19" fmla="*/ 196 h 244"/>
                <a:gd name="T20" fmla="*/ 18 w 119"/>
                <a:gd name="T21" fmla="*/ 196 h 244"/>
                <a:gd name="T22" fmla="*/ 18 w 119"/>
                <a:gd name="T23" fmla="*/ 184 h 244"/>
                <a:gd name="T24" fmla="*/ 65 w 119"/>
                <a:gd name="T25" fmla="*/ 184 h 244"/>
                <a:gd name="T26" fmla="*/ 65 w 119"/>
                <a:gd name="T27" fmla="*/ 149 h 244"/>
                <a:gd name="T28" fmla="*/ 65 w 119"/>
                <a:gd name="T29" fmla="*/ 143 h 244"/>
                <a:gd name="T30" fmla="*/ 71 w 119"/>
                <a:gd name="T31" fmla="*/ 143 h 244"/>
                <a:gd name="T32" fmla="*/ 107 w 119"/>
                <a:gd name="T33" fmla="*/ 143 h 244"/>
                <a:gd name="T34" fmla="*/ 119 w 119"/>
                <a:gd name="T35" fmla="*/ 143 h 244"/>
                <a:gd name="T36" fmla="*/ 119 w 119"/>
                <a:gd name="T37" fmla="*/ 12 h 244"/>
                <a:gd name="T38" fmla="*/ 107 w 119"/>
                <a:gd name="T39" fmla="*/ 0 h 244"/>
                <a:gd name="T40" fmla="*/ 101 w 119"/>
                <a:gd name="T41" fmla="*/ 48 h 244"/>
                <a:gd name="T42" fmla="*/ 18 w 119"/>
                <a:gd name="T43" fmla="*/ 48 h 244"/>
                <a:gd name="T44" fmla="*/ 18 w 119"/>
                <a:gd name="T45" fmla="*/ 36 h 244"/>
                <a:gd name="T46" fmla="*/ 101 w 119"/>
                <a:gd name="T47" fmla="*/ 36 h 244"/>
                <a:gd name="T48" fmla="*/ 101 w 119"/>
                <a:gd name="T49" fmla="*/ 4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244">
                  <a:moveTo>
                    <a:pt x="10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65" y="244"/>
                    <a:pt x="65" y="244"/>
                    <a:pt x="65" y="244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18" y="220"/>
                    <a:pt x="18" y="220"/>
                    <a:pt x="18" y="220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65" y="208"/>
                    <a:pt x="65" y="208"/>
                    <a:pt x="65" y="208"/>
                  </a:cubicBezTo>
                  <a:cubicBezTo>
                    <a:pt x="65" y="196"/>
                    <a:pt x="65" y="196"/>
                    <a:pt x="65" y="196"/>
                  </a:cubicBezTo>
                  <a:cubicBezTo>
                    <a:pt x="18" y="196"/>
                    <a:pt x="18" y="196"/>
                    <a:pt x="18" y="196"/>
                  </a:cubicBezTo>
                  <a:cubicBezTo>
                    <a:pt x="18" y="184"/>
                    <a:pt x="18" y="184"/>
                    <a:pt x="18" y="184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107" y="143"/>
                    <a:pt x="107" y="143"/>
                    <a:pt x="107" y="143"/>
                  </a:cubicBezTo>
                  <a:cubicBezTo>
                    <a:pt x="111" y="143"/>
                    <a:pt x="113" y="143"/>
                    <a:pt x="119" y="14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9" y="5"/>
                    <a:pt x="114" y="0"/>
                    <a:pt x="107" y="0"/>
                  </a:cubicBezTo>
                  <a:close/>
                  <a:moveTo>
                    <a:pt x="101" y="48"/>
                  </a:moveTo>
                  <a:cubicBezTo>
                    <a:pt x="18" y="48"/>
                    <a:pt x="18" y="48"/>
                    <a:pt x="18" y="4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1" y="36"/>
                    <a:pt x="101" y="36"/>
                    <a:pt x="101" y="36"/>
                  </a:cubicBezTo>
                  <a:lnTo>
                    <a:pt x="101" y="48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6" name="Freeform 213"/>
            <p:cNvSpPr>
              <a:spLocks noEditPoints="1"/>
            </p:cNvSpPr>
            <p:nvPr/>
          </p:nvSpPr>
          <p:spPr bwMode="auto">
            <a:xfrm>
              <a:off x="7751763" y="563564"/>
              <a:ext cx="387350" cy="261938"/>
            </a:xfrm>
            <a:custGeom>
              <a:avLst/>
              <a:gdLst>
                <a:gd name="T0" fmla="*/ 0 w 244"/>
                <a:gd name="T1" fmla="*/ 0 h 165"/>
                <a:gd name="T2" fmla="*/ 0 w 244"/>
                <a:gd name="T3" fmla="*/ 165 h 165"/>
                <a:gd name="T4" fmla="*/ 244 w 244"/>
                <a:gd name="T5" fmla="*/ 165 h 165"/>
                <a:gd name="T6" fmla="*/ 244 w 244"/>
                <a:gd name="T7" fmla="*/ 0 h 165"/>
                <a:gd name="T8" fmla="*/ 0 w 244"/>
                <a:gd name="T9" fmla="*/ 0 h 165"/>
                <a:gd name="T10" fmla="*/ 233 w 244"/>
                <a:gd name="T11" fmla="*/ 151 h 165"/>
                <a:gd name="T12" fmla="*/ 9 w 244"/>
                <a:gd name="T13" fmla="*/ 151 h 165"/>
                <a:gd name="T14" fmla="*/ 9 w 244"/>
                <a:gd name="T15" fmla="*/ 34 h 165"/>
                <a:gd name="T16" fmla="*/ 233 w 244"/>
                <a:gd name="T17" fmla="*/ 34 h 165"/>
                <a:gd name="T18" fmla="*/ 233 w 244"/>
                <a:gd name="T19" fmla="*/ 151 h 165"/>
                <a:gd name="T20" fmla="*/ 233 w 244"/>
                <a:gd name="T21" fmla="*/ 15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165">
                  <a:moveTo>
                    <a:pt x="0" y="0"/>
                  </a:moveTo>
                  <a:lnTo>
                    <a:pt x="0" y="165"/>
                  </a:lnTo>
                  <a:lnTo>
                    <a:pt x="244" y="165"/>
                  </a:lnTo>
                  <a:lnTo>
                    <a:pt x="244" y="0"/>
                  </a:lnTo>
                  <a:lnTo>
                    <a:pt x="0" y="0"/>
                  </a:lnTo>
                  <a:close/>
                  <a:moveTo>
                    <a:pt x="233" y="151"/>
                  </a:moveTo>
                  <a:lnTo>
                    <a:pt x="9" y="151"/>
                  </a:lnTo>
                  <a:lnTo>
                    <a:pt x="9" y="34"/>
                  </a:lnTo>
                  <a:lnTo>
                    <a:pt x="233" y="34"/>
                  </a:lnTo>
                  <a:lnTo>
                    <a:pt x="233" y="151"/>
                  </a:lnTo>
                  <a:lnTo>
                    <a:pt x="233" y="151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7" name="Rectangle 214"/>
            <p:cNvSpPr>
              <a:spLocks noChangeArrowheads="1"/>
            </p:cNvSpPr>
            <p:nvPr/>
          </p:nvSpPr>
          <p:spPr bwMode="auto">
            <a:xfrm>
              <a:off x="7799388" y="652464"/>
              <a:ext cx="120650" cy="11906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8" name="Rectangle 215"/>
            <p:cNvSpPr>
              <a:spLocks noChangeArrowheads="1"/>
            </p:cNvSpPr>
            <p:nvPr/>
          </p:nvSpPr>
          <p:spPr bwMode="auto">
            <a:xfrm>
              <a:off x="7959725" y="755651"/>
              <a:ext cx="128588" cy="1587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9" name="Rectangle 216"/>
            <p:cNvSpPr>
              <a:spLocks noChangeArrowheads="1"/>
            </p:cNvSpPr>
            <p:nvPr/>
          </p:nvSpPr>
          <p:spPr bwMode="auto">
            <a:xfrm>
              <a:off x="7959725" y="720726"/>
              <a:ext cx="128588" cy="1746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" name="Rectangle 217"/>
            <p:cNvSpPr>
              <a:spLocks noChangeArrowheads="1"/>
            </p:cNvSpPr>
            <p:nvPr/>
          </p:nvSpPr>
          <p:spPr bwMode="auto">
            <a:xfrm>
              <a:off x="7959725" y="685801"/>
              <a:ext cx="128588" cy="1746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" name="Rectangle 218"/>
            <p:cNvSpPr>
              <a:spLocks noChangeArrowheads="1"/>
            </p:cNvSpPr>
            <p:nvPr/>
          </p:nvSpPr>
          <p:spPr bwMode="auto">
            <a:xfrm>
              <a:off x="7959725" y="652464"/>
              <a:ext cx="128588" cy="1746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412" name="Freeform 219"/>
          <p:cNvSpPr>
            <a:spLocks noEditPoints="1"/>
          </p:cNvSpPr>
          <p:nvPr/>
        </p:nvSpPr>
        <p:spPr bwMode="auto">
          <a:xfrm>
            <a:off x="8404225" y="127001"/>
            <a:ext cx="731838" cy="655638"/>
          </a:xfrm>
          <a:custGeom>
            <a:avLst/>
            <a:gdLst>
              <a:gd name="T0" fmla="*/ 99 w 256"/>
              <a:gd name="T1" fmla="*/ 162 h 230"/>
              <a:gd name="T2" fmla="*/ 114 w 256"/>
              <a:gd name="T3" fmla="*/ 142 h 230"/>
              <a:gd name="T4" fmla="*/ 143 w 256"/>
              <a:gd name="T5" fmla="*/ 160 h 230"/>
              <a:gd name="T6" fmla="*/ 160 w 256"/>
              <a:gd name="T7" fmla="*/ 163 h 230"/>
              <a:gd name="T8" fmla="*/ 92 w 256"/>
              <a:gd name="T9" fmla="*/ 134 h 230"/>
              <a:gd name="T10" fmla="*/ 90 w 256"/>
              <a:gd name="T11" fmla="*/ 97 h 230"/>
              <a:gd name="T12" fmla="*/ 122 w 256"/>
              <a:gd name="T13" fmla="*/ 97 h 230"/>
              <a:gd name="T14" fmla="*/ 98 w 256"/>
              <a:gd name="T15" fmla="*/ 111 h 230"/>
              <a:gd name="T16" fmla="*/ 162 w 256"/>
              <a:gd name="T17" fmla="*/ 87 h 230"/>
              <a:gd name="T18" fmla="*/ 131 w 256"/>
              <a:gd name="T19" fmla="*/ 76 h 230"/>
              <a:gd name="T20" fmla="*/ 145 w 256"/>
              <a:gd name="T21" fmla="*/ 146 h 230"/>
              <a:gd name="T22" fmla="*/ 116 w 256"/>
              <a:gd name="T23" fmla="*/ 133 h 230"/>
              <a:gd name="T24" fmla="*/ 131 w 256"/>
              <a:gd name="T25" fmla="*/ 106 h 230"/>
              <a:gd name="T26" fmla="*/ 166 w 256"/>
              <a:gd name="T27" fmla="*/ 134 h 230"/>
              <a:gd name="T28" fmla="*/ 171 w 256"/>
              <a:gd name="T29" fmla="*/ 152 h 230"/>
              <a:gd name="T30" fmla="*/ 169 w 256"/>
              <a:gd name="T31" fmla="*/ 131 h 230"/>
              <a:gd name="T32" fmla="*/ 138 w 256"/>
              <a:gd name="T33" fmla="*/ 102 h 230"/>
              <a:gd name="T34" fmla="*/ 177 w 256"/>
              <a:gd name="T35" fmla="*/ 137 h 230"/>
              <a:gd name="T36" fmla="*/ 96 w 256"/>
              <a:gd name="T37" fmla="*/ 80 h 230"/>
              <a:gd name="T38" fmla="*/ 164 w 256"/>
              <a:gd name="T39" fmla="*/ 169 h 230"/>
              <a:gd name="T40" fmla="*/ 52 w 256"/>
              <a:gd name="T41" fmla="*/ 190 h 230"/>
              <a:gd name="T42" fmla="*/ 34 w 256"/>
              <a:gd name="T43" fmla="*/ 179 h 230"/>
              <a:gd name="T44" fmla="*/ 218 w 256"/>
              <a:gd name="T45" fmla="*/ 179 h 230"/>
              <a:gd name="T46" fmla="*/ 126 w 256"/>
              <a:gd name="T47" fmla="*/ 18 h 230"/>
              <a:gd name="T48" fmla="*/ 144 w 256"/>
              <a:gd name="T49" fmla="*/ 28 h 230"/>
              <a:gd name="T50" fmla="*/ 198 w 256"/>
              <a:gd name="T51" fmla="*/ 164 h 230"/>
              <a:gd name="T52" fmla="*/ 195 w 256"/>
              <a:gd name="T53" fmla="*/ 146 h 230"/>
              <a:gd name="T54" fmla="*/ 178 w 256"/>
              <a:gd name="T55" fmla="*/ 179 h 230"/>
              <a:gd name="T56" fmla="*/ 186 w 256"/>
              <a:gd name="T57" fmla="*/ 163 h 230"/>
              <a:gd name="T58" fmla="*/ 144 w 256"/>
              <a:gd name="T59" fmla="*/ 202 h 230"/>
              <a:gd name="T60" fmla="*/ 161 w 256"/>
              <a:gd name="T61" fmla="*/ 223 h 230"/>
              <a:gd name="T62" fmla="*/ 235 w 256"/>
              <a:gd name="T63" fmla="*/ 223 h 230"/>
              <a:gd name="T64" fmla="*/ 256 w 256"/>
              <a:gd name="T65" fmla="*/ 202 h 230"/>
              <a:gd name="T66" fmla="*/ 198 w 256"/>
              <a:gd name="T67" fmla="*/ 126 h 230"/>
              <a:gd name="T68" fmla="*/ 248 w 256"/>
              <a:gd name="T69" fmla="*/ 200 h 230"/>
              <a:gd name="T70" fmla="*/ 144 w 256"/>
              <a:gd name="T71" fmla="*/ 191 h 230"/>
              <a:gd name="T72" fmla="*/ 56 w 256"/>
              <a:gd name="T73" fmla="*/ 190 h 230"/>
              <a:gd name="T74" fmla="*/ 71 w 256"/>
              <a:gd name="T75" fmla="*/ 159 h 230"/>
              <a:gd name="T76" fmla="*/ 36 w 256"/>
              <a:gd name="T77" fmla="*/ 153 h 230"/>
              <a:gd name="T78" fmla="*/ 67 w 256"/>
              <a:gd name="T79" fmla="*/ 150 h 230"/>
              <a:gd name="T80" fmla="*/ 0 w 256"/>
              <a:gd name="T81" fmla="*/ 132 h 230"/>
              <a:gd name="T82" fmla="*/ 40 w 256"/>
              <a:gd name="T83" fmla="*/ 208 h 230"/>
              <a:gd name="T84" fmla="*/ 91 w 256"/>
              <a:gd name="T85" fmla="*/ 230 h 230"/>
              <a:gd name="T86" fmla="*/ 105 w 256"/>
              <a:gd name="T87" fmla="*/ 208 h 230"/>
              <a:gd name="T88" fmla="*/ 104 w 256"/>
              <a:gd name="T89" fmla="*/ 187 h 230"/>
              <a:gd name="T90" fmla="*/ 9 w 256"/>
              <a:gd name="T91" fmla="*/ 135 h 230"/>
              <a:gd name="T92" fmla="*/ 124 w 256"/>
              <a:gd name="T93" fmla="*/ 57 h 230"/>
              <a:gd name="T94" fmla="*/ 106 w 256"/>
              <a:gd name="T95" fmla="*/ 54 h 230"/>
              <a:gd name="T96" fmla="*/ 139 w 256"/>
              <a:gd name="T97" fmla="*/ 57 h 230"/>
              <a:gd name="T98" fmla="*/ 128 w 256"/>
              <a:gd name="T99" fmla="*/ 43 h 230"/>
              <a:gd name="T100" fmla="*/ 182 w 256"/>
              <a:gd name="T101" fmla="*/ 80 h 230"/>
              <a:gd name="T102" fmla="*/ 178 w 256"/>
              <a:gd name="T103" fmla="*/ 0 h 230"/>
              <a:gd name="T104" fmla="*/ 72 w 256"/>
              <a:gd name="T105" fmla="*/ 76 h 230"/>
              <a:gd name="T106" fmla="*/ 81 w 256"/>
              <a:gd name="T107" fmla="*/ 74 h 230"/>
              <a:gd name="T108" fmla="*/ 176 w 256"/>
              <a:gd name="T109" fmla="*/ 7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6" h="230">
                <a:moveTo>
                  <a:pt x="160" y="163"/>
                </a:moveTo>
                <a:cubicBezTo>
                  <a:pt x="151" y="170"/>
                  <a:pt x="140" y="173"/>
                  <a:pt x="130" y="173"/>
                </a:cubicBezTo>
                <a:cubicBezTo>
                  <a:pt x="119" y="173"/>
                  <a:pt x="108" y="169"/>
                  <a:pt x="99" y="162"/>
                </a:cubicBezTo>
                <a:cubicBezTo>
                  <a:pt x="98" y="157"/>
                  <a:pt x="99" y="148"/>
                  <a:pt x="102" y="140"/>
                </a:cubicBezTo>
                <a:cubicBezTo>
                  <a:pt x="104" y="140"/>
                  <a:pt x="106" y="140"/>
                  <a:pt x="109" y="139"/>
                </a:cubicBezTo>
                <a:cubicBezTo>
                  <a:pt x="110" y="140"/>
                  <a:pt x="112" y="141"/>
                  <a:pt x="114" y="142"/>
                </a:cubicBezTo>
                <a:cubicBezTo>
                  <a:pt x="118" y="146"/>
                  <a:pt x="124" y="149"/>
                  <a:pt x="128" y="151"/>
                </a:cubicBezTo>
                <a:cubicBezTo>
                  <a:pt x="127" y="154"/>
                  <a:pt x="128" y="156"/>
                  <a:pt x="130" y="158"/>
                </a:cubicBezTo>
                <a:cubicBezTo>
                  <a:pt x="133" y="162"/>
                  <a:pt x="139" y="163"/>
                  <a:pt x="143" y="160"/>
                </a:cubicBezTo>
                <a:cubicBezTo>
                  <a:pt x="144" y="159"/>
                  <a:pt x="145" y="158"/>
                  <a:pt x="145" y="157"/>
                </a:cubicBezTo>
                <a:cubicBezTo>
                  <a:pt x="153" y="159"/>
                  <a:pt x="159" y="159"/>
                  <a:pt x="164" y="159"/>
                </a:cubicBezTo>
                <a:cubicBezTo>
                  <a:pt x="162" y="161"/>
                  <a:pt x="162" y="162"/>
                  <a:pt x="160" y="163"/>
                </a:cubicBezTo>
                <a:close/>
                <a:moveTo>
                  <a:pt x="90" y="97"/>
                </a:moveTo>
                <a:cubicBezTo>
                  <a:pt x="89" y="102"/>
                  <a:pt x="88" y="108"/>
                  <a:pt x="92" y="116"/>
                </a:cubicBezTo>
                <a:cubicBezTo>
                  <a:pt x="88" y="122"/>
                  <a:pt x="88" y="129"/>
                  <a:pt x="92" y="134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2" y="141"/>
                  <a:pt x="91" y="147"/>
                  <a:pt x="90" y="152"/>
                </a:cubicBezTo>
                <a:cubicBezTo>
                  <a:pt x="78" y="135"/>
                  <a:pt x="79" y="113"/>
                  <a:pt x="90" y="97"/>
                </a:cubicBezTo>
                <a:close/>
                <a:moveTo>
                  <a:pt x="100" y="86"/>
                </a:moveTo>
                <a:cubicBezTo>
                  <a:pt x="103" y="84"/>
                  <a:pt x="106" y="82"/>
                  <a:pt x="108" y="81"/>
                </a:cubicBezTo>
                <a:cubicBezTo>
                  <a:pt x="112" y="86"/>
                  <a:pt x="116" y="92"/>
                  <a:pt x="122" y="97"/>
                </a:cubicBezTo>
                <a:cubicBezTo>
                  <a:pt x="117" y="100"/>
                  <a:pt x="113" y="104"/>
                  <a:pt x="108" y="109"/>
                </a:cubicBezTo>
                <a:cubicBezTo>
                  <a:pt x="108" y="110"/>
                  <a:pt x="107" y="110"/>
                  <a:pt x="106" y="111"/>
                </a:cubicBezTo>
                <a:cubicBezTo>
                  <a:pt x="104" y="110"/>
                  <a:pt x="101" y="110"/>
                  <a:pt x="98" y="111"/>
                </a:cubicBezTo>
                <a:cubicBezTo>
                  <a:pt x="94" y="102"/>
                  <a:pt x="94" y="94"/>
                  <a:pt x="95" y="90"/>
                </a:cubicBezTo>
                <a:cubicBezTo>
                  <a:pt x="97" y="89"/>
                  <a:pt x="98" y="88"/>
                  <a:pt x="100" y="86"/>
                </a:cubicBezTo>
                <a:close/>
                <a:moveTo>
                  <a:pt x="162" y="87"/>
                </a:moveTo>
                <a:cubicBezTo>
                  <a:pt x="154" y="86"/>
                  <a:pt x="142" y="86"/>
                  <a:pt x="129" y="93"/>
                </a:cubicBezTo>
                <a:cubicBezTo>
                  <a:pt x="125" y="88"/>
                  <a:pt x="120" y="83"/>
                  <a:pt x="116" y="78"/>
                </a:cubicBezTo>
                <a:cubicBezTo>
                  <a:pt x="120" y="77"/>
                  <a:pt x="126" y="76"/>
                  <a:pt x="131" y="76"/>
                </a:cubicBezTo>
                <a:cubicBezTo>
                  <a:pt x="141" y="76"/>
                  <a:pt x="152" y="80"/>
                  <a:pt x="162" y="87"/>
                </a:cubicBezTo>
                <a:close/>
                <a:moveTo>
                  <a:pt x="146" y="150"/>
                </a:moveTo>
                <a:cubicBezTo>
                  <a:pt x="146" y="149"/>
                  <a:pt x="146" y="148"/>
                  <a:pt x="145" y="146"/>
                </a:cubicBezTo>
                <a:cubicBezTo>
                  <a:pt x="142" y="142"/>
                  <a:pt x="136" y="142"/>
                  <a:pt x="132" y="144"/>
                </a:cubicBezTo>
                <a:cubicBezTo>
                  <a:pt x="128" y="142"/>
                  <a:pt x="123" y="139"/>
                  <a:pt x="119" y="135"/>
                </a:cubicBezTo>
                <a:cubicBezTo>
                  <a:pt x="118" y="134"/>
                  <a:pt x="117" y="134"/>
                  <a:pt x="116" y="133"/>
                </a:cubicBezTo>
                <a:cubicBezTo>
                  <a:pt x="119" y="128"/>
                  <a:pt x="119" y="123"/>
                  <a:pt x="116" y="118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122" y="112"/>
                  <a:pt x="127" y="109"/>
                  <a:pt x="131" y="106"/>
                </a:cubicBezTo>
                <a:cubicBezTo>
                  <a:pt x="137" y="112"/>
                  <a:pt x="144" y="117"/>
                  <a:pt x="150" y="122"/>
                </a:cubicBezTo>
                <a:cubicBezTo>
                  <a:pt x="148" y="125"/>
                  <a:pt x="148" y="129"/>
                  <a:pt x="151" y="132"/>
                </a:cubicBezTo>
                <a:cubicBezTo>
                  <a:pt x="154" y="137"/>
                  <a:pt x="161" y="138"/>
                  <a:pt x="166" y="134"/>
                </a:cubicBezTo>
                <a:cubicBezTo>
                  <a:pt x="166" y="134"/>
                  <a:pt x="166" y="134"/>
                  <a:pt x="167" y="134"/>
                </a:cubicBezTo>
                <a:cubicBezTo>
                  <a:pt x="171" y="137"/>
                  <a:pt x="175" y="140"/>
                  <a:pt x="177" y="141"/>
                </a:cubicBezTo>
                <a:cubicBezTo>
                  <a:pt x="176" y="144"/>
                  <a:pt x="174" y="148"/>
                  <a:pt x="171" y="152"/>
                </a:cubicBezTo>
                <a:cubicBezTo>
                  <a:pt x="167" y="153"/>
                  <a:pt x="159" y="154"/>
                  <a:pt x="146" y="150"/>
                </a:cubicBezTo>
                <a:close/>
                <a:moveTo>
                  <a:pt x="177" y="137"/>
                </a:moveTo>
                <a:cubicBezTo>
                  <a:pt x="175" y="136"/>
                  <a:pt x="172" y="134"/>
                  <a:pt x="169" y="131"/>
                </a:cubicBezTo>
                <a:cubicBezTo>
                  <a:pt x="170" y="128"/>
                  <a:pt x="170" y="124"/>
                  <a:pt x="167" y="121"/>
                </a:cubicBezTo>
                <a:cubicBezTo>
                  <a:pt x="164" y="116"/>
                  <a:pt x="158" y="116"/>
                  <a:pt x="154" y="118"/>
                </a:cubicBezTo>
                <a:cubicBezTo>
                  <a:pt x="149" y="114"/>
                  <a:pt x="143" y="108"/>
                  <a:pt x="138" y="102"/>
                </a:cubicBezTo>
                <a:cubicBezTo>
                  <a:pt x="154" y="93"/>
                  <a:pt x="167" y="94"/>
                  <a:pt x="168" y="94"/>
                </a:cubicBezTo>
                <a:cubicBezTo>
                  <a:pt x="168" y="94"/>
                  <a:pt x="169" y="94"/>
                  <a:pt x="169" y="95"/>
                </a:cubicBezTo>
                <a:cubicBezTo>
                  <a:pt x="178" y="107"/>
                  <a:pt x="181" y="123"/>
                  <a:pt x="177" y="137"/>
                </a:cubicBezTo>
                <a:close/>
                <a:moveTo>
                  <a:pt x="174" y="91"/>
                </a:moveTo>
                <a:cubicBezTo>
                  <a:pt x="164" y="76"/>
                  <a:pt x="146" y="69"/>
                  <a:pt x="130" y="69"/>
                </a:cubicBezTo>
                <a:cubicBezTo>
                  <a:pt x="118" y="69"/>
                  <a:pt x="106" y="72"/>
                  <a:pt x="96" y="80"/>
                </a:cubicBezTo>
                <a:cubicBezTo>
                  <a:pt x="72" y="99"/>
                  <a:pt x="66" y="134"/>
                  <a:pt x="86" y="159"/>
                </a:cubicBezTo>
                <a:cubicBezTo>
                  <a:pt x="97" y="173"/>
                  <a:pt x="114" y="181"/>
                  <a:pt x="130" y="181"/>
                </a:cubicBezTo>
                <a:cubicBezTo>
                  <a:pt x="142" y="181"/>
                  <a:pt x="154" y="177"/>
                  <a:pt x="164" y="169"/>
                </a:cubicBezTo>
                <a:cubicBezTo>
                  <a:pt x="188" y="150"/>
                  <a:pt x="193" y="115"/>
                  <a:pt x="174" y="91"/>
                </a:cubicBezTo>
                <a:close/>
                <a:moveTo>
                  <a:pt x="34" y="179"/>
                </a:moveTo>
                <a:cubicBezTo>
                  <a:pt x="52" y="190"/>
                  <a:pt x="52" y="190"/>
                  <a:pt x="52" y="190"/>
                </a:cubicBezTo>
                <a:cubicBezTo>
                  <a:pt x="52" y="168"/>
                  <a:pt x="52" y="168"/>
                  <a:pt x="52" y="168"/>
                </a:cubicBezTo>
                <a:cubicBezTo>
                  <a:pt x="34" y="158"/>
                  <a:pt x="34" y="158"/>
                  <a:pt x="34" y="158"/>
                </a:cubicBezTo>
                <a:lnTo>
                  <a:pt x="34" y="179"/>
                </a:lnTo>
                <a:close/>
                <a:moveTo>
                  <a:pt x="200" y="168"/>
                </a:moveTo>
                <a:cubicBezTo>
                  <a:pt x="200" y="190"/>
                  <a:pt x="200" y="190"/>
                  <a:pt x="200" y="190"/>
                </a:cubicBezTo>
                <a:cubicBezTo>
                  <a:pt x="218" y="179"/>
                  <a:pt x="218" y="179"/>
                  <a:pt x="218" y="179"/>
                </a:cubicBezTo>
                <a:cubicBezTo>
                  <a:pt x="218" y="158"/>
                  <a:pt x="218" y="158"/>
                  <a:pt x="218" y="158"/>
                </a:cubicBezTo>
                <a:lnTo>
                  <a:pt x="200" y="168"/>
                </a:lnTo>
                <a:close/>
                <a:moveTo>
                  <a:pt x="126" y="18"/>
                </a:moveTo>
                <a:cubicBezTo>
                  <a:pt x="108" y="28"/>
                  <a:pt x="108" y="28"/>
                  <a:pt x="108" y="2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44" y="28"/>
                  <a:pt x="144" y="28"/>
                  <a:pt x="144" y="28"/>
                </a:cubicBezTo>
                <a:lnTo>
                  <a:pt x="126" y="18"/>
                </a:lnTo>
                <a:close/>
                <a:moveTo>
                  <a:pt x="189" y="158"/>
                </a:moveTo>
                <a:cubicBezTo>
                  <a:pt x="198" y="164"/>
                  <a:pt x="198" y="164"/>
                  <a:pt x="198" y="164"/>
                </a:cubicBezTo>
                <a:cubicBezTo>
                  <a:pt x="216" y="153"/>
                  <a:pt x="216" y="153"/>
                  <a:pt x="216" y="153"/>
                </a:cubicBezTo>
                <a:cubicBezTo>
                  <a:pt x="198" y="144"/>
                  <a:pt x="198" y="144"/>
                  <a:pt x="198" y="144"/>
                </a:cubicBezTo>
                <a:cubicBezTo>
                  <a:pt x="195" y="146"/>
                  <a:pt x="195" y="146"/>
                  <a:pt x="195" y="146"/>
                </a:cubicBezTo>
                <a:cubicBezTo>
                  <a:pt x="193" y="150"/>
                  <a:pt x="191" y="154"/>
                  <a:pt x="189" y="158"/>
                </a:cubicBezTo>
                <a:close/>
                <a:moveTo>
                  <a:pt x="178" y="173"/>
                </a:moveTo>
                <a:cubicBezTo>
                  <a:pt x="178" y="179"/>
                  <a:pt x="178" y="179"/>
                  <a:pt x="178" y="179"/>
                </a:cubicBezTo>
                <a:cubicBezTo>
                  <a:pt x="196" y="190"/>
                  <a:pt x="196" y="190"/>
                  <a:pt x="196" y="190"/>
                </a:cubicBezTo>
                <a:cubicBezTo>
                  <a:pt x="196" y="168"/>
                  <a:pt x="196" y="168"/>
                  <a:pt x="196" y="168"/>
                </a:cubicBezTo>
                <a:cubicBezTo>
                  <a:pt x="186" y="163"/>
                  <a:pt x="186" y="163"/>
                  <a:pt x="186" y="163"/>
                </a:cubicBezTo>
                <a:cubicBezTo>
                  <a:pt x="184" y="166"/>
                  <a:pt x="181" y="170"/>
                  <a:pt x="178" y="173"/>
                </a:cubicBezTo>
                <a:close/>
                <a:moveTo>
                  <a:pt x="144" y="191"/>
                </a:moveTo>
                <a:cubicBezTo>
                  <a:pt x="144" y="202"/>
                  <a:pt x="144" y="202"/>
                  <a:pt x="144" y="202"/>
                </a:cubicBezTo>
                <a:cubicBezTo>
                  <a:pt x="144" y="205"/>
                  <a:pt x="147" y="208"/>
                  <a:pt x="150" y="208"/>
                </a:cubicBezTo>
                <a:cubicBezTo>
                  <a:pt x="184" y="208"/>
                  <a:pt x="184" y="208"/>
                  <a:pt x="184" y="208"/>
                </a:cubicBezTo>
                <a:cubicBezTo>
                  <a:pt x="188" y="221"/>
                  <a:pt x="183" y="223"/>
                  <a:pt x="161" y="223"/>
                </a:cubicBezTo>
                <a:cubicBezTo>
                  <a:pt x="161" y="230"/>
                  <a:pt x="161" y="230"/>
                  <a:pt x="161" y="230"/>
                </a:cubicBezTo>
                <a:cubicBezTo>
                  <a:pt x="235" y="230"/>
                  <a:pt x="235" y="230"/>
                  <a:pt x="235" y="230"/>
                </a:cubicBezTo>
                <a:cubicBezTo>
                  <a:pt x="235" y="223"/>
                  <a:pt x="235" y="223"/>
                  <a:pt x="235" y="223"/>
                </a:cubicBezTo>
                <a:cubicBezTo>
                  <a:pt x="214" y="223"/>
                  <a:pt x="211" y="221"/>
                  <a:pt x="215" y="208"/>
                </a:cubicBezTo>
                <a:cubicBezTo>
                  <a:pt x="249" y="208"/>
                  <a:pt x="249" y="208"/>
                  <a:pt x="249" y="208"/>
                </a:cubicBezTo>
                <a:cubicBezTo>
                  <a:pt x="253" y="208"/>
                  <a:pt x="256" y="205"/>
                  <a:pt x="256" y="20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9"/>
                  <a:pt x="253" y="126"/>
                  <a:pt x="250" y="126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8" y="129"/>
                  <a:pt x="198" y="132"/>
                  <a:pt x="197" y="135"/>
                </a:cubicBezTo>
                <a:cubicBezTo>
                  <a:pt x="248" y="135"/>
                  <a:pt x="248" y="135"/>
                  <a:pt x="248" y="135"/>
                </a:cubicBezTo>
                <a:cubicBezTo>
                  <a:pt x="248" y="200"/>
                  <a:pt x="248" y="200"/>
                  <a:pt x="248" y="200"/>
                </a:cubicBezTo>
                <a:cubicBezTo>
                  <a:pt x="153" y="200"/>
                  <a:pt x="153" y="200"/>
                  <a:pt x="153" y="200"/>
                </a:cubicBezTo>
                <a:cubicBezTo>
                  <a:pt x="153" y="189"/>
                  <a:pt x="153" y="189"/>
                  <a:pt x="153" y="189"/>
                </a:cubicBezTo>
                <a:cubicBezTo>
                  <a:pt x="150" y="190"/>
                  <a:pt x="147" y="191"/>
                  <a:pt x="144" y="191"/>
                </a:cubicBezTo>
                <a:close/>
                <a:moveTo>
                  <a:pt x="71" y="159"/>
                </a:moveTo>
                <a:cubicBezTo>
                  <a:pt x="56" y="168"/>
                  <a:pt x="56" y="168"/>
                  <a:pt x="56" y="168"/>
                </a:cubicBezTo>
                <a:cubicBezTo>
                  <a:pt x="56" y="190"/>
                  <a:pt x="56" y="190"/>
                  <a:pt x="56" y="190"/>
                </a:cubicBezTo>
                <a:cubicBezTo>
                  <a:pt x="73" y="179"/>
                  <a:pt x="73" y="179"/>
                  <a:pt x="73" y="179"/>
                </a:cubicBezTo>
                <a:cubicBezTo>
                  <a:pt x="73" y="162"/>
                  <a:pt x="73" y="162"/>
                  <a:pt x="73" y="162"/>
                </a:cubicBezTo>
                <a:cubicBezTo>
                  <a:pt x="73" y="161"/>
                  <a:pt x="72" y="160"/>
                  <a:pt x="71" y="159"/>
                </a:cubicBezTo>
                <a:close/>
                <a:moveTo>
                  <a:pt x="67" y="150"/>
                </a:moveTo>
                <a:cubicBezTo>
                  <a:pt x="54" y="144"/>
                  <a:pt x="54" y="144"/>
                  <a:pt x="54" y="144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54" y="164"/>
                  <a:pt x="54" y="164"/>
                  <a:pt x="54" y="164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8" y="153"/>
                  <a:pt x="68" y="152"/>
                  <a:pt x="67" y="150"/>
                </a:cubicBezTo>
                <a:close/>
                <a:moveTo>
                  <a:pt x="62" y="126"/>
                </a:moveTo>
                <a:cubicBezTo>
                  <a:pt x="6" y="126"/>
                  <a:pt x="6" y="126"/>
                  <a:pt x="6" y="126"/>
                </a:cubicBezTo>
                <a:cubicBezTo>
                  <a:pt x="3" y="126"/>
                  <a:pt x="0" y="128"/>
                  <a:pt x="0" y="13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5"/>
                  <a:pt x="3" y="208"/>
                  <a:pt x="6" y="208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44" y="221"/>
                  <a:pt x="39" y="223"/>
                  <a:pt x="17" y="223"/>
                </a:cubicBezTo>
                <a:cubicBezTo>
                  <a:pt x="17" y="230"/>
                  <a:pt x="17" y="230"/>
                  <a:pt x="17" y="230"/>
                </a:cubicBezTo>
                <a:cubicBezTo>
                  <a:pt x="91" y="230"/>
                  <a:pt x="91" y="230"/>
                  <a:pt x="91" y="230"/>
                </a:cubicBezTo>
                <a:cubicBezTo>
                  <a:pt x="91" y="223"/>
                  <a:pt x="91" y="223"/>
                  <a:pt x="91" y="223"/>
                </a:cubicBezTo>
                <a:cubicBezTo>
                  <a:pt x="70" y="223"/>
                  <a:pt x="67" y="221"/>
                  <a:pt x="71" y="208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109" y="208"/>
                  <a:pt x="112" y="205"/>
                  <a:pt x="112" y="202"/>
                </a:cubicBezTo>
                <a:cubicBezTo>
                  <a:pt x="112" y="190"/>
                  <a:pt x="112" y="190"/>
                  <a:pt x="112" y="190"/>
                </a:cubicBezTo>
                <a:cubicBezTo>
                  <a:pt x="109" y="190"/>
                  <a:pt x="106" y="189"/>
                  <a:pt x="104" y="187"/>
                </a:cubicBezTo>
                <a:cubicBezTo>
                  <a:pt x="104" y="200"/>
                  <a:pt x="104" y="200"/>
                  <a:pt x="104" y="200"/>
                </a:cubicBezTo>
                <a:cubicBezTo>
                  <a:pt x="9" y="200"/>
                  <a:pt x="9" y="200"/>
                  <a:pt x="9" y="200"/>
                </a:cubicBezTo>
                <a:cubicBezTo>
                  <a:pt x="9" y="135"/>
                  <a:pt x="9" y="135"/>
                  <a:pt x="9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2" y="132"/>
                  <a:pt x="62" y="129"/>
                  <a:pt x="62" y="126"/>
                </a:cubicBezTo>
                <a:close/>
                <a:moveTo>
                  <a:pt x="124" y="57"/>
                </a:moveTo>
                <a:cubicBezTo>
                  <a:pt x="124" y="43"/>
                  <a:pt x="124" y="43"/>
                  <a:pt x="124" y="4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14" y="59"/>
                  <a:pt x="114" y="59"/>
                  <a:pt x="114" y="59"/>
                </a:cubicBezTo>
                <a:cubicBezTo>
                  <a:pt x="117" y="58"/>
                  <a:pt x="120" y="57"/>
                  <a:pt x="124" y="57"/>
                </a:cubicBezTo>
                <a:close/>
                <a:moveTo>
                  <a:pt x="139" y="57"/>
                </a:moveTo>
                <a:cubicBezTo>
                  <a:pt x="145" y="54"/>
                  <a:pt x="145" y="54"/>
                  <a:pt x="145" y="54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32" y="57"/>
                  <a:pt x="136" y="57"/>
                  <a:pt x="139" y="57"/>
                </a:cubicBezTo>
                <a:close/>
                <a:moveTo>
                  <a:pt x="182" y="80"/>
                </a:moveTo>
                <a:cubicBezTo>
                  <a:pt x="183" y="79"/>
                  <a:pt x="184" y="77"/>
                  <a:pt x="184" y="76"/>
                </a:cubicBezTo>
                <a:cubicBezTo>
                  <a:pt x="184" y="6"/>
                  <a:pt x="184" y="6"/>
                  <a:pt x="184" y="6"/>
                </a:cubicBezTo>
                <a:cubicBezTo>
                  <a:pt x="184" y="3"/>
                  <a:pt x="181" y="0"/>
                  <a:pt x="1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5" y="0"/>
                  <a:pt x="72" y="3"/>
                  <a:pt x="72" y="7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9"/>
                  <a:pt x="74" y="82"/>
                  <a:pt x="77" y="83"/>
                </a:cubicBezTo>
                <a:cubicBezTo>
                  <a:pt x="79" y="80"/>
                  <a:pt x="82" y="77"/>
                  <a:pt x="85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1" y="9"/>
                  <a:pt x="81" y="9"/>
                  <a:pt x="81" y="9"/>
                </a:cubicBezTo>
                <a:cubicBezTo>
                  <a:pt x="176" y="9"/>
                  <a:pt x="176" y="9"/>
                  <a:pt x="176" y="9"/>
                </a:cubicBezTo>
                <a:cubicBezTo>
                  <a:pt x="176" y="74"/>
                  <a:pt x="176" y="74"/>
                  <a:pt x="176" y="74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7" y="76"/>
                  <a:pt x="180" y="78"/>
                  <a:pt x="182" y="80"/>
                </a:cubicBezTo>
                <a:close/>
              </a:path>
            </a:pathLst>
          </a:custGeom>
          <a:solidFill>
            <a:srgbClr val="001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18" name="グループ化 817"/>
          <p:cNvGrpSpPr/>
          <p:nvPr/>
        </p:nvGrpSpPr>
        <p:grpSpPr>
          <a:xfrm>
            <a:off x="6350" y="1568451"/>
            <a:ext cx="744538" cy="762001"/>
            <a:chOff x="6350" y="1568451"/>
            <a:chExt cx="744538" cy="762001"/>
          </a:xfrm>
        </p:grpSpPr>
        <p:sp>
          <p:nvSpPr>
            <p:cNvPr id="413" name="Freeform 220"/>
            <p:cNvSpPr>
              <a:spLocks noEditPoints="1"/>
            </p:cNvSpPr>
            <p:nvPr/>
          </p:nvSpPr>
          <p:spPr bwMode="auto">
            <a:xfrm>
              <a:off x="6350" y="2125664"/>
              <a:ext cx="744538" cy="204788"/>
            </a:xfrm>
            <a:custGeom>
              <a:avLst/>
              <a:gdLst>
                <a:gd name="T0" fmla="*/ 17 w 261"/>
                <a:gd name="T1" fmla="*/ 0 h 72"/>
                <a:gd name="T2" fmla="*/ 0 w 261"/>
                <a:gd name="T3" fmla="*/ 17 h 72"/>
                <a:gd name="T4" fmla="*/ 0 w 261"/>
                <a:gd name="T5" fmla="*/ 72 h 72"/>
                <a:gd name="T6" fmla="*/ 261 w 261"/>
                <a:gd name="T7" fmla="*/ 72 h 72"/>
                <a:gd name="T8" fmla="*/ 261 w 261"/>
                <a:gd name="T9" fmla="*/ 17 h 72"/>
                <a:gd name="T10" fmla="*/ 244 w 261"/>
                <a:gd name="T11" fmla="*/ 0 h 72"/>
                <a:gd name="T12" fmla="*/ 17 w 261"/>
                <a:gd name="T13" fmla="*/ 0 h 72"/>
                <a:gd name="T14" fmla="*/ 239 w 261"/>
                <a:gd name="T15" fmla="*/ 31 h 72"/>
                <a:gd name="T16" fmla="*/ 230 w 261"/>
                <a:gd name="T17" fmla="*/ 22 h 72"/>
                <a:gd name="T18" fmla="*/ 239 w 261"/>
                <a:gd name="T19" fmla="*/ 14 h 72"/>
                <a:gd name="T20" fmla="*/ 248 w 261"/>
                <a:gd name="T21" fmla="*/ 22 h 72"/>
                <a:gd name="T22" fmla="*/ 239 w 261"/>
                <a:gd name="T2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1" h="72">
                  <a:moveTo>
                    <a:pt x="17" y="0"/>
                  </a:moveTo>
                  <a:cubicBezTo>
                    <a:pt x="8" y="0"/>
                    <a:pt x="0" y="9"/>
                    <a:pt x="0" y="1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17"/>
                    <a:pt x="261" y="17"/>
                    <a:pt x="261" y="17"/>
                  </a:cubicBezTo>
                  <a:cubicBezTo>
                    <a:pt x="261" y="9"/>
                    <a:pt x="252" y="0"/>
                    <a:pt x="244" y="0"/>
                  </a:cubicBezTo>
                  <a:lnTo>
                    <a:pt x="17" y="0"/>
                  </a:lnTo>
                  <a:close/>
                  <a:moveTo>
                    <a:pt x="239" y="31"/>
                  </a:moveTo>
                  <a:cubicBezTo>
                    <a:pt x="234" y="31"/>
                    <a:pt x="230" y="27"/>
                    <a:pt x="230" y="22"/>
                  </a:cubicBezTo>
                  <a:cubicBezTo>
                    <a:pt x="230" y="18"/>
                    <a:pt x="234" y="14"/>
                    <a:pt x="239" y="14"/>
                  </a:cubicBezTo>
                  <a:cubicBezTo>
                    <a:pt x="244" y="14"/>
                    <a:pt x="248" y="18"/>
                    <a:pt x="248" y="22"/>
                  </a:cubicBezTo>
                  <a:cubicBezTo>
                    <a:pt x="248" y="27"/>
                    <a:pt x="244" y="31"/>
                    <a:pt x="239" y="31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4" name="Freeform 221"/>
            <p:cNvSpPr>
              <a:spLocks/>
            </p:cNvSpPr>
            <p:nvPr/>
          </p:nvSpPr>
          <p:spPr bwMode="auto">
            <a:xfrm>
              <a:off x="228600" y="1568451"/>
              <a:ext cx="301625" cy="400050"/>
            </a:xfrm>
            <a:custGeom>
              <a:avLst/>
              <a:gdLst>
                <a:gd name="T0" fmla="*/ 70 w 190"/>
                <a:gd name="T1" fmla="*/ 169 h 252"/>
                <a:gd name="T2" fmla="*/ 0 w 190"/>
                <a:gd name="T3" fmla="*/ 99 h 252"/>
                <a:gd name="T4" fmla="*/ 0 w 190"/>
                <a:gd name="T5" fmla="*/ 157 h 252"/>
                <a:gd name="T6" fmla="*/ 95 w 190"/>
                <a:gd name="T7" fmla="*/ 252 h 252"/>
                <a:gd name="T8" fmla="*/ 190 w 190"/>
                <a:gd name="T9" fmla="*/ 157 h 252"/>
                <a:gd name="T10" fmla="*/ 190 w 190"/>
                <a:gd name="T11" fmla="*/ 99 h 252"/>
                <a:gd name="T12" fmla="*/ 120 w 190"/>
                <a:gd name="T13" fmla="*/ 169 h 252"/>
                <a:gd name="T14" fmla="*/ 120 w 190"/>
                <a:gd name="T15" fmla="*/ 0 h 252"/>
                <a:gd name="T16" fmla="*/ 70 w 190"/>
                <a:gd name="T17" fmla="*/ 0 h 252"/>
                <a:gd name="T18" fmla="*/ 70 w 190"/>
                <a:gd name="T19" fmla="*/ 16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252">
                  <a:moveTo>
                    <a:pt x="70" y="169"/>
                  </a:moveTo>
                  <a:lnTo>
                    <a:pt x="0" y="99"/>
                  </a:lnTo>
                  <a:lnTo>
                    <a:pt x="0" y="157"/>
                  </a:lnTo>
                  <a:lnTo>
                    <a:pt x="95" y="252"/>
                  </a:lnTo>
                  <a:lnTo>
                    <a:pt x="190" y="157"/>
                  </a:lnTo>
                  <a:lnTo>
                    <a:pt x="190" y="99"/>
                  </a:lnTo>
                  <a:lnTo>
                    <a:pt x="120" y="169"/>
                  </a:lnTo>
                  <a:lnTo>
                    <a:pt x="120" y="0"/>
                  </a:lnTo>
                  <a:lnTo>
                    <a:pt x="70" y="0"/>
                  </a:lnTo>
                  <a:lnTo>
                    <a:pt x="70" y="169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5" name="Freeform 222"/>
            <p:cNvSpPr>
              <a:spLocks/>
            </p:cNvSpPr>
            <p:nvPr/>
          </p:nvSpPr>
          <p:spPr bwMode="auto">
            <a:xfrm>
              <a:off x="42863" y="1951039"/>
              <a:ext cx="673100" cy="142875"/>
            </a:xfrm>
            <a:custGeom>
              <a:avLst/>
              <a:gdLst>
                <a:gd name="T0" fmla="*/ 356 w 424"/>
                <a:gd name="T1" fmla="*/ 0 h 90"/>
                <a:gd name="T2" fmla="*/ 252 w 424"/>
                <a:gd name="T3" fmla="*/ 0 h 90"/>
                <a:gd name="T4" fmla="*/ 225 w 424"/>
                <a:gd name="T5" fmla="*/ 24 h 90"/>
                <a:gd name="T6" fmla="*/ 212 w 424"/>
                <a:gd name="T7" fmla="*/ 38 h 90"/>
                <a:gd name="T8" fmla="*/ 198 w 424"/>
                <a:gd name="T9" fmla="*/ 24 h 90"/>
                <a:gd name="T10" fmla="*/ 171 w 424"/>
                <a:gd name="T11" fmla="*/ 0 h 90"/>
                <a:gd name="T12" fmla="*/ 66 w 424"/>
                <a:gd name="T13" fmla="*/ 0 h 90"/>
                <a:gd name="T14" fmla="*/ 0 w 424"/>
                <a:gd name="T15" fmla="*/ 90 h 90"/>
                <a:gd name="T16" fmla="*/ 424 w 424"/>
                <a:gd name="T17" fmla="*/ 90 h 90"/>
                <a:gd name="T18" fmla="*/ 356 w 424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" h="90">
                  <a:moveTo>
                    <a:pt x="356" y="0"/>
                  </a:moveTo>
                  <a:lnTo>
                    <a:pt x="252" y="0"/>
                  </a:lnTo>
                  <a:lnTo>
                    <a:pt x="225" y="24"/>
                  </a:lnTo>
                  <a:lnTo>
                    <a:pt x="212" y="38"/>
                  </a:lnTo>
                  <a:lnTo>
                    <a:pt x="198" y="24"/>
                  </a:lnTo>
                  <a:lnTo>
                    <a:pt x="171" y="0"/>
                  </a:lnTo>
                  <a:lnTo>
                    <a:pt x="66" y="0"/>
                  </a:lnTo>
                  <a:lnTo>
                    <a:pt x="0" y="90"/>
                  </a:lnTo>
                  <a:lnTo>
                    <a:pt x="424" y="9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20" name="グループ化 819"/>
          <p:cNvGrpSpPr/>
          <p:nvPr/>
        </p:nvGrpSpPr>
        <p:grpSpPr>
          <a:xfrm>
            <a:off x="944563" y="1649414"/>
            <a:ext cx="741363" cy="609600"/>
            <a:chOff x="944563" y="1649414"/>
            <a:chExt cx="741363" cy="609600"/>
          </a:xfrm>
        </p:grpSpPr>
        <p:sp>
          <p:nvSpPr>
            <p:cNvPr id="416" name="Freeform 223"/>
            <p:cNvSpPr>
              <a:spLocks/>
            </p:cNvSpPr>
            <p:nvPr/>
          </p:nvSpPr>
          <p:spPr bwMode="auto">
            <a:xfrm>
              <a:off x="1219200" y="2008189"/>
              <a:ext cx="190500" cy="250825"/>
            </a:xfrm>
            <a:custGeom>
              <a:avLst/>
              <a:gdLst>
                <a:gd name="T0" fmla="*/ 75 w 120"/>
                <a:gd name="T1" fmla="*/ 52 h 158"/>
                <a:gd name="T2" fmla="*/ 120 w 120"/>
                <a:gd name="T3" fmla="*/ 97 h 158"/>
                <a:gd name="T4" fmla="*/ 120 w 120"/>
                <a:gd name="T5" fmla="*/ 59 h 158"/>
                <a:gd name="T6" fmla="*/ 61 w 120"/>
                <a:gd name="T7" fmla="*/ 0 h 158"/>
                <a:gd name="T8" fmla="*/ 0 w 120"/>
                <a:gd name="T9" fmla="*/ 59 h 158"/>
                <a:gd name="T10" fmla="*/ 0 w 120"/>
                <a:gd name="T11" fmla="*/ 97 h 158"/>
                <a:gd name="T12" fmla="*/ 44 w 120"/>
                <a:gd name="T13" fmla="*/ 52 h 158"/>
                <a:gd name="T14" fmla="*/ 44 w 120"/>
                <a:gd name="T15" fmla="*/ 158 h 158"/>
                <a:gd name="T16" fmla="*/ 75 w 120"/>
                <a:gd name="T17" fmla="*/ 158 h 158"/>
                <a:gd name="T18" fmla="*/ 75 w 120"/>
                <a:gd name="T19" fmla="*/ 5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58">
                  <a:moveTo>
                    <a:pt x="75" y="52"/>
                  </a:moveTo>
                  <a:lnTo>
                    <a:pt x="120" y="97"/>
                  </a:lnTo>
                  <a:lnTo>
                    <a:pt x="120" y="59"/>
                  </a:lnTo>
                  <a:lnTo>
                    <a:pt x="61" y="0"/>
                  </a:lnTo>
                  <a:lnTo>
                    <a:pt x="0" y="59"/>
                  </a:lnTo>
                  <a:lnTo>
                    <a:pt x="0" y="97"/>
                  </a:lnTo>
                  <a:lnTo>
                    <a:pt x="44" y="52"/>
                  </a:lnTo>
                  <a:lnTo>
                    <a:pt x="44" y="158"/>
                  </a:lnTo>
                  <a:lnTo>
                    <a:pt x="75" y="158"/>
                  </a:lnTo>
                  <a:lnTo>
                    <a:pt x="75" y="52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7" name="Freeform 224"/>
            <p:cNvSpPr>
              <a:spLocks/>
            </p:cNvSpPr>
            <p:nvPr/>
          </p:nvSpPr>
          <p:spPr bwMode="auto">
            <a:xfrm>
              <a:off x="944563" y="1649414"/>
              <a:ext cx="741363" cy="430213"/>
            </a:xfrm>
            <a:custGeom>
              <a:avLst/>
              <a:gdLst>
                <a:gd name="T0" fmla="*/ 238 w 260"/>
                <a:gd name="T1" fmla="*/ 78 h 151"/>
                <a:gd name="T2" fmla="*/ 239 w 260"/>
                <a:gd name="T3" fmla="*/ 70 h 151"/>
                <a:gd name="T4" fmla="*/ 194 w 260"/>
                <a:gd name="T5" fmla="*/ 22 h 151"/>
                <a:gd name="T6" fmla="*/ 172 w 260"/>
                <a:gd name="T7" fmla="*/ 29 h 151"/>
                <a:gd name="T8" fmla="*/ 130 w 260"/>
                <a:gd name="T9" fmla="*/ 0 h 151"/>
                <a:gd name="T10" fmla="*/ 84 w 260"/>
                <a:gd name="T11" fmla="*/ 50 h 151"/>
                <a:gd name="T12" fmla="*/ 84 w 260"/>
                <a:gd name="T13" fmla="*/ 51 h 151"/>
                <a:gd name="T14" fmla="*/ 74 w 260"/>
                <a:gd name="T15" fmla="*/ 50 h 151"/>
                <a:gd name="T16" fmla="*/ 44 w 260"/>
                <a:gd name="T17" fmla="*/ 67 h 151"/>
                <a:gd name="T18" fmla="*/ 39 w 260"/>
                <a:gd name="T19" fmla="*/ 67 h 151"/>
                <a:gd name="T20" fmla="*/ 0 w 260"/>
                <a:gd name="T21" fmla="*/ 109 h 151"/>
                <a:gd name="T22" fmla="*/ 39 w 260"/>
                <a:gd name="T23" fmla="*/ 151 h 151"/>
                <a:gd name="T24" fmla="*/ 92 w 260"/>
                <a:gd name="T25" fmla="*/ 151 h 151"/>
                <a:gd name="T26" fmla="*/ 123 w 260"/>
                <a:gd name="T27" fmla="*/ 119 h 151"/>
                <a:gd name="T28" fmla="*/ 129 w 260"/>
                <a:gd name="T29" fmla="*/ 113 h 151"/>
                <a:gd name="T30" fmla="*/ 135 w 260"/>
                <a:gd name="T31" fmla="*/ 119 h 151"/>
                <a:gd name="T32" fmla="*/ 166 w 260"/>
                <a:gd name="T33" fmla="*/ 151 h 151"/>
                <a:gd name="T34" fmla="*/ 227 w 260"/>
                <a:gd name="T35" fmla="*/ 151 h 151"/>
                <a:gd name="T36" fmla="*/ 232 w 260"/>
                <a:gd name="T37" fmla="*/ 150 h 151"/>
                <a:gd name="T38" fmla="*/ 260 w 260"/>
                <a:gd name="T39" fmla="*/ 113 h 151"/>
                <a:gd name="T40" fmla="*/ 238 w 260"/>
                <a:gd name="T41" fmla="*/ 7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51">
                  <a:moveTo>
                    <a:pt x="238" y="78"/>
                  </a:moveTo>
                  <a:cubicBezTo>
                    <a:pt x="238" y="75"/>
                    <a:pt x="239" y="73"/>
                    <a:pt x="239" y="70"/>
                  </a:cubicBezTo>
                  <a:cubicBezTo>
                    <a:pt x="239" y="43"/>
                    <a:pt x="219" y="22"/>
                    <a:pt x="194" y="22"/>
                  </a:cubicBezTo>
                  <a:cubicBezTo>
                    <a:pt x="186" y="22"/>
                    <a:pt x="179" y="24"/>
                    <a:pt x="172" y="29"/>
                  </a:cubicBezTo>
                  <a:cubicBezTo>
                    <a:pt x="164" y="11"/>
                    <a:pt x="148" y="0"/>
                    <a:pt x="130" y="0"/>
                  </a:cubicBezTo>
                  <a:cubicBezTo>
                    <a:pt x="105" y="0"/>
                    <a:pt x="84" y="22"/>
                    <a:pt x="84" y="50"/>
                  </a:cubicBezTo>
                  <a:cubicBezTo>
                    <a:pt x="84" y="50"/>
                    <a:pt x="84" y="50"/>
                    <a:pt x="84" y="51"/>
                  </a:cubicBezTo>
                  <a:cubicBezTo>
                    <a:pt x="80" y="50"/>
                    <a:pt x="77" y="50"/>
                    <a:pt x="74" y="50"/>
                  </a:cubicBezTo>
                  <a:cubicBezTo>
                    <a:pt x="61" y="50"/>
                    <a:pt x="50" y="56"/>
                    <a:pt x="44" y="67"/>
                  </a:cubicBezTo>
                  <a:cubicBezTo>
                    <a:pt x="42" y="67"/>
                    <a:pt x="41" y="67"/>
                    <a:pt x="39" y="67"/>
                  </a:cubicBezTo>
                  <a:cubicBezTo>
                    <a:pt x="17" y="67"/>
                    <a:pt x="0" y="86"/>
                    <a:pt x="0" y="109"/>
                  </a:cubicBezTo>
                  <a:cubicBezTo>
                    <a:pt x="0" y="132"/>
                    <a:pt x="17" y="151"/>
                    <a:pt x="39" y="151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66" y="151"/>
                    <a:pt x="166" y="151"/>
                    <a:pt x="166" y="151"/>
                  </a:cubicBezTo>
                  <a:cubicBezTo>
                    <a:pt x="227" y="151"/>
                    <a:pt x="227" y="151"/>
                    <a:pt x="227" y="151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48" y="145"/>
                    <a:pt x="260" y="130"/>
                    <a:pt x="260" y="113"/>
                  </a:cubicBezTo>
                  <a:cubicBezTo>
                    <a:pt x="260" y="97"/>
                    <a:pt x="251" y="84"/>
                    <a:pt x="238" y="78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22" name="グループ化 821"/>
          <p:cNvGrpSpPr/>
          <p:nvPr/>
        </p:nvGrpSpPr>
        <p:grpSpPr>
          <a:xfrm>
            <a:off x="1878013" y="1649414"/>
            <a:ext cx="719138" cy="584200"/>
            <a:chOff x="1878013" y="1649414"/>
            <a:chExt cx="719138" cy="584200"/>
          </a:xfrm>
        </p:grpSpPr>
        <p:sp>
          <p:nvSpPr>
            <p:cNvPr id="418" name="Freeform 225"/>
            <p:cNvSpPr>
              <a:spLocks noEditPoints="1"/>
            </p:cNvSpPr>
            <p:nvPr/>
          </p:nvSpPr>
          <p:spPr bwMode="auto">
            <a:xfrm>
              <a:off x="1878013" y="1649414"/>
              <a:ext cx="719138" cy="584200"/>
            </a:xfrm>
            <a:custGeom>
              <a:avLst/>
              <a:gdLst>
                <a:gd name="T0" fmla="*/ 0 w 453"/>
                <a:gd name="T1" fmla="*/ 0 h 368"/>
                <a:gd name="T2" fmla="*/ 0 w 453"/>
                <a:gd name="T3" fmla="*/ 368 h 368"/>
                <a:gd name="T4" fmla="*/ 453 w 453"/>
                <a:gd name="T5" fmla="*/ 368 h 368"/>
                <a:gd name="T6" fmla="*/ 453 w 453"/>
                <a:gd name="T7" fmla="*/ 0 h 368"/>
                <a:gd name="T8" fmla="*/ 0 w 453"/>
                <a:gd name="T9" fmla="*/ 0 h 368"/>
                <a:gd name="T10" fmla="*/ 433 w 453"/>
                <a:gd name="T11" fmla="*/ 348 h 368"/>
                <a:gd name="T12" fmla="*/ 20 w 453"/>
                <a:gd name="T13" fmla="*/ 348 h 368"/>
                <a:gd name="T14" fmla="*/ 20 w 453"/>
                <a:gd name="T15" fmla="*/ 66 h 368"/>
                <a:gd name="T16" fmla="*/ 433 w 453"/>
                <a:gd name="T17" fmla="*/ 66 h 368"/>
                <a:gd name="T18" fmla="*/ 433 w 453"/>
                <a:gd name="T19" fmla="*/ 348 h 368"/>
                <a:gd name="T20" fmla="*/ 433 w 453"/>
                <a:gd name="T21" fmla="*/ 34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368">
                  <a:moveTo>
                    <a:pt x="0" y="0"/>
                  </a:moveTo>
                  <a:lnTo>
                    <a:pt x="0" y="368"/>
                  </a:lnTo>
                  <a:lnTo>
                    <a:pt x="453" y="368"/>
                  </a:lnTo>
                  <a:lnTo>
                    <a:pt x="453" y="0"/>
                  </a:lnTo>
                  <a:lnTo>
                    <a:pt x="0" y="0"/>
                  </a:lnTo>
                  <a:close/>
                  <a:moveTo>
                    <a:pt x="433" y="348"/>
                  </a:moveTo>
                  <a:lnTo>
                    <a:pt x="20" y="348"/>
                  </a:lnTo>
                  <a:lnTo>
                    <a:pt x="20" y="66"/>
                  </a:lnTo>
                  <a:lnTo>
                    <a:pt x="433" y="66"/>
                  </a:lnTo>
                  <a:lnTo>
                    <a:pt x="433" y="348"/>
                  </a:lnTo>
                  <a:lnTo>
                    <a:pt x="433" y="348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" name="Rectangle 226"/>
            <p:cNvSpPr>
              <a:spLocks noChangeArrowheads="1"/>
            </p:cNvSpPr>
            <p:nvPr/>
          </p:nvSpPr>
          <p:spPr bwMode="auto">
            <a:xfrm>
              <a:off x="1938338" y="2097089"/>
              <a:ext cx="73025" cy="762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" name="Rectangle 227"/>
            <p:cNvSpPr>
              <a:spLocks noChangeArrowheads="1"/>
            </p:cNvSpPr>
            <p:nvPr/>
          </p:nvSpPr>
          <p:spPr bwMode="auto">
            <a:xfrm>
              <a:off x="1938338" y="1993901"/>
              <a:ext cx="73025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" name="Rectangle 228"/>
            <p:cNvSpPr>
              <a:spLocks noChangeArrowheads="1"/>
            </p:cNvSpPr>
            <p:nvPr/>
          </p:nvSpPr>
          <p:spPr bwMode="auto">
            <a:xfrm>
              <a:off x="1938338" y="1889126"/>
              <a:ext cx="73025" cy="730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" name="Rectangle 229"/>
            <p:cNvSpPr>
              <a:spLocks noChangeArrowheads="1"/>
            </p:cNvSpPr>
            <p:nvPr/>
          </p:nvSpPr>
          <p:spPr bwMode="auto">
            <a:xfrm>
              <a:off x="2043113" y="2097089"/>
              <a:ext cx="74613" cy="762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" name="Rectangle 230"/>
            <p:cNvSpPr>
              <a:spLocks noChangeArrowheads="1"/>
            </p:cNvSpPr>
            <p:nvPr/>
          </p:nvSpPr>
          <p:spPr bwMode="auto">
            <a:xfrm>
              <a:off x="2043113" y="1993901"/>
              <a:ext cx="74613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" name="Rectangle 231"/>
            <p:cNvSpPr>
              <a:spLocks noChangeArrowheads="1"/>
            </p:cNvSpPr>
            <p:nvPr/>
          </p:nvSpPr>
          <p:spPr bwMode="auto">
            <a:xfrm>
              <a:off x="2043113" y="1889126"/>
              <a:ext cx="74613" cy="730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" name="Rectangle 232"/>
            <p:cNvSpPr>
              <a:spLocks noChangeArrowheads="1"/>
            </p:cNvSpPr>
            <p:nvPr/>
          </p:nvSpPr>
          <p:spPr bwMode="auto">
            <a:xfrm>
              <a:off x="2043113" y="1782764"/>
              <a:ext cx="74613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" name="Rectangle 233"/>
            <p:cNvSpPr>
              <a:spLocks noChangeArrowheads="1"/>
            </p:cNvSpPr>
            <p:nvPr/>
          </p:nvSpPr>
          <p:spPr bwMode="auto">
            <a:xfrm>
              <a:off x="2146300" y="2097089"/>
              <a:ext cx="76200" cy="762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" name="Rectangle 234"/>
            <p:cNvSpPr>
              <a:spLocks noChangeArrowheads="1"/>
            </p:cNvSpPr>
            <p:nvPr/>
          </p:nvSpPr>
          <p:spPr bwMode="auto">
            <a:xfrm>
              <a:off x="2146300" y="1993901"/>
              <a:ext cx="76200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" name="Rectangle 235"/>
            <p:cNvSpPr>
              <a:spLocks noChangeArrowheads="1"/>
            </p:cNvSpPr>
            <p:nvPr/>
          </p:nvSpPr>
          <p:spPr bwMode="auto">
            <a:xfrm>
              <a:off x="2146300" y="1889126"/>
              <a:ext cx="76200" cy="730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9" name="Rectangle 236"/>
            <p:cNvSpPr>
              <a:spLocks noChangeArrowheads="1"/>
            </p:cNvSpPr>
            <p:nvPr/>
          </p:nvSpPr>
          <p:spPr bwMode="auto">
            <a:xfrm>
              <a:off x="2146300" y="1782764"/>
              <a:ext cx="76200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0" name="Rectangle 237"/>
            <p:cNvSpPr>
              <a:spLocks noChangeArrowheads="1"/>
            </p:cNvSpPr>
            <p:nvPr/>
          </p:nvSpPr>
          <p:spPr bwMode="auto">
            <a:xfrm>
              <a:off x="2251075" y="2097089"/>
              <a:ext cx="74613" cy="762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1" name="Rectangle 238"/>
            <p:cNvSpPr>
              <a:spLocks noChangeArrowheads="1"/>
            </p:cNvSpPr>
            <p:nvPr/>
          </p:nvSpPr>
          <p:spPr bwMode="auto">
            <a:xfrm>
              <a:off x="2251075" y="1993901"/>
              <a:ext cx="74613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2" name="Rectangle 239"/>
            <p:cNvSpPr>
              <a:spLocks noChangeArrowheads="1"/>
            </p:cNvSpPr>
            <p:nvPr/>
          </p:nvSpPr>
          <p:spPr bwMode="auto">
            <a:xfrm>
              <a:off x="2251075" y="1889126"/>
              <a:ext cx="74613" cy="730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3" name="Rectangle 240"/>
            <p:cNvSpPr>
              <a:spLocks noChangeArrowheads="1"/>
            </p:cNvSpPr>
            <p:nvPr/>
          </p:nvSpPr>
          <p:spPr bwMode="auto">
            <a:xfrm>
              <a:off x="2251075" y="1782764"/>
              <a:ext cx="74613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4" name="Rectangle 241"/>
            <p:cNvSpPr>
              <a:spLocks noChangeArrowheads="1"/>
            </p:cNvSpPr>
            <p:nvPr/>
          </p:nvSpPr>
          <p:spPr bwMode="auto">
            <a:xfrm>
              <a:off x="2357438" y="2097089"/>
              <a:ext cx="74613" cy="762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5" name="Rectangle 242"/>
            <p:cNvSpPr>
              <a:spLocks noChangeArrowheads="1"/>
            </p:cNvSpPr>
            <p:nvPr/>
          </p:nvSpPr>
          <p:spPr bwMode="auto">
            <a:xfrm>
              <a:off x="2357438" y="1993901"/>
              <a:ext cx="74613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6" name="Rectangle 243"/>
            <p:cNvSpPr>
              <a:spLocks noChangeArrowheads="1"/>
            </p:cNvSpPr>
            <p:nvPr/>
          </p:nvSpPr>
          <p:spPr bwMode="auto">
            <a:xfrm>
              <a:off x="2357438" y="1889126"/>
              <a:ext cx="74613" cy="730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7" name="Rectangle 244"/>
            <p:cNvSpPr>
              <a:spLocks noChangeArrowheads="1"/>
            </p:cNvSpPr>
            <p:nvPr/>
          </p:nvSpPr>
          <p:spPr bwMode="auto">
            <a:xfrm>
              <a:off x="2357438" y="1782764"/>
              <a:ext cx="74613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8" name="Rectangle 245"/>
            <p:cNvSpPr>
              <a:spLocks noChangeArrowheads="1"/>
            </p:cNvSpPr>
            <p:nvPr/>
          </p:nvSpPr>
          <p:spPr bwMode="auto">
            <a:xfrm>
              <a:off x="2460625" y="1993901"/>
              <a:ext cx="76200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9" name="Rectangle 246"/>
            <p:cNvSpPr>
              <a:spLocks noChangeArrowheads="1"/>
            </p:cNvSpPr>
            <p:nvPr/>
          </p:nvSpPr>
          <p:spPr bwMode="auto">
            <a:xfrm>
              <a:off x="2460625" y="1889126"/>
              <a:ext cx="76200" cy="730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0" name="Rectangle 247"/>
            <p:cNvSpPr>
              <a:spLocks noChangeArrowheads="1"/>
            </p:cNvSpPr>
            <p:nvPr/>
          </p:nvSpPr>
          <p:spPr bwMode="auto">
            <a:xfrm>
              <a:off x="2460625" y="1782764"/>
              <a:ext cx="76200" cy="746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24" name="グループ化 823"/>
          <p:cNvGrpSpPr/>
          <p:nvPr/>
        </p:nvGrpSpPr>
        <p:grpSpPr>
          <a:xfrm>
            <a:off x="2808288" y="1649414"/>
            <a:ext cx="744537" cy="633413"/>
            <a:chOff x="2808288" y="1649414"/>
            <a:chExt cx="744537" cy="633413"/>
          </a:xfrm>
        </p:grpSpPr>
        <p:sp>
          <p:nvSpPr>
            <p:cNvPr id="441" name="Freeform 248"/>
            <p:cNvSpPr>
              <a:spLocks/>
            </p:cNvSpPr>
            <p:nvPr/>
          </p:nvSpPr>
          <p:spPr bwMode="auto">
            <a:xfrm>
              <a:off x="2808288" y="1649414"/>
              <a:ext cx="636588" cy="430213"/>
            </a:xfrm>
            <a:custGeom>
              <a:avLst/>
              <a:gdLst>
                <a:gd name="T0" fmla="*/ 109 w 223"/>
                <a:gd name="T1" fmla="*/ 138 h 151"/>
                <a:gd name="T2" fmla="*/ 20 w 223"/>
                <a:gd name="T3" fmla="*/ 138 h 151"/>
                <a:gd name="T4" fmla="*/ 12 w 223"/>
                <a:gd name="T5" fmla="*/ 130 h 151"/>
                <a:gd name="T6" fmla="*/ 12 w 223"/>
                <a:gd name="T7" fmla="*/ 38 h 151"/>
                <a:gd name="T8" fmla="*/ 38 w 223"/>
                <a:gd name="T9" fmla="*/ 38 h 151"/>
                <a:gd name="T10" fmla="*/ 38 w 223"/>
                <a:gd name="T11" fmla="*/ 13 h 151"/>
                <a:gd name="T12" fmla="*/ 202 w 223"/>
                <a:gd name="T13" fmla="*/ 13 h 151"/>
                <a:gd name="T14" fmla="*/ 210 w 223"/>
                <a:gd name="T15" fmla="*/ 22 h 151"/>
                <a:gd name="T16" fmla="*/ 210 w 223"/>
                <a:gd name="T17" fmla="*/ 23 h 151"/>
                <a:gd name="T18" fmla="*/ 223 w 223"/>
                <a:gd name="T19" fmla="*/ 27 h 151"/>
                <a:gd name="T20" fmla="*/ 223 w 223"/>
                <a:gd name="T21" fmla="*/ 21 h 151"/>
                <a:gd name="T22" fmla="*/ 202 w 223"/>
                <a:gd name="T23" fmla="*/ 0 h 151"/>
                <a:gd name="T24" fmla="*/ 31 w 223"/>
                <a:gd name="T25" fmla="*/ 0 h 151"/>
                <a:gd name="T26" fmla="*/ 0 w 223"/>
                <a:gd name="T27" fmla="*/ 31 h 151"/>
                <a:gd name="T28" fmla="*/ 0 w 223"/>
                <a:gd name="T29" fmla="*/ 130 h 151"/>
                <a:gd name="T30" fmla="*/ 21 w 223"/>
                <a:gd name="T31" fmla="*/ 151 h 151"/>
                <a:gd name="T32" fmla="*/ 117 w 223"/>
                <a:gd name="T33" fmla="*/ 151 h 151"/>
                <a:gd name="T34" fmla="*/ 109 w 223"/>
                <a:gd name="T35" fmla="*/ 13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3" h="151">
                  <a:moveTo>
                    <a:pt x="109" y="138"/>
                  </a:moveTo>
                  <a:cubicBezTo>
                    <a:pt x="20" y="138"/>
                    <a:pt x="20" y="138"/>
                    <a:pt x="20" y="138"/>
                  </a:cubicBezTo>
                  <a:cubicBezTo>
                    <a:pt x="16" y="138"/>
                    <a:pt x="12" y="134"/>
                    <a:pt x="12" y="13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02" y="13"/>
                    <a:pt x="202" y="13"/>
                    <a:pt x="202" y="13"/>
                  </a:cubicBezTo>
                  <a:cubicBezTo>
                    <a:pt x="206" y="13"/>
                    <a:pt x="210" y="17"/>
                    <a:pt x="210" y="22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4" y="24"/>
                    <a:pt x="219" y="26"/>
                    <a:pt x="223" y="27"/>
                  </a:cubicBezTo>
                  <a:cubicBezTo>
                    <a:pt x="223" y="21"/>
                    <a:pt x="223" y="21"/>
                    <a:pt x="223" y="21"/>
                  </a:cubicBezTo>
                  <a:cubicBezTo>
                    <a:pt x="223" y="10"/>
                    <a:pt x="213" y="0"/>
                    <a:pt x="20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1"/>
                    <a:pt x="9" y="151"/>
                    <a:pt x="21" y="151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3" y="147"/>
                    <a:pt x="111" y="143"/>
                    <a:pt x="109" y="138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2" name="Freeform 249"/>
            <p:cNvSpPr>
              <a:spLocks/>
            </p:cNvSpPr>
            <p:nvPr/>
          </p:nvSpPr>
          <p:spPr bwMode="auto">
            <a:xfrm>
              <a:off x="3151188" y="2093914"/>
              <a:ext cx="369888" cy="188913"/>
            </a:xfrm>
            <a:custGeom>
              <a:avLst/>
              <a:gdLst>
                <a:gd name="T0" fmla="*/ 100 w 130"/>
                <a:gd name="T1" fmla="*/ 4 h 66"/>
                <a:gd name="T2" fmla="*/ 130 w 130"/>
                <a:gd name="T3" fmla="*/ 50 h 66"/>
                <a:gd name="T4" fmla="*/ 102 w 130"/>
                <a:gd name="T5" fmla="*/ 43 h 66"/>
                <a:gd name="T6" fmla="*/ 93 w 130"/>
                <a:gd name="T7" fmla="*/ 66 h 66"/>
                <a:gd name="T8" fmla="*/ 63 w 130"/>
                <a:gd name="T9" fmla="*/ 25 h 66"/>
                <a:gd name="T10" fmla="*/ 40 w 130"/>
                <a:gd name="T11" fmla="*/ 66 h 66"/>
                <a:gd name="T12" fmla="*/ 29 w 130"/>
                <a:gd name="T13" fmla="*/ 41 h 66"/>
                <a:gd name="T14" fmla="*/ 0 w 130"/>
                <a:gd name="T15" fmla="*/ 49 h 66"/>
                <a:gd name="T16" fmla="*/ 28 w 130"/>
                <a:gd name="T17" fmla="*/ 0 h 66"/>
                <a:gd name="T18" fmla="*/ 64 w 130"/>
                <a:gd name="T19" fmla="*/ 14 h 66"/>
                <a:gd name="T20" fmla="*/ 100 w 130"/>
                <a:gd name="T2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66">
                  <a:moveTo>
                    <a:pt x="100" y="4"/>
                  </a:moveTo>
                  <a:cubicBezTo>
                    <a:pt x="130" y="50"/>
                    <a:pt x="130" y="50"/>
                    <a:pt x="130" y="5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6" y="14"/>
                    <a:pt x="64" y="14"/>
                  </a:cubicBezTo>
                  <a:cubicBezTo>
                    <a:pt x="92" y="14"/>
                    <a:pt x="100" y="4"/>
                    <a:pt x="100" y="4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3" name="Freeform 250"/>
            <p:cNvSpPr>
              <a:spLocks noEditPoints="1"/>
            </p:cNvSpPr>
            <p:nvPr/>
          </p:nvSpPr>
          <p:spPr bwMode="auto">
            <a:xfrm>
              <a:off x="3198813" y="1804989"/>
              <a:ext cx="279400" cy="277813"/>
            </a:xfrm>
            <a:custGeom>
              <a:avLst/>
              <a:gdLst>
                <a:gd name="T0" fmla="*/ 49 w 98"/>
                <a:gd name="T1" fmla="*/ 97 h 97"/>
                <a:gd name="T2" fmla="*/ 0 w 98"/>
                <a:gd name="T3" fmla="*/ 48 h 97"/>
                <a:gd name="T4" fmla="*/ 49 w 98"/>
                <a:gd name="T5" fmla="*/ 0 h 97"/>
                <a:gd name="T6" fmla="*/ 98 w 98"/>
                <a:gd name="T7" fmla="*/ 48 h 97"/>
                <a:gd name="T8" fmla="*/ 49 w 98"/>
                <a:gd name="T9" fmla="*/ 97 h 97"/>
                <a:gd name="T10" fmla="*/ 49 w 98"/>
                <a:gd name="T11" fmla="*/ 11 h 97"/>
                <a:gd name="T12" fmla="*/ 11 w 98"/>
                <a:gd name="T13" fmla="*/ 48 h 97"/>
                <a:gd name="T14" fmla="*/ 49 w 98"/>
                <a:gd name="T15" fmla="*/ 86 h 97"/>
                <a:gd name="T16" fmla="*/ 87 w 98"/>
                <a:gd name="T17" fmla="*/ 48 h 97"/>
                <a:gd name="T18" fmla="*/ 49 w 98"/>
                <a:gd name="T19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8"/>
                  </a:cubicBezTo>
                  <a:cubicBezTo>
                    <a:pt x="98" y="75"/>
                    <a:pt x="76" y="97"/>
                    <a:pt x="49" y="97"/>
                  </a:cubicBezTo>
                  <a:close/>
                  <a:moveTo>
                    <a:pt x="49" y="11"/>
                  </a:moveTo>
                  <a:cubicBezTo>
                    <a:pt x="28" y="11"/>
                    <a:pt x="11" y="27"/>
                    <a:pt x="11" y="48"/>
                  </a:cubicBezTo>
                  <a:cubicBezTo>
                    <a:pt x="11" y="69"/>
                    <a:pt x="28" y="86"/>
                    <a:pt x="49" y="86"/>
                  </a:cubicBezTo>
                  <a:cubicBezTo>
                    <a:pt x="70" y="86"/>
                    <a:pt x="87" y="69"/>
                    <a:pt x="87" y="48"/>
                  </a:cubicBezTo>
                  <a:cubicBezTo>
                    <a:pt x="87" y="27"/>
                    <a:pt x="70" y="11"/>
                    <a:pt x="49" y="11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4" name="Freeform 251"/>
            <p:cNvSpPr>
              <a:spLocks noEditPoints="1"/>
            </p:cNvSpPr>
            <p:nvPr/>
          </p:nvSpPr>
          <p:spPr bwMode="auto">
            <a:xfrm>
              <a:off x="3124200" y="1731964"/>
              <a:ext cx="428625" cy="425450"/>
            </a:xfrm>
            <a:custGeom>
              <a:avLst/>
              <a:gdLst>
                <a:gd name="T0" fmla="*/ 75 w 150"/>
                <a:gd name="T1" fmla="*/ 149 h 149"/>
                <a:gd name="T2" fmla="*/ 0 w 150"/>
                <a:gd name="T3" fmla="*/ 75 h 149"/>
                <a:gd name="T4" fmla="*/ 75 w 150"/>
                <a:gd name="T5" fmla="*/ 0 h 149"/>
                <a:gd name="T6" fmla="*/ 150 w 150"/>
                <a:gd name="T7" fmla="*/ 75 h 149"/>
                <a:gd name="T8" fmla="*/ 75 w 150"/>
                <a:gd name="T9" fmla="*/ 149 h 149"/>
                <a:gd name="T10" fmla="*/ 75 w 150"/>
                <a:gd name="T11" fmla="*/ 11 h 149"/>
                <a:gd name="T12" fmla="*/ 10 w 150"/>
                <a:gd name="T13" fmla="*/ 75 h 149"/>
                <a:gd name="T14" fmla="*/ 75 w 150"/>
                <a:gd name="T15" fmla="*/ 138 h 149"/>
                <a:gd name="T16" fmla="*/ 139 w 150"/>
                <a:gd name="T17" fmla="*/ 75 h 149"/>
                <a:gd name="T18" fmla="*/ 75 w 150"/>
                <a:gd name="T19" fmla="*/ 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49">
                  <a:moveTo>
                    <a:pt x="75" y="149"/>
                  </a:moveTo>
                  <a:cubicBezTo>
                    <a:pt x="34" y="149"/>
                    <a:pt x="0" y="115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  <a:cubicBezTo>
                    <a:pt x="116" y="0"/>
                    <a:pt x="150" y="34"/>
                    <a:pt x="150" y="75"/>
                  </a:cubicBezTo>
                  <a:cubicBezTo>
                    <a:pt x="150" y="115"/>
                    <a:pt x="116" y="149"/>
                    <a:pt x="75" y="149"/>
                  </a:cubicBezTo>
                  <a:close/>
                  <a:moveTo>
                    <a:pt x="75" y="11"/>
                  </a:moveTo>
                  <a:cubicBezTo>
                    <a:pt x="40" y="11"/>
                    <a:pt x="10" y="40"/>
                    <a:pt x="10" y="75"/>
                  </a:cubicBezTo>
                  <a:cubicBezTo>
                    <a:pt x="10" y="109"/>
                    <a:pt x="39" y="138"/>
                    <a:pt x="75" y="138"/>
                  </a:cubicBezTo>
                  <a:cubicBezTo>
                    <a:pt x="111" y="138"/>
                    <a:pt x="139" y="109"/>
                    <a:pt x="139" y="75"/>
                  </a:cubicBezTo>
                  <a:cubicBezTo>
                    <a:pt x="139" y="39"/>
                    <a:pt x="111" y="11"/>
                    <a:pt x="75" y="11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26" name="グループ化 825"/>
          <p:cNvGrpSpPr/>
          <p:nvPr/>
        </p:nvGrpSpPr>
        <p:grpSpPr>
          <a:xfrm>
            <a:off x="3749675" y="1739901"/>
            <a:ext cx="736600" cy="465138"/>
            <a:chOff x="3749675" y="1739901"/>
            <a:chExt cx="736600" cy="465138"/>
          </a:xfrm>
        </p:grpSpPr>
        <p:sp>
          <p:nvSpPr>
            <p:cNvPr id="445" name="Freeform 252"/>
            <p:cNvSpPr>
              <a:spLocks noEditPoints="1"/>
            </p:cNvSpPr>
            <p:nvPr/>
          </p:nvSpPr>
          <p:spPr bwMode="auto">
            <a:xfrm>
              <a:off x="3914775" y="1797051"/>
              <a:ext cx="420688" cy="279400"/>
            </a:xfrm>
            <a:custGeom>
              <a:avLst/>
              <a:gdLst>
                <a:gd name="T0" fmla="*/ 0 w 265"/>
                <a:gd name="T1" fmla="*/ 0 h 176"/>
                <a:gd name="T2" fmla="*/ 0 w 265"/>
                <a:gd name="T3" fmla="*/ 176 h 176"/>
                <a:gd name="T4" fmla="*/ 265 w 265"/>
                <a:gd name="T5" fmla="*/ 176 h 176"/>
                <a:gd name="T6" fmla="*/ 265 w 265"/>
                <a:gd name="T7" fmla="*/ 0 h 176"/>
                <a:gd name="T8" fmla="*/ 0 w 265"/>
                <a:gd name="T9" fmla="*/ 0 h 176"/>
                <a:gd name="T10" fmla="*/ 0 w 265"/>
                <a:gd name="T11" fmla="*/ 0 h 176"/>
                <a:gd name="T12" fmla="*/ 74 w 265"/>
                <a:gd name="T13" fmla="*/ 162 h 176"/>
                <a:gd name="T14" fmla="*/ 17 w 265"/>
                <a:gd name="T15" fmla="*/ 162 h 176"/>
                <a:gd name="T16" fmla="*/ 17 w 265"/>
                <a:gd name="T17" fmla="*/ 52 h 176"/>
                <a:gd name="T18" fmla="*/ 74 w 265"/>
                <a:gd name="T19" fmla="*/ 52 h 176"/>
                <a:gd name="T20" fmla="*/ 74 w 265"/>
                <a:gd name="T21" fmla="*/ 162 h 176"/>
                <a:gd name="T22" fmla="*/ 250 w 265"/>
                <a:gd name="T23" fmla="*/ 162 h 176"/>
                <a:gd name="T24" fmla="*/ 89 w 265"/>
                <a:gd name="T25" fmla="*/ 162 h 176"/>
                <a:gd name="T26" fmla="*/ 89 w 265"/>
                <a:gd name="T27" fmla="*/ 52 h 176"/>
                <a:gd name="T28" fmla="*/ 250 w 265"/>
                <a:gd name="T29" fmla="*/ 52 h 176"/>
                <a:gd name="T30" fmla="*/ 250 w 265"/>
                <a:gd name="T31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5" h="176">
                  <a:moveTo>
                    <a:pt x="0" y="0"/>
                  </a:moveTo>
                  <a:lnTo>
                    <a:pt x="0" y="176"/>
                  </a:lnTo>
                  <a:lnTo>
                    <a:pt x="265" y="176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4" y="162"/>
                  </a:moveTo>
                  <a:lnTo>
                    <a:pt x="17" y="162"/>
                  </a:lnTo>
                  <a:lnTo>
                    <a:pt x="17" y="52"/>
                  </a:lnTo>
                  <a:lnTo>
                    <a:pt x="74" y="52"/>
                  </a:lnTo>
                  <a:lnTo>
                    <a:pt x="74" y="162"/>
                  </a:lnTo>
                  <a:close/>
                  <a:moveTo>
                    <a:pt x="250" y="162"/>
                  </a:moveTo>
                  <a:lnTo>
                    <a:pt x="89" y="162"/>
                  </a:lnTo>
                  <a:lnTo>
                    <a:pt x="89" y="52"/>
                  </a:lnTo>
                  <a:lnTo>
                    <a:pt x="250" y="52"/>
                  </a:lnTo>
                  <a:lnTo>
                    <a:pt x="250" y="162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6" name="Rectangle 253"/>
            <p:cNvSpPr>
              <a:spLocks noChangeArrowheads="1"/>
            </p:cNvSpPr>
            <p:nvPr/>
          </p:nvSpPr>
          <p:spPr bwMode="auto">
            <a:xfrm>
              <a:off x="4125913" y="1903414"/>
              <a:ext cx="127000" cy="222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7" name="Rectangle 254"/>
            <p:cNvSpPr>
              <a:spLocks noChangeArrowheads="1"/>
            </p:cNvSpPr>
            <p:nvPr/>
          </p:nvSpPr>
          <p:spPr bwMode="auto">
            <a:xfrm>
              <a:off x="4125913" y="1936751"/>
              <a:ext cx="127000" cy="238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8" name="Rectangle 255"/>
            <p:cNvSpPr>
              <a:spLocks noChangeArrowheads="1"/>
            </p:cNvSpPr>
            <p:nvPr/>
          </p:nvSpPr>
          <p:spPr bwMode="auto">
            <a:xfrm>
              <a:off x="4125913" y="1971676"/>
              <a:ext cx="127000" cy="254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9" name="Rectangle 256"/>
            <p:cNvSpPr>
              <a:spLocks noChangeArrowheads="1"/>
            </p:cNvSpPr>
            <p:nvPr/>
          </p:nvSpPr>
          <p:spPr bwMode="auto">
            <a:xfrm>
              <a:off x="4125913" y="2008189"/>
              <a:ext cx="127000" cy="238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0" name="Freeform 257"/>
            <p:cNvSpPr>
              <a:spLocks noEditPoints="1"/>
            </p:cNvSpPr>
            <p:nvPr/>
          </p:nvSpPr>
          <p:spPr bwMode="auto">
            <a:xfrm>
              <a:off x="3749675" y="1739901"/>
              <a:ext cx="736600" cy="465138"/>
            </a:xfrm>
            <a:custGeom>
              <a:avLst/>
              <a:gdLst>
                <a:gd name="T0" fmla="*/ 237 w 258"/>
                <a:gd name="T1" fmla="*/ 127 h 163"/>
                <a:gd name="T2" fmla="*/ 237 w 258"/>
                <a:gd name="T3" fmla="*/ 15 h 163"/>
                <a:gd name="T4" fmla="*/ 229 w 258"/>
                <a:gd name="T5" fmla="*/ 0 h 163"/>
                <a:gd name="T6" fmla="*/ 34 w 258"/>
                <a:gd name="T7" fmla="*/ 0 h 163"/>
                <a:gd name="T8" fmla="*/ 22 w 258"/>
                <a:gd name="T9" fmla="*/ 15 h 163"/>
                <a:gd name="T10" fmla="*/ 22 w 258"/>
                <a:gd name="T11" fmla="*/ 127 h 163"/>
                <a:gd name="T12" fmla="*/ 2 w 258"/>
                <a:gd name="T13" fmla="*/ 151 h 163"/>
                <a:gd name="T14" fmla="*/ 14 w 258"/>
                <a:gd name="T15" fmla="*/ 163 h 163"/>
                <a:gd name="T16" fmla="*/ 246 w 258"/>
                <a:gd name="T17" fmla="*/ 163 h 163"/>
                <a:gd name="T18" fmla="*/ 258 w 258"/>
                <a:gd name="T19" fmla="*/ 151 h 163"/>
                <a:gd name="T20" fmla="*/ 237 w 258"/>
                <a:gd name="T21" fmla="*/ 127 h 163"/>
                <a:gd name="T22" fmla="*/ 150 w 258"/>
                <a:gd name="T23" fmla="*/ 153 h 163"/>
                <a:gd name="T24" fmla="*/ 110 w 258"/>
                <a:gd name="T25" fmla="*/ 153 h 163"/>
                <a:gd name="T26" fmla="*/ 106 w 258"/>
                <a:gd name="T27" fmla="*/ 151 h 163"/>
                <a:gd name="T28" fmla="*/ 110 w 258"/>
                <a:gd name="T29" fmla="*/ 144 h 163"/>
                <a:gd name="T30" fmla="*/ 113 w 258"/>
                <a:gd name="T31" fmla="*/ 142 h 163"/>
                <a:gd name="T32" fmla="*/ 146 w 258"/>
                <a:gd name="T33" fmla="*/ 142 h 163"/>
                <a:gd name="T34" fmla="*/ 149 w 258"/>
                <a:gd name="T35" fmla="*/ 144 h 163"/>
                <a:gd name="T36" fmla="*/ 154 w 258"/>
                <a:gd name="T37" fmla="*/ 151 h 163"/>
                <a:gd name="T38" fmla="*/ 150 w 258"/>
                <a:gd name="T39" fmla="*/ 153 h 163"/>
                <a:gd name="T40" fmla="*/ 229 w 258"/>
                <a:gd name="T41" fmla="*/ 126 h 163"/>
                <a:gd name="T42" fmla="*/ 229 w 258"/>
                <a:gd name="T43" fmla="*/ 126 h 163"/>
                <a:gd name="T44" fmla="*/ 30 w 258"/>
                <a:gd name="T45" fmla="*/ 126 h 163"/>
                <a:gd name="T46" fmla="*/ 30 w 258"/>
                <a:gd name="T47" fmla="*/ 16 h 163"/>
                <a:gd name="T48" fmla="*/ 30 w 258"/>
                <a:gd name="T49" fmla="*/ 16 h 163"/>
                <a:gd name="T50" fmla="*/ 30 w 258"/>
                <a:gd name="T51" fmla="*/ 16 h 163"/>
                <a:gd name="T52" fmla="*/ 36 w 258"/>
                <a:gd name="T53" fmla="*/ 8 h 163"/>
                <a:gd name="T54" fmla="*/ 224 w 258"/>
                <a:gd name="T55" fmla="*/ 8 h 163"/>
                <a:gd name="T56" fmla="*/ 230 w 258"/>
                <a:gd name="T57" fmla="*/ 14 h 163"/>
                <a:gd name="T58" fmla="*/ 230 w 258"/>
                <a:gd name="T59" fmla="*/ 126 h 163"/>
                <a:gd name="T60" fmla="*/ 229 w 258"/>
                <a:gd name="T61" fmla="*/ 12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163">
                  <a:moveTo>
                    <a:pt x="237" y="127"/>
                  </a:moveTo>
                  <a:cubicBezTo>
                    <a:pt x="237" y="15"/>
                    <a:pt x="237" y="15"/>
                    <a:pt x="237" y="15"/>
                  </a:cubicBezTo>
                  <a:cubicBezTo>
                    <a:pt x="237" y="9"/>
                    <a:pt x="235" y="0"/>
                    <a:pt x="229" y="0"/>
                  </a:cubicBezTo>
                  <a:cubicBezTo>
                    <a:pt x="215" y="0"/>
                    <a:pt x="34" y="0"/>
                    <a:pt x="34" y="0"/>
                  </a:cubicBezTo>
                  <a:cubicBezTo>
                    <a:pt x="28" y="0"/>
                    <a:pt x="22" y="9"/>
                    <a:pt x="22" y="15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0" y="151"/>
                    <a:pt x="2" y="151"/>
                    <a:pt x="2" y="151"/>
                  </a:cubicBezTo>
                  <a:cubicBezTo>
                    <a:pt x="2" y="157"/>
                    <a:pt x="5" y="163"/>
                    <a:pt x="14" y="163"/>
                  </a:cubicBezTo>
                  <a:cubicBezTo>
                    <a:pt x="79" y="163"/>
                    <a:pt x="246" y="163"/>
                    <a:pt x="246" y="163"/>
                  </a:cubicBezTo>
                  <a:cubicBezTo>
                    <a:pt x="253" y="163"/>
                    <a:pt x="258" y="157"/>
                    <a:pt x="258" y="151"/>
                  </a:cubicBezTo>
                  <a:lnTo>
                    <a:pt x="237" y="127"/>
                  </a:lnTo>
                  <a:close/>
                  <a:moveTo>
                    <a:pt x="150" y="153"/>
                  </a:moveTo>
                  <a:cubicBezTo>
                    <a:pt x="110" y="153"/>
                    <a:pt x="110" y="153"/>
                    <a:pt x="110" y="153"/>
                  </a:cubicBezTo>
                  <a:cubicBezTo>
                    <a:pt x="108" y="153"/>
                    <a:pt x="106" y="152"/>
                    <a:pt x="106" y="15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43"/>
                    <a:pt x="112" y="142"/>
                    <a:pt x="113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7" y="142"/>
                    <a:pt x="149" y="143"/>
                    <a:pt x="149" y="144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4" y="152"/>
                    <a:pt x="152" y="153"/>
                    <a:pt x="150" y="153"/>
                  </a:cubicBezTo>
                  <a:close/>
                  <a:moveTo>
                    <a:pt x="229" y="126"/>
                  </a:moveTo>
                  <a:cubicBezTo>
                    <a:pt x="229" y="126"/>
                    <a:pt x="229" y="126"/>
                    <a:pt x="229" y="126"/>
                  </a:cubicBezTo>
                  <a:cubicBezTo>
                    <a:pt x="201" y="126"/>
                    <a:pt x="30" y="126"/>
                    <a:pt x="30" y="126"/>
                  </a:cubicBezTo>
                  <a:cubicBezTo>
                    <a:pt x="30" y="19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4"/>
                    <a:pt x="32" y="8"/>
                    <a:pt x="36" y="8"/>
                  </a:cubicBezTo>
                  <a:cubicBezTo>
                    <a:pt x="222" y="8"/>
                    <a:pt x="224" y="8"/>
                    <a:pt x="224" y="8"/>
                  </a:cubicBezTo>
                  <a:cubicBezTo>
                    <a:pt x="228" y="8"/>
                    <a:pt x="230" y="12"/>
                    <a:pt x="230" y="14"/>
                  </a:cubicBezTo>
                  <a:cubicBezTo>
                    <a:pt x="230" y="126"/>
                    <a:pt x="230" y="126"/>
                    <a:pt x="230" y="126"/>
                  </a:cubicBezTo>
                  <a:lnTo>
                    <a:pt x="229" y="126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451" name="Freeform 258"/>
          <p:cNvSpPr>
            <a:spLocks/>
          </p:cNvSpPr>
          <p:nvPr/>
        </p:nvSpPr>
        <p:spPr bwMode="auto">
          <a:xfrm>
            <a:off x="4697413" y="1728789"/>
            <a:ext cx="712788" cy="442913"/>
          </a:xfrm>
          <a:custGeom>
            <a:avLst/>
            <a:gdLst>
              <a:gd name="T0" fmla="*/ 134 w 250"/>
              <a:gd name="T1" fmla="*/ 155 h 155"/>
              <a:gd name="T2" fmla="*/ 55 w 250"/>
              <a:gd name="T3" fmla="*/ 155 h 155"/>
              <a:gd name="T4" fmla="*/ 26 w 250"/>
              <a:gd name="T5" fmla="*/ 148 h 155"/>
              <a:gd name="T6" fmla="*/ 2 w 250"/>
              <a:gd name="T7" fmla="*/ 99 h 155"/>
              <a:gd name="T8" fmla="*/ 37 w 250"/>
              <a:gd name="T9" fmla="*/ 55 h 155"/>
              <a:gd name="T10" fmla="*/ 68 w 250"/>
              <a:gd name="T11" fmla="*/ 54 h 155"/>
              <a:gd name="T12" fmla="*/ 71 w 250"/>
              <a:gd name="T13" fmla="*/ 53 h 155"/>
              <a:gd name="T14" fmla="*/ 123 w 250"/>
              <a:gd name="T15" fmla="*/ 6 h 155"/>
              <a:gd name="T16" fmla="*/ 192 w 250"/>
              <a:gd name="T17" fmla="*/ 23 h 155"/>
              <a:gd name="T18" fmla="*/ 217 w 250"/>
              <a:gd name="T19" fmla="*/ 85 h 155"/>
              <a:gd name="T20" fmla="*/ 215 w 250"/>
              <a:gd name="T21" fmla="*/ 97 h 155"/>
              <a:gd name="T22" fmla="*/ 217 w 250"/>
              <a:gd name="T23" fmla="*/ 99 h 155"/>
              <a:gd name="T24" fmla="*/ 245 w 250"/>
              <a:gd name="T25" fmla="*/ 121 h 155"/>
              <a:gd name="T26" fmla="*/ 218 w 250"/>
              <a:gd name="T27" fmla="*/ 155 h 155"/>
              <a:gd name="T28" fmla="*/ 134 w 250"/>
              <a:gd name="T2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" h="155">
                <a:moveTo>
                  <a:pt x="134" y="155"/>
                </a:moveTo>
                <a:cubicBezTo>
                  <a:pt x="107" y="155"/>
                  <a:pt x="81" y="155"/>
                  <a:pt x="55" y="155"/>
                </a:cubicBezTo>
                <a:cubicBezTo>
                  <a:pt x="44" y="155"/>
                  <a:pt x="34" y="153"/>
                  <a:pt x="26" y="148"/>
                </a:cubicBezTo>
                <a:cubicBezTo>
                  <a:pt x="8" y="136"/>
                  <a:pt x="0" y="120"/>
                  <a:pt x="2" y="99"/>
                </a:cubicBezTo>
                <a:cubicBezTo>
                  <a:pt x="4" y="77"/>
                  <a:pt x="16" y="62"/>
                  <a:pt x="37" y="55"/>
                </a:cubicBezTo>
                <a:cubicBezTo>
                  <a:pt x="47" y="51"/>
                  <a:pt x="57" y="51"/>
                  <a:pt x="68" y="54"/>
                </a:cubicBezTo>
                <a:cubicBezTo>
                  <a:pt x="69" y="55"/>
                  <a:pt x="70" y="55"/>
                  <a:pt x="71" y="53"/>
                </a:cubicBezTo>
                <a:cubicBezTo>
                  <a:pt x="80" y="28"/>
                  <a:pt x="98" y="12"/>
                  <a:pt x="123" y="6"/>
                </a:cubicBezTo>
                <a:cubicBezTo>
                  <a:pt x="149" y="0"/>
                  <a:pt x="172" y="5"/>
                  <a:pt x="192" y="23"/>
                </a:cubicBezTo>
                <a:cubicBezTo>
                  <a:pt x="210" y="39"/>
                  <a:pt x="218" y="60"/>
                  <a:pt x="217" y="85"/>
                </a:cubicBezTo>
                <a:cubicBezTo>
                  <a:pt x="217" y="89"/>
                  <a:pt x="216" y="93"/>
                  <a:pt x="215" y="97"/>
                </a:cubicBezTo>
                <a:cubicBezTo>
                  <a:pt x="214" y="99"/>
                  <a:pt x="215" y="99"/>
                  <a:pt x="217" y="99"/>
                </a:cubicBezTo>
                <a:cubicBezTo>
                  <a:pt x="231" y="98"/>
                  <a:pt x="242" y="107"/>
                  <a:pt x="245" y="121"/>
                </a:cubicBezTo>
                <a:cubicBezTo>
                  <a:pt x="250" y="138"/>
                  <a:pt x="236" y="155"/>
                  <a:pt x="218" y="155"/>
                </a:cubicBezTo>
                <a:cubicBezTo>
                  <a:pt x="190" y="155"/>
                  <a:pt x="162" y="155"/>
                  <a:pt x="134" y="155"/>
                </a:cubicBezTo>
                <a:close/>
              </a:path>
            </a:pathLst>
          </a:custGeom>
          <a:solidFill>
            <a:srgbClr val="7C7C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52" name="Freeform 259"/>
          <p:cNvSpPr>
            <a:spLocks/>
          </p:cNvSpPr>
          <p:nvPr/>
        </p:nvSpPr>
        <p:spPr bwMode="auto">
          <a:xfrm>
            <a:off x="5613400" y="1739901"/>
            <a:ext cx="725488" cy="436563"/>
          </a:xfrm>
          <a:custGeom>
            <a:avLst/>
            <a:gdLst>
              <a:gd name="T0" fmla="*/ 233 w 254"/>
              <a:gd name="T1" fmla="*/ 79 h 153"/>
              <a:gd name="T2" fmla="*/ 254 w 254"/>
              <a:gd name="T3" fmla="*/ 114 h 153"/>
              <a:gd name="T4" fmla="*/ 227 w 254"/>
              <a:gd name="T5" fmla="*/ 151 h 153"/>
              <a:gd name="T6" fmla="*/ 222 w 254"/>
              <a:gd name="T7" fmla="*/ 153 h 153"/>
              <a:gd name="T8" fmla="*/ 39 w 254"/>
              <a:gd name="T9" fmla="*/ 153 h 153"/>
              <a:gd name="T10" fmla="*/ 0 w 254"/>
              <a:gd name="T11" fmla="*/ 110 h 153"/>
              <a:gd name="T12" fmla="*/ 39 w 254"/>
              <a:gd name="T13" fmla="*/ 67 h 153"/>
              <a:gd name="T14" fmla="*/ 43 w 254"/>
              <a:gd name="T15" fmla="*/ 68 h 153"/>
              <a:gd name="T16" fmla="*/ 73 w 254"/>
              <a:gd name="T17" fmla="*/ 50 h 153"/>
              <a:gd name="T18" fmla="*/ 82 w 254"/>
              <a:gd name="T19" fmla="*/ 52 h 153"/>
              <a:gd name="T20" fmla="*/ 82 w 254"/>
              <a:gd name="T21" fmla="*/ 50 h 153"/>
              <a:gd name="T22" fmla="*/ 128 w 254"/>
              <a:gd name="T23" fmla="*/ 0 h 153"/>
              <a:gd name="T24" fmla="*/ 168 w 254"/>
              <a:gd name="T25" fmla="*/ 29 h 153"/>
              <a:gd name="T26" fmla="*/ 190 w 254"/>
              <a:gd name="T27" fmla="*/ 23 h 153"/>
              <a:gd name="T28" fmla="*/ 233 w 254"/>
              <a:gd name="T29" fmla="*/ 71 h 153"/>
              <a:gd name="T30" fmla="*/ 233 w 254"/>
              <a:gd name="T31" fmla="*/ 79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4" h="153">
                <a:moveTo>
                  <a:pt x="233" y="79"/>
                </a:moveTo>
                <a:cubicBezTo>
                  <a:pt x="246" y="85"/>
                  <a:pt x="254" y="98"/>
                  <a:pt x="254" y="114"/>
                </a:cubicBezTo>
                <a:cubicBezTo>
                  <a:pt x="254" y="132"/>
                  <a:pt x="243" y="147"/>
                  <a:pt x="227" y="151"/>
                </a:cubicBezTo>
                <a:cubicBezTo>
                  <a:pt x="222" y="153"/>
                  <a:pt x="222" y="153"/>
                  <a:pt x="222" y="153"/>
                </a:cubicBezTo>
                <a:cubicBezTo>
                  <a:pt x="39" y="153"/>
                  <a:pt x="39" y="153"/>
                  <a:pt x="39" y="153"/>
                </a:cubicBezTo>
                <a:cubicBezTo>
                  <a:pt x="18" y="153"/>
                  <a:pt x="0" y="133"/>
                  <a:pt x="0" y="110"/>
                </a:cubicBezTo>
                <a:cubicBezTo>
                  <a:pt x="0" y="87"/>
                  <a:pt x="18" y="67"/>
                  <a:pt x="39" y="67"/>
                </a:cubicBezTo>
                <a:cubicBezTo>
                  <a:pt x="41" y="67"/>
                  <a:pt x="42" y="67"/>
                  <a:pt x="43" y="68"/>
                </a:cubicBezTo>
                <a:cubicBezTo>
                  <a:pt x="50" y="56"/>
                  <a:pt x="61" y="50"/>
                  <a:pt x="73" y="50"/>
                </a:cubicBezTo>
                <a:cubicBezTo>
                  <a:pt x="76" y="50"/>
                  <a:pt x="79" y="50"/>
                  <a:pt x="82" y="52"/>
                </a:cubicBezTo>
                <a:cubicBezTo>
                  <a:pt x="82" y="51"/>
                  <a:pt x="82" y="50"/>
                  <a:pt x="82" y="50"/>
                </a:cubicBezTo>
                <a:cubicBezTo>
                  <a:pt x="82" y="22"/>
                  <a:pt x="103" y="0"/>
                  <a:pt x="128" y="0"/>
                </a:cubicBezTo>
                <a:cubicBezTo>
                  <a:pt x="145" y="0"/>
                  <a:pt x="161" y="12"/>
                  <a:pt x="168" y="29"/>
                </a:cubicBezTo>
                <a:cubicBezTo>
                  <a:pt x="175" y="25"/>
                  <a:pt x="182" y="23"/>
                  <a:pt x="190" y="23"/>
                </a:cubicBezTo>
                <a:cubicBezTo>
                  <a:pt x="214" y="23"/>
                  <a:pt x="233" y="44"/>
                  <a:pt x="233" y="71"/>
                </a:cubicBezTo>
                <a:cubicBezTo>
                  <a:pt x="233" y="73"/>
                  <a:pt x="233" y="76"/>
                  <a:pt x="233" y="79"/>
                </a:cubicBezTo>
                <a:close/>
              </a:path>
            </a:pathLst>
          </a:custGeom>
          <a:solidFill>
            <a:srgbClr val="001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30" name="グループ化 829"/>
          <p:cNvGrpSpPr/>
          <p:nvPr/>
        </p:nvGrpSpPr>
        <p:grpSpPr>
          <a:xfrm>
            <a:off x="6592888" y="1546226"/>
            <a:ext cx="655637" cy="812800"/>
            <a:chOff x="6592888" y="1546226"/>
            <a:chExt cx="655637" cy="812800"/>
          </a:xfrm>
        </p:grpSpPr>
        <p:sp>
          <p:nvSpPr>
            <p:cNvPr id="453" name="Freeform 260"/>
            <p:cNvSpPr>
              <a:spLocks noEditPoints="1"/>
            </p:cNvSpPr>
            <p:nvPr/>
          </p:nvSpPr>
          <p:spPr bwMode="auto">
            <a:xfrm>
              <a:off x="6764338" y="1717676"/>
              <a:ext cx="312738" cy="641350"/>
            </a:xfrm>
            <a:custGeom>
              <a:avLst/>
              <a:gdLst>
                <a:gd name="T0" fmla="*/ 99 w 110"/>
                <a:gd name="T1" fmla="*/ 0 h 225"/>
                <a:gd name="T2" fmla="*/ 11 w 110"/>
                <a:gd name="T3" fmla="*/ 0 h 225"/>
                <a:gd name="T4" fmla="*/ 0 w 110"/>
                <a:gd name="T5" fmla="*/ 11 h 225"/>
                <a:gd name="T6" fmla="*/ 0 w 110"/>
                <a:gd name="T7" fmla="*/ 225 h 225"/>
                <a:gd name="T8" fmla="*/ 110 w 110"/>
                <a:gd name="T9" fmla="*/ 225 h 225"/>
                <a:gd name="T10" fmla="*/ 110 w 110"/>
                <a:gd name="T11" fmla="*/ 11 h 225"/>
                <a:gd name="T12" fmla="*/ 99 w 110"/>
                <a:gd name="T13" fmla="*/ 0 h 225"/>
                <a:gd name="T14" fmla="*/ 93 w 110"/>
                <a:gd name="T15" fmla="*/ 203 h 225"/>
                <a:gd name="T16" fmla="*/ 17 w 110"/>
                <a:gd name="T17" fmla="*/ 203 h 225"/>
                <a:gd name="T18" fmla="*/ 17 w 110"/>
                <a:gd name="T19" fmla="*/ 192 h 225"/>
                <a:gd name="T20" fmla="*/ 93 w 110"/>
                <a:gd name="T21" fmla="*/ 192 h 225"/>
                <a:gd name="T22" fmla="*/ 93 w 110"/>
                <a:gd name="T23" fmla="*/ 203 h 225"/>
                <a:gd name="T24" fmla="*/ 93 w 110"/>
                <a:gd name="T25" fmla="*/ 181 h 225"/>
                <a:gd name="T26" fmla="*/ 17 w 110"/>
                <a:gd name="T27" fmla="*/ 181 h 225"/>
                <a:gd name="T28" fmla="*/ 17 w 110"/>
                <a:gd name="T29" fmla="*/ 170 h 225"/>
                <a:gd name="T30" fmla="*/ 93 w 110"/>
                <a:gd name="T31" fmla="*/ 170 h 225"/>
                <a:gd name="T32" fmla="*/ 93 w 110"/>
                <a:gd name="T33" fmla="*/ 181 h 225"/>
                <a:gd name="T34" fmla="*/ 93 w 110"/>
                <a:gd name="T35" fmla="*/ 44 h 225"/>
                <a:gd name="T36" fmla="*/ 17 w 110"/>
                <a:gd name="T37" fmla="*/ 44 h 225"/>
                <a:gd name="T38" fmla="*/ 17 w 110"/>
                <a:gd name="T39" fmla="*/ 33 h 225"/>
                <a:gd name="T40" fmla="*/ 93 w 110"/>
                <a:gd name="T41" fmla="*/ 33 h 225"/>
                <a:gd name="T42" fmla="*/ 93 w 110"/>
                <a:gd name="T43" fmla="*/ 4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225">
                  <a:moveTo>
                    <a:pt x="9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5"/>
                    <a:pt x="105" y="0"/>
                    <a:pt x="99" y="0"/>
                  </a:cubicBezTo>
                  <a:close/>
                  <a:moveTo>
                    <a:pt x="93" y="203"/>
                  </a:moveTo>
                  <a:cubicBezTo>
                    <a:pt x="17" y="203"/>
                    <a:pt x="17" y="203"/>
                    <a:pt x="17" y="203"/>
                  </a:cubicBezTo>
                  <a:cubicBezTo>
                    <a:pt x="17" y="192"/>
                    <a:pt x="17" y="192"/>
                    <a:pt x="17" y="192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3" y="203"/>
                    <a:pt x="93" y="203"/>
                    <a:pt x="93" y="203"/>
                  </a:cubicBezTo>
                  <a:close/>
                  <a:moveTo>
                    <a:pt x="93" y="181"/>
                  </a:moveTo>
                  <a:cubicBezTo>
                    <a:pt x="17" y="181"/>
                    <a:pt x="17" y="181"/>
                    <a:pt x="17" y="181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93" y="170"/>
                    <a:pt x="93" y="170"/>
                    <a:pt x="93" y="170"/>
                  </a:cubicBezTo>
                  <a:cubicBezTo>
                    <a:pt x="93" y="181"/>
                    <a:pt x="93" y="181"/>
                    <a:pt x="93" y="181"/>
                  </a:cubicBezTo>
                  <a:close/>
                  <a:moveTo>
                    <a:pt x="93" y="44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44"/>
                    <a:pt x="93" y="44"/>
                    <a:pt x="93" y="44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4" name="Freeform 261"/>
            <p:cNvSpPr>
              <a:spLocks noEditPoints="1"/>
            </p:cNvSpPr>
            <p:nvPr/>
          </p:nvSpPr>
          <p:spPr bwMode="auto">
            <a:xfrm>
              <a:off x="6937375" y="1546226"/>
              <a:ext cx="311150" cy="641350"/>
            </a:xfrm>
            <a:custGeom>
              <a:avLst/>
              <a:gdLst>
                <a:gd name="T0" fmla="*/ 98 w 109"/>
                <a:gd name="T1" fmla="*/ 0 h 225"/>
                <a:gd name="T2" fmla="*/ 10 w 109"/>
                <a:gd name="T3" fmla="*/ 0 h 225"/>
                <a:gd name="T4" fmla="*/ 0 w 109"/>
                <a:gd name="T5" fmla="*/ 11 h 225"/>
                <a:gd name="T6" fmla="*/ 0 w 109"/>
                <a:gd name="T7" fmla="*/ 49 h 225"/>
                <a:gd name="T8" fmla="*/ 38 w 109"/>
                <a:gd name="T9" fmla="*/ 49 h 225"/>
                <a:gd name="T10" fmla="*/ 60 w 109"/>
                <a:gd name="T11" fmla="*/ 71 h 225"/>
                <a:gd name="T12" fmla="*/ 60 w 109"/>
                <a:gd name="T13" fmla="*/ 170 h 225"/>
                <a:gd name="T14" fmla="*/ 93 w 109"/>
                <a:gd name="T15" fmla="*/ 170 h 225"/>
                <a:gd name="T16" fmla="*/ 93 w 109"/>
                <a:gd name="T17" fmla="*/ 181 h 225"/>
                <a:gd name="T18" fmla="*/ 60 w 109"/>
                <a:gd name="T19" fmla="*/ 181 h 225"/>
                <a:gd name="T20" fmla="*/ 60 w 109"/>
                <a:gd name="T21" fmla="*/ 192 h 225"/>
                <a:gd name="T22" fmla="*/ 93 w 109"/>
                <a:gd name="T23" fmla="*/ 192 h 225"/>
                <a:gd name="T24" fmla="*/ 93 w 109"/>
                <a:gd name="T25" fmla="*/ 203 h 225"/>
                <a:gd name="T26" fmla="*/ 60 w 109"/>
                <a:gd name="T27" fmla="*/ 203 h 225"/>
                <a:gd name="T28" fmla="*/ 60 w 109"/>
                <a:gd name="T29" fmla="*/ 225 h 225"/>
                <a:gd name="T30" fmla="*/ 109 w 109"/>
                <a:gd name="T31" fmla="*/ 225 h 225"/>
                <a:gd name="T32" fmla="*/ 109 w 109"/>
                <a:gd name="T33" fmla="*/ 11 h 225"/>
                <a:gd name="T34" fmla="*/ 98 w 109"/>
                <a:gd name="T35" fmla="*/ 0 h 225"/>
                <a:gd name="T36" fmla="*/ 93 w 109"/>
                <a:gd name="T37" fmla="*/ 44 h 225"/>
                <a:gd name="T38" fmla="*/ 16 w 109"/>
                <a:gd name="T39" fmla="*/ 44 h 225"/>
                <a:gd name="T40" fmla="*/ 16 w 109"/>
                <a:gd name="T41" fmla="*/ 33 h 225"/>
                <a:gd name="T42" fmla="*/ 93 w 109"/>
                <a:gd name="T43" fmla="*/ 33 h 225"/>
                <a:gd name="T44" fmla="*/ 93 w 109"/>
                <a:gd name="T45" fmla="*/ 4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225">
                  <a:moveTo>
                    <a:pt x="9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50" y="49"/>
                    <a:pt x="60" y="59"/>
                    <a:pt x="60" y="71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93" y="170"/>
                    <a:pt x="93" y="170"/>
                    <a:pt x="93" y="170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3" y="203"/>
                    <a:pt x="93" y="203"/>
                    <a:pt x="93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60" y="225"/>
                    <a:pt x="60" y="225"/>
                    <a:pt x="60" y="225"/>
                  </a:cubicBezTo>
                  <a:cubicBezTo>
                    <a:pt x="109" y="225"/>
                    <a:pt x="109" y="225"/>
                    <a:pt x="109" y="225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5"/>
                    <a:pt x="104" y="0"/>
                    <a:pt x="98" y="0"/>
                  </a:cubicBezTo>
                  <a:close/>
                  <a:moveTo>
                    <a:pt x="93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44"/>
                    <a:pt x="93" y="44"/>
                    <a:pt x="93" y="44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5" name="Freeform 262"/>
            <p:cNvSpPr>
              <a:spLocks noEditPoints="1"/>
            </p:cNvSpPr>
            <p:nvPr/>
          </p:nvSpPr>
          <p:spPr bwMode="auto">
            <a:xfrm>
              <a:off x="6592888" y="1546226"/>
              <a:ext cx="312738" cy="641350"/>
            </a:xfrm>
            <a:custGeom>
              <a:avLst/>
              <a:gdLst>
                <a:gd name="T0" fmla="*/ 49 w 110"/>
                <a:gd name="T1" fmla="*/ 203 h 225"/>
                <a:gd name="T2" fmla="*/ 16 w 110"/>
                <a:gd name="T3" fmla="*/ 203 h 225"/>
                <a:gd name="T4" fmla="*/ 16 w 110"/>
                <a:gd name="T5" fmla="*/ 192 h 225"/>
                <a:gd name="T6" fmla="*/ 49 w 110"/>
                <a:gd name="T7" fmla="*/ 192 h 225"/>
                <a:gd name="T8" fmla="*/ 49 w 110"/>
                <a:gd name="T9" fmla="*/ 181 h 225"/>
                <a:gd name="T10" fmla="*/ 16 w 110"/>
                <a:gd name="T11" fmla="*/ 181 h 225"/>
                <a:gd name="T12" fmla="*/ 16 w 110"/>
                <a:gd name="T13" fmla="*/ 170 h 225"/>
                <a:gd name="T14" fmla="*/ 49 w 110"/>
                <a:gd name="T15" fmla="*/ 170 h 225"/>
                <a:gd name="T16" fmla="*/ 49 w 110"/>
                <a:gd name="T17" fmla="*/ 71 h 225"/>
                <a:gd name="T18" fmla="*/ 71 w 110"/>
                <a:gd name="T19" fmla="*/ 49 h 225"/>
                <a:gd name="T20" fmla="*/ 110 w 110"/>
                <a:gd name="T21" fmla="*/ 49 h 225"/>
                <a:gd name="T22" fmla="*/ 110 w 110"/>
                <a:gd name="T23" fmla="*/ 11 h 225"/>
                <a:gd name="T24" fmla="*/ 99 w 110"/>
                <a:gd name="T25" fmla="*/ 0 h 225"/>
                <a:gd name="T26" fmla="*/ 11 w 110"/>
                <a:gd name="T27" fmla="*/ 0 h 225"/>
                <a:gd name="T28" fmla="*/ 0 w 110"/>
                <a:gd name="T29" fmla="*/ 11 h 225"/>
                <a:gd name="T30" fmla="*/ 0 w 110"/>
                <a:gd name="T31" fmla="*/ 225 h 225"/>
                <a:gd name="T32" fmla="*/ 49 w 110"/>
                <a:gd name="T33" fmla="*/ 225 h 225"/>
                <a:gd name="T34" fmla="*/ 49 w 110"/>
                <a:gd name="T35" fmla="*/ 203 h 225"/>
                <a:gd name="T36" fmla="*/ 16 w 110"/>
                <a:gd name="T37" fmla="*/ 33 h 225"/>
                <a:gd name="T38" fmla="*/ 93 w 110"/>
                <a:gd name="T39" fmla="*/ 33 h 225"/>
                <a:gd name="T40" fmla="*/ 93 w 110"/>
                <a:gd name="T41" fmla="*/ 44 h 225"/>
                <a:gd name="T42" fmla="*/ 16 w 110"/>
                <a:gd name="T43" fmla="*/ 44 h 225"/>
                <a:gd name="T44" fmla="*/ 16 w 110"/>
                <a:gd name="T45" fmla="*/ 3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225">
                  <a:moveTo>
                    <a:pt x="49" y="203"/>
                  </a:moveTo>
                  <a:cubicBezTo>
                    <a:pt x="16" y="203"/>
                    <a:pt x="16" y="203"/>
                    <a:pt x="16" y="203"/>
                  </a:cubicBezTo>
                  <a:cubicBezTo>
                    <a:pt x="16" y="192"/>
                    <a:pt x="16" y="192"/>
                    <a:pt x="16" y="192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49" y="170"/>
                    <a:pt x="49" y="170"/>
                    <a:pt x="49" y="170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59"/>
                    <a:pt x="59" y="49"/>
                    <a:pt x="71" y="49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5"/>
                    <a:pt x="105" y="0"/>
                    <a:pt x="9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49" y="225"/>
                    <a:pt x="49" y="225"/>
                    <a:pt x="49" y="225"/>
                  </a:cubicBezTo>
                  <a:cubicBezTo>
                    <a:pt x="49" y="203"/>
                    <a:pt x="49" y="203"/>
                    <a:pt x="49" y="203"/>
                  </a:cubicBezTo>
                  <a:close/>
                  <a:moveTo>
                    <a:pt x="16" y="33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16" y="44"/>
                    <a:pt x="16" y="44"/>
                    <a:pt x="16" y="44"/>
                  </a:cubicBezTo>
                  <a:lnTo>
                    <a:pt x="16" y="33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32" name="グループ化 831"/>
          <p:cNvGrpSpPr/>
          <p:nvPr/>
        </p:nvGrpSpPr>
        <p:grpSpPr>
          <a:xfrm>
            <a:off x="7485063" y="1582739"/>
            <a:ext cx="717550" cy="742950"/>
            <a:chOff x="7485063" y="1582739"/>
            <a:chExt cx="717550" cy="742950"/>
          </a:xfrm>
        </p:grpSpPr>
        <p:sp>
          <p:nvSpPr>
            <p:cNvPr id="456" name="Freeform 263"/>
            <p:cNvSpPr>
              <a:spLocks noEditPoints="1"/>
            </p:cNvSpPr>
            <p:nvPr/>
          </p:nvSpPr>
          <p:spPr bwMode="auto">
            <a:xfrm>
              <a:off x="7485063" y="1582739"/>
              <a:ext cx="717550" cy="742950"/>
            </a:xfrm>
            <a:custGeom>
              <a:avLst/>
              <a:gdLst>
                <a:gd name="T0" fmla="*/ 198 w 251"/>
                <a:gd name="T1" fmla="*/ 0 h 260"/>
                <a:gd name="T2" fmla="*/ 35 w 251"/>
                <a:gd name="T3" fmla="*/ 0 h 260"/>
                <a:gd name="T4" fmla="*/ 0 w 251"/>
                <a:gd name="T5" fmla="*/ 35 h 260"/>
                <a:gd name="T6" fmla="*/ 0 w 251"/>
                <a:gd name="T7" fmla="*/ 225 h 260"/>
                <a:gd name="T8" fmla="*/ 35 w 251"/>
                <a:gd name="T9" fmla="*/ 260 h 260"/>
                <a:gd name="T10" fmla="*/ 216 w 251"/>
                <a:gd name="T11" fmla="*/ 260 h 260"/>
                <a:gd name="T12" fmla="*/ 251 w 251"/>
                <a:gd name="T13" fmla="*/ 225 h 260"/>
                <a:gd name="T14" fmla="*/ 251 w 251"/>
                <a:gd name="T15" fmla="*/ 52 h 260"/>
                <a:gd name="T16" fmla="*/ 198 w 251"/>
                <a:gd name="T17" fmla="*/ 0 h 260"/>
                <a:gd name="T18" fmla="*/ 229 w 251"/>
                <a:gd name="T19" fmla="*/ 225 h 260"/>
                <a:gd name="T20" fmla="*/ 216 w 251"/>
                <a:gd name="T21" fmla="*/ 239 h 260"/>
                <a:gd name="T22" fmla="*/ 35 w 251"/>
                <a:gd name="T23" fmla="*/ 239 h 260"/>
                <a:gd name="T24" fmla="*/ 21 w 251"/>
                <a:gd name="T25" fmla="*/ 225 h 260"/>
                <a:gd name="T26" fmla="*/ 21 w 251"/>
                <a:gd name="T27" fmla="*/ 35 h 260"/>
                <a:gd name="T28" fmla="*/ 35 w 251"/>
                <a:gd name="T29" fmla="*/ 22 h 260"/>
                <a:gd name="T30" fmla="*/ 188 w 251"/>
                <a:gd name="T31" fmla="*/ 22 h 260"/>
                <a:gd name="T32" fmla="*/ 188 w 251"/>
                <a:gd name="T33" fmla="*/ 63 h 260"/>
                <a:gd name="T34" fmla="*/ 229 w 251"/>
                <a:gd name="T35" fmla="*/ 63 h 260"/>
                <a:gd name="T36" fmla="*/ 229 w 251"/>
                <a:gd name="T37" fmla="*/ 22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60">
                  <a:moveTo>
                    <a:pt x="198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4"/>
                    <a:pt x="16" y="260"/>
                    <a:pt x="35" y="260"/>
                  </a:cubicBezTo>
                  <a:cubicBezTo>
                    <a:pt x="216" y="260"/>
                    <a:pt x="216" y="260"/>
                    <a:pt x="216" y="260"/>
                  </a:cubicBezTo>
                  <a:cubicBezTo>
                    <a:pt x="235" y="260"/>
                    <a:pt x="251" y="244"/>
                    <a:pt x="251" y="225"/>
                  </a:cubicBezTo>
                  <a:cubicBezTo>
                    <a:pt x="251" y="52"/>
                    <a:pt x="251" y="52"/>
                    <a:pt x="251" y="52"/>
                  </a:cubicBezTo>
                  <a:lnTo>
                    <a:pt x="198" y="0"/>
                  </a:lnTo>
                  <a:close/>
                  <a:moveTo>
                    <a:pt x="229" y="225"/>
                  </a:moveTo>
                  <a:cubicBezTo>
                    <a:pt x="229" y="233"/>
                    <a:pt x="223" y="239"/>
                    <a:pt x="216" y="239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27" y="239"/>
                    <a:pt x="21" y="233"/>
                    <a:pt x="21" y="22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28"/>
                    <a:pt x="27" y="22"/>
                    <a:pt x="35" y="2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229" y="63"/>
                    <a:pt x="229" y="63"/>
                    <a:pt x="229" y="63"/>
                  </a:cubicBezTo>
                  <a:cubicBezTo>
                    <a:pt x="229" y="225"/>
                    <a:pt x="229" y="225"/>
                    <a:pt x="229" y="225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7" name="Freeform 264"/>
            <p:cNvSpPr>
              <a:spLocks/>
            </p:cNvSpPr>
            <p:nvPr/>
          </p:nvSpPr>
          <p:spPr bwMode="auto">
            <a:xfrm>
              <a:off x="7580313" y="1885951"/>
              <a:ext cx="65088" cy="131763"/>
            </a:xfrm>
            <a:custGeom>
              <a:avLst/>
              <a:gdLst>
                <a:gd name="T0" fmla="*/ 23 w 23"/>
                <a:gd name="T1" fmla="*/ 8 h 46"/>
                <a:gd name="T2" fmla="*/ 19 w 23"/>
                <a:gd name="T3" fmla="*/ 7 h 46"/>
                <a:gd name="T4" fmla="*/ 14 w 23"/>
                <a:gd name="T5" fmla="*/ 12 h 46"/>
                <a:gd name="T6" fmla="*/ 14 w 23"/>
                <a:gd name="T7" fmla="*/ 15 h 46"/>
                <a:gd name="T8" fmla="*/ 22 w 23"/>
                <a:gd name="T9" fmla="*/ 15 h 46"/>
                <a:gd name="T10" fmla="*/ 22 w 23"/>
                <a:gd name="T11" fmla="*/ 22 h 46"/>
                <a:gd name="T12" fmla="*/ 14 w 23"/>
                <a:gd name="T13" fmla="*/ 22 h 46"/>
                <a:gd name="T14" fmla="*/ 14 w 23"/>
                <a:gd name="T15" fmla="*/ 46 h 46"/>
                <a:gd name="T16" fmla="*/ 5 w 23"/>
                <a:gd name="T17" fmla="*/ 46 h 46"/>
                <a:gd name="T18" fmla="*/ 5 w 23"/>
                <a:gd name="T19" fmla="*/ 22 h 46"/>
                <a:gd name="T20" fmla="*/ 0 w 23"/>
                <a:gd name="T21" fmla="*/ 22 h 46"/>
                <a:gd name="T22" fmla="*/ 0 w 23"/>
                <a:gd name="T23" fmla="*/ 15 h 46"/>
                <a:gd name="T24" fmla="*/ 5 w 23"/>
                <a:gd name="T25" fmla="*/ 15 h 46"/>
                <a:gd name="T26" fmla="*/ 5 w 23"/>
                <a:gd name="T27" fmla="*/ 11 h 46"/>
                <a:gd name="T28" fmla="*/ 8 w 23"/>
                <a:gd name="T29" fmla="*/ 3 h 46"/>
                <a:gd name="T30" fmla="*/ 18 w 23"/>
                <a:gd name="T31" fmla="*/ 0 h 46"/>
                <a:gd name="T32" fmla="*/ 23 w 23"/>
                <a:gd name="T33" fmla="*/ 0 h 46"/>
                <a:gd name="T34" fmla="*/ 23 w 23"/>
                <a:gd name="T3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46">
                  <a:moveTo>
                    <a:pt x="23" y="8"/>
                  </a:moveTo>
                  <a:cubicBezTo>
                    <a:pt x="21" y="7"/>
                    <a:pt x="20" y="7"/>
                    <a:pt x="19" y="7"/>
                  </a:cubicBezTo>
                  <a:cubicBezTo>
                    <a:pt x="16" y="7"/>
                    <a:pt x="14" y="9"/>
                    <a:pt x="14" y="12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8"/>
                    <a:pt x="6" y="5"/>
                    <a:pt x="8" y="3"/>
                  </a:cubicBezTo>
                  <a:cubicBezTo>
                    <a:pt x="11" y="1"/>
                    <a:pt x="14" y="0"/>
                    <a:pt x="18" y="0"/>
                  </a:cubicBezTo>
                  <a:cubicBezTo>
                    <a:pt x="20" y="0"/>
                    <a:pt x="21" y="0"/>
                    <a:pt x="23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8" name="Freeform 265"/>
            <p:cNvSpPr>
              <a:spLocks/>
            </p:cNvSpPr>
            <p:nvPr/>
          </p:nvSpPr>
          <p:spPr bwMode="auto">
            <a:xfrm>
              <a:off x="7653338" y="1928814"/>
              <a:ext cx="85725" cy="90488"/>
            </a:xfrm>
            <a:custGeom>
              <a:avLst/>
              <a:gdLst>
                <a:gd name="T0" fmla="*/ 30 w 30"/>
                <a:gd name="T1" fmla="*/ 31 h 32"/>
                <a:gd name="T2" fmla="*/ 20 w 30"/>
                <a:gd name="T3" fmla="*/ 31 h 32"/>
                <a:gd name="T4" fmla="*/ 20 w 30"/>
                <a:gd name="T5" fmla="*/ 27 h 32"/>
                <a:gd name="T6" fmla="*/ 20 w 30"/>
                <a:gd name="T7" fmla="*/ 27 h 32"/>
                <a:gd name="T8" fmla="*/ 10 w 30"/>
                <a:gd name="T9" fmla="*/ 32 h 32"/>
                <a:gd name="T10" fmla="*/ 0 w 30"/>
                <a:gd name="T11" fmla="*/ 19 h 32"/>
                <a:gd name="T12" fmla="*/ 0 w 30"/>
                <a:gd name="T13" fmla="*/ 0 h 32"/>
                <a:gd name="T14" fmla="*/ 9 w 30"/>
                <a:gd name="T15" fmla="*/ 0 h 32"/>
                <a:gd name="T16" fmla="*/ 9 w 30"/>
                <a:gd name="T17" fmla="*/ 18 h 32"/>
                <a:gd name="T18" fmla="*/ 14 w 30"/>
                <a:gd name="T19" fmla="*/ 25 h 32"/>
                <a:gd name="T20" fmla="*/ 19 w 30"/>
                <a:gd name="T21" fmla="*/ 23 h 32"/>
                <a:gd name="T22" fmla="*/ 20 w 30"/>
                <a:gd name="T23" fmla="*/ 18 h 32"/>
                <a:gd name="T24" fmla="*/ 20 w 30"/>
                <a:gd name="T25" fmla="*/ 0 h 32"/>
                <a:gd name="T26" fmla="*/ 30 w 30"/>
                <a:gd name="T27" fmla="*/ 0 h 32"/>
                <a:gd name="T28" fmla="*/ 30 w 30"/>
                <a:gd name="T2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2">
                  <a:moveTo>
                    <a:pt x="3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8" y="30"/>
                    <a:pt x="14" y="32"/>
                    <a:pt x="10" y="32"/>
                  </a:cubicBezTo>
                  <a:cubicBezTo>
                    <a:pt x="3" y="32"/>
                    <a:pt x="0" y="28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3"/>
                    <a:pt x="11" y="25"/>
                    <a:pt x="14" y="25"/>
                  </a:cubicBezTo>
                  <a:cubicBezTo>
                    <a:pt x="16" y="25"/>
                    <a:pt x="18" y="24"/>
                    <a:pt x="19" y="23"/>
                  </a:cubicBezTo>
                  <a:cubicBezTo>
                    <a:pt x="20" y="22"/>
                    <a:pt x="20" y="20"/>
                    <a:pt x="20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31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9" name="Freeform 266"/>
            <p:cNvSpPr>
              <a:spLocks/>
            </p:cNvSpPr>
            <p:nvPr/>
          </p:nvSpPr>
          <p:spPr bwMode="auto">
            <a:xfrm>
              <a:off x="7762875" y="1928814"/>
              <a:ext cx="85725" cy="88900"/>
            </a:xfrm>
            <a:custGeom>
              <a:avLst/>
              <a:gdLst>
                <a:gd name="T0" fmla="*/ 30 w 30"/>
                <a:gd name="T1" fmla="*/ 31 h 31"/>
                <a:gd name="T2" fmla="*/ 20 w 30"/>
                <a:gd name="T3" fmla="*/ 31 h 31"/>
                <a:gd name="T4" fmla="*/ 20 w 30"/>
                <a:gd name="T5" fmla="*/ 14 h 31"/>
                <a:gd name="T6" fmla="*/ 15 w 30"/>
                <a:gd name="T7" fmla="*/ 7 h 31"/>
                <a:gd name="T8" fmla="*/ 11 w 30"/>
                <a:gd name="T9" fmla="*/ 9 h 31"/>
                <a:gd name="T10" fmla="*/ 9 w 30"/>
                <a:gd name="T11" fmla="*/ 14 h 31"/>
                <a:gd name="T12" fmla="*/ 9 w 30"/>
                <a:gd name="T13" fmla="*/ 31 h 31"/>
                <a:gd name="T14" fmla="*/ 0 w 30"/>
                <a:gd name="T15" fmla="*/ 31 h 31"/>
                <a:gd name="T16" fmla="*/ 0 w 30"/>
                <a:gd name="T17" fmla="*/ 0 h 31"/>
                <a:gd name="T18" fmla="*/ 9 w 30"/>
                <a:gd name="T19" fmla="*/ 0 h 31"/>
                <a:gd name="T20" fmla="*/ 9 w 30"/>
                <a:gd name="T21" fmla="*/ 5 h 31"/>
                <a:gd name="T22" fmla="*/ 9 w 30"/>
                <a:gd name="T23" fmla="*/ 5 h 31"/>
                <a:gd name="T24" fmla="*/ 19 w 30"/>
                <a:gd name="T25" fmla="*/ 0 h 31"/>
                <a:gd name="T26" fmla="*/ 30 w 30"/>
                <a:gd name="T27" fmla="*/ 12 h 31"/>
                <a:gd name="T28" fmla="*/ 30 w 30"/>
                <a:gd name="T2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3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9"/>
                    <a:pt x="18" y="7"/>
                    <a:pt x="15" y="7"/>
                  </a:cubicBezTo>
                  <a:cubicBezTo>
                    <a:pt x="13" y="7"/>
                    <a:pt x="12" y="8"/>
                    <a:pt x="11" y="9"/>
                  </a:cubicBezTo>
                  <a:cubicBezTo>
                    <a:pt x="10" y="10"/>
                    <a:pt x="9" y="12"/>
                    <a:pt x="9" y="1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1"/>
                    <a:pt x="15" y="0"/>
                    <a:pt x="19" y="0"/>
                  </a:cubicBezTo>
                  <a:cubicBezTo>
                    <a:pt x="26" y="0"/>
                    <a:pt x="30" y="4"/>
                    <a:pt x="30" y="12"/>
                  </a:cubicBezTo>
                  <a:lnTo>
                    <a:pt x="30" y="31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0" name="Freeform 267"/>
            <p:cNvSpPr>
              <a:spLocks/>
            </p:cNvSpPr>
            <p:nvPr/>
          </p:nvSpPr>
          <p:spPr bwMode="auto">
            <a:xfrm>
              <a:off x="7862888" y="1928814"/>
              <a:ext cx="73025" cy="90488"/>
            </a:xfrm>
            <a:custGeom>
              <a:avLst/>
              <a:gdLst>
                <a:gd name="T0" fmla="*/ 26 w 26"/>
                <a:gd name="T1" fmla="*/ 30 h 32"/>
                <a:gd name="T2" fmla="*/ 17 w 26"/>
                <a:gd name="T3" fmla="*/ 32 h 32"/>
                <a:gd name="T4" fmla="*/ 5 w 26"/>
                <a:gd name="T5" fmla="*/ 28 h 32"/>
                <a:gd name="T6" fmla="*/ 0 w 26"/>
                <a:gd name="T7" fmla="*/ 17 h 32"/>
                <a:gd name="T8" fmla="*/ 5 w 26"/>
                <a:gd name="T9" fmla="*/ 4 h 32"/>
                <a:gd name="T10" fmla="*/ 18 w 26"/>
                <a:gd name="T11" fmla="*/ 0 h 32"/>
                <a:gd name="T12" fmla="*/ 26 w 26"/>
                <a:gd name="T13" fmla="*/ 1 h 32"/>
                <a:gd name="T14" fmla="*/ 26 w 26"/>
                <a:gd name="T15" fmla="*/ 9 h 32"/>
                <a:gd name="T16" fmla="*/ 19 w 26"/>
                <a:gd name="T17" fmla="*/ 7 h 32"/>
                <a:gd name="T18" fmla="*/ 13 w 26"/>
                <a:gd name="T19" fmla="*/ 9 h 32"/>
                <a:gd name="T20" fmla="*/ 10 w 26"/>
                <a:gd name="T21" fmla="*/ 16 h 32"/>
                <a:gd name="T22" fmla="*/ 13 w 26"/>
                <a:gd name="T23" fmla="*/ 22 h 32"/>
                <a:gd name="T24" fmla="*/ 19 w 26"/>
                <a:gd name="T25" fmla="*/ 25 h 32"/>
                <a:gd name="T26" fmla="*/ 26 w 26"/>
                <a:gd name="T27" fmla="*/ 23 h 32"/>
                <a:gd name="T28" fmla="*/ 26 w 26"/>
                <a:gd name="T2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2">
                  <a:moveTo>
                    <a:pt x="26" y="30"/>
                  </a:moveTo>
                  <a:cubicBezTo>
                    <a:pt x="24" y="32"/>
                    <a:pt x="21" y="32"/>
                    <a:pt x="17" y="32"/>
                  </a:cubicBezTo>
                  <a:cubicBezTo>
                    <a:pt x="12" y="32"/>
                    <a:pt x="8" y="31"/>
                    <a:pt x="5" y="28"/>
                  </a:cubicBezTo>
                  <a:cubicBezTo>
                    <a:pt x="2" y="25"/>
                    <a:pt x="0" y="21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3" y="0"/>
                    <a:pt x="18" y="0"/>
                  </a:cubicBezTo>
                  <a:cubicBezTo>
                    <a:pt x="22" y="0"/>
                    <a:pt x="24" y="0"/>
                    <a:pt x="2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6" y="7"/>
                    <a:pt x="14" y="8"/>
                    <a:pt x="13" y="9"/>
                  </a:cubicBezTo>
                  <a:cubicBezTo>
                    <a:pt x="11" y="11"/>
                    <a:pt x="10" y="13"/>
                    <a:pt x="10" y="16"/>
                  </a:cubicBezTo>
                  <a:cubicBezTo>
                    <a:pt x="10" y="19"/>
                    <a:pt x="11" y="21"/>
                    <a:pt x="13" y="22"/>
                  </a:cubicBezTo>
                  <a:cubicBezTo>
                    <a:pt x="14" y="24"/>
                    <a:pt x="16" y="25"/>
                    <a:pt x="19" y="25"/>
                  </a:cubicBezTo>
                  <a:cubicBezTo>
                    <a:pt x="21" y="25"/>
                    <a:pt x="24" y="24"/>
                    <a:pt x="26" y="23"/>
                  </a:cubicBezTo>
                  <a:lnTo>
                    <a:pt x="26" y="3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1" name="Freeform 268"/>
            <p:cNvSpPr>
              <a:spLocks/>
            </p:cNvSpPr>
            <p:nvPr/>
          </p:nvSpPr>
          <p:spPr bwMode="auto">
            <a:xfrm>
              <a:off x="7956550" y="1893889"/>
              <a:ext cx="50800" cy="152400"/>
            </a:xfrm>
            <a:custGeom>
              <a:avLst/>
              <a:gdLst>
                <a:gd name="T0" fmla="*/ 18 w 18"/>
                <a:gd name="T1" fmla="*/ 53 h 53"/>
                <a:gd name="T2" fmla="*/ 10 w 18"/>
                <a:gd name="T3" fmla="*/ 53 h 53"/>
                <a:gd name="T4" fmla="*/ 0 w 18"/>
                <a:gd name="T5" fmla="*/ 27 h 53"/>
                <a:gd name="T6" fmla="*/ 10 w 18"/>
                <a:gd name="T7" fmla="*/ 0 h 53"/>
                <a:gd name="T8" fmla="*/ 17 w 18"/>
                <a:gd name="T9" fmla="*/ 0 h 53"/>
                <a:gd name="T10" fmla="*/ 8 w 18"/>
                <a:gd name="T11" fmla="*/ 27 h 53"/>
                <a:gd name="T12" fmla="*/ 18 w 1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3">
                  <a:moveTo>
                    <a:pt x="18" y="53"/>
                  </a:moveTo>
                  <a:cubicBezTo>
                    <a:pt x="10" y="53"/>
                    <a:pt x="10" y="53"/>
                    <a:pt x="10" y="53"/>
                  </a:cubicBezTo>
                  <a:cubicBezTo>
                    <a:pt x="3" y="46"/>
                    <a:pt x="0" y="37"/>
                    <a:pt x="0" y="27"/>
                  </a:cubicBezTo>
                  <a:cubicBezTo>
                    <a:pt x="0" y="17"/>
                    <a:pt x="3" y="8"/>
                    <a:pt x="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8"/>
                    <a:pt x="8" y="17"/>
                    <a:pt x="8" y="27"/>
                  </a:cubicBezTo>
                  <a:cubicBezTo>
                    <a:pt x="8" y="37"/>
                    <a:pt x="11" y="45"/>
                    <a:pt x="18" y="53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2" name="Freeform 269"/>
            <p:cNvSpPr>
              <a:spLocks/>
            </p:cNvSpPr>
            <p:nvPr/>
          </p:nvSpPr>
          <p:spPr bwMode="auto">
            <a:xfrm>
              <a:off x="8059738" y="1893889"/>
              <a:ext cx="47625" cy="152400"/>
            </a:xfrm>
            <a:custGeom>
              <a:avLst/>
              <a:gdLst>
                <a:gd name="T0" fmla="*/ 8 w 17"/>
                <a:gd name="T1" fmla="*/ 53 h 53"/>
                <a:gd name="T2" fmla="*/ 0 w 17"/>
                <a:gd name="T3" fmla="*/ 53 h 53"/>
                <a:gd name="T4" fmla="*/ 9 w 17"/>
                <a:gd name="T5" fmla="*/ 27 h 53"/>
                <a:gd name="T6" fmla="*/ 0 w 17"/>
                <a:gd name="T7" fmla="*/ 0 h 53"/>
                <a:gd name="T8" fmla="*/ 8 w 17"/>
                <a:gd name="T9" fmla="*/ 0 h 53"/>
                <a:gd name="T10" fmla="*/ 17 w 17"/>
                <a:gd name="T11" fmla="*/ 27 h 53"/>
                <a:gd name="T12" fmla="*/ 8 w 17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3">
                  <a:moveTo>
                    <a:pt x="8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6" y="45"/>
                    <a:pt x="9" y="37"/>
                    <a:pt x="9" y="27"/>
                  </a:cubicBezTo>
                  <a:cubicBezTo>
                    <a:pt x="9" y="17"/>
                    <a:pt x="6" y="8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4" y="8"/>
                    <a:pt x="17" y="17"/>
                    <a:pt x="17" y="27"/>
                  </a:cubicBezTo>
                  <a:cubicBezTo>
                    <a:pt x="17" y="37"/>
                    <a:pt x="14" y="46"/>
                    <a:pt x="8" y="53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34" name="グループ化 833"/>
          <p:cNvGrpSpPr/>
          <p:nvPr/>
        </p:nvGrpSpPr>
        <p:grpSpPr>
          <a:xfrm>
            <a:off x="8442325" y="1600201"/>
            <a:ext cx="673100" cy="700088"/>
            <a:chOff x="8442325" y="1600201"/>
            <a:chExt cx="673100" cy="700088"/>
          </a:xfrm>
        </p:grpSpPr>
        <p:sp>
          <p:nvSpPr>
            <p:cNvPr id="463" name="Freeform 270"/>
            <p:cNvSpPr>
              <a:spLocks/>
            </p:cNvSpPr>
            <p:nvPr/>
          </p:nvSpPr>
          <p:spPr bwMode="auto">
            <a:xfrm>
              <a:off x="8442325" y="1600201"/>
              <a:ext cx="673100" cy="700088"/>
            </a:xfrm>
            <a:custGeom>
              <a:avLst/>
              <a:gdLst>
                <a:gd name="T0" fmla="*/ 0 w 236"/>
                <a:gd name="T1" fmla="*/ 123 h 245"/>
                <a:gd name="T2" fmla="*/ 0 w 236"/>
                <a:gd name="T3" fmla="*/ 34 h 245"/>
                <a:gd name="T4" fmla="*/ 19 w 236"/>
                <a:gd name="T5" fmla="*/ 4 h 245"/>
                <a:gd name="T6" fmla="*/ 34 w 236"/>
                <a:gd name="T7" fmla="*/ 0 h 245"/>
                <a:gd name="T8" fmla="*/ 185 w 236"/>
                <a:gd name="T9" fmla="*/ 0 h 245"/>
                <a:gd name="T10" fmla="*/ 188 w 236"/>
                <a:gd name="T11" fmla="*/ 2 h 245"/>
                <a:gd name="T12" fmla="*/ 234 w 236"/>
                <a:gd name="T13" fmla="*/ 47 h 245"/>
                <a:gd name="T14" fmla="*/ 236 w 236"/>
                <a:gd name="T15" fmla="*/ 51 h 245"/>
                <a:gd name="T16" fmla="*/ 236 w 236"/>
                <a:gd name="T17" fmla="*/ 212 h 245"/>
                <a:gd name="T18" fmla="*/ 210 w 236"/>
                <a:gd name="T19" fmla="*/ 244 h 245"/>
                <a:gd name="T20" fmla="*/ 204 w 236"/>
                <a:gd name="T21" fmla="*/ 245 h 245"/>
                <a:gd name="T22" fmla="*/ 32 w 236"/>
                <a:gd name="T23" fmla="*/ 245 h 245"/>
                <a:gd name="T24" fmla="*/ 0 w 236"/>
                <a:gd name="T25" fmla="*/ 214 h 245"/>
                <a:gd name="T26" fmla="*/ 0 w 236"/>
                <a:gd name="T27" fmla="*/ 162 h 245"/>
                <a:gd name="T28" fmla="*/ 0 w 236"/>
                <a:gd name="T29" fmla="*/ 12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45">
                  <a:moveTo>
                    <a:pt x="0" y="123"/>
                  </a:moveTo>
                  <a:cubicBezTo>
                    <a:pt x="0" y="93"/>
                    <a:pt x="0" y="64"/>
                    <a:pt x="0" y="34"/>
                  </a:cubicBezTo>
                  <a:cubicBezTo>
                    <a:pt x="0" y="20"/>
                    <a:pt x="7" y="10"/>
                    <a:pt x="19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84" y="0"/>
                    <a:pt x="135" y="0"/>
                    <a:pt x="185" y="0"/>
                  </a:cubicBezTo>
                  <a:cubicBezTo>
                    <a:pt x="186" y="0"/>
                    <a:pt x="187" y="1"/>
                    <a:pt x="188" y="2"/>
                  </a:cubicBezTo>
                  <a:cubicBezTo>
                    <a:pt x="204" y="17"/>
                    <a:pt x="219" y="32"/>
                    <a:pt x="234" y="47"/>
                  </a:cubicBezTo>
                  <a:cubicBezTo>
                    <a:pt x="236" y="49"/>
                    <a:pt x="236" y="50"/>
                    <a:pt x="236" y="51"/>
                  </a:cubicBezTo>
                  <a:cubicBezTo>
                    <a:pt x="236" y="105"/>
                    <a:pt x="236" y="158"/>
                    <a:pt x="236" y="212"/>
                  </a:cubicBezTo>
                  <a:cubicBezTo>
                    <a:pt x="236" y="228"/>
                    <a:pt x="226" y="241"/>
                    <a:pt x="210" y="244"/>
                  </a:cubicBezTo>
                  <a:cubicBezTo>
                    <a:pt x="208" y="245"/>
                    <a:pt x="206" y="245"/>
                    <a:pt x="204" y="245"/>
                  </a:cubicBezTo>
                  <a:cubicBezTo>
                    <a:pt x="147" y="245"/>
                    <a:pt x="90" y="245"/>
                    <a:pt x="32" y="245"/>
                  </a:cubicBezTo>
                  <a:cubicBezTo>
                    <a:pt x="15" y="245"/>
                    <a:pt x="1" y="231"/>
                    <a:pt x="0" y="214"/>
                  </a:cubicBezTo>
                  <a:cubicBezTo>
                    <a:pt x="0" y="197"/>
                    <a:pt x="0" y="179"/>
                    <a:pt x="0" y="162"/>
                  </a:cubicBezTo>
                  <a:cubicBezTo>
                    <a:pt x="0" y="149"/>
                    <a:pt x="0" y="136"/>
                    <a:pt x="0" y="123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4" name="Freeform 271"/>
            <p:cNvSpPr>
              <a:spLocks/>
            </p:cNvSpPr>
            <p:nvPr/>
          </p:nvSpPr>
          <p:spPr bwMode="auto">
            <a:xfrm>
              <a:off x="8499475" y="1657351"/>
              <a:ext cx="558800" cy="587375"/>
            </a:xfrm>
            <a:custGeom>
              <a:avLst/>
              <a:gdLst>
                <a:gd name="T0" fmla="*/ 0 w 196"/>
                <a:gd name="T1" fmla="*/ 103 h 206"/>
                <a:gd name="T2" fmla="*/ 0 w 196"/>
                <a:gd name="T3" fmla="*/ 15 h 206"/>
                <a:gd name="T4" fmla="*/ 7 w 196"/>
                <a:gd name="T5" fmla="*/ 2 h 206"/>
                <a:gd name="T6" fmla="*/ 15 w 196"/>
                <a:gd name="T7" fmla="*/ 0 h 206"/>
                <a:gd name="T8" fmla="*/ 154 w 196"/>
                <a:gd name="T9" fmla="*/ 0 h 206"/>
                <a:gd name="T10" fmla="*/ 157 w 196"/>
                <a:gd name="T11" fmla="*/ 3 h 206"/>
                <a:gd name="T12" fmla="*/ 157 w 196"/>
                <a:gd name="T13" fmla="*/ 38 h 206"/>
                <a:gd name="T14" fmla="*/ 159 w 196"/>
                <a:gd name="T15" fmla="*/ 41 h 206"/>
                <a:gd name="T16" fmla="*/ 194 w 196"/>
                <a:gd name="T17" fmla="*/ 40 h 206"/>
                <a:gd name="T18" fmla="*/ 196 w 196"/>
                <a:gd name="T19" fmla="*/ 43 h 206"/>
                <a:gd name="T20" fmla="*/ 196 w 196"/>
                <a:gd name="T21" fmla="*/ 192 h 206"/>
                <a:gd name="T22" fmla="*/ 182 w 196"/>
                <a:gd name="T23" fmla="*/ 206 h 206"/>
                <a:gd name="T24" fmla="*/ 14 w 196"/>
                <a:gd name="T25" fmla="*/ 206 h 206"/>
                <a:gd name="T26" fmla="*/ 0 w 196"/>
                <a:gd name="T27" fmla="*/ 192 h 206"/>
                <a:gd name="T28" fmla="*/ 0 w 196"/>
                <a:gd name="T29" fmla="*/ 144 h 206"/>
                <a:gd name="T30" fmla="*/ 0 w 196"/>
                <a:gd name="T3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06">
                  <a:moveTo>
                    <a:pt x="0" y="103"/>
                  </a:moveTo>
                  <a:cubicBezTo>
                    <a:pt x="0" y="73"/>
                    <a:pt x="0" y="44"/>
                    <a:pt x="0" y="15"/>
                  </a:cubicBezTo>
                  <a:cubicBezTo>
                    <a:pt x="0" y="9"/>
                    <a:pt x="2" y="4"/>
                    <a:pt x="7" y="2"/>
                  </a:cubicBezTo>
                  <a:cubicBezTo>
                    <a:pt x="10" y="0"/>
                    <a:pt x="12" y="0"/>
                    <a:pt x="15" y="0"/>
                  </a:cubicBezTo>
                  <a:cubicBezTo>
                    <a:pt x="61" y="0"/>
                    <a:pt x="108" y="0"/>
                    <a:pt x="154" y="0"/>
                  </a:cubicBezTo>
                  <a:cubicBezTo>
                    <a:pt x="156" y="0"/>
                    <a:pt x="157" y="1"/>
                    <a:pt x="157" y="3"/>
                  </a:cubicBezTo>
                  <a:cubicBezTo>
                    <a:pt x="157" y="14"/>
                    <a:pt x="157" y="26"/>
                    <a:pt x="157" y="38"/>
                  </a:cubicBezTo>
                  <a:cubicBezTo>
                    <a:pt x="157" y="40"/>
                    <a:pt x="157" y="41"/>
                    <a:pt x="159" y="41"/>
                  </a:cubicBezTo>
                  <a:cubicBezTo>
                    <a:pt x="171" y="40"/>
                    <a:pt x="182" y="41"/>
                    <a:pt x="194" y="40"/>
                  </a:cubicBezTo>
                  <a:cubicBezTo>
                    <a:pt x="196" y="40"/>
                    <a:pt x="196" y="41"/>
                    <a:pt x="196" y="43"/>
                  </a:cubicBezTo>
                  <a:cubicBezTo>
                    <a:pt x="196" y="93"/>
                    <a:pt x="196" y="142"/>
                    <a:pt x="196" y="192"/>
                  </a:cubicBezTo>
                  <a:cubicBezTo>
                    <a:pt x="196" y="200"/>
                    <a:pt x="191" y="206"/>
                    <a:pt x="182" y="206"/>
                  </a:cubicBezTo>
                  <a:cubicBezTo>
                    <a:pt x="126" y="206"/>
                    <a:pt x="70" y="206"/>
                    <a:pt x="14" y="206"/>
                  </a:cubicBezTo>
                  <a:cubicBezTo>
                    <a:pt x="5" y="206"/>
                    <a:pt x="0" y="200"/>
                    <a:pt x="0" y="192"/>
                  </a:cubicBezTo>
                  <a:cubicBezTo>
                    <a:pt x="0" y="176"/>
                    <a:pt x="0" y="160"/>
                    <a:pt x="0" y="144"/>
                  </a:cubicBezTo>
                  <a:cubicBezTo>
                    <a:pt x="0" y="130"/>
                    <a:pt x="0" y="117"/>
                    <a:pt x="0" y="10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" name="Freeform 272"/>
            <p:cNvSpPr>
              <a:spLocks/>
            </p:cNvSpPr>
            <p:nvPr/>
          </p:nvSpPr>
          <p:spPr bwMode="auto">
            <a:xfrm>
              <a:off x="8613775" y="1765301"/>
              <a:ext cx="119063" cy="371475"/>
            </a:xfrm>
            <a:custGeom>
              <a:avLst/>
              <a:gdLst>
                <a:gd name="T0" fmla="*/ 19 w 42"/>
                <a:gd name="T1" fmla="*/ 65 h 130"/>
                <a:gd name="T2" fmla="*/ 30 w 42"/>
                <a:gd name="T3" fmla="*/ 86 h 130"/>
                <a:gd name="T4" fmla="*/ 30 w 42"/>
                <a:gd name="T5" fmla="*/ 106 h 130"/>
                <a:gd name="T6" fmla="*/ 40 w 42"/>
                <a:gd name="T7" fmla="*/ 116 h 130"/>
                <a:gd name="T8" fmla="*/ 42 w 42"/>
                <a:gd name="T9" fmla="*/ 118 h 130"/>
                <a:gd name="T10" fmla="*/ 42 w 42"/>
                <a:gd name="T11" fmla="*/ 128 h 130"/>
                <a:gd name="T12" fmla="*/ 40 w 42"/>
                <a:gd name="T13" fmla="*/ 130 h 130"/>
                <a:gd name="T14" fmla="*/ 24 w 42"/>
                <a:gd name="T15" fmla="*/ 127 h 130"/>
                <a:gd name="T16" fmla="*/ 11 w 42"/>
                <a:gd name="T17" fmla="*/ 109 h 130"/>
                <a:gd name="T18" fmla="*/ 11 w 42"/>
                <a:gd name="T19" fmla="*/ 86 h 130"/>
                <a:gd name="T20" fmla="*/ 11 w 42"/>
                <a:gd name="T21" fmla="*/ 80 h 130"/>
                <a:gd name="T22" fmla="*/ 2 w 42"/>
                <a:gd name="T23" fmla="*/ 72 h 130"/>
                <a:gd name="T24" fmla="*/ 0 w 42"/>
                <a:gd name="T25" fmla="*/ 70 h 130"/>
                <a:gd name="T26" fmla="*/ 0 w 42"/>
                <a:gd name="T27" fmla="*/ 60 h 130"/>
                <a:gd name="T28" fmla="*/ 1 w 42"/>
                <a:gd name="T29" fmla="*/ 58 h 130"/>
                <a:gd name="T30" fmla="*/ 11 w 42"/>
                <a:gd name="T31" fmla="*/ 46 h 130"/>
                <a:gd name="T32" fmla="*/ 11 w 42"/>
                <a:gd name="T33" fmla="*/ 26 h 130"/>
                <a:gd name="T34" fmla="*/ 12 w 42"/>
                <a:gd name="T35" fmla="*/ 17 h 130"/>
                <a:gd name="T36" fmla="*/ 27 w 42"/>
                <a:gd name="T37" fmla="*/ 2 h 130"/>
                <a:gd name="T38" fmla="*/ 40 w 42"/>
                <a:gd name="T39" fmla="*/ 0 h 130"/>
                <a:gd name="T40" fmla="*/ 42 w 42"/>
                <a:gd name="T41" fmla="*/ 1 h 130"/>
                <a:gd name="T42" fmla="*/ 42 w 42"/>
                <a:gd name="T43" fmla="*/ 13 h 130"/>
                <a:gd name="T44" fmla="*/ 40 w 42"/>
                <a:gd name="T45" fmla="*/ 14 h 130"/>
                <a:gd name="T46" fmla="*/ 30 w 42"/>
                <a:gd name="T47" fmla="*/ 25 h 130"/>
                <a:gd name="T48" fmla="*/ 30 w 42"/>
                <a:gd name="T49" fmla="*/ 46 h 130"/>
                <a:gd name="T50" fmla="*/ 22 w 42"/>
                <a:gd name="T51" fmla="*/ 63 h 130"/>
                <a:gd name="T52" fmla="*/ 19 w 42"/>
                <a:gd name="T53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130">
                  <a:moveTo>
                    <a:pt x="19" y="65"/>
                  </a:moveTo>
                  <a:cubicBezTo>
                    <a:pt x="28" y="69"/>
                    <a:pt x="30" y="77"/>
                    <a:pt x="30" y="86"/>
                  </a:cubicBezTo>
                  <a:cubicBezTo>
                    <a:pt x="30" y="93"/>
                    <a:pt x="29" y="99"/>
                    <a:pt x="30" y="106"/>
                  </a:cubicBezTo>
                  <a:cubicBezTo>
                    <a:pt x="31" y="112"/>
                    <a:pt x="34" y="115"/>
                    <a:pt x="40" y="116"/>
                  </a:cubicBezTo>
                  <a:cubicBezTo>
                    <a:pt x="41" y="116"/>
                    <a:pt x="42" y="116"/>
                    <a:pt x="42" y="118"/>
                  </a:cubicBezTo>
                  <a:cubicBezTo>
                    <a:pt x="42" y="121"/>
                    <a:pt x="42" y="125"/>
                    <a:pt x="42" y="128"/>
                  </a:cubicBezTo>
                  <a:cubicBezTo>
                    <a:pt x="42" y="129"/>
                    <a:pt x="41" y="130"/>
                    <a:pt x="40" y="130"/>
                  </a:cubicBezTo>
                  <a:cubicBezTo>
                    <a:pt x="35" y="129"/>
                    <a:pt x="29" y="129"/>
                    <a:pt x="24" y="127"/>
                  </a:cubicBezTo>
                  <a:cubicBezTo>
                    <a:pt x="16" y="124"/>
                    <a:pt x="12" y="117"/>
                    <a:pt x="11" y="109"/>
                  </a:cubicBezTo>
                  <a:cubicBezTo>
                    <a:pt x="11" y="101"/>
                    <a:pt x="11" y="94"/>
                    <a:pt x="11" y="86"/>
                  </a:cubicBezTo>
                  <a:cubicBezTo>
                    <a:pt x="11" y="84"/>
                    <a:pt x="11" y="82"/>
                    <a:pt x="11" y="80"/>
                  </a:cubicBezTo>
                  <a:cubicBezTo>
                    <a:pt x="10" y="75"/>
                    <a:pt x="7" y="73"/>
                    <a:pt x="2" y="72"/>
                  </a:cubicBezTo>
                  <a:cubicBezTo>
                    <a:pt x="0" y="72"/>
                    <a:pt x="0" y="71"/>
                    <a:pt x="0" y="70"/>
                  </a:cubicBezTo>
                  <a:cubicBezTo>
                    <a:pt x="0" y="66"/>
                    <a:pt x="0" y="63"/>
                    <a:pt x="0" y="60"/>
                  </a:cubicBezTo>
                  <a:cubicBezTo>
                    <a:pt x="0" y="59"/>
                    <a:pt x="0" y="58"/>
                    <a:pt x="1" y="58"/>
                  </a:cubicBezTo>
                  <a:cubicBezTo>
                    <a:pt x="8" y="57"/>
                    <a:pt x="11" y="53"/>
                    <a:pt x="11" y="46"/>
                  </a:cubicBezTo>
                  <a:cubicBezTo>
                    <a:pt x="11" y="39"/>
                    <a:pt x="11" y="33"/>
                    <a:pt x="11" y="26"/>
                  </a:cubicBezTo>
                  <a:cubicBezTo>
                    <a:pt x="11" y="23"/>
                    <a:pt x="11" y="20"/>
                    <a:pt x="12" y="17"/>
                  </a:cubicBezTo>
                  <a:cubicBezTo>
                    <a:pt x="14" y="9"/>
                    <a:pt x="19" y="4"/>
                    <a:pt x="27" y="2"/>
                  </a:cubicBezTo>
                  <a:cubicBezTo>
                    <a:pt x="31" y="1"/>
                    <a:pt x="36" y="1"/>
                    <a:pt x="40" y="0"/>
                  </a:cubicBezTo>
                  <a:cubicBezTo>
                    <a:pt x="41" y="0"/>
                    <a:pt x="42" y="0"/>
                    <a:pt x="42" y="1"/>
                  </a:cubicBezTo>
                  <a:cubicBezTo>
                    <a:pt x="42" y="5"/>
                    <a:pt x="42" y="9"/>
                    <a:pt x="42" y="13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3" y="15"/>
                    <a:pt x="31" y="18"/>
                    <a:pt x="30" y="25"/>
                  </a:cubicBezTo>
                  <a:cubicBezTo>
                    <a:pt x="29" y="32"/>
                    <a:pt x="30" y="39"/>
                    <a:pt x="30" y="46"/>
                  </a:cubicBezTo>
                  <a:cubicBezTo>
                    <a:pt x="29" y="52"/>
                    <a:pt x="28" y="59"/>
                    <a:pt x="22" y="63"/>
                  </a:cubicBezTo>
                  <a:cubicBezTo>
                    <a:pt x="21" y="63"/>
                    <a:pt x="20" y="64"/>
                    <a:pt x="19" y="65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" name="Freeform 273"/>
            <p:cNvSpPr>
              <a:spLocks/>
            </p:cNvSpPr>
            <p:nvPr/>
          </p:nvSpPr>
          <p:spPr bwMode="auto">
            <a:xfrm>
              <a:off x="8804275" y="1765301"/>
              <a:ext cx="119063" cy="371475"/>
            </a:xfrm>
            <a:custGeom>
              <a:avLst/>
              <a:gdLst>
                <a:gd name="T0" fmla="*/ 23 w 42"/>
                <a:gd name="T1" fmla="*/ 65 h 130"/>
                <a:gd name="T2" fmla="*/ 17 w 42"/>
                <a:gd name="T3" fmla="*/ 61 h 130"/>
                <a:gd name="T4" fmla="*/ 12 w 42"/>
                <a:gd name="T5" fmla="*/ 45 h 130"/>
                <a:gd name="T6" fmla="*/ 11 w 42"/>
                <a:gd name="T7" fmla="*/ 24 h 130"/>
                <a:gd name="T8" fmla="*/ 2 w 42"/>
                <a:gd name="T9" fmla="*/ 14 h 130"/>
                <a:gd name="T10" fmla="*/ 0 w 42"/>
                <a:gd name="T11" fmla="*/ 12 h 130"/>
                <a:gd name="T12" fmla="*/ 0 w 42"/>
                <a:gd name="T13" fmla="*/ 2 h 130"/>
                <a:gd name="T14" fmla="*/ 1 w 42"/>
                <a:gd name="T15" fmla="*/ 0 h 130"/>
                <a:gd name="T16" fmla="*/ 15 w 42"/>
                <a:gd name="T17" fmla="*/ 2 h 130"/>
                <a:gd name="T18" fmla="*/ 30 w 42"/>
                <a:gd name="T19" fmla="*/ 22 h 130"/>
                <a:gd name="T20" fmla="*/ 30 w 42"/>
                <a:gd name="T21" fmla="*/ 42 h 130"/>
                <a:gd name="T22" fmla="*/ 31 w 42"/>
                <a:gd name="T23" fmla="*/ 49 h 130"/>
                <a:gd name="T24" fmla="*/ 40 w 42"/>
                <a:gd name="T25" fmla="*/ 58 h 130"/>
                <a:gd name="T26" fmla="*/ 42 w 42"/>
                <a:gd name="T27" fmla="*/ 60 h 130"/>
                <a:gd name="T28" fmla="*/ 41 w 42"/>
                <a:gd name="T29" fmla="*/ 70 h 130"/>
                <a:gd name="T30" fmla="*/ 40 w 42"/>
                <a:gd name="T31" fmla="*/ 72 h 130"/>
                <a:gd name="T32" fmla="*/ 30 w 42"/>
                <a:gd name="T33" fmla="*/ 83 h 130"/>
                <a:gd name="T34" fmla="*/ 30 w 42"/>
                <a:gd name="T35" fmla="*/ 103 h 130"/>
                <a:gd name="T36" fmla="*/ 29 w 42"/>
                <a:gd name="T37" fmla="*/ 112 h 130"/>
                <a:gd name="T38" fmla="*/ 14 w 42"/>
                <a:gd name="T39" fmla="*/ 128 h 130"/>
                <a:gd name="T40" fmla="*/ 2 w 42"/>
                <a:gd name="T41" fmla="*/ 130 h 130"/>
                <a:gd name="T42" fmla="*/ 0 w 42"/>
                <a:gd name="T43" fmla="*/ 128 h 130"/>
                <a:gd name="T44" fmla="*/ 0 w 42"/>
                <a:gd name="T45" fmla="*/ 117 h 130"/>
                <a:gd name="T46" fmla="*/ 1 w 42"/>
                <a:gd name="T47" fmla="*/ 116 h 130"/>
                <a:gd name="T48" fmla="*/ 11 w 42"/>
                <a:gd name="T49" fmla="*/ 105 h 130"/>
                <a:gd name="T50" fmla="*/ 12 w 42"/>
                <a:gd name="T51" fmla="*/ 84 h 130"/>
                <a:gd name="T52" fmla="*/ 17 w 42"/>
                <a:gd name="T53" fmla="*/ 69 h 130"/>
                <a:gd name="T54" fmla="*/ 23 w 42"/>
                <a:gd name="T55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130">
                  <a:moveTo>
                    <a:pt x="23" y="65"/>
                  </a:moveTo>
                  <a:cubicBezTo>
                    <a:pt x="21" y="64"/>
                    <a:pt x="19" y="63"/>
                    <a:pt x="17" y="61"/>
                  </a:cubicBezTo>
                  <a:cubicBezTo>
                    <a:pt x="13" y="57"/>
                    <a:pt x="12" y="51"/>
                    <a:pt x="12" y="45"/>
                  </a:cubicBezTo>
                  <a:cubicBezTo>
                    <a:pt x="11" y="38"/>
                    <a:pt x="12" y="31"/>
                    <a:pt x="11" y="24"/>
                  </a:cubicBezTo>
                  <a:cubicBezTo>
                    <a:pt x="11" y="18"/>
                    <a:pt x="8" y="15"/>
                    <a:pt x="2" y="14"/>
                  </a:cubicBezTo>
                  <a:cubicBezTo>
                    <a:pt x="0" y="14"/>
                    <a:pt x="0" y="14"/>
                    <a:pt x="0" y="12"/>
                  </a:cubicBezTo>
                  <a:cubicBezTo>
                    <a:pt x="0" y="9"/>
                    <a:pt x="0" y="5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" y="0"/>
                    <a:pt x="10" y="1"/>
                    <a:pt x="15" y="2"/>
                  </a:cubicBezTo>
                  <a:cubicBezTo>
                    <a:pt x="24" y="5"/>
                    <a:pt x="29" y="12"/>
                    <a:pt x="30" y="22"/>
                  </a:cubicBezTo>
                  <a:cubicBezTo>
                    <a:pt x="30" y="29"/>
                    <a:pt x="30" y="35"/>
                    <a:pt x="30" y="42"/>
                  </a:cubicBezTo>
                  <a:cubicBezTo>
                    <a:pt x="30" y="44"/>
                    <a:pt x="30" y="47"/>
                    <a:pt x="31" y="49"/>
                  </a:cubicBezTo>
                  <a:cubicBezTo>
                    <a:pt x="32" y="55"/>
                    <a:pt x="34" y="57"/>
                    <a:pt x="40" y="58"/>
                  </a:cubicBezTo>
                  <a:cubicBezTo>
                    <a:pt x="41" y="58"/>
                    <a:pt x="42" y="58"/>
                    <a:pt x="42" y="60"/>
                  </a:cubicBezTo>
                  <a:cubicBezTo>
                    <a:pt x="41" y="63"/>
                    <a:pt x="41" y="67"/>
                    <a:pt x="41" y="70"/>
                  </a:cubicBezTo>
                  <a:cubicBezTo>
                    <a:pt x="42" y="71"/>
                    <a:pt x="41" y="72"/>
                    <a:pt x="40" y="72"/>
                  </a:cubicBezTo>
                  <a:cubicBezTo>
                    <a:pt x="34" y="73"/>
                    <a:pt x="31" y="76"/>
                    <a:pt x="30" y="83"/>
                  </a:cubicBezTo>
                  <a:cubicBezTo>
                    <a:pt x="30" y="89"/>
                    <a:pt x="30" y="96"/>
                    <a:pt x="30" y="103"/>
                  </a:cubicBezTo>
                  <a:cubicBezTo>
                    <a:pt x="30" y="106"/>
                    <a:pt x="30" y="109"/>
                    <a:pt x="29" y="112"/>
                  </a:cubicBezTo>
                  <a:cubicBezTo>
                    <a:pt x="28" y="121"/>
                    <a:pt x="23" y="126"/>
                    <a:pt x="14" y="128"/>
                  </a:cubicBezTo>
                  <a:cubicBezTo>
                    <a:pt x="10" y="129"/>
                    <a:pt x="6" y="130"/>
                    <a:pt x="2" y="130"/>
                  </a:cubicBezTo>
                  <a:cubicBezTo>
                    <a:pt x="0" y="130"/>
                    <a:pt x="0" y="130"/>
                    <a:pt x="0" y="128"/>
                  </a:cubicBezTo>
                  <a:cubicBezTo>
                    <a:pt x="0" y="124"/>
                    <a:pt x="0" y="121"/>
                    <a:pt x="0" y="117"/>
                  </a:cubicBezTo>
                  <a:cubicBezTo>
                    <a:pt x="0" y="116"/>
                    <a:pt x="0" y="116"/>
                    <a:pt x="1" y="116"/>
                  </a:cubicBezTo>
                  <a:cubicBezTo>
                    <a:pt x="8" y="115"/>
                    <a:pt x="11" y="112"/>
                    <a:pt x="11" y="105"/>
                  </a:cubicBezTo>
                  <a:cubicBezTo>
                    <a:pt x="12" y="98"/>
                    <a:pt x="11" y="91"/>
                    <a:pt x="12" y="84"/>
                  </a:cubicBezTo>
                  <a:cubicBezTo>
                    <a:pt x="12" y="78"/>
                    <a:pt x="13" y="73"/>
                    <a:pt x="17" y="69"/>
                  </a:cubicBezTo>
                  <a:cubicBezTo>
                    <a:pt x="19" y="67"/>
                    <a:pt x="21" y="66"/>
                    <a:pt x="23" y="65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25" name="グループ化 824"/>
          <p:cNvGrpSpPr/>
          <p:nvPr/>
        </p:nvGrpSpPr>
        <p:grpSpPr>
          <a:xfrm>
            <a:off x="2927350" y="2476501"/>
            <a:ext cx="573088" cy="130175"/>
            <a:chOff x="2927350" y="2476501"/>
            <a:chExt cx="573088" cy="130175"/>
          </a:xfrm>
        </p:grpSpPr>
        <p:sp>
          <p:nvSpPr>
            <p:cNvPr id="467" name="Rectangle 274"/>
            <p:cNvSpPr>
              <a:spLocks noChangeArrowheads="1"/>
            </p:cNvSpPr>
            <p:nvPr/>
          </p:nvSpPr>
          <p:spPr bwMode="auto">
            <a:xfrm>
              <a:off x="2927350" y="247650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8" name="Rectangle 275"/>
            <p:cNvSpPr>
              <a:spLocks noChangeArrowheads="1"/>
            </p:cNvSpPr>
            <p:nvPr/>
          </p:nvSpPr>
          <p:spPr bwMode="auto">
            <a:xfrm>
              <a:off x="3005138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" name="Rectangle 276"/>
            <p:cNvSpPr>
              <a:spLocks noChangeArrowheads="1"/>
            </p:cNvSpPr>
            <p:nvPr/>
          </p:nvSpPr>
          <p:spPr bwMode="auto">
            <a:xfrm>
              <a:off x="3062288" y="24765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" name="Rectangle 277"/>
            <p:cNvSpPr>
              <a:spLocks noChangeArrowheads="1"/>
            </p:cNvSpPr>
            <p:nvPr/>
          </p:nvSpPr>
          <p:spPr bwMode="auto">
            <a:xfrm>
              <a:off x="3108325" y="24765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" name="Rectangle 278"/>
            <p:cNvSpPr>
              <a:spLocks noChangeArrowheads="1"/>
            </p:cNvSpPr>
            <p:nvPr/>
          </p:nvSpPr>
          <p:spPr bwMode="auto">
            <a:xfrm>
              <a:off x="3151188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Rectangle 279"/>
            <p:cNvSpPr>
              <a:spLocks noChangeArrowheads="1"/>
            </p:cNvSpPr>
            <p:nvPr/>
          </p:nvSpPr>
          <p:spPr bwMode="auto">
            <a:xfrm>
              <a:off x="3176588" y="2476501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" name="Rectangle 280"/>
            <p:cNvSpPr>
              <a:spLocks noChangeArrowheads="1"/>
            </p:cNvSpPr>
            <p:nvPr/>
          </p:nvSpPr>
          <p:spPr bwMode="auto">
            <a:xfrm>
              <a:off x="3213100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" name="Rectangle 281"/>
            <p:cNvSpPr>
              <a:spLocks noChangeArrowheads="1"/>
            </p:cNvSpPr>
            <p:nvPr/>
          </p:nvSpPr>
          <p:spPr bwMode="auto">
            <a:xfrm>
              <a:off x="3238500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" name="Rectangle 282"/>
            <p:cNvSpPr>
              <a:spLocks noChangeArrowheads="1"/>
            </p:cNvSpPr>
            <p:nvPr/>
          </p:nvSpPr>
          <p:spPr bwMode="auto">
            <a:xfrm>
              <a:off x="3298825" y="24765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" name="Rectangle 283"/>
            <p:cNvSpPr>
              <a:spLocks noChangeArrowheads="1"/>
            </p:cNvSpPr>
            <p:nvPr/>
          </p:nvSpPr>
          <p:spPr bwMode="auto">
            <a:xfrm>
              <a:off x="3352800" y="24765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" name="Rectangle 284"/>
            <p:cNvSpPr>
              <a:spLocks noChangeArrowheads="1"/>
            </p:cNvSpPr>
            <p:nvPr/>
          </p:nvSpPr>
          <p:spPr bwMode="auto">
            <a:xfrm>
              <a:off x="3395663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19" name="グループ化 818"/>
          <p:cNvGrpSpPr/>
          <p:nvPr/>
        </p:nvGrpSpPr>
        <p:grpSpPr>
          <a:xfrm>
            <a:off x="68263" y="2476501"/>
            <a:ext cx="685800" cy="130175"/>
            <a:chOff x="68263" y="2476501"/>
            <a:chExt cx="685800" cy="130175"/>
          </a:xfrm>
        </p:grpSpPr>
        <p:sp>
          <p:nvSpPr>
            <p:cNvPr id="478" name="Rectangle 285"/>
            <p:cNvSpPr>
              <a:spLocks noChangeArrowheads="1"/>
            </p:cNvSpPr>
            <p:nvPr/>
          </p:nvSpPr>
          <p:spPr bwMode="auto">
            <a:xfrm>
              <a:off x="68263" y="24765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" name="Rectangle 286"/>
            <p:cNvSpPr>
              <a:spLocks noChangeArrowheads="1"/>
            </p:cNvSpPr>
            <p:nvPr/>
          </p:nvSpPr>
          <p:spPr bwMode="auto">
            <a:xfrm>
              <a:off x="142875" y="24765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" name="Rectangle 287"/>
            <p:cNvSpPr>
              <a:spLocks noChangeArrowheads="1"/>
            </p:cNvSpPr>
            <p:nvPr/>
          </p:nvSpPr>
          <p:spPr bwMode="auto">
            <a:xfrm>
              <a:off x="196850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" name="Rectangle 288"/>
            <p:cNvSpPr>
              <a:spLocks noChangeArrowheads="1"/>
            </p:cNvSpPr>
            <p:nvPr/>
          </p:nvSpPr>
          <p:spPr bwMode="auto">
            <a:xfrm>
              <a:off x="257175" y="24765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2" name="Rectangle 289"/>
            <p:cNvSpPr>
              <a:spLocks noChangeArrowheads="1"/>
            </p:cNvSpPr>
            <p:nvPr/>
          </p:nvSpPr>
          <p:spPr bwMode="auto">
            <a:xfrm>
              <a:off x="307975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3" name="Rectangle 290"/>
            <p:cNvSpPr>
              <a:spLocks noChangeArrowheads="1"/>
            </p:cNvSpPr>
            <p:nvPr/>
          </p:nvSpPr>
          <p:spPr bwMode="auto">
            <a:xfrm>
              <a:off x="368300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4" name="Rectangle 291"/>
            <p:cNvSpPr>
              <a:spLocks noChangeArrowheads="1"/>
            </p:cNvSpPr>
            <p:nvPr/>
          </p:nvSpPr>
          <p:spPr bwMode="auto">
            <a:xfrm>
              <a:off x="425450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,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5" name="Rectangle 292"/>
            <p:cNvSpPr>
              <a:spLocks noChangeArrowheads="1"/>
            </p:cNvSpPr>
            <p:nvPr/>
          </p:nvSpPr>
          <p:spPr bwMode="auto">
            <a:xfrm>
              <a:off x="482600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" name="Rectangle 293"/>
            <p:cNvSpPr>
              <a:spLocks noChangeArrowheads="1"/>
            </p:cNvSpPr>
            <p:nvPr/>
          </p:nvSpPr>
          <p:spPr bwMode="auto">
            <a:xfrm>
              <a:off x="508000" y="24765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7" name="Rectangle 294"/>
            <p:cNvSpPr>
              <a:spLocks noChangeArrowheads="1"/>
            </p:cNvSpPr>
            <p:nvPr/>
          </p:nvSpPr>
          <p:spPr bwMode="auto">
            <a:xfrm>
              <a:off x="568325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8" name="Rectangle 295"/>
            <p:cNvSpPr>
              <a:spLocks noChangeArrowheads="1"/>
            </p:cNvSpPr>
            <p:nvPr/>
          </p:nvSpPr>
          <p:spPr bwMode="auto">
            <a:xfrm>
              <a:off x="625475" y="24765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9" name="Rectangle 296"/>
            <p:cNvSpPr>
              <a:spLocks noChangeArrowheads="1"/>
            </p:cNvSpPr>
            <p:nvPr/>
          </p:nvSpPr>
          <p:spPr bwMode="auto">
            <a:xfrm>
              <a:off x="682625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21" name="グループ化 820"/>
          <p:cNvGrpSpPr/>
          <p:nvPr/>
        </p:nvGrpSpPr>
        <p:grpSpPr>
          <a:xfrm>
            <a:off x="965200" y="2476501"/>
            <a:ext cx="685800" cy="130175"/>
            <a:chOff x="965200" y="2476501"/>
            <a:chExt cx="685800" cy="130175"/>
          </a:xfrm>
        </p:grpSpPr>
        <p:sp>
          <p:nvSpPr>
            <p:cNvPr id="490" name="Rectangle 297"/>
            <p:cNvSpPr>
              <a:spLocks noChangeArrowheads="1"/>
            </p:cNvSpPr>
            <p:nvPr/>
          </p:nvSpPr>
          <p:spPr bwMode="auto">
            <a:xfrm>
              <a:off x="965200" y="24765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1" name="Rectangle 298"/>
            <p:cNvSpPr>
              <a:spLocks noChangeArrowheads="1"/>
            </p:cNvSpPr>
            <p:nvPr/>
          </p:nvSpPr>
          <p:spPr bwMode="auto">
            <a:xfrm>
              <a:off x="1038225" y="24765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2" name="Rectangle 299"/>
            <p:cNvSpPr>
              <a:spLocks noChangeArrowheads="1"/>
            </p:cNvSpPr>
            <p:nvPr/>
          </p:nvSpPr>
          <p:spPr bwMode="auto">
            <a:xfrm>
              <a:off x="1092200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3" name="Rectangle 300"/>
            <p:cNvSpPr>
              <a:spLocks noChangeArrowheads="1"/>
            </p:cNvSpPr>
            <p:nvPr/>
          </p:nvSpPr>
          <p:spPr bwMode="auto">
            <a:xfrm>
              <a:off x="1149350" y="24765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4" name="Rectangle 301"/>
            <p:cNvSpPr>
              <a:spLocks noChangeArrowheads="1"/>
            </p:cNvSpPr>
            <p:nvPr/>
          </p:nvSpPr>
          <p:spPr bwMode="auto">
            <a:xfrm>
              <a:off x="1204913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" name="Rectangle 302"/>
            <p:cNvSpPr>
              <a:spLocks noChangeArrowheads="1"/>
            </p:cNvSpPr>
            <p:nvPr/>
          </p:nvSpPr>
          <p:spPr bwMode="auto">
            <a:xfrm>
              <a:off x="1263650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6" name="Rectangle 303"/>
            <p:cNvSpPr>
              <a:spLocks noChangeArrowheads="1"/>
            </p:cNvSpPr>
            <p:nvPr/>
          </p:nvSpPr>
          <p:spPr bwMode="auto">
            <a:xfrm>
              <a:off x="1320800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,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7" name="Rectangle 304"/>
            <p:cNvSpPr>
              <a:spLocks noChangeArrowheads="1"/>
            </p:cNvSpPr>
            <p:nvPr/>
          </p:nvSpPr>
          <p:spPr bwMode="auto">
            <a:xfrm>
              <a:off x="1377950" y="24765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8" name="Rectangle 305"/>
            <p:cNvSpPr>
              <a:spLocks noChangeArrowheads="1"/>
            </p:cNvSpPr>
            <p:nvPr/>
          </p:nvSpPr>
          <p:spPr bwMode="auto">
            <a:xfrm>
              <a:off x="1438275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9" name="Rectangle 306"/>
            <p:cNvSpPr>
              <a:spLocks noChangeArrowheads="1"/>
            </p:cNvSpPr>
            <p:nvPr/>
          </p:nvSpPr>
          <p:spPr bwMode="auto">
            <a:xfrm>
              <a:off x="1498600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0" name="Rectangle 307"/>
            <p:cNvSpPr>
              <a:spLocks noChangeArrowheads="1"/>
            </p:cNvSpPr>
            <p:nvPr/>
          </p:nvSpPr>
          <p:spPr bwMode="auto">
            <a:xfrm>
              <a:off x="1520825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1" name="Rectangle 308"/>
            <p:cNvSpPr>
              <a:spLocks noChangeArrowheads="1"/>
            </p:cNvSpPr>
            <p:nvPr/>
          </p:nvSpPr>
          <p:spPr bwMode="auto">
            <a:xfrm>
              <a:off x="1546225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02" name="Rectangle 309"/>
          <p:cNvSpPr>
            <a:spLocks noChangeArrowheads="1"/>
          </p:cNvSpPr>
          <p:nvPr/>
        </p:nvSpPr>
        <p:spPr bwMode="auto">
          <a:xfrm>
            <a:off x="1606550" y="2476501"/>
            <a:ext cx="1047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e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23" name="グループ化 822"/>
          <p:cNvGrpSpPr/>
          <p:nvPr/>
        </p:nvGrpSpPr>
        <p:grpSpPr>
          <a:xfrm>
            <a:off x="2028825" y="2476501"/>
            <a:ext cx="477838" cy="130175"/>
            <a:chOff x="2028825" y="2476501"/>
            <a:chExt cx="477838" cy="130175"/>
          </a:xfrm>
        </p:grpSpPr>
        <p:sp>
          <p:nvSpPr>
            <p:cNvPr id="503" name="Rectangle 310"/>
            <p:cNvSpPr>
              <a:spLocks noChangeArrowheads="1"/>
            </p:cNvSpPr>
            <p:nvPr/>
          </p:nvSpPr>
          <p:spPr bwMode="auto">
            <a:xfrm>
              <a:off x="2028825" y="247650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4" name="Rectangle 311"/>
            <p:cNvSpPr>
              <a:spLocks noChangeArrowheads="1"/>
            </p:cNvSpPr>
            <p:nvPr/>
          </p:nvSpPr>
          <p:spPr bwMode="auto">
            <a:xfrm>
              <a:off x="2106613" y="24765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5" name="Rectangle 312"/>
            <p:cNvSpPr>
              <a:spLocks noChangeArrowheads="1"/>
            </p:cNvSpPr>
            <p:nvPr/>
          </p:nvSpPr>
          <p:spPr bwMode="auto">
            <a:xfrm>
              <a:off x="2163763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6" name="Rectangle 313"/>
            <p:cNvSpPr>
              <a:spLocks noChangeArrowheads="1"/>
            </p:cNvSpPr>
            <p:nvPr/>
          </p:nvSpPr>
          <p:spPr bwMode="auto">
            <a:xfrm>
              <a:off x="2189163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7" name="Rectangle 314"/>
            <p:cNvSpPr>
              <a:spLocks noChangeArrowheads="1"/>
            </p:cNvSpPr>
            <p:nvPr/>
          </p:nvSpPr>
          <p:spPr bwMode="auto">
            <a:xfrm>
              <a:off x="2246313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8" name="Rectangle 315"/>
            <p:cNvSpPr>
              <a:spLocks noChangeArrowheads="1"/>
            </p:cNvSpPr>
            <p:nvPr/>
          </p:nvSpPr>
          <p:spPr bwMode="auto">
            <a:xfrm>
              <a:off x="2305050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9" name="Rectangle 316"/>
            <p:cNvSpPr>
              <a:spLocks noChangeArrowheads="1"/>
            </p:cNvSpPr>
            <p:nvPr/>
          </p:nvSpPr>
          <p:spPr bwMode="auto">
            <a:xfrm>
              <a:off x="2365375" y="24765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0" name="Rectangle 317"/>
            <p:cNvSpPr>
              <a:spLocks noChangeArrowheads="1"/>
            </p:cNvSpPr>
            <p:nvPr/>
          </p:nvSpPr>
          <p:spPr bwMode="auto">
            <a:xfrm>
              <a:off x="2419350" y="24765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27" name="グループ化 826"/>
          <p:cNvGrpSpPr/>
          <p:nvPr/>
        </p:nvGrpSpPr>
        <p:grpSpPr>
          <a:xfrm>
            <a:off x="3857625" y="2476501"/>
            <a:ext cx="571500" cy="244475"/>
            <a:chOff x="3857625" y="2476501"/>
            <a:chExt cx="571500" cy="244475"/>
          </a:xfrm>
        </p:grpSpPr>
        <p:sp>
          <p:nvSpPr>
            <p:cNvPr id="511" name="Rectangle 318"/>
            <p:cNvSpPr>
              <a:spLocks noChangeArrowheads="1"/>
            </p:cNvSpPr>
            <p:nvPr/>
          </p:nvSpPr>
          <p:spPr bwMode="auto">
            <a:xfrm>
              <a:off x="3978275" y="247650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" name="Rectangle 319"/>
            <p:cNvSpPr>
              <a:spLocks noChangeArrowheads="1"/>
            </p:cNvSpPr>
            <p:nvPr/>
          </p:nvSpPr>
          <p:spPr bwMode="auto">
            <a:xfrm>
              <a:off x="4056063" y="2476501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" name="Rectangle 320"/>
            <p:cNvSpPr>
              <a:spLocks noChangeArrowheads="1"/>
            </p:cNvSpPr>
            <p:nvPr/>
          </p:nvSpPr>
          <p:spPr bwMode="auto">
            <a:xfrm>
              <a:off x="4103688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" name="Rectangle 321"/>
            <p:cNvSpPr>
              <a:spLocks noChangeArrowheads="1"/>
            </p:cNvSpPr>
            <p:nvPr/>
          </p:nvSpPr>
          <p:spPr bwMode="auto">
            <a:xfrm>
              <a:off x="4164013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" name="Rectangle 322"/>
            <p:cNvSpPr>
              <a:spLocks noChangeArrowheads="1"/>
            </p:cNvSpPr>
            <p:nvPr/>
          </p:nvSpPr>
          <p:spPr bwMode="auto">
            <a:xfrm>
              <a:off x="4224338" y="24765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" name="Rectangle 323"/>
            <p:cNvSpPr>
              <a:spLocks noChangeArrowheads="1"/>
            </p:cNvSpPr>
            <p:nvPr/>
          </p:nvSpPr>
          <p:spPr bwMode="auto">
            <a:xfrm>
              <a:off x="3857625" y="25908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" name="Rectangle 324"/>
            <p:cNvSpPr>
              <a:spLocks noChangeArrowheads="1"/>
            </p:cNvSpPr>
            <p:nvPr/>
          </p:nvSpPr>
          <p:spPr bwMode="auto">
            <a:xfrm>
              <a:off x="3914775" y="25908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" name="Rectangle 325"/>
            <p:cNvSpPr>
              <a:spLocks noChangeArrowheads="1"/>
            </p:cNvSpPr>
            <p:nvPr/>
          </p:nvSpPr>
          <p:spPr bwMode="auto">
            <a:xfrm>
              <a:off x="3975100" y="25908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" name="Rectangle 326"/>
            <p:cNvSpPr>
              <a:spLocks noChangeArrowheads="1"/>
            </p:cNvSpPr>
            <p:nvPr/>
          </p:nvSpPr>
          <p:spPr bwMode="auto">
            <a:xfrm>
              <a:off x="4032250" y="25908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" name="Rectangle 327"/>
            <p:cNvSpPr>
              <a:spLocks noChangeArrowheads="1"/>
            </p:cNvSpPr>
            <p:nvPr/>
          </p:nvSpPr>
          <p:spPr bwMode="auto">
            <a:xfrm>
              <a:off x="4057650" y="25908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" name="Rectangle 328"/>
            <p:cNvSpPr>
              <a:spLocks noChangeArrowheads="1"/>
            </p:cNvSpPr>
            <p:nvPr/>
          </p:nvSpPr>
          <p:spPr bwMode="auto">
            <a:xfrm>
              <a:off x="4083050" y="25908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" name="Rectangle 329"/>
            <p:cNvSpPr>
              <a:spLocks noChangeArrowheads="1"/>
            </p:cNvSpPr>
            <p:nvPr/>
          </p:nvSpPr>
          <p:spPr bwMode="auto">
            <a:xfrm>
              <a:off x="4140200" y="25908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" name="Rectangle 330"/>
            <p:cNvSpPr>
              <a:spLocks noChangeArrowheads="1"/>
            </p:cNvSpPr>
            <p:nvPr/>
          </p:nvSpPr>
          <p:spPr bwMode="auto">
            <a:xfrm>
              <a:off x="4197350" y="25908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" name="Rectangle 331"/>
            <p:cNvSpPr>
              <a:spLocks noChangeArrowheads="1"/>
            </p:cNvSpPr>
            <p:nvPr/>
          </p:nvSpPr>
          <p:spPr bwMode="auto">
            <a:xfrm>
              <a:off x="4238625" y="25908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" name="Rectangle 332"/>
            <p:cNvSpPr>
              <a:spLocks noChangeArrowheads="1"/>
            </p:cNvSpPr>
            <p:nvPr/>
          </p:nvSpPr>
          <p:spPr bwMode="auto">
            <a:xfrm>
              <a:off x="4264025" y="25908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" name="Rectangle 333"/>
            <p:cNvSpPr>
              <a:spLocks noChangeArrowheads="1"/>
            </p:cNvSpPr>
            <p:nvPr/>
          </p:nvSpPr>
          <p:spPr bwMode="auto">
            <a:xfrm>
              <a:off x="4324350" y="25908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28" name="グループ化 827"/>
          <p:cNvGrpSpPr/>
          <p:nvPr/>
        </p:nvGrpSpPr>
        <p:grpSpPr>
          <a:xfrm>
            <a:off x="4914900" y="2476501"/>
            <a:ext cx="327025" cy="130175"/>
            <a:chOff x="4914900" y="2476501"/>
            <a:chExt cx="327025" cy="130175"/>
          </a:xfrm>
        </p:grpSpPr>
        <p:sp>
          <p:nvSpPr>
            <p:cNvPr id="527" name="Rectangle 334"/>
            <p:cNvSpPr>
              <a:spLocks noChangeArrowheads="1"/>
            </p:cNvSpPr>
            <p:nvPr/>
          </p:nvSpPr>
          <p:spPr bwMode="auto">
            <a:xfrm>
              <a:off x="4914900" y="247650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" name="Rectangle 335"/>
            <p:cNvSpPr>
              <a:spLocks noChangeArrowheads="1"/>
            </p:cNvSpPr>
            <p:nvPr/>
          </p:nvSpPr>
          <p:spPr bwMode="auto">
            <a:xfrm>
              <a:off x="4994275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" name="Rectangle 336"/>
            <p:cNvSpPr>
              <a:spLocks noChangeArrowheads="1"/>
            </p:cNvSpPr>
            <p:nvPr/>
          </p:nvSpPr>
          <p:spPr bwMode="auto">
            <a:xfrm>
              <a:off x="5016500" y="2476501"/>
              <a:ext cx="1651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0" name="Rectangle 337"/>
            <p:cNvSpPr>
              <a:spLocks noChangeArrowheads="1"/>
            </p:cNvSpPr>
            <p:nvPr/>
          </p:nvSpPr>
          <p:spPr bwMode="auto">
            <a:xfrm>
              <a:off x="5137150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29" name="グループ化 828"/>
          <p:cNvGrpSpPr/>
          <p:nvPr/>
        </p:nvGrpSpPr>
        <p:grpSpPr>
          <a:xfrm>
            <a:off x="5830888" y="2476501"/>
            <a:ext cx="327025" cy="130175"/>
            <a:chOff x="5830888" y="2476501"/>
            <a:chExt cx="327025" cy="130175"/>
          </a:xfrm>
        </p:grpSpPr>
        <p:sp>
          <p:nvSpPr>
            <p:cNvPr id="531" name="Rectangle 338"/>
            <p:cNvSpPr>
              <a:spLocks noChangeArrowheads="1"/>
            </p:cNvSpPr>
            <p:nvPr/>
          </p:nvSpPr>
          <p:spPr bwMode="auto">
            <a:xfrm>
              <a:off x="5830888" y="247650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" name="Rectangle 339"/>
            <p:cNvSpPr>
              <a:spLocks noChangeArrowheads="1"/>
            </p:cNvSpPr>
            <p:nvPr/>
          </p:nvSpPr>
          <p:spPr bwMode="auto">
            <a:xfrm>
              <a:off x="5907088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3" name="Rectangle 340"/>
            <p:cNvSpPr>
              <a:spLocks noChangeArrowheads="1"/>
            </p:cNvSpPr>
            <p:nvPr/>
          </p:nvSpPr>
          <p:spPr bwMode="auto">
            <a:xfrm>
              <a:off x="5932488" y="2476501"/>
              <a:ext cx="1651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4" name="Rectangle 341"/>
            <p:cNvSpPr>
              <a:spLocks noChangeArrowheads="1"/>
            </p:cNvSpPr>
            <p:nvPr/>
          </p:nvSpPr>
          <p:spPr bwMode="auto">
            <a:xfrm>
              <a:off x="6053138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1" name="グループ化 830"/>
          <p:cNvGrpSpPr/>
          <p:nvPr/>
        </p:nvGrpSpPr>
        <p:grpSpPr>
          <a:xfrm>
            <a:off x="6561138" y="2476501"/>
            <a:ext cx="746125" cy="130175"/>
            <a:chOff x="6561138" y="2476501"/>
            <a:chExt cx="746125" cy="130175"/>
          </a:xfrm>
        </p:grpSpPr>
        <p:sp>
          <p:nvSpPr>
            <p:cNvPr id="535" name="Rectangle 342"/>
            <p:cNvSpPr>
              <a:spLocks noChangeArrowheads="1"/>
            </p:cNvSpPr>
            <p:nvPr/>
          </p:nvSpPr>
          <p:spPr bwMode="auto">
            <a:xfrm>
              <a:off x="6561138" y="247650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6" name="Rectangle 343"/>
            <p:cNvSpPr>
              <a:spLocks noChangeArrowheads="1"/>
            </p:cNvSpPr>
            <p:nvPr/>
          </p:nvSpPr>
          <p:spPr bwMode="auto">
            <a:xfrm>
              <a:off x="6637338" y="24765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7" name="Rectangle 344"/>
            <p:cNvSpPr>
              <a:spLocks noChangeArrowheads="1"/>
            </p:cNvSpPr>
            <p:nvPr/>
          </p:nvSpPr>
          <p:spPr bwMode="auto">
            <a:xfrm>
              <a:off x="6665913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8" name="Rectangle 345"/>
            <p:cNvSpPr>
              <a:spLocks noChangeArrowheads="1"/>
            </p:cNvSpPr>
            <p:nvPr/>
          </p:nvSpPr>
          <p:spPr bwMode="auto">
            <a:xfrm>
              <a:off x="6723063" y="24765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9" name="Rectangle 346"/>
            <p:cNvSpPr>
              <a:spLocks noChangeArrowheads="1"/>
            </p:cNvSpPr>
            <p:nvPr/>
          </p:nvSpPr>
          <p:spPr bwMode="auto">
            <a:xfrm>
              <a:off x="6778625" y="24765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0" name="Rectangle 347"/>
            <p:cNvSpPr>
              <a:spLocks noChangeArrowheads="1"/>
            </p:cNvSpPr>
            <p:nvPr/>
          </p:nvSpPr>
          <p:spPr bwMode="auto">
            <a:xfrm>
              <a:off x="6821488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" name="Rectangle 348"/>
            <p:cNvSpPr>
              <a:spLocks noChangeArrowheads="1"/>
            </p:cNvSpPr>
            <p:nvPr/>
          </p:nvSpPr>
          <p:spPr bwMode="auto">
            <a:xfrm>
              <a:off x="6877050" y="24765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2" name="Rectangle 349"/>
            <p:cNvSpPr>
              <a:spLocks noChangeArrowheads="1"/>
            </p:cNvSpPr>
            <p:nvPr/>
          </p:nvSpPr>
          <p:spPr bwMode="auto">
            <a:xfrm>
              <a:off x="6951663" y="24765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3" name="Rectangle 350"/>
            <p:cNvSpPr>
              <a:spLocks noChangeArrowheads="1"/>
            </p:cNvSpPr>
            <p:nvPr/>
          </p:nvSpPr>
          <p:spPr bwMode="auto">
            <a:xfrm>
              <a:off x="7005638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4" name="Rectangle 351"/>
            <p:cNvSpPr>
              <a:spLocks noChangeArrowheads="1"/>
            </p:cNvSpPr>
            <p:nvPr/>
          </p:nvSpPr>
          <p:spPr bwMode="auto">
            <a:xfrm>
              <a:off x="7062788" y="24765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5" name="Rectangle 352"/>
            <p:cNvSpPr>
              <a:spLocks noChangeArrowheads="1"/>
            </p:cNvSpPr>
            <p:nvPr/>
          </p:nvSpPr>
          <p:spPr bwMode="auto">
            <a:xfrm>
              <a:off x="7108825" y="24765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6" name="Rectangle 353"/>
            <p:cNvSpPr>
              <a:spLocks noChangeArrowheads="1"/>
            </p:cNvSpPr>
            <p:nvPr/>
          </p:nvSpPr>
          <p:spPr bwMode="auto">
            <a:xfrm>
              <a:off x="7162800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7" name="Rectangle 354"/>
            <p:cNvSpPr>
              <a:spLocks noChangeArrowheads="1"/>
            </p:cNvSpPr>
            <p:nvPr/>
          </p:nvSpPr>
          <p:spPr bwMode="auto">
            <a:xfrm>
              <a:off x="7219950" y="24765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3" name="グループ化 832"/>
          <p:cNvGrpSpPr/>
          <p:nvPr/>
        </p:nvGrpSpPr>
        <p:grpSpPr>
          <a:xfrm>
            <a:off x="7639050" y="2476501"/>
            <a:ext cx="461963" cy="130175"/>
            <a:chOff x="7639050" y="2476501"/>
            <a:chExt cx="461963" cy="130175"/>
          </a:xfrm>
        </p:grpSpPr>
        <p:sp>
          <p:nvSpPr>
            <p:cNvPr id="548" name="Rectangle 355"/>
            <p:cNvSpPr>
              <a:spLocks noChangeArrowheads="1"/>
            </p:cNvSpPr>
            <p:nvPr/>
          </p:nvSpPr>
          <p:spPr bwMode="auto">
            <a:xfrm>
              <a:off x="7639050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9" name="Rectangle 356"/>
            <p:cNvSpPr>
              <a:spLocks noChangeArrowheads="1"/>
            </p:cNvSpPr>
            <p:nvPr/>
          </p:nvSpPr>
          <p:spPr bwMode="auto">
            <a:xfrm>
              <a:off x="7696200" y="24765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0" name="Rectangle 357"/>
            <p:cNvSpPr>
              <a:spLocks noChangeArrowheads="1"/>
            </p:cNvSpPr>
            <p:nvPr/>
          </p:nvSpPr>
          <p:spPr bwMode="auto">
            <a:xfrm>
              <a:off x="7756525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1" name="Rectangle 358"/>
            <p:cNvSpPr>
              <a:spLocks noChangeArrowheads="1"/>
            </p:cNvSpPr>
            <p:nvPr/>
          </p:nvSpPr>
          <p:spPr bwMode="auto">
            <a:xfrm>
              <a:off x="7813675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2" name="Rectangle 359"/>
            <p:cNvSpPr>
              <a:spLocks noChangeArrowheads="1"/>
            </p:cNvSpPr>
            <p:nvPr/>
          </p:nvSpPr>
          <p:spPr bwMode="auto">
            <a:xfrm>
              <a:off x="7907338" y="2476501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" name="Rectangle 360"/>
            <p:cNvSpPr>
              <a:spLocks noChangeArrowheads="1"/>
            </p:cNvSpPr>
            <p:nvPr/>
          </p:nvSpPr>
          <p:spPr bwMode="auto">
            <a:xfrm>
              <a:off x="7945438" y="2476501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4" name="Rectangle 361"/>
            <p:cNvSpPr>
              <a:spLocks noChangeArrowheads="1"/>
            </p:cNvSpPr>
            <p:nvPr/>
          </p:nvSpPr>
          <p:spPr bwMode="auto">
            <a:xfrm>
              <a:off x="7996238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5" name="グループ化 834"/>
          <p:cNvGrpSpPr/>
          <p:nvPr/>
        </p:nvGrpSpPr>
        <p:grpSpPr>
          <a:xfrm>
            <a:off x="8561388" y="2476501"/>
            <a:ext cx="479425" cy="130175"/>
            <a:chOff x="8561388" y="2476501"/>
            <a:chExt cx="479425" cy="130175"/>
          </a:xfrm>
        </p:grpSpPr>
        <p:sp>
          <p:nvSpPr>
            <p:cNvPr id="555" name="Rectangle 362"/>
            <p:cNvSpPr>
              <a:spLocks noChangeArrowheads="1"/>
            </p:cNvSpPr>
            <p:nvPr/>
          </p:nvSpPr>
          <p:spPr bwMode="auto">
            <a:xfrm>
              <a:off x="8561388" y="247650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6" name="Rectangle 363"/>
            <p:cNvSpPr>
              <a:spLocks noChangeArrowheads="1"/>
            </p:cNvSpPr>
            <p:nvPr/>
          </p:nvSpPr>
          <p:spPr bwMode="auto">
            <a:xfrm>
              <a:off x="8639175" y="24765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7" name="Rectangle 364"/>
            <p:cNvSpPr>
              <a:spLocks noChangeArrowheads="1"/>
            </p:cNvSpPr>
            <p:nvPr/>
          </p:nvSpPr>
          <p:spPr bwMode="auto">
            <a:xfrm>
              <a:off x="8696325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" name="Rectangle 365"/>
            <p:cNvSpPr>
              <a:spLocks noChangeArrowheads="1"/>
            </p:cNvSpPr>
            <p:nvPr/>
          </p:nvSpPr>
          <p:spPr bwMode="auto">
            <a:xfrm>
              <a:off x="8755063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" name="Rectangle 366"/>
            <p:cNvSpPr>
              <a:spLocks noChangeArrowheads="1"/>
            </p:cNvSpPr>
            <p:nvPr/>
          </p:nvSpPr>
          <p:spPr bwMode="auto">
            <a:xfrm>
              <a:off x="8847138" y="2476501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0" name="Rectangle 367"/>
            <p:cNvSpPr>
              <a:spLocks noChangeArrowheads="1"/>
            </p:cNvSpPr>
            <p:nvPr/>
          </p:nvSpPr>
          <p:spPr bwMode="auto">
            <a:xfrm>
              <a:off x="8886825" y="2476501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1" name="Rectangle 368"/>
            <p:cNvSpPr>
              <a:spLocks noChangeArrowheads="1"/>
            </p:cNvSpPr>
            <p:nvPr/>
          </p:nvSpPr>
          <p:spPr bwMode="auto">
            <a:xfrm>
              <a:off x="8936038" y="24765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42" name="グループ化 841"/>
          <p:cNvGrpSpPr/>
          <p:nvPr/>
        </p:nvGrpSpPr>
        <p:grpSpPr>
          <a:xfrm>
            <a:off x="2808288" y="3835401"/>
            <a:ext cx="809625" cy="244475"/>
            <a:chOff x="2808288" y="3835401"/>
            <a:chExt cx="809625" cy="244475"/>
          </a:xfrm>
        </p:grpSpPr>
        <p:sp>
          <p:nvSpPr>
            <p:cNvPr id="562" name="Rectangle 369"/>
            <p:cNvSpPr>
              <a:spLocks noChangeArrowheads="1"/>
            </p:cNvSpPr>
            <p:nvPr/>
          </p:nvSpPr>
          <p:spPr bwMode="auto">
            <a:xfrm>
              <a:off x="2962275" y="3835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3" name="Rectangle 370"/>
            <p:cNvSpPr>
              <a:spLocks noChangeArrowheads="1"/>
            </p:cNvSpPr>
            <p:nvPr/>
          </p:nvSpPr>
          <p:spPr bwMode="auto">
            <a:xfrm>
              <a:off x="3040063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4" name="Rectangle 371"/>
            <p:cNvSpPr>
              <a:spLocks noChangeArrowheads="1"/>
            </p:cNvSpPr>
            <p:nvPr/>
          </p:nvSpPr>
          <p:spPr bwMode="auto">
            <a:xfrm>
              <a:off x="3094038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5" name="Rectangle 372"/>
            <p:cNvSpPr>
              <a:spLocks noChangeArrowheads="1"/>
            </p:cNvSpPr>
            <p:nvPr/>
          </p:nvSpPr>
          <p:spPr bwMode="auto">
            <a:xfrm>
              <a:off x="3136900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6" name="Rectangle 373"/>
            <p:cNvSpPr>
              <a:spLocks noChangeArrowheads="1"/>
            </p:cNvSpPr>
            <p:nvPr/>
          </p:nvSpPr>
          <p:spPr bwMode="auto">
            <a:xfrm>
              <a:off x="3194050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7" name="Rectangle 374"/>
            <p:cNvSpPr>
              <a:spLocks noChangeArrowheads="1"/>
            </p:cNvSpPr>
            <p:nvPr/>
          </p:nvSpPr>
          <p:spPr bwMode="auto">
            <a:xfrm>
              <a:off x="3251200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" name="Rectangle 375"/>
            <p:cNvSpPr>
              <a:spLocks noChangeArrowheads="1"/>
            </p:cNvSpPr>
            <p:nvPr/>
          </p:nvSpPr>
          <p:spPr bwMode="auto">
            <a:xfrm>
              <a:off x="3308350" y="38354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9" name="Rectangle 376"/>
            <p:cNvSpPr>
              <a:spLocks noChangeArrowheads="1"/>
            </p:cNvSpPr>
            <p:nvPr/>
          </p:nvSpPr>
          <p:spPr bwMode="auto">
            <a:xfrm>
              <a:off x="3359150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0" name="Rectangle 377"/>
            <p:cNvSpPr>
              <a:spLocks noChangeArrowheads="1"/>
            </p:cNvSpPr>
            <p:nvPr/>
          </p:nvSpPr>
          <p:spPr bwMode="auto">
            <a:xfrm>
              <a:off x="2808288" y="39497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1" name="Rectangle 378"/>
            <p:cNvSpPr>
              <a:spLocks noChangeArrowheads="1"/>
            </p:cNvSpPr>
            <p:nvPr/>
          </p:nvSpPr>
          <p:spPr bwMode="auto">
            <a:xfrm>
              <a:off x="2862263" y="39497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2" name="Rectangle 379"/>
            <p:cNvSpPr>
              <a:spLocks noChangeArrowheads="1"/>
            </p:cNvSpPr>
            <p:nvPr/>
          </p:nvSpPr>
          <p:spPr bwMode="auto">
            <a:xfrm>
              <a:off x="2916238" y="3949701"/>
              <a:ext cx="1619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3" name="Rectangle 380"/>
            <p:cNvSpPr>
              <a:spLocks noChangeArrowheads="1"/>
            </p:cNvSpPr>
            <p:nvPr/>
          </p:nvSpPr>
          <p:spPr bwMode="auto">
            <a:xfrm>
              <a:off x="3033713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" name="Rectangle 381"/>
            <p:cNvSpPr>
              <a:spLocks noChangeArrowheads="1"/>
            </p:cNvSpPr>
            <p:nvPr/>
          </p:nvSpPr>
          <p:spPr bwMode="auto">
            <a:xfrm>
              <a:off x="3094038" y="3949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5" name="Rectangle 382"/>
            <p:cNvSpPr>
              <a:spLocks noChangeArrowheads="1"/>
            </p:cNvSpPr>
            <p:nvPr/>
          </p:nvSpPr>
          <p:spPr bwMode="auto">
            <a:xfrm>
              <a:off x="3133725" y="39497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6" name="Rectangle 383"/>
            <p:cNvSpPr>
              <a:spLocks noChangeArrowheads="1"/>
            </p:cNvSpPr>
            <p:nvPr/>
          </p:nvSpPr>
          <p:spPr bwMode="auto">
            <a:xfrm>
              <a:off x="3194050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7" name="Rectangle 384"/>
            <p:cNvSpPr>
              <a:spLocks noChangeArrowheads="1"/>
            </p:cNvSpPr>
            <p:nvPr/>
          </p:nvSpPr>
          <p:spPr bwMode="auto">
            <a:xfrm>
              <a:off x="3252788" y="39497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8" name="Rectangle 385"/>
            <p:cNvSpPr>
              <a:spLocks noChangeArrowheads="1"/>
            </p:cNvSpPr>
            <p:nvPr/>
          </p:nvSpPr>
          <p:spPr bwMode="auto">
            <a:xfrm>
              <a:off x="3276600" y="39497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z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9" name="Rectangle 386"/>
            <p:cNvSpPr>
              <a:spLocks noChangeArrowheads="1"/>
            </p:cNvSpPr>
            <p:nvPr/>
          </p:nvSpPr>
          <p:spPr bwMode="auto">
            <a:xfrm>
              <a:off x="3330575" y="39497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0" name="Rectangle 387"/>
            <p:cNvSpPr>
              <a:spLocks noChangeArrowheads="1"/>
            </p:cNvSpPr>
            <p:nvPr/>
          </p:nvSpPr>
          <p:spPr bwMode="auto">
            <a:xfrm>
              <a:off x="3387725" y="3949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1" name="Rectangle 388"/>
            <p:cNvSpPr>
              <a:spLocks noChangeArrowheads="1"/>
            </p:cNvSpPr>
            <p:nvPr/>
          </p:nvSpPr>
          <p:spPr bwMode="auto">
            <a:xfrm>
              <a:off x="3427413" y="39497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2" name="Rectangle 389"/>
            <p:cNvSpPr>
              <a:spLocks noChangeArrowheads="1"/>
            </p:cNvSpPr>
            <p:nvPr/>
          </p:nvSpPr>
          <p:spPr bwMode="auto">
            <a:xfrm>
              <a:off x="3452813" y="39497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3" name="Rectangle 390"/>
            <p:cNvSpPr>
              <a:spLocks noChangeArrowheads="1"/>
            </p:cNvSpPr>
            <p:nvPr/>
          </p:nvSpPr>
          <p:spPr bwMode="auto">
            <a:xfrm>
              <a:off x="3513138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7" name="グループ化 836"/>
          <p:cNvGrpSpPr/>
          <p:nvPr/>
        </p:nvGrpSpPr>
        <p:grpSpPr>
          <a:xfrm>
            <a:off x="103188" y="3835401"/>
            <a:ext cx="612775" cy="130175"/>
            <a:chOff x="103188" y="3835401"/>
            <a:chExt cx="612775" cy="130175"/>
          </a:xfrm>
        </p:grpSpPr>
        <p:sp>
          <p:nvSpPr>
            <p:cNvPr id="584" name="Rectangle 391"/>
            <p:cNvSpPr>
              <a:spLocks noChangeArrowheads="1"/>
            </p:cNvSpPr>
            <p:nvPr/>
          </p:nvSpPr>
          <p:spPr bwMode="auto">
            <a:xfrm>
              <a:off x="103188" y="383540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" name="Rectangle 392"/>
            <p:cNvSpPr>
              <a:spLocks noChangeArrowheads="1"/>
            </p:cNvSpPr>
            <p:nvPr/>
          </p:nvSpPr>
          <p:spPr bwMode="auto">
            <a:xfrm>
              <a:off x="179388" y="38354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" name="Rectangle 393"/>
            <p:cNvSpPr>
              <a:spLocks noChangeArrowheads="1"/>
            </p:cNvSpPr>
            <p:nvPr/>
          </p:nvSpPr>
          <p:spPr bwMode="auto">
            <a:xfrm>
              <a:off x="23971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" name="Rectangle 394"/>
            <p:cNvSpPr>
              <a:spLocks noChangeArrowheads="1"/>
            </p:cNvSpPr>
            <p:nvPr/>
          </p:nvSpPr>
          <p:spPr bwMode="auto">
            <a:xfrm>
              <a:off x="300038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" name="Rectangle 395"/>
            <p:cNvSpPr>
              <a:spLocks noChangeArrowheads="1"/>
            </p:cNvSpPr>
            <p:nvPr/>
          </p:nvSpPr>
          <p:spPr bwMode="auto">
            <a:xfrm>
              <a:off x="357188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" name="Rectangle 396"/>
            <p:cNvSpPr>
              <a:spLocks noChangeArrowheads="1"/>
            </p:cNvSpPr>
            <p:nvPr/>
          </p:nvSpPr>
          <p:spPr bwMode="auto">
            <a:xfrm>
              <a:off x="415925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" name="Rectangle 397"/>
            <p:cNvSpPr>
              <a:spLocks noChangeArrowheads="1"/>
            </p:cNvSpPr>
            <p:nvPr/>
          </p:nvSpPr>
          <p:spPr bwMode="auto">
            <a:xfrm>
              <a:off x="473075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" name="Rectangle 398"/>
            <p:cNvSpPr>
              <a:spLocks noChangeArrowheads="1"/>
            </p:cNvSpPr>
            <p:nvPr/>
          </p:nvSpPr>
          <p:spPr bwMode="auto">
            <a:xfrm>
              <a:off x="515938" y="3835401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" name="Rectangle 399"/>
            <p:cNvSpPr>
              <a:spLocks noChangeArrowheads="1"/>
            </p:cNvSpPr>
            <p:nvPr/>
          </p:nvSpPr>
          <p:spPr bwMode="auto">
            <a:xfrm>
              <a:off x="615950" y="38354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8" name="グループ化 837"/>
          <p:cNvGrpSpPr/>
          <p:nvPr/>
        </p:nvGrpSpPr>
        <p:grpSpPr>
          <a:xfrm>
            <a:off x="1087438" y="3835401"/>
            <a:ext cx="501650" cy="244475"/>
            <a:chOff x="1087438" y="3835401"/>
            <a:chExt cx="501650" cy="244475"/>
          </a:xfrm>
        </p:grpSpPr>
        <p:sp>
          <p:nvSpPr>
            <p:cNvPr id="593" name="Rectangle 400"/>
            <p:cNvSpPr>
              <a:spLocks noChangeArrowheads="1"/>
            </p:cNvSpPr>
            <p:nvPr/>
          </p:nvSpPr>
          <p:spPr bwMode="auto">
            <a:xfrm>
              <a:off x="1087438" y="3835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" name="Rectangle 401"/>
            <p:cNvSpPr>
              <a:spLocks noChangeArrowheads="1"/>
            </p:cNvSpPr>
            <p:nvPr/>
          </p:nvSpPr>
          <p:spPr bwMode="auto">
            <a:xfrm>
              <a:off x="1162050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" name="Rectangle 402"/>
            <p:cNvSpPr>
              <a:spLocks noChangeArrowheads="1"/>
            </p:cNvSpPr>
            <p:nvPr/>
          </p:nvSpPr>
          <p:spPr bwMode="auto">
            <a:xfrm>
              <a:off x="1219200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" name="Rectangle 403"/>
            <p:cNvSpPr>
              <a:spLocks noChangeArrowheads="1"/>
            </p:cNvSpPr>
            <p:nvPr/>
          </p:nvSpPr>
          <p:spPr bwMode="auto">
            <a:xfrm>
              <a:off x="1262063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" name="Rectangle 404"/>
            <p:cNvSpPr>
              <a:spLocks noChangeArrowheads="1"/>
            </p:cNvSpPr>
            <p:nvPr/>
          </p:nvSpPr>
          <p:spPr bwMode="auto">
            <a:xfrm>
              <a:off x="1317625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8" name="Rectangle 405"/>
            <p:cNvSpPr>
              <a:spLocks noChangeArrowheads="1"/>
            </p:cNvSpPr>
            <p:nvPr/>
          </p:nvSpPr>
          <p:spPr bwMode="auto">
            <a:xfrm>
              <a:off x="1374775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Rectangle 407"/>
            <p:cNvSpPr>
              <a:spLocks noChangeArrowheads="1"/>
            </p:cNvSpPr>
            <p:nvPr/>
          </p:nvSpPr>
          <p:spPr bwMode="auto">
            <a:xfrm>
              <a:off x="1430338" y="38354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408"/>
            <p:cNvSpPr>
              <a:spLocks noChangeArrowheads="1"/>
            </p:cNvSpPr>
            <p:nvPr/>
          </p:nvSpPr>
          <p:spPr bwMode="auto">
            <a:xfrm>
              <a:off x="148431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Rectangle 409"/>
            <p:cNvSpPr>
              <a:spLocks noChangeArrowheads="1"/>
            </p:cNvSpPr>
            <p:nvPr/>
          </p:nvSpPr>
          <p:spPr bwMode="auto">
            <a:xfrm>
              <a:off x="1135063" y="39497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Rectangle 410"/>
            <p:cNvSpPr>
              <a:spLocks noChangeArrowheads="1"/>
            </p:cNvSpPr>
            <p:nvPr/>
          </p:nvSpPr>
          <p:spPr bwMode="auto">
            <a:xfrm>
              <a:off x="1190625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Rectangle 411"/>
            <p:cNvSpPr>
              <a:spLocks noChangeArrowheads="1"/>
            </p:cNvSpPr>
            <p:nvPr/>
          </p:nvSpPr>
          <p:spPr bwMode="auto">
            <a:xfrm>
              <a:off x="1249363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Rectangle 412"/>
            <p:cNvSpPr>
              <a:spLocks noChangeArrowheads="1"/>
            </p:cNvSpPr>
            <p:nvPr/>
          </p:nvSpPr>
          <p:spPr bwMode="auto">
            <a:xfrm>
              <a:off x="1306513" y="3949701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Rectangle 413"/>
            <p:cNvSpPr>
              <a:spLocks noChangeArrowheads="1"/>
            </p:cNvSpPr>
            <p:nvPr/>
          </p:nvSpPr>
          <p:spPr bwMode="auto">
            <a:xfrm>
              <a:off x="1406525" y="39497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Rectangle 414"/>
            <p:cNvSpPr>
              <a:spLocks noChangeArrowheads="1"/>
            </p:cNvSpPr>
            <p:nvPr/>
          </p:nvSpPr>
          <p:spPr bwMode="auto">
            <a:xfrm>
              <a:off x="1431925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40" name="グループ化 839"/>
          <p:cNvGrpSpPr/>
          <p:nvPr/>
        </p:nvGrpSpPr>
        <p:grpSpPr>
          <a:xfrm>
            <a:off x="2017713" y="3835401"/>
            <a:ext cx="501650" cy="244475"/>
            <a:chOff x="2017713" y="3835401"/>
            <a:chExt cx="501650" cy="244475"/>
          </a:xfrm>
        </p:grpSpPr>
        <p:sp>
          <p:nvSpPr>
            <p:cNvPr id="207" name="Rectangle 415"/>
            <p:cNvSpPr>
              <a:spLocks noChangeArrowheads="1"/>
            </p:cNvSpPr>
            <p:nvPr/>
          </p:nvSpPr>
          <p:spPr bwMode="auto">
            <a:xfrm>
              <a:off x="2017713" y="3835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Rectangle 416"/>
            <p:cNvSpPr>
              <a:spLocks noChangeArrowheads="1"/>
            </p:cNvSpPr>
            <p:nvPr/>
          </p:nvSpPr>
          <p:spPr bwMode="auto">
            <a:xfrm>
              <a:off x="2093913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Rectangle 417"/>
            <p:cNvSpPr>
              <a:spLocks noChangeArrowheads="1"/>
            </p:cNvSpPr>
            <p:nvPr/>
          </p:nvSpPr>
          <p:spPr bwMode="auto">
            <a:xfrm>
              <a:off x="2149475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Rectangle 418"/>
            <p:cNvSpPr>
              <a:spLocks noChangeArrowheads="1"/>
            </p:cNvSpPr>
            <p:nvPr/>
          </p:nvSpPr>
          <p:spPr bwMode="auto">
            <a:xfrm>
              <a:off x="2192338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419"/>
            <p:cNvSpPr>
              <a:spLocks noChangeArrowheads="1"/>
            </p:cNvSpPr>
            <p:nvPr/>
          </p:nvSpPr>
          <p:spPr bwMode="auto">
            <a:xfrm>
              <a:off x="2249488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Rectangle 420"/>
            <p:cNvSpPr>
              <a:spLocks noChangeArrowheads="1"/>
            </p:cNvSpPr>
            <p:nvPr/>
          </p:nvSpPr>
          <p:spPr bwMode="auto">
            <a:xfrm>
              <a:off x="2305050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421"/>
            <p:cNvSpPr>
              <a:spLocks noChangeArrowheads="1"/>
            </p:cNvSpPr>
            <p:nvPr/>
          </p:nvSpPr>
          <p:spPr bwMode="auto">
            <a:xfrm>
              <a:off x="2362200" y="38354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422"/>
            <p:cNvSpPr>
              <a:spLocks noChangeArrowheads="1"/>
            </p:cNvSpPr>
            <p:nvPr/>
          </p:nvSpPr>
          <p:spPr bwMode="auto">
            <a:xfrm>
              <a:off x="2414588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423"/>
            <p:cNvSpPr>
              <a:spLocks noChangeArrowheads="1"/>
            </p:cNvSpPr>
            <p:nvPr/>
          </p:nvSpPr>
          <p:spPr bwMode="auto">
            <a:xfrm>
              <a:off x="2092325" y="39497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424"/>
            <p:cNvSpPr>
              <a:spLocks noChangeArrowheads="1"/>
            </p:cNvSpPr>
            <p:nvPr/>
          </p:nvSpPr>
          <p:spPr bwMode="auto">
            <a:xfrm>
              <a:off x="2143125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" name="Rectangle 425"/>
            <p:cNvSpPr>
              <a:spLocks noChangeArrowheads="1"/>
            </p:cNvSpPr>
            <p:nvPr/>
          </p:nvSpPr>
          <p:spPr bwMode="auto">
            <a:xfrm>
              <a:off x="2203450" y="3949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" name="Rectangle 426"/>
            <p:cNvSpPr>
              <a:spLocks noChangeArrowheads="1"/>
            </p:cNvSpPr>
            <p:nvPr/>
          </p:nvSpPr>
          <p:spPr bwMode="auto">
            <a:xfrm>
              <a:off x="2246313" y="39497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427"/>
            <p:cNvSpPr>
              <a:spLocks noChangeArrowheads="1"/>
            </p:cNvSpPr>
            <p:nvPr/>
          </p:nvSpPr>
          <p:spPr bwMode="auto">
            <a:xfrm>
              <a:off x="2300288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428"/>
            <p:cNvSpPr>
              <a:spLocks noChangeArrowheads="1"/>
            </p:cNvSpPr>
            <p:nvPr/>
          </p:nvSpPr>
          <p:spPr bwMode="auto">
            <a:xfrm>
              <a:off x="2360613" y="3949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44" name="グループ化 843"/>
          <p:cNvGrpSpPr/>
          <p:nvPr/>
        </p:nvGrpSpPr>
        <p:grpSpPr>
          <a:xfrm>
            <a:off x="3956050" y="3835401"/>
            <a:ext cx="374650" cy="130175"/>
            <a:chOff x="3956050" y="3835401"/>
            <a:chExt cx="374650" cy="130175"/>
          </a:xfrm>
        </p:grpSpPr>
        <p:sp>
          <p:nvSpPr>
            <p:cNvPr id="221" name="Rectangle 429"/>
            <p:cNvSpPr>
              <a:spLocks noChangeArrowheads="1"/>
            </p:cNvSpPr>
            <p:nvPr/>
          </p:nvSpPr>
          <p:spPr bwMode="auto">
            <a:xfrm>
              <a:off x="3956050" y="3835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Rectangle 430"/>
            <p:cNvSpPr>
              <a:spLocks noChangeArrowheads="1"/>
            </p:cNvSpPr>
            <p:nvPr/>
          </p:nvSpPr>
          <p:spPr bwMode="auto">
            <a:xfrm>
              <a:off x="4032250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" name="Rectangle 431"/>
            <p:cNvSpPr>
              <a:spLocks noChangeArrowheads="1"/>
            </p:cNvSpPr>
            <p:nvPr/>
          </p:nvSpPr>
          <p:spPr bwMode="auto">
            <a:xfrm>
              <a:off x="4086225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" name="Rectangle 432"/>
            <p:cNvSpPr>
              <a:spLocks noChangeArrowheads="1"/>
            </p:cNvSpPr>
            <p:nvPr/>
          </p:nvSpPr>
          <p:spPr bwMode="auto">
            <a:xfrm>
              <a:off x="4143375" y="38354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433"/>
            <p:cNvSpPr>
              <a:spLocks noChangeArrowheads="1"/>
            </p:cNvSpPr>
            <p:nvPr/>
          </p:nvSpPr>
          <p:spPr bwMode="auto">
            <a:xfrm>
              <a:off x="4168775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434"/>
            <p:cNvSpPr>
              <a:spLocks noChangeArrowheads="1"/>
            </p:cNvSpPr>
            <p:nvPr/>
          </p:nvSpPr>
          <p:spPr bwMode="auto">
            <a:xfrm>
              <a:off x="4225925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46" name="グループ化 845"/>
          <p:cNvGrpSpPr/>
          <p:nvPr/>
        </p:nvGrpSpPr>
        <p:grpSpPr>
          <a:xfrm>
            <a:off x="4719638" y="3835401"/>
            <a:ext cx="714375" cy="130175"/>
            <a:chOff x="4719638" y="3835401"/>
            <a:chExt cx="714375" cy="130175"/>
          </a:xfrm>
        </p:grpSpPr>
        <p:sp>
          <p:nvSpPr>
            <p:cNvPr id="227" name="Rectangle 435"/>
            <p:cNvSpPr>
              <a:spLocks noChangeArrowheads="1"/>
            </p:cNvSpPr>
            <p:nvPr/>
          </p:nvSpPr>
          <p:spPr bwMode="auto">
            <a:xfrm>
              <a:off x="4719638" y="3835401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436"/>
            <p:cNvSpPr>
              <a:spLocks noChangeArrowheads="1"/>
            </p:cNvSpPr>
            <p:nvPr/>
          </p:nvSpPr>
          <p:spPr bwMode="auto">
            <a:xfrm>
              <a:off x="4822825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437"/>
            <p:cNvSpPr>
              <a:spLocks noChangeArrowheads="1"/>
            </p:cNvSpPr>
            <p:nvPr/>
          </p:nvSpPr>
          <p:spPr bwMode="auto">
            <a:xfrm>
              <a:off x="486251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438"/>
            <p:cNvSpPr>
              <a:spLocks noChangeArrowheads="1"/>
            </p:cNvSpPr>
            <p:nvPr/>
          </p:nvSpPr>
          <p:spPr bwMode="auto">
            <a:xfrm>
              <a:off x="491966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439"/>
            <p:cNvSpPr>
              <a:spLocks noChangeArrowheads="1"/>
            </p:cNvSpPr>
            <p:nvPr/>
          </p:nvSpPr>
          <p:spPr bwMode="auto">
            <a:xfrm>
              <a:off x="4979988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440"/>
            <p:cNvSpPr>
              <a:spLocks noChangeArrowheads="1"/>
            </p:cNvSpPr>
            <p:nvPr/>
          </p:nvSpPr>
          <p:spPr bwMode="auto">
            <a:xfrm>
              <a:off x="5054600" y="3835401"/>
              <a:ext cx="2159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acc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3" name="Rectangle 441"/>
            <p:cNvSpPr>
              <a:spLocks noChangeArrowheads="1"/>
            </p:cNvSpPr>
            <p:nvPr/>
          </p:nvSpPr>
          <p:spPr bwMode="auto">
            <a:xfrm>
              <a:off x="5226050" y="3835401"/>
              <a:ext cx="1571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442"/>
            <p:cNvSpPr>
              <a:spLocks noChangeArrowheads="1"/>
            </p:cNvSpPr>
            <p:nvPr/>
          </p:nvSpPr>
          <p:spPr bwMode="auto">
            <a:xfrm>
              <a:off x="5334000" y="38354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4" name="Rectangle 452"/>
          <p:cNvSpPr>
            <a:spLocks noChangeArrowheads="1"/>
          </p:cNvSpPr>
          <p:nvPr/>
        </p:nvSpPr>
        <p:spPr bwMode="auto">
          <a:xfrm>
            <a:off x="6235700" y="3835401"/>
            <a:ext cx="179388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B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48" name="グループ化 847"/>
          <p:cNvGrpSpPr/>
          <p:nvPr/>
        </p:nvGrpSpPr>
        <p:grpSpPr>
          <a:xfrm>
            <a:off x="5630863" y="3835401"/>
            <a:ext cx="649288" cy="244475"/>
            <a:chOff x="5630863" y="3835401"/>
            <a:chExt cx="649288" cy="244475"/>
          </a:xfrm>
        </p:grpSpPr>
        <p:sp>
          <p:nvSpPr>
            <p:cNvPr id="235" name="Rectangle 443"/>
            <p:cNvSpPr>
              <a:spLocks noChangeArrowheads="1"/>
            </p:cNvSpPr>
            <p:nvPr/>
          </p:nvSpPr>
          <p:spPr bwMode="auto">
            <a:xfrm>
              <a:off x="5630863" y="3835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" name="Rectangle 444"/>
            <p:cNvSpPr>
              <a:spLocks noChangeArrowheads="1"/>
            </p:cNvSpPr>
            <p:nvPr/>
          </p:nvSpPr>
          <p:spPr bwMode="auto">
            <a:xfrm>
              <a:off x="5705475" y="38354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" name="Rectangle 445"/>
            <p:cNvSpPr>
              <a:spLocks noChangeArrowheads="1"/>
            </p:cNvSpPr>
            <p:nvPr/>
          </p:nvSpPr>
          <p:spPr bwMode="auto">
            <a:xfrm>
              <a:off x="576421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446"/>
            <p:cNvSpPr>
              <a:spLocks noChangeArrowheads="1"/>
            </p:cNvSpPr>
            <p:nvPr/>
          </p:nvSpPr>
          <p:spPr bwMode="auto">
            <a:xfrm>
              <a:off x="582136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447"/>
            <p:cNvSpPr>
              <a:spLocks noChangeArrowheads="1"/>
            </p:cNvSpPr>
            <p:nvPr/>
          </p:nvSpPr>
          <p:spPr bwMode="auto">
            <a:xfrm>
              <a:off x="5881688" y="383540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448"/>
            <p:cNvSpPr>
              <a:spLocks noChangeArrowheads="1"/>
            </p:cNvSpPr>
            <p:nvPr/>
          </p:nvSpPr>
          <p:spPr bwMode="auto">
            <a:xfrm>
              <a:off x="596741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449"/>
            <p:cNvSpPr>
              <a:spLocks noChangeArrowheads="1"/>
            </p:cNvSpPr>
            <p:nvPr/>
          </p:nvSpPr>
          <p:spPr bwMode="auto">
            <a:xfrm>
              <a:off x="602456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2" name="Rectangle 450"/>
            <p:cNvSpPr>
              <a:spLocks noChangeArrowheads="1"/>
            </p:cNvSpPr>
            <p:nvPr/>
          </p:nvSpPr>
          <p:spPr bwMode="auto">
            <a:xfrm>
              <a:off x="6084888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" name="Rectangle 451"/>
            <p:cNvSpPr>
              <a:spLocks noChangeArrowheads="1"/>
            </p:cNvSpPr>
            <p:nvPr/>
          </p:nvSpPr>
          <p:spPr bwMode="auto">
            <a:xfrm>
              <a:off x="6157913" y="3835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" name="Rectangle 453"/>
            <p:cNvSpPr>
              <a:spLocks noChangeArrowheads="1"/>
            </p:cNvSpPr>
            <p:nvPr/>
          </p:nvSpPr>
          <p:spPr bwMode="auto">
            <a:xfrm>
              <a:off x="5895975" y="3949701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6" name="Rectangle 454"/>
            <p:cNvSpPr>
              <a:spLocks noChangeArrowheads="1"/>
            </p:cNvSpPr>
            <p:nvPr/>
          </p:nvSpPr>
          <p:spPr bwMode="auto">
            <a:xfrm>
              <a:off x="5935663" y="3949701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7" name="Rectangle 455"/>
            <p:cNvSpPr>
              <a:spLocks noChangeArrowheads="1"/>
            </p:cNvSpPr>
            <p:nvPr/>
          </p:nvSpPr>
          <p:spPr bwMode="auto">
            <a:xfrm>
              <a:off x="5984875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0" name="グループ化 849"/>
          <p:cNvGrpSpPr/>
          <p:nvPr/>
        </p:nvGrpSpPr>
        <p:grpSpPr>
          <a:xfrm>
            <a:off x="6664325" y="3835401"/>
            <a:ext cx="542926" cy="130175"/>
            <a:chOff x="6664325" y="3835401"/>
            <a:chExt cx="542926" cy="130175"/>
          </a:xfrm>
        </p:grpSpPr>
        <p:sp>
          <p:nvSpPr>
            <p:cNvPr id="248" name="Rectangle 456"/>
            <p:cNvSpPr>
              <a:spLocks noChangeArrowheads="1"/>
            </p:cNvSpPr>
            <p:nvPr/>
          </p:nvSpPr>
          <p:spPr bwMode="auto">
            <a:xfrm>
              <a:off x="6664325" y="3835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9" name="Rectangle 457"/>
            <p:cNvSpPr>
              <a:spLocks noChangeArrowheads="1"/>
            </p:cNvSpPr>
            <p:nvPr/>
          </p:nvSpPr>
          <p:spPr bwMode="auto">
            <a:xfrm>
              <a:off x="6740525" y="38354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0" name="Rectangle 458"/>
            <p:cNvSpPr>
              <a:spLocks noChangeArrowheads="1"/>
            </p:cNvSpPr>
            <p:nvPr/>
          </p:nvSpPr>
          <p:spPr bwMode="auto">
            <a:xfrm>
              <a:off x="6797675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1" name="Rectangle 459"/>
            <p:cNvSpPr>
              <a:spLocks noChangeArrowheads="1"/>
            </p:cNvSpPr>
            <p:nvPr/>
          </p:nvSpPr>
          <p:spPr bwMode="auto">
            <a:xfrm>
              <a:off x="6858000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2" name="Rectangle 460"/>
            <p:cNvSpPr>
              <a:spLocks noChangeArrowheads="1"/>
            </p:cNvSpPr>
            <p:nvPr/>
          </p:nvSpPr>
          <p:spPr bwMode="auto">
            <a:xfrm>
              <a:off x="6915150" y="383540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3" name="Rectangle 461"/>
            <p:cNvSpPr>
              <a:spLocks noChangeArrowheads="1"/>
            </p:cNvSpPr>
            <p:nvPr/>
          </p:nvSpPr>
          <p:spPr bwMode="auto">
            <a:xfrm>
              <a:off x="7000875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4" name="Rectangle 462"/>
            <p:cNvSpPr>
              <a:spLocks noChangeArrowheads="1"/>
            </p:cNvSpPr>
            <p:nvPr/>
          </p:nvSpPr>
          <p:spPr bwMode="auto">
            <a:xfrm>
              <a:off x="7061200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5" name="Rectangle 463"/>
            <p:cNvSpPr>
              <a:spLocks noChangeArrowheads="1"/>
            </p:cNvSpPr>
            <p:nvPr/>
          </p:nvSpPr>
          <p:spPr bwMode="auto">
            <a:xfrm>
              <a:off x="7119938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2" name="グループ化 851"/>
          <p:cNvGrpSpPr/>
          <p:nvPr/>
        </p:nvGrpSpPr>
        <p:grpSpPr>
          <a:xfrm>
            <a:off x="7612063" y="3835401"/>
            <a:ext cx="517525" cy="244475"/>
            <a:chOff x="7612063" y="3835401"/>
            <a:chExt cx="517525" cy="244475"/>
          </a:xfrm>
        </p:grpSpPr>
        <p:sp>
          <p:nvSpPr>
            <p:cNvPr id="256" name="Rectangle 464"/>
            <p:cNvSpPr>
              <a:spLocks noChangeArrowheads="1"/>
            </p:cNvSpPr>
            <p:nvPr/>
          </p:nvSpPr>
          <p:spPr bwMode="auto">
            <a:xfrm>
              <a:off x="7667625" y="3835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Rectangle 465"/>
            <p:cNvSpPr>
              <a:spLocks noChangeArrowheads="1"/>
            </p:cNvSpPr>
            <p:nvPr/>
          </p:nvSpPr>
          <p:spPr bwMode="auto">
            <a:xfrm>
              <a:off x="7742238" y="3835401"/>
              <a:ext cx="1905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8" name="Rectangle 466"/>
            <p:cNvSpPr>
              <a:spLocks noChangeArrowheads="1"/>
            </p:cNvSpPr>
            <p:nvPr/>
          </p:nvSpPr>
          <p:spPr bwMode="auto">
            <a:xfrm>
              <a:off x="7888288" y="3835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9" name="Rectangle 467"/>
            <p:cNvSpPr>
              <a:spLocks noChangeArrowheads="1"/>
            </p:cNvSpPr>
            <p:nvPr/>
          </p:nvSpPr>
          <p:spPr bwMode="auto">
            <a:xfrm>
              <a:off x="7942263" y="38354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0" name="Rectangle 468"/>
            <p:cNvSpPr>
              <a:spLocks noChangeArrowheads="1"/>
            </p:cNvSpPr>
            <p:nvPr/>
          </p:nvSpPr>
          <p:spPr bwMode="auto">
            <a:xfrm>
              <a:off x="796766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1" name="Rectangle 469"/>
            <p:cNvSpPr>
              <a:spLocks noChangeArrowheads="1"/>
            </p:cNvSpPr>
            <p:nvPr/>
          </p:nvSpPr>
          <p:spPr bwMode="auto">
            <a:xfrm>
              <a:off x="7612063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2" name="Rectangle 470"/>
            <p:cNvSpPr>
              <a:spLocks noChangeArrowheads="1"/>
            </p:cNvSpPr>
            <p:nvPr/>
          </p:nvSpPr>
          <p:spPr bwMode="auto">
            <a:xfrm>
              <a:off x="7670800" y="39497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" name="Rectangle 471"/>
            <p:cNvSpPr>
              <a:spLocks noChangeArrowheads="1"/>
            </p:cNvSpPr>
            <p:nvPr/>
          </p:nvSpPr>
          <p:spPr bwMode="auto">
            <a:xfrm>
              <a:off x="7731125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Rectangle 472"/>
            <p:cNvSpPr>
              <a:spLocks noChangeArrowheads="1"/>
            </p:cNvSpPr>
            <p:nvPr/>
          </p:nvSpPr>
          <p:spPr bwMode="auto">
            <a:xfrm>
              <a:off x="7788275" y="3949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Rectangle 473"/>
            <p:cNvSpPr>
              <a:spLocks noChangeArrowheads="1"/>
            </p:cNvSpPr>
            <p:nvPr/>
          </p:nvSpPr>
          <p:spPr bwMode="auto">
            <a:xfrm>
              <a:off x="7831138" y="3949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Rectangle 474"/>
            <p:cNvSpPr>
              <a:spLocks noChangeArrowheads="1"/>
            </p:cNvSpPr>
            <p:nvPr/>
          </p:nvSpPr>
          <p:spPr bwMode="auto">
            <a:xfrm>
              <a:off x="7874000" y="394970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7" name="Rectangle 475"/>
            <p:cNvSpPr>
              <a:spLocks noChangeArrowheads="1"/>
            </p:cNvSpPr>
            <p:nvPr/>
          </p:nvSpPr>
          <p:spPr bwMode="auto">
            <a:xfrm>
              <a:off x="7931150" y="3949701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8" name="Rectangle 476"/>
            <p:cNvSpPr>
              <a:spLocks noChangeArrowheads="1"/>
            </p:cNvSpPr>
            <p:nvPr/>
          </p:nvSpPr>
          <p:spPr bwMode="auto">
            <a:xfrm>
              <a:off x="7981950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9" name="Rectangle 477"/>
            <p:cNvSpPr>
              <a:spLocks noChangeArrowheads="1"/>
            </p:cNvSpPr>
            <p:nvPr/>
          </p:nvSpPr>
          <p:spPr bwMode="auto">
            <a:xfrm>
              <a:off x="8042275" y="3949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3" name="グループ化 852"/>
          <p:cNvGrpSpPr/>
          <p:nvPr/>
        </p:nvGrpSpPr>
        <p:grpSpPr>
          <a:xfrm>
            <a:off x="8507413" y="3835401"/>
            <a:ext cx="549275" cy="244475"/>
            <a:chOff x="8507413" y="3835401"/>
            <a:chExt cx="549275" cy="244475"/>
          </a:xfrm>
        </p:grpSpPr>
        <p:sp>
          <p:nvSpPr>
            <p:cNvPr id="270" name="Rectangle 478"/>
            <p:cNvSpPr>
              <a:spLocks noChangeArrowheads="1"/>
            </p:cNvSpPr>
            <p:nvPr/>
          </p:nvSpPr>
          <p:spPr bwMode="auto">
            <a:xfrm>
              <a:off x="8507413" y="3835401"/>
              <a:ext cx="1143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1" name="Rectangle 479"/>
            <p:cNvSpPr>
              <a:spLocks noChangeArrowheads="1"/>
            </p:cNvSpPr>
            <p:nvPr/>
          </p:nvSpPr>
          <p:spPr bwMode="auto">
            <a:xfrm>
              <a:off x="8572500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2" name="Rectangle 480"/>
            <p:cNvSpPr>
              <a:spLocks noChangeArrowheads="1"/>
            </p:cNvSpPr>
            <p:nvPr/>
          </p:nvSpPr>
          <p:spPr bwMode="auto">
            <a:xfrm>
              <a:off x="8632825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3" name="Rectangle 481"/>
            <p:cNvSpPr>
              <a:spLocks noChangeArrowheads="1"/>
            </p:cNvSpPr>
            <p:nvPr/>
          </p:nvSpPr>
          <p:spPr bwMode="auto">
            <a:xfrm>
              <a:off x="8675688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4" name="Rectangle 482"/>
            <p:cNvSpPr>
              <a:spLocks noChangeArrowheads="1"/>
            </p:cNvSpPr>
            <p:nvPr/>
          </p:nvSpPr>
          <p:spPr bwMode="auto">
            <a:xfrm>
              <a:off x="8732838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5" name="Rectangle 483"/>
            <p:cNvSpPr>
              <a:spLocks noChangeArrowheads="1"/>
            </p:cNvSpPr>
            <p:nvPr/>
          </p:nvSpPr>
          <p:spPr bwMode="auto">
            <a:xfrm>
              <a:off x="8775700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6" name="Rectangle 484"/>
            <p:cNvSpPr>
              <a:spLocks noChangeArrowheads="1"/>
            </p:cNvSpPr>
            <p:nvPr/>
          </p:nvSpPr>
          <p:spPr bwMode="auto">
            <a:xfrm>
              <a:off x="8836025" y="3835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7" name="Rectangle 485"/>
            <p:cNvSpPr>
              <a:spLocks noChangeArrowheads="1"/>
            </p:cNvSpPr>
            <p:nvPr/>
          </p:nvSpPr>
          <p:spPr bwMode="auto">
            <a:xfrm>
              <a:off x="8875713" y="38354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8" name="Rectangle 486"/>
            <p:cNvSpPr>
              <a:spLocks noChangeArrowheads="1"/>
            </p:cNvSpPr>
            <p:nvPr/>
          </p:nvSpPr>
          <p:spPr bwMode="auto">
            <a:xfrm>
              <a:off x="8901113" y="38354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9" name="Rectangle 487"/>
            <p:cNvSpPr>
              <a:spLocks noChangeArrowheads="1"/>
            </p:cNvSpPr>
            <p:nvPr/>
          </p:nvSpPr>
          <p:spPr bwMode="auto">
            <a:xfrm>
              <a:off x="8951913" y="3835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" name="Rectangle 488"/>
            <p:cNvSpPr>
              <a:spLocks noChangeArrowheads="1"/>
            </p:cNvSpPr>
            <p:nvPr/>
          </p:nvSpPr>
          <p:spPr bwMode="auto">
            <a:xfrm>
              <a:off x="8586788" y="39497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" name="Rectangle 489"/>
            <p:cNvSpPr>
              <a:spLocks noChangeArrowheads="1"/>
            </p:cNvSpPr>
            <p:nvPr/>
          </p:nvSpPr>
          <p:spPr bwMode="auto">
            <a:xfrm>
              <a:off x="8661400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Rectangle 490"/>
            <p:cNvSpPr>
              <a:spLocks noChangeArrowheads="1"/>
            </p:cNvSpPr>
            <p:nvPr/>
          </p:nvSpPr>
          <p:spPr bwMode="auto">
            <a:xfrm>
              <a:off x="8721725" y="39497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" name="Rectangle 491"/>
            <p:cNvSpPr>
              <a:spLocks noChangeArrowheads="1"/>
            </p:cNvSpPr>
            <p:nvPr/>
          </p:nvSpPr>
          <p:spPr bwMode="auto">
            <a:xfrm>
              <a:off x="8747125" y="39497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" name="Rectangle 492"/>
            <p:cNvSpPr>
              <a:spLocks noChangeArrowheads="1"/>
            </p:cNvSpPr>
            <p:nvPr/>
          </p:nvSpPr>
          <p:spPr bwMode="auto">
            <a:xfrm>
              <a:off x="8769350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" name="Rectangle 493"/>
            <p:cNvSpPr>
              <a:spLocks noChangeArrowheads="1"/>
            </p:cNvSpPr>
            <p:nvPr/>
          </p:nvSpPr>
          <p:spPr bwMode="auto">
            <a:xfrm>
              <a:off x="8829675" y="39497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" name="Rectangle 494"/>
            <p:cNvSpPr>
              <a:spLocks noChangeArrowheads="1"/>
            </p:cNvSpPr>
            <p:nvPr/>
          </p:nvSpPr>
          <p:spPr bwMode="auto">
            <a:xfrm>
              <a:off x="8855075" y="3949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" name="Rectangle 495"/>
            <p:cNvSpPr>
              <a:spLocks noChangeArrowheads="1"/>
            </p:cNvSpPr>
            <p:nvPr/>
          </p:nvSpPr>
          <p:spPr bwMode="auto">
            <a:xfrm>
              <a:off x="8915400" y="394970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6" name="グループ化 835"/>
          <p:cNvGrpSpPr/>
          <p:nvPr/>
        </p:nvGrpSpPr>
        <p:grpSpPr>
          <a:xfrm>
            <a:off x="6350" y="3113088"/>
            <a:ext cx="733426" cy="468313"/>
            <a:chOff x="6350" y="3113088"/>
            <a:chExt cx="733426" cy="468313"/>
          </a:xfrm>
        </p:grpSpPr>
        <p:sp>
          <p:nvSpPr>
            <p:cNvPr id="288" name="Freeform 496"/>
            <p:cNvSpPr>
              <a:spLocks/>
            </p:cNvSpPr>
            <p:nvPr/>
          </p:nvSpPr>
          <p:spPr bwMode="auto">
            <a:xfrm>
              <a:off x="6350" y="3113088"/>
              <a:ext cx="534988" cy="468313"/>
            </a:xfrm>
            <a:custGeom>
              <a:avLst/>
              <a:gdLst>
                <a:gd name="T0" fmla="*/ 133 w 188"/>
                <a:gd name="T1" fmla="*/ 140 h 164"/>
                <a:gd name="T2" fmla="*/ 74 w 188"/>
                <a:gd name="T3" fmla="*/ 82 h 164"/>
                <a:gd name="T4" fmla="*/ 133 w 188"/>
                <a:gd name="T5" fmla="*/ 24 h 164"/>
                <a:gd name="T6" fmla="*/ 170 w 188"/>
                <a:gd name="T7" fmla="*/ 37 h 164"/>
                <a:gd name="T8" fmla="*/ 186 w 188"/>
                <a:gd name="T9" fmla="*/ 20 h 164"/>
                <a:gd name="T10" fmla="*/ 133 w 188"/>
                <a:gd name="T11" fmla="*/ 0 h 164"/>
                <a:gd name="T12" fmla="*/ 52 w 188"/>
                <a:gd name="T13" fmla="*/ 66 h 164"/>
                <a:gd name="T14" fmla="*/ 17 w 188"/>
                <a:gd name="T15" fmla="*/ 66 h 164"/>
                <a:gd name="T16" fmla="*/ 0 w 188"/>
                <a:gd name="T17" fmla="*/ 82 h 164"/>
                <a:gd name="T18" fmla="*/ 17 w 188"/>
                <a:gd name="T19" fmla="*/ 97 h 164"/>
                <a:gd name="T20" fmla="*/ 52 w 188"/>
                <a:gd name="T21" fmla="*/ 97 h 164"/>
                <a:gd name="T22" fmla="*/ 133 w 188"/>
                <a:gd name="T23" fmla="*/ 164 h 164"/>
                <a:gd name="T24" fmla="*/ 188 w 188"/>
                <a:gd name="T25" fmla="*/ 142 h 164"/>
                <a:gd name="T26" fmla="*/ 171 w 188"/>
                <a:gd name="T27" fmla="*/ 125 h 164"/>
                <a:gd name="T28" fmla="*/ 133 w 188"/>
                <a:gd name="T2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64">
                  <a:moveTo>
                    <a:pt x="133" y="140"/>
                  </a:moveTo>
                  <a:cubicBezTo>
                    <a:pt x="100" y="140"/>
                    <a:pt x="74" y="114"/>
                    <a:pt x="74" y="82"/>
                  </a:cubicBezTo>
                  <a:cubicBezTo>
                    <a:pt x="74" y="50"/>
                    <a:pt x="100" y="24"/>
                    <a:pt x="133" y="24"/>
                  </a:cubicBezTo>
                  <a:cubicBezTo>
                    <a:pt x="147" y="24"/>
                    <a:pt x="160" y="29"/>
                    <a:pt x="170" y="37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72" y="8"/>
                    <a:pt x="153" y="0"/>
                    <a:pt x="133" y="0"/>
                  </a:cubicBezTo>
                  <a:cubicBezTo>
                    <a:pt x="93" y="0"/>
                    <a:pt x="59" y="29"/>
                    <a:pt x="5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6" y="66"/>
                    <a:pt x="0" y="74"/>
                    <a:pt x="0" y="82"/>
                  </a:cubicBezTo>
                  <a:cubicBezTo>
                    <a:pt x="0" y="90"/>
                    <a:pt x="8" y="97"/>
                    <a:pt x="17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9" y="135"/>
                    <a:pt x="93" y="164"/>
                    <a:pt x="133" y="164"/>
                  </a:cubicBezTo>
                  <a:cubicBezTo>
                    <a:pt x="154" y="164"/>
                    <a:pt x="174" y="156"/>
                    <a:pt x="188" y="142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61" y="135"/>
                    <a:pt x="147" y="140"/>
                    <a:pt x="133" y="14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9" name="Freeform 497"/>
            <p:cNvSpPr>
              <a:spLocks/>
            </p:cNvSpPr>
            <p:nvPr/>
          </p:nvSpPr>
          <p:spPr bwMode="auto">
            <a:xfrm>
              <a:off x="290513" y="3251201"/>
              <a:ext cx="449263" cy="198438"/>
            </a:xfrm>
            <a:custGeom>
              <a:avLst/>
              <a:gdLst>
                <a:gd name="T0" fmla="*/ 157 w 157"/>
                <a:gd name="T1" fmla="*/ 35 h 70"/>
                <a:gd name="T2" fmla="*/ 104 w 157"/>
                <a:gd name="T3" fmla="*/ 0 h 70"/>
                <a:gd name="T4" fmla="*/ 104 w 157"/>
                <a:gd name="T5" fmla="*/ 19 h 70"/>
                <a:gd name="T6" fmla="*/ 53 w 157"/>
                <a:gd name="T7" fmla="*/ 19 h 70"/>
                <a:gd name="T8" fmla="*/ 50 w 157"/>
                <a:gd name="T9" fmla="*/ 15 h 70"/>
                <a:gd name="T10" fmla="*/ 10 w 157"/>
                <a:gd name="T11" fmla="*/ 15 h 70"/>
                <a:gd name="T12" fmla="*/ 10 w 157"/>
                <a:gd name="T13" fmla="*/ 54 h 70"/>
                <a:gd name="T14" fmla="*/ 50 w 157"/>
                <a:gd name="T15" fmla="*/ 54 h 70"/>
                <a:gd name="T16" fmla="*/ 54 w 157"/>
                <a:gd name="T17" fmla="*/ 49 h 70"/>
                <a:gd name="T18" fmla="*/ 104 w 157"/>
                <a:gd name="T19" fmla="*/ 49 h 70"/>
                <a:gd name="T20" fmla="*/ 104 w 157"/>
                <a:gd name="T21" fmla="*/ 70 h 70"/>
                <a:gd name="T22" fmla="*/ 157 w 157"/>
                <a:gd name="T2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70">
                  <a:moveTo>
                    <a:pt x="157" y="35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8"/>
                    <a:pt x="51" y="16"/>
                    <a:pt x="50" y="15"/>
                  </a:cubicBezTo>
                  <a:cubicBezTo>
                    <a:pt x="39" y="4"/>
                    <a:pt x="21" y="4"/>
                    <a:pt x="10" y="15"/>
                  </a:cubicBezTo>
                  <a:cubicBezTo>
                    <a:pt x="0" y="26"/>
                    <a:pt x="0" y="44"/>
                    <a:pt x="10" y="54"/>
                  </a:cubicBezTo>
                  <a:cubicBezTo>
                    <a:pt x="21" y="65"/>
                    <a:pt x="39" y="65"/>
                    <a:pt x="50" y="54"/>
                  </a:cubicBezTo>
                  <a:cubicBezTo>
                    <a:pt x="51" y="53"/>
                    <a:pt x="53" y="51"/>
                    <a:pt x="5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70"/>
                    <a:pt x="104" y="70"/>
                    <a:pt x="104" y="70"/>
                  </a:cubicBezTo>
                  <a:lnTo>
                    <a:pt x="157" y="35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290" name="Freeform 498"/>
          <p:cNvSpPr>
            <a:spLocks noEditPoints="1"/>
          </p:cNvSpPr>
          <p:nvPr/>
        </p:nvSpPr>
        <p:spPr bwMode="auto">
          <a:xfrm>
            <a:off x="1023938" y="2951163"/>
            <a:ext cx="574675" cy="754063"/>
          </a:xfrm>
          <a:custGeom>
            <a:avLst/>
            <a:gdLst>
              <a:gd name="T0" fmla="*/ 100 w 201"/>
              <a:gd name="T1" fmla="*/ 58 h 264"/>
              <a:gd name="T2" fmla="*/ 28 w 201"/>
              <a:gd name="T3" fmla="*/ 36 h 264"/>
              <a:gd name="T4" fmla="*/ 100 w 201"/>
              <a:gd name="T5" fmla="*/ 14 h 264"/>
              <a:gd name="T6" fmla="*/ 171 w 201"/>
              <a:gd name="T7" fmla="*/ 36 h 264"/>
              <a:gd name="T8" fmla="*/ 100 w 201"/>
              <a:gd name="T9" fmla="*/ 58 h 264"/>
              <a:gd name="T10" fmla="*/ 0 w 201"/>
              <a:gd name="T11" fmla="*/ 182 h 264"/>
              <a:gd name="T12" fmla="*/ 0 w 201"/>
              <a:gd name="T13" fmla="*/ 222 h 264"/>
              <a:gd name="T14" fmla="*/ 84 w 201"/>
              <a:gd name="T15" fmla="*/ 264 h 264"/>
              <a:gd name="T16" fmla="*/ 116 w 201"/>
              <a:gd name="T17" fmla="*/ 264 h 264"/>
              <a:gd name="T18" fmla="*/ 201 w 201"/>
              <a:gd name="T19" fmla="*/ 225 h 264"/>
              <a:gd name="T20" fmla="*/ 201 w 201"/>
              <a:gd name="T21" fmla="*/ 40 h 264"/>
              <a:gd name="T22" fmla="*/ 100 w 201"/>
              <a:gd name="T23" fmla="*/ 0 h 264"/>
              <a:gd name="T24" fmla="*/ 0 w 201"/>
              <a:gd name="T25" fmla="*/ 39 h 264"/>
              <a:gd name="T26" fmla="*/ 0 w 201"/>
              <a:gd name="T27" fmla="*/ 122 h 264"/>
              <a:gd name="T28" fmla="*/ 0 w 201"/>
              <a:gd name="T29" fmla="*/ 18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1" h="264">
                <a:moveTo>
                  <a:pt x="100" y="58"/>
                </a:moveTo>
                <a:cubicBezTo>
                  <a:pt x="61" y="58"/>
                  <a:pt x="28" y="48"/>
                  <a:pt x="28" y="36"/>
                </a:cubicBezTo>
                <a:cubicBezTo>
                  <a:pt x="28" y="24"/>
                  <a:pt x="60" y="14"/>
                  <a:pt x="100" y="14"/>
                </a:cubicBezTo>
                <a:cubicBezTo>
                  <a:pt x="139" y="14"/>
                  <a:pt x="171" y="24"/>
                  <a:pt x="171" y="36"/>
                </a:cubicBezTo>
                <a:cubicBezTo>
                  <a:pt x="171" y="48"/>
                  <a:pt x="140" y="58"/>
                  <a:pt x="100" y="58"/>
                </a:cubicBezTo>
                <a:close/>
                <a:moveTo>
                  <a:pt x="0" y="182"/>
                </a:moveTo>
                <a:cubicBezTo>
                  <a:pt x="0" y="222"/>
                  <a:pt x="0" y="222"/>
                  <a:pt x="0" y="222"/>
                </a:cubicBezTo>
                <a:cubicBezTo>
                  <a:pt x="0" y="240"/>
                  <a:pt x="36" y="260"/>
                  <a:pt x="84" y="264"/>
                </a:cubicBezTo>
                <a:cubicBezTo>
                  <a:pt x="116" y="264"/>
                  <a:pt x="116" y="264"/>
                  <a:pt x="116" y="264"/>
                </a:cubicBezTo>
                <a:cubicBezTo>
                  <a:pt x="164" y="260"/>
                  <a:pt x="201" y="244"/>
                  <a:pt x="201" y="225"/>
                </a:cubicBezTo>
                <a:cubicBezTo>
                  <a:pt x="201" y="40"/>
                  <a:pt x="201" y="40"/>
                  <a:pt x="201" y="40"/>
                </a:cubicBezTo>
                <a:cubicBezTo>
                  <a:pt x="201" y="20"/>
                  <a:pt x="156" y="0"/>
                  <a:pt x="100" y="0"/>
                </a:cubicBezTo>
                <a:cubicBezTo>
                  <a:pt x="44" y="0"/>
                  <a:pt x="0" y="18"/>
                  <a:pt x="0" y="39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82"/>
                  <a:pt x="0" y="182"/>
                  <a:pt x="0" y="182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39" name="グループ化 838"/>
          <p:cNvGrpSpPr/>
          <p:nvPr/>
        </p:nvGrpSpPr>
        <p:grpSpPr>
          <a:xfrm>
            <a:off x="1957388" y="2951163"/>
            <a:ext cx="582613" cy="773113"/>
            <a:chOff x="1957388" y="2951163"/>
            <a:chExt cx="582613" cy="773113"/>
          </a:xfrm>
        </p:grpSpPr>
        <p:sp>
          <p:nvSpPr>
            <p:cNvPr id="291" name="Freeform 499"/>
            <p:cNvSpPr>
              <a:spLocks/>
            </p:cNvSpPr>
            <p:nvPr/>
          </p:nvSpPr>
          <p:spPr bwMode="auto">
            <a:xfrm>
              <a:off x="2239963" y="3352801"/>
              <a:ext cx="300038" cy="371475"/>
            </a:xfrm>
            <a:custGeom>
              <a:avLst/>
              <a:gdLst>
                <a:gd name="T0" fmla="*/ 53 w 105"/>
                <a:gd name="T1" fmla="*/ 13 h 130"/>
                <a:gd name="T2" fmla="*/ 0 w 105"/>
                <a:gd name="T3" fmla="*/ 0 h 130"/>
                <a:gd name="T4" fmla="*/ 0 w 105"/>
                <a:gd name="T5" fmla="*/ 106 h 130"/>
                <a:gd name="T6" fmla="*/ 53 w 105"/>
                <a:gd name="T7" fmla="*/ 130 h 130"/>
                <a:gd name="T8" fmla="*/ 105 w 105"/>
                <a:gd name="T9" fmla="*/ 106 h 130"/>
                <a:gd name="T10" fmla="*/ 105 w 105"/>
                <a:gd name="T11" fmla="*/ 0 h 130"/>
                <a:gd name="T12" fmla="*/ 53 w 105"/>
                <a:gd name="T13" fmla="*/ 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30">
                  <a:moveTo>
                    <a:pt x="53" y="13"/>
                  </a:moveTo>
                  <a:cubicBezTo>
                    <a:pt x="32" y="13"/>
                    <a:pt x="11" y="9"/>
                    <a:pt x="0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9"/>
                    <a:pt x="24" y="130"/>
                    <a:pt x="53" y="130"/>
                  </a:cubicBezTo>
                  <a:cubicBezTo>
                    <a:pt x="82" y="130"/>
                    <a:pt x="105" y="119"/>
                    <a:pt x="105" y="10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4" y="8"/>
                    <a:pt x="73" y="13"/>
                    <a:pt x="53" y="13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2" name="Oval 500"/>
            <p:cNvSpPr>
              <a:spLocks noChangeArrowheads="1"/>
            </p:cNvSpPr>
            <p:nvPr/>
          </p:nvSpPr>
          <p:spPr bwMode="auto">
            <a:xfrm>
              <a:off x="2239963" y="3255963"/>
              <a:ext cx="300038" cy="111125"/>
            </a:xfrm>
            <a:prstGeom prst="ellipse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3" name="Freeform 501"/>
            <p:cNvSpPr>
              <a:spLocks noEditPoints="1"/>
            </p:cNvSpPr>
            <p:nvPr/>
          </p:nvSpPr>
          <p:spPr bwMode="auto">
            <a:xfrm>
              <a:off x="1957388" y="2951163"/>
              <a:ext cx="376238" cy="769938"/>
            </a:xfrm>
            <a:custGeom>
              <a:avLst/>
              <a:gdLst>
                <a:gd name="T0" fmla="*/ 86 w 132"/>
                <a:gd name="T1" fmla="*/ 205 h 270"/>
                <a:gd name="T2" fmla="*/ 86 w 132"/>
                <a:gd name="T3" fmla="*/ 140 h 270"/>
                <a:gd name="T4" fmla="*/ 86 w 132"/>
                <a:gd name="T5" fmla="*/ 129 h 270"/>
                <a:gd name="T6" fmla="*/ 86 w 132"/>
                <a:gd name="T7" fmla="*/ 127 h 270"/>
                <a:gd name="T8" fmla="*/ 132 w 132"/>
                <a:gd name="T9" fmla="*/ 96 h 270"/>
                <a:gd name="T10" fmla="*/ 132 w 132"/>
                <a:gd name="T11" fmla="*/ 13 h 270"/>
                <a:gd name="T12" fmla="*/ 119 w 132"/>
                <a:gd name="T13" fmla="*/ 0 h 270"/>
                <a:gd name="T14" fmla="*/ 13 w 132"/>
                <a:gd name="T15" fmla="*/ 0 h 270"/>
                <a:gd name="T16" fmla="*/ 0 w 132"/>
                <a:gd name="T17" fmla="*/ 13 h 270"/>
                <a:gd name="T18" fmla="*/ 0 w 132"/>
                <a:gd name="T19" fmla="*/ 270 h 270"/>
                <a:gd name="T20" fmla="*/ 100 w 132"/>
                <a:gd name="T21" fmla="*/ 270 h 270"/>
                <a:gd name="T22" fmla="*/ 86 w 132"/>
                <a:gd name="T23" fmla="*/ 247 h 270"/>
                <a:gd name="T24" fmla="*/ 86 w 132"/>
                <a:gd name="T25" fmla="*/ 244 h 270"/>
                <a:gd name="T26" fmla="*/ 20 w 132"/>
                <a:gd name="T27" fmla="*/ 244 h 270"/>
                <a:gd name="T28" fmla="*/ 20 w 132"/>
                <a:gd name="T29" fmla="*/ 231 h 270"/>
                <a:gd name="T30" fmla="*/ 86 w 132"/>
                <a:gd name="T31" fmla="*/ 231 h 270"/>
                <a:gd name="T32" fmla="*/ 86 w 132"/>
                <a:gd name="T33" fmla="*/ 218 h 270"/>
                <a:gd name="T34" fmla="*/ 20 w 132"/>
                <a:gd name="T35" fmla="*/ 218 h 270"/>
                <a:gd name="T36" fmla="*/ 20 w 132"/>
                <a:gd name="T37" fmla="*/ 205 h 270"/>
                <a:gd name="T38" fmla="*/ 86 w 132"/>
                <a:gd name="T39" fmla="*/ 205 h 270"/>
                <a:gd name="T40" fmla="*/ 86 w 132"/>
                <a:gd name="T41" fmla="*/ 205 h 270"/>
                <a:gd name="T42" fmla="*/ 20 w 132"/>
                <a:gd name="T43" fmla="*/ 40 h 270"/>
                <a:gd name="T44" fmla="*/ 112 w 132"/>
                <a:gd name="T45" fmla="*/ 40 h 270"/>
                <a:gd name="T46" fmla="*/ 112 w 132"/>
                <a:gd name="T47" fmla="*/ 53 h 270"/>
                <a:gd name="T48" fmla="*/ 20 w 132"/>
                <a:gd name="T49" fmla="*/ 53 h 270"/>
                <a:gd name="T50" fmla="*/ 20 w 132"/>
                <a:gd name="T51" fmla="*/ 4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" h="270">
                  <a:moveTo>
                    <a:pt x="86" y="205"/>
                  </a:moveTo>
                  <a:cubicBezTo>
                    <a:pt x="86" y="140"/>
                    <a:pt x="86" y="140"/>
                    <a:pt x="86" y="140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86" y="109"/>
                    <a:pt x="107" y="99"/>
                    <a:pt x="132" y="96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6"/>
                    <a:pt x="126" y="0"/>
                    <a:pt x="1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00" y="270"/>
                    <a:pt x="100" y="270"/>
                    <a:pt x="100" y="270"/>
                  </a:cubicBezTo>
                  <a:cubicBezTo>
                    <a:pt x="91" y="264"/>
                    <a:pt x="86" y="256"/>
                    <a:pt x="86" y="247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20" y="244"/>
                    <a:pt x="20" y="244"/>
                    <a:pt x="20" y="244"/>
                  </a:cubicBezTo>
                  <a:cubicBezTo>
                    <a:pt x="20" y="231"/>
                    <a:pt x="20" y="231"/>
                    <a:pt x="20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6" y="218"/>
                    <a:pt x="86" y="218"/>
                    <a:pt x="86" y="218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20" y="205"/>
                    <a:pt x="20" y="205"/>
                    <a:pt x="20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05"/>
                    <a:pt x="86" y="205"/>
                    <a:pt x="86" y="205"/>
                  </a:cubicBezTo>
                  <a:close/>
                  <a:moveTo>
                    <a:pt x="20" y="40"/>
                  </a:moveTo>
                  <a:cubicBezTo>
                    <a:pt x="112" y="40"/>
                    <a:pt x="112" y="40"/>
                    <a:pt x="112" y="40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41" name="グループ化 840"/>
          <p:cNvGrpSpPr/>
          <p:nvPr/>
        </p:nvGrpSpPr>
        <p:grpSpPr>
          <a:xfrm>
            <a:off x="2876550" y="2951163"/>
            <a:ext cx="600076" cy="769938"/>
            <a:chOff x="2876550" y="2951163"/>
            <a:chExt cx="600076" cy="769938"/>
          </a:xfrm>
        </p:grpSpPr>
        <p:sp>
          <p:nvSpPr>
            <p:cNvPr id="294" name="Freeform 502"/>
            <p:cNvSpPr>
              <a:spLocks noEditPoints="1"/>
            </p:cNvSpPr>
            <p:nvPr/>
          </p:nvSpPr>
          <p:spPr bwMode="auto">
            <a:xfrm>
              <a:off x="2876550" y="2951163"/>
              <a:ext cx="376238" cy="769938"/>
            </a:xfrm>
            <a:custGeom>
              <a:avLst/>
              <a:gdLst>
                <a:gd name="T0" fmla="*/ 81 w 132"/>
                <a:gd name="T1" fmla="*/ 244 h 270"/>
                <a:gd name="T2" fmla="*/ 19 w 132"/>
                <a:gd name="T3" fmla="*/ 244 h 270"/>
                <a:gd name="T4" fmla="*/ 19 w 132"/>
                <a:gd name="T5" fmla="*/ 230 h 270"/>
                <a:gd name="T6" fmla="*/ 76 w 132"/>
                <a:gd name="T7" fmla="*/ 230 h 270"/>
                <a:gd name="T8" fmla="*/ 73 w 132"/>
                <a:gd name="T9" fmla="*/ 217 h 270"/>
                <a:gd name="T10" fmla="*/ 20 w 132"/>
                <a:gd name="T11" fmla="*/ 217 h 270"/>
                <a:gd name="T12" fmla="*/ 20 w 132"/>
                <a:gd name="T13" fmla="*/ 204 h 270"/>
                <a:gd name="T14" fmla="*/ 73 w 132"/>
                <a:gd name="T15" fmla="*/ 204 h 270"/>
                <a:gd name="T16" fmla="*/ 132 w 132"/>
                <a:gd name="T17" fmla="*/ 133 h 270"/>
                <a:gd name="T18" fmla="*/ 132 w 132"/>
                <a:gd name="T19" fmla="*/ 13 h 270"/>
                <a:gd name="T20" fmla="*/ 119 w 132"/>
                <a:gd name="T21" fmla="*/ 0 h 270"/>
                <a:gd name="T22" fmla="*/ 13 w 132"/>
                <a:gd name="T23" fmla="*/ 0 h 270"/>
                <a:gd name="T24" fmla="*/ 0 w 132"/>
                <a:gd name="T25" fmla="*/ 13 h 270"/>
                <a:gd name="T26" fmla="*/ 0 w 132"/>
                <a:gd name="T27" fmla="*/ 270 h 270"/>
                <a:gd name="T28" fmla="*/ 106 w 132"/>
                <a:gd name="T29" fmla="*/ 270 h 270"/>
                <a:gd name="T30" fmla="*/ 81 w 132"/>
                <a:gd name="T31" fmla="*/ 244 h 270"/>
                <a:gd name="T32" fmla="*/ 19 w 132"/>
                <a:gd name="T33" fmla="*/ 40 h 270"/>
                <a:gd name="T34" fmla="*/ 111 w 132"/>
                <a:gd name="T35" fmla="*/ 40 h 270"/>
                <a:gd name="T36" fmla="*/ 111 w 132"/>
                <a:gd name="T37" fmla="*/ 53 h 270"/>
                <a:gd name="T38" fmla="*/ 19 w 132"/>
                <a:gd name="T39" fmla="*/ 53 h 270"/>
                <a:gd name="T40" fmla="*/ 19 w 132"/>
                <a:gd name="T41" fmla="*/ 4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270">
                  <a:moveTo>
                    <a:pt x="81" y="244"/>
                  </a:moveTo>
                  <a:cubicBezTo>
                    <a:pt x="19" y="244"/>
                    <a:pt x="19" y="244"/>
                    <a:pt x="19" y="244"/>
                  </a:cubicBezTo>
                  <a:cubicBezTo>
                    <a:pt x="19" y="230"/>
                    <a:pt x="19" y="230"/>
                    <a:pt x="19" y="230"/>
                  </a:cubicBezTo>
                  <a:cubicBezTo>
                    <a:pt x="76" y="230"/>
                    <a:pt x="76" y="230"/>
                    <a:pt x="76" y="230"/>
                  </a:cubicBezTo>
                  <a:cubicBezTo>
                    <a:pt x="74" y="226"/>
                    <a:pt x="73" y="222"/>
                    <a:pt x="73" y="217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73" y="204"/>
                    <a:pt x="73" y="204"/>
                    <a:pt x="73" y="204"/>
                  </a:cubicBezTo>
                  <a:cubicBezTo>
                    <a:pt x="74" y="169"/>
                    <a:pt x="99" y="141"/>
                    <a:pt x="132" y="133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6"/>
                    <a:pt x="126" y="0"/>
                    <a:pt x="1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06" y="270"/>
                    <a:pt x="106" y="270"/>
                    <a:pt x="106" y="270"/>
                  </a:cubicBezTo>
                  <a:cubicBezTo>
                    <a:pt x="95" y="263"/>
                    <a:pt x="87" y="254"/>
                    <a:pt x="81" y="244"/>
                  </a:cubicBezTo>
                  <a:close/>
                  <a:moveTo>
                    <a:pt x="19" y="40"/>
                  </a:moveTo>
                  <a:cubicBezTo>
                    <a:pt x="111" y="40"/>
                    <a:pt x="111" y="40"/>
                    <a:pt x="111" y="40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40"/>
                    <a:pt x="19" y="40"/>
                    <a:pt x="19" y="4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5" name="Freeform 503"/>
            <p:cNvSpPr>
              <a:spLocks noEditPoints="1"/>
            </p:cNvSpPr>
            <p:nvPr/>
          </p:nvSpPr>
          <p:spPr bwMode="auto">
            <a:xfrm>
              <a:off x="3119438" y="3365501"/>
              <a:ext cx="357188" cy="355600"/>
            </a:xfrm>
            <a:custGeom>
              <a:avLst/>
              <a:gdLst>
                <a:gd name="T0" fmla="*/ 62 w 125"/>
                <a:gd name="T1" fmla="*/ 100 h 125"/>
                <a:gd name="T2" fmla="*/ 33 w 125"/>
                <a:gd name="T3" fmla="*/ 85 h 125"/>
                <a:gd name="T4" fmla="*/ 33 w 125"/>
                <a:gd name="T5" fmla="*/ 104 h 125"/>
                <a:gd name="T6" fmla="*/ 22 w 125"/>
                <a:gd name="T7" fmla="*/ 93 h 125"/>
                <a:gd name="T8" fmla="*/ 22 w 125"/>
                <a:gd name="T9" fmla="*/ 66 h 125"/>
                <a:gd name="T10" fmla="*/ 50 w 125"/>
                <a:gd name="T11" fmla="*/ 66 h 125"/>
                <a:gd name="T12" fmla="*/ 61 w 125"/>
                <a:gd name="T13" fmla="*/ 76 h 125"/>
                <a:gd name="T14" fmla="*/ 40 w 125"/>
                <a:gd name="T15" fmla="*/ 76 h 125"/>
                <a:gd name="T16" fmla="*/ 63 w 125"/>
                <a:gd name="T17" fmla="*/ 87 h 125"/>
                <a:gd name="T18" fmla="*/ 88 w 125"/>
                <a:gd name="T19" fmla="*/ 66 h 125"/>
                <a:gd name="T20" fmla="*/ 101 w 125"/>
                <a:gd name="T21" fmla="*/ 66 h 125"/>
                <a:gd name="T22" fmla="*/ 62 w 125"/>
                <a:gd name="T23" fmla="*/ 100 h 125"/>
                <a:gd name="T24" fmla="*/ 101 w 125"/>
                <a:gd name="T25" fmla="*/ 57 h 125"/>
                <a:gd name="T26" fmla="*/ 74 w 125"/>
                <a:gd name="T27" fmla="*/ 57 h 125"/>
                <a:gd name="T28" fmla="*/ 63 w 125"/>
                <a:gd name="T29" fmla="*/ 47 h 125"/>
                <a:gd name="T30" fmla="*/ 83 w 125"/>
                <a:gd name="T31" fmla="*/ 47 h 125"/>
                <a:gd name="T32" fmla="*/ 61 w 125"/>
                <a:gd name="T33" fmla="*/ 37 h 125"/>
                <a:gd name="T34" fmla="*/ 36 w 125"/>
                <a:gd name="T35" fmla="*/ 57 h 125"/>
                <a:gd name="T36" fmla="*/ 22 w 125"/>
                <a:gd name="T37" fmla="*/ 57 h 125"/>
                <a:gd name="T38" fmla="*/ 61 w 125"/>
                <a:gd name="T39" fmla="*/ 24 h 125"/>
                <a:gd name="T40" fmla="*/ 90 w 125"/>
                <a:gd name="T41" fmla="*/ 37 h 125"/>
                <a:gd name="T42" fmla="*/ 90 w 125"/>
                <a:gd name="T43" fmla="*/ 20 h 125"/>
                <a:gd name="T44" fmla="*/ 101 w 125"/>
                <a:gd name="T45" fmla="*/ 31 h 125"/>
                <a:gd name="T46" fmla="*/ 101 w 125"/>
                <a:gd name="T47" fmla="*/ 57 h 125"/>
                <a:gd name="T48" fmla="*/ 101 w 125"/>
                <a:gd name="T49" fmla="*/ 57 h 125"/>
                <a:gd name="T50" fmla="*/ 101 w 125"/>
                <a:gd name="T51" fmla="*/ 57 h 125"/>
                <a:gd name="T52" fmla="*/ 63 w 125"/>
                <a:gd name="T53" fmla="*/ 0 h 125"/>
                <a:gd name="T54" fmla="*/ 0 w 125"/>
                <a:gd name="T55" fmla="*/ 62 h 125"/>
                <a:gd name="T56" fmla="*/ 63 w 125"/>
                <a:gd name="T57" fmla="*/ 125 h 125"/>
                <a:gd name="T58" fmla="*/ 125 w 125"/>
                <a:gd name="T59" fmla="*/ 62 h 125"/>
                <a:gd name="T60" fmla="*/ 63 w 125"/>
                <a:gd name="T6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" h="125">
                  <a:moveTo>
                    <a:pt x="62" y="100"/>
                  </a:moveTo>
                  <a:cubicBezTo>
                    <a:pt x="49" y="100"/>
                    <a:pt x="39" y="95"/>
                    <a:pt x="33" y="85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5" y="83"/>
                    <a:pt x="53" y="87"/>
                    <a:pt x="63" y="87"/>
                  </a:cubicBezTo>
                  <a:cubicBezTo>
                    <a:pt x="75" y="87"/>
                    <a:pt x="86" y="77"/>
                    <a:pt x="88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98" y="85"/>
                    <a:pt x="82" y="100"/>
                    <a:pt x="62" y="100"/>
                  </a:cubicBezTo>
                  <a:close/>
                  <a:moveTo>
                    <a:pt x="101" y="57"/>
                  </a:moveTo>
                  <a:cubicBezTo>
                    <a:pt x="74" y="57"/>
                    <a:pt x="74" y="57"/>
                    <a:pt x="74" y="57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78" y="39"/>
                    <a:pt x="70" y="37"/>
                    <a:pt x="61" y="37"/>
                  </a:cubicBezTo>
                  <a:cubicBezTo>
                    <a:pt x="49" y="37"/>
                    <a:pt x="38" y="46"/>
                    <a:pt x="36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5" y="38"/>
                    <a:pt x="41" y="24"/>
                    <a:pt x="61" y="24"/>
                  </a:cubicBezTo>
                  <a:cubicBezTo>
                    <a:pt x="74" y="24"/>
                    <a:pt x="83" y="28"/>
                    <a:pt x="90" y="37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lose/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2"/>
                  </a:cubicBezTo>
                  <a:cubicBezTo>
                    <a:pt x="125" y="28"/>
                    <a:pt x="97" y="0"/>
                    <a:pt x="63" y="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43" name="グループ化 842"/>
          <p:cNvGrpSpPr/>
          <p:nvPr/>
        </p:nvGrpSpPr>
        <p:grpSpPr>
          <a:xfrm>
            <a:off x="3749675" y="3144838"/>
            <a:ext cx="725488" cy="368301"/>
            <a:chOff x="3749675" y="3144838"/>
            <a:chExt cx="725488" cy="368301"/>
          </a:xfrm>
        </p:grpSpPr>
        <p:sp>
          <p:nvSpPr>
            <p:cNvPr id="296" name="Freeform 504"/>
            <p:cNvSpPr>
              <a:spLocks noEditPoints="1"/>
            </p:cNvSpPr>
            <p:nvPr/>
          </p:nvSpPr>
          <p:spPr bwMode="auto">
            <a:xfrm>
              <a:off x="3749675" y="3330576"/>
              <a:ext cx="725488" cy="182563"/>
            </a:xfrm>
            <a:custGeom>
              <a:avLst/>
              <a:gdLst>
                <a:gd name="T0" fmla="*/ 242 w 254"/>
                <a:gd name="T1" fmla="*/ 0 h 64"/>
                <a:gd name="T2" fmla="*/ 13 w 254"/>
                <a:gd name="T3" fmla="*/ 0 h 64"/>
                <a:gd name="T4" fmla="*/ 0 w 254"/>
                <a:gd name="T5" fmla="*/ 9 h 64"/>
                <a:gd name="T6" fmla="*/ 0 w 254"/>
                <a:gd name="T7" fmla="*/ 55 h 64"/>
                <a:gd name="T8" fmla="*/ 13 w 254"/>
                <a:gd name="T9" fmla="*/ 64 h 64"/>
                <a:gd name="T10" fmla="*/ 242 w 254"/>
                <a:gd name="T11" fmla="*/ 64 h 64"/>
                <a:gd name="T12" fmla="*/ 254 w 254"/>
                <a:gd name="T13" fmla="*/ 55 h 64"/>
                <a:gd name="T14" fmla="*/ 254 w 254"/>
                <a:gd name="T15" fmla="*/ 9 h 64"/>
                <a:gd name="T16" fmla="*/ 242 w 254"/>
                <a:gd name="T17" fmla="*/ 0 h 64"/>
                <a:gd name="T18" fmla="*/ 39 w 254"/>
                <a:gd name="T19" fmla="*/ 46 h 64"/>
                <a:gd name="T20" fmla="*/ 26 w 254"/>
                <a:gd name="T21" fmla="*/ 33 h 64"/>
                <a:gd name="T22" fmla="*/ 39 w 254"/>
                <a:gd name="T23" fmla="*/ 20 h 64"/>
                <a:gd name="T24" fmla="*/ 52 w 254"/>
                <a:gd name="T25" fmla="*/ 33 h 64"/>
                <a:gd name="T26" fmla="*/ 39 w 254"/>
                <a:gd name="T27" fmla="*/ 46 h 64"/>
                <a:gd name="T28" fmla="*/ 98 w 254"/>
                <a:gd name="T29" fmla="*/ 46 h 64"/>
                <a:gd name="T30" fmla="*/ 85 w 254"/>
                <a:gd name="T31" fmla="*/ 33 h 64"/>
                <a:gd name="T32" fmla="*/ 98 w 254"/>
                <a:gd name="T33" fmla="*/ 20 h 64"/>
                <a:gd name="T34" fmla="*/ 111 w 254"/>
                <a:gd name="T35" fmla="*/ 33 h 64"/>
                <a:gd name="T36" fmla="*/ 98 w 254"/>
                <a:gd name="T37" fmla="*/ 46 h 64"/>
                <a:gd name="T38" fmla="*/ 156 w 254"/>
                <a:gd name="T39" fmla="*/ 46 h 64"/>
                <a:gd name="T40" fmla="*/ 143 w 254"/>
                <a:gd name="T41" fmla="*/ 33 h 64"/>
                <a:gd name="T42" fmla="*/ 156 w 254"/>
                <a:gd name="T43" fmla="*/ 20 h 64"/>
                <a:gd name="T44" fmla="*/ 169 w 254"/>
                <a:gd name="T45" fmla="*/ 33 h 64"/>
                <a:gd name="T46" fmla="*/ 156 w 254"/>
                <a:gd name="T47" fmla="*/ 46 h 64"/>
                <a:gd name="T48" fmla="*/ 215 w 254"/>
                <a:gd name="T49" fmla="*/ 46 h 64"/>
                <a:gd name="T50" fmla="*/ 202 w 254"/>
                <a:gd name="T51" fmla="*/ 33 h 64"/>
                <a:gd name="T52" fmla="*/ 215 w 254"/>
                <a:gd name="T53" fmla="*/ 20 h 64"/>
                <a:gd name="T54" fmla="*/ 228 w 254"/>
                <a:gd name="T55" fmla="*/ 33 h 64"/>
                <a:gd name="T56" fmla="*/ 215 w 254"/>
                <a:gd name="T57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4" h="64">
                  <a:moveTo>
                    <a:pt x="24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6" y="64"/>
                    <a:pt x="13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64"/>
                    <a:pt x="254" y="61"/>
                    <a:pt x="254" y="5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4"/>
                    <a:pt x="249" y="0"/>
                    <a:pt x="242" y="0"/>
                  </a:cubicBezTo>
                  <a:close/>
                  <a:moveTo>
                    <a:pt x="39" y="46"/>
                  </a:moveTo>
                  <a:cubicBezTo>
                    <a:pt x="32" y="46"/>
                    <a:pt x="26" y="40"/>
                    <a:pt x="26" y="33"/>
                  </a:cubicBezTo>
                  <a:cubicBezTo>
                    <a:pt x="26" y="25"/>
                    <a:pt x="32" y="20"/>
                    <a:pt x="39" y="20"/>
                  </a:cubicBezTo>
                  <a:cubicBezTo>
                    <a:pt x="47" y="20"/>
                    <a:pt x="52" y="25"/>
                    <a:pt x="52" y="33"/>
                  </a:cubicBezTo>
                  <a:cubicBezTo>
                    <a:pt x="52" y="40"/>
                    <a:pt x="46" y="46"/>
                    <a:pt x="39" y="46"/>
                  </a:cubicBezTo>
                  <a:close/>
                  <a:moveTo>
                    <a:pt x="98" y="46"/>
                  </a:moveTo>
                  <a:cubicBezTo>
                    <a:pt x="91" y="46"/>
                    <a:pt x="85" y="40"/>
                    <a:pt x="85" y="33"/>
                  </a:cubicBezTo>
                  <a:cubicBezTo>
                    <a:pt x="85" y="25"/>
                    <a:pt x="91" y="20"/>
                    <a:pt x="98" y="20"/>
                  </a:cubicBezTo>
                  <a:cubicBezTo>
                    <a:pt x="105" y="20"/>
                    <a:pt x="111" y="25"/>
                    <a:pt x="111" y="33"/>
                  </a:cubicBezTo>
                  <a:cubicBezTo>
                    <a:pt x="111" y="40"/>
                    <a:pt x="105" y="46"/>
                    <a:pt x="98" y="46"/>
                  </a:cubicBezTo>
                  <a:close/>
                  <a:moveTo>
                    <a:pt x="156" y="46"/>
                  </a:moveTo>
                  <a:cubicBezTo>
                    <a:pt x="149" y="46"/>
                    <a:pt x="143" y="40"/>
                    <a:pt x="143" y="33"/>
                  </a:cubicBezTo>
                  <a:cubicBezTo>
                    <a:pt x="143" y="25"/>
                    <a:pt x="149" y="20"/>
                    <a:pt x="156" y="20"/>
                  </a:cubicBezTo>
                  <a:cubicBezTo>
                    <a:pt x="164" y="20"/>
                    <a:pt x="169" y="25"/>
                    <a:pt x="169" y="33"/>
                  </a:cubicBezTo>
                  <a:cubicBezTo>
                    <a:pt x="169" y="40"/>
                    <a:pt x="164" y="46"/>
                    <a:pt x="156" y="46"/>
                  </a:cubicBezTo>
                  <a:close/>
                  <a:moveTo>
                    <a:pt x="215" y="46"/>
                  </a:moveTo>
                  <a:cubicBezTo>
                    <a:pt x="208" y="46"/>
                    <a:pt x="202" y="40"/>
                    <a:pt x="202" y="33"/>
                  </a:cubicBezTo>
                  <a:cubicBezTo>
                    <a:pt x="202" y="25"/>
                    <a:pt x="208" y="20"/>
                    <a:pt x="215" y="20"/>
                  </a:cubicBezTo>
                  <a:cubicBezTo>
                    <a:pt x="222" y="20"/>
                    <a:pt x="228" y="25"/>
                    <a:pt x="228" y="33"/>
                  </a:cubicBezTo>
                  <a:cubicBezTo>
                    <a:pt x="228" y="40"/>
                    <a:pt x="222" y="46"/>
                    <a:pt x="215" y="46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7" name="Freeform 505"/>
            <p:cNvSpPr>
              <a:spLocks/>
            </p:cNvSpPr>
            <p:nvPr/>
          </p:nvSpPr>
          <p:spPr bwMode="auto">
            <a:xfrm>
              <a:off x="3749675" y="3144838"/>
              <a:ext cx="725488" cy="131763"/>
            </a:xfrm>
            <a:custGeom>
              <a:avLst/>
              <a:gdLst>
                <a:gd name="T0" fmla="*/ 372 w 457"/>
                <a:gd name="T1" fmla="*/ 0 h 83"/>
                <a:gd name="T2" fmla="*/ 85 w 457"/>
                <a:gd name="T3" fmla="*/ 0 h 83"/>
                <a:gd name="T4" fmla="*/ 0 w 457"/>
                <a:gd name="T5" fmla="*/ 83 h 83"/>
                <a:gd name="T6" fmla="*/ 457 w 457"/>
                <a:gd name="T7" fmla="*/ 83 h 83"/>
                <a:gd name="T8" fmla="*/ 372 w 457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83">
                  <a:moveTo>
                    <a:pt x="372" y="0"/>
                  </a:moveTo>
                  <a:lnTo>
                    <a:pt x="85" y="0"/>
                  </a:lnTo>
                  <a:lnTo>
                    <a:pt x="0" y="83"/>
                  </a:lnTo>
                  <a:lnTo>
                    <a:pt x="457" y="83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45" name="グループ化 844"/>
          <p:cNvGrpSpPr/>
          <p:nvPr/>
        </p:nvGrpSpPr>
        <p:grpSpPr>
          <a:xfrm>
            <a:off x="4686300" y="3019426"/>
            <a:ext cx="693738" cy="619125"/>
            <a:chOff x="4686300" y="3019426"/>
            <a:chExt cx="693738" cy="619125"/>
          </a:xfrm>
        </p:grpSpPr>
        <p:sp>
          <p:nvSpPr>
            <p:cNvPr id="298" name="Freeform 506"/>
            <p:cNvSpPr>
              <a:spLocks noEditPoints="1"/>
            </p:cNvSpPr>
            <p:nvPr/>
          </p:nvSpPr>
          <p:spPr bwMode="auto">
            <a:xfrm>
              <a:off x="4686300" y="3538538"/>
              <a:ext cx="490538" cy="100013"/>
            </a:xfrm>
            <a:custGeom>
              <a:avLst/>
              <a:gdLst>
                <a:gd name="T0" fmla="*/ 172 w 172"/>
                <a:gd name="T1" fmla="*/ 32 h 35"/>
                <a:gd name="T2" fmla="*/ 155 w 172"/>
                <a:gd name="T3" fmla="*/ 3 h 35"/>
                <a:gd name="T4" fmla="*/ 149 w 172"/>
                <a:gd name="T5" fmla="*/ 0 h 35"/>
                <a:gd name="T6" fmla="*/ 23 w 172"/>
                <a:gd name="T7" fmla="*/ 0 h 35"/>
                <a:gd name="T8" fmla="*/ 18 w 172"/>
                <a:gd name="T9" fmla="*/ 3 h 35"/>
                <a:gd name="T10" fmla="*/ 1 w 172"/>
                <a:gd name="T11" fmla="*/ 32 h 35"/>
                <a:gd name="T12" fmla="*/ 3 w 172"/>
                <a:gd name="T13" fmla="*/ 35 h 35"/>
                <a:gd name="T14" fmla="*/ 170 w 172"/>
                <a:gd name="T15" fmla="*/ 35 h 35"/>
                <a:gd name="T16" fmla="*/ 172 w 172"/>
                <a:gd name="T17" fmla="*/ 32 h 35"/>
                <a:gd name="T18" fmla="*/ 42 w 172"/>
                <a:gd name="T19" fmla="*/ 26 h 35"/>
                <a:gd name="T20" fmla="*/ 48 w 172"/>
                <a:gd name="T21" fmla="*/ 15 h 35"/>
                <a:gd name="T22" fmla="*/ 122 w 172"/>
                <a:gd name="T23" fmla="*/ 15 h 35"/>
                <a:gd name="T24" fmla="*/ 128 w 172"/>
                <a:gd name="T25" fmla="*/ 26 h 35"/>
                <a:gd name="T26" fmla="*/ 42 w 172"/>
                <a:gd name="T27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35">
                  <a:moveTo>
                    <a:pt x="172" y="32"/>
                  </a:moveTo>
                  <a:cubicBezTo>
                    <a:pt x="155" y="3"/>
                    <a:pt x="155" y="3"/>
                    <a:pt x="155" y="3"/>
                  </a:cubicBezTo>
                  <a:cubicBezTo>
                    <a:pt x="154" y="2"/>
                    <a:pt x="151" y="0"/>
                    <a:pt x="14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8" y="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4"/>
                    <a:pt x="1" y="35"/>
                    <a:pt x="3" y="35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2" y="35"/>
                    <a:pt x="172" y="34"/>
                    <a:pt x="172" y="32"/>
                  </a:cubicBezTo>
                  <a:close/>
                  <a:moveTo>
                    <a:pt x="42" y="26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8" y="26"/>
                    <a:pt x="128" y="26"/>
                    <a:pt x="128" y="26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9" name="Freeform 507"/>
            <p:cNvSpPr>
              <a:spLocks noEditPoints="1"/>
            </p:cNvSpPr>
            <p:nvPr/>
          </p:nvSpPr>
          <p:spPr bwMode="auto">
            <a:xfrm>
              <a:off x="4746625" y="3265488"/>
              <a:ext cx="376238" cy="244475"/>
            </a:xfrm>
            <a:custGeom>
              <a:avLst/>
              <a:gdLst>
                <a:gd name="T0" fmla="*/ 117 w 132"/>
                <a:gd name="T1" fmla="*/ 0 h 86"/>
                <a:gd name="T2" fmla="*/ 15 w 132"/>
                <a:gd name="T3" fmla="*/ 0 h 86"/>
                <a:gd name="T4" fmla="*/ 0 w 132"/>
                <a:gd name="T5" fmla="*/ 14 h 86"/>
                <a:gd name="T6" fmla="*/ 0 w 132"/>
                <a:gd name="T7" fmla="*/ 72 h 86"/>
                <a:gd name="T8" fmla="*/ 15 w 132"/>
                <a:gd name="T9" fmla="*/ 86 h 86"/>
                <a:gd name="T10" fmla="*/ 117 w 132"/>
                <a:gd name="T11" fmla="*/ 86 h 86"/>
                <a:gd name="T12" fmla="*/ 132 w 132"/>
                <a:gd name="T13" fmla="*/ 72 h 86"/>
                <a:gd name="T14" fmla="*/ 132 w 132"/>
                <a:gd name="T15" fmla="*/ 14 h 86"/>
                <a:gd name="T16" fmla="*/ 117 w 132"/>
                <a:gd name="T17" fmla="*/ 0 h 86"/>
                <a:gd name="T18" fmla="*/ 116 w 132"/>
                <a:gd name="T19" fmla="*/ 71 h 86"/>
                <a:gd name="T20" fmla="*/ 15 w 132"/>
                <a:gd name="T21" fmla="*/ 71 h 86"/>
                <a:gd name="T22" fmla="*/ 15 w 132"/>
                <a:gd name="T23" fmla="*/ 15 h 86"/>
                <a:gd name="T24" fmla="*/ 116 w 132"/>
                <a:gd name="T25" fmla="*/ 15 h 86"/>
                <a:gd name="T26" fmla="*/ 116 w 132"/>
                <a:gd name="T27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86">
                  <a:moveTo>
                    <a:pt x="11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7" y="86"/>
                    <a:pt x="15" y="86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25" y="86"/>
                    <a:pt x="132" y="79"/>
                    <a:pt x="132" y="72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7"/>
                    <a:pt x="125" y="0"/>
                    <a:pt x="117" y="0"/>
                  </a:cubicBezTo>
                  <a:close/>
                  <a:moveTo>
                    <a:pt x="116" y="71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16" y="15"/>
                    <a:pt x="116" y="15"/>
                    <a:pt x="116" y="15"/>
                  </a:cubicBezTo>
                  <a:lnTo>
                    <a:pt x="116" y="71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0" name="Freeform 508"/>
            <p:cNvSpPr>
              <a:spLocks noEditPoints="1"/>
            </p:cNvSpPr>
            <p:nvPr/>
          </p:nvSpPr>
          <p:spPr bwMode="auto">
            <a:xfrm>
              <a:off x="5091113" y="3019426"/>
              <a:ext cx="288925" cy="590550"/>
            </a:xfrm>
            <a:custGeom>
              <a:avLst/>
              <a:gdLst>
                <a:gd name="T0" fmla="*/ 101 w 101"/>
                <a:gd name="T1" fmla="*/ 10 h 207"/>
                <a:gd name="T2" fmla="*/ 91 w 101"/>
                <a:gd name="T3" fmla="*/ 0 h 207"/>
                <a:gd name="T4" fmla="*/ 11 w 101"/>
                <a:gd name="T5" fmla="*/ 0 h 207"/>
                <a:gd name="T6" fmla="*/ 0 w 101"/>
                <a:gd name="T7" fmla="*/ 10 h 207"/>
                <a:gd name="T8" fmla="*/ 0 w 101"/>
                <a:gd name="T9" fmla="*/ 76 h 207"/>
                <a:gd name="T10" fmla="*/ 21 w 101"/>
                <a:gd name="T11" fmla="*/ 100 h 207"/>
                <a:gd name="T12" fmla="*/ 21 w 101"/>
                <a:gd name="T13" fmla="*/ 157 h 207"/>
                <a:gd name="T14" fmla="*/ 81 w 101"/>
                <a:gd name="T15" fmla="*/ 157 h 207"/>
                <a:gd name="T16" fmla="*/ 81 w 101"/>
                <a:gd name="T17" fmla="*/ 167 h 207"/>
                <a:gd name="T18" fmla="*/ 21 w 101"/>
                <a:gd name="T19" fmla="*/ 167 h 207"/>
                <a:gd name="T20" fmla="*/ 21 w 101"/>
                <a:gd name="T21" fmla="*/ 177 h 207"/>
                <a:gd name="T22" fmla="*/ 81 w 101"/>
                <a:gd name="T23" fmla="*/ 177 h 207"/>
                <a:gd name="T24" fmla="*/ 81 w 101"/>
                <a:gd name="T25" fmla="*/ 187 h 207"/>
                <a:gd name="T26" fmla="*/ 25 w 101"/>
                <a:gd name="T27" fmla="*/ 187 h 207"/>
                <a:gd name="T28" fmla="*/ 37 w 101"/>
                <a:gd name="T29" fmla="*/ 207 h 207"/>
                <a:gd name="T30" fmla="*/ 101 w 101"/>
                <a:gd name="T31" fmla="*/ 207 h 207"/>
                <a:gd name="T32" fmla="*/ 101 w 101"/>
                <a:gd name="T33" fmla="*/ 10 h 207"/>
                <a:gd name="T34" fmla="*/ 81 w 101"/>
                <a:gd name="T35" fmla="*/ 41 h 207"/>
                <a:gd name="T36" fmla="*/ 21 w 101"/>
                <a:gd name="T37" fmla="*/ 41 h 207"/>
                <a:gd name="T38" fmla="*/ 21 w 101"/>
                <a:gd name="T39" fmla="*/ 30 h 207"/>
                <a:gd name="T40" fmla="*/ 81 w 101"/>
                <a:gd name="T41" fmla="*/ 30 h 207"/>
                <a:gd name="T42" fmla="*/ 81 w 101"/>
                <a:gd name="T43" fmla="*/ 4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207">
                  <a:moveTo>
                    <a:pt x="101" y="10"/>
                  </a:moveTo>
                  <a:cubicBezTo>
                    <a:pt x="101" y="5"/>
                    <a:pt x="97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2" y="78"/>
                    <a:pt x="21" y="89"/>
                    <a:pt x="21" y="100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87"/>
                    <a:pt x="81" y="187"/>
                    <a:pt x="81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7" y="207"/>
                    <a:pt x="37" y="207"/>
                    <a:pt x="37" y="207"/>
                  </a:cubicBezTo>
                  <a:cubicBezTo>
                    <a:pt x="101" y="207"/>
                    <a:pt x="101" y="207"/>
                    <a:pt x="101" y="207"/>
                  </a:cubicBezTo>
                  <a:cubicBezTo>
                    <a:pt x="101" y="10"/>
                    <a:pt x="101" y="10"/>
                    <a:pt x="101" y="10"/>
                  </a:cubicBezTo>
                  <a:close/>
                  <a:moveTo>
                    <a:pt x="81" y="41"/>
                  </a:moveTo>
                  <a:cubicBezTo>
                    <a:pt x="21" y="41"/>
                    <a:pt x="21" y="41"/>
                    <a:pt x="21" y="4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81" y="30"/>
                    <a:pt x="81" y="30"/>
                    <a:pt x="81" y="30"/>
                  </a:cubicBezTo>
                  <a:lnTo>
                    <a:pt x="81" y="41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1" name="Freeform 509"/>
            <p:cNvSpPr>
              <a:spLocks/>
            </p:cNvSpPr>
            <p:nvPr/>
          </p:nvSpPr>
          <p:spPr bwMode="auto">
            <a:xfrm>
              <a:off x="4954588" y="3336926"/>
              <a:ext cx="93663" cy="93663"/>
            </a:xfrm>
            <a:custGeom>
              <a:avLst/>
              <a:gdLst>
                <a:gd name="T0" fmla="*/ 36 w 59"/>
                <a:gd name="T1" fmla="*/ 12 h 59"/>
                <a:gd name="T2" fmla="*/ 5 w 59"/>
                <a:gd name="T3" fmla="*/ 12 h 59"/>
                <a:gd name="T4" fmla="*/ 18 w 59"/>
                <a:gd name="T5" fmla="*/ 0 h 59"/>
                <a:gd name="T6" fmla="*/ 59 w 59"/>
                <a:gd name="T7" fmla="*/ 0 h 59"/>
                <a:gd name="T8" fmla="*/ 59 w 59"/>
                <a:gd name="T9" fmla="*/ 41 h 59"/>
                <a:gd name="T10" fmla="*/ 47 w 59"/>
                <a:gd name="T11" fmla="*/ 53 h 59"/>
                <a:gd name="T12" fmla="*/ 47 w 59"/>
                <a:gd name="T13" fmla="*/ 23 h 59"/>
                <a:gd name="T14" fmla="*/ 11 w 59"/>
                <a:gd name="T15" fmla="*/ 59 h 59"/>
                <a:gd name="T16" fmla="*/ 0 w 59"/>
                <a:gd name="T17" fmla="*/ 48 h 59"/>
                <a:gd name="T18" fmla="*/ 36 w 59"/>
                <a:gd name="T19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36" y="12"/>
                  </a:moveTo>
                  <a:lnTo>
                    <a:pt x="5" y="12"/>
                  </a:lnTo>
                  <a:lnTo>
                    <a:pt x="18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47" y="53"/>
                  </a:lnTo>
                  <a:lnTo>
                    <a:pt x="47" y="23"/>
                  </a:lnTo>
                  <a:lnTo>
                    <a:pt x="11" y="59"/>
                  </a:lnTo>
                  <a:lnTo>
                    <a:pt x="0" y="48"/>
                  </a:lnTo>
                  <a:lnTo>
                    <a:pt x="36" y="12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47" name="グループ化 846"/>
          <p:cNvGrpSpPr/>
          <p:nvPr/>
        </p:nvGrpSpPr>
        <p:grpSpPr>
          <a:xfrm>
            <a:off x="5613400" y="2951163"/>
            <a:ext cx="730250" cy="755650"/>
            <a:chOff x="5613400" y="2951163"/>
            <a:chExt cx="730250" cy="755650"/>
          </a:xfrm>
        </p:grpSpPr>
        <p:sp>
          <p:nvSpPr>
            <p:cNvPr id="302" name="Freeform 510"/>
            <p:cNvSpPr>
              <a:spLocks noEditPoints="1"/>
            </p:cNvSpPr>
            <p:nvPr/>
          </p:nvSpPr>
          <p:spPr bwMode="auto">
            <a:xfrm>
              <a:off x="5613400" y="2951163"/>
              <a:ext cx="730250" cy="755650"/>
            </a:xfrm>
            <a:custGeom>
              <a:avLst/>
              <a:gdLst>
                <a:gd name="T0" fmla="*/ 202 w 256"/>
                <a:gd name="T1" fmla="*/ 0 h 265"/>
                <a:gd name="T2" fmla="*/ 36 w 256"/>
                <a:gd name="T3" fmla="*/ 0 h 265"/>
                <a:gd name="T4" fmla="*/ 0 w 256"/>
                <a:gd name="T5" fmla="*/ 36 h 265"/>
                <a:gd name="T6" fmla="*/ 0 w 256"/>
                <a:gd name="T7" fmla="*/ 229 h 265"/>
                <a:gd name="T8" fmla="*/ 36 w 256"/>
                <a:gd name="T9" fmla="*/ 265 h 265"/>
                <a:gd name="T10" fmla="*/ 220 w 256"/>
                <a:gd name="T11" fmla="*/ 265 h 265"/>
                <a:gd name="T12" fmla="*/ 256 w 256"/>
                <a:gd name="T13" fmla="*/ 229 h 265"/>
                <a:gd name="T14" fmla="*/ 256 w 256"/>
                <a:gd name="T15" fmla="*/ 52 h 265"/>
                <a:gd name="T16" fmla="*/ 202 w 256"/>
                <a:gd name="T17" fmla="*/ 0 h 265"/>
                <a:gd name="T18" fmla="*/ 234 w 256"/>
                <a:gd name="T19" fmla="*/ 229 h 265"/>
                <a:gd name="T20" fmla="*/ 220 w 256"/>
                <a:gd name="T21" fmla="*/ 243 h 265"/>
                <a:gd name="T22" fmla="*/ 36 w 256"/>
                <a:gd name="T23" fmla="*/ 243 h 265"/>
                <a:gd name="T24" fmla="*/ 22 w 256"/>
                <a:gd name="T25" fmla="*/ 229 h 265"/>
                <a:gd name="T26" fmla="*/ 22 w 256"/>
                <a:gd name="T27" fmla="*/ 36 h 265"/>
                <a:gd name="T28" fmla="*/ 36 w 256"/>
                <a:gd name="T29" fmla="*/ 22 h 265"/>
                <a:gd name="T30" fmla="*/ 191 w 256"/>
                <a:gd name="T31" fmla="*/ 22 h 265"/>
                <a:gd name="T32" fmla="*/ 191 w 256"/>
                <a:gd name="T33" fmla="*/ 64 h 265"/>
                <a:gd name="T34" fmla="*/ 234 w 256"/>
                <a:gd name="T35" fmla="*/ 64 h 265"/>
                <a:gd name="T36" fmla="*/ 234 w 256"/>
                <a:gd name="T37" fmla="*/ 2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6" h="265">
                  <a:moveTo>
                    <a:pt x="20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49"/>
                    <a:pt x="16" y="265"/>
                    <a:pt x="36" y="265"/>
                  </a:cubicBezTo>
                  <a:cubicBezTo>
                    <a:pt x="220" y="265"/>
                    <a:pt x="220" y="265"/>
                    <a:pt x="220" y="265"/>
                  </a:cubicBezTo>
                  <a:cubicBezTo>
                    <a:pt x="240" y="265"/>
                    <a:pt x="256" y="249"/>
                    <a:pt x="256" y="229"/>
                  </a:cubicBezTo>
                  <a:cubicBezTo>
                    <a:pt x="256" y="52"/>
                    <a:pt x="256" y="52"/>
                    <a:pt x="256" y="52"/>
                  </a:cubicBezTo>
                  <a:lnTo>
                    <a:pt x="202" y="0"/>
                  </a:lnTo>
                  <a:close/>
                  <a:moveTo>
                    <a:pt x="234" y="229"/>
                  </a:moveTo>
                  <a:cubicBezTo>
                    <a:pt x="234" y="237"/>
                    <a:pt x="228" y="243"/>
                    <a:pt x="220" y="243"/>
                  </a:cubicBezTo>
                  <a:cubicBezTo>
                    <a:pt x="36" y="243"/>
                    <a:pt x="36" y="243"/>
                    <a:pt x="36" y="243"/>
                  </a:cubicBezTo>
                  <a:cubicBezTo>
                    <a:pt x="28" y="243"/>
                    <a:pt x="22" y="237"/>
                    <a:pt x="22" y="22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28"/>
                    <a:pt x="28" y="22"/>
                    <a:pt x="36" y="22"/>
                  </a:cubicBezTo>
                  <a:cubicBezTo>
                    <a:pt x="191" y="22"/>
                    <a:pt x="191" y="22"/>
                    <a:pt x="191" y="22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234" y="64"/>
                    <a:pt x="234" y="64"/>
                    <a:pt x="234" y="64"/>
                  </a:cubicBezTo>
                  <a:cubicBezTo>
                    <a:pt x="234" y="229"/>
                    <a:pt x="234" y="229"/>
                    <a:pt x="234" y="229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3" name="Freeform 511"/>
            <p:cNvSpPr>
              <a:spLocks/>
            </p:cNvSpPr>
            <p:nvPr/>
          </p:nvSpPr>
          <p:spPr bwMode="auto">
            <a:xfrm>
              <a:off x="5799138" y="3130551"/>
              <a:ext cx="128588" cy="396875"/>
            </a:xfrm>
            <a:custGeom>
              <a:avLst/>
              <a:gdLst>
                <a:gd name="T0" fmla="*/ 12 w 45"/>
                <a:gd name="T1" fmla="*/ 28 h 139"/>
                <a:gd name="T2" fmla="*/ 12 w 45"/>
                <a:gd name="T3" fmla="*/ 46 h 139"/>
                <a:gd name="T4" fmla="*/ 0 w 45"/>
                <a:gd name="T5" fmla="*/ 61 h 139"/>
                <a:gd name="T6" fmla="*/ 0 w 45"/>
                <a:gd name="T7" fmla="*/ 76 h 139"/>
                <a:gd name="T8" fmla="*/ 12 w 45"/>
                <a:gd name="T9" fmla="*/ 90 h 139"/>
                <a:gd name="T10" fmla="*/ 12 w 45"/>
                <a:gd name="T11" fmla="*/ 110 h 139"/>
                <a:gd name="T12" fmla="*/ 19 w 45"/>
                <a:gd name="T13" fmla="*/ 131 h 139"/>
                <a:gd name="T14" fmla="*/ 45 w 45"/>
                <a:gd name="T15" fmla="*/ 139 h 139"/>
                <a:gd name="T16" fmla="*/ 45 w 45"/>
                <a:gd name="T17" fmla="*/ 124 h 139"/>
                <a:gd name="T18" fmla="*/ 35 w 45"/>
                <a:gd name="T19" fmla="*/ 121 h 139"/>
                <a:gd name="T20" fmla="*/ 32 w 45"/>
                <a:gd name="T21" fmla="*/ 110 h 139"/>
                <a:gd name="T22" fmla="*/ 32 w 45"/>
                <a:gd name="T23" fmla="*/ 94 h 139"/>
                <a:gd name="T24" fmla="*/ 21 w 45"/>
                <a:gd name="T25" fmla="*/ 69 h 139"/>
                <a:gd name="T26" fmla="*/ 21 w 45"/>
                <a:gd name="T27" fmla="*/ 69 h 139"/>
                <a:gd name="T28" fmla="*/ 33 w 45"/>
                <a:gd name="T29" fmla="*/ 45 h 139"/>
                <a:gd name="T30" fmla="*/ 33 w 45"/>
                <a:gd name="T31" fmla="*/ 28 h 139"/>
                <a:gd name="T32" fmla="*/ 45 w 45"/>
                <a:gd name="T33" fmla="*/ 15 h 139"/>
                <a:gd name="T34" fmla="*/ 45 w 45"/>
                <a:gd name="T35" fmla="*/ 0 h 139"/>
                <a:gd name="T36" fmla="*/ 19 w 45"/>
                <a:gd name="T37" fmla="*/ 7 h 139"/>
                <a:gd name="T38" fmla="*/ 12 w 45"/>
                <a:gd name="T39" fmla="*/ 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139">
                  <a:moveTo>
                    <a:pt x="12" y="28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56"/>
                    <a:pt x="8" y="61"/>
                    <a:pt x="0" y="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9" y="76"/>
                    <a:pt x="12" y="81"/>
                    <a:pt x="12" y="9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20"/>
                    <a:pt x="15" y="127"/>
                    <a:pt x="19" y="131"/>
                  </a:cubicBezTo>
                  <a:cubicBezTo>
                    <a:pt x="24" y="137"/>
                    <a:pt x="33" y="139"/>
                    <a:pt x="45" y="139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1" y="124"/>
                    <a:pt x="38" y="123"/>
                    <a:pt x="35" y="121"/>
                  </a:cubicBezTo>
                  <a:cubicBezTo>
                    <a:pt x="33" y="118"/>
                    <a:pt x="32" y="115"/>
                    <a:pt x="32" y="110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81"/>
                    <a:pt x="28" y="72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9" y="66"/>
                    <a:pt x="33" y="58"/>
                    <a:pt x="33" y="45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19"/>
                    <a:pt x="37" y="15"/>
                    <a:pt x="45" y="1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3" y="0"/>
                    <a:pt x="24" y="2"/>
                    <a:pt x="19" y="7"/>
                  </a:cubicBezTo>
                  <a:cubicBezTo>
                    <a:pt x="15" y="11"/>
                    <a:pt x="12" y="18"/>
                    <a:pt x="12" y="28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4" name="Freeform 512"/>
            <p:cNvSpPr>
              <a:spLocks/>
            </p:cNvSpPr>
            <p:nvPr/>
          </p:nvSpPr>
          <p:spPr bwMode="auto">
            <a:xfrm>
              <a:off x="6003925" y="3127376"/>
              <a:ext cx="128588" cy="400050"/>
            </a:xfrm>
            <a:custGeom>
              <a:avLst/>
              <a:gdLst>
                <a:gd name="T0" fmla="*/ 33 w 45"/>
                <a:gd name="T1" fmla="*/ 47 h 140"/>
                <a:gd name="T2" fmla="*/ 33 w 45"/>
                <a:gd name="T3" fmla="*/ 29 h 140"/>
                <a:gd name="T4" fmla="*/ 27 w 45"/>
                <a:gd name="T5" fmla="*/ 7 h 140"/>
                <a:gd name="T6" fmla="*/ 0 w 45"/>
                <a:gd name="T7" fmla="*/ 0 h 140"/>
                <a:gd name="T8" fmla="*/ 0 w 45"/>
                <a:gd name="T9" fmla="*/ 15 h 140"/>
                <a:gd name="T10" fmla="*/ 13 w 45"/>
                <a:gd name="T11" fmla="*/ 29 h 140"/>
                <a:gd name="T12" fmla="*/ 13 w 45"/>
                <a:gd name="T13" fmla="*/ 45 h 140"/>
                <a:gd name="T14" fmla="*/ 25 w 45"/>
                <a:gd name="T15" fmla="*/ 70 h 140"/>
                <a:gd name="T16" fmla="*/ 25 w 45"/>
                <a:gd name="T17" fmla="*/ 70 h 140"/>
                <a:gd name="T18" fmla="*/ 13 w 45"/>
                <a:gd name="T19" fmla="*/ 94 h 140"/>
                <a:gd name="T20" fmla="*/ 13 w 45"/>
                <a:gd name="T21" fmla="*/ 111 h 140"/>
                <a:gd name="T22" fmla="*/ 10 w 45"/>
                <a:gd name="T23" fmla="*/ 122 h 140"/>
                <a:gd name="T24" fmla="*/ 0 w 45"/>
                <a:gd name="T25" fmla="*/ 125 h 140"/>
                <a:gd name="T26" fmla="*/ 0 w 45"/>
                <a:gd name="T27" fmla="*/ 140 h 140"/>
                <a:gd name="T28" fmla="*/ 26 w 45"/>
                <a:gd name="T29" fmla="*/ 133 h 140"/>
                <a:gd name="T30" fmla="*/ 33 w 45"/>
                <a:gd name="T31" fmla="*/ 111 h 140"/>
                <a:gd name="T32" fmla="*/ 33 w 45"/>
                <a:gd name="T33" fmla="*/ 92 h 140"/>
                <a:gd name="T34" fmla="*/ 45 w 45"/>
                <a:gd name="T35" fmla="*/ 77 h 140"/>
                <a:gd name="T36" fmla="*/ 45 w 45"/>
                <a:gd name="T37" fmla="*/ 63 h 140"/>
                <a:gd name="T38" fmla="*/ 33 w 45"/>
                <a:gd name="T39" fmla="*/ 4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140">
                  <a:moveTo>
                    <a:pt x="33" y="47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3" y="18"/>
                    <a:pt x="31" y="12"/>
                    <a:pt x="27" y="7"/>
                  </a:cubicBezTo>
                  <a:cubicBezTo>
                    <a:pt x="22" y="2"/>
                    <a:pt x="13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13" y="19"/>
                    <a:pt x="13" y="2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58"/>
                    <a:pt x="17" y="67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16" y="74"/>
                    <a:pt x="13" y="81"/>
                    <a:pt x="13" y="94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16"/>
                    <a:pt x="12" y="119"/>
                    <a:pt x="10" y="122"/>
                  </a:cubicBezTo>
                  <a:cubicBezTo>
                    <a:pt x="8" y="124"/>
                    <a:pt x="5" y="125"/>
                    <a:pt x="0" y="12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" y="140"/>
                    <a:pt x="21" y="138"/>
                    <a:pt x="26" y="133"/>
                  </a:cubicBezTo>
                  <a:cubicBezTo>
                    <a:pt x="31" y="129"/>
                    <a:pt x="33" y="121"/>
                    <a:pt x="33" y="111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82"/>
                    <a:pt x="37" y="77"/>
                    <a:pt x="45" y="77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38" y="62"/>
                    <a:pt x="33" y="57"/>
                    <a:pt x="33" y="47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49" name="グループ化 848"/>
          <p:cNvGrpSpPr/>
          <p:nvPr/>
        </p:nvGrpSpPr>
        <p:grpSpPr>
          <a:xfrm>
            <a:off x="6610350" y="2951163"/>
            <a:ext cx="604838" cy="755650"/>
            <a:chOff x="6610350" y="2951163"/>
            <a:chExt cx="604838" cy="755650"/>
          </a:xfrm>
        </p:grpSpPr>
        <p:sp>
          <p:nvSpPr>
            <p:cNvPr id="305" name="Freeform 513"/>
            <p:cNvSpPr>
              <a:spLocks noEditPoints="1"/>
            </p:cNvSpPr>
            <p:nvPr/>
          </p:nvSpPr>
          <p:spPr bwMode="auto">
            <a:xfrm>
              <a:off x="6610350" y="2951163"/>
              <a:ext cx="604838" cy="755650"/>
            </a:xfrm>
            <a:custGeom>
              <a:avLst/>
              <a:gdLst>
                <a:gd name="T0" fmla="*/ 262 w 381"/>
                <a:gd name="T1" fmla="*/ 0 h 476"/>
                <a:gd name="T2" fmla="*/ 0 w 381"/>
                <a:gd name="T3" fmla="*/ 0 h 476"/>
                <a:gd name="T4" fmla="*/ 0 w 381"/>
                <a:gd name="T5" fmla="*/ 476 h 476"/>
                <a:gd name="T6" fmla="*/ 381 w 381"/>
                <a:gd name="T7" fmla="*/ 476 h 476"/>
                <a:gd name="T8" fmla="*/ 381 w 381"/>
                <a:gd name="T9" fmla="*/ 118 h 476"/>
                <a:gd name="T10" fmla="*/ 262 w 381"/>
                <a:gd name="T11" fmla="*/ 0 h 476"/>
                <a:gd name="T12" fmla="*/ 357 w 381"/>
                <a:gd name="T13" fmla="*/ 451 h 476"/>
                <a:gd name="T14" fmla="*/ 25 w 381"/>
                <a:gd name="T15" fmla="*/ 451 h 476"/>
                <a:gd name="T16" fmla="*/ 25 w 381"/>
                <a:gd name="T17" fmla="*/ 23 h 476"/>
                <a:gd name="T18" fmla="*/ 249 w 381"/>
                <a:gd name="T19" fmla="*/ 23 h 476"/>
                <a:gd name="T20" fmla="*/ 249 w 381"/>
                <a:gd name="T21" fmla="*/ 131 h 476"/>
                <a:gd name="T22" fmla="*/ 357 w 381"/>
                <a:gd name="T23" fmla="*/ 131 h 476"/>
                <a:gd name="T24" fmla="*/ 357 w 381"/>
                <a:gd name="T25" fmla="*/ 451 h 476"/>
                <a:gd name="T26" fmla="*/ 357 w 381"/>
                <a:gd name="T27" fmla="*/ 4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476">
                  <a:moveTo>
                    <a:pt x="262" y="0"/>
                  </a:moveTo>
                  <a:lnTo>
                    <a:pt x="0" y="0"/>
                  </a:lnTo>
                  <a:lnTo>
                    <a:pt x="0" y="476"/>
                  </a:lnTo>
                  <a:lnTo>
                    <a:pt x="381" y="476"/>
                  </a:lnTo>
                  <a:lnTo>
                    <a:pt x="381" y="118"/>
                  </a:lnTo>
                  <a:lnTo>
                    <a:pt x="262" y="0"/>
                  </a:lnTo>
                  <a:close/>
                  <a:moveTo>
                    <a:pt x="357" y="451"/>
                  </a:moveTo>
                  <a:lnTo>
                    <a:pt x="25" y="451"/>
                  </a:lnTo>
                  <a:lnTo>
                    <a:pt x="25" y="23"/>
                  </a:lnTo>
                  <a:lnTo>
                    <a:pt x="249" y="23"/>
                  </a:lnTo>
                  <a:lnTo>
                    <a:pt x="249" y="131"/>
                  </a:lnTo>
                  <a:lnTo>
                    <a:pt x="357" y="131"/>
                  </a:lnTo>
                  <a:lnTo>
                    <a:pt x="357" y="451"/>
                  </a:lnTo>
                  <a:lnTo>
                    <a:pt x="357" y="451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6" name="Rectangle 514"/>
            <p:cNvSpPr>
              <a:spLocks noChangeArrowheads="1"/>
            </p:cNvSpPr>
            <p:nvPr/>
          </p:nvSpPr>
          <p:spPr bwMode="auto">
            <a:xfrm>
              <a:off x="6743700" y="3252788"/>
              <a:ext cx="339725" cy="381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7" name="Rectangle 515"/>
            <p:cNvSpPr>
              <a:spLocks noChangeArrowheads="1"/>
            </p:cNvSpPr>
            <p:nvPr/>
          </p:nvSpPr>
          <p:spPr bwMode="auto">
            <a:xfrm>
              <a:off x="6743700" y="3348038"/>
              <a:ext cx="339725" cy="365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8" name="Rectangle 516"/>
            <p:cNvSpPr>
              <a:spLocks noChangeArrowheads="1"/>
            </p:cNvSpPr>
            <p:nvPr/>
          </p:nvSpPr>
          <p:spPr bwMode="auto">
            <a:xfrm>
              <a:off x="6743700" y="3441701"/>
              <a:ext cx="339725" cy="365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9" name="Rectangle 517"/>
            <p:cNvSpPr>
              <a:spLocks noChangeArrowheads="1"/>
            </p:cNvSpPr>
            <p:nvPr/>
          </p:nvSpPr>
          <p:spPr bwMode="auto">
            <a:xfrm>
              <a:off x="6743700" y="3535363"/>
              <a:ext cx="339725" cy="381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51" name="グループ化 850"/>
          <p:cNvGrpSpPr/>
          <p:nvPr/>
        </p:nvGrpSpPr>
        <p:grpSpPr>
          <a:xfrm>
            <a:off x="7577138" y="2951163"/>
            <a:ext cx="550863" cy="747713"/>
            <a:chOff x="7577138" y="2951163"/>
            <a:chExt cx="550863" cy="747713"/>
          </a:xfrm>
        </p:grpSpPr>
        <p:sp>
          <p:nvSpPr>
            <p:cNvPr id="310" name="Freeform 518"/>
            <p:cNvSpPr>
              <a:spLocks/>
            </p:cNvSpPr>
            <p:nvPr/>
          </p:nvSpPr>
          <p:spPr bwMode="auto">
            <a:xfrm>
              <a:off x="7773988" y="3405188"/>
              <a:ext cx="354013" cy="293688"/>
            </a:xfrm>
            <a:custGeom>
              <a:avLst/>
              <a:gdLst>
                <a:gd name="T0" fmla="*/ 6 w 124"/>
                <a:gd name="T1" fmla="*/ 103 h 103"/>
                <a:gd name="T2" fmla="*/ 2 w 124"/>
                <a:gd name="T3" fmla="*/ 96 h 103"/>
                <a:gd name="T4" fmla="*/ 57 w 124"/>
                <a:gd name="T5" fmla="*/ 4 h 103"/>
                <a:gd name="T6" fmla="*/ 66 w 124"/>
                <a:gd name="T7" fmla="*/ 4 h 103"/>
                <a:gd name="T8" fmla="*/ 122 w 124"/>
                <a:gd name="T9" fmla="*/ 96 h 103"/>
                <a:gd name="T10" fmla="*/ 117 w 124"/>
                <a:gd name="T11" fmla="*/ 103 h 103"/>
                <a:gd name="T12" fmla="*/ 6 w 124"/>
                <a:gd name="T13" fmla="*/ 103 h 103"/>
                <a:gd name="T14" fmla="*/ 6 w 124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03">
                  <a:moveTo>
                    <a:pt x="6" y="103"/>
                  </a:moveTo>
                  <a:cubicBezTo>
                    <a:pt x="2" y="103"/>
                    <a:pt x="0" y="99"/>
                    <a:pt x="2" y="96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0"/>
                    <a:pt x="64" y="0"/>
                    <a:pt x="66" y="4"/>
                  </a:cubicBezTo>
                  <a:cubicBezTo>
                    <a:pt x="122" y="96"/>
                    <a:pt x="122" y="96"/>
                    <a:pt x="122" y="96"/>
                  </a:cubicBezTo>
                  <a:cubicBezTo>
                    <a:pt x="124" y="99"/>
                    <a:pt x="122" y="103"/>
                    <a:pt x="117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3"/>
                    <a:pt x="6" y="103"/>
                    <a:pt x="6" y="103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1" name="Freeform 519"/>
            <p:cNvSpPr>
              <a:spLocks noEditPoints="1"/>
            </p:cNvSpPr>
            <p:nvPr/>
          </p:nvSpPr>
          <p:spPr bwMode="auto">
            <a:xfrm>
              <a:off x="7577138" y="2951163"/>
              <a:ext cx="361950" cy="747713"/>
            </a:xfrm>
            <a:custGeom>
              <a:avLst/>
              <a:gdLst>
                <a:gd name="T0" fmla="*/ 115 w 127"/>
                <a:gd name="T1" fmla="*/ 0 h 262"/>
                <a:gd name="T2" fmla="*/ 13 w 127"/>
                <a:gd name="T3" fmla="*/ 0 h 262"/>
                <a:gd name="T4" fmla="*/ 0 w 127"/>
                <a:gd name="T5" fmla="*/ 13 h 262"/>
                <a:gd name="T6" fmla="*/ 0 w 127"/>
                <a:gd name="T7" fmla="*/ 262 h 262"/>
                <a:gd name="T8" fmla="*/ 58 w 127"/>
                <a:gd name="T9" fmla="*/ 262 h 262"/>
                <a:gd name="T10" fmla="*/ 60 w 127"/>
                <a:gd name="T11" fmla="*/ 248 h 262"/>
                <a:gd name="T12" fmla="*/ 67 w 127"/>
                <a:gd name="T13" fmla="*/ 236 h 262"/>
                <a:gd name="T14" fmla="*/ 19 w 127"/>
                <a:gd name="T15" fmla="*/ 236 h 262"/>
                <a:gd name="T16" fmla="*/ 19 w 127"/>
                <a:gd name="T17" fmla="*/ 223 h 262"/>
                <a:gd name="T18" fmla="*/ 74 w 127"/>
                <a:gd name="T19" fmla="*/ 223 h 262"/>
                <a:gd name="T20" fmla="*/ 82 w 127"/>
                <a:gd name="T21" fmla="*/ 211 h 262"/>
                <a:gd name="T22" fmla="*/ 19 w 127"/>
                <a:gd name="T23" fmla="*/ 211 h 262"/>
                <a:gd name="T24" fmla="*/ 19 w 127"/>
                <a:gd name="T25" fmla="*/ 198 h 262"/>
                <a:gd name="T26" fmla="*/ 89 w 127"/>
                <a:gd name="T27" fmla="*/ 198 h 262"/>
                <a:gd name="T28" fmla="*/ 112 w 127"/>
                <a:gd name="T29" fmla="*/ 158 h 262"/>
                <a:gd name="T30" fmla="*/ 121 w 127"/>
                <a:gd name="T31" fmla="*/ 149 h 262"/>
                <a:gd name="T32" fmla="*/ 127 w 127"/>
                <a:gd name="T33" fmla="*/ 147 h 262"/>
                <a:gd name="T34" fmla="*/ 127 w 127"/>
                <a:gd name="T35" fmla="*/ 12 h 262"/>
                <a:gd name="T36" fmla="*/ 115 w 127"/>
                <a:gd name="T37" fmla="*/ 0 h 262"/>
                <a:gd name="T38" fmla="*/ 108 w 127"/>
                <a:gd name="T39" fmla="*/ 51 h 262"/>
                <a:gd name="T40" fmla="*/ 19 w 127"/>
                <a:gd name="T41" fmla="*/ 51 h 262"/>
                <a:gd name="T42" fmla="*/ 19 w 127"/>
                <a:gd name="T43" fmla="*/ 38 h 262"/>
                <a:gd name="T44" fmla="*/ 108 w 127"/>
                <a:gd name="T45" fmla="*/ 38 h 262"/>
                <a:gd name="T46" fmla="*/ 108 w 127"/>
                <a:gd name="T47" fmla="*/ 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7" h="262">
                  <a:moveTo>
                    <a:pt x="11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58" y="262"/>
                    <a:pt x="58" y="262"/>
                    <a:pt x="58" y="262"/>
                  </a:cubicBezTo>
                  <a:cubicBezTo>
                    <a:pt x="57" y="257"/>
                    <a:pt x="58" y="253"/>
                    <a:pt x="60" y="248"/>
                  </a:cubicBezTo>
                  <a:cubicBezTo>
                    <a:pt x="67" y="236"/>
                    <a:pt x="67" y="236"/>
                    <a:pt x="67" y="236"/>
                  </a:cubicBezTo>
                  <a:cubicBezTo>
                    <a:pt x="19" y="236"/>
                    <a:pt x="19" y="236"/>
                    <a:pt x="19" y="236"/>
                  </a:cubicBezTo>
                  <a:cubicBezTo>
                    <a:pt x="19" y="223"/>
                    <a:pt x="19" y="223"/>
                    <a:pt x="19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82" y="211"/>
                    <a:pt x="82" y="211"/>
                    <a:pt x="82" y="211"/>
                  </a:cubicBezTo>
                  <a:cubicBezTo>
                    <a:pt x="19" y="211"/>
                    <a:pt x="19" y="211"/>
                    <a:pt x="19" y="211"/>
                  </a:cubicBezTo>
                  <a:cubicBezTo>
                    <a:pt x="19" y="198"/>
                    <a:pt x="19" y="198"/>
                    <a:pt x="19" y="198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15" y="154"/>
                    <a:pt x="118" y="151"/>
                    <a:pt x="121" y="149"/>
                  </a:cubicBezTo>
                  <a:cubicBezTo>
                    <a:pt x="123" y="148"/>
                    <a:pt x="125" y="147"/>
                    <a:pt x="127" y="147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7" y="6"/>
                    <a:pt x="122" y="0"/>
                    <a:pt x="115" y="0"/>
                  </a:cubicBezTo>
                  <a:close/>
                  <a:moveTo>
                    <a:pt x="108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51"/>
                    <a:pt x="108" y="51"/>
                    <a:pt x="108" y="51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12" name="Freeform 520"/>
          <p:cNvSpPr>
            <a:spLocks noEditPoints="1"/>
          </p:cNvSpPr>
          <p:nvPr/>
        </p:nvSpPr>
        <p:spPr bwMode="auto">
          <a:xfrm>
            <a:off x="8521700" y="2951163"/>
            <a:ext cx="485775" cy="769938"/>
          </a:xfrm>
          <a:custGeom>
            <a:avLst/>
            <a:gdLst>
              <a:gd name="T0" fmla="*/ 156 w 306"/>
              <a:gd name="T1" fmla="*/ 485 h 485"/>
              <a:gd name="T2" fmla="*/ 0 w 306"/>
              <a:gd name="T3" fmla="*/ 0 h 485"/>
              <a:gd name="T4" fmla="*/ 129 w 306"/>
              <a:gd name="T5" fmla="*/ 205 h 485"/>
              <a:gd name="T6" fmla="*/ 88 w 306"/>
              <a:gd name="T7" fmla="*/ 163 h 485"/>
              <a:gd name="T8" fmla="*/ 129 w 306"/>
              <a:gd name="T9" fmla="*/ 205 h 485"/>
              <a:gd name="T10" fmla="*/ 25 w 306"/>
              <a:gd name="T11" fmla="*/ 100 h 485"/>
              <a:gd name="T12" fmla="*/ 67 w 306"/>
              <a:gd name="T13" fmla="*/ 142 h 485"/>
              <a:gd name="T14" fmla="*/ 88 w 306"/>
              <a:gd name="T15" fmla="*/ 142 h 485"/>
              <a:gd name="T16" fmla="*/ 129 w 306"/>
              <a:gd name="T17" fmla="*/ 100 h 485"/>
              <a:gd name="T18" fmla="*/ 88 w 306"/>
              <a:gd name="T19" fmla="*/ 142 h 485"/>
              <a:gd name="T20" fmla="*/ 129 w 306"/>
              <a:gd name="T21" fmla="*/ 37 h 485"/>
              <a:gd name="T22" fmla="*/ 88 w 306"/>
              <a:gd name="T23" fmla="*/ 81 h 485"/>
              <a:gd name="T24" fmla="*/ 25 w 306"/>
              <a:gd name="T25" fmla="*/ 37 h 485"/>
              <a:gd name="T26" fmla="*/ 67 w 306"/>
              <a:gd name="T27" fmla="*/ 81 h 485"/>
              <a:gd name="T28" fmla="*/ 25 w 306"/>
              <a:gd name="T29" fmla="*/ 37 h 485"/>
              <a:gd name="T30" fmla="*/ 67 w 306"/>
              <a:gd name="T31" fmla="*/ 163 h 485"/>
              <a:gd name="T32" fmla="*/ 25 w 306"/>
              <a:gd name="T33" fmla="*/ 205 h 485"/>
              <a:gd name="T34" fmla="*/ 129 w 306"/>
              <a:gd name="T35" fmla="*/ 394 h 485"/>
              <a:gd name="T36" fmla="*/ 88 w 306"/>
              <a:gd name="T37" fmla="*/ 352 h 485"/>
              <a:gd name="T38" fmla="*/ 129 w 306"/>
              <a:gd name="T39" fmla="*/ 394 h 485"/>
              <a:gd name="T40" fmla="*/ 25 w 306"/>
              <a:gd name="T41" fmla="*/ 289 h 485"/>
              <a:gd name="T42" fmla="*/ 67 w 306"/>
              <a:gd name="T43" fmla="*/ 331 h 485"/>
              <a:gd name="T44" fmla="*/ 88 w 306"/>
              <a:gd name="T45" fmla="*/ 331 h 485"/>
              <a:gd name="T46" fmla="*/ 129 w 306"/>
              <a:gd name="T47" fmla="*/ 289 h 485"/>
              <a:gd name="T48" fmla="*/ 88 w 306"/>
              <a:gd name="T49" fmla="*/ 331 h 485"/>
              <a:gd name="T50" fmla="*/ 129 w 306"/>
              <a:gd name="T51" fmla="*/ 226 h 485"/>
              <a:gd name="T52" fmla="*/ 88 w 306"/>
              <a:gd name="T53" fmla="*/ 268 h 485"/>
              <a:gd name="T54" fmla="*/ 25 w 306"/>
              <a:gd name="T55" fmla="*/ 226 h 485"/>
              <a:gd name="T56" fmla="*/ 67 w 306"/>
              <a:gd name="T57" fmla="*/ 268 h 485"/>
              <a:gd name="T58" fmla="*/ 25 w 306"/>
              <a:gd name="T59" fmla="*/ 226 h 485"/>
              <a:gd name="T60" fmla="*/ 67 w 306"/>
              <a:gd name="T61" fmla="*/ 352 h 485"/>
              <a:gd name="T62" fmla="*/ 25 w 306"/>
              <a:gd name="T63" fmla="*/ 394 h 485"/>
              <a:gd name="T64" fmla="*/ 286 w 306"/>
              <a:gd name="T65" fmla="*/ 158 h 485"/>
              <a:gd name="T66" fmla="*/ 264 w 306"/>
              <a:gd name="T67" fmla="*/ 108 h 485"/>
              <a:gd name="T68" fmla="*/ 246 w 306"/>
              <a:gd name="T69" fmla="*/ 59 h 485"/>
              <a:gd name="T70" fmla="*/ 234 w 306"/>
              <a:gd name="T71" fmla="*/ 14 h 485"/>
              <a:gd name="T72" fmla="*/ 218 w 306"/>
              <a:gd name="T73" fmla="*/ 59 h 485"/>
              <a:gd name="T74" fmla="*/ 194 w 306"/>
              <a:gd name="T75" fmla="*/ 108 h 485"/>
              <a:gd name="T76" fmla="*/ 176 w 306"/>
              <a:gd name="T77" fmla="*/ 158 h 485"/>
              <a:gd name="T78" fmla="*/ 306 w 306"/>
              <a:gd name="T79" fmla="*/ 485 h 485"/>
              <a:gd name="T80" fmla="*/ 286 w 306"/>
              <a:gd name="T81" fmla="*/ 158 h 485"/>
              <a:gd name="T82" fmla="*/ 198 w 306"/>
              <a:gd name="T83" fmla="*/ 354 h 485"/>
              <a:gd name="T84" fmla="*/ 239 w 306"/>
              <a:gd name="T85" fmla="*/ 313 h 485"/>
              <a:gd name="T86" fmla="*/ 239 w 306"/>
              <a:gd name="T87" fmla="*/ 226 h 485"/>
              <a:gd name="T88" fmla="*/ 198 w 306"/>
              <a:gd name="T89" fmla="*/ 185 h 485"/>
              <a:gd name="T90" fmla="*/ 239 w 306"/>
              <a:gd name="T91" fmla="*/ 226 h 485"/>
              <a:gd name="T92" fmla="*/ 246 w 306"/>
              <a:gd name="T93" fmla="*/ 289 h 485"/>
              <a:gd name="T94" fmla="*/ 288 w 306"/>
              <a:gd name="T95" fmla="*/ 248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6" h="485">
                <a:moveTo>
                  <a:pt x="0" y="485"/>
                </a:moveTo>
                <a:lnTo>
                  <a:pt x="156" y="485"/>
                </a:lnTo>
                <a:lnTo>
                  <a:pt x="156" y="0"/>
                </a:lnTo>
                <a:lnTo>
                  <a:pt x="0" y="0"/>
                </a:lnTo>
                <a:lnTo>
                  <a:pt x="0" y="485"/>
                </a:lnTo>
                <a:close/>
                <a:moveTo>
                  <a:pt x="129" y="205"/>
                </a:moveTo>
                <a:lnTo>
                  <a:pt x="88" y="205"/>
                </a:lnTo>
                <a:lnTo>
                  <a:pt x="88" y="163"/>
                </a:lnTo>
                <a:lnTo>
                  <a:pt x="129" y="163"/>
                </a:lnTo>
                <a:lnTo>
                  <a:pt x="129" y="205"/>
                </a:lnTo>
                <a:close/>
                <a:moveTo>
                  <a:pt x="25" y="142"/>
                </a:moveTo>
                <a:lnTo>
                  <a:pt x="25" y="100"/>
                </a:lnTo>
                <a:lnTo>
                  <a:pt x="67" y="100"/>
                </a:lnTo>
                <a:lnTo>
                  <a:pt x="67" y="142"/>
                </a:lnTo>
                <a:lnTo>
                  <a:pt x="25" y="142"/>
                </a:lnTo>
                <a:close/>
                <a:moveTo>
                  <a:pt x="88" y="142"/>
                </a:moveTo>
                <a:lnTo>
                  <a:pt x="88" y="100"/>
                </a:lnTo>
                <a:lnTo>
                  <a:pt x="129" y="100"/>
                </a:lnTo>
                <a:lnTo>
                  <a:pt x="129" y="142"/>
                </a:lnTo>
                <a:lnTo>
                  <a:pt x="88" y="142"/>
                </a:lnTo>
                <a:close/>
                <a:moveTo>
                  <a:pt x="88" y="37"/>
                </a:moveTo>
                <a:lnTo>
                  <a:pt x="129" y="37"/>
                </a:lnTo>
                <a:lnTo>
                  <a:pt x="129" y="81"/>
                </a:lnTo>
                <a:lnTo>
                  <a:pt x="88" y="81"/>
                </a:lnTo>
                <a:lnTo>
                  <a:pt x="88" y="37"/>
                </a:lnTo>
                <a:close/>
                <a:moveTo>
                  <a:pt x="25" y="37"/>
                </a:moveTo>
                <a:lnTo>
                  <a:pt x="67" y="37"/>
                </a:lnTo>
                <a:lnTo>
                  <a:pt x="67" y="81"/>
                </a:lnTo>
                <a:lnTo>
                  <a:pt x="25" y="81"/>
                </a:lnTo>
                <a:lnTo>
                  <a:pt x="25" y="37"/>
                </a:lnTo>
                <a:close/>
                <a:moveTo>
                  <a:pt x="25" y="163"/>
                </a:moveTo>
                <a:lnTo>
                  <a:pt x="67" y="163"/>
                </a:lnTo>
                <a:lnTo>
                  <a:pt x="67" y="205"/>
                </a:lnTo>
                <a:lnTo>
                  <a:pt x="25" y="205"/>
                </a:lnTo>
                <a:lnTo>
                  <a:pt x="25" y="163"/>
                </a:lnTo>
                <a:close/>
                <a:moveTo>
                  <a:pt x="129" y="394"/>
                </a:moveTo>
                <a:lnTo>
                  <a:pt x="88" y="394"/>
                </a:lnTo>
                <a:lnTo>
                  <a:pt x="88" y="352"/>
                </a:lnTo>
                <a:lnTo>
                  <a:pt x="129" y="352"/>
                </a:lnTo>
                <a:lnTo>
                  <a:pt x="129" y="394"/>
                </a:lnTo>
                <a:close/>
                <a:moveTo>
                  <a:pt x="25" y="331"/>
                </a:moveTo>
                <a:lnTo>
                  <a:pt x="25" y="289"/>
                </a:lnTo>
                <a:lnTo>
                  <a:pt x="67" y="289"/>
                </a:lnTo>
                <a:lnTo>
                  <a:pt x="67" y="331"/>
                </a:lnTo>
                <a:lnTo>
                  <a:pt x="25" y="331"/>
                </a:lnTo>
                <a:close/>
                <a:moveTo>
                  <a:pt x="88" y="331"/>
                </a:moveTo>
                <a:lnTo>
                  <a:pt x="88" y="289"/>
                </a:lnTo>
                <a:lnTo>
                  <a:pt x="129" y="289"/>
                </a:lnTo>
                <a:lnTo>
                  <a:pt x="129" y="331"/>
                </a:lnTo>
                <a:lnTo>
                  <a:pt x="88" y="331"/>
                </a:lnTo>
                <a:close/>
                <a:moveTo>
                  <a:pt x="88" y="226"/>
                </a:moveTo>
                <a:lnTo>
                  <a:pt x="129" y="226"/>
                </a:lnTo>
                <a:lnTo>
                  <a:pt x="129" y="268"/>
                </a:lnTo>
                <a:lnTo>
                  <a:pt x="88" y="268"/>
                </a:lnTo>
                <a:lnTo>
                  <a:pt x="88" y="226"/>
                </a:lnTo>
                <a:close/>
                <a:moveTo>
                  <a:pt x="25" y="226"/>
                </a:moveTo>
                <a:lnTo>
                  <a:pt x="67" y="226"/>
                </a:lnTo>
                <a:lnTo>
                  <a:pt x="67" y="268"/>
                </a:lnTo>
                <a:lnTo>
                  <a:pt x="25" y="268"/>
                </a:lnTo>
                <a:lnTo>
                  <a:pt x="25" y="226"/>
                </a:lnTo>
                <a:close/>
                <a:moveTo>
                  <a:pt x="25" y="352"/>
                </a:moveTo>
                <a:lnTo>
                  <a:pt x="67" y="352"/>
                </a:lnTo>
                <a:lnTo>
                  <a:pt x="67" y="394"/>
                </a:lnTo>
                <a:lnTo>
                  <a:pt x="25" y="394"/>
                </a:lnTo>
                <a:lnTo>
                  <a:pt x="25" y="352"/>
                </a:lnTo>
                <a:close/>
                <a:moveTo>
                  <a:pt x="286" y="158"/>
                </a:moveTo>
                <a:lnTo>
                  <a:pt x="286" y="108"/>
                </a:lnTo>
                <a:lnTo>
                  <a:pt x="264" y="108"/>
                </a:lnTo>
                <a:lnTo>
                  <a:pt x="264" y="59"/>
                </a:lnTo>
                <a:lnTo>
                  <a:pt x="246" y="59"/>
                </a:lnTo>
                <a:lnTo>
                  <a:pt x="246" y="14"/>
                </a:lnTo>
                <a:lnTo>
                  <a:pt x="234" y="14"/>
                </a:lnTo>
                <a:lnTo>
                  <a:pt x="234" y="59"/>
                </a:lnTo>
                <a:lnTo>
                  <a:pt x="218" y="59"/>
                </a:lnTo>
                <a:lnTo>
                  <a:pt x="218" y="108"/>
                </a:lnTo>
                <a:lnTo>
                  <a:pt x="194" y="108"/>
                </a:lnTo>
                <a:lnTo>
                  <a:pt x="194" y="158"/>
                </a:lnTo>
                <a:lnTo>
                  <a:pt x="176" y="158"/>
                </a:lnTo>
                <a:lnTo>
                  <a:pt x="176" y="485"/>
                </a:lnTo>
                <a:lnTo>
                  <a:pt x="306" y="485"/>
                </a:lnTo>
                <a:lnTo>
                  <a:pt x="306" y="158"/>
                </a:lnTo>
                <a:lnTo>
                  <a:pt x="286" y="158"/>
                </a:lnTo>
                <a:close/>
                <a:moveTo>
                  <a:pt x="239" y="354"/>
                </a:moveTo>
                <a:lnTo>
                  <a:pt x="198" y="354"/>
                </a:lnTo>
                <a:lnTo>
                  <a:pt x="198" y="313"/>
                </a:lnTo>
                <a:lnTo>
                  <a:pt x="239" y="313"/>
                </a:lnTo>
                <a:lnTo>
                  <a:pt x="239" y="354"/>
                </a:lnTo>
                <a:close/>
                <a:moveTo>
                  <a:pt x="239" y="226"/>
                </a:moveTo>
                <a:lnTo>
                  <a:pt x="198" y="226"/>
                </a:lnTo>
                <a:lnTo>
                  <a:pt x="198" y="185"/>
                </a:lnTo>
                <a:lnTo>
                  <a:pt x="239" y="185"/>
                </a:lnTo>
                <a:lnTo>
                  <a:pt x="239" y="226"/>
                </a:lnTo>
                <a:close/>
                <a:moveTo>
                  <a:pt x="288" y="289"/>
                </a:moveTo>
                <a:lnTo>
                  <a:pt x="246" y="289"/>
                </a:lnTo>
                <a:lnTo>
                  <a:pt x="246" y="248"/>
                </a:lnTo>
                <a:lnTo>
                  <a:pt x="288" y="248"/>
                </a:lnTo>
                <a:lnTo>
                  <a:pt x="288" y="289"/>
                </a:ln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54" name="グループ化 853"/>
          <p:cNvGrpSpPr/>
          <p:nvPr/>
        </p:nvGrpSpPr>
        <p:grpSpPr>
          <a:xfrm>
            <a:off x="6350" y="4303713"/>
            <a:ext cx="744538" cy="774700"/>
            <a:chOff x="6350" y="4303713"/>
            <a:chExt cx="744538" cy="774700"/>
          </a:xfrm>
        </p:grpSpPr>
        <p:sp>
          <p:nvSpPr>
            <p:cNvPr id="313" name="Rectangle 521"/>
            <p:cNvSpPr>
              <a:spLocks noChangeArrowheads="1"/>
            </p:cNvSpPr>
            <p:nvPr/>
          </p:nvSpPr>
          <p:spPr bwMode="auto">
            <a:xfrm>
              <a:off x="203200" y="4552951"/>
              <a:ext cx="344488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4" name="Rectangle 522"/>
            <p:cNvSpPr>
              <a:spLocks noChangeArrowheads="1"/>
            </p:cNvSpPr>
            <p:nvPr/>
          </p:nvSpPr>
          <p:spPr bwMode="auto">
            <a:xfrm>
              <a:off x="203200" y="4675188"/>
              <a:ext cx="344488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5" name="Rectangle 523"/>
            <p:cNvSpPr>
              <a:spLocks noChangeArrowheads="1"/>
            </p:cNvSpPr>
            <p:nvPr/>
          </p:nvSpPr>
          <p:spPr bwMode="auto">
            <a:xfrm>
              <a:off x="203200" y="4795838"/>
              <a:ext cx="344488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6" name="Freeform 524"/>
            <p:cNvSpPr>
              <a:spLocks noEditPoints="1"/>
            </p:cNvSpPr>
            <p:nvPr/>
          </p:nvSpPr>
          <p:spPr bwMode="auto">
            <a:xfrm>
              <a:off x="6350" y="4303713"/>
              <a:ext cx="744538" cy="774700"/>
            </a:xfrm>
            <a:custGeom>
              <a:avLst/>
              <a:gdLst>
                <a:gd name="T0" fmla="*/ 207 w 261"/>
                <a:gd name="T1" fmla="*/ 0 h 271"/>
                <a:gd name="T2" fmla="*/ 36 w 261"/>
                <a:gd name="T3" fmla="*/ 0 h 271"/>
                <a:gd name="T4" fmla="*/ 0 w 261"/>
                <a:gd name="T5" fmla="*/ 36 h 271"/>
                <a:gd name="T6" fmla="*/ 0 w 261"/>
                <a:gd name="T7" fmla="*/ 235 h 271"/>
                <a:gd name="T8" fmla="*/ 36 w 261"/>
                <a:gd name="T9" fmla="*/ 271 h 271"/>
                <a:gd name="T10" fmla="*/ 225 w 261"/>
                <a:gd name="T11" fmla="*/ 271 h 271"/>
                <a:gd name="T12" fmla="*/ 261 w 261"/>
                <a:gd name="T13" fmla="*/ 235 h 271"/>
                <a:gd name="T14" fmla="*/ 261 w 261"/>
                <a:gd name="T15" fmla="*/ 54 h 271"/>
                <a:gd name="T16" fmla="*/ 207 w 261"/>
                <a:gd name="T17" fmla="*/ 0 h 271"/>
                <a:gd name="T18" fmla="*/ 225 w 261"/>
                <a:gd name="T19" fmla="*/ 250 h 271"/>
                <a:gd name="T20" fmla="*/ 36 w 261"/>
                <a:gd name="T21" fmla="*/ 250 h 271"/>
                <a:gd name="T22" fmla="*/ 22 w 261"/>
                <a:gd name="T23" fmla="*/ 235 h 271"/>
                <a:gd name="T24" fmla="*/ 22 w 261"/>
                <a:gd name="T25" fmla="*/ 36 h 271"/>
                <a:gd name="T26" fmla="*/ 36 w 261"/>
                <a:gd name="T27" fmla="*/ 22 h 271"/>
                <a:gd name="T28" fmla="*/ 195 w 261"/>
                <a:gd name="T29" fmla="*/ 22 h 271"/>
                <a:gd name="T30" fmla="*/ 195 w 261"/>
                <a:gd name="T31" fmla="*/ 67 h 271"/>
                <a:gd name="T32" fmla="*/ 239 w 261"/>
                <a:gd name="T33" fmla="*/ 67 h 271"/>
                <a:gd name="T34" fmla="*/ 239 w 261"/>
                <a:gd name="T35" fmla="*/ 236 h 271"/>
                <a:gd name="T36" fmla="*/ 225 w 261"/>
                <a:gd name="T37" fmla="*/ 25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271">
                  <a:moveTo>
                    <a:pt x="207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55"/>
                    <a:pt x="16" y="271"/>
                    <a:pt x="36" y="271"/>
                  </a:cubicBezTo>
                  <a:cubicBezTo>
                    <a:pt x="225" y="271"/>
                    <a:pt x="225" y="271"/>
                    <a:pt x="225" y="271"/>
                  </a:cubicBezTo>
                  <a:cubicBezTo>
                    <a:pt x="245" y="271"/>
                    <a:pt x="261" y="255"/>
                    <a:pt x="261" y="235"/>
                  </a:cubicBezTo>
                  <a:cubicBezTo>
                    <a:pt x="261" y="54"/>
                    <a:pt x="261" y="54"/>
                    <a:pt x="261" y="54"/>
                  </a:cubicBezTo>
                  <a:lnTo>
                    <a:pt x="207" y="0"/>
                  </a:lnTo>
                  <a:close/>
                  <a:moveTo>
                    <a:pt x="225" y="250"/>
                  </a:moveTo>
                  <a:cubicBezTo>
                    <a:pt x="36" y="250"/>
                    <a:pt x="36" y="250"/>
                    <a:pt x="36" y="250"/>
                  </a:cubicBezTo>
                  <a:cubicBezTo>
                    <a:pt x="28" y="250"/>
                    <a:pt x="22" y="243"/>
                    <a:pt x="22" y="2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28"/>
                    <a:pt x="28" y="22"/>
                    <a:pt x="36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9" y="236"/>
                    <a:pt x="239" y="236"/>
                    <a:pt x="239" y="236"/>
                  </a:cubicBezTo>
                  <a:cubicBezTo>
                    <a:pt x="239" y="243"/>
                    <a:pt x="233" y="250"/>
                    <a:pt x="225" y="25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17" name="Freeform 525"/>
          <p:cNvSpPr>
            <a:spLocks/>
          </p:cNvSpPr>
          <p:nvPr/>
        </p:nvSpPr>
        <p:spPr bwMode="auto">
          <a:xfrm>
            <a:off x="944563" y="4360863"/>
            <a:ext cx="741363" cy="668338"/>
          </a:xfrm>
          <a:custGeom>
            <a:avLst/>
            <a:gdLst>
              <a:gd name="T0" fmla="*/ 0 w 467"/>
              <a:gd name="T1" fmla="*/ 0 h 421"/>
              <a:gd name="T2" fmla="*/ 467 w 467"/>
              <a:gd name="T3" fmla="*/ 0 h 421"/>
              <a:gd name="T4" fmla="*/ 467 w 467"/>
              <a:gd name="T5" fmla="*/ 24 h 421"/>
              <a:gd name="T6" fmla="*/ 280 w 467"/>
              <a:gd name="T7" fmla="*/ 211 h 421"/>
              <a:gd name="T8" fmla="*/ 257 w 467"/>
              <a:gd name="T9" fmla="*/ 421 h 421"/>
              <a:gd name="T10" fmla="*/ 210 w 467"/>
              <a:gd name="T11" fmla="*/ 421 h 421"/>
              <a:gd name="T12" fmla="*/ 187 w 467"/>
              <a:gd name="T13" fmla="*/ 211 h 421"/>
              <a:gd name="T14" fmla="*/ 0 w 467"/>
              <a:gd name="T15" fmla="*/ 24 h 421"/>
              <a:gd name="T16" fmla="*/ 0 w 467"/>
              <a:gd name="T1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421">
                <a:moveTo>
                  <a:pt x="0" y="0"/>
                </a:moveTo>
                <a:lnTo>
                  <a:pt x="467" y="0"/>
                </a:lnTo>
                <a:lnTo>
                  <a:pt x="467" y="24"/>
                </a:lnTo>
                <a:lnTo>
                  <a:pt x="280" y="211"/>
                </a:lnTo>
                <a:lnTo>
                  <a:pt x="257" y="421"/>
                </a:lnTo>
                <a:lnTo>
                  <a:pt x="210" y="421"/>
                </a:lnTo>
                <a:lnTo>
                  <a:pt x="187" y="211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57" name="グループ化 856"/>
          <p:cNvGrpSpPr/>
          <p:nvPr/>
        </p:nvGrpSpPr>
        <p:grpSpPr>
          <a:xfrm>
            <a:off x="1892300" y="4378326"/>
            <a:ext cx="727076" cy="639762"/>
            <a:chOff x="1892300" y="4378326"/>
            <a:chExt cx="727076" cy="639762"/>
          </a:xfrm>
        </p:grpSpPr>
        <p:sp>
          <p:nvSpPr>
            <p:cNvPr id="318" name="Rectangle 526"/>
            <p:cNvSpPr>
              <a:spLocks noChangeArrowheads="1"/>
            </p:cNvSpPr>
            <p:nvPr/>
          </p:nvSpPr>
          <p:spPr bwMode="auto">
            <a:xfrm>
              <a:off x="1892300" y="4378326"/>
              <a:ext cx="179388" cy="1492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9" name="Rectangle 527"/>
            <p:cNvSpPr>
              <a:spLocks noChangeArrowheads="1"/>
            </p:cNvSpPr>
            <p:nvPr/>
          </p:nvSpPr>
          <p:spPr bwMode="auto">
            <a:xfrm>
              <a:off x="2092325" y="4378326"/>
              <a:ext cx="325438" cy="1492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0" name="Rectangle 528"/>
            <p:cNvSpPr>
              <a:spLocks noChangeArrowheads="1"/>
            </p:cNvSpPr>
            <p:nvPr/>
          </p:nvSpPr>
          <p:spPr bwMode="auto">
            <a:xfrm>
              <a:off x="2436813" y="4378326"/>
              <a:ext cx="182563" cy="1492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1" name="Rectangle 529"/>
            <p:cNvSpPr>
              <a:spLocks noChangeArrowheads="1"/>
            </p:cNvSpPr>
            <p:nvPr/>
          </p:nvSpPr>
          <p:spPr bwMode="auto">
            <a:xfrm>
              <a:off x="1892300" y="4543426"/>
              <a:ext cx="342900" cy="1460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2" name="Rectangle 530"/>
            <p:cNvSpPr>
              <a:spLocks noChangeArrowheads="1"/>
            </p:cNvSpPr>
            <p:nvPr/>
          </p:nvSpPr>
          <p:spPr bwMode="auto">
            <a:xfrm>
              <a:off x="2254250" y="4543426"/>
              <a:ext cx="365125" cy="1460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3" name="Rectangle 531"/>
            <p:cNvSpPr>
              <a:spLocks noChangeArrowheads="1"/>
            </p:cNvSpPr>
            <p:nvPr/>
          </p:nvSpPr>
          <p:spPr bwMode="auto">
            <a:xfrm>
              <a:off x="1892300" y="4706938"/>
              <a:ext cx="179388" cy="1460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4" name="Rectangle 532"/>
            <p:cNvSpPr>
              <a:spLocks noChangeArrowheads="1"/>
            </p:cNvSpPr>
            <p:nvPr/>
          </p:nvSpPr>
          <p:spPr bwMode="auto">
            <a:xfrm>
              <a:off x="2092325" y="4706938"/>
              <a:ext cx="325438" cy="1460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5" name="Rectangle 533"/>
            <p:cNvSpPr>
              <a:spLocks noChangeArrowheads="1"/>
            </p:cNvSpPr>
            <p:nvPr/>
          </p:nvSpPr>
          <p:spPr bwMode="auto">
            <a:xfrm>
              <a:off x="2436813" y="4706938"/>
              <a:ext cx="182563" cy="1460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6" name="Rectangle 534"/>
            <p:cNvSpPr>
              <a:spLocks noChangeArrowheads="1"/>
            </p:cNvSpPr>
            <p:nvPr/>
          </p:nvSpPr>
          <p:spPr bwMode="auto">
            <a:xfrm>
              <a:off x="1892300" y="4872038"/>
              <a:ext cx="342900" cy="1460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7" name="Rectangle 535"/>
            <p:cNvSpPr>
              <a:spLocks noChangeArrowheads="1"/>
            </p:cNvSpPr>
            <p:nvPr/>
          </p:nvSpPr>
          <p:spPr bwMode="auto">
            <a:xfrm>
              <a:off x="2254250" y="4872038"/>
              <a:ext cx="365125" cy="1460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28" name="Freeform 536"/>
          <p:cNvSpPr>
            <a:spLocks/>
          </p:cNvSpPr>
          <p:nvPr/>
        </p:nvSpPr>
        <p:spPr bwMode="auto">
          <a:xfrm>
            <a:off x="2808288" y="4371976"/>
            <a:ext cx="754063" cy="646113"/>
          </a:xfrm>
          <a:custGeom>
            <a:avLst/>
            <a:gdLst>
              <a:gd name="T0" fmla="*/ 98 w 264"/>
              <a:gd name="T1" fmla="*/ 0 h 226"/>
              <a:gd name="T2" fmla="*/ 46 w 264"/>
              <a:gd name="T3" fmla="*/ 0 h 226"/>
              <a:gd name="T4" fmla="*/ 23 w 264"/>
              <a:gd name="T5" fmla="*/ 9 h 226"/>
              <a:gd name="T6" fmla="*/ 9 w 264"/>
              <a:gd name="T7" fmla="*/ 22 h 226"/>
              <a:gd name="T8" fmla="*/ 0 w 264"/>
              <a:gd name="T9" fmla="*/ 46 h 226"/>
              <a:gd name="T10" fmla="*/ 0 w 264"/>
              <a:gd name="T11" fmla="*/ 205 h 226"/>
              <a:gd name="T12" fmla="*/ 21 w 264"/>
              <a:gd name="T13" fmla="*/ 226 h 226"/>
              <a:gd name="T14" fmla="*/ 243 w 264"/>
              <a:gd name="T15" fmla="*/ 226 h 226"/>
              <a:gd name="T16" fmla="*/ 264 w 264"/>
              <a:gd name="T17" fmla="*/ 205 h 226"/>
              <a:gd name="T18" fmla="*/ 264 w 264"/>
              <a:gd name="T19" fmla="*/ 58 h 226"/>
              <a:gd name="T20" fmla="*/ 243 w 264"/>
              <a:gd name="T21" fmla="*/ 37 h 226"/>
              <a:gd name="T22" fmla="*/ 149 w 264"/>
              <a:gd name="T23" fmla="*/ 37 h 226"/>
              <a:gd name="T24" fmla="*/ 144 w 264"/>
              <a:gd name="T25" fmla="*/ 34 h 226"/>
              <a:gd name="T26" fmla="*/ 122 w 264"/>
              <a:gd name="T27" fmla="*/ 10 h 226"/>
              <a:gd name="T28" fmla="*/ 122 w 264"/>
              <a:gd name="T29" fmla="*/ 10 h 226"/>
              <a:gd name="T30" fmla="*/ 122 w 264"/>
              <a:gd name="T31" fmla="*/ 10 h 226"/>
              <a:gd name="T32" fmla="*/ 98 w 264"/>
              <a:gd name="T3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4" h="226">
                <a:moveTo>
                  <a:pt x="98" y="0"/>
                </a:moveTo>
                <a:cubicBezTo>
                  <a:pt x="46" y="0"/>
                  <a:pt x="46" y="0"/>
                  <a:pt x="46" y="0"/>
                </a:cubicBezTo>
                <a:cubicBezTo>
                  <a:pt x="38" y="0"/>
                  <a:pt x="28" y="3"/>
                  <a:pt x="23" y="9"/>
                </a:cubicBezTo>
                <a:cubicBezTo>
                  <a:pt x="9" y="22"/>
                  <a:pt x="9" y="22"/>
                  <a:pt x="9" y="22"/>
                </a:cubicBezTo>
                <a:cubicBezTo>
                  <a:pt x="4" y="28"/>
                  <a:pt x="0" y="37"/>
                  <a:pt x="0" y="46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16"/>
                  <a:pt x="9" y="226"/>
                  <a:pt x="21" y="226"/>
                </a:cubicBezTo>
                <a:cubicBezTo>
                  <a:pt x="243" y="226"/>
                  <a:pt x="243" y="226"/>
                  <a:pt x="243" y="226"/>
                </a:cubicBezTo>
                <a:cubicBezTo>
                  <a:pt x="255" y="226"/>
                  <a:pt x="264" y="216"/>
                  <a:pt x="264" y="205"/>
                </a:cubicBezTo>
                <a:cubicBezTo>
                  <a:pt x="264" y="58"/>
                  <a:pt x="264" y="58"/>
                  <a:pt x="264" y="58"/>
                </a:cubicBezTo>
                <a:cubicBezTo>
                  <a:pt x="264" y="47"/>
                  <a:pt x="255" y="37"/>
                  <a:pt x="243" y="37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8" y="37"/>
                  <a:pt x="145" y="36"/>
                  <a:pt x="144" y="34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16" y="3"/>
                  <a:pt x="106" y="0"/>
                  <a:pt x="98" y="0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29" name="Freeform 537"/>
          <p:cNvSpPr>
            <a:spLocks noEditPoints="1"/>
          </p:cNvSpPr>
          <p:nvPr/>
        </p:nvSpPr>
        <p:spPr bwMode="auto">
          <a:xfrm>
            <a:off x="3749675" y="4327526"/>
            <a:ext cx="725488" cy="722313"/>
          </a:xfrm>
          <a:custGeom>
            <a:avLst/>
            <a:gdLst>
              <a:gd name="T0" fmla="*/ 127 w 254"/>
              <a:gd name="T1" fmla="*/ 0 h 253"/>
              <a:gd name="T2" fmla="*/ 0 w 254"/>
              <a:gd name="T3" fmla="*/ 127 h 253"/>
              <a:gd name="T4" fmla="*/ 127 w 254"/>
              <a:gd name="T5" fmla="*/ 253 h 253"/>
              <a:gd name="T6" fmla="*/ 254 w 254"/>
              <a:gd name="T7" fmla="*/ 127 h 253"/>
              <a:gd name="T8" fmla="*/ 127 w 254"/>
              <a:gd name="T9" fmla="*/ 0 h 253"/>
              <a:gd name="T10" fmla="*/ 116 w 254"/>
              <a:gd name="T11" fmla="*/ 57 h 253"/>
              <a:gd name="T12" fmla="*/ 116 w 254"/>
              <a:gd name="T13" fmla="*/ 17 h 253"/>
              <a:gd name="T14" fmla="*/ 139 w 254"/>
              <a:gd name="T15" fmla="*/ 17 h 253"/>
              <a:gd name="T16" fmla="*/ 139 w 254"/>
              <a:gd name="T17" fmla="*/ 57 h 253"/>
              <a:gd name="T18" fmla="*/ 150 w 254"/>
              <a:gd name="T19" fmla="*/ 57 h 253"/>
              <a:gd name="T20" fmla="*/ 127 w 254"/>
              <a:gd name="T21" fmla="*/ 104 h 253"/>
              <a:gd name="T22" fmla="*/ 104 w 254"/>
              <a:gd name="T23" fmla="*/ 57 h 253"/>
              <a:gd name="T24" fmla="*/ 116 w 254"/>
              <a:gd name="T25" fmla="*/ 57 h 253"/>
              <a:gd name="T26" fmla="*/ 64 w 254"/>
              <a:gd name="T27" fmla="*/ 150 h 253"/>
              <a:gd name="T28" fmla="*/ 17 w 254"/>
              <a:gd name="T29" fmla="*/ 127 h 253"/>
              <a:gd name="T30" fmla="*/ 64 w 254"/>
              <a:gd name="T31" fmla="*/ 103 h 253"/>
              <a:gd name="T32" fmla="*/ 64 w 254"/>
              <a:gd name="T33" fmla="*/ 115 h 253"/>
              <a:gd name="T34" fmla="*/ 104 w 254"/>
              <a:gd name="T35" fmla="*/ 115 h 253"/>
              <a:gd name="T36" fmla="*/ 104 w 254"/>
              <a:gd name="T37" fmla="*/ 138 h 253"/>
              <a:gd name="T38" fmla="*/ 64 w 254"/>
              <a:gd name="T39" fmla="*/ 138 h 253"/>
              <a:gd name="T40" fmla="*/ 64 w 254"/>
              <a:gd name="T41" fmla="*/ 150 h 253"/>
              <a:gd name="T42" fmla="*/ 139 w 254"/>
              <a:gd name="T43" fmla="*/ 190 h 253"/>
              <a:gd name="T44" fmla="*/ 139 w 254"/>
              <a:gd name="T45" fmla="*/ 230 h 253"/>
              <a:gd name="T46" fmla="*/ 116 w 254"/>
              <a:gd name="T47" fmla="*/ 230 h 253"/>
              <a:gd name="T48" fmla="*/ 116 w 254"/>
              <a:gd name="T49" fmla="*/ 190 h 253"/>
              <a:gd name="T50" fmla="*/ 104 w 254"/>
              <a:gd name="T51" fmla="*/ 190 h 253"/>
              <a:gd name="T52" fmla="*/ 127 w 254"/>
              <a:gd name="T53" fmla="*/ 143 h 253"/>
              <a:gd name="T54" fmla="*/ 150 w 254"/>
              <a:gd name="T55" fmla="*/ 190 h 253"/>
              <a:gd name="T56" fmla="*/ 139 w 254"/>
              <a:gd name="T57" fmla="*/ 190 h 253"/>
              <a:gd name="T58" fmla="*/ 191 w 254"/>
              <a:gd name="T59" fmla="*/ 150 h 253"/>
              <a:gd name="T60" fmla="*/ 191 w 254"/>
              <a:gd name="T61" fmla="*/ 138 h 253"/>
              <a:gd name="T62" fmla="*/ 150 w 254"/>
              <a:gd name="T63" fmla="*/ 138 h 253"/>
              <a:gd name="T64" fmla="*/ 150 w 254"/>
              <a:gd name="T65" fmla="*/ 115 h 253"/>
              <a:gd name="T66" fmla="*/ 191 w 254"/>
              <a:gd name="T67" fmla="*/ 115 h 253"/>
              <a:gd name="T68" fmla="*/ 191 w 254"/>
              <a:gd name="T69" fmla="*/ 103 h 253"/>
              <a:gd name="T70" fmla="*/ 237 w 254"/>
              <a:gd name="T71" fmla="*/ 126 h 253"/>
              <a:gd name="T72" fmla="*/ 191 w 254"/>
              <a:gd name="T73" fmla="*/ 15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4" h="253"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96"/>
                  <a:pt x="57" y="253"/>
                  <a:pt x="127" y="253"/>
                </a:cubicBezTo>
                <a:cubicBezTo>
                  <a:pt x="197" y="253"/>
                  <a:pt x="254" y="196"/>
                  <a:pt x="254" y="127"/>
                </a:cubicBezTo>
                <a:cubicBezTo>
                  <a:pt x="254" y="57"/>
                  <a:pt x="198" y="0"/>
                  <a:pt x="127" y="0"/>
                </a:cubicBezTo>
                <a:close/>
                <a:moveTo>
                  <a:pt x="116" y="57"/>
                </a:moveTo>
                <a:cubicBezTo>
                  <a:pt x="116" y="17"/>
                  <a:pt x="116" y="17"/>
                  <a:pt x="116" y="17"/>
                </a:cubicBezTo>
                <a:cubicBezTo>
                  <a:pt x="139" y="17"/>
                  <a:pt x="139" y="17"/>
                  <a:pt x="139" y="17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27" y="104"/>
                  <a:pt x="127" y="104"/>
                  <a:pt x="127" y="104"/>
                </a:cubicBezTo>
                <a:cubicBezTo>
                  <a:pt x="104" y="57"/>
                  <a:pt x="104" y="57"/>
                  <a:pt x="104" y="57"/>
                </a:cubicBezTo>
                <a:lnTo>
                  <a:pt x="116" y="57"/>
                </a:lnTo>
                <a:close/>
                <a:moveTo>
                  <a:pt x="64" y="150"/>
                </a:moveTo>
                <a:cubicBezTo>
                  <a:pt x="17" y="127"/>
                  <a:pt x="17" y="127"/>
                  <a:pt x="17" y="127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4" y="115"/>
                  <a:pt x="64" y="115"/>
                  <a:pt x="64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38"/>
                  <a:pt x="104" y="138"/>
                  <a:pt x="104" y="138"/>
                </a:cubicBezTo>
                <a:cubicBezTo>
                  <a:pt x="64" y="138"/>
                  <a:pt x="64" y="138"/>
                  <a:pt x="64" y="138"/>
                </a:cubicBezTo>
                <a:lnTo>
                  <a:pt x="64" y="150"/>
                </a:lnTo>
                <a:close/>
                <a:moveTo>
                  <a:pt x="139" y="190"/>
                </a:moveTo>
                <a:cubicBezTo>
                  <a:pt x="139" y="230"/>
                  <a:pt x="139" y="230"/>
                  <a:pt x="139" y="230"/>
                </a:cubicBezTo>
                <a:cubicBezTo>
                  <a:pt x="116" y="230"/>
                  <a:pt x="116" y="230"/>
                  <a:pt x="116" y="230"/>
                </a:cubicBezTo>
                <a:cubicBezTo>
                  <a:pt x="116" y="190"/>
                  <a:pt x="116" y="190"/>
                  <a:pt x="116" y="190"/>
                </a:cubicBezTo>
                <a:cubicBezTo>
                  <a:pt x="104" y="190"/>
                  <a:pt x="104" y="190"/>
                  <a:pt x="104" y="190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50" y="190"/>
                  <a:pt x="150" y="190"/>
                  <a:pt x="150" y="190"/>
                </a:cubicBezTo>
                <a:lnTo>
                  <a:pt x="139" y="190"/>
                </a:lnTo>
                <a:close/>
                <a:moveTo>
                  <a:pt x="191" y="150"/>
                </a:moveTo>
                <a:cubicBezTo>
                  <a:pt x="191" y="138"/>
                  <a:pt x="191" y="138"/>
                  <a:pt x="191" y="138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1" y="103"/>
                  <a:pt x="191" y="103"/>
                  <a:pt x="191" y="103"/>
                </a:cubicBezTo>
                <a:cubicBezTo>
                  <a:pt x="237" y="126"/>
                  <a:pt x="237" y="126"/>
                  <a:pt x="237" y="126"/>
                </a:cubicBezTo>
                <a:lnTo>
                  <a:pt x="191" y="150"/>
                </a:ln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61" name="グループ化 860"/>
          <p:cNvGrpSpPr/>
          <p:nvPr/>
        </p:nvGrpSpPr>
        <p:grpSpPr>
          <a:xfrm>
            <a:off x="4686300" y="4452938"/>
            <a:ext cx="738188" cy="496888"/>
            <a:chOff x="4686300" y="4452938"/>
            <a:chExt cx="738188" cy="496888"/>
          </a:xfrm>
        </p:grpSpPr>
        <p:sp>
          <p:nvSpPr>
            <p:cNvPr id="330" name="Freeform 538"/>
            <p:cNvSpPr>
              <a:spLocks noEditPoints="1"/>
            </p:cNvSpPr>
            <p:nvPr/>
          </p:nvSpPr>
          <p:spPr bwMode="auto">
            <a:xfrm>
              <a:off x="4686300" y="4452938"/>
              <a:ext cx="738188" cy="496888"/>
            </a:xfrm>
            <a:custGeom>
              <a:avLst/>
              <a:gdLst>
                <a:gd name="T0" fmla="*/ 0 w 465"/>
                <a:gd name="T1" fmla="*/ 0 h 313"/>
                <a:gd name="T2" fmla="*/ 0 w 465"/>
                <a:gd name="T3" fmla="*/ 313 h 313"/>
                <a:gd name="T4" fmla="*/ 465 w 465"/>
                <a:gd name="T5" fmla="*/ 313 h 313"/>
                <a:gd name="T6" fmla="*/ 465 w 465"/>
                <a:gd name="T7" fmla="*/ 0 h 313"/>
                <a:gd name="T8" fmla="*/ 0 w 465"/>
                <a:gd name="T9" fmla="*/ 0 h 313"/>
                <a:gd name="T10" fmla="*/ 0 w 465"/>
                <a:gd name="T11" fmla="*/ 0 h 313"/>
                <a:gd name="T12" fmla="*/ 442 w 465"/>
                <a:gd name="T13" fmla="*/ 288 h 313"/>
                <a:gd name="T14" fmla="*/ 18 w 465"/>
                <a:gd name="T15" fmla="*/ 288 h 313"/>
                <a:gd name="T16" fmla="*/ 18 w 465"/>
                <a:gd name="T17" fmla="*/ 65 h 313"/>
                <a:gd name="T18" fmla="*/ 442 w 465"/>
                <a:gd name="T19" fmla="*/ 65 h 313"/>
                <a:gd name="T20" fmla="*/ 442 w 465"/>
                <a:gd name="T21" fmla="*/ 28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313">
                  <a:moveTo>
                    <a:pt x="0" y="0"/>
                  </a:moveTo>
                  <a:lnTo>
                    <a:pt x="0" y="313"/>
                  </a:lnTo>
                  <a:lnTo>
                    <a:pt x="465" y="313"/>
                  </a:lnTo>
                  <a:lnTo>
                    <a:pt x="465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42" y="288"/>
                  </a:moveTo>
                  <a:lnTo>
                    <a:pt x="18" y="288"/>
                  </a:lnTo>
                  <a:lnTo>
                    <a:pt x="18" y="65"/>
                  </a:lnTo>
                  <a:lnTo>
                    <a:pt x="442" y="65"/>
                  </a:lnTo>
                  <a:lnTo>
                    <a:pt x="442" y="288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1" name="Freeform 539"/>
            <p:cNvSpPr>
              <a:spLocks noEditPoints="1"/>
            </p:cNvSpPr>
            <p:nvPr/>
          </p:nvSpPr>
          <p:spPr bwMode="auto">
            <a:xfrm>
              <a:off x="4876800" y="4614863"/>
              <a:ext cx="82550" cy="109538"/>
            </a:xfrm>
            <a:custGeom>
              <a:avLst/>
              <a:gdLst>
                <a:gd name="T0" fmla="*/ 29 w 29"/>
                <a:gd name="T1" fmla="*/ 37 h 38"/>
                <a:gd name="T2" fmla="*/ 23 w 29"/>
                <a:gd name="T3" fmla="*/ 37 h 38"/>
                <a:gd name="T4" fmla="*/ 23 w 29"/>
                <a:gd name="T5" fmla="*/ 32 h 38"/>
                <a:gd name="T6" fmla="*/ 23 w 29"/>
                <a:gd name="T7" fmla="*/ 32 h 38"/>
                <a:gd name="T8" fmla="*/ 12 w 29"/>
                <a:gd name="T9" fmla="*/ 38 h 38"/>
                <a:gd name="T10" fmla="*/ 3 w 29"/>
                <a:gd name="T11" fmla="*/ 35 h 38"/>
                <a:gd name="T12" fmla="*/ 0 w 29"/>
                <a:gd name="T13" fmla="*/ 28 h 38"/>
                <a:gd name="T14" fmla="*/ 12 w 29"/>
                <a:gd name="T15" fmla="*/ 16 h 38"/>
                <a:gd name="T16" fmla="*/ 23 w 29"/>
                <a:gd name="T17" fmla="*/ 14 h 38"/>
                <a:gd name="T18" fmla="*/ 16 w 29"/>
                <a:gd name="T19" fmla="*/ 5 h 38"/>
                <a:gd name="T20" fmla="*/ 4 w 29"/>
                <a:gd name="T21" fmla="*/ 9 h 38"/>
                <a:gd name="T22" fmla="*/ 4 w 29"/>
                <a:gd name="T23" fmla="*/ 3 h 38"/>
                <a:gd name="T24" fmla="*/ 9 w 29"/>
                <a:gd name="T25" fmla="*/ 1 h 38"/>
                <a:gd name="T26" fmla="*/ 16 w 29"/>
                <a:gd name="T27" fmla="*/ 0 h 38"/>
                <a:gd name="T28" fmla="*/ 29 w 29"/>
                <a:gd name="T29" fmla="*/ 13 h 38"/>
                <a:gd name="T30" fmla="*/ 29 w 29"/>
                <a:gd name="T31" fmla="*/ 37 h 38"/>
                <a:gd name="T32" fmla="*/ 23 w 29"/>
                <a:gd name="T33" fmla="*/ 19 h 38"/>
                <a:gd name="T34" fmla="*/ 14 w 29"/>
                <a:gd name="T35" fmla="*/ 20 h 38"/>
                <a:gd name="T36" fmla="*/ 8 w 29"/>
                <a:gd name="T37" fmla="*/ 22 h 38"/>
                <a:gd name="T38" fmla="*/ 6 w 29"/>
                <a:gd name="T39" fmla="*/ 27 h 38"/>
                <a:gd name="T40" fmla="*/ 8 w 29"/>
                <a:gd name="T41" fmla="*/ 31 h 38"/>
                <a:gd name="T42" fmla="*/ 13 w 29"/>
                <a:gd name="T43" fmla="*/ 33 h 38"/>
                <a:gd name="T44" fmla="*/ 20 w 29"/>
                <a:gd name="T45" fmla="*/ 30 h 38"/>
                <a:gd name="T46" fmla="*/ 23 w 29"/>
                <a:gd name="T47" fmla="*/ 22 h 38"/>
                <a:gd name="T48" fmla="*/ 23 w 29"/>
                <a:gd name="T4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" h="38">
                  <a:moveTo>
                    <a:pt x="29" y="37"/>
                  </a:moveTo>
                  <a:cubicBezTo>
                    <a:pt x="23" y="37"/>
                    <a:pt x="23" y="37"/>
                    <a:pt x="23" y="3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1" y="36"/>
                    <a:pt x="17" y="38"/>
                    <a:pt x="12" y="38"/>
                  </a:cubicBezTo>
                  <a:cubicBezTo>
                    <a:pt x="8" y="38"/>
                    <a:pt x="5" y="37"/>
                    <a:pt x="3" y="35"/>
                  </a:cubicBezTo>
                  <a:cubicBezTo>
                    <a:pt x="1" y="33"/>
                    <a:pt x="0" y="31"/>
                    <a:pt x="0" y="28"/>
                  </a:cubicBezTo>
                  <a:cubicBezTo>
                    <a:pt x="0" y="21"/>
                    <a:pt x="4" y="17"/>
                    <a:pt x="12" y="1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8"/>
                    <a:pt x="21" y="5"/>
                    <a:pt x="16" y="5"/>
                  </a:cubicBezTo>
                  <a:cubicBezTo>
                    <a:pt x="11" y="5"/>
                    <a:pt x="7" y="6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7" y="2"/>
                    <a:pt x="9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25" y="0"/>
                    <a:pt x="29" y="4"/>
                    <a:pt x="29" y="13"/>
                  </a:cubicBezTo>
                  <a:cubicBezTo>
                    <a:pt x="29" y="37"/>
                    <a:pt x="29" y="37"/>
                    <a:pt x="29" y="37"/>
                  </a:cubicBezTo>
                  <a:close/>
                  <a:moveTo>
                    <a:pt x="23" y="19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1" y="20"/>
                    <a:pt x="9" y="21"/>
                    <a:pt x="8" y="22"/>
                  </a:cubicBezTo>
                  <a:cubicBezTo>
                    <a:pt x="7" y="23"/>
                    <a:pt x="6" y="25"/>
                    <a:pt x="6" y="27"/>
                  </a:cubicBezTo>
                  <a:cubicBezTo>
                    <a:pt x="6" y="29"/>
                    <a:pt x="7" y="30"/>
                    <a:pt x="8" y="31"/>
                  </a:cubicBezTo>
                  <a:cubicBezTo>
                    <a:pt x="9" y="33"/>
                    <a:pt x="11" y="33"/>
                    <a:pt x="13" y="33"/>
                  </a:cubicBezTo>
                  <a:cubicBezTo>
                    <a:pt x="16" y="33"/>
                    <a:pt x="18" y="32"/>
                    <a:pt x="20" y="30"/>
                  </a:cubicBezTo>
                  <a:cubicBezTo>
                    <a:pt x="22" y="28"/>
                    <a:pt x="23" y="25"/>
                    <a:pt x="23" y="22"/>
                  </a:cubicBezTo>
                  <a:lnTo>
                    <a:pt x="23" y="19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2" name="Freeform 540"/>
            <p:cNvSpPr>
              <a:spLocks noEditPoints="1"/>
            </p:cNvSpPr>
            <p:nvPr/>
          </p:nvSpPr>
          <p:spPr bwMode="auto">
            <a:xfrm>
              <a:off x="4991100" y="4614863"/>
              <a:ext cx="96838" cy="153988"/>
            </a:xfrm>
            <a:custGeom>
              <a:avLst/>
              <a:gdLst>
                <a:gd name="T0" fmla="*/ 34 w 34"/>
                <a:gd name="T1" fmla="*/ 18 h 54"/>
                <a:gd name="T2" fmla="*/ 29 w 34"/>
                <a:gd name="T3" fmla="*/ 33 h 54"/>
                <a:gd name="T4" fmla="*/ 17 w 34"/>
                <a:gd name="T5" fmla="*/ 38 h 54"/>
                <a:gd name="T6" fmla="*/ 6 w 34"/>
                <a:gd name="T7" fmla="*/ 32 h 54"/>
                <a:gd name="T8" fmla="*/ 6 w 34"/>
                <a:gd name="T9" fmla="*/ 32 h 54"/>
                <a:gd name="T10" fmla="*/ 6 w 34"/>
                <a:gd name="T11" fmla="*/ 54 h 54"/>
                <a:gd name="T12" fmla="*/ 0 w 34"/>
                <a:gd name="T13" fmla="*/ 54 h 54"/>
                <a:gd name="T14" fmla="*/ 0 w 34"/>
                <a:gd name="T15" fmla="*/ 1 h 54"/>
                <a:gd name="T16" fmla="*/ 6 w 34"/>
                <a:gd name="T17" fmla="*/ 1 h 54"/>
                <a:gd name="T18" fmla="*/ 6 w 34"/>
                <a:gd name="T19" fmla="*/ 7 h 54"/>
                <a:gd name="T20" fmla="*/ 6 w 34"/>
                <a:gd name="T21" fmla="*/ 7 h 54"/>
                <a:gd name="T22" fmla="*/ 19 w 34"/>
                <a:gd name="T23" fmla="*/ 0 h 54"/>
                <a:gd name="T24" fmla="*/ 30 w 34"/>
                <a:gd name="T25" fmla="*/ 5 h 54"/>
                <a:gd name="T26" fmla="*/ 34 w 34"/>
                <a:gd name="T27" fmla="*/ 18 h 54"/>
                <a:gd name="T28" fmla="*/ 28 w 34"/>
                <a:gd name="T29" fmla="*/ 18 h 54"/>
                <a:gd name="T30" fmla="*/ 25 w 34"/>
                <a:gd name="T31" fmla="*/ 8 h 54"/>
                <a:gd name="T32" fmla="*/ 17 w 34"/>
                <a:gd name="T33" fmla="*/ 5 h 54"/>
                <a:gd name="T34" fmla="*/ 9 w 34"/>
                <a:gd name="T35" fmla="*/ 8 h 54"/>
                <a:gd name="T36" fmla="*/ 6 w 34"/>
                <a:gd name="T37" fmla="*/ 17 h 54"/>
                <a:gd name="T38" fmla="*/ 6 w 34"/>
                <a:gd name="T39" fmla="*/ 22 h 54"/>
                <a:gd name="T40" fmla="*/ 9 w 34"/>
                <a:gd name="T41" fmla="*/ 30 h 54"/>
                <a:gd name="T42" fmla="*/ 16 w 34"/>
                <a:gd name="T43" fmla="*/ 33 h 54"/>
                <a:gd name="T44" fmla="*/ 25 w 34"/>
                <a:gd name="T45" fmla="*/ 29 h 54"/>
                <a:gd name="T46" fmla="*/ 28 w 34"/>
                <a:gd name="T47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54">
                  <a:moveTo>
                    <a:pt x="34" y="18"/>
                  </a:moveTo>
                  <a:cubicBezTo>
                    <a:pt x="34" y="24"/>
                    <a:pt x="32" y="29"/>
                    <a:pt x="29" y="33"/>
                  </a:cubicBezTo>
                  <a:cubicBezTo>
                    <a:pt x="26" y="36"/>
                    <a:pt x="22" y="38"/>
                    <a:pt x="17" y="38"/>
                  </a:cubicBezTo>
                  <a:cubicBezTo>
                    <a:pt x="12" y="38"/>
                    <a:pt x="9" y="36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2" y="8"/>
                    <a:pt x="34" y="12"/>
                    <a:pt x="34" y="18"/>
                  </a:cubicBezTo>
                  <a:close/>
                  <a:moveTo>
                    <a:pt x="28" y="18"/>
                  </a:moveTo>
                  <a:cubicBezTo>
                    <a:pt x="28" y="14"/>
                    <a:pt x="27" y="11"/>
                    <a:pt x="25" y="8"/>
                  </a:cubicBezTo>
                  <a:cubicBezTo>
                    <a:pt x="23" y="6"/>
                    <a:pt x="20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7" y="11"/>
                    <a:pt x="6" y="14"/>
                    <a:pt x="6" y="17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5"/>
                    <a:pt x="7" y="28"/>
                    <a:pt x="9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20" y="33"/>
                    <a:pt x="23" y="32"/>
                    <a:pt x="25" y="29"/>
                  </a:cubicBezTo>
                  <a:cubicBezTo>
                    <a:pt x="27" y="26"/>
                    <a:pt x="28" y="23"/>
                    <a:pt x="28" y="18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3" name="Freeform 541"/>
            <p:cNvSpPr>
              <a:spLocks noEditPoints="1"/>
            </p:cNvSpPr>
            <p:nvPr/>
          </p:nvSpPr>
          <p:spPr bwMode="auto">
            <a:xfrm>
              <a:off x="5113338" y="4614863"/>
              <a:ext cx="95250" cy="153988"/>
            </a:xfrm>
            <a:custGeom>
              <a:avLst/>
              <a:gdLst>
                <a:gd name="T0" fmla="*/ 33 w 33"/>
                <a:gd name="T1" fmla="*/ 18 h 54"/>
                <a:gd name="T2" fmla="*/ 29 w 33"/>
                <a:gd name="T3" fmla="*/ 33 h 54"/>
                <a:gd name="T4" fmla="*/ 17 w 33"/>
                <a:gd name="T5" fmla="*/ 38 h 54"/>
                <a:gd name="T6" fmla="*/ 6 w 33"/>
                <a:gd name="T7" fmla="*/ 32 h 54"/>
                <a:gd name="T8" fmla="*/ 6 w 33"/>
                <a:gd name="T9" fmla="*/ 32 h 54"/>
                <a:gd name="T10" fmla="*/ 6 w 33"/>
                <a:gd name="T11" fmla="*/ 54 h 54"/>
                <a:gd name="T12" fmla="*/ 0 w 33"/>
                <a:gd name="T13" fmla="*/ 54 h 54"/>
                <a:gd name="T14" fmla="*/ 0 w 33"/>
                <a:gd name="T15" fmla="*/ 1 h 54"/>
                <a:gd name="T16" fmla="*/ 6 w 33"/>
                <a:gd name="T17" fmla="*/ 1 h 54"/>
                <a:gd name="T18" fmla="*/ 6 w 33"/>
                <a:gd name="T19" fmla="*/ 7 h 54"/>
                <a:gd name="T20" fmla="*/ 6 w 33"/>
                <a:gd name="T21" fmla="*/ 7 h 54"/>
                <a:gd name="T22" fmla="*/ 18 w 33"/>
                <a:gd name="T23" fmla="*/ 0 h 54"/>
                <a:gd name="T24" fmla="*/ 29 w 33"/>
                <a:gd name="T25" fmla="*/ 5 h 54"/>
                <a:gd name="T26" fmla="*/ 33 w 33"/>
                <a:gd name="T27" fmla="*/ 18 h 54"/>
                <a:gd name="T28" fmla="*/ 27 w 33"/>
                <a:gd name="T29" fmla="*/ 18 h 54"/>
                <a:gd name="T30" fmla="*/ 25 w 33"/>
                <a:gd name="T31" fmla="*/ 8 h 54"/>
                <a:gd name="T32" fmla="*/ 17 w 33"/>
                <a:gd name="T33" fmla="*/ 5 h 54"/>
                <a:gd name="T34" fmla="*/ 9 w 33"/>
                <a:gd name="T35" fmla="*/ 8 h 54"/>
                <a:gd name="T36" fmla="*/ 6 w 33"/>
                <a:gd name="T37" fmla="*/ 17 h 54"/>
                <a:gd name="T38" fmla="*/ 6 w 33"/>
                <a:gd name="T39" fmla="*/ 22 h 54"/>
                <a:gd name="T40" fmla="*/ 9 w 33"/>
                <a:gd name="T41" fmla="*/ 30 h 54"/>
                <a:gd name="T42" fmla="*/ 16 w 33"/>
                <a:gd name="T43" fmla="*/ 33 h 54"/>
                <a:gd name="T44" fmla="*/ 24 w 33"/>
                <a:gd name="T45" fmla="*/ 29 h 54"/>
                <a:gd name="T46" fmla="*/ 27 w 33"/>
                <a:gd name="T47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33" y="18"/>
                  </a:moveTo>
                  <a:cubicBezTo>
                    <a:pt x="33" y="24"/>
                    <a:pt x="32" y="29"/>
                    <a:pt x="29" y="33"/>
                  </a:cubicBezTo>
                  <a:cubicBezTo>
                    <a:pt x="26" y="36"/>
                    <a:pt x="22" y="38"/>
                    <a:pt x="17" y="38"/>
                  </a:cubicBezTo>
                  <a:cubicBezTo>
                    <a:pt x="12" y="38"/>
                    <a:pt x="8" y="36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7" y="1"/>
                    <a:pt x="29" y="5"/>
                  </a:cubicBezTo>
                  <a:cubicBezTo>
                    <a:pt x="32" y="8"/>
                    <a:pt x="33" y="12"/>
                    <a:pt x="33" y="18"/>
                  </a:cubicBezTo>
                  <a:close/>
                  <a:moveTo>
                    <a:pt x="27" y="18"/>
                  </a:moveTo>
                  <a:cubicBezTo>
                    <a:pt x="27" y="14"/>
                    <a:pt x="26" y="11"/>
                    <a:pt x="25" y="8"/>
                  </a:cubicBezTo>
                  <a:cubicBezTo>
                    <a:pt x="23" y="6"/>
                    <a:pt x="20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7" y="11"/>
                    <a:pt x="6" y="14"/>
                    <a:pt x="6" y="17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5"/>
                    <a:pt x="7" y="28"/>
                    <a:pt x="9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20" y="33"/>
                    <a:pt x="22" y="32"/>
                    <a:pt x="24" y="29"/>
                  </a:cubicBezTo>
                  <a:cubicBezTo>
                    <a:pt x="26" y="26"/>
                    <a:pt x="27" y="23"/>
                    <a:pt x="27" y="18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63" name="グループ化 862"/>
          <p:cNvGrpSpPr/>
          <p:nvPr/>
        </p:nvGrpSpPr>
        <p:grpSpPr>
          <a:xfrm>
            <a:off x="5613400" y="4452938"/>
            <a:ext cx="736600" cy="493713"/>
            <a:chOff x="5613400" y="4452938"/>
            <a:chExt cx="736600" cy="493713"/>
          </a:xfrm>
        </p:grpSpPr>
        <p:sp>
          <p:nvSpPr>
            <p:cNvPr id="334" name="Freeform 542"/>
            <p:cNvSpPr>
              <a:spLocks noEditPoints="1"/>
            </p:cNvSpPr>
            <p:nvPr/>
          </p:nvSpPr>
          <p:spPr bwMode="auto">
            <a:xfrm>
              <a:off x="5613400" y="4452938"/>
              <a:ext cx="736600" cy="493713"/>
            </a:xfrm>
            <a:custGeom>
              <a:avLst/>
              <a:gdLst>
                <a:gd name="T0" fmla="*/ 0 w 464"/>
                <a:gd name="T1" fmla="*/ 0 h 311"/>
                <a:gd name="T2" fmla="*/ 0 w 464"/>
                <a:gd name="T3" fmla="*/ 311 h 311"/>
                <a:gd name="T4" fmla="*/ 464 w 464"/>
                <a:gd name="T5" fmla="*/ 311 h 311"/>
                <a:gd name="T6" fmla="*/ 464 w 464"/>
                <a:gd name="T7" fmla="*/ 0 h 311"/>
                <a:gd name="T8" fmla="*/ 0 w 464"/>
                <a:gd name="T9" fmla="*/ 0 h 311"/>
                <a:gd name="T10" fmla="*/ 441 w 464"/>
                <a:gd name="T11" fmla="*/ 286 h 311"/>
                <a:gd name="T12" fmla="*/ 18 w 464"/>
                <a:gd name="T13" fmla="*/ 286 h 311"/>
                <a:gd name="T14" fmla="*/ 18 w 464"/>
                <a:gd name="T15" fmla="*/ 65 h 311"/>
                <a:gd name="T16" fmla="*/ 441 w 464"/>
                <a:gd name="T17" fmla="*/ 65 h 311"/>
                <a:gd name="T18" fmla="*/ 441 w 464"/>
                <a:gd name="T19" fmla="*/ 28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" h="311">
                  <a:moveTo>
                    <a:pt x="0" y="0"/>
                  </a:moveTo>
                  <a:lnTo>
                    <a:pt x="0" y="311"/>
                  </a:lnTo>
                  <a:lnTo>
                    <a:pt x="464" y="311"/>
                  </a:lnTo>
                  <a:lnTo>
                    <a:pt x="464" y="0"/>
                  </a:lnTo>
                  <a:lnTo>
                    <a:pt x="0" y="0"/>
                  </a:lnTo>
                  <a:close/>
                  <a:moveTo>
                    <a:pt x="441" y="286"/>
                  </a:moveTo>
                  <a:lnTo>
                    <a:pt x="18" y="286"/>
                  </a:lnTo>
                  <a:lnTo>
                    <a:pt x="18" y="65"/>
                  </a:lnTo>
                  <a:lnTo>
                    <a:pt x="441" y="65"/>
                  </a:lnTo>
                  <a:lnTo>
                    <a:pt x="441" y="286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5" name="Rectangle 543"/>
            <p:cNvSpPr>
              <a:spLocks noChangeArrowheads="1"/>
            </p:cNvSpPr>
            <p:nvPr/>
          </p:nvSpPr>
          <p:spPr bwMode="auto">
            <a:xfrm>
              <a:off x="5705475" y="4618038"/>
              <a:ext cx="225425" cy="2254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6" name="Rectangle 544"/>
            <p:cNvSpPr>
              <a:spLocks noChangeArrowheads="1"/>
            </p:cNvSpPr>
            <p:nvPr/>
          </p:nvSpPr>
          <p:spPr bwMode="auto">
            <a:xfrm>
              <a:off x="6010275" y="4811713"/>
              <a:ext cx="239713" cy="317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7" name="Rectangle 545"/>
            <p:cNvSpPr>
              <a:spLocks noChangeArrowheads="1"/>
            </p:cNvSpPr>
            <p:nvPr/>
          </p:nvSpPr>
          <p:spPr bwMode="auto">
            <a:xfrm>
              <a:off x="6010275" y="4746626"/>
              <a:ext cx="239713" cy="3175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8" name="Rectangle 546"/>
            <p:cNvSpPr>
              <a:spLocks noChangeArrowheads="1"/>
            </p:cNvSpPr>
            <p:nvPr/>
          </p:nvSpPr>
          <p:spPr bwMode="auto">
            <a:xfrm>
              <a:off x="6010275" y="4684713"/>
              <a:ext cx="239713" cy="3016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9" name="Rectangle 547"/>
            <p:cNvSpPr>
              <a:spLocks noChangeArrowheads="1"/>
            </p:cNvSpPr>
            <p:nvPr/>
          </p:nvSpPr>
          <p:spPr bwMode="auto">
            <a:xfrm>
              <a:off x="6010275" y="4618038"/>
              <a:ext cx="239713" cy="349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65" name="グループ化 864"/>
          <p:cNvGrpSpPr/>
          <p:nvPr/>
        </p:nvGrpSpPr>
        <p:grpSpPr>
          <a:xfrm>
            <a:off x="6540500" y="4303713"/>
            <a:ext cx="742950" cy="768350"/>
            <a:chOff x="6540500" y="4303713"/>
            <a:chExt cx="742950" cy="768350"/>
          </a:xfrm>
        </p:grpSpPr>
        <p:sp>
          <p:nvSpPr>
            <p:cNvPr id="340" name="Freeform 548"/>
            <p:cNvSpPr>
              <a:spLocks noEditPoints="1"/>
            </p:cNvSpPr>
            <p:nvPr/>
          </p:nvSpPr>
          <p:spPr bwMode="auto">
            <a:xfrm>
              <a:off x="6540500" y="4303713"/>
              <a:ext cx="742950" cy="768350"/>
            </a:xfrm>
            <a:custGeom>
              <a:avLst/>
              <a:gdLst>
                <a:gd name="T0" fmla="*/ 206 w 260"/>
                <a:gd name="T1" fmla="*/ 0 h 269"/>
                <a:gd name="T2" fmla="*/ 36 w 260"/>
                <a:gd name="T3" fmla="*/ 0 h 269"/>
                <a:gd name="T4" fmla="*/ 0 w 260"/>
                <a:gd name="T5" fmla="*/ 36 h 269"/>
                <a:gd name="T6" fmla="*/ 0 w 260"/>
                <a:gd name="T7" fmla="*/ 233 h 269"/>
                <a:gd name="T8" fmla="*/ 36 w 260"/>
                <a:gd name="T9" fmla="*/ 269 h 269"/>
                <a:gd name="T10" fmla="*/ 224 w 260"/>
                <a:gd name="T11" fmla="*/ 269 h 269"/>
                <a:gd name="T12" fmla="*/ 260 w 260"/>
                <a:gd name="T13" fmla="*/ 233 h 269"/>
                <a:gd name="T14" fmla="*/ 260 w 260"/>
                <a:gd name="T15" fmla="*/ 53 h 269"/>
                <a:gd name="T16" fmla="*/ 206 w 260"/>
                <a:gd name="T17" fmla="*/ 0 h 269"/>
                <a:gd name="T18" fmla="*/ 238 w 260"/>
                <a:gd name="T19" fmla="*/ 233 h 269"/>
                <a:gd name="T20" fmla="*/ 224 w 260"/>
                <a:gd name="T21" fmla="*/ 247 h 269"/>
                <a:gd name="T22" fmla="*/ 36 w 260"/>
                <a:gd name="T23" fmla="*/ 247 h 269"/>
                <a:gd name="T24" fmla="*/ 23 w 260"/>
                <a:gd name="T25" fmla="*/ 233 h 269"/>
                <a:gd name="T26" fmla="*/ 23 w 260"/>
                <a:gd name="T27" fmla="*/ 35 h 269"/>
                <a:gd name="T28" fmla="*/ 36 w 260"/>
                <a:gd name="T29" fmla="*/ 21 h 269"/>
                <a:gd name="T30" fmla="*/ 195 w 260"/>
                <a:gd name="T31" fmla="*/ 21 h 269"/>
                <a:gd name="T32" fmla="*/ 195 w 260"/>
                <a:gd name="T33" fmla="*/ 65 h 269"/>
                <a:gd name="T34" fmla="*/ 238 w 260"/>
                <a:gd name="T35" fmla="*/ 65 h 269"/>
                <a:gd name="T36" fmla="*/ 238 w 260"/>
                <a:gd name="T37" fmla="*/ 23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0" h="269">
                  <a:moveTo>
                    <a:pt x="20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53"/>
                    <a:pt x="17" y="269"/>
                    <a:pt x="36" y="269"/>
                  </a:cubicBezTo>
                  <a:cubicBezTo>
                    <a:pt x="224" y="269"/>
                    <a:pt x="224" y="269"/>
                    <a:pt x="224" y="269"/>
                  </a:cubicBezTo>
                  <a:cubicBezTo>
                    <a:pt x="244" y="269"/>
                    <a:pt x="260" y="253"/>
                    <a:pt x="260" y="233"/>
                  </a:cubicBezTo>
                  <a:cubicBezTo>
                    <a:pt x="260" y="53"/>
                    <a:pt x="260" y="53"/>
                    <a:pt x="260" y="53"/>
                  </a:cubicBezTo>
                  <a:lnTo>
                    <a:pt x="206" y="0"/>
                  </a:lnTo>
                  <a:close/>
                  <a:moveTo>
                    <a:pt x="238" y="233"/>
                  </a:moveTo>
                  <a:cubicBezTo>
                    <a:pt x="238" y="241"/>
                    <a:pt x="232" y="247"/>
                    <a:pt x="224" y="247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29" y="247"/>
                    <a:pt x="23" y="241"/>
                    <a:pt x="23" y="23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7"/>
                    <a:pt x="29" y="21"/>
                    <a:pt x="36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8" y="233"/>
                    <a:pt x="238" y="233"/>
                    <a:pt x="238" y="233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1" name="Freeform 549"/>
            <p:cNvSpPr>
              <a:spLocks/>
            </p:cNvSpPr>
            <p:nvPr/>
          </p:nvSpPr>
          <p:spPr bwMode="auto">
            <a:xfrm>
              <a:off x="6732588" y="4484688"/>
              <a:ext cx="128588" cy="404813"/>
            </a:xfrm>
            <a:custGeom>
              <a:avLst/>
              <a:gdLst>
                <a:gd name="T0" fmla="*/ 12 w 45"/>
                <a:gd name="T1" fmla="*/ 30 h 142"/>
                <a:gd name="T2" fmla="*/ 12 w 45"/>
                <a:gd name="T3" fmla="*/ 48 h 142"/>
                <a:gd name="T4" fmla="*/ 0 w 45"/>
                <a:gd name="T5" fmla="*/ 63 h 142"/>
                <a:gd name="T6" fmla="*/ 0 w 45"/>
                <a:gd name="T7" fmla="*/ 79 h 142"/>
                <a:gd name="T8" fmla="*/ 12 w 45"/>
                <a:gd name="T9" fmla="*/ 93 h 142"/>
                <a:gd name="T10" fmla="*/ 12 w 45"/>
                <a:gd name="T11" fmla="*/ 113 h 142"/>
                <a:gd name="T12" fmla="*/ 19 w 45"/>
                <a:gd name="T13" fmla="*/ 135 h 142"/>
                <a:gd name="T14" fmla="*/ 45 w 45"/>
                <a:gd name="T15" fmla="*/ 142 h 142"/>
                <a:gd name="T16" fmla="*/ 45 w 45"/>
                <a:gd name="T17" fmla="*/ 127 h 142"/>
                <a:gd name="T18" fmla="*/ 35 w 45"/>
                <a:gd name="T19" fmla="*/ 123 h 142"/>
                <a:gd name="T20" fmla="*/ 32 w 45"/>
                <a:gd name="T21" fmla="*/ 112 h 142"/>
                <a:gd name="T22" fmla="*/ 32 w 45"/>
                <a:gd name="T23" fmla="*/ 96 h 142"/>
                <a:gd name="T24" fmla="*/ 20 w 45"/>
                <a:gd name="T25" fmla="*/ 71 h 142"/>
                <a:gd name="T26" fmla="*/ 20 w 45"/>
                <a:gd name="T27" fmla="*/ 71 h 142"/>
                <a:gd name="T28" fmla="*/ 32 w 45"/>
                <a:gd name="T29" fmla="*/ 47 h 142"/>
                <a:gd name="T30" fmla="*/ 32 w 45"/>
                <a:gd name="T31" fmla="*/ 30 h 142"/>
                <a:gd name="T32" fmla="*/ 45 w 45"/>
                <a:gd name="T33" fmla="*/ 16 h 142"/>
                <a:gd name="T34" fmla="*/ 45 w 45"/>
                <a:gd name="T35" fmla="*/ 0 h 142"/>
                <a:gd name="T36" fmla="*/ 19 w 45"/>
                <a:gd name="T37" fmla="*/ 8 h 142"/>
                <a:gd name="T38" fmla="*/ 12 w 45"/>
                <a:gd name="T39" fmla="*/ 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142">
                  <a:moveTo>
                    <a:pt x="12" y="30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58"/>
                    <a:pt x="7" y="63"/>
                    <a:pt x="0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2" y="84"/>
                    <a:pt x="12" y="9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23"/>
                    <a:pt x="14" y="130"/>
                    <a:pt x="19" y="135"/>
                  </a:cubicBezTo>
                  <a:cubicBezTo>
                    <a:pt x="24" y="140"/>
                    <a:pt x="32" y="142"/>
                    <a:pt x="45" y="142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1" y="127"/>
                    <a:pt x="38" y="126"/>
                    <a:pt x="35" y="123"/>
                  </a:cubicBezTo>
                  <a:cubicBezTo>
                    <a:pt x="33" y="122"/>
                    <a:pt x="32" y="117"/>
                    <a:pt x="32" y="112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83"/>
                    <a:pt x="28" y="74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9" y="68"/>
                    <a:pt x="32" y="60"/>
                    <a:pt x="32" y="47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0"/>
                    <a:pt x="37" y="16"/>
                    <a:pt x="45" y="1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2" y="0"/>
                    <a:pt x="24" y="3"/>
                    <a:pt x="19" y="8"/>
                  </a:cubicBezTo>
                  <a:cubicBezTo>
                    <a:pt x="14" y="12"/>
                    <a:pt x="12" y="19"/>
                    <a:pt x="12" y="3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2" name="Freeform 550"/>
            <p:cNvSpPr>
              <a:spLocks/>
            </p:cNvSpPr>
            <p:nvPr/>
          </p:nvSpPr>
          <p:spPr bwMode="auto">
            <a:xfrm>
              <a:off x="6940550" y="4481513"/>
              <a:ext cx="128588" cy="404813"/>
            </a:xfrm>
            <a:custGeom>
              <a:avLst/>
              <a:gdLst>
                <a:gd name="T0" fmla="*/ 33 w 45"/>
                <a:gd name="T1" fmla="*/ 49 h 142"/>
                <a:gd name="T2" fmla="*/ 33 w 45"/>
                <a:gd name="T3" fmla="*/ 30 h 142"/>
                <a:gd name="T4" fmla="*/ 26 w 45"/>
                <a:gd name="T5" fmla="*/ 7 h 142"/>
                <a:gd name="T6" fmla="*/ 0 w 45"/>
                <a:gd name="T7" fmla="*/ 0 h 142"/>
                <a:gd name="T8" fmla="*/ 0 w 45"/>
                <a:gd name="T9" fmla="*/ 15 h 142"/>
                <a:gd name="T10" fmla="*/ 13 w 45"/>
                <a:gd name="T11" fmla="*/ 29 h 142"/>
                <a:gd name="T12" fmla="*/ 13 w 45"/>
                <a:gd name="T13" fmla="*/ 45 h 142"/>
                <a:gd name="T14" fmla="*/ 25 w 45"/>
                <a:gd name="T15" fmla="*/ 70 h 142"/>
                <a:gd name="T16" fmla="*/ 25 w 45"/>
                <a:gd name="T17" fmla="*/ 70 h 142"/>
                <a:gd name="T18" fmla="*/ 13 w 45"/>
                <a:gd name="T19" fmla="*/ 94 h 142"/>
                <a:gd name="T20" fmla="*/ 13 w 45"/>
                <a:gd name="T21" fmla="*/ 111 h 142"/>
                <a:gd name="T22" fmla="*/ 10 w 45"/>
                <a:gd name="T23" fmla="*/ 123 h 142"/>
                <a:gd name="T24" fmla="*/ 0 w 45"/>
                <a:gd name="T25" fmla="*/ 126 h 142"/>
                <a:gd name="T26" fmla="*/ 0 w 45"/>
                <a:gd name="T27" fmla="*/ 142 h 142"/>
                <a:gd name="T28" fmla="*/ 26 w 45"/>
                <a:gd name="T29" fmla="*/ 134 h 142"/>
                <a:gd name="T30" fmla="*/ 33 w 45"/>
                <a:gd name="T31" fmla="*/ 112 h 142"/>
                <a:gd name="T32" fmla="*/ 33 w 45"/>
                <a:gd name="T33" fmla="*/ 93 h 142"/>
                <a:gd name="T34" fmla="*/ 45 w 45"/>
                <a:gd name="T35" fmla="*/ 77 h 142"/>
                <a:gd name="T36" fmla="*/ 45 w 45"/>
                <a:gd name="T37" fmla="*/ 62 h 142"/>
                <a:gd name="T38" fmla="*/ 33 w 45"/>
                <a:gd name="T39" fmla="*/ 4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142">
                  <a:moveTo>
                    <a:pt x="33" y="49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19"/>
                    <a:pt x="31" y="12"/>
                    <a:pt x="26" y="7"/>
                  </a:cubicBezTo>
                  <a:cubicBezTo>
                    <a:pt x="21" y="2"/>
                    <a:pt x="13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13" y="19"/>
                    <a:pt x="13" y="2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59"/>
                    <a:pt x="17" y="67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16" y="74"/>
                    <a:pt x="13" y="81"/>
                    <a:pt x="13" y="94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17"/>
                    <a:pt x="12" y="120"/>
                    <a:pt x="10" y="123"/>
                  </a:cubicBezTo>
                  <a:cubicBezTo>
                    <a:pt x="8" y="125"/>
                    <a:pt x="5" y="126"/>
                    <a:pt x="0" y="126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3" y="142"/>
                    <a:pt x="21" y="139"/>
                    <a:pt x="26" y="134"/>
                  </a:cubicBezTo>
                  <a:cubicBezTo>
                    <a:pt x="31" y="130"/>
                    <a:pt x="33" y="122"/>
                    <a:pt x="33" y="11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82"/>
                    <a:pt x="38" y="77"/>
                    <a:pt x="45" y="77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38" y="64"/>
                    <a:pt x="33" y="59"/>
                    <a:pt x="33" y="49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67" name="グループ化 866"/>
          <p:cNvGrpSpPr/>
          <p:nvPr/>
        </p:nvGrpSpPr>
        <p:grpSpPr>
          <a:xfrm>
            <a:off x="7473950" y="4327526"/>
            <a:ext cx="744538" cy="727075"/>
            <a:chOff x="7473950" y="4327526"/>
            <a:chExt cx="744538" cy="727075"/>
          </a:xfrm>
        </p:grpSpPr>
        <p:sp>
          <p:nvSpPr>
            <p:cNvPr id="343" name="Freeform 551"/>
            <p:cNvSpPr>
              <a:spLocks/>
            </p:cNvSpPr>
            <p:nvPr/>
          </p:nvSpPr>
          <p:spPr bwMode="auto">
            <a:xfrm>
              <a:off x="7534275" y="4670426"/>
              <a:ext cx="684213" cy="325438"/>
            </a:xfrm>
            <a:custGeom>
              <a:avLst/>
              <a:gdLst>
                <a:gd name="T0" fmla="*/ 318 w 431"/>
                <a:gd name="T1" fmla="*/ 0 h 205"/>
                <a:gd name="T2" fmla="*/ 187 w 431"/>
                <a:gd name="T3" fmla="*/ 165 h 205"/>
                <a:gd name="T4" fmla="*/ 77 w 431"/>
                <a:gd name="T5" fmla="*/ 70 h 205"/>
                <a:gd name="T6" fmla="*/ 4 w 431"/>
                <a:gd name="T7" fmla="*/ 134 h 205"/>
                <a:gd name="T8" fmla="*/ 0 w 431"/>
                <a:gd name="T9" fmla="*/ 131 h 205"/>
                <a:gd name="T10" fmla="*/ 0 w 431"/>
                <a:gd name="T11" fmla="*/ 205 h 205"/>
                <a:gd name="T12" fmla="*/ 431 w 431"/>
                <a:gd name="T13" fmla="*/ 205 h 205"/>
                <a:gd name="T14" fmla="*/ 431 w 431"/>
                <a:gd name="T15" fmla="*/ 62 h 205"/>
                <a:gd name="T16" fmla="*/ 318 w 431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05">
                  <a:moveTo>
                    <a:pt x="318" y="0"/>
                  </a:moveTo>
                  <a:lnTo>
                    <a:pt x="187" y="165"/>
                  </a:lnTo>
                  <a:lnTo>
                    <a:pt x="77" y="70"/>
                  </a:lnTo>
                  <a:lnTo>
                    <a:pt x="4" y="134"/>
                  </a:lnTo>
                  <a:lnTo>
                    <a:pt x="0" y="131"/>
                  </a:lnTo>
                  <a:lnTo>
                    <a:pt x="0" y="205"/>
                  </a:lnTo>
                  <a:lnTo>
                    <a:pt x="431" y="205"/>
                  </a:lnTo>
                  <a:lnTo>
                    <a:pt x="431" y="6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4" name="Freeform 552"/>
            <p:cNvSpPr>
              <a:spLocks/>
            </p:cNvSpPr>
            <p:nvPr/>
          </p:nvSpPr>
          <p:spPr bwMode="auto">
            <a:xfrm>
              <a:off x="7534275" y="4356101"/>
              <a:ext cx="684213" cy="490538"/>
            </a:xfrm>
            <a:custGeom>
              <a:avLst/>
              <a:gdLst>
                <a:gd name="T0" fmla="*/ 311 w 431"/>
                <a:gd name="T1" fmla="*/ 0 h 309"/>
                <a:gd name="T2" fmla="*/ 156 w 431"/>
                <a:gd name="T3" fmla="*/ 181 h 309"/>
                <a:gd name="T4" fmla="*/ 36 w 431"/>
                <a:gd name="T5" fmla="*/ 147 h 309"/>
                <a:gd name="T6" fmla="*/ 0 w 431"/>
                <a:gd name="T7" fmla="*/ 198 h 309"/>
                <a:gd name="T8" fmla="*/ 0 w 431"/>
                <a:gd name="T9" fmla="*/ 289 h 309"/>
                <a:gd name="T10" fmla="*/ 77 w 431"/>
                <a:gd name="T11" fmla="*/ 224 h 309"/>
                <a:gd name="T12" fmla="*/ 176 w 431"/>
                <a:gd name="T13" fmla="*/ 309 h 309"/>
                <a:gd name="T14" fmla="*/ 304 w 431"/>
                <a:gd name="T15" fmla="*/ 149 h 309"/>
                <a:gd name="T16" fmla="*/ 431 w 431"/>
                <a:gd name="T17" fmla="*/ 221 h 309"/>
                <a:gd name="T18" fmla="*/ 431 w 431"/>
                <a:gd name="T19" fmla="*/ 27 h 309"/>
                <a:gd name="T20" fmla="*/ 311 w 431"/>
                <a:gd name="T2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1" h="309">
                  <a:moveTo>
                    <a:pt x="311" y="0"/>
                  </a:moveTo>
                  <a:lnTo>
                    <a:pt x="156" y="181"/>
                  </a:lnTo>
                  <a:lnTo>
                    <a:pt x="36" y="147"/>
                  </a:lnTo>
                  <a:lnTo>
                    <a:pt x="0" y="198"/>
                  </a:lnTo>
                  <a:lnTo>
                    <a:pt x="0" y="289"/>
                  </a:lnTo>
                  <a:lnTo>
                    <a:pt x="77" y="224"/>
                  </a:lnTo>
                  <a:lnTo>
                    <a:pt x="176" y="309"/>
                  </a:lnTo>
                  <a:lnTo>
                    <a:pt x="304" y="149"/>
                  </a:lnTo>
                  <a:lnTo>
                    <a:pt x="431" y="221"/>
                  </a:lnTo>
                  <a:lnTo>
                    <a:pt x="431" y="2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5" name="Freeform 553"/>
            <p:cNvSpPr>
              <a:spLocks/>
            </p:cNvSpPr>
            <p:nvPr/>
          </p:nvSpPr>
          <p:spPr bwMode="auto">
            <a:xfrm>
              <a:off x="7473950" y="4327526"/>
              <a:ext cx="744538" cy="727075"/>
            </a:xfrm>
            <a:custGeom>
              <a:avLst/>
              <a:gdLst>
                <a:gd name="T0" fmla="*/ 20 w 469"/>
                <a:gd name="T1" fmla="*/ 439 h 458"/>
                <a:gd name="T2" fmla="*/ 20 w 469"/>
                <a:gd name="T3" fmla="*/ 0 h 458"/>
                <a:gd name="T4" fmla="*/ 0 w 469"/>
                <a:gd name="T5" fmla="*/ 0 h 458"/>
                <a:gd name="T6" fmla="*/ 0 w 469"/>
                <a:gd name="T7" fmla="*/ 439 h 458"/>
                <a:gd name="T8" fmla="*/ 0 w 469"/>
                <a:gd name="T9" fmla="*/ 442 h 458"/>
                <a:gd name="T10" fmla="*/ 0 w 469"/>
                <a:gd name="T11" fmla="*/ 458 h 458"/>
                <a:gd name="T12" fmla="*/ 469 w 469"/>
                <a:gd name="T13" fmla="*/ 458 h 458"/>
                <a:gd name="T14" fmla="*/ 469 w 469"/>
                <a:gd name="T15" fmla="*/ 439 h 458"/>
                <a:gd name="T16" fmla="*/ 20 w 469"/>
                <a:gd name="T17" fmla="*/ 439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458">
                  <a:moveTo>
                    <a:pt x="20" y="439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0" y="442"/>
                  </a:lnTo>
                  <a:lnTo>
                    <a:pt x="0" y="458"/>
                  </a:lnTo>
                  <a:lnTo>
                    <a:pt x="469" y="458"/>
                  </a:lnTo>
                  <a:lnTo>
                    <a:pt x="469" y="439"/>
                  </a:lnTo>
                  <a:lnTo>
                    <a:pt x="20" y="439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46" name="Freeform 554"/>
          <p:cNvSpPr>
            <a:spLocks/>
          </p:cNvSpPr>
          <p:nvPr/>
        </p:nvSpPr>
        <p:spPr bwMode="auto">
          <a:xfrm>
            <a:off x="8378825" y="4349751"/>
            <a:ext cx="915988" cy="660400"/>
          </a:xfrm>
          <a:custGeom>
            <a:avLst/>
            <a:gdLst>
              <a:gd name="T0" fmla="*/ 249 w 321"/>
              <a:gd name="T1" fmla="*/ 28 h 231"/>
              <a:gd name="T2" fmla="*/ 138 w 321"/>
              <a:gd name="T3" fmla="*/ 55 h 231"/>
              <a:gd name="T4" fmla="*/ 26 w 321"/>
              <a:gd name="T5" fmla="*/ 28 h 231"/>
              <a:gd name="T6" fmla="*/ 23 w 321"/>
              <a:gd name="T7" fmla="*/ 119 h 231"/>
              <a:gd name="T8" fmla="*/ 50 w 321"/>
              <a:gd name="T9" fmla="*/ 118 h 231"/>
              <a:gd name="T10" fmla="*/ 64 w 321"/>
              <a:gd name="T11" fmla="*/ 118 h 231"/>
              <a:gd name="T12" fmla="*/ 91 w 321"/>
              <a:gd name="T13" fmla="*/ 63 h 231"/>
              <a:gd name="T14" fmla="*/ 106 w 321"/>
              <a:gd name="T15" fmla="*/ 55 h 231"/>
              <a:gd name="T16" fmla="*/ 117 w 321"/>
              <a:gd name="T17" fmla="*/ 72 h 231"/>
              <a:gd name="T18" fmla="*/ 118 w 321"/>
              <a:gd name="T19" fmla="*/ 153 h 231"/>
              <a:gd name="T20" fmla="*/ 127 w 321"/>
              <a:gd name="T21" fmla="*/ 126 h 231"/>
              <a:gd name="T22" fmla="*/ 133 w 321"/>
              <a:gd name="T23" fmla="*/ 119 h 231"/>
              <a:gd name="T24" fmla="*/ 216 w 321"/>
              <a:gd name="T25" fmla="*/ 118 h 231"/>
              <a:gd name="T26" fmla="*/ 220 w 321"/>
              <a:gd name="T27" fmla="*/ 122 h 231"/>
              <a:gd name="T28" fmla="*/ 222 w 321"/>
              <a:gd name="T29" fmla="*/ 140 h 231"/>
              <a:gd name="T30" fmla="*/ 148 w 321"/>
              <a:gd name="T31" fmla="*/ 140 h 231"/>
              <a:gd name="T32" fmla="*/ 125 w 321"/>
              <a:gd name="T33" fmla="*/ 187 h 231"/>
              <a:gd name="T34" fmla="*/ 110 w 321"/>
              <a:gd name="T35" fmla="*/ 192 h 231"/>
              <a:gd name="T36" fmla="*/ 110 w 321"/>
              <a:gd name="T37" fmla="*/ 192 h 231"/>
              <a:gd name="T38" fmla="*/ 96 w 321"/>
              <a:gd name="T39" fmla="*/ 171 h 231"/>
              <a:gd name="T40" fmla="*/ 95 w 321"/>
              <a:gd name="T41" fmla="*/ 105 h 231"/>
              <a:gd name="T42" fmla="*/ 84 w 321"/>
              <a:gd name="T43" fmla="*/ 136 h 231"/>
              <a:gd name="T44" fmla="*/ 77 w 321"/>
              <a:gd name="T45" fmla="*/ 140 h 231"/>
              <a:gd name="T46" fmla="*/ 58 w 321"/>
              <a:gd name="T47" fmla="*/ 140 h 231"/>
              <a:gd name="T48" fmla="*/ 36 w 321"/>
              <a:gd name="T49" fmla="*/ 140 h 231"/>
              <a:gd name="T50" fmla="*/ 137 w 321"/>
              <a:gd name="T51" fmla="*/ 231 h 231"/>
              <a:gd name="T52" fmla="*/ 137 w 321"/>
              <a:gd name="T53" fmla="*/ 231 h 231"/>
              <a:gd name="T54" fmla="*/ 137 w 321"/>
              <a:gd name="T55" fmla="*/ 231 h 231"/>
              <a:gd name="T56" fmla="*/ 137 w 321"/>
              <a:gd name="T57" fmla="*/ 231 h 231"/>
              <a:gd name="T58" fmla="*/ 137 w 321"/>
              <a:gd name="T59" fmla="*/ 231 h 231"/>
              <a:gd name="T60" fmla="*/ 249 w 321"/>
              <a:gd name="T61" fmla="*/ 2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1" h="231">
                <a:moveTo>
                  <a:pt x="249" y="28"/>
                </a:moveTo>
                <a:cubicBezTo>
                  <a:pt x="223" y="0"/>
                  <a:pt x="169" y="11"/>
                  <a:pt x="138" y="55"/>
                </a:cubicBezTo>
                <a:cubicBezTo>
                  <a:pt x="99" y="8"/>
                  <a:pt x="53" y="0"/>
                  <a:pt x="26" y="28"/>
                </a:cubicBezTo>
                <a:cubicBezTo>
                  <a:pt x="0" y="57"/>
                  <a:pt x="7" y="91"/>
                  <a:pt x="23" y="119"/>
                </a:cubicBezTo>
                <a:cubicBezTo>
                  <a:pt x="50" y="118"/>
                  <a:pt x="50" y="118"/>
                  <a:pt x="50" y="118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60"/>
                  <a:pt x="103" y="54"/>
                  <a:pt x="106" y="55"/>
                </a:cubicBezTo>
                <a:cubicBezTo>
                  <a:pt x="116" y="55"/>
                  <a:pt x="116" y="68"/>
                  <a:pt x="117" y="72"/>
                </a:cubicBezTo>
                <a:cubicBezTo>
                  <a:pt x="118" y="153"/>
                  <a:pt x="118" y="153"/>
                  <a:pt x="118" y="153"/>
                </a:cubicBezTo>
                <a:cubicBezTo>
                  <a:pt x="127" y="126"/>
                  <a:pt x="127" y="126"/>
                  <a:pt x="127" y="126"/>
                </a:cubicBezTo>
                <a:cubicBezTo>
                  <a:pt x="128" y="123"/>
                  <a:pt x="130" y="119"/>
                  <a:pt x="133" y="119"/>
                </a:cubicBezTo>
                <a:cubicBezTo>
                  <a:pt x="216" y="118"/>
                  <a:pt x="216" y="118"/>
                  <a:pt x="216" y="118"/>
                </a:cubicBezTo>
                <a:cubicBezTo>
                  <a:pt x="219" y="118"/>
                  <a:pt x="220" y="119"/>
                  <a:pt x="220" y="122"/>
                </a:cubicBezTo>
                <a:cubicBezTo>
                  <a:pt x="220" y="126"/>
                  <a:pt x="226" y="140"/>
                  <a:pt x="222" y="140"/>
                </a:cubicBezTo>
                <a:cubicBezTo>
                  <a:pt x="148" y="140"/>
                  <a:pt x="148" y="140"/>
                  <a:pt x="148" y="140"/>
                </a:cubicBezTo>
                <a:cubicBezTo>
                  <a:pt x="125" y="187"/>
                  <a:pt x="125" y="187"/>
                  <a:pt x="125" y="187"/>
                </a:cubicBezTo>
                <a:cubicBezTo>
                  <a:pt x="122" y="191"/>
                  <a:pt x="112" y="192"/>
                  <a:pt x="110" y="192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98" y="190"/>
                  <a:pt x="97" y="175"/>
                  <a:pt x="96" y="171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3" y="139"/>
                  <a:pt x="80" y="139"/>
                  <a:pt x="77" y="140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36" y="140"/>
                  <a:pt x="36" y="140"/>
                  <a:pt x="36" y="140"/>
                </a:cubicBezTo>
                <a:cubicBezTo>
                  <a:pt x="72" y="187"/>
                  <a:pt x="116" y="224"/>
                  <a:pt x="137" y="231"/>
                </a:cubicBezTo>
                <a:cubicBezTo>
                  <a:pt x="137" y="231"/>
                  <a:pt x="137" y="231"/>
                  <a:pt x="137" y="231"/>
                </a:cubicBezTo>
                <a:cubicBezTo>
                  <a:pt x="137" y="231"/>
                  <a:pt x="137" y="231"/>
                  <a:pt x="137" y="231"/>
                </a:cubicBezTo>
                <a:cubicBezTo>
                  <a:pt x="137" y="231"/>
                  <a:pt x="137" y="231"/>
                  <a:pt x="137" y="231"/>
                </a:cubicBezTo>
                <a:cubicBezTo>
                  <a:pt x="137" y="231"/>
                  <a:pt x="137" y="231"/>
                  <a:pt x="137" y="231"/>
                </a:cubicBezTo>
                <a:cubicBezTo>
                  <a:pt x="168" y="219"/>
                  <a:pt x="321" y="106"/>
                  <a:pt x="249" y="28"/>
                </a:cubicBezTo>
                <a:close/>
              </a:path>
            </a:pathLst>
          </a:custGeom>
          <a:solidFill>
            <a:srgbClr val="3276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59" name="グループ化 858"/>
          <p:cNvGrpSpPr/>
          <p:nvPr/>
        </p:nvGrpSpPr>
        <p:grpSpPr>
          <a:xfrm>
            <a:off x="3040063" y="5200651"/>
            <a:ext cx="349250" cy="130175"/>
            <a:chOff x="3040063" y="5200651"/>
            <a:chExt cx="349250" cy="130175"/>
          </a:xfrm>
        </p:grpSpPr>
        <p:sp>
          <p:nvSpPr>
            <p:cNvPr id="347" name="Rectangle 555"/>
            <p:cNvSpPr>
              <a:spLocks noChangeArrowheads="1"/>
            </p:cNvSpPr>
            <p:nvPr/>
          </p:nvSpPr>
          <p:spPr bwMode="auto">
            <a:xfrm>
              <a:off x="3040063" y="520065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" name="Rectangle 556"/>
            <p:cNvSpPr>
              <a:spLocks noChangeArrowheads="1"/>
            </p:cNvSpPr>
            <p:nvPr/>
          </p:nvSpPr>
          <p:spPr bwMode="auto">
            <a:xfrm>
              <a:off x="3098800" y="520065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9" name="Rectangle 557"/>
            <p:cNvSpPr>
              <a:spLocks noChangeArrowheads="1"/>
            </p:cNvSpPr>
            <p:nvPr/>
          </p:nvSpPr>
          <p:spPr bwMode="auto">
            <a:xfrm>
              <a:off x="3159125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0" name="Rectangle 558"/>
            <p:cNvSpPr>
              <a:spLocks noChangeArrowheads="1"/>
            </p:cNvSpPr>
            <p:nvPr/>
          </p:nvSpPr>
          <p:spPr bwMode="auto">
            <a:xfrm>
              <a:off x="3184525" y="5200651"/>
              <a:ext cx="1619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" name="Rectangle 559"/>
            <p:cNvSpPr>
              <a:spLocks noChangeArrowheads="1"/>
            </p:cNvSpPr>
            <p:nvPr/>
          </p:nvSpPr>
          <p:spPr bwMode="auto">
            <a:xfrm>
              <a:off x="3302000" y="52006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5" name="グループ化 854"/>
          <p:cNvGrpSpPr/>
          <p:nvPr/>
        </p:nvGrpSpPr>
        <p:grpSpPr>
          <a:xfrm>
            <a:off x="93663" y="5200651"/>
            <a:ext cx="631825" cy="130175"/>
            <a:chOff x="93663" y="5200651"/>
            <a:chExt cx="631825" cy="130175"/>
          </a:xfrm>
        </p:grpSpPr>
        <p:sp>
          <p:nvSpPr>
            <p:cNvPr id="352" name="Rectangle 560"/>
            <p:cNvSpPr>
              <a:spLocks noChangeArrowheads="1"/>
            </p:cNvSpPr>
            <p:nvPr/>
          </p:nvSpPr>
          <p:spPr bwMode="auto">
            <a:xfrm>
              <a:off x="93663" y="520065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3" name="Rectangle 561"/>
            <p:cNvSpPr>
              <a:spLocks noChangeArrowheads="1"/>
            </p:cNvSpPr>
            <p:nvPr/>
          </p:nvSpPr>
          <p:spPr bwMode="auto">
            <a:xfrm>
              <a:off x="160338" y="5200651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4" name="Rectangle 562"/>
            <p:cNvSpPr>
              <a:spLocks noChangeArrowheads="1"/>
            </p:cNvSpPr>
            <p:nvPr/>
          </p:nvSpPr>
          <p:spPr bwMode="auto">
            <a:xfrm>
              <a:off x="21113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5" name="Rectangle 563"/>
            <p:cNvSpPr>
              <a:spLocks noChangeArrowheads="1"/>
            </p:cNvSpPr>
            <p:nvPr/>
          </p:nvSpPr>
          <p:spPr bwMode="auto">
            <a:xfrm>
              <a:off x="268288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,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6" name="Rectangle 564"/>
            <p:cNvSpPr>
              <a:spLocks noChangeArrowheads="1"/>
            </p:cNvSpPr>
            <p:nvPr/>
          </p:nvSpPr>
          <p:spPr bwMode="auto">
            <a:xfrm>
              <a:off x="328613" y="520065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7" name="Rectangle 565"/>
            <p:cNvSpPr>
              <a:spLocks noChangeArrowheads="1"/>
            </p:cNvSpPr>
            <p:nvPr/>
          </p:nvSpPr>
          <p:spPr bwMode="auto">
            <a:xfrm>
              <a:off x="379413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8" name="Rectangle 566"/>
            <p:cNvSpPr>
              <a:spLocks noChangeArrowheads="1"/>
            </p:cNvSpPr>
            <p:nvPr/>
          </p:nvSpPr>
          <p:spPr bwMode="auto">
            <a:xfrm>
              <a:off x="43973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9" name="Rectangle 567"/>
            <p:cNvSpPr>
              <a:spLocks noChangeArrowheads="1"/>
            </p:cNvSpPr>
            <p:nvPr/>
          </p:nvSpPr>
          <p:spPr bwMode="auto">
            <a:xfrm>
              <a:off x="49688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0" name="Rectangle 568"/>
            <p:cNvSpPr>
              <a:spLocks noChangeArrowheads="1"/>
            </p:cNvSpPr>
            <p:nvPr/>
          </p:nvSpPr>
          <p:spPr bwMode="auto">
            <a:xfrm>
              <a:off x="555625" y="52006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1" name="Rectangle 569"/>
            <p:cNvSpPr>
              <a:spLocks noChangeArrowheads="1"/>
            </p:cNvSpPr>
            <p:nvPr/>
          </p:nvSpPr>
          <p:spPr bwMode="auto">
            <a:xfrm>
              <a:off x="596900" y="52006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" name="Rectangle 570"/>
            <p:cNvSpPr>
              <a:spLocks noChangeArrowheads="1"/>
            </p:cNvSpPr>
            <p:nvPr/>
          </p:nvSpPr>
          <p:spPr bwMode="auto">
            <a:xfrm>
              <a:off x="654050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6" name="グループ化 855"/>
          <p:cNvGrpSpPr/>
          <p:nvPr/>
        </p:nvGrpSpPr>
        <p:grpSpPr>
          <a:xfrm>
            <a:off x="1184275" y="5200651"/>
            <a:ext cx="304801" cy="130175"/>
            <a:chOff x="1184275" y="5200651"/>
            <a:chExt cx="304801" cy="130175"/>
          </a:xfrm>
        </p:grpSpPr>
        <p:sp>
          <p:nvSpPr>
            <p:cNvPr id="363" name="Rectangle 571"/>
            <p:cNvSpPr>
              <a:spLocks noChangeArrowheads="1"/>
            </p:cNvSpPr>
            <p:nvPr/>
          </p:nvSpPr>
          <p:spPr bwMode="auto">
            <a:xfrm>
              <a:off x="1184275" y="520065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4" name="Rectangle 572"/>
            <p:cNvSpPr>
              <a:spLocks noChangeArrowheads="1"/>
            </p:cNvSpPr>
            <p:nvPr/>
          </p:nvSpPr>
          <p:spPr bwMode="auto">
            <a:xfrm>
              <a:off x="1249363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5" name="Rectangle 573"/>
            <p:cNvSpPr>
              <a:spLocks noChangeArrowheads="1"/>
            </p:cNvSpPr>
            <p:nvPr/>
          </p:nvSpPr>
          <p:spPr bwMode="auto">
            <a:xfrm>
              <a:off x="1276350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6" name="Rectangle 574"/>
            <p:cNvSpPr>
              <a:spLocks noChangeArrowheads="1"/>
            </p:cNvSpPr>
            <p:nvPr/>
          </p:nvSpPr>
          <p:spPr bwMode="auto">
            <a:xfrm>
              <a:off x="1301750" y="52006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7" name="Rectangle 575"/>
            <p:cNvSpPr>
              <a:spLocks noChangeArrowheads="1"/>
            </p:cNvSpPr>
            <p:nvPr/>
          </p:nvSpPr>
          <p:spPr bwMode="auto">
            <a:xfrm>
              <a:off x="1344613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" name="Rectangle 576"/>
            <p:cNvSpPr>
              <a:spLocks noChangeArrowheads="1"/>
            </p:cNvSpPr>
            <p:nvPr/>
          </p:nvSpPr>
          <p:spPr bwMode="auto">
            <a:xfrm>
              <a:off x="1401763" y="52006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8" name="グループ化 857"/>
          <p:cNvGrpSpPr/>
          <p:nvPr/>
        </p:nvGrpSpPr>
        <p:grpSpPr>
          <a:xfrm>
            <a:off x="2060575" y="5200651"/>
            <a:ext cx="415926" cy="130175"/>
            <a:chOff x="2060575" y="5200651"/>
            <a:chExt cx="415926" cy="130175"/>
          </a:xfrm>
        </p:grpSpPr>
        <p:sp>
          <p:nvSpPr>
            <p:cNvPr id="369" name="Rectangle 577"/>
            <p:cNvSpPr>
              <a:spLocks noChangeArrowheads="1"/>
            </p:cNvSpPr>
            <p:nvPr/>
          </p:nvSpPr>
          <p:spPr bwMode="auto">
            <a:xfrm>
              <a:off x="2060575" y="520065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" name="Rectangle 578"/>
            <p:cNvSpPr>
              <a:spLocks noChangeArrowheads="1"/>
            </p:cNvSpPr>
            <p:nvPr/>
          </p:nvSpPr>
          <p:spPr bwMode="auto">
            <a:xfrm>
              <a:off x="2125663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" name="Rectangle 579"/>
            <p:cNvSpPr>
              <a:spLocks noChangeArrowheads="1"/>
            </p:cNvSpPr>
            <p:nvPr/>
          </p:nvSpPr>
          <p:spPr bwMode="auto">
            <a:xfrm>
              <a:off x="2151063" y="52006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2" name="Rectangle 580"/>
            <p:cNvSpPr>
              <a:spLocks noChangeArrowheads="1"/>
            </p:cNvSpPr>
            <p:nvPr/>
          </p:nvSpPr>
          <p:spPr bwMode="auto">
            <a:xfrm>
              <a:off x="219233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3" name="Rectangle 581"/>
            <p:cNvSpPr>
              <a:spLocks noChangeArrowheads="1"/>
            </p:cNvSpPr>
            <p:nvPr/>
          </p:nvSpPr>
          <p:spPr bwMode="auto">
            <a:xfrm>
              <a:off x="2249488" y="520065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4" name="Rectangle 582"/>
            <p:cNvSpPr>
              <a:spLocks noChangeArrowheads="1"/>
            </p:cNvSpPr>
            <p:nvPr/>
          </p:nvSpPr>
          <p:spPr bwMode="auto">
            <a:xfrm>
              <a:off x="2322513" y="52006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5" name="Rectangle 583"/>
            <p:cNvSpPr>
              <a:spLocks noChangeArrowheads="1"/>
            </p:cNvSpPr>
            <p:nvPr/>
          </p:nvSpPr>
          <p:spPr bwMode="auto">
            <a:xfrm>
              <a:off x="2379663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6" name="Rectangle 584"/>
            <p:cNvSpPr>
              <a:spLocks noChangeArrowheads="1"/>
            </p:cNvSpPr>
            <p:nvPr/>
          </p:nvSpPr>
          <p:spPr bwMode="auto">
            <a:xfrm>
              <a:off x="2405063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60" name="グループ化 859"/>
          <p:cNvGrpSpPr/>
          <p:nvPr/>
        </p:nvGrpSpPr>
        <p:grpSpPr>
          <a:xfrm>
            <a:off x="3910013" y="5200651"/>
            <a:ext cx="466725" cy="130175"/>
            <a:chOff x="3910013" y="5200651"/>
            <a:chExt cx="466725" cy="130175"/>
          </a:xfrm>
        </p:grpSpPr>
        <p:sp>
          <p:nvSpPr>
            <p:cNvPr id="377" name="Rectangle 585"/>
            <p:cNvSpPr>
              <a:spLocks noChangeArrowheads="1"/>
            </p:cNvSpPr>
            <p:nvPr/>
          </p:nvSpPr>
          <p:spPr bwMode="auto">
            <a:xfrm>
              <a:off x="3910013" y="520065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" name="Rectangle 586"/>
            <p:cNvSpPr>
              <a:spLocks noChangeArrowheads="1"/>
            </p:cNvSpPr>
            <p:nvPr/>
          </p:nvSpPr>
          <p:spPr bwMode="auto">
            <a:xfrm>
              <a:off x="3992563" y="52006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9" name="Rectangle 587"/>
            <p:cNvSpPr>
              <a:spLocks noChangeArrowheads="1"/>
            </p:cNvSpPr>
            <p:nvPr/>
          </p:nvSpPr>
          <p:spPr bwMode="auto">
            <a:xfrm>
              <a:off x="4046538" y="52006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0" name="Rectangle 588"/>
            <p:cNvSpPr>
              <a:spLocks noChangeArrowheads="1"/>
            </p:cNvSpPr>
            <p:nvPr/>
          </p:nvSpPr>
          <p:spPr bwMode="auto">
            <a:xfrm>
              <a:off x="4089400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1" name="Rectangle 589"/>
            <p:cNvSpPr>
              <a:spLocks noChangeArrowheads="1"/>
            </p:cNvSpPr>
            <p:nvPr/>
          </p:nvSpPr>
          <p:spPr bwMode="auto">
            <a:xfrm>
              <a:off x="4146550" y="520065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2" name="Rectangle 590"/>
            <p:cNvSpPr>
              <a:spLocks noChangeArrowheads="1"/>
            </p:cNvSpPr>
            <p:nvPr/>
          </p:nvSpPr>
          <p:spPr bwMode="auto">
            <a:xfrm>
              <a:off x="4221163" y="52006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3" name="Rectangle 591"/>
            <p:cNvSpPr>
              <a:spLocks noChangeArrowheads="1"/>
            </p:cNvSpPr>
            <p:nvPr/>
          </p:nvSpPr>
          <p:spPr bwMode="auto">
            <a:xfrm>
              <a:off x="4275138" y="52006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62" name="グループ化 861"/>
          <p:cNvGrpSpPr/>
          <p:nvPr/>
        </p:nvGrpSpPr>
        <p:grpSpPr>
          <a:xfrm>
            <a:off x="4732338" y="5200651"/>
            <a:ext cx="658813" cy="244475"/>
            <a:chOff x="4732338" y="5200651"/>
            <a:chExt cx="658813" cy="244475"/>
          </a:xfrm>
        </p:grpSpPr>
        <p:sp>
          <p:nvSpPr>
            <p:cNvPr id="384" name="Rectangle 592"/>
            <p:cNvSpPr>
              <a:spLocks noChangeArrowheads="1"/>
            </p:cNvSpPr>
            <p:nvPr/>
          </p:nvSpPr>
          <p:spPr bwMode="auto">
            <a:xfrm>
              <a:off x="4732338" y="520065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" name="Rectangle 593"/>
            <p:cNvSpPr>
              <a:spLocks noChangeArrowheads="1"/>
            </p:cNvSpPr>
            <p:nvPr/>
          </p:nvSpPr>
          <p:spPr bwMode="auto">
            <a:xfrm>
              <a:off x="4811713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6" name="Rectangle 594"/>
            <p:cNvSpPr>
              <a:spLocks noChangeArrowheads="1"/>
            </p:cNvSpPr>
            <p:nvPr/>
          </p:nvSpPr>
          <p:spPr bwMode="auto">
            <a:xfrm>
              <a:off x="487203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" name="Rectangle 595"/>
            <p:cNvSpPr>
              <a:spLocks noChangeArrowheads="1"/>
            </p:cNvSpPr>
            <p:nvPr/>
          </p:nvSpPr>
          <p:spPr bwMode="auto">
            <a:xfrm>
              <a:off x="4929188" y="5200651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" name="Rectangle 596"/>
            <p:cNvSpPr>
              <a:spLocks noChangeArrowheads="1"/>
            </p:cNvSpPr>
            <p:nvPr/>
          </p:nvSpPr>
          <p:spPr bwMode="auto">
            <a:xfrm>
              <a:off x="5029200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" name="Rectangle 597"/>
            <p:cNvSpPr>
              <a:spLocks noChangeArrowheads="1"/>
            </p:cNvSpPr>
            <p:nvPr/>
          </p:nvSpPr>
          <p:spPr bwMode="auto">
            <a:xfrm>
              <a:off x="5054600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0" name="Rectangle 598"/>
            <p:cNvSpPr>
              <a:spLocks noChangeArrowheads="1"/>
            </p:cNvSpPr>
            <p:nvPr/>
          </p:nvSpPr>
          <p:spPr bwMode="auto">
            <a:xfrm>
              <a:off x="5145088" y="52006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1" name="Rectangle 599"/>
            <p:cNvSpPr>
              <a:spLocks noChangeArrowheads="1"/>
            </p:cNvSpPr>
            <p:nvPr/>
          </p:nvSpPr>
          <p:spPr bwMode="auto">
            <a:xfrm>
              <a:off x="520223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2" name="Rectangle 600"/>
            <p:cNvSpPr>
              <a:spLocks noChangeArrowheads="1"/>
            </p:cNvSpPr>
            <p:nvPr/>
          </p:nvSpPr>
          <p:spPr bwMode="auto">
            <a:xfrm>
              <a:off x="5262563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3" name="Rectangle 601"/>
            <p:cNvSpPr>
              <a:spLocks noChangeArrowheads="1"/>
            </p:cNvSpPr>
            <p:nvPr/>
          </p:nvSpPr>
          <p:spPr bwMode="auto">
            <a:xfrm>
              <a:off x="5319713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,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4" name="Rectangle 602"/>
            <p:cNvSpPr>
              <a:spLocks noChangeArrowheads="1"/>
            </p:cNvSpPr>
            <p:nvPr/>
          </p:nvSpPr>
          <p:spPr bwMode="auto">
            <a:xfrm>
              <a:off x="4783138" y="53149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5" name="Rectangle 603"/>
            <p:cNvSpPr>
              <a:spLocks noChangeArrowheads="1"/>
            </p:cNvSpPr>
            <p:nvPr/>
          </p:nvSpPr>
          <p:spPr bwMode="auto">
            <a:xfrm>
              <a:off x="4840288" y="53149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6" name="Rectangle 604"/>
            <p:cNvSpPr>
              <a:spLocks noChangeArrowheads="1"/>
            </p:cNvSpPr>
            <p:nvPr/>
          </p:nvSpPr>
          <p:spPr bwMode="auto">
            <a:xfrm>
              <a:off x="4897438" y="531495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7" name="Rectangle 605"/>
            <p:cNvSpPr>
              <a:spLocks noChangeArrowheads="1"/>
            </p:cNvSpPr>
            <p:nvPr/>
          </p:nvSpPr>
          <p:spPr bwMode="auto">
            <a:xfrm>
              <a:off x="4983163" y="53149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8" name="Rectangle 606"/>
            <p:cNvSpPr>
              <a:spLocks noChangeArrowheads="1"/>
            </p:cNvSpPr>
            <p:nvPr/>
          </p:nvSpPr>
          <p:spPr bwMode="auto">
            <a:xfrm>
              <a:off x="5040313" y="53149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608"/>
            <p:cNvSpPr>
              <a:spLocks noChangeArrowheads="1"/>
            </p:cNvSpPr>
            <p:nvPr/>
          </p:nvSpPr>
          <p:spPr bwMode="auto">
            <a:xfrm>
              <a:off x="5130800" y="53149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609"/>
            <p:cNvSpPr>
              <a:spLocks noChangeArrowheads="1"/>
            </p:cNvSpPr>
            <p:nvPr/>
          </p:nvSpPr>
          <p:spPr bwMode="auto">
            <a:xfrm>
              <a:off x="5173663" y="53149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610"/>
            <p:cNvSpPr>
              <a:spLocks noChangeArrowheads="1"/>
            </p:cNvSpPr>
            <p:nvPr/>
          </p:nvSpPr>
          <p:spPr bwMode="auto">
            <a:xfrm>
              <a:off x="5227638" y="531495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611"/>
            <p:cNvSpPr>
              <a:spLocks noChangeArrowheads="1"/>
            </p:cNvSpPr>
            <p:nvPr/>
          </p:nvSpPr>
          <p:spPr bwMode="auto">
            <a:xfrm>
              <a:off x="5284788" y="53149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64" name="グループ化 863"/>
          <p:cNvGrpSpPr/>
          <p:nvPr/>
        </p:nvGrpSpPr>
        <p:grpSpPr>
          <a:xfrm>
            <a:off x="5676900" y="5200651"/>
            <a:ext cx="635000" cy="130175"/>
            <a:chOff x="5676900" y="5200651"/>
            <a:chExt cx="635000" cy="130175"/>
          </a:xfrm>
        </p:grpSpPr>
        <p:sp>
          <p:nvSpPr>
            <p:cNvPr id="14" name="Rectangle 612"/>
            <p:cNvSpPr>
              <a:spLocks noChangeArrowheads="1"/>
            </p:cNvSpPr>
            <p:nvPr/>
          </p:nvSpPr>
          <p:spPr bwMode="auto">
            <a:xfrm>
              <a:off x="5676900" y="520065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613"/>
            <p:cNvSpPr>
              <a:spLocks noChangeArrowheads="1"/>
            </p:cNvSpPr>
            <p:nvPr/>
          </p:nvSpPr>
          <p:spPr bwMode="auto">
            <a:xfrm>
              <a:off x="5756275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614"/>
            <p:cNvSpPr>
              <a:spLocks noChangeArrowheads="1"/>
            </p:cNvSpPr>
            <p:nvPr/>
          </p:nvSpPr>
          <p:spPr bwMode="auto">
            <a:xfrm>
              <a:off x="5816600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615"/>
            <p:cNvSpPr>
              <a:spLocks noChangeArrowheads="1"/>
            </p:cNvSpPr>
            <p:nvPr/>
          </p:nvSpPr>
          <p:spPr bwMode="auto">
            <a:xfrm>
              <a:off x="5873750" y="5200651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616"/>
            <p:cNvSpPr>
              <a:spLocks noChangeArrowheads="1"/>
            </p:cNvSpPr>
            <p:nvPr/>
          </p:nvSpPr>
          <p:spPr bwMode="auto">
            <a:xfrm>
              <a:off x="5973763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617"/>
            <p:cNvSpPr>
              <a:spLocks noChangeArrowheads="1"/>
            </p:cNvSpPr>
            <p:nvPr/>
          </p:nvSpPr>
          <p:spPr bwMode="auto">
            <a:xfrm>
              <a:off x="5999163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618"/>
            <p:cNvSpPr>
              <a:spLocks noChangeArrowheads="1"/>
            </p:cNvSpPr>
            <p:nvPr/>
          </p:nvSpPr>
          <p:spPr bwMode="auto">
            <a:xfrm>
              <a:off x="6089650" y="52006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619"/>
            <p:cNvSpPr>
              <a:spLocks noChangeArrowheads="1"/>
            </p:cNvSpPr>
            <p:nvPr/>
          </p:nvSpPr>
          <p:spPr bwMode="auto">
            <a:xfrm>
              <a:off x="6146800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620"/>
            <p:cNvSpPr>
              <a:spLocks noChangeArrowheads="1"/>
            </p:cNvSpPr>
            <p:nvPr/>
          </p:nvSpPr>
          <p:spPr bwMode="auto">
            <a:xfrm>
              <a:off x="6207125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66" name="グループ化 865"/>
          <p:cNvGrpSpPr/>
          <p:nvPr/>
        </p:nvGrpSpPr>
        <p:grpSpPr>
          <a:xfrm>
            <a:off x="6589713" y="5200651"/>
            <a:ext cx="635000" cy="130175"/>
            <a:chOff x="6589713" y="5200651"/>
            <a:chExt cx="635000" cy="130175"/>
          </a:xfrm>
        </p:grpSpPr>
        <p:sp>
          <p:nvSpPr>
            <p:cNvPr id="23" name="Rectangle 621"/>
            <p:cNvSpPr>
              <a:spLocks noChangeArrowheads="1"/>
            </p:cNvSpPr>
            <p:nvPr/>
          </p:nvSpPr>
          <p:spPr bwMode="auto">
            <a:xfrm>
              <a:off x="6589713" y="520065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622"/>
            <p:cNvSpPr>
              <a:spLocks noChangeArrowheads="1"/>
            </p:cNvSpPr>
            <p:nvPr/>
          </p:nvSpPr>
          <p:spPr bwMode="auto">
            <a:xfrm>
              <a:off x="666908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623"/>
            <p:cNvSpPr>
              <a:spLocks noChangeArrowheads="1"/>
            </p:cNvSpPr>
            <p:nvPr/>
          </p:nvSpPr>
          <p:spPr bwMode="auto">
            <a:xfrm>
              <a:off x="672623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624"/>
            <p:cNvSpPr>
              <a:spLocks noChangeArrowheads="1"/>
            </p:cNvSpPr>
            <p:nvPr/>
          </p:nvSpPr>
          <p:spPr bwMode="auto">
            <a:xfrm>
              <a:off x="6786563" y="5200651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625"/>
            <p:cNvSpPr>
              <a:spLocks noChangeArrowheads="1"/>
            </p:cNvSpPr>
            <p:nvPr/>
          </p:nvSpPr>
          <p:spPr bwMode="auto">
            <a:xfrm>
              <a:off x="6886575" y="52006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626"/>
            <p:cNvSpPr>
              <a:spLocks noChangeArrowheads="1"/>
            </p:cNvSpPr>
            <p:nvPr/>
          </p:nvSpPr>
          <p:spPr bwMode="auto">
            <a:xfrm>
              <a:off x="6911975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627"/>
            <p:cNvSpPr>
              <a:spLocks noChangeArrowheads="1"/>
            </p:cNvSpPr>
            <p:nvPr/>
          </p:nvSpPr>
          <p:spPr bwMode="auto">
            <a:xfrm>
              <a:off x="7004050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628"/>
            <p:cNvSpPr>
              <a:spLocks noChangeArrowheads="1"/>
            </p:cNvSpPr>
            <p:nvPr/>
          </p:nvSpPr>
          <p:spPr bwMode="auto">
            <a:xfrm>
              <a:off x="7061200" y="520065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629"/>
            <p:cNvSpPr>
              <a:spLocks noChangeArrowheads="1"/>
            </p:cNvSpPr>
            <p:nvPr/>
          </p:nvSpPr>
          <p:spPr bwMode="auto">
            <a:xfrm>
              <a:off x="711993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2" name="Rectangle 630"/>
          <p:cNvSpPr>
            <a:spLocks noChangeArrowheads="1"/>
          </p:cNvSpPr>
          <p:nvPr/>
        </p:nvSpPr>
        <p:spPr bwMode="auto">
          <a:xfrm>
            <a:off x="7177088" y="5200651"/>
            <a:ext cx="1047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e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68" name="グループ化 867"/>
          <p:cNvGrpSpPr/>
          <p:nvPr/>
        </p:nvGrpSpPr>
        <p:grpSpPr>
          <a:xfrm>
            <a:off x="7699375" y="5200651"/>
            <a:ext cx="341313" cy="130175"/>
            <a:chOff x="7699375" y="5200651"/>
            <a:chExt cx="341313" cy="130175"/>
          </a:xfrm>
        </p:grpSpPr>
        <p:sp>
          <p:nvSpPr>
            <p:cNvPr id="33" name="Rectangle 631"/>
            <p:cNvSpPr>
              <a:spLocks noChangeArrowheads="1"/>
            </p:cNvSpPr>
            <p:nvPr/>
          </p:nvSpPr>
          <p:spPr bwMode="auto">
            <a:xfrm>
              <a:off x="7699375" y="5200651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632"/>
            <p:cNvSpPr>
              <a:spLocks noChangeArrowheads="1"/>
            </p:cNvSpPr>
            <p:nvPr/>
          </p:nvSpPr>
          <p:spPr bwMode="auto">
            <a:xfrm>
              <a:off x="7780338" y="52006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633"/>
            <p:cNvSpPr>
              <a:spLocks noChangeArrowheads="1"/>
            </p:cNvSpPr>
            <p:nvPr/>
          </p:nvSpPr>
          <p:spPr bwMode="auto">
            <a:xfrm>
              <a:off x="7823200" y="52006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634"/>
            <p:cNvSpPr>
              <a:spLocks noChangeArrowheads="1"/>
            </p:cNvSpPr>
            <p:nvPr/>
          </p:nvSpPr>
          <p:spPr bwMode="auto">
            <a:xfrm>
              <a:off x="7880350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635"/>
            <p:cNvSpPr>
              <a:spLocks noChangeArrowheads="1"/>
            </p:cNvSpPr>
            <p:nvPr/>
          </p:nvSpPr>
          <p:spPr bwMode="auto">
            <a:xfrm>
              <a:off x="7935913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69" name="グループ化 868"/>
          <p:cNvGrpSpPr/>
          <p:nvPr/>
        </p:nvGrpSpPr>
        <p:grpSpPr>
          <a:xfrm>
            <a:off x="8521700" y="5200651"/>
            <a:ext cx="557213" cy="244475"/>
            <a:chOff x="8521700" y="5200651"/>
            <a:chExt cx="557213" cy="244475"/>
          </a:xfrm>
        </p:grpSpPr>
        <p:sp>
          <p:nvSpPr>
            <p:cNvPr id="38" name="Rectangle 636"/>
            <p:cNvSpPr>
              <a:spLocks noChangeArrowheads="1"/>
            </p:cNvSpPr>
            <p:nvPr/>
          </p:nvSpPr>
          <p:spPr bwMode="auto">
            <a:xfrm>
              <a:off x="8618538" y="520065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637"/>
            <p:cNvSpPr>
              <a:spLocks noChangeArrowheads="1"/>
            </p:cNvSpPr>
            <p:nvPr/>
          </p:nvSpPr>
          <p:spPr bwMode="auto">
            <a:xfrm>
              <a:off x="8696325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638"/>
            <p:cNvSpPr>
              <a:spLocks noChangeArrowheads="1"/>
            </p:cNvSpPr>
            <p:nvPr/>
          </p:nvSpPr>
          <p:spPr bwMode="auto">
            <a:xfrm>
              <a:off x="8753475" y="520065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639"/>
            <p:cNvSpPr>
              <a:spLocks noChangeArrowheads="1"/>
            </p:cNvSpPr>
            <p:nvPr/>
          </p:nvSpPr>
          <p:spPr bwMode="auto">
            <a:xfrm>
              <a:off x="8810625" y="520065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640"/>
            <p:cNvSpPr>
              <a:spLocks noChangeArrowheads="1"/>
            </p:cNvSpPr>
            <p:nvPr/>
          </p:nvSpPr>
          <p:spPr bwMode="auto">
            <a:xfrm>
              <a:off x="8878888" y="52006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641"/>
            <p:cNvSpPr>
              <a:spLocks noChangeArrowheads="1"/>
            </p:cNvSpPr>
            <p:nvPr/>
          </p:nvSpPr>
          <p:spPr bwMode="auto">
            <a:xfrm>
              <a:off x="8521700" y="531495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642"/>
            <p:cNvSpPr>
              <a:spLocks noChangeArrowheads="1"/>
            </p:cNvSpPr>
            <p:nvPr/>
          </p:nvSpPr>
          <p:spPr bwMode="auto">
            <a:xfrm>
              <a:off x="8607425" y="531495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643"/>
            <p:cNvSpPr>
              <a:spLocks noChangeArrowheads="1"/>
            </p:cNvSpPr>
            <p:nvPr/>
          </p:nvSpPr>
          <p:spPr bwMode="auto">
            <a:xfrm>
              <a:off x="8667750" y="53149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644"/>
            <p:cNvSpPr>
              <a:spLocks noChangeArrowheads="1"/>
            </p:cNvSpPr>
            <p:nvPr/>
          </p:nvSpPr>
          <p:spPr bwMode="auto">
            <a:xfrm>
              <a:off x="8726488" y="53149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645"/>
            <p:cNvSpPr>
              <a:spLocks noChangeArrowheads="1"/>
            </p:cNvSpPr>
            <p:nvPr/>
          </p:nvSpPr>
          <p:spPr bwMode="auto">
            <a:xfrm>
              <a:off x="8753475" y="53149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646"/>
            <p:cNvSpPr>
              <a:spLocks noChangeArrowheads="1"/>
            </p:cNvSpPr>
            <p:nvPr/>
          </p:nvSpPr>
          <p:spPr bwMode="auto">
            <a:xfrm>
              <a:off x="8793163" y="5314951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647"/>
            <p:cNvSpPr>
              <a:spLocks noChangeArrowheads="1"/>
            </p:cNvSpPr>
            <p:nvPr/>
          </p:nvSpPr>
          <p:spPr bwMode="auto">
            <a:xfrm>
              <a:off x="8853488" y="531495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648"/>
            <p:cNvSpPr>
              <a:spLocks noChangeArrowheads="1"/>
            </p:cNvSpPr>
            <p:nvPr/>
          </p:nvSpPr>
          <p:spPr bwMode="auto">
            <a:xfrm>
              <a:off x="8896350" y="531495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649"/>
            <p:cNvSpPr>
              <a:spLocks noChangeArrowheads="1"/>
            </p:cNvSpPr>
            <p:nvPr/>
          </p:nvSpPr>
          <p:spPr bwMode="auto">
            <a:xfrm>
              <a:off x="8921750" y="531495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650"/>
            <p:cNvSpPr>
              <a:spLocks noChangeArrowheads="1"/>
            </p:cNvSpPr>
            <p:nvPr/>
          </p:nvSpPr>
          <p:spPr bwMode="auto">
            <a:xfrm>
              <a:off x="8978900" y="5314951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3" name="Freeform 651"/>
          <p:cNvSpPr>
            <a:spLocks noEditPoints="1"/>
          </p:cNvSpPr>
          <p:nvPr/>
        </p:nvSpPr>
        <p:spPr bwMode="auto">
          <a:xfrm>
            <a:off x="-149225" y="5711826"/>
            <a:ext cx="1057275" cy="674688"/>
          </a:xfrm>
          <a:custGeom>
            <a:avLst/>
            <a:gdLst>
              <a:gd name="T0" fmla="*/ 297 w 370"/>
              <a:gd name="T1" fmla="*/ 29 h 236"/>
              <a:gd name="T2" fmla="*/ 186 w 370"/>
              <a:gd name="T3" fmla="*/ 57 h 236"/>
              <a:gd name="T4" fmla="*/ 73 w 370"/>
              <a:gd name="T5" fmla="*/ 29 h 236"/>
              <a:gd name="T6" fmla="*/ 185 w 370"/>
              <a:gd name="T7" fmla="*/ 236 h 236"/>
              <a:gd name="T8" fmla="*/ 185 w 370"/>
              <a:gd name="T9" fmla="*/ 236 h 236"/>
              <a:gd name="T10" fmla="*/ 185 w 370"/>
              <a:gd name="T11" fmla="*/ 236 h 236"/>
              <a:gd name="T12" fmla="*/ 185 w 370"/>
              <a:gd name="T13" fmla="*/ 236 h 236"/>
              <a:gd name="T14" fmla="*/ 185 w 370"/>
              <a:gd name="T15" fmla="*/ 236 h 236"/>
              <a:gd name="T16" fmla="*/ 297 w 370"/>
              <a:gd name="T17" fmla="*/ 29 h 236"/>
              <a:gd name="T18" fmla="*/ 243 w 370"/>
              <a:gd name="T19" fmla="*/ 82 h 236"/>
              <a:gd name="T20" fmla="*/ 180 w 370"/>
              <a:gd name="T21" fmla="*/ 162 h 236"/>
              <a:gd name="T22" fmla="*/ 140 w 370"/>
              <a:gd name="T23" fmla="*/ 119 h 236"/>
              <a:gd name="T24" fmla="*/ 137 w 370"/>
              <a:gd name="T25" fmla="*/ 115 h 236"/>
              <a:gd name="T26" fmla="*/ 137 w 370"/>
              <a:gd name="T27" fmla="*/ 112 h 236"/>
              <a:gd name="T28" fmla="*/ 147 w 370"/>
              <a:gd name="T29" fmla="*/ 102 h 236"/>
              <a:gd name="T30" fmla="*/ 149 w 370"/>
              <a:gd name="T31" fmla="*/ 102 h 236"/>
              <a:gd name="T32" fmla="*/ 151 w 370"/>
              <a:gd name="T33" fmla="*/ 102 h 236"/>
              <a:gd name="T34" fmla="*/ 179 w 370"/>
              <a:gd name="T35" fmla="*/ 133 h 236"/>
              <a:gd name="T36" fmla="*/ 228 w 370"/>
              <a:gd name="T37" fmla="*/ 70 h 236"/>
              <a:gd name="T38" fmla="*/ 230 w 370"/>
              <a:gd name="T39" fmla="*/ 70 h 236"/>
              <a:gd name="T40" fmla="*/ 232 w 370"/>
              <a:gd name="T41" fmla="*/ 70 h 236"/>
              <a:gd name="T42" fmla="*/ 243 w 370"/>
              <a:gd name="T43" fmla="*/ 79 h 236"/>
              <a:gd name="T44" fmla="*/ 243 w 370"/>
              <a:gd name="T45" fmla="*/ 81 h 236"/>
              <a:gd name="T46" fmla="*/ 243 w 370"/>
              <a:gd name="T47" fmla="*/ 8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0" h="236">
                <a:moveTo>
                  <a:pt x="297" y="29"/>
                </a:moveTo>
                <a:cubicBezTo>
                  <a:pt x="271" y="0"/>
                  <a:pt x="217" y="12"/>
                  <a:pt x="186" y="57"/>
                </a:cubicBezTo>
                <a:cubicBezTo>
                  <a:pt x="146" y="9"/>
                  <a:pt x="99" y="0"/>
                  <a:pt x="73" y="29"/>
                </a:cubicBezTo>
                <a:cubicBezTo>
                  <a:pt x="0" y="108"/>
                  <a:pt x="157" y="223"/>
                  <a:pt x="185" y="23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213" y="223"/>
                  <a:pt x="370" y="108"/>
                  <a:pt x="297" y="29"/>
                </a:cubicBezTo>
                <a:close/>
                <a:moveTo>
                  <a:pt x="243" y="82"/>
                </a:moveTo>
                <a:cubicBezTo>
                  <a:pt x="180" y="162"/>
                  <a:pt x="180" y="162"/>
                  <a:pt x="180" y="162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7" y="115"/>
                  <a:pt x="137" y="115"/>
                  <a:pt x="137" y="115"/>
                </a:cubicBezTo>
                <a:cubicBezTo>
                  <a:pt x="136" y="114"/>
                  <a:pt x="136" y="113"/>
                  <a:pt x="137" y="112"/>
                </a:cubicBezTo>
                <a:cubicBezTo>
                  <a:pt x="147" y="102"/>
                  <a:pt x="147" y="102"/>
                  <a:pt x="147" y="102"/>
                </a:cubicBezTo>
                <a:cubicBezTo>
                  <a:pt x="148" y="102"/>
                  <a:pt x="149" y="102"/>
                  <a:pt x="149" y="102"/>
                </a:cubicBezTo>
                <a:cubicBezTo>
                  <a:pt x="150" y="102"/>
                  <a:pt x="151" y="102"/>
                  <a:pt x="151" y="102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228" y="70"/>
                  <a:pt x="228" y="70"/>
                  <a:pt x="228" y="70"/>
                </a:cubicBezTo>
                <a:cubicBezTo>
                  <a:pt x="229" y="70"/>
                  <a:pt x="230" y="70"/>
                  <a:pt x="230" y="70"/>
                </a:cubicBezTo>
                <a:cubicBezTo>
                  <a:pt x="231" y="70"/>
                  <a:pt x="232" y="70"/>
                  <a:pt x="232" y="70"/>
                </a:cubicBezTo>
                <a:cubicBezTo>
                  <a:pt x="243" y="79"/>
                  <a:pt x="243" y="79"/>
                  <a:pt x="243" y="79"/>
                </a:cubicBezTo>
                <a:cubicBezTo>
                  <a:pt x="243" y="80"/>
                  <a:pt x="243" y="80"/>
                  <a:pt x="243" y="81"/>
                </a:cubicBezTo>
                <a:cubicBezTo>
                  <a:pt x="243" y="81"/>
                  <a:pt x="243" y="82"/>
                  <a:pt x="243" y="82"/>
                </a:cubicBezTo>
                <a:close/>
              </a:path>
            </a:pathLst>
          </a:custGeom>
          <a:solidFill>
            <a:srgbClr val="001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71" name="グループ化 870"/>
          <p:cNvGrpSpPr/>
          <p:nvPr/>
        </p:nvGrpSpPr>
        <p:grpSpPr>
          <a:xfrm>
            <a:off x="1035050" y="5705476"/>
            <a:ext cx="560388" cy="700088"/>
            <a:chOff x="1035050" y="5705476"/>
            <a:chExt cx="560388" cy="700088"/>
          </a:xfrm>
        </p:grpSpPr>
        <p:sp>
          <p:nvSpPr>
            <p:cNvPr id="54" name="Freeform 652"/>
            <p:cNvSpPr>
              <a:spLocks/>
            </p:cNvSpPr>
            <p:nvPr/>
          </p:nvSpPr>
          <p:spPr bwMode="auto">
            <a:xfrm>
              <a:off x="1035050" y="5705476"/>
              <a:ext cx="560388" cy="700088"/>
            </a:xfrm>
            <a:custGeom>
              <a:avLst/>
              <a:gdLst>
                <a:gd name="T0" fmla="*/ 0 w 196"/>
                <a:gd name="T1" fmla="*/ 122 h 245"/>
                <a:gd name="T2" fmla="*/ 0 w 196"/>
                <a:gd name="T3" fmla="*/ 28 h 245"/>
                <a:gd name="T4" fmla="*/ 22 w 196"/>
                <a:gd name="T5" fmla="*/ 1 h 245"/>
                <a:gd name="T6" fmla="*/ 29 w 196"/>
                <a:gd name="T7" fmla="*/ 0 h 245"/>
                <a:gd name="T8" fmla="*/ 153 w 196"/>
                <a:gd name="T9" fmla="*/ 0 h 245"/>
                <a:gd name="T10" fmla="*/ 157 w 196"/>
                <a:gd name="T11" fmla="*/ 1 h 245"/>
                <a:gd name="T12" fmla="*/ 194 w 196"/>
                <a:gd name="T13" fmla="*/ 38 h 245"/>
                <a:gd name="T14" fmla="*/ 196 w 196"/>
                <a:gd name="T15" fmla="*/ 43 h 245"/>
                <a:gd name="T16" fmla="*/ 196 w 196"/>
                <a:gd name="T17" fmla="*/ 217 h 245"/>
                <a:gd name="T18" fmla="*/ 173 w 196"/>
                <a:gd name="T19" fmla="*/ 244 h 245"/>
                <a:gd name="T20" fmla="*/ 169 w 196"/>
                <a:gd name="T21" fmla="*/ 245 h 245"/>
                <a:gd name="T22" fmla="*/ 28 w 196"/>
                <a:gd name="T23" fmla="*/ 245 h 245"/>
                <a:gd name="T24" fmla="*/ 0 w 196"/>
                <a:gd name="T25" fmla="*/ 217 h 245"/>
                <a:gd name="T26" fmla="*/ 0 w 196"/>
                <a:gd name="T27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45">
                  <a:moveTo>
                    <a:pt x="0" y="122"/>
                  </a:moveTo>
                  <a:cubicBezTo>
                    <a:pt x="0" y="91"/>
                    <a:pt x="0" y="60"/>
                    <a:pt x="0" y="28"/>
                  </a:cubicBezTo>
                  <a:cubicBezTo>
                    <a:pt x="0" y="14"/>
                    <a:pt x="9" y="4"/>
                    <a:pt x="22" y="1"/>
                  </a:cubicBezTo>
                  <a:cubicBezTo>
                    <a:pt x="24" y="0"/>
                    <a:pt x="27" y="0"/>
                    <a:pt x="29" y="0"/>
                  </a:cubicBezTo>
                  <a:cubicBezTo>
                    <a:pt x="71" y="0"/>
                    <a:pt x="112" y="0"/>
                    <a:pt x="153" y="0"/>
                  </a:cubicBezTo>
                  <a:cubicBezTo>
                    <a:pt x="155" y="0"/>
                    <a:pt x="156" y="0"/>
                    <a:pt x="157" y="1"/>
                  </a:cubicBezTo>
                  <a:cubicBezTo>
                    <a:pt x="169" y="14"/>
                    <a:pt x="182" y="26"/>
                    <a:pt x="194" y="38"/>
                  </a:cubicBezTo>
                  <a:cubicBezTo>
                    <a:pt x="196" y="40"/>
                    <a:pt x="196" y="41"/>
                    <a:pt x="196" y="43"/>
                  </a:cubicBezTo>
                  <a:cubicBezTo>
                    <a:pt x="196" y="101"/>
                    <a:pt x="196" y="159"/>
                    <a:pt x="196" y="217"/>
                  </a:cubicBezTo>
                  <a:cubicBezTo>
                    <a:pt x="196" y="231"/>
                    <a:pt x="187" y="242"/>
                    <a:pt x="173" y="244"/>
                  </a:cubicBezTo>
                  <a:cubicBezTo>
                    <a:pt x="171" y="245"/>
                    <a:pt x="170" y="245"/>
                    <a:pt x="169" y="245"/>
                  </a:cubicBezTo>
                  <a:cubicBezTo>
                    <a:pt x="122" y="245"/>
                    <a:pt x="75" y="245"/>
                    <a:pt x="28" y="245"/>
                  </a:cubicBezTo>
                  <a:cubicBezTo>
                    <a:pt x="12" y="245"/>
                    <a:pt x="0" y="233"/>
                    <a:pt x="0" y="217"/>
                  </a:cubicBezTo>
                  <a:cubicBezTo>
                    <a:pt x="0" y="185"/>
                    <a:pt x="0" y="154"/>
                    <a:pt x="0" y="122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Freeform 653"/>
            <p:cNvSpPr>
              <a:spLocks/>
            </p:cNvSpPr>
            <p:nvPr/>
          </p:nvSpPr>
          <p:spPr bwMode="auto">
            <a:xfrm>
              <a:off x="1084263" y="5751513"/>
              <a:ext cx="465138" cy="606425"/>
            </a:xfrm>
            <a:custGeom>
              <a:avLst/>
              <a:gdLst>
                <a:gd name="T0" fmla="*/ 68 w 163"/>
                <a:gd name="T1" fmla="*/ 161 h 212"/>
                <a:gd name="T2" fmla="*/ 132 w 163"/>
                <a:gd name="T3" fmla="*/ 113 h 212"/>
                <a:gd name="T4" fmla="*/ 69 w 163"/>
                <a:gd name="T5" fmla="*/ 66 h 212"/>
                <a:gd name="T6" fmla="*/ 68 w 163"/>
                <a:gd name="T7" fmla="*/ 69 h 212"/>
                <a:gd name="T8" fmla="*/ 69 w 163"/>
                <a:gd name="T9" fmla="*/ 92 h 212"/>
                <a:gd name="T10" fmla="*/ 66 w 163"/>
                <a:gd name="T11" fmla="*/ 94 h 212"/>
                <a:gd name="T12" fmla="*/ 2 w 163"/>
                <a:gd name="T13" fmla="*/ 94 h 212"/>
                <a:gd name="T14" fmla="*/ 0 w 163"/>
                <a:gd name="T15" fmla="*/ 92 h 212"/>
                <a:gd name="T16" fmla="*/ 0 w 163"/>
                <a:gd name="T17" fmla="*/ 12 h 212"/>
                <a:gd name="T18" fmla="*/ 12 w 163"/>
                <a:gd name="T19" fmla="*/ 1 h 212"/>
                <a:gd name="T20" fmla="*/ 127 w 163"/>
                <a:gd name="T21" fmla="*/ 0 h 212"/>
                <a:gd name="T22" fmla="*/ 130 w 163"/>
                <a:gd name="T23" fmla="*/ 3 h 212"/>
                <a:gd name="T24" fmla="*/ 130 w 163"/>
                <a:gd name="T25" fmla="*/ 32 h 212"/>
                <a:gd name="T26" fmla="*/ 132 w 163"/>
                <a:gd name="T27" fmla="*/ 34 h 212"/>
                <a:gd name="T28" fmla="*/ 161 w 163"/>
                <a:gd name="T29" fmla="*/ 34 h 212"/>
                <a:gd name="T30" fmla="*/ 163 w 163"/>
                <a:gd name="T31" fmla="*/ 36 h 212"/>
                <a:gd name="T32" fmla="*/ 163 w 163"/>
                <a:gd name="T33" fmla="*/ 201 h 212"/>
                <a:gd name="T34" fmla="*/ 151 w 163"/>
                <a:gd name="T35" fmla="*/ 212 h 212"/>
                <a:gd name="T36" fmla="*/ 12 w 163"/>
                <a:gd name="T37" fmla="*/ 212 h 212"/>
                <a:gd name="T38" fmla="*/ 0 w 163"/>
                <a:gd name="T39" fmla="*/ 200 h 212"/>
                <a:gd name="T40" fmla="*/ 0 w 163"/>
                <a:gd name="T41" fmla="*/ 140 h 212"/>
                <a:gd name="T42" fmla="*/ 2 w 163"/>
                <a:gd name="T43" fmla="*/ 137 h 212"/>
                <a:gd name="T44" fmla="*/ 66 w 163"/>
                <a:gd name="T45" fmla="*/ 137 h 212"/>
                <a:gd name="T46" fmla="*/ 69 w 163"/>
                <a:gd name="T47" fmla="*/ 140 h 212"/>
                <a:gd name="T48" fmla="*/ 68 w 163"/>
                <a:gd name="T49" fmla="*/ 158 h 212"/>
                <a:gd name="T50" fmla="*/ 68 w 163"/>
                <a:gd name="T51" fmla="*/ 16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12">
                  <a:moveTo>
                    <a:pt x="68" y="161"/>
                  </a:moveTo>
                  <a:cubicBezTo>
                    <a:pt x="90" y="145"/>
                    <a:pt x="111" y="129"/>
                    <a:pt x="132" y="113"/>
                  </a:cubicBezTo>
                  <a:cubicBezTo>
                    <a:pt x="111" y="98"/>
                    <a:pt x="90" y="82"/>
                    <a:pt x="69" y="66"/>
                  </a:cubicBezTo>
                  <a:cubicBezTo>
                    <a:pt x="68" y="67"/>
                    <a:pt x="68" y="68"/>
                    <a:pt x="68" y="69"/>
                  </a:cubicBezTo>
                  <a:cubicBezTo>
                    <a:pt x="68" y="76"/>
                    <a:pt x="68" y="84"/>
                    <a:pt x="69" y="92"/>
                  </a:cubicBezTo>
                  <a:cubicBezTo>
                    <a:pt x="69" y="93"/>
                    <a:pt x="68" y="94"/>
                    <a:pt x="66" y="94"/>
                  </a:cubicBezTo>
                  <a:cubicBezTo>
                    <a:pt x="45" y="94"/>
                    <a:pt x="23" y="94"/>
                    <a:pt x="2" y="94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65"/>
                    <a:pt x="0" y="39"/>
                    <a:pt x="0" y="12"/>
                  </a:cubicBezTo>
                  <a:cubicBezTo>
                    <a:pt x="0" y="5"/>
                    <a:pt x="4" y="1"/>
                    <a:pt x="12" y="1"/>
                  </a:cubicBezTo>
                  <a:cubicBezTo>
                    <a:pt x="50" y="1"/>
                    <a:pt x="89" y="1"/>
                    <a:pt x="127" y="0"/>
                  </a:cubicBezTo>
                  <a:cubicBezTo>
                    <a:pt x="129" y="0"/>
                    <a:pt x="130" y="1"/>
                    <a:pt x="130" y="3"/>
                  </a:cubicBezTo>
                  <a:cubicBezTo>
                    <a:pt x="130" y="13"/>
                    <a:pt x="130" y="22"/>
                    <a:pt x="130" y="32"/>
                  </a:cubicBezTo>
                  <a:cubicBezTo>
                    <a:pt x="130" y="33"/>
                    <a:pt x="130" y="34"/>
                    <a:pt x="132" y="34"/>
                  </a:cubicBezTo>
                  <a:cubicBezTo>
                    <a:pt x="142" y="34"/>
                    <a:pt x="151" y="34"/>
                    <a:pt x="161" y="34"/>
                  </a:cubicBezTo>
                  <a:cubicBezTo>
                    <a:pt x="162" y="34"/>
                    <a:pt x="163" y="34"/>
                    <a:pt x="163" y="36"/>
                  </a:cubicBezTo>
                  <a:cubicBezTo>
                    <a:pt x="163" y="91"/>
                    <a:pt x="163" y="146"/>
                    <a:pt x="163" y="201"/>
                  </a:cubicBezTo>
                  <a:cubicBezTo>
                    <a:pt x="163" y="208"/>
                    <a:pt x="158" y="212"/>
                    <a:pt x="151" y="212"/>
                  </a:cubicBezTo>
                  <a:cubicBezTo>
                    <a:pt x="104" y="212"/>
                    <a:pt x="58" y="212"/>
                    <a:pt x="12" y="212"/>
                  </a:cubicBezTo>
                  <a:cubicBezTo>
                    <a:pt x="4" y="212"/>
                    <a:pt x="0" y="208"/>
                    <a:pt x="0" y="200"/>
                  </a:cubicBezTo>
                  <a:cubicBezTo>
                    <a:pt x="0" y="180"/>
                    <a:pt x="0" y="160"/>
                    <a:pt x="0" y="140"/>
                  </a:cubicBezTo>
                  <a:cubicBezTo>
                    <a:pt x="0" y="138"/>
                    <a:pt x="0" y="137"/>
                    <a:pt x="2" y="137"/>
                  </a:cubicBezTo>
                  <a:cubicBezTo>
                    <a:pt x="23" y="137"/>
                    <a:pt x="45" y="137"/>
                    <a:pt x="66" y="137"/>
                  </a:cubicBezTo>
                  <a:cubicBezTo>
                    <a:pt x="68" y="137"/>
                    <a:pt x="69" y="138"/>
                    <a:pt x="69" y="140"/>
                  </a:cubicBezTo>
                  <a:cubicBezTo>
                    <a:pt x="68" y="146"/>
                    <a:pt x="68" y="152"/>
                    <a:pt x="68" y="158"/>
                  </a:cubicBezTo>
                  <a:cubicBezTo>
                    <a:pt x="68" y="159"/>
                    <a:pt x="68" y="160"/>
                    <a:pt x="68" y="16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56" name="Freeform 654"/>
          <p:cNvSpPr>
            <a:spLocks/>
          </p:cNvSpPr>
          <p:nvPr/>
        </p:nvSpPr>
        <p:spPr bwMode="auto">
          <a:xfrm>
            <a:off x="1882775" y="5837238"/>
            <a:ext cx="717550" cy="434975"/>
          </a:xfrm>
          <a:custGeom>
            <a:avLst/>
            <a:gdLst>
              <a:gd name="T0" fmla="*/ 220 w 251"/>
              <a:gd name="T1" fmla="*/ 152 h 152"/>
              <a:gd name="T2" fmla="*/ 38 w 251"/>
              <a:gd name="T3" fmla="*/ 152 h 152"/>
              <a:gd name="T4" fmla="*/ 0 w 251"/>
              <a:gd name="T5" fmla="*/ 110 h 152"/>
              <a:gd name="T6" fmla="*/ 38 w 251"/>
              <a:gd name="T7" fmla="*/ 68 h 152"/>
              <a:gd name="T8" fmla="*/ 42 w 251"/>
              <a:gd name="T9" fmla="*/ 68 h 152"/>
              <a:gd name="T10" fmla="*/ 72 w 251"/>
              <a:gd name="T11" fmla="*/ 50 h 152"/>
              <a:gd name="T12" fmla="*/ 81 w 251"/>
              <a:gd name="T13" fmla="*/ 52 h 152"/>
              <a:gd name="T14" fmla="*/ 81 w 251"/>
              <a:gd name="T15" fmla="*/ 50 h 152"/>
              <a:gd name="T16" fmla="*/ 126 w 251"/>
              <a:gd name="T17" fmla="*/ 0 h 152"/>
              <a:gd name="T18" fmla="*/ 166 w 251"/>
              <a:gd name="T19" fmla="*/ 29 h 152"/>
              <a:gd name="T20" fmla="*/ 188 w 251"/>
              <a:gd name="T21" fmla="*/ 23 h 152"/>
              <a:gd name="T22" fmla="*/ 231 w 251"/>
              <a:gd name="T23" fmla="*/ 71 h 152"/>
              <a:gd name="T24" fmla="*/ 230 w 251"/>
              <a:gd name="T25" fmla="*/ 79 h 152"/>
              <a:gd name="T26" fmla="*/ 251 w 251"/>
              <a:gd name="T27" fmla="*/ 114 h 152"/>
              <a:gd name="T28" fmla="*/ 225 w 251"/>
              <a:gd name="T29" fmla="*/ 151 h 152"/>
              <a:gd name="T30" fmla="*/ 220 w 251"/>
              <a:gd name="T3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1" h="152">
                <a:moveTo>
                  <a:pt x="220" y="152"/>
                </a:moveTo>
                <a:cubicBezTo>
                  <a:pt x="38" y="152"/>
                  <a:pt x="38" y="152"/>
                  <a:pt x="38" y="152"/>
                </a:cubicBezTo>
                <a:cubicBezTo>
                  <a:pt x="17" y="152"/>
                  <a:pt x="0" y="133"/>
                  <a:pt x="0" y="110"/>
                </a:cubicBezTo>
                <a:cubicBezTo>
                  <a:pt x="0" y="87"/>
                  <a:pt x="17" y="68"/>
                  <a:pt x="38" y="68"/>
                </a:cubicBezTo>
                <a:cubicBezTo>
                  <a:pt x="40" y="68"/>
                  <a:pt x="41" y="68"/>
                  <a:pt x="42" y="68"/>
                </a:cubicBezTo>
                <a:cubicBezTo>
                  <a:pt x="49" y="57"/>
                  <a:pt x="60" y="50"/>
                  <a:pt x="72" y="50"/>
                </a:cubicBezTo>
                <a:cubicBezTo>
                  <a:pt x="75" y="50"/>
                  <a:pt x="78" y="50"/>
                  <a:pt x="81" y="52"/>
                </a:cubicBezTo>
                <a:cubicBezTo>
                  <a:pt x="81" y="51"/>
                  <a:pt x="81" y="50"/>
                  <a:pt x="81" y="50"/>
                </a:cubicBezTo>
                <a:cubicBezTo>
                  <a:pt x="81" y="22"/>
                  <a:pt x="101" y="0"/>
                  <a:pt x="126" y="0"/>
                </a:cubicBezTo>
                <a:cubicBezTo>
                  <a:pt x="143" y="0"/>
                  <a:pt x="159" y="12"/>
                  <a:pt x="166" y="29"/>
                </a:cubicBezTo>
                <a:cubicBezTo>
                  <a:pt x="173" y="25"/>
                  <a:pt x="180" y="23"/>
                  <a:pt x="188" y="23"/>
                </a:cubicBezTo>
                <a:cubicBezTo>
                  <a:pt x="212" y="23"/>
                  <a:pt x="231" y="44"/>
                  <a:pt x="231" y="71"/>
                </a:cubicBezTo>
                <a:cubicBezTo>
                  <a:pt x="231" y="74"/>
                  <a:pt x="230" y="76"/>
                  <a:pt x="230" y="79"/>
                </a:cubicBezTo>
                <a:cubicBezTo>
                  <a:pt x="243" y="85"/>
                  <a:pt x="251" y="98"/>
                  <a:pt x="251" y="114"/>
                </a:cubicBezTo>
                <a:cubicBezTo>
                  <a:pt x="251" y="132"/>
                  <a:pt x="240" y="147"/>
                  <a:pt x="225" y="151"/>
                </a:cubicBezTo>
                <a:lnTo>
                  <a:pt x="220" y="152"/>
                </a:lnTo>
                <a:close/>
              </a:path>
            </a:pathLst>
          </a:custGeom>
          <a:noFill/>
          <a:ln w="11113" cap="flat">
            <a:solidFill>
              <a:srgbClr val="00188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7" name="Freeform 655"/>
          <p:cNvSpPr>
            <a:spLocks/>
          </p:cNvSpPr>
          <p:nvPr/>
        </p:nvSpPr>
        <p:spPr bwMode="auto">
          <a:xfrm>
            <a:off x="2808288" y="5797551"/>
            <a:ext cx="754063" cy="454025"/>
          </a:xfrm>
          <a:custGeom>
            <a:avLst/>
            <a:gdLst>
              <a:gd name="T0" fmla="*/ 242 w 264"/>
              <a:gd name="T1" fmla="*/ 82 h 159"/>
              <a:gd name="T2" fmla="*/ 264 w 264"/>
              <a:gd name="T3" fmla="*/ 119 h 159"/>
              <a:gd name="T4" fmla="*/ 236 w 264"/>
              <a:gd name="T5" fmla="*/ 158 h 159"/>
              <a:gd name="T6" fmla="*/ 231 w 264"/>
              <a:gd name="T7" fmla="*/ 159 h 159"/>
              <a:gd name="T8" fmla="*/ 40 w 264"/>
              <a:gd name="T9" fmla="*/ 159 h 159"/>
              <a:gd name="T10" fmla="*/ 0 w 264"/>
              <a:gd name="T11" fmla="*/ 115 h 159"/>
              <a:gd name="T12" fmla="*/ 40 w 264"/>
              <a:gd name="T13" fmla="*/ 70 h 159"/>
              <a:gd name="T14" fmla="*/ 45 w 264"/>
              <a:gd name="T15" fmla="*/ 71 h 159"/>
              <a:gd name="T16" fmla="*/ 75 w 264"/>
              <a:gd name="T17" fmla="*/ 52 h 159"/>
              <a:gd name="T18" fmla="*/ 85 w 264"/>
              <a:gd name="T19" fmla="*/ 54 h 159"/>
              <a:gd name="T20" fmla="*/ 85 w 264"/>
              <a:gd name="T21" fmla="*/ 52 h 159"/>
              <a:gd name="T22" fmla="*/ 132 w 264"/>
              <a:gd name="T23" fmla="*/ 0 h 159"/>
              <a:gd name="T24" fmla="*/ 175 w 264"/>
              <a:gd name="T25" fmla="*/ 30 h 159"/>
              <a:gd name="T26" fmla="*/ 197 w 264"/>
              <a:gd name="T27" fmla="*/ 24 h 159"/>
              <a:gd name="T28" fmla="*/ 242 w 264"/>
              <a:gd name="T29" fmla="*/ 74 h 159"/>
              <a:gd name="T30" fmla="*/ 242 w 264"/>
              <a:gd name="T31" fmla="*/ 82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" h="159">
                <a:moveTo>
                  <a:pt x="242" y="82"/>
                </a:moveTo>
                <a:cubicBezTo>
                  <a:pt x="255" y="88"/>
                  <a:pt x="264" y="103"/>
                  <a:pt x="264" y="119"/>
                </a:cubicBezTo>
                <a:cubicBezTo>
                  <a:pt x="264" y="138"/>
                  <a:pt x="252" y="154"/>
                  <a:pt x="236" y="158"/>
                </a:cubicBezTo>
                <a:cubicBezTo>
                  <a:pt x="231" y="159"/>
                  <a:pt x="231" y="159"/>
                  <a:pt x="231" y="159"/>
                </a:cubicBezTo>
                <a:cubicBezTo>
                  <a:pt x="40" y="159"/>
                  <a:pt x="40" y="159"/>
                  <a:pt x="40" y="159"/>
                </a:cubicBezTo>
                <a:cubicBezTo>
                  <a:pt x="18" y="159"/>
                  <a:pt x="0" y="139"/>
                  <a:pt x="0" y="115"/>
                </a:cubicBezTo>
                <a:cubicBezTo>
                  <a:pt x="0" y="90"/>
                  <a:pt x="18" y="70"/>
                  <a:pt x="40" y="70"/>
                </a:cubicBezTo>
                <a:cubicBezTo>
                  <a:pt x="42" y="70"/>
                  <a:pt x="43" y="70"/>
                  <a:pt x="45" y="71"/>
                </a:cubicBezTo>
                <a:cubicBezTo>
                  <a:pt x="52" y="59"/>
                  <a:pt x="63" y="52"/>
                  <a:pt x="75" y="52"/>
                </a:cubicBezTo>
                <a:cubicBezTo>
                  <a:pt x="79" y="52"/>
                  <a:pt x="82" y="53"/>
                  <a:pt x="85" y="54"/>
                </a:cubicBezTo>
                <a:cubicBezTo>
                  <a:pt x="85" y="53"/>
                  <a:pt x="85" y="53"/>
                  <a:pt x="85" y="52"/>
                </a:cubicBezTo>
                <a:cubicBezTo>
                  <a:pt x="85" y="23"/>
                  <a:pt x="106" y="0"/>
                  <a:pt x="132" y="0"/>
                </a:cubicBezTo>
                <a:cubicBezTo>
                  <a:pt x="150" y="0"/>
                  <a:pt x="167" y="12"/>
                  <a:pt x="175" y="30"/>
                </a:cubicBezTo>
                <a:cubicBezTo>
                  <a:pt x="181" y="26"/>
                  <a:pt x="189" y="24"/>
                  <a:pt x="197" y="24"/>
                </a:cubicBezTo>
                <a:cubicBezTo>
                  <a:pt x="222" y="24"/>
                  <a:pt x="242" y="46"/>
                  <a:pt x="242" y="74"/>
                </a:cubicBezTo>
                <a:cubicBezTo>
                  <a:pt x="243" y="77"/>
                  <a:pt x="242" y="79"/>
                  <a:pt x="242" y="82"/>
                </a:cubicBezTo>
                <a:close/>
              </a:path>
            </a:pathLst>
          </a:custGeom>
          <a:solidFill>
            <a:srgbClr val="001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75" name="グループ化 874"/>
          <p:cNvGrpSpPr/>
          <p:nvPr/>
        </p:nvGrpSpPr>
        <p:grpSpPr>
          <a:xfrm>
            <a:off x="3924300" y="5715001"/>
            <a:ext cx="415925" cy="676275"/>
            <a:chOff x="3924300" y="5715001"/>
            <a:chExt cx="415925" cy="676275"/>
          </a:xfrm>
        </p:grpSpPr>
        <p:sp>
          <p:nvSpPr>
            <p:cNvPr id="58" name="Freeform 656"/>
            <p:cNvSpPr>
              <a:spLocks/>
            </p:cNvSpPr>
            <p:nvPr/>
          </p:nvSpPr>
          <p:spPr bwMode="auto">
            <a:xfrm>
              <a:off x="4017963" y="5962651"/>
              <a:ext cx="228600" cy="214313"/>
            </a:xfrm>
            <a:custGeom>
              <a:avLst/>
              <a:gdLst>
                <a:gd name="T0" fmla="*/ 80 w 80"/>
                <a:gd name="T1" fmla="*/ 47 h 75"/>
                <a:gd name="T2" fmla="*/ 68 w 80"/>
                <a:gd name="T3" fmla="*/ 27 h 75"/>
                <a:gd name="T4" fmla="*/ 77 w 80"/>
                <a:gd name="T5" fmla="*/ 9 h 75"/>
                <a:gd name="T6" fmla="*/ 77 w 80"/>
                <a:gd name="T7" fmla="*/ 9 h 75"/>
                <a:gd name="T8" fmla="*/ 60 w 80"/>
                <a:gd name="T9" fmla="*/ 0 h 75"/>
                <a:gd name="T10" fmla="*/ 43 w 80"/>
                <a:gd name="T11" fmla="*/ 5 h 75"/>
                <a:gd name="T12" fmla="*/ 27 w 80"/>
                <a:gd name="T13" fmla="*/ 0 h 75"/>
                <a:gd name="T14" fmla="*/ 0 w 80"/>
                <a:gd name="T15" fmla="*/ 29 h 75"/>
                <a:gd name="T16" fmla="*/ 9 w 80"/>
                <a:gd name="T17" fmla="*/ 62 h 75"/>
                <a:gd name="T18" fmla="*/ 25 w 80"/>
                <a:gd name="T19" fmla="*/ 75 h 75"/>
                <a:gd name="T20" fmla="*/ 41 w 80"/>
                <a:gd name="T21" fmla="*/ 71 h 75"/>
                <a:gd name="T22" fmla="*/ 57 w 80"/>
                <a:gd name="T23" fmla="*/ 75 h 75"/>
                <a:gd name="T24" fmla="*/ 80 w 80"/>
                <a:gd name="T25" fmla="*/ 49 h 75"/>
                <a:gd name="T26" fmla="*/ 80 w 80"/>
                <a:gd name="T27" fmla="*/ 47 h 75"/>
                <a:gd name="T28" fmla="*/ 80 w 80"/>
                <a:gd name="T29" fmla="*/ 4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75">
                  <a:moveTo>
                    <a:pt x="80" y="47"/>
                  </a:moveTo>
                  <a:cubicBezTo>
                    <a:pt x="72" y="42"/>
                    <a:pt x="68" y="36"/>
                    <a:pt x="68" y="27"/>
                  </a:cubicBezTo>
                  <a:cubicBezTo>
                    <a:pt x="68" y="20"/>
                    <a:pt x="71" y="13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4" y="4"/>
                    <a:pt x="68" y="0"/>
                    <a:pt x="60" y="0"/>
                  </a:cubicBezTo>
                  <a:cubicBezTo>
                    <a:pt x="55" y="0"/>
                    <a:pt x="50" y="5"/>
                    <a:pt x="43" y="5"/>
                  </a:cubicBezTo>
                  <a:cubicBezTo>
                    <a:pt x="36" y="5"/>
                    <a:pt x="34" y="0"/>
                    <a:pt x="27" y="0"/>
                  </a:cubicBezTo>
                  <a:cubicBezTo>
                    <a:pt x="14" y="0"/>
                    <a:pt x="0" y="12"/>
                    <a:pt x="0" y="29"/>
                  </a:cubicBezTo>
                  <a:cubicBezTo>
                    <a:pt x="0" y="37"/>
                    <a:pt x="2" y="50"/>
                    <a:pt x="9" y="62"/>
                  </a:cubicBezTo>
                  <a:cubicBezTo>
                    <a:pt x="14" y="70"/>
                    <a:pt x="19" y="75"/>
                    <a:pt x="25" y="75"/>
                  </a:cubicBezTo>
                  <a:cubicBezTo>
                    <a:pt x="30" y="75"/>
                    <a:pt x="35" y="71"/>
                    <a:pt x="41" y="71"/>
                  </a:cubicBezTo>
                  <a:cubicBezTo>
                    <a:pt x="47" y="71"/>
                    <a:pt x="52" y="75"/>
                    <a:pt x="57" y="75"/>
                  </a:cubicBezTo>
                  <a:cubicBezTo>
                    <a:pt x="69" y="75"/>
                    <a:pt x="80" y="59"/>
                    <a:pt x="80" y="49"/>
                  </a:cubicBezTo>
                  <a:cubicBezTo>
                    <a:pt x="80" y="48"/>
                    <a:pt x="80" y="48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Freeform 657"/>
            <p:cNvSpPr>
              <a:spLocks noEditPoints="1"/>
            </p:cNvSpPr>
            <p:nvPr/>
          </p:nvSpPr>
          <p:spPr bwMode="auto">
            <a:xfrm>
              <a:off x="3924300" y="5715001"/>
              <a:ext cx="415925" cy="676275"/>
            </a:xfrm>
            <a:custGeom>
              <a:avLst/>
              <a:gdLst>
                <a:gd name="T0" fmla="*/ 131 w 146"/>
                <a:gd name="T1" fmla="*/ 0 h 237"/>
                <a:gd name="T2" fmla="*/ 14 w 146"/>
                <a:gd name="T3" fmla="*/ 0 h 237"/>
                <a:gd name="T4" fmla="*/ 0 w 146"/>
                <a:gd name="T5" fmla="*/ 15 h 237"/>
                <a:gd name="T6" fmla="*/ 0 w 146"/>
                <a:gd name="T7" fmla="*/ 223 h 237"/>
                <a:gd name="T8" fmla="*/ 17 w 146"/>
                <a:gd name="T9" fmla="*/ 237 h 237"/>
                <a:gd name="T10" fmla="*/ 130 w 146"/>
                <a:gd name="T11" fmla="*/ 237 h 237"/>
                <a:gd name="T12" fmla="*/ 146 w 146"/>
                <a:gd name="T13" fmla="*/ 223 h 237"/>
                <a:gd name="T14" fmla="*/ 146 w 146"/>
                <a:gd name="T15" fmla="*/ 15 h 237"/>
                <a:gd name="T16" fmla="*/ 131 w 146"/>
                <a:gd name="T17" fmla="*/ 0 h 237"/>
                <a:gd name="T18" fmla="*/ 59 w 146"/>
                <a:gd name="T19" fmla="*/ 17 h 237"/>
                <a:gd name="T20" fmla="*/ 86 w 146"/>
                <a:gd name="T21" fmla="*/ 17 h 237"/>
                <a:gd name="T22" fmla="*/ 86 w 146"/>
                <a:gd name="T23" fmla="*/ 22 h 237"/>
                <a:gd name="T24" fmla="*/ 59 w 146"/>
                <a:gd name="T25" fmla="*/ 22 h 237"/>
                <a:gd name="T26" fmla="*/ 59 w 146"/>
                <a:gd name="T27" fmla="*/ 17 h 237"/>
                <a:gd name="T28" fmla="*/ 73 w 146"/>
                <a:gd name="T29" fmla="*/ 227 h 237"/>
                <a:gd name="T30" fmla="*/ 63 w 146"/>
                <a:gd name="T31" fmla="*/ 217 h 237"/>
                <a:gd name="T32" fmla="*/ 73 w 146"/>
                <a:gd name="T33" fmla="*/ 208 h 237"/>
                <a:gd name="T34" fmla="*/ 82 w 146"/>
                <a:gd name="T35" fmla="*/ 217 h 237"/>
                <a:gd name="T36" fmla="*/ 73 w 146"/>
                <a:gd name="T37" fmla="*/ 227 h 237"/>
                <a:gd name="T38" fmla="*/ 129 w 146"/>
                <a:gd name="T39" fmla="*/ 199 h 237"/>
                <a:gd name="T40" fmla="*/ 16 w 146"/>
                <a:gd name="T41" fmla="*/ 199 h 237"/>
                <a:gd name="T42" fmla="*/ 16 w 146"/>
                <a:gd name="T43" fmla="*/ 27 h 237"/>
                <a:gd name="T44" fmla="*/ 129 w 146"/>
                <a:gd name="T45" fmla="*/ 27 h 237"/>
                <a:gd name="T46" fmla="*/ 129 w 146"/>
                <a:gd name="T47" fmla="*/ 19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237">
                  <a:moveTo>
                    <a:pt x="13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30"/>
                    <a:pt x="9" y="237"/>
                    <a:pt x="17" y="237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38" y="237"/>
                    <a:pt x="146" y="232"/>
                    <a:pt x="146" y="223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7"/>
                    <a:pt x="139" y="0"/>
                    <a:pt x="131" y="0"/>
                  </a:cubicBezTo>
                  <a:close/>
                  <a:moveTo>
                    <a:pt x="59" y="17"/>
                  </a:moveTo>
                  <a:cubicBezTo>
                    <a:pt x="86" y="17"/>
                    <a:pt x="86" y="17"/>
                    <a:pt x="86" y="17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59" y="22"/>
                    <a:pt x="59" y="22"/>
                    <a:pt x="59" y="22"/>
                  </a:cubicBezTo>
                  <a:lnTo>
                    <a:pt x="59" y="17"/>
                  </a:lnTo>
                  <a:close/>
                  <a:moveTo>
                    <a:pt x="73" y="227"/>
                  </a:moveTo>
                  <a:cubicBezTo>
                    <a:pt x="68" y="227"/>
                    <a:pt x="63" y="223"/>
                    <a:pt x="63" y="217"/>
                  </a:cubicBezTo>
                  <a:cubicBezTo>
                    <a:pt x="63" y="212"/>
                    <a:pt x="68" y="208"/>
                    <a:pt x="73" y="208"/>
                  </a:cubicBezTo>
                  <a:cubicBezTo>
                    <a:pt x="78" y="208"/>
                    <a:pt x="82" y="212"/>
                    <a:pt x="82" y="217"/>
                  </a:cubicBezTo>
                  <a:cubicBezTo>
                    <a:pt x="82" y="223"/>
                    <a:pt x="78" y="227"/>
                    <a:pt x="73" y="227"/>
                  </a:cubicBezTo>
                  <a:close/>
                  <a:moveTo>
                    <a:pt x="129" y="199"/>
                  </a:moveTo>
                  <a:cubicBezTo>
                    <a:pt x="16" y="199"/>
                    <a:pt x="16" y="199"/>
                    <a:pt x="16" y="19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29" y="27"/>
                    <a:pt x="129" y="27"/>
                    <a:pt x="129" y="27"/>
                  </a:cubicBezTo>
                  <a:lnTo>
                    <a:pt x="129" y="199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Freeform 658"/>
            <p:cNvSpPr>
              <a:spLocks/>
            </p:cNvSpPr>
            <p:nvPr/>
          </p:nvSpPr>
          <p:spPr bwMode="auto">
            <a:xfrm>
              <a:off x="4138613" y="5889626"/>
              <a:ext cx="50800" cy="71438"/>
            </a:xfrm>
            <a:custGeom>
              <a:avLst/>
              <a:gdLst>
                <a:gd name="T0" fmla="*/ 18 w 18"/>
                <a:gd name="T1" fmla="*/ 0 h 25"/>
                <a:gd name="T2" fmla="*/ 0 w 18"/>
                <a:gd name="T3" fmla="*/ 21 h 25"/>
                <a:gd name="T4" fmla="*/ 1 w 18"/>
                <a:gd name="T5" fmla="*/ 24 h 25"/>
                <a:gd name="T6" fmla="*/ 1 w 18"/>
                <a:gd name="T7" fmla="*/ 25 h 25"/>
                <a:gd name="T8" fmla="*/ 18 w 18"/>
                <a:gd name="T9" fmla="*/ 3 h 25"/>
                <a:gd name="T10" fmla="*/ 18 w 18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0"/>
                  </a:moveTo>
                  <a:cubicBezTo>
                    <a:pt x="9" y="2"/>
                    <a:pt x="0" y="9"/>
                    <a:pt x="0" y="21"/>
                  </a:cubicBezTo>
                  <a:cubicBezTo>
                    <a:pt x="0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0" y="22"/>
                    <a:pt x="18" y="15"/>
                    <a:pt x="18" y="3"/>
                  </a:cubicBezTo>
                  <a:cubicBezTo>
                    <a:pt x="18" y="2"/>
                    <a:pt x="18" y="1"/>
                    <a:pt x="18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61" name="Freeform 659"/>
          <p:cNvSpPr>
            <a:spLocks noEditPoints="1"/>
          </p:cNvSpPr>
          <p:nvPr/>
        </p:nvSpPr>
        <p:spPr bwMode="auto">
          <a:xfrm>
            <a:off x="4868863" y="5715001"/>
            <a:ext cx="357188" cy="682625"/>
          </a:xfrm>
          <a:custGeom>
            <a:avLst/>
            <a:gdLst>
              <a:gd name="T0" fmla="*/ 110 w 125"/>
              <a:gd name="T1" fmla="*/ 0 h 239"/>
              <a:gd name="T2" fmla="*/ 16 w 125"/>
              <a:gd name="T3" fmla="*/ 0 h 239"/>
              <a:gd name="T4" fmla="*/ 0 w 125"/>
              <a:gd name="T5" fmla="*/ 16 h 239"/>
              <a:gd name="T6" fmla="*/ 0 w 125"/>
              <a:gd name="T7" fmla="*/ 81 h 239"/>
              <a:gd name="T8" fmla="*/ 17 w 125"/>
              <a:gd name="T9" fmla="*/ 96 h 239"/>
              <a:gd name="T10" fmla="*/ 35 w 125"/>
              <a:gd name="T11" fmla="*/ 96 h 239"/>
              <a:gd name="T12" fmla="*/ 35 w 125"/>
              <a:gd name="T13" fmla="*/ 213 h 239"/>
              <a:gd name="T14" fmla="*/ 58 w 125"/>
              <a:gd name="T15" fmla="*/ 239 h 239"/>
              <a:gd name="T16" fmla="*/ 80 w 125"/>
              <a:gd name="T17" fmla="*/ 217 h 239"/>
              <a:gd name="T18" fmla="*/ 86 w 125"/>
              <a:gd name="T19" fmla="*/ 216 h 239"/>
              <a:gd name="T20" fmla="*/ 86 w 125"/>
              <a:gd name="T21" fmla="*/ 200 h 239"/>
              <a:gd name="T22" fmla="*/ 93 w 125"/>
              <a:gd name="T23" fmla="*/ 192 h 239"/>
              <a:gd name="T24" fmla="*/ 93 w 125"/>
              <a:gd name="T25" fmla="*/ 185 h 239"/>
              <a:gd name="T26" fmla="*/ 80 w 125"/>
              <a:gd name="T27" fmla="*/ 175 h 239"/>
              <a:gd name="T28" fmla="*/ 80 w 125"/>
              <a:gd name="T29" fmla="*/ 167 h 239"/>
              <a:gd name="T30" fmla="*/ 86 w 125"/>
              <a:gd name="T31" fmla="*/ 161 h 239"/>
              <a:gd name="T32" fmla="*/ 95 w 125"/>
              <a:gd name="T33" fmla="*/ 149 h 239"/>
              <a:gd name="T34" fmla="*/ 86 w 125"/>
              <a:gd name="T35" fmla="*/ 138 h 239"/>
              <a:gd name="T36" fmla="*/ 80 w 125"/>
              <a:gd name="T37" fmla="*/ 127 h 239"/>
              <a:gd name="T38" fmla="*/ 80 w 125"/>
              <a:gd name="T39" fmla="*/ 121 h 239"/>
              <a:gd name="T40" fmla="*/ 97 w 125"/>
              <a:gd name="T41" fmla="*/ 96 h 239"/>
              <a:gd name="T42" fmla="*/ 80 w 125"/>
              <a:gd name="T43" fmla="*/ 96 h 239"/>
              <a:gd name="T44" fmla="*/ 80 w 125"/>
              <a:gd name="T45" fmla="*/ 96 h 239"/>
              <a:gd name="T46" fmla="*/ 110 w 125"/>
              <a:gd name="T47" fmla="*/ 96 h 239"/>
              <a:gd name="T48" fmla="*/ 125 w 125"/>
              <a:gd name="T49" fmla="*/ 81 h 239"/>
              <a:gd name="T50" fmla="*/ 125 w 125"/>
              <a:gd name="T51" fmla="*/ 16 h 239"/>
              <a:gd name="T52" fmla="*/ 110 w 125"/>
              <a:gd name="T53" fmla="*/ 0 h 239"/>
              <a:gd name="T54" fmla="*/ 56 w 125"/>
              <a:gd name="T55" fmla="*/ 216 h 239"/>
              <a:gd name="T56" fmla="*/ 50 w 125"/>
              <a:gd name="T57" fmla="*/ 225 h 239"/>
              <a:gd name="T58" fmla="*/ 45 w 125"/>
              <a:gd name="T59" fmla="*/ 216 h 239"/>
              <a:gd name="T60" fmla="*/ 45 w 125"/>
              <a:gd name="T61" fmla="*/ 108 h 239"/>
              <a:gd name="T62" fmla="*/ 50 w 125"/>
              <a:gd name="T63" fmla="*/ 100 h 239"/>
              <a:gd name="T64" fmla="*/ 56 w 125"/>
              <a:gd name="T65" fmla="*/ 108 h 239"/>
              <a:gd name="T66" fmla="*/ 56 w 125"/>
              <a:gd name="T67" fmla="*/ 216 h 239"/>
              <a:gd name="T68" fmla="*/ 63 w 125"/>
              <a:gd name="T69" fmla="*/ 40 h 239"/>
              <a:gd name="T70" fmla="*/ 48 w 125"/>
              <a:gd name="T71" fmla="*/ 25 h 239"/>
              <a:gd name="T72" fmla="*/ 63 w 125"/>
              <a:gd name="T73" fmla="*/ 11 h 239"/>
              <a:gd name="T74" fmla="*/ 77 w 125"/>
              <a:gd name="T75" fmla="*/ 25 h 239"/>
              <a:gd name="T76" fmla="*/ 63 w 125"/>
              <a:gd name="T77" fmla="*/ 4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5" h="239">
                <a:moveTo>
                  <a:pt x="110" y="0"/>
                </a:move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0"/>
                  <a:pt x="8" y="96"/>
                  <a:pt x="17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35" y="228"/>
                  <a:pt x="45" y="239"/>
                  <a:pt x="58" y="239"/>
                </a:cubicBezTo>
                <a:cubicBezTo>
                  <a:pt x="70" y="239"/>
                  <a:pt x="79" y="229"/>
                  <a:pt x="80" y="217"/>
                </a:cubicBezTo>
                <a:cubicBezTo>
                  <a:pt x="83" y="216"/>
                  <a:pt x="86" y="216"/>
                  <a:pt x="86" y="216"/>
                </a:cubicBezTo>
                <a:cubicBezTo>
                  <a:pt x="86" y="216"/>
                  <a:pt x="87" y="204"/>
                  <a:pt x="86" y="200"/>
                </a:cubicBezTo>
                <a:cubicBezTo>
                  <a:pt x="85" y="196"/>
                  <a:pt x="93" y="192"/>
                  <a:pt x="93" y="192"/>
                </a:cubicBezTo>
                <a:cubicBezTo>
                  <a:pt x="93" y="192"/>
                  <a:pt x="94" y="185"/>
                  <a:pt x="93" y="185"/>
                </a:cubicBezTo>
                <a:cubicBezTo>
                  <a:pt x="86" y="181"/>
                  <a:pt x="82" y="178"/>
                  <a:pt x="80" y="175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2" y="165"/>
                  <a:pt x="85" y="163"/>
                  <a:pt x="86" y="161"/>
                </a:cubicBezTo>
                <a:cubicBezTo>
                  <a:pt x="89" y="158"/>
                  <a:pt x="95" y="149"/>
                  <a:pt x="95" y="149"/>
                </a:cubicBezTo>
                <a:cubicBezTo>
                  <a:pt x="95" y="149"/>
                  <a:pt x="88" y="140"/>
                  <a:pt x="86" y="138"/>
                </a:cubicBezTo>
                <a:cubicBezTo>
                  <a:pt x="83" y="134"/>
                  <a:pt x="81" y="130"/>
                  <a:pt x="80" y="127"/>
                </a:cubicBezTo>
                <a:cubicBezTo>
                  <a:pt x="80" y="121"/>
                  <a:pt x="80" y="121"/>
                  <a:pt x="80" y="121"/>
                </a:cubicBezTo>
                <a:cubicBezTo>
                  <a:pt x="82" y="107"/>
                  <a:pt x="97" y="96"/>
                  <a:pt x="97" y="96"/>
                </a:cubicBezTo>
                <a:cubicBezTo>
                  <a:pt x="80" y="96"/>
                  <a:pt x="80" y="96"/>
                  <a:pt x="80" y="96"/>
                </a:cubicBezTo>
                <a:cubicBezTo>
                  <a:pt x="80" y="96"/>
                  <a:pt x="80" y="96"/>
                  <a:pt x="80" y="96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118" y="96"/>
                  <a:pt x="125" y="90"/>
                  <a:pt x="125" y="81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25" y="7"/>
                  <a:pt x="118" y="0"/>
                  <a:pt x="110" y="0"/>
                </a:cubicBezTo>
                <a:close/>
                <a:moveTo>
                  <a:pt x="56" y="216"/>
                </a:moveTo>
                <a:cubicBezTo>
                  <a:pt x="56" y="220"/>
                  <a:pt x="55" y="225"/>
                  <a:pt x="50" y="225"/>
                </a:cubicBezTo>
                <a:cubicBezTo>
                  <a:pt x="46" y="225"/>
                  <a:pt x="45" y="220"/>
                  <a:pt x="45" y="216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04"/>
                  <a:pt x="47" y="100"/>
                  <a:pt x="50" y="100"/>
                </a:cubicBezTo>
                <a:cubicBezTo>
                  <a:pt x="54" y="100"/>
                  <a:pt x="56" y="104"/>
                  <a:pt x="56" y="108"/>
                </a:cubicBezTo>
                <a:lnTo>
                  <a:pt x="56" y="216"/>
                </a:lnTo>
                <a:close/>
                <a:moveTo>
                  <a:pt x="63" y="40"/>
                </a:moveTo>
                <a:cubicBezTo>
                  <a:pt x="55" y="40"/>
                  <a:pt x="48" y="33"/>
                  <a:pt x="48" y="25"/>
                </a:cubicBezTo>
                <a:cubicBezTo>
                  <a:pt x="48" y="17"/>
                  <a:pt x="55" y="11"/>
                  <a:pt x="63" y="11"/>
                </a:cubicBezTo>
                <a:cubicBezTo>
                  <a:pt x="71" y="11"/>
                  <a:pt x="77" y="17"/>
                  <a:pt x="77" y="25"/>
                </a:cubicBezTo>
                <a:cubicBezTo>
                  <a:pt x="77" y="33"/>
                  <a:pt x="71" y="40"/>
                  <a:pt x="63" y="40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78" name="グループ化 877"/>
          <p:cNvGrpSpPr/>
          <p:nvPr/>
        </p:nvGrpSpPr>
        <p:grpSpPr>
          <a:xfrm>
            <a:off x="5602288" y="5826126"/>
            <a:ext cx="750888" cy="454025"/>
            <a:chOff x="5602288" y="5826126"/>
            <a:chExt cx="750888" cy="454025"/>
          </a:xfrm>
        </p:grpSpPr>
        <p:sp>
          <p:nvSpPr>
            <p:cNvPr id="62" name="Freeform 660"/>
            <p:cNvSpPr>
              <a:spLocks noEditPoints="1"/>
            </p:cNvSpPr>
            <p:nvPr/>
          </p:nvSpPr>
          <p:spPr bwMode="auto">
            <a:xfrm>
              <a:off x="5602288" y="5826126"/>
              <a:ext cx="750888" cy="454025"/>
            </a:xfrm>
            <a:custGeom>
              <a:avLst/>
              <a:gdLst>
                <a:gd name="T0" fmla="*/ 251 w 263"/>
                <a:gd name="T1" fmla="*/ 0 h 159"/>
                <a:gd name="T2" fmla="*/ 12 w 263"/>
                <a:gd name="T3" fmla="*/ 0 h 159"/>
                <a:gd name="T4" fmla="*/ 0 w 263"/>
                <a:gd name="T5" fmla="*/ 13 h 159"/>
                <a:gd name="T6" fmla="*/ 0 w 263"/>
                <a:gd name="T7" fmla="*/ 146 h 159"/>
                <a:gd name="T8" fmla="*/ 12 w 263"/>
                <a:gd name="T9" fmla="*/ 159 h 159"/>
                <a:gd name="T10" fmla="*/ 251 w 263"/>
                <a:gd name="T11" fmla="*/ 159 h 159"/>
                <a:gd name="T12" fmla="*/ 263 w 263"/>
                <a:gd name="T13" fmla="*/ 146 h 159"/>
                <a:gd name="T14" fmla="*/ 263 w 263"/>
                <a:gd name="T15" fmla="*/ 13 h 159"/>
                <a:gd name="T16" fmla="*/ 251 w 263"/>
                <a:gd name="T17" fmla="*/ 0 h 159"/>
                <a:gd name="T18" fmla="*/ 242 w 263"/>
                <a:gd name="T19" fmla="*/ 137 h 159"/>
                <a:gd name="T20" fmla="*/ 22 w 263"/>
                <a:gd name="T21" fmla="*/ 137 h 159"/>
                <a:gd name="T22" fmla="*/ 22 w 263"/>
                <a:gd name="T23" fmla="*/ 22 h 159"/>
                <a:gd name="T24" fmla="*/ 242 w 263"/>
                <a:gd name="T25" fmla="*/ 22 h 159"/>
                <a:gd name="T26" fmla="*/ 242 w 263"/>
                <a:gd name="T27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159">
                  <a:moveTo>
                    <a:pt x="25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53"/>
                    <a:pt x="6" y="159"/>
                    <a:pt x="12" y="159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58" y="159"/>
                    <a:pt x="263" y="153"/>
                    <a:pt x="263" y="146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63" y="6"/>
                    <a:pt x="258" y="0"/>
                    <a:pt x="251" y="0"/>
                  </a:cubicBezTo>
                  <a:close/>
                  <a:moveTo>
                    <a:pt x="242" y="137"/>
                  </a:moveTo>
                  <a:cubicBezTo>
                    <a:pt x="22" y="137"/>
                    <a:pt x="22" y="137"/>
                    <a:pt x="22" y="13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42" y="22"/>
                    <a:pt x="242" y="22"/>
                    <a:pt x="242" y="22"/>
                  </a:cubicBezTo>
                  <a:lnTo>
                    <a:pt x="242" y="137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" name="Rectangle 661"/>
            <p:cNvSpPr>
              <a:spLocks noChangeArrowheads="1"/>
            </p:cNvSpPr>
            <p:nvPr/>
          </p:nvSpPr>
          <p:spPr bwMode="auto">
            <a:xfrm>
              <a:off x="5713413" y="5919788"/>
              <a:ext cx="63500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" name="Rectangle 662"/>
            <p:cNvSpPr>
              <a:spLocks noChangeArrowheads="1"/>
            </p:cNvSpPr>
            <p:nvPr/>
          </p:nvSpPr>
          <p:spPr bwMode="auto">
            <a:xfrm>
              <a:off x="5805488" y="5919788"/>
              <a:ext cx="61913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" name="Rectangle 663"/>
            <p:cNvSpPr>
              <a:spLocks noChangeArrowheads="1"/>
            </p:cNvSpPr>
            <p:nvPr/>
          </p:nvSpPr>
          <p:spPr bwMode="auto">
            <a:xfrm>
              <a:off x="5899150" y="5919788"/>
              <a:ext cx="61913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" name="Rectangle 664"/>
            <p:cNvSpPr>
              <a:spLocks noChangeArrowheads="1"/>
            </p:cNvSpPr>
            <p:nvPr/>
          </p:nvSpPr>
          <p:spPr bwMode="auto">
            <a:xfrm>
              <a:off x="5992813" y="5919788"/>
              <a:ext cx="63500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" name="Rectangle 665"/>
            <p:cNvSpPr>
              <a:spLocks noChangeArrowheads="1"/>
            </p:cNvSpPr>
            <p:nvPr/>
          </p:nvSpPr>
          <p:spPr bwMode="auto">
            <a:xfrm>
              <a:off x="6088063" y="5919788"/>
              <a:ext cx="61913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" name="Rectangle 666"/>
            <p:cNvSpPr>
              <a:spLocks noChangeArrowheads="1"/>
            </p:cNvSpPr>
            <p:nvPr/>
          </p:nvSpPr>
          <p:spPr bwMode="auto">
            <a:xfrm>
              <a:off x="6181725" y="5919788"/>
              <a:ext cx="61913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9" name="Rectangle 667"/>
            <p:cNvSpPr>
              <a:spLocks noChangeArrowheads="1"/>
            </p:cNvSpPr>
            <p:nvPr/>
          </p:nvSpPr>
          <p:spPr bwMode="auto">
            <a:xfrm>
              <a:off x="5713413" y="6015038"/>
              <a:ext cx="63500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0" name="Rectangle 668"/>
            <p:cNvSpPr>
              <a:spLocks noChangeArrowheads="1"/>
            </p:cNvSpPr>
            <p:nvPr/>
          </p:nvSpPr>
          <p:spPr bwMode="auto">
            <a:xfrm>
              <a:off x="5805488" y="6015038"/>
              <a:ext cx="61913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" name="Rectangle 669"/>
            <p:cNvSpPr>
              <a:spLocks noChangeArrowheads="1"/>
            </p:cNvSpPr>
            <p:nvPr/>
          </p:nvSpPr>
          <p:spPr bwMode="auto">
            <a:xfrm>
              <a:off x="5899150" y="6015038"/>
              <a:ext cx="61913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" name="Rectangle 670"/>
            <p:cNvSpPr>
              <a:spLocks noChangeArrowheads="1"/>
            </p:cNvSpPr>
            <p:nvPr/>
          </p:nvSpPr>
          <p:spPr bwMode="auto">
            <a:xfrm>
              <a:off x="5992813" y="6015038"/>
              <a:ext cx="63500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" name="Rectangle 671"/>
            <p:cNvSpPr>
              <a:spLocks noChangeArrowheads="1"/>
            </p:cNvSpPr>
            <p:nvPr/>
          </p:nvSpPr>
          <p:spPr bwMode="auto">
            <a:xfrm>
              <a:off x="6088063" y="6015038"/>
              <a:ext cx="61913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Rectangle 672"/>
            <p:cNvSpPr>
              <a:spLocks noChangeArrowheads="1"/>
            </p:cNvSpPr>
            <p:nvPr/>
          </p:nvSpPr>
          <p:spPr bwMode="auto">
            <a:xfrm>
              <a:off x="6181725" y="6015038"/>
              <a:ext cx="61913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" name="Rectangle 673"/>
            <p:cNvSpPr>
              <a:spLocks noChangeArrowheads="1"/>
            </p:cNvSpPr>
            <p:nvPr/>
          </p:nvSpPr>
          <p:spPr bwMode="auto">
            <a:xfrm>
              <a:off x="5713413" y="6108701"/>
              <a:ext cx="92075" cy="7778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" name="Rectangle 674"/>
            <p:cNvSpPr>
              <a:spLocks noChangeArrowheads="1"/>
            </p:cNvSpPr>
            <p:nvPr/>
          </p:nvSpPr>
          <p:spPr bwMode="auto">
            <a:xfrm>
              <a:off x="6149975" y="6108701"/>
              <a:ext cx="93663" cy="7778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Rectangle 675"/>
            <p:cNvSpPr>
              <a:spLocks noChangeArrowheads="1"/>
            </p:cNvSpPr>
            <p:nvPr/>
          </p:nvSpPr>
          <p:spPr bwMode="auto">
            <a:xfrm>
              <a:off x="5835650" y="6108701"/>
              <a:ext cx="282575" cy="7778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8" name="Freeform 676"/>
          <p:cNvSpPr>
            <a:spLocks noEditPoints="1"/>
          </p:cNvSpPr>
          <p:nvPr/>
        </p:nvSpPr>
        <p:spPr bwMode="auto">
          <a:xfrm>
            <a:off x="6557963" y="5832476"/>
            <a:ext cx="701675" cy="436563"/>
          </a:xfrm>
          <a:custGeom>
            <a:avLst/>
            <a:gdLst>
              <a:gd name="T0" fmla="*/ 226 w 246"/>
              <a:gd name="T1" fmla="*/ 120 h 153"/>
              <a:gd name="T2" fmla="*/ 226 w 246"/>
              <a:gd name="T3" fmla="*/ 14 h 153"/>
              <a:gd name="T4" fmla="*/ 215 w 246"/>
              <a:gd name="T5" fmla="*/ 0 h 153"/>
              <a:gd name="T6" fmla="*/ 32 w 246"/>
              <a:gd name="T7" fmla="*/ 0 h 153"/>
              <a:gd name="T8" fmla="*/ 20 w 246"/>
              <a:gd name="T9" fmla="*/ 14 h 153"/>
              <a:gd name="T10" fmla="*/ 20 w 246"/>
              <a:gd name="T11" fmla="*/ 120 h 153"/>
              <a:gd name="T12" fmla="*/ 1 w 246"/>
              <a:gd name="T13" fmla="*/ 142 h 153"/>
              <a:gd name="T14" fmla="*/ 14 w 246"/>
              <a:gd name="T15" fmla="*/ 153 h 153"/>
              <a:gd name="T16" fmla="*/ 233 w 246"/>
              <a:gd name="T17" fmla="*/ 153 h 153"/>
              <a:gd name="T18" fmla="*/ 246 w 246"/>
              <a:gd name="T19" fmla="*/ 142 h 153"/>
              <a:gd name="T20" fmla="*/ 226 w 246"/>
              <a:gd name="T21" fmla="*/ 120 h 153"/>
              <a:gd name="T22" fmla="*/ 226 w 246"/>
              <a:gd name="T23" fmla="*/ 120 h 153"/>
              <a:gd name="T24" fmla="*/ 140 w 246"/>
              <a:gd name="T25" fmla="*/ 144 h 153"/>
              <a:gd name="T26" fmla="*/ 102 w 246"/>
              <a:gd name="T27" fmla="*/ 144 h 153"/>
              <a:gd name="T28" fmla="*/ 98 w 246"/>
              <a:gd name="T29" fmla="*/ 142 h 153"/>
              <a:gd name="T30" fmla="*/ 103 w 246"/>
              <a:gd name="T31" fmla="*/ 135 h 153"/>
              <a:gd name="T32" fmla="*/ 106 w 246"/>
              <a:gd name="T33" fmla="*/ 133 h 153"/>
              <a:gd name="T34" fmla="*/ 137 w 246"/>
              <a:gd name="T35" fmla="*/ 133 h 153"/>
              <a:gd name="T36" fmla="*/ 139 w 246"/>
              <a:gd name="T37" fmla="*/ 135 h 153"/>
              <a:gd name="T38" fmla="*/ 144 w 246"/>
              <a:gd name="T39" fmla="*/ 142 h 153"/>
              <a:gd name="T40" fmla="*/ 140 w 246"/>
              <a:gd name="T41" fmla="*/ 144 h 153"/>
              <a:gd name="T42" fmla="*/ 217 w 246"/>
              <a:gd name="T43" fmla="*/ 119 h 153"/>
              <a:gd name="T44" fmla="*/ 29 w 246"/>
              <a:gd name="T45" fmla="*/ 119 h 153"/>
              <a:gd name="T46" fmla="*/ 29 w 246"/>
              <a:gd name="T47" fmla="*/ 15 h 153"/>
              <a:gd name="T48" fmla="*/ 35 w 246"/>
              <a:gd name="T49" fmla="*/ 9 h 153"/>
              <a:gd name="T50" fmla="*/ 212 w 246"/>
              <a:gd name="T51" fmla="*/ 9 h 153"/>
              <a:gd name="T52" fmla="*/ 217 w 246"/>
              <a:gd name="T53" fmla="*/ 15 h 153"/>
              <a:gd name="T54" fmla="*/ 217 w 246"/>
              <a:gd name="T55" fmla="*/ 119 h 153"/>
              <a:gd name="T56" fmla="*/ 217 w 246"/>
              <a:gd name="T57" fmla="*/ 119 h 153"/>
              <a:gd name="T58" fmla="*/ 217 w 246"/>
              <a:gd name="T59" fmla="*/ 119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6" h="153">
                <a:moveTo>
                  <a:pt x="226" y="120"/>
                </a:moveTo>
                <a:cubicBezTo>
                  <a:pt x="226" y="14"/>
                  <a:pt x="226" y="14"/>
                  <a:pt x="226" y="14"/>
                </a:cubicBezTo>
                <a:cubicBezTo>
                  <a:pt x="226" y="9"/>
                  <a:pt x="221" y="0"/>
                  <a:pt x="215" y="0"/>
                </a:cubicBezTo>
                <a:cubicBezTo>
                  <a:pt x="202" y="0"/>
                  <a:pt x="32" y="0"/>
                  <a:pt x="32" y="0"/>
                </a:cubicBezTo>
                <a:cubicBezTo>
                  <a:pt x="26" y="0"/>
                  <a:pt x="20" y="9"/>
                  <a:pt x="20" y="14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0" y="142"/>
                  <a:pt x="1" y="142"/>
                  <a:pt x="1" y="142"/>
                </a:cubicBezTo>
                <a:cubicBezTo>
                  <a:pt x="1" y="148"/>
                  <a:pt x="6" y="153"/>
                  <a:pt x="14" y="153"/>
                </a:cubicBezTo>
                <a:cubicBezTo>
                  <a:pt x="233" y="153"/>
                  <a:pt x="233" y="153"/>
                  <a:pt x="233" y="153"/>
                </a:cubicBezTo>
                <a:cubicBezTo>
                  <a:pt x="241" y="153"/>
                  <a:pt x="246" y="148"/>
                  <a:pt x="246" y="142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26" y="120"/>
                  <a:pt x="226" y="120"/>
                  <a:pt x="226" y="120"/>
                </a:cubicBezTo>
                <a:close/>
                <a:moveTo>
                  <a:pt x="140" y="144"/>
                </a:moveTo>
                <a:cubicBezTo>
                  <a:pt x="102" y="144"/>
                  <a:pt x="102" y="144"/>
                  <a:pt x="102" y="144"/>
                </a:cubicBezTo>
                <a:cubicBezTo>
                  <a:pt x="100" y="144"/>
                  <a:pt x="98" y="143"/>
                  <a:pt x="98" y="142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103" y="134"/>
                  <a:pt x="104" y="133"/>
                  <a:pt x="106" y="133"/>
                </a:cubicBezTo>
                <a:cubicBezTo>
                  <a:pt x="137" y="133"/>
                  <a:pt x="137" y="133"/>
                  <a:pt x="137" y="133"/>
                </a:cubicBezTo>
                <a:cubicBezTo>
                  <a:pt x="138" y="133"/>
                  <a:pt x="139" y="134"/>
                  <a:pt x="139" y="135"/>
                </a:cubicBezTo>
                <a:cubicBezTo>
                  <a:pt x="144" y="142"/>
                  <a:pt x="144" y="142"/>
                  <a:pt x="144" y="142"/>
                </a:cubicBezTo>
                <a:cubicBezTo>
                  <a:pt x="144" y="143"/>
                  <a:pt x="142" y="144"/>
                  <a:pt x="140" y="144"/>
                </a:cubicBezTo>
                <a:close/>
                <a:moveTo>
                  <a:pt x="217" y="119"/>
                </a:moveTo>
                <a:cubicBezTo>
                  <a:pt x="28" y="119"/>
                  <a:pt x="29" y="119"/>
                  <a:pt x="29" y="119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2" y="9"/>
                  <a:pt x="35" y="9"/>
                </a:cubicBezTo>
                <a:cubicBezTo>
                  <a:pt x="213" y="9"/>
                  <a:pt x="212" y="9"/>
                  <a:pt x="212" y="9"/>
                </a:cubicBezTo>
                <a:cubicBezTo>
                  <a:pt x="215" y="9"/>
                  <a:pt x="217" y="13"/>
                  <a:pt x="217" y="15"/>
                </a:cubicBezTo>
                <a:cubicBezTo>
                  <a:pt x="217" y="119"/>
                  <a:pt x="217" y="119"/>
                  <a:pt x="217" y="119"/>
                </a:cubicBezTo>
                <a:cubicBezTo>
                  <a:pt x="217" y="119"/>
                  <a:pt x="217" y="119"/>
                  <a:pt x="217" y="119"/>
                </a:cubicBezTo>
                <a:cubicBezTo>
                  <a:pt x="217" y="119"/>
                  <a:pt x="217" y="119"/>
                  <a:pt x="217" y="119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9" name="Freeform 677"/>
          <p:cNvSpPr>
            <a:spLocks/>
          </p:cNvSpPr>
          <p:nvPr/>
        </p:nvSpPr>
        <p:spPr bwMode="auto">
          <a:xfrm>
            <a:off x="7580313" y="5715001"/>
            <a:ext cx="504825" cy="685800"/>
          </a:xfrm>
          <a:custGeom>
            <a:avLst/>
            <a:gdLst>
              <a:gd name="T0" fmla="*/ 170 w 177"/>
              <a:gd name="T1" fmla="*/ 113 h 240"/>
              <a:gd name="T2" fmla="*/ 163 w 177"/>
              <a:gd name="T3" fmla="*/ 121 h 240"/>
              <a:gd name="T4" fmla="*/ 163 w 177"/>
              <a:gd name="T5" fmla="*/ 148 h 240"/>
              <a:gd name="T6" fmla="*/ 95 w 177"/>
              <a:gd name="T7" fmla="*/ 79 h 240"/>
              <a:gd name="T8" fmla="*/ 95 w 177"/>
              <a:gd name="T9" fmla="*/ 44 h 240"/>
              <a:gd name="T10" fmla="*/ 111 w 177"/>
              <a:gd name="T11" fmla="*/ 23 h 240"/>
              <a:gd name="T12" fmla="*/ 88 w 177"/>
              <a:gd name="T13" fmla="*/ 0 h 240"/>
              <a:gd name="T14" fmla="*/ 65 w 177"/>
              <a:gd name="T15" fmla="*/ 23 h 240"/>
              <a:gd name="T16" fmla="*/ 81 w 177"/>
              <a:gd name="T17" fmla="*/ 44 h 240"/>
              <a:gd name="T18" fmla="*/ 81 w 177"/>
              <a:gd name="T19" fmla="*/ 79 h 240"/>
              <a:gd name="T20" fmla="*/ 14 w 177"/>
              <a:gd name="T21" fmla="*/ 146 h 240"/>
              <a:gd name="T22" fmla="*/ 14 w 177"/>
              <a:gd name="T23" fmla="*/ 121 h 240"/>
              <a:gd name="T24" fmla="*/ 7 w 177"/>
              <a:gd name="T25" fmla="*/ 113 h 240"/>
              <a:gd name="T26" fmla="*/ 0 w 177"/>
              <a:gd name="T27" fmla="*/ 121 h 240"/>
              <a:gd name="T28" fmla="*/ 0 w 177"/>
              <a:gd name="T29" fmla="*/ 171 h 240"/>
              <a:gd name="T30" fmla="*/ 49 w 177"/>
              <a:gd name="T31" fmla="*/ 171 h 240"/>
              <a:gd name="T32" fmla="*/ 57 w 177"/>
              <a:gd name="T33" fmla="*/ 163 h 240"/>
              <a:gd name="T34" fmla="*/ 49 w 177"/>
              <a:gd name="T35" fmla="*/ 156 h 240"/>
              <a:gd name="T36" fmla="*/ 24 w 177"/>
              <a:gd name="T37" fmla="*/ 156 h 240"/>
              <a:gd name="T38" fmla="*/ 81 w 177"/>
              <a:gd name="T39" fmla="*/ 100 h 240"/>
              <a:gd name="T40" fmla="*/ 81 w 177"/>
              <a:gd name="T41" fmla="*/ 212 h 240"/>
              <a:gd name="T42" fmla="*/ 62 w 177"/>
              <a:gd name="T43" fmla="*/ 194 h 240"/>
              <a:gd name="T44" fmla="*/ 52 w 177"/>
              <a:gd name="T45" fmla="*/ 194 h 240"/>
              <a:gd name="T46" fmla="*/ 50 w 177"/>
              <a:gd name="T47" fmla="*/ 199 h 240"/>
              <a:gd name="T48" fmla="*/ 52 w 177"/>
              <a:gd name="T49" fmla="*/ 205 h 240"/>
              <a:gd name="T50" fmla="*/ 87 w 177"/>
              <a:gd name="T51" fmla="*/ 240 h 240"/>
              <a:gd name="T52" fmla="*/ 122 w 177"/>
              <a:gd name="T53" fmla="*/ 205 h 240"/>
              <a:gd name="T54" fmla="*/ 122 w 177"/>
              <a:gd name="T55" fmla="*/ 194 h 240"/>
              <a:gd name="T56" fmla="*/ 112 w 177"/>
              <a:gd name="T57" fmla="*/ 194 h 240"/>
              <a:gd name="T58" fmla="*/ 95 w 177"/>
              <a:gd name="T59" fmla="*/ 212 h 240"/>
              <a:gd name="T60" fmla="*/ 95 w 177"/>
              <a:gd name="T61" fmla="*/ 100 h 240"/>
              <a:gd name="T62" fmla="*/ 151 w 177"/>
              <a:gd name="T63" fmla="*/ 156 h 240"/>
              <a:gd name="T64" fmla="*/ 128 w 177"/>
              <a:gd name="T65" fmla="*/ 156 h 240"/>
              <a:gd name="T66" fmla="*/ 120 w 177"/>
              <a:gd name="T67" fmla="*/ 163 h 240"/>
              <a:gd name="T68" fmla="*/ 128 w 177"/>
              <a:gd name="T69" fmla="*/ 170 h 240"/>
              <a:gd name="T70" fmla="*/ 177 w 177"/>
              <a:gd name="T71" fmla="*/ 170 h 240"/>
              <a:gd name="T72" fmla="*/ 177 w 177"/>
              <a:gd name="T73" fmla="*/ 121 h 240"/>
              <a:gd name="T74" fmla="*/ 170 w 177"/>
              <a:gd name="T75" fmla="*/ 11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7" h="240">
                <a:moveTo>
                  <a:pt x="170" y="113"/>
                </a:moveTo>
                <a:cubicBezTo>
                  <a:pt x="166" y="113"/>
                  <a:pt x="163" y="117"/>
                  <a:pt x="163" y="121"/>
                </a:cubicBezTo>
                <a:cubicBezTo>
                  <a:pt x="163" y="148"/>
                  <a:pt x="163" y="148"/>
                  <a:pt x="163" y="148"/>
                </a:cubicBezTo>
                <a:cubicBezTo>
                  <a:pt x="95" y="79"/>
                  <a:pt x="95" y="79"/>
                  <a:pt x="95" y="79"/>
                </a:cubicBezTo>
                <a:cubicBezTo>
                  <a:pt x="95" y="44"/>
                  <a:pt x="95" y="44"/>
                  <a:pt x="95" y="44"/>
                </a:cubicBezTo>
                <a:cubicBezTo>
                  <a:pt x="104" y="41"/>
                  <a:pt x="111" y="33"/>
                  <a:pt x="111" y="23"/>
                </a:cubicBezTo>
                <a:cubicBezTo>
                  <a:pt x="111" y="10"/>
                  <a:pt x="101" y="0"/>
                  <a:pt x="88" y="0"/>
                </a:cubicBezTo>
                <a:cubicBezTo>
                  <a:pt x="75" y="0"/>
                  <a:pt x="65" y="10"/>
                  <a:pt x="65" y="23"/>
                </a:cubicBezTo>
                <a:cubicBezTo>
                  <a:pt x="65" y="33"/>
                  <a:pt x="71" y="42"/>
                  <a:pt x="81" y="44"/>
                </a:cubicBezTo>
                <a:cubicBezTo>
                  <a:pt x="81" y="79"/>
                  <a:pt x="81" y="79"/>
                  <a:pt x="81" y="79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14" y="117"/>
                  <a:pt x="11" y="113"/>
                  <a:pt x="7" y="113"/>
                </a:cubicBezTo>
                <a:cubicBezTo>
                  <a:pt x="3" y="113"/>
                  <a:pt x="0" y="117"/>
                  <a:pt x="0" y="121"/>
                </a:cubicBezTo>
                <a:cubicBezTo>
                  <a:pt x="0" y="171"/>
                  <a:pt x="0" y="171"/>
                  <a:pt x="0" y="171"/>
                </a:cubicBezTo>
                <a:cubicBezTo>
                  <a:pt x="49" y="171"/>
                  <a:pt x="49" y="171"/>
                  <a:pt x="49" y="171"/>
                </a:cubicBezTo>
                <a:cubicBezTo>
                  <a:pt x="53" y="171"/>
                  <a:pt x="57" y="167"/>
                  <a:pt x="57" y="163"/>
                </a:cubicBezTo>
                <a:cubicBezTo>
                  <a:pt x="57" y="160"/>
                  <a:pt x="53" y="156"/>
                  <a:pt x="49" y="156"/>
                </a:cubicBezTo>
                <a:cubicBezTo>
                  <a:pt x="24" y="156"/>
                  <a:pt x="24" y="156"/>
                  <a:pt x="24" y="156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62" y="194"/>
                  <a:pt x="62" y="194"/>
                  <a:pt x="62" y="194"/>
                </a:cubicBezTo>
                <a:cubicBezTo>
                  <a:pt x="59" y="191"/>
                  <a:pt x="55" y="191"/>
                  <a:pt x="52" y="194"/>
                </a:cubicBezTo>
                <a:cubicBezTo>
                  <a:pt x="51" y="196"/>
                  <a:pt x="50" y="197"/>
                  <a:pt x="50" y="199"/>
                </a:cubicBezTo>
                <a:cubicBezTo>
                  <a:pt x="50" y="201"/>
                  <a:pt x="51" y="203"/>
                  <a:pt x="52" y="205"/>
                </a:cubicBezTo>
                <a:cubicBezTo>
                  <a:pt x="87" y="240"/>
                  <a:pt x="87" y="240"/>
                  <a:pt x="87" y="240"/>
                </a:cubicBezTo>
                <a:cubicBezTo>
                  <a:pt x="122" y="205"/>
                  <a:pt x="122" y="205"/>
                  <a:pt x="122" y="205"/>
                </a:cubicBezTo>
                <a:cubicBezTo>
                  <a:pt x="125" y="202"/>
                  <a:pt x="125" y="197"/>
                  <a:pt x="122" y="194"/>
                </a:cubicBezTo>
                <a:cubicBezTo>
                  <a:pt x="120" y="192"/>
                  <a:pt x="115" y="192"/>
                  <a:pt x="112" y="194"/>
                </a:cubicBezTo>
                <a:cubicBezTo>
                  <a:pt x="95" y="212"/>
                  <a:pt x="95" y="212"/>
                  <a:pt x="95" y="212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151" y="156"/>
                  <a:pt x="151" y="156"/>
                  <a:pt x="151" y="156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4" y="156"/>
                  <a:pt x="120" y="159"/>
                  <a:pt x="120" y="163"/>
                </a:cubicBezTo>
                <a:cubicBezTo>
                  <a:pt x="120" y="167"/>
                  <a:pt x="124" y="170"/>
                  <a:pt x="12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21"/>
                  <a:pt x="177" y="121"/>
                  <a:pt x="177" y="121"/>
                </a:cubicBezTo>
                <a:cubicBezTo>
                  <a:pt x="177" y="116"/>
                  <a:pt x="174" y="113"/>
                  <a:pt x="170" y="113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0" name="Freeform 678"/>
          <p:cNvSpPr>
            <a:spLocks/>
          </p:cNvSpPr>
          <p:nvPr/>
        </p:nvSpPr>
        <p:spPr bwMode="auto">
          <a:xfrm>
            <a:off x="8521700" y="5691188"/>
            <a:ext cx="515938" cy="706438"/>
          </a:xfrm>
          <a:custGeom>
            <a:avLst/>
            <a:gdLst>
              <a:gd name="T0" fmla="*/ 82 w 181"/>
              <a:gd name="T1" fmla="*/ 218 h 247"/>
              <a:gd name="T2" fmla="*/ 82 w 181"/>
              <a:gd name="T3" fmla="*/ 105 h 247"/>
              <a:gd name="T4" fmla="*/ 26 w 181"/>
              <a:gd name="T5" fmla="*/ 161 h 247"/>
              <a:gd name="T6" fmla="*/ 28 w 181"/>
              <a:gd name="T7" fmla="*/ 161 h 247"/>
              <a:gd name="T8" fmla="*/ 47 w 181"/>
              <a:gd name="T9" fmla="*/ 161 h 247"/>
              <a:gd name="T10" fmla="*/ 53 w 181"/>
              <a:gd name="T11" fmla="*/ 161 h 247"/>
              <a:gd name="T12" fmla="*/ 58 w 181"/>
              <a:gd name="T13" fmla="*/ 169 h 247"/>
              <a:gd name="T14" fmla="*/ 51 w 181"/>
              <a:gd name="T15" fmla="*/ 176 h 247"/>
              <a:gd name="T16" fmla="*/ 2 w 181"/>
              <a:gd name="T17" fmla="*/ 176 h 247"/>
              <a:gd name="T18" fmla="*/ 0 w 181"/>
              <a:gd name="T19" fmla="*/ 173 h 247"/>
              <a:gd name="T20" fmla="*/ 0 w 181"/>
              <a:gd name="T21" fmla="*/ 125 h 247"/>
              <a:gd name="T22" fmla="*/ 7 w 181"/>
              <a:gd name="T23" fmla="*/ 117 h 247"/>
              <a:gd name="T24" fmla="*/ 15 w 181"/>
              <a:gd name="T25" fmla="*/ 125 h 247"/>
              <a:gd name="T26" fmla="*/ 15 w 181"/>
              <a:gd name="T27" fmla="*/ 147 h 247"/>
              <a:gd name="T28" fmla="*/ 15 w 181"/>
              <a:gd name="T29" fmla="*/ 150 h 247"/>
              <a:gd name="T30" fmla="*/ 17 w 181"/>
              <a:gd name="T31" fmla="*/ 148 h 247"/>
              <a:gd name="T32" fmla="*/ 81 w 181"/>
              <a:gd name="T33" fmla="*/ 84 h 247"/>
              <a:gd name="T34" fmla="*/ 82 w 181"/>
              <a:gd name="T35" fmla="*/ 80 h 247"/>
              <a:gd name="T36" fmla="*/ 82 w 181"/>
              <a:gd name="T37" fmla="*/ 50 h 247"/>
              <a:gd name="T38" fmla="*/ 80 w 181"/>
              <a:gd name="T39" fmla="*/ 46 h 247"/>
              <a:gd name="T40" fmla="*/ 67 w 181"/>
              <a:gd name="T41" fmla="*/ 30 h 247"/>
              <a:gd name="T42" fmla="*/ 74 w 181"/>
              <a:gd name="T43" fmla="*/ 8 h 247"/>
              <a:gd name="T44" fmla="*/ 102 w 181"/>
              <a:gd name="T45" fmla="*/ 6 h 247"/>
              <a:gd name="T46" fmla="*/ 109 w 181"/>
              <a:gd name="T47" fmla="*/ 39 h 247"/>
              <a:gd name="T48" fmla="*/ 99 w 181"/>
              <a:gd name="T49" fmla="*/ 46 h 247"/>
              <a:gd name="T50" fmla="*/ 97 w 181"/>
              <a:gd name="T51" fmla="*/ 49 h 247"/>
              <a:gd name="T52" fmla="*/ 97 w 181"/>
              <a:gd name="T53" fmla="*/ 81 h 247"/>
              <a:gd name="T54" fmla="*/ 98 w 181"/>
              <a:gd name="T55" fmla="*/ 84 h 247"/>
              <a:gd name="T56" fmla="*/ 165 w 181"/>
              <a:gd name="T57" fmla="*/ 150 h 247"/>
              <a:gd name="T58" fmla="*/ 166 w 181"/>
              <a:gd name="T59" fmla="*/ 151 h 247"/>
              <a:gd name="T60" fmla="*/ 166 w 181"/>
              <a:gd name="T61" fmla="*/ 149 h 247"/>
              <a:gd name="T62" fmla="*/ 166 w 181"/>
              <a:gd name="T63" fmla="*/ 126 h 247"/>
              <a:gd name="T64" fmla="*/ 174 w 181"/>
              <a:gd name="T65" fmla="*/ 117 h 247"/>
              <a:gd name="T66" fmla="*/ 181 w 181"/>
              <a:gd name="T67" fmla="*/ 126 h 247"/>
              <a:gd name="T68" fmla="*/ 181 w 181"/>
              <a:gd name="T69" fmla="*/ 173 h 247"/>
              <a:gd name="T70" fmla="*/ 179 w 181"/>
              <a:gd name="T71" fmla="*/ 176 h 247"/>
              <a:gd name="T72" fmla="*/ 130 w 181"/>
              <a:gd name="T73" fmla="*/ 176 h 247"/>
              <a:gd name="T74" fmla="*/ 123 w 181"/>
              <a:gd name="T75" fmla="*/ 169 h 247"/>
              <a:gd name="T76" fmla="*/ 129 w 181"/>
              <a:gd name="T77" fmla="*/ 161 h 247"/>
              <a:gd name="T78" fmla="*/ 136 w 181"/>
              <a:gd name="T79" fmla="*/ 161 h 247"/>
              <a:gd name="T80" fmla="*/ 153 w 181"/>
              <a:gd name="T81" fmla="*/ 161 h 247"/>
              <a:gd name="T82" fmla="*/ 97 w 181"/>
              <a:gd name="T83" fmla="*/ 105 h 247"/>
              <a:gd name="T84" fmla="*/ 97 w 181"/>
              <a:gd name="T85" fmla="*/ 217 h 247"/>
              <a:gd name="T86" fmla="*/ 99 w 181"/>
              <a:gd name="T87" fmla="*/ 216 h 247"/>
              <a:gd name="T88" fmla="*/ 114 w 181"/>
              <a:gd name="T89" fmla="*/ 201 h 247"/>
              <a:gd name="T90" fmla="*/ 125 w 181"/>
              <a:gd name="T91" fmla="*/ 200 h 247"/>
              <a:gd name="T92" fmla="*/ 125 w 181"/>
              <a:gd name="T93" fmla="*/ 211 h 247"/>
              <a:gd name="T94" fmla="*/ 120 w 181"/>
              <a:gd name="T95" fmla="*/ 216 h 247"/>
              <a:gd name="T96" fmla="*/ 91 w 181"/>
              <a:gd name="T97" fmla="*/ 245 h 247"/>
              <a:gd name="T98" fmla="*/ 88 w 181"/>
              <a:gd name="T99" fmla="*/ 245 h 247"/>
              <a:gd name="T100" fmla="*/ 54 w 181"/>
              <a:gd name="T101" fmla="*/ 211 h 247"/>
              <a:gd name="T102" fmla="*/ 52 w 181"/>
              <a:gd name="T103" fmla="*/ 202 h 247"/>
              <a:gd name="T104" fmla="*/ 59 w 181"/>
              <a:gd name="T105" fmla="*/ 198 h 247"/>
              <a:gd name="T106" fmla="*/ 65 w 181"/>
              <a:gd name="T107" fmla="*/ 201 h 247"/>
              <a:gd name="T108" fmla="*/ 81 w 181"/>
              <a:gd name="T109" fmla="*/ 217 h 247"/>
              <a:gd name="T110" fmla="*/ 82 w 181"/>
              <a:gd name="T111" fmla="*/ 218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1" h="247">
                <a:moveTo>
                  <a:pt x="82" y="218"/>
                </a:moveTo>
                <a:cubicBezTo>
                  <a:pt x="82" y="180"/>
                  <a:pt x="82" y="142"/>
                  <a:pt x="82" y="105"/>
                </a:cubicBezTo>
                <a:cubicBezTo>
                  <a:pt x="64" y="123"/>
                  <a:pt x="45" y="142"/>
                  <a:pt x="26" y="161"/>
                </a:cubicBezTo>
                <a:cubicBezTo>
                  <a:pt x="26" y="161"/>
                  <a:pt x="27" y="161"/>
                  <a:pt x="28" y="161"/>
                </a:cubicBezTo>
                <a:cubicBezTo>
                  <a:pt x="34" y="161"/>
                  <a:pt x="41" y="161"/>
                  <a:pt x="47" y="161"/>
                </a:cubicBezTo>
                <a:cubicBezTo>
                  <a:pt x="49" y="161"/>
                  <a:pt x="51" y="161"/>
                  <a:pt x="53" y="161"/>
                </a:cubicBezTo>
                <a:cubicBezTo>
                  <a:pt x="56" y="162"/>
                  <a:pt x="59" y="166"/>
                  <a:pt x="58" y="169"/>
                </a:cubicBezTo>
                <a:cubicBezTo>
                  <a:pt x="58" y="172"/>
                  <a:pt x="55" y="176"/>
                  <a:pt x="51" y="176"/>
                </a:cubicBezTo>
                <a:cubicBezTo>
                  <a:pt x="35" y="176"/>
                  <a:pt x="18" y="175"/>
                  <a:pt x="2" y="176"/>
                </a:cubicBezTo>
                <a:cubicBezTo>
                  <a:pt x="0" y="176"/>
                  <a:pt x="0" y="175"/>
                  <a:pt x="0" y="173"/>
                </a:cubicBezTo>
                <a:cubicBezTo>
                  <a:pt x="0" y="157"/>
                  <a:pt x="0" y="141"/>
                  <a:pt x="0" y="125"/>
                </a:cubicBezTo>
                <a:cubicBezTo>
                  <a:pt x="0" y="121"/>
                  <a:pt x="3" y="117"/>
                  <a:pt x="7" y="117"/>
                </a:cubicBezTo>
                <a:cubicBezTo>
                  <a:pt x="11" y="117"/>
                  <a:pt x="15" y="121"/>
                  <a:pt x="15" y="125"/>
                </a:cubicBezTo>
                <a:cubicBezTo>
                  <a:pt x="15" y="133"/>
                  <a:pt x="15" y="140"/>
                  <a:pt x="15" y="147"/>
                </a:cubicBezTo>
                <a:cubicBezTo>
                  <a:pt x="15" y="148"/>
                  <a:pt x="15" y="149"/>
                  <a:pt x="15" y="150"/>
                </a:cubicBezTo>
                <a:cubicBezTo>
                  <a:pt x="16" y="150"/>
                  <a:pt x="16" y="149"/>
                  <a:pt x="17" y="148"/>
                </a:cubicBezTo>
                <a:cubicBezTo>
                  <a:pt x="38" y="127"/>
                  <a:pt x="59" y="106"/>
                  <a:pt x="81" y="84"/>
                </a:cubicBezTo>
                <a:cubicBezTo>
                  <a:pt x="82" y="83"/>
                  <a:pt x="82" y="82"/>
                  <a:pt x="82" y="80"/>
                </a:cubicBezTo>
                <a:cubicBezTo>
                  <a:pt x="82" y="70"/>
                  <a:pt x="82" y="60"/>
                  <a:pt x="82" y="50"/>
                </a:cubicBezTo>
                <a:cubicBezTo>
                  <a:pt x="82" y="48"/>
                  <a:pt x="82" y="47"/>
                  <a:pt x="80" y="46"/>
                </a:cubicBezTo>
                <a:cubicBezTo>
                  <a:pt x="73" y="43"/>
                  <a:pt x="68" y="38"/>
                  <a:pt x="67" y="30"/>
                </a:cubicBezTo>
                <a:cubicBezTo>
                  <a:pt x="65" y="21"/>
                  <a:pt x="68" y="14"/>
                  <a:pt x="74" y="8"/>
                </a:cubicBezTo>
                <a:cubicBezTo>
                  <a:pt x="82" y="1"/>
                  <a:pt x="94" y="0"/>
                  <a:pt x="102" y="6"/>
                </a:cubicBezTo>
                <a:cubicBezTo>
                  <a:pt x="114" y="13"/>
                  <a:pt x="116" y="28"/>
                  <a:pt x="109" y="39"/>
                </a:cubicBezTo>
                <a:cubicBezTo>
                  <a:pt x="106" y="42"/>
                  <a:pt x="103" y="45"/>
                  <a:pt x="99" y="46"/>
                </a:cubicBezTo>
                <a:cubicBezTo>
                  <a:pt x="97" y="47"/>
                  <a:pt x="97" y="48"/>
                  <a:pt x="97" y="49"/>
                </a:cubicBezTo>
                <a:cubicBezTo>
                  <a:pt x="97" y="60"/>
                  <a:pt x="97" y="70"/>
                  <a:pt x="97" y="81"/>
                </a:cubicBezTo>
                <a:cubicBezTo>
                  <a:pt x="97" y="82"/>
                  <a:pt x="97" y="83"/>
                  <a:pt x="98" y="84"/>
                </a:cubicBezTo>
                <a:cubicBezTo>
                  <a:pt x="120" y="106"/>
                  <a:pt x="143" y="128"/>
                  <a:pt x="165" y="150"/>
                </a:cubicBezTo>
                <a:cubicBezTo>
                  <a:pt x="165" y="151"/>
                  <a:pt x="166" y="151"/>
                  <a:pt x="166" y="151"/>
                </a:cubicBezTo>
                <a:cubicBezTo>
                  <a:pt x="166" y="151"/>
                  <a:pt x="166" y="150"/>
                  <a:pt x="166" y="149"/>
                </a:cubicBezTo>
                <a:cubicBezTo>
                  <a:pt x="166" y="141"/>
                  <a:pt x="166" y="133"/>
                  <a:pt x="166" y="126"/>
                </a:cubicBezTo>
                <a:cubicBezTo>
                  <a:pt x="166" y="121"/>
                  <a:pt x="169" y="117"/>
                  <a:pt x="174" y="117"/>
                </a:cubicBezTo>
                <a:cubicBezTo>
                  <a:pt x="178" y="118"/>
                  <a:pt x="181" y="121"/>
                  <a:pt x="181" y="126"/>
                </a:cubicBezTo>
                <a:cubicBezTo>
                  <a:pt x="181" y="141"/>
                  <a:pt x="181" y="157"/>
                  <a:pt x="181" y="173"/>
                </a:cubicBezTo>
                <a:cubicBezTo>
                  <a:pt x="181" y="175"/>
                  <a:pt x="181" y="176"/>
                  <a:pt x="179" y="176"/>
                </a:cubicBezTo>
                <a:cubicBezTo>
                  <a:pt x="162" y="175"/>
                  <a:pt x="146" y="176"/>
                  <a:pt x="130" y="176"/>
                </a:cubicBezTo>
                <a:cubicBezTo>
                  <a:pt x="126" y="176"/>
                  <a:pt x="123" y="172"/>
                  <a:pt x="123" y="169"/>
                </a:cubicBezTo>
                <a:cubicBezTo>
                  <a:pt x="123" y="165"/>
                  <a:pt x="126" y="162"/>
                  <a:pt x="129" y="161"/>
                </a:cubicBezTo>
                <a:cubicBezTo>
                  <a:pt x="131" y="161"/>
                  <a:pt x="134" y="161"/>
                  <a:pt x="136" y="161"/>
                </a:cubicBezTo>
                <a:cubicBezTo>
                  <a:pt x="142" y="161"/>
                  <a:pt x="148" y="161"/>
                  <a:pt x="153" y="161"/>
                </a:cubicBezTo>
                <a:cubicBezTo>
                  <a:pt x="134" y="142"/>
                  <a:pt x="116" y="124"/>
                  <a:pt x="97" y="105"/>
                </a:cubicBezTo>
                <a:cubicBezTo>
                  <a:pt x="97" y="142"/>
                  <a:pt x="97" y="180"/>
                  <a:pt x="97" y="217"/>
                </a:cubicBezTo>
                <a:cubicBezTo>
                  <a:pt x="98" y="217"/>
                  <a:pt x="98" y="217"/>
                  <a:pt x="99" y="216"/>
                </a:cubicBezTo>
                <a:cubicBezTo>
                  <a:pt x="104" y="211"/>
                  <a:pt x="109" y="206"/>
                  <a:pt x="114" y="201"/>
                </a:cubicBezTo>
                <a:cubicBezTo>
                  <a:pt x="118" y="197"/>
                  <a:pt x="122" y="197"/>
                  <a:pt x="125" y="200"/>
                </a:cubicBezTo>
                <a:cubicBezTo>
                  <a:pt x="128" y="203"/>
                  <a:pt x="128" y="208"/>
                  <a:pt x="125" y="211"/>
                </a:cubicBezTo>
                <a:cubicBezTo>
                  <a:pt x="123" y="213"/>
                  <a:pt x="122" y="215"/>
                  <a:pt x="120" y="216"/>
                </a:cubicBezTo>
                <a:cubicBezTo>
                  <a:pt x="110" y="226"/>
                  <a:pt x="101" y="235"/>
                  <a:pt x="91" y="245"/>
                </a:cubicBezTo>
                <a:cubicBezTo>
                  <a:pt x="90" y="246"/>
                  <a:pt x="89" y="247"/>
                  <a:pt x="88" y="245"/>
                </a:cubicBezTo>
                <a:cubicBezTo>
                  <a:pt x="76" y="234"/>
                  <a:pt x="65" y="222"/>
                  <a:pt x="54" y="211"/>
                </a:cubicBezTo>
                <a:cubicBezTo>
                  <a:pt x="51" y="208"/>
                  <a:pt x="50" y="206"/>
                  <a:pt x="52" y="202"/>
                </a:cubicBezTo>
                <a:cubicBezTo>
                  <a:pt x="53" y="199"/>
                  <a:pt x="56" y="198"/>
                  <a:pt x="59" y="198"/>
                </a:cubicBezTo>
                <a:cubicBezTo>
                  <a:pt x="61" y="198"/>
                  <a:pt x="63" y="199"/>
                  <a:pt x="65" y="201"/>
                </a:cubicBezTo>
                <a:cubicBezTo>
                  <a:pt x="70" y="206"/>
                  <a:pt x="75" y="212"/>
                  <a:pt x="81" y="217"/>
                </a:cubicBezTo>
                <a:cubicBezTo>
                  <a:pt x="81" y="217"/>
                  <a:pt x="81" y="218"/>
                  <a:pt x="82" y="218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74" name="グループ化 873"/>
          <p:cNvGrpSpPr/>
          <p:nvPr/>
        </p:nvGrpSpPr>
        <p:grpSpPr>
          <a:xfrm>
            <a:off x="2994025" y="6519863"/>
            <a:ext cx="438151" cy="130175"/>
            <a:chOff x="2994025" y="6519863"/>
            <a:chExt cx="438151" cy="130175"/>
          </a:xfrm>
        </p:grpSpPr>
        <p:sp>
          <p:nvSpPr>
            <p:cNvPr id="81" name="Rectangle 679"/>
            <p:cNvSpPr>
              <a:spLocks noChangeArrowheads="1"/>
            </p:cNvSpPr>
            <p:nvPr/>
          </p:nvSpPr>
          <p:spPr bwMode="auto">
            <a:xfrm>
              <a:off x="2994025" y="6519863"/>
              <a:ext cx="762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680"/>
            <p:cNvSpPr>
              <a:spLocks noChangeArrowheads="1"/>
            </p:cNvSpPr>
            <p:nvPr/>
          </p:nvSpPr>
          <p:spPr bwMode="auto">
            <a:xfrm>
              <a:off x="3027363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681"/>
            <p:cNvSpPr>
              <a:spLocks noChangeArrowheads="1"/>
            </p:cNvSpPr>
            <p:nvPr/>
          </p:nvSpPr>
          <p:spPr bwMode="auto">
            <a:xfrm>
              <a:off x="3084513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682"/>
            <p:cNvSpPr>
              <a:spLocks noChangeArrowheads="1"/>
            </p:cNvSpPr>
            <p:nvPr/>
          </p:nvSpPr>
          <p:spPr bwMode="auto">
            <a:xfrm>
              <a:off x="3127375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683"/>
            <p:cNvSpPr>
              <a:spLocks noChangeArrowheads="1"/>
            </p:cNvSpPr>
            <p:nvPr/>
          </p:nvSpPr>
          <p:spPr bwMode="auto">
            <a:xfrm>
              <a:off x="3184525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684"/>
            <p:cNvSpPr>
              <a:spLocks noChangeArrowheads="1"/>
            </p:cNvSpPr>
            <p:nvPr/>
          </p:nvSpPr>
          <p:spPr bwMode="auto">
            <a:xfrm>
              <a:off x="3227388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685"/>
            <p:cNvSpPr>
              <a:spLocks noChangeArrowheads="1"/>
            </p:cNvSpPr>
            <p:nvPr/>
          </p:nvSpPr>
          <p:spPr bwMode="auto">
            <a:xfrm>
              <a:off x="3287713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686"/>
            <p:cNvSpPr>
              <a:spLocks noChangeArrowheads="1"/>
            </p:cNvSpPr>
            <p:nvPr/>
          </p:nvSpPr>
          <p:spPr bwMode="auto">
            <a:xfrm>
              <a:off x="3344863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0" name="グループ化 869"/>
          <p:cNvGrpSpPr/>
          <p:nvPr/>
        </p:nvGrpSpPr>
        <p:grpSpPr>
          <a:xfrm>
            <a:off x="203200" y="6519863"/>
            <a:ext cx="414338" cy="130175"/>
            <a:chOff x="203200" y="6519863"/>
            <a:chExt cx="414338" cy="130175"/>
          </a:xfrm>
        </p:grpSpPr>
        <p:sp>
          <p:nvSpPr>
            <p:cNvPr id="89" name="Rectangle 687"/>
            <p:cNvSpPr>
              <a:spLocks noChangeArrowheads="1"/>
            </p:cNvSpPr>
            <p:nvPr/>
          </p:nvSpPr>
          <p:spPr bwMode="auto">
            <a:xfrm>
              <a:off x="203200" y="6519863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688"/>
            <p:cNvSpPr>
              <a:spLocks noChangeArrowheads="1"/>
            </p:cNvSpPr>
            <p:nvPr/>
          </p:nvSpPr>
          <p:spPr bwMode="auto">
            <a:xfrm>
              <a:off x="276225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689"/>
            <p:cNvSpPr>
              <a:spLocks noChangeArrowheads="1"/>
            </p:cNvSpPr>
            <p:nvPr/>
          </p:nvSpPr>
          <p:spPr bwMode="auto">
            <a:xfrm>
              <a:off x="336550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690"/>
            <p:cNvSpPr>
              <a:spLocks noChangeArrowheads="1"/>
            </p:cNvSpPr>
            <p:nvPr/>
          </p:nvSpPr>
          <p:spPr bwMode="auto">
            <a:xfrm>
              <a:off x="390525" y="6519863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691"/>
            <p:cNvSpPr>
              <a:spLocks noChangeArrowheads="1"/>
            </p:cNvSpPr>
            <p:nvPr/>
          </p:nvSpPr>
          <p:spPr bwMode="auto">
            <a:xfrm>
              <a:off x="458788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692"/>
            <p:cNvSpPr>
              <a:spLocks noChangeArrowheads="1"/>
            </p:cNvSpPr>
            <p:nvPr/>
          </p:nvSpPr>
          <p:spPr bwMode="auto">
            <a:xfrm>
              <a:off x="515938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2" name="グループ化 871"/>
          <p:cNvGrpSpPr/>
          <p:nvPr/>
        </p:nvGrpSpPr>
        <p:grpSpPr>
          <a:xfrm>
            <a:off x="958850" y="6519863"/>
            <a:ext cx="755650" cy="130175"/>
            <a:chOff x="958850" y="6519863"/>
            <a:chExt cx="755650" cy="130175"/>
          </a:xfrm>
        </p:grpSpPr>
        <p:sp>
          <p:nvSpPr>
            <p:cNvPr id="95" name="Rectangle 693"/>
            <p:cNvSpPr>
              <a:spLocks noChangeArrowheads="1"/>
            </p:cNvSpPr>
            <p:nvPr/>
          </p:nvSpPr>
          <p:spPr bwMode="auto">
            <a:xfrm>
              <a:off x="958850" y="6519863"/>
              <a:ext cx="762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694"/>
            <p:cNvSpPr>
              <a:spLocks noChangeArrowheads="1"/>
            </p:cNvSpPr>
            <p:nvPr/>
          </p:nvSpPr>
          <p:spPr bwMode="auto">
            <a:xfrm>
              <a:off x="990600" y="6519863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695"/>
            <p:cNvSpPr>
              <a:spLocks noChangeArrowheads="1"/>
            </p:cNvSpPr>
            <p:nvPr/>
          </p:nvSpPr>
          <p:spPr bwMode="auto">
            <a:xfrm>
              <a:off x="1076325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696"/>
            <p:cNvSpPr>
              <a:spLocks noChangeArrowheads="1"/>
            </p:cNvSpPr>
            <p:nvPr/>
          </p:nvSpPr>
          <p:spPr bwMode="auto">
            <a:xfrm>
              <a:off x="1135063" y="6519863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697"/>
            <p:cNvSpPr>
              <a:spLocks noChangeArrowheads="1"/>
            </p:cNvSpPr>
            <p:nvPr/>
          </p:nvSpPr>
          <p:spPr bwMode="auto">
            <a:xfrm>
              <a:off x="1195388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698"/>
            <p:cNvSpPr>
              <a:spLocks noChangeArrowheads="1"/>
            </p:cNvSpPr>
            <p:nvPr/>
          </p:nvSpPr>
          <p:spPr bwMode="auto">
            <a:xfrm>
              <a:off x="1238250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699"/>
            <p:cNvSpPr>
              <a:spLocks noChangeArrowheads="1"/>
            </p:cNvSpPr>
            <p:nvPr/>
          </p:nvSpPr>
          <p:spPr bwMode="auto">
            <a:xfrm>
              <a:off x="1316038" y="6519863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700"/>
            <p:cNvSpPr>
              <a:spLocks noChangeArrowheads="1"/>
            </p:cNvSpPr>
            <p:nvPr/>
          </p:nvSpPr>
          <p:spPr bwMode="auto">
            <a:xfrm>
              <a:off x="1366838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701"/>
            <p:cNvSpPr>
              <a:spLocks noChangeArrowheads="1"/>
            </p:cNvSpPr>
            <p:nvPr/>
          </p:nvSpPr>
          <p:spPr bwMode="auto">
            <a:xfrm>
              <a:off x="1427163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702"/>
            <p:cNvSpPr>
              <a:spLocks noChangeArrowheads="1"/>
            </p:cNvSpPr>
            <p:nvPr/>
          </p:nvSpPr>
          <p:spPr bwMode="auto">
            <a:xfrm>
              <a:off x="1484313" y="6519863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703"/>
            <p:cNvSpPr>
              <a:spLocks noChangeArrowheads="1"/>
            </p:cNvSpPr>
            <p:nvPr/>
          </p:nvSpPr>
          <p:spPr bwMode="auto">
            <a:xfrm>
              <a:off x="1584325" y="6519863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704"/>
            <p:cNvSpPr>
              <a:spLocks noChangeArrowheads="1"/>
            </p:cNvSpPr>
            <p:nvPr/>
          </p:nvSpPr>
          <p:spPr bwMode="auto">
            <a:xfrm>
              <a:off x="1609725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3" name="グループ化 872"/>
          <p:cNvGrpSpPr/>
          <p:nvPr/>
        </p:nvGrpSpPr>
        <p:grpSpPr>
          <a:xfrm>
            <a:off x="1849438" y="6519863"/>
            <a:ext cx="838200" cy="130175"/>
            <a:chOff x="1849438" y="6519863"/>
            <a:chExt cx="838200" cy="130175"/>
          </a:xfrm>
        </p:grpSpPr>
        <p:sp>
          <p:nvSpPr>
            <p:cNvPr id="107" name="Rectangle 705"/>
            <p:cNvSpPr>
              <a:spLocks noChangeArrowheads="1"/>
            </p:cNvSpPr>
            <p:nvPr/>
          </p:nvSpPr>
          <p:spPr bwMode="auto">
            <a:xfrm>
              <a:off x="1849438" y="6519863"/>
              <a:ext cx="762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706"/>
            <p:cNvSpPr>
              <a:spLocks noChangeArrowheads="1"/>
            </p:cNvSpPr>
            <p:nvPr/>
          </p:nvSpPr>
          <p:spPr bwMode="auto">
            <a:xfrm>
              <a:off x="1881188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707"/>
            <p:cNvSpPr>
              <a:spLocks noChangeArrowheads="1"/>
            </p:cNvSpPr>
            <p:nvPr/>
          </p:nvSpPr>
          <p:spPr bwMode="auto">
            <a:xfrm>
              <a:off x="1939925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708"/>
            <p:cNvSpPr>
              <a:spLocks noChangeArrowheads="1"/>
            </p:cNvSpPr>
            <p:nvPr/>
          </p:nvSpPr>
          <p:spPr bwMode="auto">
            <a:xfrm>
              <a:off x="1982788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709"/>
            <p:cNvSpPr>
              <a:spLocks noChangeArrowheads="1"/>
            </p:cNvSpPr>
            <p:nvPr/>
          </p:nvSpPr>
          <p:spPr bwMode="auto">
            <a:xfrm>
              <a:off x="2039938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710"/>
            <p:cNvSpPr>
              <a:spLocks noChangeArrowheads="1"/>
            </p:cNvSpPr>
            <p:nvPr/>
          </p:nvSpPr>
          <p:spPr bwMode="auto">
            <a:xfrm>
              <a:off x="2082800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711"/>
            <p:cNvSpPr>
              <a:spLocks noChangeArrowheads="1"/>
            </p:cNvSpPr>
            <p:nvPr/>
          </p:nvSpPr>
          <p:spPr bwMode="auto">
            <a:xfrm>
              <a:off x="2139950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712"/>
            <p:cNvSpPr>
              <a:spLocks noChangeArrowheads="1"/>
            </p:cNvSpPr>
            <p:nvPr/>
          </p:nvSpPr>
          <p:spPr bwMode="auto">
            <a:xfrm>
              <a:off x="2200275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713"/>
            <p:cNvSpPr>
              <a:spLocks noChangeArrowheads="1"/>
            </p:cNvSpPr>
            <p:nvPr/>
          </p:nvSpPr>
          <p:spPr bwMode="auto">
            <a:xfrm>
              <a:off x="2274888" y="6519863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714"/>
            <p:cNvSpPr>
              <a:spLocks noChangeArrowheads="1"/>
            </p:cNvSpPr>
            <p:nvPr/>
          </p:nvSpPr>
          <p:spPr bwMode="auto">
            <a:xfrm>
              <a:off x="2308225" y="6519863"/>
              <a:ext cx="1651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715"/>
            <p:cNvSpPr>
              <a:spLocks noChangeArrowheads="1"/>
            </p:cNvSpPr>
            <p:nvPr/>
          </p:nvSpPr>
          <p:spPr bwMode="auto">
            <a:xfrm>
              <a:off x="2425700" y="6519863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716"/>
            <p:cNvSpPr>
              <a:spLocks noChangeArrowheads="1"/>
            </p:cNvSpPr>
            <p:nvPr/>
          </p:nvSpPr>
          <p:spPr bwMode="auto">
            <a:xfrm>
              <a:off x="2476500" y="6519863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717"/>
            <p:cNvSpPr>
              <a:spLocks noChangeArrowheads="1"/>
            </p:cNvSpPr>
            <p:nvPr/>
          </p:nvSpPr>
          <p:spPr bwMode="auto">
            <a:xfrm>
              <a:off x="2533650" y="6519863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718"/>
            <p:cNvSpPr>
              <a:spLocks noChangeArrowheads="1"/>
            </p:cNvSpPr>
            <p:nvPr/>
          </p:nvSpPr>
          <p:spPr bwMode="auto">
            <a:xfrm>
              <a:off x="2605088" y="6519863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6" name="グループ化 875"/>
          <p:cNvGrpSpPr/>
          <p:nvPr/>
        </p:nvGrpSpPr>
        <p:grpSpPr>
          <a:xfrm>
            <a:off x="3952875" y="6519863"/>
            <a:ext cx="381000" cy="130175"/>
            <a:chOff x="3952875" y="6519863"/>
            <a:chExt cx="381000" cy="130175"/>
          </a:xfrm>
        </p:grpSpPr>
        <p:sp>
          <p:nvSpPr>
            <p:cNvPr id="121" name="Rectangle 719"/>
            <p:cNvSpPr>
              <a:spLocks noChangeArrowheads="1"/>
            </p:cNvSpPr>
            <p:nvPr/>
          </p:nvSpPr>
          <p:spPr bwMode="auto">
            <a:xfrm>
              <a:off x="3952875" y="6519863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720"/>
            <p:cNvSpPr>
              <a:spLocks noChangeArrowheads="1"/>
            </p:cNvSpPr>
            <p:nvPr/>
          </p:nvSpPr>
          <p:spPr bwMode="auto">
            <a:xfrm>
              <a:off x="3981450" y="6519863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721"/>
            <p:cNvSpPr>
              <a:spLocks noChangeArrowheads="1"/>
            </p:cNvSpPr>
            <p:nvPr/>
          </p:nvSpPr>
          <p:spPr bwMode="auto">
            <a:xfrm>
              <a:off x="4052888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722"/>
            <p:cNvSpPr>
              <a:spLocks noChangeArrowheads="1"/>
            </p:cNvSpPr>
            <p:nvPr/>
          </p:nvSpPr>
          <p:spPr bwMode="auto">
            <a:xfrm>
              <a:off x="4110038" y="6519863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723"/>
            <p:cNvSpPr>
              <a:spLocks noChangeArrowheads="1"/>
            </p:cNvSpPr>
            <p:nvPr/>
          </p:nvSpPr>
          <p:spPr bwMode="auto">
            <a:xfrm>
              <a:off x="4168775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724"/>
            <p:cNvSpPr>
              <a:spLocks noChangeArrowheads="1"/>
            </p:cNvSpPr>
            <p:nvPr/>
          </p:nvSpPr>
          <p:spPr bwMode="auto">
            <a:xfrm>
              <a:off x="4229100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7" name="グループ化 876"/>
          <p:cNvGrpSpPr/>
          <p:nvPr/>
        </p:nvGrpSpPr>
        <p:grpSpPr>
          <a:xfrm>
            <a:off x="4768850" y="6519863"/>
            <a:ext cx="619126" cy="244475"/>
            <a:chOff x="4768850" y="6519863"/>
            <a:chExt cx="619126" cy="244475"/>
          </a:xfrm>
        </p:grpSpPr>
        <p:sp>
          <p:nvSpPr>
            <p:cNvPr id="127" name="Rectangle 725"/>
            <p:cNvSpPr>
              <a:spLocks noChangeArrowheads="1"/>
            </p:cNvSpPr>
            <p:nvPr/>
          </p:nvSpPr>
          <p:spPr bwMode="auto">
            <a:xfrm>
              <a:off x="4937125" y="6519863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726"/>
            <p:cNvSpPr>
              <a:spLocks noChangeArrowheads="1"/>
            </p:cNvSpPr>
            <p:nvPr/>
          </p:nvSpPr>
          <p:spPr bwMode="auto">
            <a:xfrm>
              <a:off x="5005388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727"/>
            <p:cNvSpPr>
              <a:spLocks noChangeArrowheads="1"/>
            </p:cNvSpPr>
            <p:nvPr/>
          </p:nvSpPr>
          <p:spPr bwMode="auto">
            <a:xfrm>
              <a:off x="5062538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728"/>
            <p:cNvSpPr>
              <a:spLocks noChangeArrowheads="1"/>
            </p:cNvSpPr>
            <p:nvPr/>
          </p:nvSpPr>
          <p:spPr bwMode="auto">
            <a:xfrm>
              <a:off x="5111750" y="6519863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,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729"/>
            <p:cNvSpPr>
              <a:spLocks noChangeArrowheads="1"/>
            </p:cNvSpPr>
            <p:nvPr/>
          </p:nvSpPr>
          <p:spPr bwMode="auto">
            <a:xfrm>
              <a:off x="4768850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730"/>
            <p:cNvSpPr>
              <a:spLocks noChangeArrowheads="1"/>
            </p:cNvSpPr>
            <p:nvPr/>
          </p:nvSpPr>
          <p:spPr bwMode="auto">
            <a:xfrm>
              <a:off x="4826000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731"/>
            <p:cNvSpPr>
              <a:spLocks noChangeArrowheads="1"/>
            </p:cNvSpPr>
            <p:nvPr/>
          </p:nvSpPr>
          <p:spPr bwMode="auto">
            <a:xfrm>
              <a:off x="4886325" y="66341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732"/>
            <p:cNvSpPr>
              <a:spLocks noChangeArrowheads="1"/>
            </p:cNvSpPr>
            <p:nvPr/>
          </p:nvSpPr>
          <p:spPr bwMode="auto">
            <a:xfrm>
              <a:off x="4926013" y="6634163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733"/>
            <p:cNvSpPr>
              <a:spLocks noChangeArrowheads="1"/>
            </p:cNvSpPr>
            <p:nvPr/>
          </p:nvSpPr>
          <p:spPr bwMode="auto">
            <a:xfrm>
              <a:off x="5011738" y="6634163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734"/>
            <p:cNvSpPr>
              <a:spLocks noChangeArrowheads="1"/>
            </p:cNvSpPr>
            <p:nvPr/>
          </p:nvSpPr>
          <p:spPr bwMode="auto">
            <a:xfrm>
              <a:off x="5037138" y="6634163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735"/>
            <p:cNvSpPr>
              <a:spLocks noChangeArrowheads="1"/>
            </p:cNvSpPr>
            <p:nvPr/>
          </p:nvSpPr>
          <p:spPr bwMode="auto">
            <a:xfrm>
              <a:off x="5091113" y="6634163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736"/>
            <p:cNvSpPr>
              <a:spLocks noChangeArrowheads="1"/>
            </p:cNvSpPr>
            <p:nvPr/>
          </p:nvSpPr>
          <p:spPr bwMode="auto">
            <a:xfrm>
              <a:off x="5141913" y="6634163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737"/>
            <p:cNvSpPr>
              <a:spLocks noChangeArrowheads="1"/>
            </p:cNvSpPr>
            <p:nvPr/>
          </p:nvSpPr>
          <p:spPr bwMode="auto">
            <a:xfrm>
              <a:off x="5168900" y="6634163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738"/>
            <p:cNvSpPr>
              <a:spLocks noChangeArrowheads="1"/>
            </p:cNvSpPr>
            <p:nvPr/>
          </p:nvSpPr>
          <p:spPr bwMode="auto">
            <a:xfrm>
              <a:off x="5227638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739"/>
            <p:cNvSpPr>
              <a:spLocks noChangeArrowheads="1"/>
            </p:cNvSpPr>
            <p:nvPr/>
          </p:nvSpPr>
          <p:spPr bwMode="auto">
            <a:xfrm>
              <a:off x="5287963" y="6634163"/>
              <a:ext cx="1000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9" name="グループ化 878"/>
          <p:cNvGrpSpPr/>
          <p:nvPr/>
        </p:nvGrpSpPr>
        <p:grpSpPr>
          <a:xfrm>
            <a:off x="5745163" y="6519863"/>
            <a:ext cx="498475" cy="130175"/>
            <a:chOff x="5745163" y="6519863"/>
            <a:chExt cx="498475" cy="130175"/>
          </a:xfrm>
        </p:grpSpPr>
        <p:sp>
          <p:nvSpPr>
            <p:cNvPr id="142" name="Rectangle 740"/>
            <p:cNvSpPr>
              <a:spLocks noChangeArrowheads="1"/>
            </p:cNvSpPr>
            <p:nvPr/>
          </p:nvSpPr>
          <p:spPr bwMode="auto">
            <a:xfrm>
              <a:off x="5745163" y="6519863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741"/>
            <p:cNvSpPr>
              <a:spLocks noChangeArrowheads="1"/>
            </p:cNvSpPr>
            <p:nvPr/>
          </p:nvSpPr>
          <p:spPr bwMode="auto">
            <a:xfrm>
              <a:off x="5810250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742"/>
            <p:cNvSpPr>
              <a:spLocks noChangeArrowheads="1"/>
            </p:cNvSpPr>
            <p:nvPr/>
          </p:nvSpPr>
          <p:spPr bwMode="auto">
            <a:xfrm>
              <a:off x="5867400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743"/>
            <p:cNvSpPr>
              <a:spLocks noChangeArrowheads="1"/>
            </p:cNvSpPr>
            <p:nvPr/>
          </p:nvSpPr>
          <p:spPr bwMode="auto">
            <a:xfrm>
              <a:off x="5924550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744"/>
            <p:cNvSpPr>
              <a:spLocks noChangeArrowheads="1"/>
            </p:cNvSpPr>
            <p:nvPr/>
          </p:nvSpPr>
          <p:spPr bwMode="auto">
            <a:xfrm>
              <a:off x="5981700" y="6519863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745"/>
            <p:cNvSpPr>
              <a:spLocks noChangeArrowheads="1"/>
            </p:cNvSpPr>
            <p:nvPr/>
          </p:nvSpPr>
          <p:spPr bwMode="auto">
            <a:xfrm>
              <a:off x="6042025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746"/>
            <p:cNvSpPr>
              <a:spLocks noChangeArrowheads="1"/>
            </p:cNvSpPr>
            <p:nvPr/>
          </p:nvSpPr>
          <p:spPr bwMode="auto">
            <a:xfrm>
              <a:off x="6096000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747"/>
            <p:cNvSpPr>
              <a:spLocks noChangeArrowheads="1"/>
            </p:cNvSpPr>
            <p:nvPr/>
          </p:nvSpPr>
          <p:spPr bwMode="auto">
            <a:xfrm>
              <a:off x="6138863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0" name="グループ化 879"/>
          <p:cNvGrpSpPr/>
          <p:nvPr/>
        </p:nvGrpSpPr>
        <p:grpSpPr>
          <a:xfrm>
            <a:off x="6680200" y="6519863"/>
            <a:ext cx="511176" cy="244475"/>
            <a:chOff x="6680200" y="6519863"/>
            <a:chExt cx="511176" cy="244475"/>
          </a:xfrm>
        </p:grpSpPr>
        <p:sp>
          <p:nvSpPr>
            <p:cNvPr id="150" name="Rectangle 748"/>
            <p:cNvSpPr>
              <a:spLocks noChangeArrowheads="1"/>
            </p:cNvSpPr>
            <p:nvPr/>
          </p:nvSpPr>
          <p:spPr bwMode="auto">
            <a:xfrm>
              <a:off x="6743700" y="6519863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749"/>
            <p:cNvSpPr>
              <a:spLocks noChangeArrowheads="1"/>
            </p:cNvSpPr>
            <p:nvPr/>
          </p:nvSpPr>
          <p:spPr bwMode="auto">
            <a:xfrm>
              <a:off x="6808788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750"/>
            <p:cNvSpPr>
              <a:spLocks noChangeArrowheads="1"/>
            </p:cNvSpPr>
            <p:nvPr/>
          </p:nvSpPr>
          <p:spPr bwMode="auto">
            <a:xfrm>
              <a:off x="6864350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751"/>
            <p:cNvSpPr>
              <a:spLocks noChangeArrowheads="1"/>
            </p:cNvSpPr>
            <p:nvPr/>
          </p:nvSpPr>
          <p:spPr bwMode="auto">
            <a:xfrm>
              <a:off x="6923088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752"/>
            <p:cNvSpPr>
              <a:spLocks noChangeArrowheads="1"/>
            </p:cNvSpPr>
            <p:nvPr/>
          </p:nvSpPr>
          <p:spPr bwMode="auto">
            <a:xfrm>
              <a:off x="6962775" y="6519863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753"/>
            <p:cNvSpPr>
              <a:spLocks noChangeArrowheads="1"/>
            </p:cNvSpPr>
            <p:nvPr/>
          </p:nvSpPr>
          <p:spPr bwMode="auto">
            <a:xfrm>
              <a:off x="7023100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754"/>
            <p:cNvSpPr>
              <a:spLocks noChangeArrowheads="1"/>
            </p:cNvSpPr>
            <p:nvPr/>
          </p:nvSpPr>
          <p:spPr bwMode="auto">
            <a:xfrm>
              <a:off x="6680200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755"/>
            <p:cNvSpPr>
              <a:spLocks noChangeArrowheads="1"/>
            </p:cNvSpPr>
            <p:nvPr/>
          </p:nvSpPr>
          <p:spPr bwMode="auto">
            <a:xfrm>
              <a:off x="6737350" y="6634163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756"/>
            <p:cNvSpPr>
              <a:spLocks noChangeArrowheads="1"/>
            </p:cNvSpPr>
            <p:nvPr/>
          </p:nvSpPr>
          <p:spPr bwMode="auto">
            <a:xfrm>
              <a:off x="6797675" y="6634163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757"/>
            <p:cNvSpPr>
              <a:spLocks noChangeArrowheads="1"/>
            </p:cNvSpPr>
            <p:nvPr/>
          </p:nvSpPr>
          <p:spPr bwMode="auto">
            <a:xfrm>
              <a:off x="6886575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758"/>
            <p:cNvSpPr>
              <a:spLocks noChangeArrowheads="1"/>
            </p:cNvSpPr>
            <p:nvPr/>
          </p:nvSpPr>
          <p:spPr bwMode="auto">
            <a:xfrm>
              <a:off x="6943725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759"/>
            <p:cNvSpPr>
              <a:spLocks noChangeArrowheads="1"/>
            </p:cNvSpPr>
            <p:nvPr/>
          </p:nvSpPr>
          <p:spPr bwMode="auto">
            <a:xfrm>
              <a:off x="7004050" y="66341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760"/>
            <p:cNvSpPr>
              <a:spLocks noChangeArrowheads="1"/>
            </p:cNvSpPr>
            <p:nvPr/>
          </p:nvSpPr>
          <p:spPr bwMode="auto">
            <a:xfrm>
              <a:off x="7043738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761"/>
            <p:cNvSpPr>
              <a:spLocks noChangeArrowheads="1"/>
            </p:cNvSpPr>
            <p:nvPr/>
          </p:nvSpPr>
          <p:spPr bwMode="auto">
            <a:xfrm>
              <a:off x="7104063" y="66341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1" name="グループ化 880"/>
          <p:cNvGrpSpPr/>
          <p:nvPr/>
        </p:nvGrpSpPr>
        <p:grpSpPr>
          <a:xfrm>
            <a:off x="7508875" y="6519863"/>
            <a:ext cx="725488" cy="244475"/>
            <a:chOff x="7508875" y="6519863"/>
            <a:chExt cx="725488" cy="244475"/>
          </a:xfrm>
        </p:grpSpPr>
        <p:sp>
          <p:nvSpPr>
            <p:cNvPr id="164" name="Rectangle 762"/>
            <p:cNvSpPr>
              <a:spLocks noChangeArrowheads="1"/>
            </p:cNvSpPr>
            <p:nvPr/>
          </p:nvSpPr>
          <p:spPr bwMode="auto">
            <a:xfrm>
              <a:off x="7508875" y="6519863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763"/>
            <p:cNvSpPr>
              <a:spLocks noChangeArrowheads="1"/>
            </p:cNvSpPr>
            <p:nvPr/>
          </p:nvSpPr>
          <p:spPr bwMode="auto">
            <a:xfrm>
              <a:off x="7570788" y="6519863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764"/>
            <p:cNvSpPr>
              <a:spLocks noChangeArrowheads="1"/>
            </p:cNvSpPr>
            <p:nvPr/>
          </p:nvSpPr>
          <p:spPr bwMode="auto">
            <a:xfrm>
              <a:off x="7627938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765"/>
            <p:cNvSpPr>
              <a:spLocks noChangeArrowheads="1"/>
            </p:cNvSpPr>
            <p:nvPr/>
          </p:nvSpPr>
          <p:spPr bwMode="auto">
            <a:xfrm>
              <a:off x="7685088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766"/>
            <p:cNvSpPr>
              <a:spLocks noChangeArrowheads="1"/>
            </p:cNvSpPr>
            <p:nvPr/>
          </p:nvSpPr>
          <p:spPr bwMode="auto">
            <a:xfrm>
              <a:off x="7777163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767"/>
            <p:cNvSpPr>
              <a:spLocks noChangeArrowheads="1"/>
            </p:cNvSpPr>
            <p:nvPr/>
          </p:nvSpPr>
          <p:spPr bwMode="auto">
            <a:xfrm>
              <a:off x="7834313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768"/>
            <p:cNvSpPr>
              <a:spLocks noChangeArrowheads="1"/>
            </p:cNvSpPr>
            <p:nvPr/>
          </p:nvSpPr>
          <p:spPr bwMode="auto">
            <a:xfrm>
              <a:off x="7891463" y="6519863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769"/>
            <p:cNvSpPr>
              <a:spLocks noChangeArrowheads="1"/>
            </p:cNvSpPr>
            <p:nvPr/>
          </p:nvSpPr>
          <p:spPr bwMode="auto">
            <a:xfrm>
              <a:off x="7970838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770"/>
            <p:cNvSpPr>
              <a:spLocks noChangeArrowheads="1"/>
            </p:cNvSpPr>
            <p:nvPr/>
          </p:nvSpPr>
          <p:spPr bwMode="auto">
            <a:xfrm>
              <a:off x="8031163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771"/>
            <p:cNvSpPr>
              <a:spLocks noChangeArrowheads="1"/>
            </p:cNvSpPr>
            <p:nvPr/>
          </p:nvSpPr>
          <p:spPr bwMode="auto">
            <a:xfrm>
              <a:off x="8088313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772"/>
            <p:cNvSpPr>
              <a:spLocks noChangeArrowheads="1"/>
            </p:cNvSpPr>
            <p:nvPr/>
          </p:nvSpPr>
          <p:spPr bwMode="auto">
            <a:xfrm>
              <a:off x="8147050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773"/>
            <p:cNvSpPr>
              <a:spLocks noChangeArrowheads="1"/>
            </p:cNvSpPr>
            <p:nvPr/>
          </p:nvSpPr>
          <p:spPr bwMode="auto">
            <a:xfrm>
              <a:off x="7642225" y="6634163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774"/>
            <p:cNvSpPr>
              <a:spLocks noChangeArrowheads="1"/>
            </p:cNvSpPr>
            <p:nvPr/>
          </p:nvSpPr>
          <p:spPr bwMode="auto">
            <a:xfrm>
              <a:off x="7673975" y="6634163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775"/>
            <p:cNvSpPr>
              <a:spLocks noChangeArrowheads="1"/>
            </p:cNvSpPr>
            <p:nvPr/>
          </p:nvSpPr>
          <p:spPr bwMode="auto">
            <a:xfrm>
              <a:off x="7753350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776"/>
            <p:cNvSpPr>
              <a:spLocks noChangeArrowheads="1"/>
            </p:cNvSpPr>
            <p:nvPr/>
          </p:nvSpPr>
          <p:spPr bwMode="auto">
            <a:xfrm>
              <a:off x="7813675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777"/>
            <p:cNvSpPr>
              <a:spLocks noChangeArrowheads="1"/>
            </p:cNvSpPr>
            <p:nvPr/>
          </p:nvSpPr>
          <p:spPr bwMode="auto">
            <a:xfrm>
              <a:off x="7870825" y="6634163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778"/>
            <p:cNvSpPr>
              <a:spLocks noChangeArrowheads="1"/>
            </p:cNvSpPr>
            <p:nvPr/>
          </p:nvSpPr>
          <p:spPr bwMode="auto">
            <a:xfrm>
              <a:off x="7970838" y="6634163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779"/>
            <p:cNvSpPr>
              <a:spLocks noChangeArrowheads="1"/>
            </p:cNvSpPr>
            <p:nvPr/>
          </p:nvSpPr>
          <p:spPr bwMode="auto">
            <a:xfrm>
              <a:off x="7996238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780"/>
            <p:cNvSpPr>
              <a:spLocks noChangeArrowheads="1"/>
            </p:cNvSpPr>
            <p:nvPr/>
          </p:nvSpPr>
          <p:spPr bwMode="auto">
            <a:xfrm>
              <a:off x="8050213" y="6634163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2" name="グループ化 881"/>
          <p:cNvGrpSpPr/>
          <p:nvPr/>
        </p:nvGrpSpPr>
        <p:grpSpPr>
          <a:xfrm>
            <a:off x="8429625" y="6519863"/>
            <a:ext cx="741363" cy="244475"/>
            <a:chOff x="8429625" y="6519863"/>
            <a:chExt cx="741363" cy="244475"/>
          </a:xfrm>
        </p:grpSpPr>
        <p:sp>
          <p:nvSpPr>
            <p:cNvPr id="183" name="Rectangle 781"/>
            <p:cNvSpPr>
              <a:spLocks noChangeArrowheads="1"/>
            </p:cNvSpPr>
            <p:nvPr/>
          </p:nvSpPr>
          <p:spPr bwMode="auto">
            <a:xfrm>
              <a:off x="8429625" y="6519863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782"/>
            <p:cNvSpPr>
              <a:spLocks noChangeArrowheads="1"/>
            </p:cNvSpPr>
            <p:nvPr/>
          </p:nvSpPr>
          <p:spPr bwMode="auto">
            <a:xfrm>
              <a:off x="8493125" y="6519863"/>
              <a:ext cx="1079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783"/>
            <p:cNvSpPr>
              <a:spLocks noChangeArrowheads="1"/>
            </p:cNvSpPr>
            <p:nvPr/>
          </p:nvSpPr>
          <p:spPr bwMode="auto">
            <a:xfrm>
              <a:off x="8553450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784"/>
            <p:cNvSpPr>
              <a:spLocks noChangeArrowheads="1"/>
            </p:cNvSpPr>
            <p:nvPr/>
          </p:nvSpPr>
          <p:spPr bwMode="auto">
            <a:xfrm>
              <a:off x="8607425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785"/>
            <p:cNvSpPr>
              <a:spLocks noChangeArrowheads="1"/>
            </p:cNvSpPr>
            <p:nvPr/>
          </p:nvSpPr>
          <p:spPr bwMode="auto">
            <a:xfrm>
              <a:off x="8697913" y="6519863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786"/>
            <p:cNvSpPr>
              <a:spLocks noChangeArrowheads="1"/>
            </p:cNvSpPr>
            <p:nvPr/>
          </p:nvSpPr>
          <p:spPr bwMode="auto">
            <a:xfrm>
              <a:off x="8772525" y="651986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787"/>
            <p:cNvSpPr>
              <a:spLocks noChangeArrowheads="1"/>
            </p:cNvSpPr>
            <p:nvPr/>
          </p:nvSpPr>
          <p:spPr bwMode="auto">
            <a:xfrm>
              <a:off x="8826500" y="6519863"/>
              <a:ext cx="1254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788"/>
            <p:cNvSpPr>
              <a:spLocks noChangeArrowheads="1"/>
            </p:cNvSpPr>
            <p:nvPr/>
          </p:nvSpPr>
          <p:spPr bwMode="auto">
            <a:xfrm>
              <a:off x="8909050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789"/>
            <p:cNvSpPr>
              <a:spLocks noChangeArrowheads="1"/>
            </p:cNvSpPr>
            <p:nvPr/>
          </p:nvSpPr>
          <p:spPr bwMode="auto">
            <a:xfrm>
              <a:off x="8969375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790"/>
            <p:cNvSpPr>
              <a:spLocks noChangeArrowheads="1"/>
            </p:cNvSpPr>
            <p:nvPr/>
          </p:nvSpPr>
          <p:spPr bwMode="auto">
            <a:xfrm>
              <a:off x="9026525" y="65198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791"/>
            <p:cNvSpPr>
              <a:spLocks noChangeArrowheads="1"/>
            </p:cNvSpPr>
            <p:nvPr/>
          </p:nvSpPr>
          <p:spPr bwMode="auto">
            <a:xfrm>
              <a:off x="9083675" y="65198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792"/>
            <p:cNvSpPr>
              <a:spLocks noChangeArrowheads="1"/>
            </p:cNvSpPr>
            <p:nvPr/>
          </p:nvSpPr>
          <p:spPr bwMode="auto">
            <a:xfrm>
              <a:off x="8647113" y="6634163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793"/>
            <p:cNvSpPr>
              <a:spLocks noChangeArrowheads="1"/>
            </p:cNvSpPr>
            <p:nvPr/>
          </p:nvSpPr>
          <p:spPr bwMode="auto">
            <a:xfrm>
              <a:off x="8724900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794"/>
            <p:cNvSpPr>
              <a:spLocks noChangeArrowheads="1"/>
            </p:cNvSpPr>
            <p:nvPr/>
          </p:nvSpPr>
          <p:spPr bwMode="auto">
            <a:xfrm>
              <a:off x="8782050" y="6634163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795"/>
            <p:cNvSpPr>
              <a:spLocks noChangeArrowheads="1"/>
            </p:cNvSpPr>
            <p:nvPr/>
          </p:nvSpPr>
          <p:spPr bwMode="auto">
            <a:xfrm>
              <a:off x="8807450" y="663416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796"/>
            <p:cNvSpPr>
              <a:spLocks noChangeArrowheads="1"/>
            </p:cNvSpPr>
            <p:nvPr/>
          </p:nvSpPr>
          <p:spPr bwMode="auto">
            <a:xfrm>
              <a:off x="8850313" y="663416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8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グループ化 681"/>
          <p:cNvGrpSpPr/>
          <p:nvPr/>
        </p:nvGrpSpPr>
        <p:grpSpPr>
          <a:xfrm>
            <a:off x="55563" y="161926"/>
            <a:ext cx="717550" cy="746125"/>
            <a:chOff x="55563" y="161926"/>
            <a:chExt cx="717550" cy="746125"/>
          </a:xfrm>
        </p:grpSpPr>
        <p:sp>
          <p:nvSpPr>
            <p:cNvPr id="482" name="Freeform 5"/>
            <p:cNvSpPr>
              <a:spLocks/>
            </p:cNvSpPr>
            <p:nvPr/>
          </p:nvSpPr>
          <p:spPr bwMode="auto">
            <a:xfrm>
              <a:off x="185738" y="388938"/>
              <a:ext cx="454025" cy="519113"/>
            </a:xfrm>
            <a:custGeom>
              <a:avLst/>
              <a:gdLst>
                <a:gd name="T0" fmla="*/ 160 w 160"/>
                <a:gd name="T1" fmla="*/ 0 h 183"/>
                <a:gd name="T2" fmla="*/ 141 w 160"/>
                <a:gd name="T3" fmla="*/ 0 h 183"/>
                <a:gd name="T4" fmla="*/ 80 w 160"/>
                <a:gd name="T5" fmla="*/ 62 h 183"/>
                <a:gd name="T6" fmla="*/ 18 w 160"/>
                <a:gd name="T7" fmla="*/ 0 h 183"/>
                <a:gd name="T8" fmla="*/ 0 w 160"/>
                <a:gd name="T9" fmla="*/ 0 h 183"/>
                <a:gd name="T10" fmla="*/ 41 w 160"/>
                <a:gd name="T11" fmla="*/ 70 h 183"/>
                <a:gd name="T12" fmla="*/ 49 w 160"/>
                <a:gd name="T13" fmla="*/ 119 h 183"/>
                <a:gd name="T14" fmla="*/ 9 w 160"/>
                <a:gd name="T15" fmla="*/ 183 h 183"/>
                <a:gd name="T16" fmla="*/ 29 w 160"/>
                <a:gd name="T17" fmla="*/ 183 h 183"/>
                <a:gd name="T18" fmla="*/ 79 w 160"/>
                <a:gd name="T19" fmla="*/ 132 h 183"/>
                <a:gd name="T20" fmla="*/ 130 w 160"/>
                <a:gd name="T21" fmla="*/ 183 h 183"/>
                <a:gd name="T22" fmla="*/ 150 w 160"/>
                <a:gd name="T23" fmla="*/ 183 h 183"/>
                <a:gd name="T24" fmla="*/ 110 w 160"/>
                <a:gd name="T25" fmla="*/ 119 h 183"/>
                <a:gd name="T26" fmla="*/ 118 w 160"/>
                <a:gd name="T27" fmla="*/ 70 h 183"/>
                <a:gd name="T28" fmla="*/ 160 w 160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83">
                  <a:moveTo>
                    <a:pt x="160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41" y="34"/>
                    <a:pt x="114" y="62"/>
                    <a:pt x="80" y="62"/>
                  </a:cubicBezTo>
                  <a:cubicBezTo>
                    <a:pt x="46" y="62"/>
                    <a:pt x="18" y="34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17" y="56"/>
                    <a:pt x="41" y="70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25" y="130"/>
                    <a:pt x="9" y="154"/>
                    <a:pt x="9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55"/>
                    <a:pt x="51" y="132"/>
                    <a:pt x="79" y="132"/>
                  </a:cubicBezTo>
                  <a:cubicBezTo>
                    <a:pt x="107" y="132"/>
                    <a:pt x="130" y="155"/>
                    <a:pt x="130" y="183"/>
                  </a:cubicBezTo>
                  <a:cubicBezTo>
                    <a:pt x="150" y="183"/>
                    <a:pt x="150" y="183"/>
                    <a:pt x="150" y="183"/>
                  </a:cubicBezTo>
                  <a:cubicBezTo>
                    <a:pt x="150" y="154"/>
                    <a:pt x="133" y="130"/>
                    <a:pt x="110" y="119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43" y="56"/>
                    <a:pt x="160" y="30"/>
                    <a:pt x="16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3" name="Oval 6"/>
            <p:cNvSpPr>
              <a:spLocks noChangeArrowheads="1"/>
            </p:cNvSpPr>
            <p:nvPr/>
          </p:nvSpPr>
          <p:spPr bwMode="auto">
            <a:xfrm>
              <a:off x="347663" y="411163"/>
              <a:ext cx="130175" cy="130175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" name="Freeform 7"/>
            <p:cNvSpPr>
              <a:spLocks/>
            </p:cNvSpPr>
            <p:nvPr/>
          </p:nvSpPr>
          <p:spPr bwMode="auto">
            <a:xfrm>
              <a:off x="55563" y="247651"/>
              <a:ext cx="717550" cy="212725"/>
            </a:xfrm>
            <a:custGeom>
              <a:avLst/>
              <a:gdLst>
                <a:gd name="T0" fmla="*/ 443 w 452"/>
                <a:gd name="T1" fmla="*/ 53 h 134"/>
                <a:gd name="T2" fmla="*/ 443 w 452"/>
                <a:gd name="T3" fmla="*/ 0 h 134"/>
                <a:gd name="T4" fmla="*/ 416 w 452"/>
                <a:gd name="T5" fmla="*/ 0 h 134"/>
                <a:gd name="T6" fmla="*/ 416 w 452"/>
                <a:gd name="T7" fmla="*/ 53 h 134"/>
                <a:gd name="T8" fmla="*/ 409 w 452"/>
                <a:gd name="T9" fmla="*/ 53 h 134"/>
                <a:gd name="T10" fmla="*/ 409 w 452"/>
                <a:gd name="T11" fmla="*/ 0 h 134"/>
                <a:gd name="T12" fmla="*/ 382 w 452"/>
                <a:gd name="T13" fmla="*/ 0 h 134"/>
                <a:gd name="T14" fmla="*/ 382 w 452"/>
                <a:gd name="T15" fmla="*/ 53 h 134"/>
                <a:gd name="T16" fmla="*/ 70 w 452"/>
                <a:gd name="T17" fmla="*/ 53 h 134"/>
                <a:gd name="T18" fmla="*/ 70 w 452"/>
                <a:gd name="T19" fmla="*/ 0 h 134"/>
                <a:gd name="T20" fmla="*/ 41 w 452"/>
                <a:gd name="T21" fmla="*/ 0 h 134"/>
                <a:gd name="T22" fmla="*/ 41 w 452"/>
                <a:gd name="T23" fmla="*/ 53 h 134"/>
                <a:gd name="T24" fmla="*/ 36 w 452"/>
                <a:gd name="T25" fmla="*/ 53 h 134"/>
                <a:gd name="T26" fmla="*/ 36 w 452"/>
                <a:gd name="T27" fmla="*/ 0 h 134"/>
                <a:gd name="T28" fmla="*/ 9 w 452"/>
                <a:gd name="T29" fmla="*/ 0 h 134"/>
                <a:gd name="T30" fmla="*/ 9 w 452"/>
                <a:gd name="T31" fmla="*/ 53 h 134"/>
                <a:gd name="T32" fmla="*/ 0 w 452"/>
                <a:gd name="T33" fmla="*/ 53 h 134"/>
                <a:gd name="T34" fmla="*/ 0 w 452"/>
                <a:gd name="T35" fmla="*/ 76 h 134"/>
                <a:gd name="T36" fmla="*/ 9 w 452"/>
                <a:gd name="T37" fmla="*/ 76 h 134"/>
                <a:gd name="T38" fmla="*/ 9 w 452"/>
                <a:gd name="T39" fmla="*/ 134 h 134"/>
                <a:gd name="T40" fmla="*/ 36 w 452"/>
                <a:gd name="T41" fmla="*/ 134 h 134"/>
                <a:gd name="T42" fmla="*/ 36 w 452"/>
                <a:gd name="T43" fmla="*/ 76 h 134"/>
                <a:gd name="T44" fmla="*/ 41 w 452"/>
                <a:gd name="T45" fmla="*/ 76 h 134"/>
                <a:gd name="T46" fmla="*/ 41 w 452"/>
                <a:gd name="T47" fmla="*/ 134 h 134"/>
                <a:gd name="T48" fmla="*/ 70 w 452"/>
                <a:gd name="T49" fmla="*/ 134 h 134"/>
                <a:gd name="T50" fmla="*/ 70 w 452"/>
                <a:gd name="T51" fmla="*/ 76 h 134"/>
                <a:gd name="T52" fmla="*/ 382 w 452"/>
                <a:gd name="T53" fmla="*/ 76 h 134"/>
                <a:gd name="T54" fmla="*/ 382 w 452"/>
                <a:gd name="T55" fmla="*/ 134 h 134"/>
                <a:gd name="T56" fmla="*/ 409 w 452"/>
                <a:gd name="T57" fmla="*/ 134 h 134"/>
                <a:gd name="T58" fmla="*/ 409 w 452"/>
                <a:gd name="T59" fmla="*/ 76 h 134"/>
                <a:gd name="T60" fmla="*/ 416 w 452"/>
                <a:gd name="T61" fmla="*/ 76 h 134"/>
                <a:gd name="T62" fmla="*/ 416 w 452"/>
                <a:gd name="T63" fmla="*/ 134 h 134"/>
                <a:gd name="T64" fmla="*/ 443 w 452"/>
                <a:gd name="T65" fmla="*/ 134 h 134"/>
                <a:gd name="T66" fmla="*/ 443 w 452"/>
                <a:gd name="T67" fmla="*/ 76 h 134"/>
                <a:gd name="T68" fmla="*/ 452 w 452"/>
                <a:gd name="T69" fmla="*/ 76 h 134"/>
                <a:gd name="T70" fmla="*/ 452 w 452"/>
                <a:gd name="T71" fmla="*/ 53 h 134"/>
                <a:gd name="T72" fmla="*/ 443 w 452"/>
                <a:gd name="T73" fmla="*/ 5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2" h="134">
                  <a:moveTo>
                    <a:pt x="443" y="53"/>
                  </a:moveTo>
                  <a:lnTo>
                    <a:pt x="443" y="0"/>
                  </a:lnTo>
                  <a:lnTo>
                    <a:pt x="416" y="0"/>
                  </a:lnTo>
                  <a:lnTo>
                    <a:pt x="416" y="53"/>
                  </a:lnTo>
                  <a:lnTo>
                    <a:pt x="409" y="53"/>
                  </a:lnTo>
                  <a:lnTo>
                    <a:pt x="409" y="0"/>
                  </a:lnTo>
                  <a:lnTo>
                    <a:pt x="382" y="0"/>
                  </a:lnTo>
                  <a:lnTo>
                    <a:pt x="382" y="53"/>
                  </a:lnTo>
                  <a:lnTo>
                    <a:pt x="70" y="53"/>
                  </a:lnTo>
                  <a:lnTo>
                    <a:pt x="70" y="0"/>
                  </a:lnTo>
                  <a:lnTo>
                    <a:pt x="41" y="0"/>
                  </a:lnTo>
                  <a:lnTo>
                    <a:pt x="41" y="53"/>
                  </a:lnTo>
                  <a:lnTo>
                    <a:pt x="36" y="53"/>
                  </a:lnTo>
                  <a:lnTo>
                    <a:pt x="36" y="0"/>
                  </a:lnTo>
                  <a:lnTo>
                    <a:pt x="9" y="0"/>
                  </a:lnTo>
                  <a:lnTo>
                    <a:pt x="9" y="53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9" y="76"/>
                  </a:lnTo>
                  <a:lnTo>
                    <a:pt x="9" y="134"/>
                  </a:lnTo>
                  <a:lnTo>
                    <a:pt x="36" y="134"/>
                  </a:lnTo>
                  <a:lnTo>
                    <a:pt x="36" y="76"/>
                  </a:lnTo>
                  <a:lnTo>
                    <a:pt x="41" y="76"/>
                  </a:lnTo>
                  <a:lnTo>
                    <a:pt x="41" y="134"/>
                  </a:lnTo>
                  <a:lnTo>
                    <a:pt x="70" y="134"/>
                  </a:lnTo>
                  <a:lnTo>
                    <a:pt x="70" y="76"/>
                  </a:lnTo>
                  <a:lnTo>
                    <a:pt x="382" y="76"/>
                  </a:lnTo>
                  <a:lnTo>
                    <a:pt x="382" y="134"/>
                  </a:lnTo>
                  <a:lnTo>
                    <a:pt x="409" y="134"/>
                  </a:lnTo>
                  <a:lnTo>
                    <a:pt x="409" y="76"/>
                  </a:lnTo>
                  <a:lnTo>
                    <a:pt x="416" y="76"/>
                  </a:lnTo>
                  <a:lnTo>
                    <a:pt x="416" y="134"/>
                  </a:lnTo>
                  <a:lnTo>
                    <a:pt x="443" y="134"/>
                  </a:lnTo>
                  <a:lnTo>
                    <a:pt x="443" y="76"/>
                  </a:lnTo>
                  <a:lnTo>
                    <a:pt x="452" y="76"/>
                  </a:lnTo>
                  <a:lnTo>
                    <a:pt x="452" y="53"/>
                  </a:lnTo>
                  <a:lnTo>
                    <a:pt x="443" y="53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" name="Rectangle 8"/>
            <p:cNvSpPr>
              <a:spLocks noChangeArrowheads="1"/>
            </p:cNvSpPr>
            <p:nvPr/>
          </p:nvSpPr>
          <p:spPr bwMode="auto">
            <a:xfrm>
              <a:off x="401638" y="161926"/>
              <a:ext cx="25400" cy="87313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" name="Freeform 9"/>
            <p:cNvSpPr>
              <a:spLocks/>
            </p:cNvSpPr>
            <p:nvPr/>
          </p:nvSpPr>
          <p:spPr bwMode="auto">
            <a:xfrm>
              <a:off x="395288" y="263526"/>
              <a:ext cx="34925" cy="28575"/>
            </a:xfrm>
            <a:custGeom>
              <a:avLst/>
              <a:gdLst>
                <a:gd name="T0" fmla="*/ 6 w 12"/>
                <a:gd name="T1" fmla="*/ 10 h 10"/>
                <a:gd name="T2" fmla="*/ 10 w 12"/>
                <a:gd name="T3" fmla="*/ 9 h 10"/>
                <a:gd name="T4" fmla="*/ 12 w 12"/>
                <a:gd name="T5" fmla="*/ 5 h 10"/>
                <a:gd name="T6" fmla="*/ 10 w 12"/>
                <a:gd name="T7" fmla="*/ 1 h 10"/>
                <a:gd name="T8" fmla="*/ 6 w 12"/>
                <a:gd name="T9" fmla="*/ 0 h 10"/>
                <a:gd name="T10" fmla="*/ 2 w 12"/>
                <a:gd name="T11" fmla="*/ 1 h 10"/>
                <a:gd name="T12" fmla="*/ 0 w 12"/>
                <a:gd name="T13" fmla="*/ 5 h 10"/>
                <a:gd name="T14" fmla="*/ 2 w 12"/>
                <a:gd name="T15" fmla="*/ 9 h 10"/>
                <a:gd name="T16" fmla="*/ 6 w 12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6" y="10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3"/>
                    <a:pt x="11" y="2"/>
                    <a:pt x="10" y="1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3"/>
                    <a:pt x="0" y="3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9"/>
                    <a:pt x="4" y="10"/>
                    <a:pt x="6" y="1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487" name="Freeform 10"/>
          <p:cNvSpPr>
            <a:spLocks noEditPoints="1"/>
          </p:cNvSpPr>
          <p:nvPr/>
        </p:nvSpPr>
        <p:spPr bwMode="auto">
          <a:xfrm>
            <a:off x="1065213" y="155576"/>
            <a:ext cx="563563" cy="730250"/>
          </a:xfrm>
          <a:custGeom>
            <a:avLst/>
            <a:gdLst>
              <a:gd name="T0" fmla="*/ 186 w 199"/>
              <a:gd name="T1" fmla="*/ 101 h 257"/>
              <a:gd name="T2" fmla="*/ 173 w 199"/>
              <a:gd name="T3" fmla="*/ 101 h 257"/>
              <a:gd name="T4" fmla="*/ 173 w 199"/>
              <a:gd name="T5" fmla="*/ 77 h 257"/>
              <a:gd name="T6" fmla="*/ 102 w 199"/>
              <a:gd name="T7" fmla="*/ 0 h 257"/>
              <a:gd name="T8" fmla="*/ 96 w 199"/>
              <a:gd name="T9" fmla="*/ 0 h 257"/>
              <a:gd name="T10" fmla="*/ 26 w 199"/>
              <a:gd name="T11" fmla="*/ 77 h 257"/>
              <a:gd name="T12" fmla="*/ 26 w 199"/>
              <a:gd name="T13" fmla="*/ 101 h 257"/>
              <a:gd name="T14" fmla="*/ 13 w 199"/>
              <a:gd name="T15" fmla="*/ 101 h 257"/>
              <a:gd name="T16" fmla="*/ 0 w 199"/>
              <a:gd name="T17" fmla="*/ 114 h 257"/>
              <a:gd name="T18" fmla="*/ 0 w 199"/>
              <a:gd name="T19" fmla="*/ 244 h 257"/>
              <a:gd name="T20" fmla="*/ 13 w 199"/>
              <a:gd name="T21" fmla="*/ 257 h 257"/>
              <a:gd name="T22" fmla="*/ 186 w 199"/>
              <a:gd name="T23" fmla="*/ 257 h 257"/>
              <a:gd name="T24" fmla="*/ 199 w 199"/>
              <a:gd name="T25" fmla="*/ 244 h 257"/>
              <a:gd name="T26" fmla="*/ 199 w 199"/>
              <a:gd name="T27" fmla="*/ 114 h 257"/>
              <a:gd name="T28" fmla="*/ 186 w 199"/>
              <a:gd name="T29" fmla="*/ 101 h 257"/>
              <a:gd name="T30" fmla="*/ 109 w 199"/>
              <a:gd name="T31" fmla="*/ 178 h 257"/>
              <a:gd name="T32" fmla="*/ 109 w 199"/>
              <a:gd name="T33" fmla="*/ 232 h 257"/>
              <a:gd name="T34" fmla="*/ 89 w 199"/>
              <a:gd name="T35" fmla="*/ 232 h 257"/>
              <a:gd name="T36" fmla="*/ 89 w 199"/>
              <a:gd name="T37" fmla="*/ 178 h 257"/>
              <a:gd name="T38" fmla="*/ 76 w 199"/>
              <a:gd name="T39" fmla="*/ 158 h 257"/>
              <a:gd name="T40" fmla="*/ 99 w 199"/>
              <a:gd name="T41" fmla="*/ 135 h 257"/>
              <a:gd name="T42" fmla="*/ 122 w 199"/>
              <a:gd name="T43" fmla="*/ 158 h 257"/>
              <a:gd name="T44" fmla="*/ 109 w 199"/>
              <a:gd name="T45" fmla="*/ 178 h 257"/>
              <a:gd name="T46" fmla="*/ 149 w 199"/>
              <a:gd name="T47" fmla="*/ 101 h 257"/>
              <a:gd name="T48" fmla="*/ 50 w 199"/>
              <a:gd name="T49" fmla="*/ 101 h 257"/>
              <a:gd name="T50" fmla="*/ 50 w 199"/>
              <a:gd name="T51" fmla="*/ 77 h 257"/>
              <a:gd name="T52" fmla="*/ 96 w 199"/>
              <a:gd name="T53" fmla="*/ 23 h 257"/>
              <a:gd name="T54" fmla="*/ 102 w 199"/>
              <a:gd name="T55" fmla="*/ 23 h 257"/>
              <a:gd name="T56" fmla="*/ 149 w 199"/>
              <a:gd name="T57" fmla="*/ 77 h 257"/>
              <a:gd name="T58" fmla="*/ 149 w 199"/>
              <a:gd name="T59" fmla="*/ 10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9" h="257">
                <a:moveTo>
                  <a:pt x="186" y="101"/>
                </a:moveTo>
                <a:cubicBezTo>
                  <a:pt x="173" y="101"/>
                  <a:pt x="173" y="101"/>
                  <a:pt x="173" y="101"/>
                </a:cubicBezTo>
                <a:cubicBezTo>
                  <a:pt x="173" y="77"/>
                  <a:pt x="173" y="77"/>
                  <a:pt x="173" y="77"/>
                </a:cubicBezTo>
                <a:cubicBezTo>
                  <a:pt x="173" y="26"/>
                  <a:pt x="141" y="0"/>
                  <a:pt x="102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58" y="0"/>
                  <a:pt x="26" y="26"/>
                  <a:pt x="26" y="77"/>
                </a:cubicBezTo>
                <a:cubicBezTo>
                  <a:pt x="26" y="101"/>
                  <a:pt x="26" y="101"/>
                  <a:pt x="26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7" y="101"/>
                  <a:pt x="0" y="109"/>
                  <a:pt x="0" y="114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0"/>
                  <a:pt x="7" y="257"/>
                  <a:pt x="13" y="257"/>
                </a:cubicBezTo>
                <a:cubicBezTo>
                  <a:pt x="186" y="257"/>
                  <a:pt x="186" y="257"/>
                  <a:pt x="186" y="257"/>
                </a:cubicBezTo>
                <a:cubicBezTo>
                  <a:pt x="191" y="257"/>
                  <a:pt x="199" y="250"/>
                  <a:pt x="199" y="24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198" y="109"/>
                  <a:pt x="191" y="101"/>
                  <a:pt x="186" y="101"/>
                </a:cubicBezTo>
                <a:close/>
                <a:moveTo>
                  <a:pt x="109" y="178"/>
                </a:moveTo>
                <a:cubicBezTo>
                  <a:pt x="109" y="232"/>
                  <a:pt x="109" y="232"/>
                  <a:pt x="109" y="232"/>
                </a:cubicBezTo>
                <a:cubicBezTo>
                  <a:pt x="89" y="232"/>
                  <a:pt x="89" y="232"/>
                  <a:pt x="89" y="232"/>
                </a:cubicBezTo>
                <a:cubicBezTo>
                  <a:pt x="89" y="178"/>
                  <a:pt x="89" y="178"/>
                  <a:pt x="89" y="178"/>
                </a:cubicBezTo>
                <a:cubicBezTo>
                  <a:pt x="82" y="174"/>
                  <a:pt x="76" y="167"/>
                  <a:pt x="76" y="158"/>
                </a:cubicBezTo>
                <a:cubicBezTo>
                  <a:pt x="76" y="145"/>
                  <a:pt x="87" y="135"/>
                  <a:pt x="99" y="135"/>
                </a:cubicBezTo>
                <a:cubicBezTo>
                  <a:pt x="111" y="135"/>
                  <a:pt x="122" y="146"/>
                  <a:pt x="122" y="158"/>
                </a:cubicBezTo>
                <a:cubicBezTo>
                  <a:pt x="122" y="166"/>
                  <a:pt x="116" y="174"/>
                  <a:pt x="109" y="178"/>
                </a:cubicBezTo>
                <a:close/>
                <a:moveTo>
                  <a:pt x="149" y="101"/>
                </a:moveTo>
                <a:cubicBezTo>
                  <a:pt x="50" y="101"/>
                  <a:pt x="50" y="101"/>
                  <a:pt x="50" y="101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45"/>
                  <a:pt x="67" y="23"/>
                  <a:pt x="96" y="23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132" y="23"/>
                  <a:pt x="149" y="45"/>
                  <a:pt x="149" y="77"/>
                </a:cubicBezTo>
                <a:cubicBezTo>
                  <a:pt x="149" y="101"/>
                  <a:pt x="149" y="101"/>
                  <a:pt x="149" y="101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88" name="Freeform 11"/>
          <p:cNvSpPr>
            <a:spLocks noEditPoints="1"/>
          </p:cNvSpPr>
          <p:nvPr/>
        </p:nvSpPr>
        <p:spPr bwMode="auto">
          <a:xfrm>
            <a:off x="1992313" y="150813"/>
            <a:ext cx="558800" cy="750888"/>
          </a:xfrm>
          <a:custGeom>
            <a:avLst/>
            <a:gdLst>
              <a:gd name="T0" fmla="*/ 185 w 197"/>
              <a:gd name="T1" fmla="*/ 111 h 265"/>
              <a:gd name="T2" fmla="*/ 172 w 197"/>
              <a:gd name="T3" fmla="*/ 111 h 265"/>
              <a:gd name="T4" fmla="*/ 172 w 197"/>
              <a:gd name="T5" fmla="*/ 76 h 265"/>
              <a:gd name="T6" fmla="*/ 102 w 197"/>
              <a:gd name="T7" fmla="*/ 0 h 265"/>
              <a:gd name="T8" fmla="*/ 96 w 197"/>
              <a:gd name="T9" fmla="*/ 0 h 265"/>
              <a:gd name="T10" fmla="*/ 26 w 197"/>
              <a:gd name="T11" fmla="*/ 76 h 265"/>
              <a:gd name="T12" fmla="*/ 26 w 197"/>
              <a:gd name="T13" fmla="*/ 78 h 265"/>
              <a:gd name="T14" fmla="*/ 51 w 197"/>
              <a:gd name="T15" fmla="*/ 78 h 265"/>
              <a:gd name="T16" fmla="*/ 51 w 197"/>
              <a:gd name="T17" fmla="*/ 76 h 265"/>
              <a:gd name="T18" fmla="*/ 97 w 197"/>
              <a:gd name="T19" fmla="*/ 22 h 265"/>
              <a:gd name="T20" fmla="*/ 103 w 197"/>
              <a:gd name="T21" fmla="*/ 22 h 265"/>
              <a:gd name="T22" fmla="*/ 149 w 197"/>
              <a:gd name="T23" fmla="*/ 76 h 265"/>
              <a:gd name="T24" fmla="*/ 149 w 197"/>
              <a:gd name="T25" fmla="*/ 110 h 265"/>
              <a:gd name="T26" fmla="*/ 50 w 197"/>
              <a:gd name="T27" fmla="*/ 110 h 265"/>
              <a:gd name="T28" fmla="*/ 50 w 197"/>
              <a:gd name="T29" fmla="*/ 110 h 265"/>
              <a:gd name="T30" fmla="*/ 26 w 197"/>
              <a:gd name="T31" fmla="*/ 110 h 265"/>
              <a:gd name="T32" fmla="*/ 26 w 197"/>
              <a:gd name="T33" fmla="*/ 110 h 265"/>
              <a:gd name="T34" fmla="*/ 13 w 197"/>
              <a:gd name="T35" fmla="*/ 110 h 265"/>
              <a:gd name="T36" fmla="*/ 0 w 197"/>
              <a:gd name="T37" fmla="*/ 123 h 265"/>
              <a:gd name="T38" fmla="*/ 0 w 197"/>
              <a:gd name="T39" fmla="*/ 252 h 265"/>
              <a:gd name="T40" fmla="*/ 13 w 197"/>
              <a:gd name="T41" fmla="*/ 265 h 265"/>
              <a:gd name="T42" fmla="*/ 184 w 197"/>
              <a:gd name="T43" fmla="*/ 265 h 265"/>
              <a:gd name="T44" fmla="*/ 197 w 197"/>
              <a:gd name="T45" fmla="*/ 252 h 265"/>
              <a:gd name="T46" fmla="*/ 197 w 197"/>
              <a:gd name="T47" fmla="*/ 123 h 265"/>
              <a:gd name="T48" fmla="*/ 185 w 197"/>
              <a:gd name="T49" fmla="*/ 111 h 265"/>
              <a:gd name="T50" fmla="*/ 108 w 197"/>
              <a:gd name="T51" fmla="*/ 186 h 265"/>
              <a:gd name="T52" fmla="*/ 108 w 197"/>
              <a:gd name="T53" fmla="*/ 240 h 265"/>
              <a:gd name="T54" fmla="*/ 89 w 197"/>
              <a:gd name="T55" fmla="*/ 240 h 265"/>
              <a:gd name="T56" fmla="*/ 89 w 197"/>
              <a:gd name="T57" fmla="*/ 186 h 265"/>
              <a:gd name="T58" fmla="*/ 76 w 197"/>
              <a:gd name="T59" fmla="*/ 166 h 265"/>
              <a:gd name="T60" fmla="*/ 99 w 197"/>
              <a:gd name="T61" fmla="*/ 144 h 265"/>
              <a:gd name="T62" fmla="*/ 121 w 197"/>
              <a:gd name="T63" fmla="*/ 166 h 265"/>
              <a:gd name="T64" fmla="*/ 108 w 197"/>
              <a:gd name="T65" fmla="*/ 18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265">
                <a:moveTo>
                  <a:pt x="185" y="111"/>
                </a:moveTo>
                <a:cubicBezTo>
                  <a:pt x="172" y="111"/>
                  <a:pt x="172" y="111"/>
                  <a:pt x="172" y="111"/>
                </a:cubicBezTo>
                <a:cubicBezTo>
                  <a:pt x="172" y="76"/>
                  <a:pt x="172" y="76"/>
                  <a:pt x="172" y="76"/>
                </a:cubicBezTo>
                <a:cubicBezTo>
                  <a:pt x="172" y="26"/>
                  <a:pt x="140" y="0"/>
                  <a:pt x="102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58" y="0"/>
                  <a:pt x="26" y="25"/>
                  <a:pt x="26" y="76"/>
                </a:cubicBezTo>
                <a:cubicBezTo>
                  <a:pt x="26" y="78"/>
                  <a:pt x="26" y="78"/>
                  <a:pt x="26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51" y="76"/>
                  <a:pt x="51" y="76"/>
                  <a:pt x="51" y="76"/>
                </a:cubicBezTo>
                <a:cubicBezTo>
                  <a:pt x="51" y="44"/>
                  <a:pt x="68" y="22"/>
                  <a:pt x="97" y="22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32" y="22"/>
                  <a:pt x="149" y="44"/>
                  <a:pt x="149" y="76"/>
                </a:cubicBezTo>
                <a:cubicBezTo>
                  <a:pt x="149" y="110"/>
                  <a:pt x="149" y="110"/>
                  <a:pt x="1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7" y="110"/>
                  <a:pt x="0" y="118"/>
                  <a:pt x="0" y="123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57"/>
                  <a:pt x="7" y="265"/>
                  <a:pt x="13" y="265"/>
                </a:cubicBezTo>
                <a:cubicBezTo>
                  <a:pt x="184" y="265"/>
                  <a:pt x="184" y="265"/>
                  <a:pt x="184" y="265"/>
                </a:cubicBezTo>
                <a:cubicBezTo>
                  <a:pt x="190" y="265"/>
                  <a:pt x="197" y="257"/>
                  <a:pt x="197" y="252"/>
                </a:cubicBezTo>
                <a:cubicBezTo>
                  <a:pt x="197" y="123"/>
                  <a:pt x="197" y="123"/>
                  <a:pt x="197" y="123"/>
                </a:cubicBezTo>
                <a:cubicBezTo>
                  <a:pt x="197" y="118"/>
                  <a:pt x="190" y="111"/>
                  <a:pt x="185" y="111"/>
                </a:cubicBezTo>
                <a:close/>
                <a:moveTo>
                  <a:pt x="108" y="186"/>
                </a:moveTo>
                <a:cubicBezTo>
                  <a:pt x="108" y="240"/>
                  <a:pt x="108" y="240"/>
                  <a:pt x="108" y="240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89" y="186"/>
                  <a:pt x="89" y="186"/>
                  <a:pt x="89" y="186"/>
                </a:cubicBezTo>
                <a:cubicBezTo>
                  <a:pt x="82" y="183"/>
                  <a:pt x="76" y="175"/>
                  <a:pt x="76" y="166"/>
                </a:cubicBezTo>
                <a:cubicBezTo>
                  <a:pt x="76" y="154"/>
                  <a:pt x="86" y="144"/>
                  <a:pt x="99" y="144"/>
                </a:cubicBezTo>
                <a:cubicBezTo>
                  <a:pt x="111" y="144"/>
                  <a:pt x="121" y="154"/>
                  <a:pt x="121" y="166"/>
                </a:cubicBezTo>
                <a:cubicBezTo>
                  <a:pt x="121" y="175"/>
                  <a:pt x="116" y="183"/>
                  <a:pt x="108" y="186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686" name="グループ化 685"/>
          <p:cNvGrpSpPr/>
          <p:nvPr/>
        </p:nvGrpSpPr>
        <p:grpSpPr>
          <a:xfrm>
            <a:off x="2938463" y="155576"/>
            <a:ext cx="536576" cy="755650"/>
            <a:chOff x="2938463" y="155576"/>
            <a:chExt cx="536576" cy="755650"/>
          </a:xfrm>
        </p:grpSpPr>
        <p:sp>
          <p:nvSpPr>
            <p:cNvPr id="489" name="Freeform 12"/>
            <p:cNvSpPr>
              <a:spLocks noEditPoints="1"/>
            </p:cNvSpPr>
            <p:nvPr/>
          </p:nvSpPr>
          <p:spPr bwMode="auto">
            <a:xfrm>
              <a:off x="3143251" y="161926"/>
              <a:ext cx="331788" cy="749300"/>
            </a:xfrm>
            <a:custGeom>
              <a:avLst/>
              <a:gdLst>
                <a:gd name="T0" fmla="*/ 96 w 117"/>
                <a:gd name="T1" fmla="*/ 10 h 264"/>
                <a:gd name="T2" fmla="*/ 83 w 117"/>
                <a:gd name="T3" fmla="*/ 0 h 264"/>
                <a:gd name="T4" fmla="*/ 78 w 117"/>
                <a:gd name="T5" fmla="*/ 3 h 264"/>
                <a:gd name="T6" fmla="*/ 78 w 117"/>
                <a:gd name="T7" fmla="*/ 46 h 264"/>
                <a:gd name="T8" fmla="*/ 78 w 117"/>
                <a:gd name="T9" fmla="*/ 47 h 264"/>
                <a:gd name="T10" fmla="*/ 59 w 117"/>
                <a:gd name="T11" fmla="*/ 61 h 264"/>
                <a:gd name="T12" fmla="*/ 59 w 117"/>
                <a:gd name="T13" fmla="*/ 61 h 264"/>
                <a:gd name="T14" fmla="*/ 59 w 117"/>
                <a:gd name="T15" fmla="*/ 61 h 264"/>
                <a:gd name="T16" fmla="*/ 39 w 117"/>
                <a:gd name="T17" fmla="*/ 47 h 264"/>
                <a:gd name="T18" fmla="*/ 39 w 117"/>
                <a:gd name="T19" fmla="*/ 46 h 264"/>
                <a:gd name="T20" fmla="*/ 39 w 117"/>
                <a:gd name="T21" fmla="*/ 2 h 264"/>
                <a:gd name="T22" fmla="*/ 34 w 117"/>
                <a:gd name="T23" fmla="*/ 0 h 264"/>
                <a:gd name="T24" fmla="*/ 22 w 117"/>
                <a:gd name="T25" fmla="*/ 10 h 264"/>
                <a:gd name="T26" fmla="*/ 22 w 117"/>
                <a:gd name="T27" fmla="*/ 86 h 264"/>
                <a:gd name="T28" fmla="*/ 32 w 117"/>
                <a:gd name="T29" fmla="*/ 95 h 264"/>
                <a:gd name="T30" fmla="*/ 35 w 117"/>
                <a:gd name="T31" fmla="*/ 97 h 264"/>
                <a:gd name="T32" fmla="*/ 35 w 117"/>
                <a:gd name="T33" fmla="*/ 100 h 264"/>
                <a:gd name="T34" fmla="*/ 35 w 117"/>
                <a:gd name="T35" fmla="*/ 240 h 264"/>
                <a:gd name="T36" fmla="*/ 59 w 117"/>
                <a:gd name="T37" fmla="*/ 264 h 264"/>
                <a:gd name="T38" fmla="*/ 83 w 117"/>
                <a:gd name="T39" fmla="*/ 240 h 264"/>
                <a:gd name="T40" fmla="*/ 83 w 117"/>
                <a:gd name="T41" fmla="*/ 96 h 264"/>
                <a:gd name="T42" fmla="*/ 96 w 117"/>
                <a:gd name="T43" fmla="*/ 86 h 264"/>
                <a:gd name="T44" fmla="*/ 96 w 117"/>
                <a:gd name="T45" fmla="*/ 10 h 264"/>
                <a:gd name="T46" fmla="*/ 59 w 117"/>
                <a:gd name="T47" fmla="*/ 250 h 264"/>
                <a:gd name="T48" fmla="*/ 49 w 117"/>
                <a:gd name="T49" fmla="*/ 240 h 264"/>
                <a:gd name="T50" fmla="*/ 59 w 117"/>
                <a:gd name="T51" fmla="*/ 230 h 264"/>
                <a:gd name="T52" fmla="*/ 68 w 117"/>
                <a:gd name="T53" fmla="*/ 240 h 264"/>
                <a:gd name="T54" fmla="*/ 59 w 117"/>
                <a:gd name="T55" fmla="*/ 25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7" h="264">
                  <a:moveTo>
                    <a:pt x="96" y="10"/>
                  </a:moveTo>
                  <a:cubicBezTo>
                    <a:pt x="92" y="6"/>
                    <a:pt x="88" y="3"/>
                    <a:pt x="83" y="0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6" y="55"/>
                    <a:pt x="67" y="60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0" y="61"/>
                    <a:pt x="42" y="55"/>
                    <a:pt x="39" y="47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0" y="3"/>
                    <a:pt x="25" y="6"/>
                    <a:pt x="22" y="10"/>
                  </a:cubicBezTo>
                  <a:cubicBezTo>
                    <a:pt x="0" y="31"/>
                    <a:pt x="0" y="65"/>
                    <a:pt x="22" y="86"/>
                  </a:cubicBezTo>
                  <a:cubicBezTo>
                    <a:pt x="25" y="89"/>
                    <a:pt x="28" y="92"/>
                    <a:pt x="32" y="95"/>
                  </a:cubicBezTo>
                  <a:cubicBezTo>
                    <a:pt x="32" y="95"/>
                    <a:pt x="34" y="96"/>
                    <a:pt x="35" y="97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53"/>
                    <a:pt x="46" y="264"/>
                    <a:pt x="59" y="264"/>
                  </a:cubicBezTo>
                  <a:cubicBezTo>
                    <a:pt x="72" y="264"/>
                    <a:pt x="83" y="253"/>
                    <a:pt x="83" y="24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8" y="94"/>
                    <a:pt x="92" y="90"/>
                    <a:pt x="96" y="86"/>
                  </a:cubicBezTo>
                  <a:cubicBezTo>
                    <a:pt x="117" y="65"/>
                    <a:pt x="117" y="31"/>
                    <a:pt x="96" y="10"/>
                  </a:cubicBezTo>
                  <a:close/>
                  <a:moveTo>
                    <a:pt x="59" y="250"/>
                  </a:moveTo>
                  <a:cubicBezTo>
                    <a:pt x="53" y="250"/>
                    <a:pt x="49" y="245"/>
                    <a:pt x="49" y="240"/>
                  </a:cubicBezTo>
                  <a:cubicBezTo>
                    <a:pt x="49" y="235"/>
                    <a:pt x="53" y="230"/>
                    <a:pt x="59" y="230"/>
                  </a:cubicBezTo>
                  <a:cubicBezTo>
                    <a:pt x="64" y="230"/>
                    <a:pt x="68" y="235"/>
                    <a:pt x="68" y="240"/>
                  </a:cubicBezTo>
                  <a:cubicBezTo>
                    <a:pt x="68" y="245"/>
                    <a:pt x="64" y="250"/>
                    <a:pt x="59" y="25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" name="Freeform 13"/>
            <p:cNvSpPr>
              <a:spLocks/>
            </p:cNvSpPr>
            <p:nvPr/>
          </p:nvSpPr>
          <p:spPr bwMode="auto">
            <a:xfrm>
              <a:off x="2938463" y="706438"/>
              <a:ext cx="125413" cy="204788"/>
            </a:xfrm>
            <a:custGeom>
              <a:avLst/>
              <a:gdLst>
                <a:gd name="T0" fmla="*/ 0 w 44"/>
                <a:gd name="T1" fmla="*/ 65 h 72"/>
                <a:gd name="T2" fmla="*/ 7 w 44"/>
                <a:gd name="T3" fmla="*/ 72 h 72"/>
                <a:gd name="T4" fmla="*/ 24 w 44"/>
                <a:gd name="T5" fmla="*/ 72 h 72"/>
                <a:gd name="T6" fmla="*/ 29 w 44"/>
                <a:gd name="T7" fmla="*/ 72 h 72"/>
                <a:gd name="T8" fmla="*/ 36 w 44"/>
                <a:gd name="T9" fmla="*/ 72 h 72"/>
                <a:gd name="T10" fmla="*/ 44 w 44"/>
                <a:gd name="T11" fmla="*/ 65 h 72"/>
                <a:gd name="T12" fmla="*/ 44 w 44"/>
                <a:gd name="T13" fmla="*/ 0 h 72"/>
                <a:gd name="T14" fmla="*/ 0 w 44"/>
                <a:gd name="T15" fmla="*/ 0 h 72"/>
                <a:gd name="T16" fmla="*/ 0 w 44"/>
                <a:gd name="T17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72">
                  <a:moveTo>
                    <a:pt x="0" y="65"/>
                  </a:moveTo>
                  <a:cubicBezTo>
                    <a:pt x="0" y="69"/>
                    <a:pt x="3" y="72"/>
                    <a:pt x="7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72"/>
                    <a:pt x="44" y="69"/>
                    <a:pt x="44" y="6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" name="Freeform 14"/>
            <p:cNvSpPr>
              <a:spLocks/>
            </p:cNvSpPr>
            <p:nvPr/>
          </p:nvSpPr>
          <p:spPr bwMode="auto">
            <a:xfrm>
              <a:off x="2938463" y="155576"/>
              <a:ext cx="125413" cy="522288"/>
            </a:xfrm>
            <a:custGeom>
              <a:avLst/>
              <a:gdLst>
                <a:gd name="T0" fmla="*/ 36 w 44"/>
                <a:gd name="T1" fmla="*/ 155 h 184"/>
                <a:gd name="T2" fmla="*/ 29 w 44"/>
                <a:gd name="T3" fmla="*/ 155 h 184"/>
                <a:gd name="T4" fmla="*/ 29 w 44"/>
                <a:gd name="T5" fmla="*/ 58 h 184"/>
                <a:gd name="T6" fmla="*/ 34 w 44"/>
                <a:gd name="T7" fmla="*/ 34 h 184"/>
                <a:gd name="T8" fmla="*/ 34 w 44"/>
                <a:gd name="T9" fmla="*/ 0 h 184"/>
                <a:gd name="T10" fmla="*/ 10 w 44"/>
                <a:gd name="T11" fmla="*/ 0 h 184"/>
                <a:gd name="T12" fmla="*/ 10 w 44"/>
                <a:gd name="T13" fmla="*/ 34 h 184"/>
                <a:gd name="T14" fmla="*/ 15 w 44"/>
                <a:gd name="T15" fmla="*/ 58 h 184"/>
                <a:gd name="T16" fmla="*/ 15 w 44"/>
                <a:gd name="T17" fmla="*/ 155 h 184"/>
                <a:gd name="T18" fmla="*/ 7 w 44"/>
                <a:gd name="T19" fmla="*/ 155 h 184"/>
                <a:gd name="T20" fmla="*/ 0 w 44"/>
                <a:gd name="T21" fmla="*/ 163 h 184"/>
                <a:gd name="T22" fmla="*/ 0 w 44"/>
                <a:gd name="T23" fmla="*/ 184 h 184"/>
                <a:gd name="T24" fmla="*/ 44 w 44"/>
                <a:gd name="T25" fmla="*/ 184 h 184"/>
                <a:gd name="T26" fmla="*/ 44 w 44"/>
                <a:gd name="T27" fmla="*/ 163 h 184"/>
                <a:gd name="T28" fmla="*/ 36 w 44"/>
                <a:gd name="T29" fmla="*/ 1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184">
                  <a:moveTo>
                    <a:pt x="36" y="155"/>
                  </a:moveTo>
                  <a:cubicBezTo>
                    <a:pt x="29" y="155"/>
                    <a:pt x="29" y="155"/>
                    <a:pt x="29" y="155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155"/>
                    <a:pt x="15" y="155"/>
                    <a:pt x="15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3" y="155"/>
                    <a:pt x="0" y="159"/>
                    <a:pt x="0" y="16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4" y="159"/>
                    <a:pt x="40" y="155"/>
                    <a:pt x="36" y="155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688" name="グループ化 687"/>
          <p:cNvGrpSpPr/>
          <p:nvPr/>
        </p:nvGrpSpPr>
        <p:grpSpPr>
          <a:xfrm>
            <a:off x="3752851" y="274638"/>
            <a:ext cx="730250" cy="492125"/>
            <a:chOff x="3752851" y="274638"/>
            <a:chExt cx="730250" cy="492125"/>
          </a:xfrm>
        </p:grpSpPr>
        <p:sp>
          <p:nvSpPr>
            <p:cNvPr id="492" name="Freeform 15"/>
            <p:cNvSpPr>
              <a:spLocks noEditPoints="1"/>
            </p:cNvSpPr>
            <p:nvPr/>
          </p:nvSpPr>
          <p:spPr bwMode="auto">
            <a:xfrm>
              <a:off x="3752851" y="274638"/>
              <a:ext cx="730250" cy="492125"/>
            </a:xfrm>
            <a:custGeom>
              <a:avLst/>
              <a:gdLst>
                <a:gd name="T0" fmla="*/ 0 w 460"/>
                <a:gd name="T1" fmla="*/ 0 h 310"/>
                <a:gd name="T2" fmla="*/ 0 w 460"/>
                <a:gd name="T3" fmla="*/ 310 h 310"/>
                <a:gd name="T4" fmla="*/ 460 w 460"/>
                <a:gd name="T5" fmla="*/ 310 h 310"/>
                <a:gd name="T6" fmla="*/ 460 w 460"/>
                <a:gd name="T7" fmla="*/ 0 h 310"/>
                <a:gd name="T8" fmla="*/ 0 w 460"/>
                <a:gd name="T9" fmla="*/ 0 h 310"/>
                <a:gd name="T10" fmla="*/ 441 w 460"/>
                <a:gd name="T11" fmla="*/ 290 h 310"/>
                <a:gd name="T12" fmla="*/ 21 w 460"/>
                <a:gd name="T13" fmla="*/ 290 h 310"/>
                <a:gd name="T14" fmla="*/ 21 w 460"/>
                <a:gd name="T15" fmla="*/ 70 h 310"/>
                <a:gd name="T16" fmla="*/ 441 w 460"/>
                <a:gd name="T17" fmla="*/ 70 h 310"/>
                <a:gd name="T18" fmla="*/ 441 w 460"/>
                <a:gd name="T19" fmla="*/ 29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0" h="310">
                  <a:moveTo>
                    <a:pt x="0" y="0"/>
                  </a:moveTo>
                  <a:lnTo>
                    <a:pt x="0" y="310"/>
                  </a:lnTo>
                  <a:lnTo>
                    <a:pt x="460" y="310"/>
                  </a:lnTo>
                  <a:lnTo>
                    <a:pt x="460" y="0"/>
                  </a:lnTo>
                  <a:lnTo>
                    <a:pt x="0" y="0"/>
                  </a:lnTo>
                  <a:close/>
                  <a:moveTo>
                    <a:pt x="441" y="290"/>
                  </a:moveTo>
                  <a:lnTo>
                    <a:pt x="21" y="290"/>
                  </a:lnTo>
                  <a:lnTo>
                    <a:pt x="21" y="70"/>
                  </a:lnTo>
                  <a:lnTo>
                    <a:pt x="441" y="70"/>
                  </a:lnTo>
                  <a:lnTo>
                    <a:pt x="441" y="29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" name="Rectangle 16"/>
            <p:cNvSpPr>
              <a:spLocks noChangeArrowheads="1"/>
            </p:cNvSpPr>
            <p:nvPr/>
          </p:nvSpPr>
          <p:spPr bwMode="auto">
            <a:xfrm>
              <a:off x="3865563" y="576263"/>
              <a:ext cx="111125" cy="1111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" name="Freeform 17"/>
            <p:cNvSpPr>
              <a:spLocks noEditPoints="1"/>
            </p:cNvSpPr>
            <p:nvPr/>
          </p:nvSpPr>
          <p:spPr bwMode="auto">
            <a:xfrm>
              <a:off x="3857626" y="425451"/>
              <a:ext cx="127000" cy="128588"/>
            </a:xfrm>
            <a:custGeom>
              <a:avLst/>
              <a:gdLst>
                <a:gd name="T0" fmla="*/ 80 w 80"/>
                <a:gd name="T1" fmla="*/ 81 h 81"/>
                <a:gd name="T2" fmla="*/ 0 w 80"/>
                <a:gd name="T3" fmla="*/ 81 h 81"/>
                <a:gd name="T4" fmla="*/ 0 w 80"/>
                <a:gd name="T5" fmla="*/ 0 h 81"/>
                <a:gd name="T6" fmla="*/ 80 w 80"/>
                <a:gd name="T7" fmla="*/ 0 h 81"/>
                <a:gd name="T8" fmla="*/ 80 w 80"/>
                <a:gd name="T9" fmla="*/ 81 h 81"/>
                <a:gd name="T10" fmla="*/ 10 w 80"/>
                <a:gd name="T11" fmla="*/ 70 h 81"/>
                <a:gd name="T12" fmla="*/ 69 w 80"/>
                <a:gd name="T13" fmla="*/ 70 h 81"/>
                <a:gd name="T14" fmla="*/ 69 w 80"/>
                <a:gd name="T15" fmla="*/ 9 h 81"/>
                <a:gd name="T16" fmla="*/ 10 w 80"/>
                <a:gd name="T17" fmla="*/ 9 h 81"/>
                <a:gd name="T18" fmla="*/ 10 w 80"/>
                <a:gd name="T19" fmla="*/ 7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1">
                  <a:moveTo>
                    <a:pt x="80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81"/>
                  </a:lnTo>
                  <a:close/>
                  <a:moveTo>
                    <a:pt x="10" y="70"/>
                  </a:moveTo>
                  <a:lnTo>
                    <a:pt x="69" y="70"/>
                  </a:lnTo>
                  <a:lnTo>
                    <a:pt x="69" y="9"/>
                  </a:lnTo>
                  <a:lnTo>
                    <a:pt x="10" y="9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" name="Freeform 18"/>
            <p:cNvSpPr>
              <a:spLocks noEditPoints="1"/>
            </p:cNvSpPr>
            <p:nvPr/>
          </p:nvSpPr>
          <p:spPr bwMode="auto">
            <a:xfrm>
              <a:off x="4046538" y="566738"/>
              <a:ext cx="128588" cy="128588"/>
            </a:xfrm>
            <a:custGeom>
              <a:avLst/>
              <a:gdLst>
                <a:gd name="T0" fmla="*/ 81 w 81"/>
                <a:gd name="T1" fmla="*/ 81 h 81"/>
                <a:gd name="T2" fmla="*/ 0 w 81"/>
                <a:gd name="T3" fmla="*/ 81 h 81"/>
                <a:gd name="T4" fmla="*/ 0 w 81"/>
                <a:gd name="T5" fmla="*/ 0 h 81"/>
                <a:gd name="T6" fmla="*/ 81 w 81"/>
                <a:gd name="T7" fmla="*/ 0 h 81"/>
                <a:gd name="T8" fmla="*/ 81 w 81"/>
                <a:gd name="T9" fmla="*/ 81 h 81"/>
                <a:gd name="T10" fmla="*/ 11 w 81"/>
                <a:gd name="T11" fmla="*/ 70 h 81"/>
                <a:gd name="T12" fmla="*/ 70 w 81"/>
                <a:gd name="T13" fmla="*/ 70 h 81"/>
                <a:gd name="T14" fmla="*/ 70 w 81"/>
                <a:gd name="T15" fmla="*/ 11 h 81"/>
                <a:gd name="T16" fmla="*/ 11 w 81"/>
                <a:gd name="T17" fmla="*/ 11 h 81"/>
                <a:gd name="T18" fmla="*/ 11 w 81"/>
                <a:gd name="T19" fmla="*/ 7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81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81"/>
                  </a:lnTo>
                  <a:close/>
                  <a:moveTo>
                    <a:pt x="11" y="70"/>
                  </a:moveTo>
                  <a:lnTo>
                    <a:pt x="70" y="70"/>
                  </a:lnTo>
                  <a:lnTo>
                    <a:pt x="70" y="11"/>
                  </a:lnTo>
                  <a:lnTo>
                    <a:pt x="11" y="11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" name="Rectangle 19"/>
            <p:cNvSpPr>
              <a:spLocks noChangeArrowheads="1"/>
            </p:cNvSpPr>
            <p:nvPr/>
          </p:nvSpPr>
          <p:spPr bwMode="auto">
            <a:xfrm>
              <a:off x="4056063" y="434976"/>
              <a:ext cx="109538" cy="10953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" name="Rectangle 20"/>
            <p:cNvSpPr>
              <a:spLocks noChangeArrowheads="1"/>
            </p:cNvSpPr>
            <p:nvPr/>
          </p:nvSpPr>
          <p:spPr bwMode="auto">
            <a:xfrm>
              <a:off x="4244976" y="576263"/>
              <a:ext cx="111125" cy="1111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" name="Freeform 21"/>
            <p:cNvSpPr>
              <a:spLocks noEditPoints="1"/>
            </p:cNvSpPr>
            <p:nvPr/>
          </p:nvSpPr>
          <p:spPr bwMode="auto">
            <a:xfrm>
              <a:off x="4237038" y="425451"/>
              <a:ext cx="127000" cy="128588"/>
            </a:xfrm>
            <a:custGeom>
              <a:avLst/>
              <a:gdLst>
                <a:gd name="T0" fmla="*/ 80 w 80"/>
                <a:gd name="T1" fmla="*/ 81 h 81"/>
                <a:gd name="T2" fmla="*/ 0 w 80"/>
                <a:gd name="T3" fmla="*/ 81 h 81"/>
                <a:gd name="T4" fmla="*/ 0 w 80"/>
                <a:gd name="T5" fmla="*/ 0 h 81"/>
                <a:gd name="T6" fmla="*/ 80 w 80"/>
                <a:gd name="T7" fmla="*/ 0 h 81"/>
                <a:gd name="T8" fmla="*/ 80 w 80"/>
                <a:gd name="T9" fmla="*/ 81 h 81"/>
                <a:gd name="T10" fmla="*/ 11 w 80"/>
                <a:gd name="T11" fmla="*/ 70 h 81"/>
                <a:gd name="T12" fmla="*/ 71 w 80"/>
                <a:gd name="T13" fmla="*/ 70 h 81"/>
                <a:gd name="T14" fmla="*/ 71 w 80"/>
                <a:gd name="T15" fmla="*/ 9 h 81"/>
                <a:gd name="T16" fmla="*/ 11 w 80"/>
                <a:gd name="T17" fmla="*/ 9 h 81"/>
                <a:gd name="T18" fmla="*/ 11 w 80"/>
                <a:gd name="T19" fmla="*/ 70 h 81"/>
                <a:gd name="T20" fmla="*/ 11 w 80"/>
                <a:gd name="T21" fmla="*/ 7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1">
                  <a:moveTo>
                    <a:pt x="80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81"/>
                  </a:lnTo>
                  <a:close/>
                  <a:moveTo>
                    <a:pt x="11" y="70"/>
                  </a:moveTo>
                  <a:lnTo>
                    <a:pt x="71" y="70"/>
                  </a:lnTo>
                  <a:lnTo>
                    <a:pt x="71" y="9"/>
                  </a:lnTo>
                  <a:lnTo>
                    <a:pt x="11" y="9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499" name="Freeform 22"/>
          <p:cNvSpPr>
            <a:spLocks noEditPoints="1"/>
          </p:cNvSpPr>
          <p:nvPr/>
        </p:nvSpPr>
        <p:spPr bwMode="auto">
          <a:xfrm>
            <a:off x="4691063" y="263526"/>
            <a:ext cx="715963" cy="550863"/>
          </a:xfrm>
          <a:custGeom>
            <a:avLst/>
            <a:gdLst>
              <a:gd name="T0" fmla="*/ 240 w 253"/>
              <a:gd name="T1" fmla="*/ 0 h 194"/>
              <a:gd name="T2" fmla="*/ 13 w 253"/>
              <a:gd name="T3" fmla="*/ 0 h 194"/>
              <a:gd name="T4" fmla="*/ 0 w 253"/>
              <a:gd name="T5" fmla="*/ 12 h 194"/>
              <a:gd name="T6" fmla="*/ 0 w 253"/>
              <a:gd name="T7" fmla="*/ 181 h 194"/>
              <a:gd name="T8" fmla="*/ 13 w 253"/>
              <a:gd name="T9" fmla="*/ 194 h 194"/>
              <a:gd name="T10" fmla="*/ 240 w 253"/>
              <a:gd name="T11" fmla="*/ 194 h 194"/>
              <a:gd name="T12" fmla="*/ 253 w 253"/>
              <a:gd name="T13" fmla="*/ 181 h 194"/>
              <a:gd name="T14" fmla="*/ 253 w 253"/>
              <a:gd name="T15" fmla="*/ 12 h 194"/>
              <a:gd name="T16" fmla="*/ 240 w 253"/>
              <a:gd name="T17" fmla="*/ 0 h 194"/>
              <a:gd name="T18" fmla="*/ 221 w 253"/>
              <a:gd name="T19" fmla="*/ 25 h 194"/>
              <a:gd name="T20" fmla="*/ 125 w 253"/>
              <a:gd name="T21" fmla="*/ 99 h 194"/>
              <a:gd name="T22" fmla="*/ 30 w 253"/>
              <a:gd name="T23" fmla="*/ 25 h 194"/>
              <a:gd name="T24" fmla="*/ 221 w 253"/>
              <a:gd name="T25" fmla="*/ 25 h 194"/>
              <a:gd name="T26" fmla="*/ 27 w 253"/>
              <a:gd name="T27" fmla="*/ 168 h 194"/>
              <a:gd name="T28" fmla="*/ 27 w 253"/>
              <a:gd name="T29" fmla="*/ 56 h 194"/>
              <a:gd name="T30" fmla="*/ 118 w 253"/>
              <a:gd name="T31" fmla="*/ 126 h 194"/>
              <a:gd name="T32" fmla="*/ 126 w 253"/>
              <a:gd name="T33" fmla="*/ 129 h 194"/>
              <a:gd name="T34" fmla="*/ 134 w 253"/>
              <a:gd name="T35" fmla="*/ 126 h 194"/>
              <a:gd name="T36" fmla="*/ 229 w 253"/>
              <a:gd name="T37" fmla="*/ 53 h 194"/>
              <a:gd name="T38" fmla="*/ 229 w 253"/>
              <a:gd name="T39" fmla="*/ 167 h 194"/>
              <a:gd name="T40" fmla="*/ 27 w 253"/>
              <a:gd name="T41" fmla="*/ 167 h 194"/>
              <a:gd name="T42" fmla="*/ 27 w 253"/>
              <a:gd name="T43" fmla="*/ 168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3" h="194">
                <a:moveTo>
                  <a:pt x="240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8"/>
                  <a:pt x="6" y="194"/>
                  <a:pt x="13" y="194"/>
                </a:cubicBezTo>
                <a:cubicBezTo>
                  <a:pt x="240" y="194"/>
                  <a:pt x="240" y="194"/>
                  <a:pt x="240" y="194"/>
                </a:cubicBezTo>
                <a:cubicBezTo>
                  <a:pt x="247" y="194"/>
                  <a:pt x="253" y="188"/>
                  <a:pt x="253" y="181"/>
                </a:cubicBezTo>
                <a:cubicBezTo>
                  <a:pt x="253" y="12"/>
                  <a:pt x="253" y="12"/>
                  <a:pt x="253" y="12"/>
                </a:cubicBezTo>
                <a:cubicBezTo>
                  <a:pt x="253" y="5"/>
                  <a:pt x="247" y="0"/>
                  <a:pt x="240" y="0"/>
                </a:cubicBezTo>
                <a:close/>
                <a:moveTo>
                  <a:pt x="221" y="25"/>
                </a:moveTo>
                <a:cubicBezTo>
                  <a:pt x="125" y="99"/>
                  <a:pt x="125" y="99"/>
                  <a:pt x="125" y="99"/>
                </a:cubicBezTo>
                <a:cubicBezTo>
                  <a:pt x="30" y="25"/>
                  <a:pt x="30" y="25"/>
                  <a:pt x="30" y="25"/>
                </a:cubicBezTo>
                <a:cubicBezTo>
                  <a:pt x="221" y="25"/>
                  <a:pt x="221" y="25"/>
                  <a:pt x="221" y="25"/>
                </a:cubicBezTo>
                <a:close/>
                <a:moveTo>
                  <a:pt x="27" y="168"/>
                </a:moveTo>
                <a:cubicBezTo>
                  <a:pt x="27" y="56"/>
                  <a:pt x="27" y="56"/>
                  <a:pt x="27" y="56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20" y="128"/>
                  <a:pt x="123" y="129"/>
                  <a:pt x="126" y="129"/>
                </a:cubicBezTo>
                <a:cubicBezTo>
                  <a:pt x="129" y="129"/>
                  <a:pt x="131" y="128"/>
                  <a:pt x="134" y="126"/>
                </a:cubicBezTo>
                <a:cubicBezTo>
                  <a:pt x="229" y="53"/>
                  <a:pt x="229" y="53"/>
                  <a:pt x="229" y="53"/>
                </a:cubicBezTo>
                <a:cubicBezTo>
                  <a:pt x="229" y="167"/>
                  <a:pt x="229" y="167"/>
                  <a:pt x="229" y="167"/>
                </a:cubicBezTo>
                <a:cubicBezTo>
                  <a:pt x="27" y="167"/>
                  <a:pt x="27" y="167"/>
                  <a:pt x="27" y="167"/>
                </a:cubicBezTo>
                <a:lnTo>
                  <a:pt x="27" y="168"/>
                </a:ln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691" name="グループ化 690"/>
          <p:cNvGrpSpPr/>
          <p:nvPr/>
        </p:nvGrpSpPr>
        <p:grpSpPr>
          <a:xfrm>
            <a:off x="5600701" y="284163"/>
            <a:ext cx="703263" cy="558800"/>
            <a:chOff x="5600701" y="284163"/>
            <a:chExt cx="703263" cy="558800"/>
          </a:xfrm>
        </p:grpSpPr>
        <p:sp>
          <p:nvSpPr>
            <p:cNvPr id="500" name="Freeform 23"/>
            <p:cNvSpPr>
              <a:spLocks noEditPoints="1"/>
            </p:cNvSpPr>
            <p:nvPr/>
          </p:nvSpPr>
          <p:spPr bwMode="auto">
            <a:xfrm>
              <a:off x="5694363" y="385763"/>
              <a:ext cx="360363" cy="360363"/>
            </a:xfrm>
            <a:custGeom>
              <a:avLst/>
              <a:gdLst>
                <a:gd name="T0" fmla="*/ 64 w 127"/>
                <a:gd name="T1" fmla="*/ 0 h 127"/>
                <a:gd name="T2" fmla="*/ 0 w 127"/>
                <a:gd name="T3" fmla="*/ 63 h 127"/>
                <a:gd name="T4" fmla="*/ 64 w 127"/>
                <a:gd name="T5" fmla="*/ 127 h 127"/>
                <a:gd name="T6" fmla="*/ 127 w 127"/>
                <a:gd name="T7" fmla="*/ 63 h 127"/>
                <a:gd name="T8" fmla="*/ 64 w 127"/>
                <a:gd name="T9" fmla="*/ 0 h 127"/>
                <a:gd name="T10" fmla="*/ 64 w 127"/>
                <a:gd name="T11" fmla="*/ 115 h 127"/>
                <a:gd name="T12" fmla="*/ 12 w 127"/>
                <a:gd name="T13" fmla="*/ 63 h 127"/>
                <a:gd name="T14" fmla="*/ 64 w 127"/>
                <a:gd name="T15" fmla="*/ 11 h 127"/>
                <a:gd name="T16" fmla="*/ 116 w 127"/>
                <a:gd name="T17" fmla="*/ 63 h 127"/>
                <a:gd name="T18" fmla="*/ 64 w 127"/>
                <a:gd name="T19" fmla="*/ 11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7">
                  <a:moveTo>
                    <a:pt x="64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99" y="127"/>
                    <a:pt x="127" y="99"/>
                    <a:pt x="127" y="63"/>
                  </a:cubicBezTo>
                  <a:cubicBezTo>
                    <a:pt x="127" y="28"/>
                    <a:pt x="99" y="0"/>
                    <a:pt x="64" y="0"/>
                  </a:cubicBezTo>
                  <a:close/>
                  <a:moveTo>
                    <a:pt x="64" y="115"/>
                  </a:moveTo>
                  <a:cubicBezTo>
                    <a:pt x="35" y="115"/>
                    <a:pt x="12" y="92"/>
                    <a:pt x="12" y="63"/>
                  </a:cubicBezTo>
                  <a:cubicBezTo>
                    <a:pt x="12" y="35"/>
                    <a:pt x="36" y="11"/>
                    <a:pt x="64" y="11"/>
                  </a:cubicBezTo>
                  <a:cubicBezTo>
                    <a:pt x="92" y="11"/>
                    <a:pt x="116" y="35"/>
                    <a:pt x="116" y="63"/>
                  </a:cubicBezTo>
                  <a:cubicBezTo>
                    <a:pt x="115" y="92"/>
                    <a:pt x="92" y="115"/>
                    <a:pt x="64" y="115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" name="Freeform 24"/>
            <p:cNvSpPr>
              <a:spLocks/>
            </p:cNvSpPr>
            <p:nvPr/>
          </p:nvSpPr>
          <p:spPr bwMode="auto">
            <a:xfrm>
              <a:off x="5781676" y="284163"/>
              <a:ext cx="522288" cy="374650"/>
            </a:xfrm>
            <a:custGeom>
              <a:avLst/>
              <a:gdLst>
                <a:gd name="T0" fmla="*/ 177 w 184"/>
                <a:gd name="T1" fmla="*/ 0 h 132"/>
                <a:gd name="T2" fmla="*/ 7 w 184"/>
                <a:gd name="T3" fmla="*/ 0 h 132"/>
                <a:gd name="T4" fmla="*/ 7 w 184"/>
                <a:gd name="T5" fmla="*/ 0 h 132"/>
                <a:gd name="T6" fmla="*/ 0 w 184"/>
                <a:gd name="T7" fmla="*/ 7 h 132"/>
                <a:gd name="T8" fmla="*/ 0 w 184"/>
                <a:gd name="T9" fmla="*/ 36 h 132"/>
                <a:gd name="T10" fmla="*/ 16 w 184"/>
                <a:gd name="T11" fmla="*/ 30 h 132"/>
                <a:gd name="T12" fmla="*/ 16 w 184"/>
                <a:gd name="T13" fmla="*/ 16 h 132"/>
                <a:gd name="T14" fmla="*/ 168 w 184"/>
                <a:gd name="T15" fmla="*/ 16 h 132"/>
                <a:gd name="T16" fmla="*/ 168 w 184"/>
                <a:gd name="T17" fmla="*/ 116 h 132"/>
                <a:gd name="T18" fmla="*/ 102 w 184"/>
                <a:gd name="T19" fmla="*/ 116 h 132"/>
                <a:gd name="T20" fmla="*/ 96 w 184"/>
                <a:gd name="T21" fmla="*/ 132 h 132"/>
                <a:gd name="T22" fmla="*/ 177 w 184"/>
                <a:gd name="T23" fmla="*/ 132 h 132"/>
                <a:gd name="T24" fmla="*/ 184 w 184"/>
                <a:gd name="T25" fmla="*/ 125 h 132"/>
                <a:gd name="T26" fmla="*/ 184 w 184"/>
                <a:gd name="T27" fmla="*/ 7 h 132"/>
                <a:gd name="T28" fmla="*/ 177 w 184"/>
                <a:gd name="T2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132">
                  <a:moveTo>
                    <a:pt x="17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5" y="33"/>
                    <a:pt x="11" y="31"/>
                    <a:pt x="16" y="3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1" y="121"/>
                    <a:pt x="99" y="127"/>
                    <a:pt x="96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81" y="132"/>
                    <a:pt x="184" y="129"/>
                    <a:pt x="184" y="125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184" y="3"/>
                    <a:pt x="181" y="0"/>
                    <a:pt x="177" y="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" name="Freeform 25"/>
            <p:cNvSpPr>
              <a:spLocks/>
            </p:cNvSpPr>
            <p:nvPr/>
          </p:nvSpPr>
          <p:spPr bwMode="auto">
            <a:xfrm>
              <a:off x="5600701" y="677863"/>
              <a:ext cx="161925" cy="165100"/>
            </a:xfrm>
            <a:custGeom>
              <a:avLst/>
              <a:gdLst>
                <a:gd name="T0" fmla="*/ 54 w 57"/>
                <a:gd name="T1" fmla="*/ 3 h 58"/>
                <a:gd name="T2" fmla="*/ 46 w 57"/>
                <a:gd name="T3" fmla="*/ 3 h 58"/>
                <a:gd name="T4" fmla="*/ 41 w 57"/>
                <a:gd name="T5" fmla="*/ 7 h 58"/>
                <a:gd name="T6" fmla="*/ 33 w 57"/>
                <a:gd name="T7" fmla="*/ 10 h 58"/>
                <a:gd name="T8" fmla="*/ 4 w 57"/>
                <a:gd name="T9" fmla="*/ 39 h 58"/>
                <a:gd name="T10" fmla="*/ 4 w 57"/>
                <a:gd name="T11" fmla="*/ 54 h 58"/>
                <a:gd name="T12" fmla="*/ 18 w 57"/>
                <a:gd name="T13" fmla="*/ 54 h 58"/>
                <a:gd name="T14" fmla="*/ 47 w 57"/>
                <a:gd name="T15" fmla="*/ 24 h 58"/>
                <a:gd name="T16" fmla="*/ 50 w 57"/>
                <a:gd name="T17" fmla="*/ 16 h 58"/>
                <a:gd name="T18" fmla="*/ 55 w 57"/>
                <a:gd name="T19" fmla="*/ 12 h 58"/>
                <a:gd name="T20" fmla="*/ 54 w 57"/>
                <a:gd name="T21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58">
                  <a:moveTo>
                    <a:pt x="54" y="3"/>
                  </a:moveTo>
                  <a:cubicBezTo>
                    <a:pt x="52" y="0"/>
                    <a:pt x="48" y="0"/>
                    <a:pt x="46" y="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7"/>
                    <a:pt x="35" y="8"/>
                    <a:pt x="33" y="1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43"/>
                    <a:pt x="0" y="50"/>
                    <a:pt x="4" y="54"/>
                  </a:cubicBezTo>
                  <a:cubicBezTo>
                    <a:pt x="8" y="58"/>
                    <a:pt x="14" y="58"/>
                    <a:pt x="18" y="5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0" y="22"/>
                    <a:pt x="51" y="19"/>
                    <a:pt x="50" y="16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7" y="9"/>
                    <a:pt x="57" y="5"/>
                    <a:pt x="54" y="3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" name="Freeform 26"/>
            <p:cNvSpPr>
              <a:spLocks/>
            </p:cNvSpPr>
            <p:nvPr/>
          </p:nvSpPr>
          <p:spPr bwMode="auto">
            <a:xfrm>
              <a:off x="6022976" y="371476"/>
              <a:ext cx="204788" cy="142875"/>
            </a:xfrm>
            <a:custGeom>
              <a:avLst/>
              <a:gdLst>
                <a:gd name="T0" fmla="*/ 64 w 72"/>
                <a:gd name="T1" fmla="*/ 41 h 50"/>
                <a:gd name="T2" fmla="*/ 54 w 72"/>
                <a:gd name="T3" fmla="*/ 20 h 50"/>
                <a:gd name="T4" fmla="*/ 35 w 72"/>
                <a:gd name="T5" fmla="*/ 39 h 50"/>
                <a:gd name="T6" fmla="*/ 16 w 72"/>
                <a:gd name="T7" fmla="*/ 0 h 50"/>
                <a:gd name="T8" fmla="*/ 0 w 72"/>
                <a:gd name="T9" fmla="*/ 24 h 50"/>
                <a:gd name="T10" fmla="*/ 5 w 72"/>
                <a:gd name="T11" fmla="*/ 29 h 50"/>
                <a:gd name="T12" fmla="*/ 15 w 72"/>
                <a:gd name="T13" fmla="*/ 14 h 50"/>
                <a:gd name="T14" fmla="*/ 34 w 72"/>
                <a:gd name="T15" fmla="*/ 50 h 50"/>
                <a:gd name="T16" fmla="*/ 52 w 72"/>
                <a:gd name="T17" fmla="*/ 31 h 50"/>
                <a:gd name="T18" fmla="*/ 61 w 72"/>
                <a:gd name="T19" fmla="*/ 48 h 50"/>
                <a:gd name="T20" fmla="*/ 72 w 72"/>
                <a:gd name="T21" fmla="*/ 48 h 50"/>
                <a:gd name="T22" fmla="*/ 72 w 72"/>
                <a:gd name="T23" fmla="*/ 41 h 50"/>
                <a:gd name="T24" fmla="*/ 64 w 72"/>
                <a:gd name="T25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50">
                  <a:moveTo>
                    <a:pt x="64" y="41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6"/>
                    <a:pt x="3" y="28"/>
                    <a:pt x="5" y="2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1"/>
                    <a:pt x="72" y="41"/>
                    <a:pt x="72" y="41"/>
                  </a:cubicBezTo>
                  <a:lnTo>
                    <a:pt x="64" y="41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" name="Freeform 27"/>
            <p:cNvSpPr>
              <a:spLocks/>
            </p:cNvSpPr>
            <p:nvPr/>
          </p:nvSpPr>
          <p:spPr bwMode="auto">
            <a:xfrm>
              <a:off x="5745163" y="485776"/>
              <a:ext cx="249238" cy="163513"/>
            </a:xfrm>
            <a:custGeom>
              <a:avLst/>
              <a:gdLst>
                <a:gd name="T0" fmla="*/ 82 w 88"/>
                <a:gd name="T1" fmla="*/ 0 h 58"/>
                <a:gd name="T2" fmla="*/ 58 w 88"/>
                <a:gd name="T3" fmla="*/ 38 h 58"/>
                <a:gd name="T4" fmla="*/ 33 w 88"/>
                <a:gd name="T5" fmla="*/ 2 h 58"/>
                <a:gd name="T6" fmla="*/ 14 w 88"/>
                <a:gd name="T7" fmla="*/ 32 h 58"/>
                <a:gd name="T8" fmla="*/ 0 w 88"/>
                <a:gd name="T9" fmla="*/ 32 h 58"/>
                <a:gd name="T10" fmla="*/ 2 w 88"/>
                <a:gd name="T11" fmla="*/ 43 h 58"/>
                <a:gd name="T12" fmla="*/ 19 w 88"/>
                <a:gd name="T13" fmla="*/ 43 h 58"/>
                <a:gd name="T14" fmla="*/ 33 w 88"/>
                <a:gd name="T15" fmla="*/ 22 h 58"/>
                <a:gd name="T16" fmla="*/ 58 w 88"/>
                <a:gd name="T17" fmla="*/ 58 h 58"/>
                <a:gd name="T18" fmla="*/ 88 w 88"/>
                <a:gd name="T19" fmla="*/ 11 h 58"/>
                <a:gd name="T20" fmla="*/ 82 w 88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58">
                  <a:moveTo>
                    <a:pt x="82" y="0"/>
                  </a:moveTo>
                  <a:cubicBezTo>
                    <a:pt x="58" y="38"/>
                    <a:pt x="58" y="38"/>
                    <a:pt x="58" y="3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1" y="39"/>
                    <a:pt x="2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7" y="7"/>
                    <a:pt x="85" y="3"/>
                    <a:pt x="82" y="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505" name="Freeform 28"/>
          <p:cNvSpPr>
            <a:spLocks noEditPoints="1"/>
          </p:cNvSpPr>
          <p:nvPr/>
        </p:nvSpPr>
        <p:spPr bwMode="auto">
          <a:xfrm>
            <a:off x="6545263" y="212726"/>
            <a:ext cx="704850" cy="655638"/>
          </a:xfrm>
          <a:custGeom>
            <a:avLst/>
            <a:gdLst>
              <a:gd name="T0" fmla="*/ 234 w 249"/>
              <a:gd name="T1" fmla="*/ 0 h 231"/>
              <a:gd name="T2" fmla="*/ 14 w 249"/>
              <a:gd name="T3" fmla="*/ 0 h 231"/>
              <a:gd name="T4" fmla="*/ 0 w 249"/>
              <a:gd name="T5" fmla="*/ 15 h 231"/>
              <a:gd name="T6" fmla="*/ 0 w 249"/>
              <a:gd name="T7" fmla="*/ 169 h 231"/>
              <a:gd name="T8" fmla="*/ 14 w 249"/>
              <a:gd name="T9" fmla="*/ 181 h 231"/>
              <a:gd name="T10" fmla="*/ 89 w 249"/>
              <a:gd name="T11" fmla="*/ 181 h 231"/>
              <a:gd name="T12" fmla="*/ 39 w 249"/>
              <a:gd name="T13" fmla="*/ 216 h 231"/>
              <a:gd name="T14" fmla="*/ 39 w 249"/>
              <a:gd name="T15" fmla="*/ 231 h 231"/>
              <a:gd name="T16" fmla="*/ 100 w 249"/>
              <a:gd name="T17" fmla="*/ 231 h 231"/>
              <a:gd name="T18" fmla="*/ 144 w 249"/>
              <a:gd name="T19" fmla="*/ 231 h 231"/>
              <a:gd name="T20" fmla="*/ 212 w 249"/>
              <a:gd name="T21" fmla="*/ 231 h 231"/>
              <a:gd name="T22" fmla="*/ 212 w 249"/>
              <a:gd name="T23" fmla="*/ 216 h 231"/>
              <a:gd name="T24" fmla="*/ 157 w 249"/>
              <a:gd name="T25" fmla="*/ 181 h 231"/>
              <a:gd name="T26" fmla="*/ 234 w 249"/>
              <a:gd name="T27" fmla="*/ 181 h 231"/>
              <a:gd name="T28" fmla="*/ 249 w 249"/>
              <a:gd name="T29" fmla="*/ 169 h 231"/>
              <a:gd name="T30" fmla="*/ 249 w 249"/>
              <a:gd name="T31" fmla="*/ 15 h 231"/>
              <a:gd name="T32" fmla="*/ 234 w 249"/>
              <a:gd name="T33" fmla="*/ 0 h 231"/>
              <a:gd name="T34" fmla="*/ 230 w 249"/>
              <a:gd name="T35" fmla="*/ 19 h 231"/>
              <a:gd name="T36" fmla="*/ 230 w 249"/>
              <a:gd name="T37" fmla="*/ 162 h 231"/>
              <a:gd name="T38" fmla="*/ 19 w 249"/>
              <a:gd name="T39" fmla="*/ 162 h 231"/>
              <a:gd name="T40" fmla="*/ 19 w 249"/>
              <a:gd name="T41" fmla="*/ 19 h 231"/>
              <a:gd name="T42" fmla="*/ 230 w 249"/>
              <a:gd name="T43" fmla="*/ 19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9" h="231">
                <a:moveTo>
                  <a:pt x="23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6" y="181"/>
                  <a:pt x="14" y="181"/>
                </a:cubicBezTo>
                <a:cubicBezTo>
                  <a:pt x="89" y="181"/>
                  <a:pt x="89" y="181"/>
                  <a:pt x="89" y="181"/>
                </a:cubicBezTo>
                <a:cubicBezTo>
                  <a:pt x="97" y="210"/>
                  <a:pt x="86" y="216"/>
                  <a:pt x="39" y="216"/>
                </a:cubicBezTo>
                <a:cubicBezTo>
                  <a:pt x="39" y="231"/>
                  <a:pt x="39" y="231"/>
                  <a:pt x="39" y="231"/>
                </a:cubicBezTo>
                <a:cubicBezTo>
                  <a:pt x="100" y="231"/>
                  <a:pt x="100" y="231"/>
                  <a:pt x="100" y="231"/>
                </a:cubicBezTo>
                <a:cubicBezTo>
                  <a:pt x="144" y="231"/>
                  <a:pt x="144" y="231"/>
                  <a:pt x="144" y="231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16"/>
                  <a:pt x="212" y="216"/>
                  <a:pt x="212" y="216"/>
                </a:cubicBezTo>
                <a:cubicBezTo>
                  <a:pt x="164" y="216"/>
                  <a:pt x="149" y="210"/>
                  <a:pt x="157" y="181"/>
                </a:cubicBezTo>
                <a:cubicBezTo>
                  <a:pt x="234" y="181"/>
                  <a:pt x="234" y="181"/>
                  <a:pt x="234" y="181"/>
                </a:cubicBezTo>
                <a:cubicBezTo>
                  <a:pt x="241" y="181"/>
                  <a:pt x="249" y="176"/>
                  <a:pt x="249" y="169"/>
                </a:cubicBezTo>
                <a:cubicBezTo>
                  <a:pt x="249" y="15"/>
                  <a:pt x="249" y="15"/>
                  <a:pt x="249" y="15"/>
                </a:cubicBezTo>
                <a:cubicBezTo>
                  <a:pt x="249" y="7"/>
                  <a:pt x="241" y="0"/>
                  <a:pt x="234" y="0"/>
                </a:cubicBezTo>
                <a:close/>
                <a:moveTo>
                  <a:pt x="230" y="19"/>
                </a:moveTo>
                <a:cubicBezTo>
                  <a:pt x="230" y="162"/>
                  <a:pt x="230" y="162"/>
                  <a:pt x="230" y="162"/>
                </a:cubicBezTo>
                <a:cubicBezTo>
                  <a:pt x="19" y="162"/>
                  <a:pt x="19" y="162"/>
                  <a:pt x="19" y="162"/>
                </a:cubicBezTo>
                <a:cubicBezTo>
                  <a:pt x="19" y="19"/>
                  <a:pt x="19" y="19"/>
                  <a:pt x="19" y="19"/>
                </a:cubicBezTo>
                <a:cubicBezTo>
                  <a:pt x="230" y="19"/>
                  <a:pt x="230" y="19"/>
                  <a:pt x="230" y="19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694" name="グループ化 693"/>
          <p:cNvGrpSpPr/>
          <p:nvPr/>
        </p:nvGrpSpPr>
        <p:grpSpPr>
          <a:xfrm>
            <a:off x="7616826" y="179388"/>
            <a:ext cx="430213" cy="720726"/>
            <a:chOff x="7616826" y="179388"/>
            <a:chExt cx="430213" cy="720726"/>
          </a:xfrm>
        </p:grpSpPr>
        <p:sp>
          <p:nvSpPr>
            <p:cNvPr id="506" name="Freeform 29"/>
            <p:cNvSpPr>
              <a:spLocks/>
            </p:cNvSpPr>
            <p:nvPr/>
          </p:nvSpPr>
          <p:spPr bwMode="auto">
            <a:xfrm>
              <a:off x="7845426" y="180976"/>
              <a:ext cx="201613" cy="344488"/>
            </a:xfrm>
            <a:custGeom>
              <a:avLst/>
              <a:gdLst>
                <a:gd name="T0" fmla="*/ 0 w 71"/>
                <a:gd name="T1" fmla="*/ 26 h 121"/>
                <a:gd name="T2" fmla="*/ 17 w 71"/>
                <a:gd name="T3" fmla="*/ 43 h 121"/>
                <a:gd name="T4" fmla="*/ 17 w 71"/>
                <a:gd name="T5" fmla="*/ 78 h 121"/>
                <a:gd name="T6" fmla="*/ 0 w 71"/>
                <a:gd name="T7" fmla="*/ 96 h 121"/>
                <a:gd name="T8" fmla="*/ 0 w 71"/>
                <a:gd name="T9" fmla="*/ 121 h 121"/>
                <a:gd name="T10" fmla="*/ 71 w 71"/>
                <a:gd name="T11" fmla="*/ 121 h 121"/>
                <a:gd name="T12" fmla="*/ 71 w 71"/>
                <a:gd name="T13" fmla="*/ 78 h 121"/>
                <a:gd name="T14" fmla="*/ 0 w 71"/>
                <a:gd name="T15" fmla="*/ 0 h 121"/>
                <a:gd name="T16" fmla="*/ 0 w 71"/>
                <a:gd name="T17" fmla="*/ 2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1">
                  <a:moveTo>
                    <a:pt x="0" y="26"/>
                  </a:moveTo>
                  <a:cubicBezTo>
                    <a:pt x="9" y="26"/>
                    <a:pt x="17" y="34"/>
                    <a:pt x="17" y="43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88"/>
                    <a:pt x="9" y="96"/>
                    <a:pt x="0" y="9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40"/>
                    <a:pt x="53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" name="Freeform 30"/>
            <p:cNvSpPr>
              <a:spLocks/>
            </p:cNvSpPr>
            <p:nvPr/>
          </p:nvSpPr>
          <p:spPr bwMode="auto">
            <a:xfrm>
              <a:off x="7791451" y="277813"/>
              <a:ext cx="79375" cy="150813"/>
            </a:xfrm>
            <a:custGeom>
              <a:avLst/>
              <a:gdLst>
                <a:gd name="T0" fmla="*/ 0 w 28"/>
                <a:gd name="T1" fmla="*/ 9 h 53"/>
                <a:gd name="T2" fmla="*/ 0 w 28"/>
                <a:gd name="T3" fmla="*/ 44 h 53"/>
                <a:gd name="T4" fmla="*/ 9 w 28"/>
                <a:gd name="T5" fmla="*/ 53 h 53"/>
                <a:gd name="T6" fmla="*/ 19 w 28"/>
                <a:gd name="T7" fmla="*/ 53 h 53"/>
                <a:gd name="T8" fmla="*/ 19 w 28"/>
                <a:gd name="T9" fmla="*/ 53 h 53"/>
                <a:gd name="T10" fmla="*/ 19 w 28"/>
                <a:gd name="T11" fmla="*/ 53 h 53"/>
                <a:gd name="T12" fmla="*/ 28 w 28"/>
                <a:gd name="T13" fmla="*/ 44 h 53"/>
                <a:gd name="T14" fmla="*/ 28 w 28"/>
                <a:gd name="T15" fmla="*/ 9 h 53"/>
                <a:gd name="T16" fmla="*/ 19 w 28"/>
                <a:gd name="T17" fmla="*/ 1 h 53"/>
                <a:gd name="T18" fmla="*/ 9 w 28"/>
                <a:gd name="T19" fmla="*/ 1 h 53"/>
                <a:gd name="T20" fmla="*/ 0 w 28"/>
                <a:gd name="T21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3">
                  <a:moveTo>
                    <a:pt x="0" y="9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5" y="53"/>
                    <a:pt x="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3" y="53"/>
                    <a:pt x="28" y="49"/>
                    <a:pt x="28" y="4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4"/>
                    <a:pt x="23" y="1"/>
                    <a:pt x="1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" name="Freeform 31"/>
            <p:cNvSpPr>
              <a:spLocks/>
            </p:cNvSpPr>
            <p:nvPr/>
          </p:nvSpPr>
          <p:spPr bwMode="auto">
            <a:xfrm>
              <a:off x="7616826" y="555626"/>
              <a:ext cx="430213" cy="344488"/>
            </a:xfrm>
            <a:custGeom>
              <a:avLst/>
              <a:gdLst>
                <a:gd name="T0" fmla="*/ 0 w 152"/>
                <a:gd name="T1" fmla="*/ 0 h 121"/>
                <a:gd name="T2" fmla="*/ 0 w 152"/>
                <a:gd name="T3" fmla="*/ 51 h 121"/>
                <a:gd name="T4" fmla="*/ 71 w 152"/>
                <a:gd name="T5" fmla="*/ 121 h 121"/>
                <a:gd name="T6" fmla="*/ 81 w 152"/>
                <a:gd name="T7" fmla="*/ 121 h 121"/>
                <a:gd name="T8" fmla="*/ 152 w 152"/>
                <a:gd name="T9" fmla="*/ 51 h 121"/>
                <a:gd name="T10" fmla="*/ 152 w 152"/>
                <a:gd name="T11" fmla="*/ 0 h 121"/>
                <a:gd name="T12" fmla="*/ 0 w 152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90"/>
                    <a:pt x="27" y="121"/>
                    <a:pt x="71" y="12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125" y="121"/>
                    <a:pt x="152" y="90"/>
                    <a:pt x="152" y="51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" name="Freeform 32"/>
            <p:cNvSpPr>
              <a:spLocks/>
            </p:cNvSpPr>
            <p:nvPr/>
          </p:nvSpPr>
          <p:spPr bwMode="auto">
            <a:xfrm>
              <a:off x="7616826" y="179388"/>
              <a:ext cx="200025" cy="342900"/>
            </a:xfrm>
            <a:custGeom>
              <a:avLst/>
              <a:gdLst>
                <a:gd name="T0" fmla="*/ 71 w 71"/>
                <a:gd name="T1" fmla="*/ 121 h 121"/>
                <a:gd name="T2" fmla="*/ 71 w 71"/>
                <a:gd name="T3" fmla="*/ 96 h 121"/>
                <a:gd name="T4" fmla="*/ 54 w 71"/>
                <a:gd name="T5" fmla="*/ 79 h 121"/>
                <a:gd name="T6" fmla="*/ 54 w 71"/>
                <a:gd name="T7" fmla="*/ 44 h 121"/>
                <a:gd name="T8" fmla="*/ 71 w 71"/>
                <a:gd name="T9" fmla="*/ 26 h 121"/>
                <a:gd name="T10" fmla="*/ 71 w 71"/>
                <a:gd name="T11" fmla="*/ 0 h 121"/>
                <a:gd name="T12" fmla="*/ 0 w 71"/>
                <a:gd name="T13" fmla="*/ 79 h 121"/>
                <a:gd name="T14" fmla="*/ 0 w 71"/>
                <a:gd name="T15" fmla="*/ 121 h 121"/>
                <a:gd name="T16" fmla="*/ 71 w 71"/>
                <a:gd name="T1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1">
                  <a:moveTo>
                    <a:pt x="71" y="121"/>
                  </a:moveTo>
                  <a:cubicBezTo>
                    <a:pt x="71" y="96"/>
                    <a:pt x="71" y="96"/>
                    <a:pt x="71" y="96"/>
                  </a:cubicBezTo>
                  <a:cubicBezTo>
                    <a:pt x="62" y="96"/>
                    <a:pt x="54" y="88"/>
                    <a:pt x="54" y="79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34"/>
                    <a:pt x="62" y="26"/>
                    <a:pt x="71" y="26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8" y="0"/>
                    <a:pt x="0" y="39"/>
                    <a:pt x="0" y="79"/>
                  </a:cubicBezTo>
                  <a:cubicBezTo>
                    <a:pt x="0" y="121"/>
                    <a:pt x="0" y="121"/>
                    <a:pt x="0" y="121"/>
                  </a:cubicBezTo>
                  <a:lnTo>
                    <a:pt x="71" y="121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510" name="Freeform 33"/>
          <p:cNvSpPr>
            <a:spLocks noEditPoints="1"/>
          </p:cNvSpPr>
          <p:nvPr/>
        </p:nvSpPr>
        <p:spPr bwMode="auto">
          <a:xfrm>
            <a:off x="8383588" y="269876"/>
            <a:ext cx="741363" cy="527050"/>
          </a:xfrm>
          <a:custGeom>
            <a:avLst/>
            <a:gdLst>
              <a:gd name="T0" fmla="*/ 27 w 467"/>
              <a:gd name="T1" fmla="*/ 27 h 332"/>
              <a:gd name="T2" fmla="*/ 27 w 467"/>
              <a:gd name="T3" fmla="*/ 0 h 332"/>
              <a:gd name="T4" fmla="*/ 0 w 467"/>
              <a:gd name="T5" fmla="*/ 0 h 332"/>
              <a:gd name="T6" fmla="*/ 0 w 467"/>
              <a:gd name="T7" fmla="*/ 332 h 332"/>
              <a:gd name="T8" fmla="*/ 27 w 467"/>
              <a:gd name="T9" fmla="*/ 332 h 332"/>
              <a:gd name="T10" fmla="*/ 27 w 467"/>
              <a:gd name="T11" fmla="*/ 261 h 332"/>
              <a:gd name="T12" fmla="*/ 45 w 467"/>
              <a:gd name="T13" fmla="*/ 261 h 332"/>
              <a:gd name="T14" fmla="*/ 45 w 467"/>
              <a:gd name="T15" fmla="*/ 296 h 332"/>
              <a:gd name="T16" fmla="*/ 143 w 467"/>
              <a:gd name="T17" fmla="*/ 296 h 332"/>
              <a:gd name="T18" fmla="*/ 143 w 467"/>
              <a:gd name="T19" fmla="*/ 323 h 332"/>
              <a:gd name="T20" fmla="*/ 297 w 467"/>
              <a:gd name="T21" fmla="*/ 323 h 332"/>
              <a:gd name="T22" fmla="*/ 297 w 467"/>
              <a:gd name="T23" fmla="*/ 296 h 332"/>
              <a:gd name="T24" fmla="*/ 342 w 467"/>
              <a:gd name="T25" fmla="*/ 296 h 332"/>
              <a:gd name="T26" fmla="*/ 342 w 467"/>
              <a:gd name="T27" fmla="*/ 323 h 332"/>
              <a:gd name="T28" fmla="*/ 431 w 467"/>
              <a:gd name="T29" fmla="*/ 323 h 332"/>
              <a:gd name="T30" fmla="*/ 431 w 467"/>
              <a:gd name="T31" fmla="*/ 296 h 332"/>
              <a:gd name="T32" fmla="*/ 467 w 467"/>
              <a:gd name="T33" fmla="*/ 296 h 332"/>
              <a:gd name="T34" fmla="*/ 467 w 467"/>
              <a:gd name="T35" fmla="*/ 102 h 332"/>
              <a:gd name="T36" fmla="*/ 467 w 467"/>
              <a:gd name="T37" fmla="*/ 27 h 332"/>
              <a:gd name="T38" fmla="*/ 27 w 467"/>
              <a:gd name="T39" fmla="*/ 27 h 332"/>
              <a:gd name="T40" fmla="*/ 431 w 467"/>
              <a:gd name="T41" fmla="*/ 261 h 332"/>
              <a:gd name="T42" fmla="*/ 279 w 467"/>
              <a:gd name="T43" fmla="*/ 261 h 332"/>
              <a:gd name="T44" fmla="*/ 279 w 467"/>
              <a:gd name="T45" fmla="*/ 234 h 332"/>
              <a:gd name="T46" fmla="*/ 125 w 467"/>
              <a:gd name="T47" fmla="*/ 234 h 332"/>
              <a:gd name="T48" fmla="*/ 117 w 467"/>
              <a:gd name="T49" fmla="*/ 234 h 332"/>
              <a:gd name="T50" fmla="*/ 117 w 467"/>
              <a:gd name="T51" fmla="*/ 223 h 332"/>
              <a:gd name="T52" fmla="*/ 117 w 467"/>
              <a:gd name="T53" fmla="*/ 161 h 332"/>
              <a:gd name="T54" fmla="*/ 47 w 467"/>
              <a:gd name="T55" fmla="*/ 161 h 332"/>
              <a:gd name="T56" fmla="*/ 47 w 467"/>
              <a:gd name="T57" fmla="*/ 234 h 332"/>
              <a:gd name="T58" fmla="*/ 27 w 467"/>
              <a:gd name="T59" fmla="*/ 234 h 332"/>
              <a:gd name="T60" fmla="*/ 27 w 467"/>
              <a:gd name="T61" fmla="*/ 98 h 332"/>
              <a:gd name="T62" fmla="*/ 47 w 467"/>
              <a:gd name="T63" fmla="*/ 98 h 332"/>
              <a:gd name="T64" fmla="*/ 47 w 467"/>
              <a:gd name="T65" fmla="*/ 116 h 332"/>
              <a:gd name="T66" fmla="*/ 152 w 467"/>
              <a:gd name="T67" fmla="*/ 116 h 332"/>
              <a:gd name="T68" fmla="*/ 152 w 467"/>
              <a:gd name="T69" fmla="*/ 71 h 332"/>
              <a:gd name="T70" fmla="*/ 270 w 467"/>
              <a:gd name="T71" fmla="*/ 71 h 332"/>
              <a:gd name="T72" fmla="*/ 270 w 467"/>
              <a:gd name="T73" fmla="*/ 170 h 332"/>
              <a:gd name="T74" fmla="*/ 152 w 467"/>
              <a:gd name="T75" fmla="*/ 170 h 332"/>
              <a:gd name="T76" fmla="*/ 152 w 467"/>
              <a:gd name="T77" fmla="*/ 125 h 332"/>
              <a:gd name="T78" fmla="*/ 47 w 467"/>
              <a:gd name="T79" fmla="*/ 125 h 332"/>
              <a:gd name="T80" fmla="*/ 47 w 467"/>
              <a:gd name="T81" fmla="*/ 152 h 332"/>
              <a:gd name="T82" fmla="*/ 117 w 467"/>
              <a:gd name="T83" fmla="*/ 152 h 332"/>
              <a:gd name="T84" fmla="*/ 125 w 467"/>
              <a:gd name="T85" fmla="*/ 152 h 332"/>
              <a:gd name="T86" fmla="*/ 125 w 467"/>
              <a:gd name="T87" fmla="*/ 223 h 332"/>
              <a:gd name="T88" fmla="*/ 279 w 467"/>
              <a:gd name="T89" fmla="*/ 223 h 332"/>
              <a:gd name="T90" fmla="*/ 279 w 467"/>
              <a:gd name="T91" fmla="*/ 196 h 332"/>
              <a:gd name="T92" fmla="*/ 431 w 467"/>
              <a:gd name="T93" fmla="*/ 196 h 332"/>
              <a:gd name="T94" fmla="*/ 431 w 467"/>
              <a:gd name="T95" fmla="*/ 26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7" h="332">
                <a:moveTo>
                  <a:pt x="27" y="27"/>
                </a:moveTo>
                <a:lnTo>
                  <a:pt x="27" y="0"/>
                </a:lnTo>
                <a:lnTo>
                  <a:pt x="0" y="0"/>
                </a:lnTo>
                <a:lnTo>
                  <a:pt x="0" y="332"/>
                </a:lnTo>
                <a:lnTo>
                  <a:pt x="27" y="332"/>
                </a:lnTo>
                <a:lnTo>
                  <a:pt x="27" y="261"/>
                </a:lnTo>
                <a:lnTo>
                  <a:pt x="45" y="261"/>
                </a:lnTo>
                <a:lnTo>
                  <a:pt x="45" y="296"/>
                </a:lnTo>
                <a:lnTo>
                  <a:pt x="143" y="296"/>
                </a:lnTo>
                <a:lnTo>
                  <a:pt x="143" y="323"/>
                </a:lnTo>
                <a:lnTo>
                  <a:pt x="297" y="323"/>
                </a:lnTo>
                <a:lnTo>
                  <a:pt x="297" y="296"/>
                </a:lnTo>
                <a:lnTo>
                  <a:pt x="342" y="296"/>
                </a:lnTo>
                <a:lnTo>
                  <a:pt x="342" y="323"/>
                </a:lnTo>
                <a:lnTo>
                  <a:pt x="431" y="323"/>
                </a:lnTo>
                <a:lnTo>
                  <a:pt x="431" y="296"/>
                </a:lnTo>
                <a:lnTo>
                  <a:pt x="467" y="296"/>
                </a:lnTo>
                <a:lnTo>
                  <a:pt x="467" y="102"/>
                </a:lnTo>
                <a:lnTo>
                  <a:pt x="467" y="27"/>
                </a:lnTo>
                <a:lnTo>
                  <a:pt x="27" y="27"/>
                </a:lnTo>
                <a:close/>
                <a:moveTo>
                  <a:pt x="431" y="261"/>
                </a:moveTo>
                <a:lnTo>
                  <a:pt x="279" y="261"/>
                </a:lnTo>
                <a:lnTo>
                  <a:pt x="279" y="234"/>
                </a:lnTo>
                <a:lnTo>
                  <a:pt x="125" y="234"/>
                </a:lnTo>
                <a:lnTo>
                  <a:pt x="117" y="234"/>
                </a:lnTo>
                <a:lnTo>
                  <a:pt x="117" y="223"/>
                </a:lnTo>
                <a:lnTo>
                  <a:pt x="117" y="161"/>
                </a:lnTo>
                <a:lnTo>
                  <a:pt x="47" y="161"/>
                </a:lnTo>
                <a:lnTo>
                  <a:pt x="47" y="234"/>
                </a:lnTo>
                <a:lnTo>
                  <a:pt x="27" y="234"/>
                </a:lnTo>
                <a:lnTo>
                  <a:pt x="27" y="98"/>
                </a:lnTo>
                <a:lnTo>
                  <a:pt x="47" y="98"/>
                </a:lnTo>
                <a:lnTo>
                  <a:pt x="47" y="116"/>
                </a:lnTo>
                <a:lnTo>
                  <a:pt x="152" y="116"/>
                </a:lnTo>
                <a:lnTo>
                  <a:pt x="152" y="71"/>
                </a:lnTo>
                <a:lnTo>
                  <a:pt x="270" y="71"/>
                </a:lnTo>
                <a:lnTo>
                  <a:pt x="270" y="170"/>
                </a:lnTo>
                <a:lnTo>
                  <a:pt x="152" y="170"/>
                </a:lnTo>
                <a:lnTo>
                  <a:pt x="152" y="125"/>
                </a:lnTo>
                <a:lnTo>
                  <a:pt x="47" y="125"/>
                </a:lnTo>
                <a:lnTo>
                  <a:pt x="47" y="152"/>
                </a:lnTo>
                <a:lnTo>
                  <a:pt x="117" y="152"/>
                </a:lnTo>
                <a:lnTo>
                  <a:pt x="125" y="152"/>
                </a:lnTo>
                <a:lnTo>
                  <a:pt x="125" y="223"/>
                </a:lnTo>
                <a:lnTo>
                  <a:pt x="279" y="223"/>
                </a:lnTo>
                <a:lnTo>
                  <a:pt x="279" y="196"/>
                </a:lnTo>
                <a:lnTo>
                  <a:pt x="431" y="196"/>
                </a:lnTo>
                <a:lnTo>
                  <a:pt x="431" y="261"/>
                </a:ln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687" name="グループ化 686"/>
          <p:cNvGrpSpPr/>
          <p:nvPr/>
        </p:nvGrpSpPr>
        <p:grpSpPr>
          <a:xfrm>
            <a:off x="2898776" y="1041401"/>
            <a:ext cx="660400" cy="130175"/>
            <a:chOff x="2898776" y="1041401"/>
            <a:chExt cx="660400" cy="130175"/>
          </a:xfrm>
        </p:grpSpPr>
        <p:sp>
          <p:nvSpPr>
            <p:cNvPr id="511" name="Rectangle 34"/>
            <p:cNvSpPr>
              <a:spLocks noChangeArrowheads="1"/>
            </p:cNvSpPr>
            <p:nvPr/>
          </p:nvSpPr>
          <p:spPr bwMode="auto">
            <a:xfrm>
              <a:off x="2898776" y="1041401"/>
              <a:ext cx="1333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" name="Rectangle 35"/>
            <p:cNvSpPr>
              <a:spLocks noChangeArrowheads="1"/>
            </p:cNvSpPr>
            <p:nvPr/>
          </p:nvSpPr>
          <p:spPr bwMode="auto">
            <a:xfrm>
              <a:off x="2984501" y="1041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" name="Rectangle 36"/>
            <p:cNvSpPr>
              <a:spLocks noChangeArrowheads="1"/>
            </p:cNvSpPr>
            <p:nvPr/>
          </p:nvSpPr>
          <p:spPr bwMode="auto">
            <a:xfrm>
              <a:off x="3040063" y="10414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" name="Rectangle 37"/>
            <p:cNvSpPr>
              <a:spLocks noChangeArrowheads="1"/>
            </p:cNvSpPr>
            <p:nvPr/>
          </p:nvSpPr>
          <p:spPr bwMode="auto">
            <a:xfrm>
              <a:off x="3065463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" name="Rectangle 38"/>
            <p:cNvSpPr>
              <a:spLocks noChangeArrowheads="1"/>
            </p:cNvSpPr>
            <p:nvPr/>
          </p:nvSpPr>
          <p:spPr bwMode="auto">
            <a:xfrm>
              <a:off x="3125788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6" name="Rectangle 39"/>
            <p:cNvSpPr>
              <a:spLocks noChangeArrowheads="1"/>
            </p:cNvSpPr>
            <p:nvPr/>
          </p:nvSpPr>
          <p:spPr bwMode="auto">
            <a:xfrm>
              <a:off x="316547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" name="Rectangle 40"/>
            <p:cNvSpPr>
              <a:spLocks noChangeArrowheads="1"/>
            </p:cNvSpPr>
            <p:nvPr/>
          </p:nvSpPr>
          <p:spPr bwMode="auto">
            <a:xfrm>
              <a:off x="3224213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" name="Rectangle 41"/>
            <p:cNvSpPr>
              <a:spLocks noChangeArrowheads="1"/>
            </p:cNvSpPr>
            <p:nvPr/>
          </p:nvSpPr>
          <p:spPr bwMode="auto">
            <a:xfrm>
              <a:off x="3281363" y="1041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" name="Rectangle 42"/>
            <p:cNvSpPr>
              <a:spLocks noChangeArrowheads="1"/>
            </p:cNvSpPr>
            <p:nvPr/>
          </p:nvSpPr>
          <p:spPr bwMode="auto">
            <a:xfrm>
              <a:off x="3338513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" name="Rectangle 43"/>
            <p:cNvSpPr>
              <a:spLocks noChangeArrowheads="1"/>
            </p:cNvSpPr>
            <p:nvPr/>
          </p:nvSpPr>
          <p:spPr bwMode="auto">
            <a:xfrm>
              <a:off x="3395663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" name="Rectangle 44"/>
            <p:cNvSpPr>
              <a:spLocks noChangeArrowheads="1"/>
            </p:cNvSpPr>
            <p:nvPr/>
          </p:nvSpPr>
          <p:spPr bwMode="auto">
            <a:xfrm>
              <a:off x="3454401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83" name="グループ化 682"/>
          <p:cNvGrpSpPr/>
          <p:nvPr/>
        </p:nvGrpSpPr>
        <p:grpSpPr>
          <a:xfrm>
            <a:off x="112713" y="1041401"/>
            <a:ext cx="658813" cy="130175"/>
            <a:chOff x="112713" y="1041401"/>
            <a:chExt cx="658813" cy="130175"/>
          </a:xfrm>
        </p:grpSpPr>
        <p:sp>
          <p:nvSpPr>
            <p:cNvPr id="522" name="Rectangle 45"/>
            <p:cNvSpPr>
              <a:spLocks noChangeArrowheads="1"/>
            </p:cNvSpPr>
            <p:nvPr/>
          </p:nvSpPr>
          <p:spPr bwMode="auto">
            <a:xfrm>
              <a:off x="112713" y="104140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" name="Rectangle 46"/>
            <p:cNvSpPr>
              <a:spLocks noChangeArrowheads="1"/>
            </p:cNvSpPr>
            <p:nvPr/>
          </p:nvSpPr>
          <p:spPr bwMode="auto">
            <a:xfrm>
              <a:off x="17462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" name="Rectangle 47"/>
            <p:cNvSpPr>
              <a:spLocks noChangeArrowheads="1"/>
            </p:cNvSpPr>
            <p:nvPr/>
          </p:nvSpPr>
          <p:spPr bwMode="auto">
            <a:xfrm>
              <a:off x="234951" y="1041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" name="Rectangle 48"/>
            <p:cNvSpPr>
              <a:spLocks noChangeArrowheads="1"/>
            </p:cNvSpPr>
            <p:nvPr/>
          </p:nvSpPr>
          <p:spPr bwMode="auto">
            <a:xfrm>
              <a:off x="28892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" name="Rectangle 49"/>
            <p:cNvSpPr>
              <a:spLocks noChangeArrowheads="1"/>
            </p:cNvSpPr>
            <p:nvPr/>
          </p:nvSpPr>
          <p:spPr bwMode="auto">
            <a:xfrm>
              <a:off x="379413" y="1041401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" name="Rectangle 50"/>
            <p:cNvSpPr>
              <a:spLocks noChangeArrowheads="1"/>
            </p:cNvSpPr>
            <p:nvPr/>
          </p:nvSpPr>
          <p:spPr bwMode="auto">
            <a:xfrm>
              <a:off x="438151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" name="Rectangle 51"/>
            <p:cNvSpPr>
              <a:spLocks noChangeArrowheads="1"/>
            </p:cNvSpPr>
            <p:nvPr/>
          </p:nvSpPr>
          <p:spPr bwMode="auto">
            <a:xfrm>
              <a:off x="495301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" name="Rectangle 52"/>
            <p:cNvSpPr>
              <a:spLocks noChangeArrowheads="1"/>
            </p:cNvSpPr>
            <p:nvPr/>
          </p:nvSpPr>
          <p:spPr bwMode="auto">
            <a:xfrm>
              <a:off x="549276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0" name="Rectangle 53"/>
            <p:cNvSpPr>
              <a:spLocks noChangeArrowheads="1"/>
            </p:cNvSpPr>
            <p:nvPr/>
          </p:nvSpPr>
          <p:spPr bwMode="auto">
            <a:xfrm>
              <a:off x="592138" y="10414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1" name="Rectangle 54"/>
            <p:cNvSpPr>
              <a:spLocks noChangeArrowheads="1"/>
            </p:cNvSpPr>
            <p:nvPr/>
          </p:nvSpPr>
          <p:spPr bwMode="auto">
            <a:xfrm>
              <a:off x="617538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" name="Rectangle 55"/>
            <p:cNvSpPr>
              <a:spLocks noChangeArrowheads="1"/>
            </p:cNvSpPr>
            <p:nvPr/>
          </p:nvSpPr>
          <p:spPr bwMode="auto">
            <a:xfrm>
              <a:off x="673101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84" name="グループ化 683"/>
          <p:cNvGrpSpPr/>
          <p:nvPr/>
        </p:nvGrpSpPr>
        <p:grpSpPr>
          <a:xfrm>
            <a:off x="960438" y="1041401"/>
            <a:ext cx="809625" cy="130175"/>
            <a:chOff x="960438" y="1041401"/>
            <a:chExt cx="809625" cy="130175"/>
          </a:xfrm>
        </p:grpSpPr>
        <p:sp>
          <p:nvSpPr>
            <p:cNvPr id="533" name="Rectangle 56"/>
            <p:cNvSpPr>
              <a:spLocks noChangeArrowheads="1"/>
            </p:cNvSpPr>
            <p:nvPr/>
          </p:nvSpPr>
          <p:spPr bwMode="auto">
            <a:xfrm>
              <a:off x="960438" y="104140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4" name="Rectangle 57"/>
            <p:cNvSpPr>
              <a:spLocks noChangeArrowheads="1"/>
            </p:cNvSpPr>
            <p:nvPr/>
          </p:nvSpPr>
          <p:spPr bwMode="auto">
            <a:xfrm>
              <a:off x="1022351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5" name="Rectangle 58"/>
            <p:cNvSpPr>
              <a:spLocks noChangeArrowheads="1"/>
            </p:cNvSpPr>
            <p:nvPr/>
          </p:nvSpPr>
          <p:spPr bwMode="auto">
            <a:xfrm>
              <a:off x="108267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6" name="Rectangle 59"/>
            <p:cNvSpPr>
              <a:spLocks noChangeArrowheads="1"/>
            </p:cNvSpPr>
            <p:nvPr/>
          </p:nvSpPr>
          <p:spPr bwMode="auto">
            <a:xfrm>
              <a:off x="1138238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7" name="Rectangle 60"/>
            <p:cNvSpPr>
              <a:spLocks noChangeArrowheads="1"/>
            </p:cNvSpPr>
            <p:nvPr/>
          </p:nvSpPr>
          <p:spPr bwMode="auto">
            <a:xfrm>
              <a:off x="1195388" y="10414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,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8" name="Rectangle 61"/>
            <p:cNvSpPr>
              <a:spLocks noChangeArrowheads="1"/>
            </p:cNvSpPr>
            <p:nvPr/>
          </p:nvSpPr>
          <p:spPr bwMode="auto">
            <a:xfrm>
              <a:off x="1252538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9" name="Rectangle 62"/>
            <p:cNvSpPr>
              <a:spLocks noChangeArrowheads="1"/>
            </p:cNvSpPr>
            <p:nvPr/>
          </p:nvSpPr>
          <p:spPr bwMode="auto">
            <a:xfrm>
              <a:off x="1311276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0" name="Rectangle 63"/>
            <p:cNvSpPr>
              <a:spLocks noChangeArrowheads="1"/>
            </p:cNvSpPr>
            <p:nvPr/>
          </p:nvSpPr>
          <p:spPr bwMode="auto">
            <a:xfrm>
              <a:off x="1350963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" name="Rectangle 64"/>
            <p:cNvSpPr>
              <a:spLocks noChangeArrowheads="1"/>
            </p:cNvSpPr>
            <p:nvPr/>
          </p:nvSpPr>
          <p:spPr bwMode="auto">
            <a:xfrm>
              <a:off x="1411288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2" name="Rectangle 65"/>
            <p:cNvSpPr>
              <a:spLocks noChangeArrowheads="1"/>
            </p:cNvSpPr>
            <p:nvPr/>
          </p:nvSpPr>
          <p:spPr bwMode="auto">
            <a:xfrm>
              <a:off x="145097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3" name="Rectangle 66"/>
            <p:cNvSpPr>
              <a:spLocks noChangeArrowheads="1"/>
            </p:cNvSpPr>
            <p:nvPr/>
          </p:nvSpPr>
          <p:spPr bwMode="auto">
            <a:xfrm>
              <a:off x="1506538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4" name="Rectangle 67"/>
            <p:cNvSpPr>
              <a:spLocks noChangeArrowheads="1"/>
            </p:cNvSpPr>
            <p:nvPr/>
          </p:nvSpPr>
          <p:spPr bwMode="auto">
            <a:xfrm>
              <a:off x="1566863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5" name="Rectangle 68"/>
            <p:cNvSpPr>
              <a:spLocks noChangeArrowheads="1"/>
            </p:cNvSpPr>
            <p:nvPr/>
          </p:nvSpPr>
          <p:spPr bwMode="auto">
            <a:xfrm>
              <a:off x="1606551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6" name="Rectangle 69"/>
            <p:cNvSpPr>
              <a:spLocks noChangeArrowheads="1"/>
            </p:cNvSpPr>
            <p:nvPr/>
          </p:nvSpPr>
          <p:spPr bwMode="auto">
            <a:xfrm>
              <a:off x="1665288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85" name="グループ化 684"/>
          <p:cNvGrpSpPr/>
          <p:nvPr/>
        </p:nvGrpSpPr>
        <p:grpSpPr>
          <a:xfrm>
            <a:off x="1971676" y="1041401"/>
            <a:ext cx="635000" cy="242887"/>
            <a:chOff x="1971676" y="1041401"/>
            <a:chExt cx="635000" cy="242887"/>
          </a:xfrm>
        </p:grpSpPr>
        <p:sp>
          <p:nvSpPr>
            <p:cNvPr id="547" name="Rectangle 70"/>
            <p:cNvSpPr>
              <a:spLocks noChangeArrowheads="1"/>
            </p:cNvSpPr>
            <p:nvPr/>
          </p:nvSpPr>
          <p:spPr bwMode="auto">
            <a:xfrm>
              <a:off x="2119313" y="104140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8" name="Rectangle 71"/>
            <p:cNvSpPr>
              <a:spLocks noChangeArrowheads="1"/>
            </p:cNvSpPr>
            <p:nvPr/>
          </p:nvSpPr>
          <p:spPr bwMode="auto">
            <a:xfrm>
              <a:off x="218122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9" name="Rectangle 72"/>
            <p:cNvSpPr>
              <a:spLocks noChangeArrowheads="1"/>
            </p:cNvSpPr>
            <p:nvPr/>
          </p:nvSpPr>
          <p:spPr bwMode="auto">
            <a:xfrm>
              <a:off x="2241551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0" name="Rectangle 73"/>
            <p:cNvSpPr>
              <a:spLocks noChangeArrowheads="1"/>
            </p:cNvSpPr>
            <p:nvPr/>
          </p:nvSpPr>
          <p:spPr bwMode="auto">
            <a:xfrm>
              <a:off x="2298701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1" name="Rectangle 74"/>
            <p:cNvSpPr>
              <a:spLocks noChangeArrowheads="1"/>
            </p:cNvSpPr>
            <p:nvPr/>
          </p:nvSpPr>
          <p:spPr bwMode="auto">
            <a:xfrm>
              <a:off x="2354263" y="10414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,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2" name="Rectangle 75"/>
            <p:cNvSpPr>
              <a:spLocks noChangeArrowheads="1"/>
            </p:cNvSpPr>
            <p:nvPr/>
          </p:nvSpPr>
          <p:spPr bwMode="auto">
            <a:xfrm>
              <a:off x="1971676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" name="Rectangle 76"/>
            <p:cNvSpPr>
              <a:spLocks noChangeArrowheads="1"/>
            </p:cNvSpPr>
            <p:nvPr/>
          </p:nvSpPr>
          <p:spPr bwMode="auto">
            <a:xfrm>
              <a:off x="2032001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4" name="Rectangle 77"/>
            <p:cNvSpPr>
              <a:spLocks noChangeArrowheads="1"/>
            </p:cNvSpPr>
            <p:nvPr/>
          </p:nvSpPr>
          <p:spPr bwMode="auto">
            <a:xfrm>
              <a:off x="2090738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5" name="Rectangle 78"/>
            <p:cNvSpPr>
              <a:spLocks noChangeArrowheads="1"/>
            </p:cNvSpPr>
            <p:nvPr/>
          </p:nvSpPr>
          <p:spPr bwMode="auto">
            <a:xfrm>
              <a:off x="2147888" y="115411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6" name="Rectangle 79"/>
            <p:cNvSpPr>
              <a:spLocks noChangeArrowheads="1"/>
            </p:cNvSpPr>
            <p:nvPr/>
          </p:nvSpPr>
          <p:spPr bwMode="auto">
            <a:xfrm>
              <a:off x="2190751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7" name="Rectangle 80"/>
            <p:cNvSpPr>
              <a:spLocks noChangeArrowheads="1"/>
            </p:cNvSpPr>
            <p:nvPr/>
          </p:nvSpPr>
          <p:spPr bwMode="auto">
            <a:xfrm>
              <a:off x="2246313" y="115411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" name="Rectangle 81"/>
            <p:cNvSpPr>
              <a:spLocks noChangeArrowheads="1"/>
            </p:cNvSpPr>
            <p:nvPr/>
          </p:nvSpPr>
          <p:spPr bwMode="auto">
            <a:xfrm>
              <a:off x="2289176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" name="Rectangle 82"/>
            <p:cNvSpPr>
              <a:spLocks noChangeArrowheads="1"/>
            </p:cNvSpPr>
            <p:nvPr/>
          </p:nvSpPr>
          <p:spPr bwMode="auto">
            <a:xfrm>
              <a:off x="2346326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0" name="Rectangle 83"/>
            <p:cNvSpPr>
              <a:spLocks noChangeArrowheads="1"/>
            </p:cNvSpPr>
            <p:nvPr/>
          </p:nvSpPr>
          <p:spPr bwMode="auto">
            <a:xfrm>
              <a:off x="2405063" y="115411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1" name="Rectangle 84"/>
            <p:cNvSpPr>
              <a:spLocks noChangeArrowheads="1"/>
            </p:cNvSpPr>
            <p:nvPr/>
          </p:nvSpPr>
          <p:spPr bwMode="auto">
            <a:xfrm>
              <a:off x="2444751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2" name="Rectangle 85"/>
            <p:cNvSpPr>
              <a:spLocks noChangeArrowheads="1"/>
            </p:cNvSpPr>
            <p:nvPr/>
          </p:nvSpPr>
          <p:spPr bwMode="auto">
            <a:xfrm>
              <a:off x="2501901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89" name="グループ化 688"/>
          <p:cNvGrpSpPr/>
          <p:nvPr/>
        </p:nvGrpSpPr>
        <p:grpSpPr>
          <a:xfrm>
            <a:off x="3822701" y="1041401"/>
            <a:ext cx="657225" cy="242887"/>
            <a:chOff x="3822701" y="1041401"/>
            <a:chExt cx="657225" cy="242887"/>
          </a:xfrm>
        </p:grpSpPr>
        <p:sp>
          <p:nvSpPr>
            <p:cNvPr id="563" name="Rectangle 86"/>
            <p:cNvSpPr>
              <a:spLocks noChangeArrowheads="1"/>
            </p:cNvSpPr>
            <p:nvPr/>
          </p:nvSpPr>
          <p:spPr bwMode="auto">
            <a:xfrm>
              <a:off x="3822701" y="1041401"/>
              <a:ext cx="1333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4" name="Rectangle 87"/>
            <p:cNvSpPr>
              <a:spLocks noChangeArrowheads="1"/>
            </p:cNvSpPr>
            <p:nvPr/>
          </p:nvSpPr>
          <p:spPr bwMode="auto">
            <a:xfrm>
              <a:off x="3911601" y="1041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5" name="Rectangle 88"/>
            <p:cNvSpPr>
              <a:spLocks noChangeArrowheads="1"/>
            </p:cNvSpPr>
            <p:nvPr/>
          </p:nvSpPr>
          <p:spPr bwMode="auto">
            <a:xfrm>
              <a:off x="3965576" y="1041401"/>
              <a:ext cx="1587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6" name="Rectangle 89"/>
            <p:cNvSpPr>
              <a:spLocks noChangeArrowheads="1"/>
            </p:cNvSpPr>
            <p:nvPr/>
          </p:nvSpPr>
          <p:spPr bwMode="auto">
            <a:xfrm>
              <a:off x="4081463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7" name="Rectangle 90"/>
            <p:cNvSpPr>
              <a:spLocks noChangeArrowheads="1"/>
            </p:cNvSpPr>
            <p:nvPr/>
          </p:nvSpPr>
          <p:spPr bwMode="auto">
            <a:xfrm>
              <a:off x="4132263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" name="Rectangle 91"/>
            <p:cNvSpPr>
              <a:spLocks noChangeArrowheads="1"/>
            </p:cNvSpPr>
            <p:nvPr/>
          </p:nvSpPr>
          <p:spPr bwMode="auto">
            <a:xfrm>
              <a:off x="4191001" y="104140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9" name="Rectangle 92"/>
            <p:cNvSpPr>
              <a:spLocks noChangeArrowheads="1"/>
            </p:cNvSpPr>
            <p:nvPr/>
          </p:nvSpPr>
          <p:spPr bwMode="auto">
            <a:xfrm>
              <a:off x="427672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0" name="Rectangle 93"/>
            <p:cNvSpPr>
              <a:spLocks noChangeArrowheads="1"/>
            </p:cNvSpPr>
            <p:nvPr/>
          </p:nvSpPr>
          <p:spPr bwMode="auto">
            <a:xfrm>
              <a:off x="433387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1" name="Rectangle 94"/>
            <p:cNvSpPr>
              <a:spLocks noChangeArrowheads="1"/>
            </p:cNvSpPr>
            <p:nvPr/>
          </p:nvSpPr>
          <p:spPr bwMode="auto">
            <a:xfrm>
              <a:off x="4392613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2" name="Rectangle 95"/>
            <p:cNvSpPr>
              <a:spLocks noChangeArrowheads="1"/>
            </p:cNvSpPr>
            <p:nvPr/>
          </p:nvSpPr>
          <p:spPr bwMode="auto">
            <a:xfrm>
              <a:off x="3944938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3" name="Rectangle 96"/>
            <p:cNvSpPr>
              <a:spLocks noChangeArrowheads="1"/>
            </p:cNvSpPr>
            <p:nvPr/>
          </p:nvSpPr>
          <p:spPr bwMode="auto">
            <a:xfrm>
              <a:off x="4002088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" name="Rectangle 97"/>
            <p:cNvSpPr>
              <a:spLocks noChangeArrowheads="1"/>
            </p:cNvSpPr>
            <p:nvPr/>
          </p:nvSpPr>
          <p:spPr bwMode="auto">
            <a:xfrm>
              <a:off x="4060826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5" name="Rectangle 98"/>
            <p:cNvSpPr>
              <a:spLocks noChangeArrowheads="1"/>
            </p:cNvSpPr>
            <p:nvPr/>
          </p:nvSpPr>
          <p:spPr bwMode="auto">
            <a:xfrm>
              <a:off x="4117976" y="1154113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6" name="Rectangle 99"/>
            <p:cNvSpPr>
              <a:spLocks noChangeArrowheads="1"/>
            </p:cNvSpPr>
            <p:nvPr/>
          </p:nvSpPr>
          <p:spPr bwMode="auto">
            <a:xfrm>
              <a:off x="4171951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7" name="Rectangle 100"/>
            <p:cNvSpPr>
              <a:spLocks noChangeArrowheads="1"/>
            </p:cNvSpPr>
            <p:nvPr/>
          </p:nvSpPr>
          <p:spPr bwMode="auto">
            <a:xfrm>
              <a:off x="4230688" y="1154113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8" name="Rectangle 101"/>
            <p:cNvSpPr>
              <a:spLocks noChangeArrowheads="1"/>
            </p:cNvSpPr>
            <p:nvPr/>
          </p:nvSpPr>
          <p:spPr bwMode="auto">
            <a:xfrm>
              <a:off x="4256088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90" name="グループ化 689"/>
          <p:cNvGrpSpPr/>
          <p:nvPr/>
        </p:nvGrpSpPr>
        <p:grpSpPr>
          <a:xfrm>
            <a:off x="4849813" y="1041401"/>
            <a:ext cx="461963" cy="130175"/>
            <a:chOff x="4849813" y="1041401"/>
            <a:chExt cx="461963" cy="130175"/>
          </a:xfrm>
        </p:grpSpPr>
        <p:sp>
          <p:nvSpPr>
            <p:cNvPr id="579" name="Rectangle 102"/>
            <p:cNvSpPr>
              <a:spLocks noChangeArrowheads="1"/>
            </p:cNvSpPr>
            <p:nvPr/>
          </p:nvSpPr>
          <p:spPr bwMode="auto">
            <a:xfrm>
              <a:off x="4849813" y="1041401"/>
              <a:ext cx="1333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0" name="Rectangle 103"/>
            <p:cNvSpPr>
              <a:spLocks noChangeArrowheads="1"/>
            </p:cNvSpPr>
            <p:nvPr/>
          </p:nvSpPr>
          <p:spPr bwMode="auto">
            <a:xfrm>
              <a:off x="4933951" y="1041401"/>
              <a:ext cx="1587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1" name="Rectangle 104"/>
            <p:cNvSpPr>
              <a:spLocks noChangeArrowheads="1"/>
            </p:cNvSpPr>
            <p:nvPr/>
          </p:nvSpPr>
          <p:spPr bwMode="auto">
            <a:xfrm>
              <a:off x="5045076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2" name="Rectangle 105"/>
            <p:cNvSpPr>
              <a:spLocks noChangeArrowheads="1"/>
            </p:cNvSpPr>
            <p:nvPr/>
          </p:nvSpPr>
          <p:spPr bwMode="auto">
            <a:xfrm>
              <a:off x="5099051" y="1041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3" name="Rectangle 106"/>
            <p:cNvSpPr>
              <a:spLocks noChangeArrowheads="1"/>
            </p:cNvSpPr>
            <p:nvPr/>
          </p:nvSpPr>
          <p:spPr bwMode="auto">
            <a:xfrm>
              <a:off x="5156201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4" name="Rectangle 107"/>
            <p:cNvSpPr>
              <a:spLocks noChangeArrowheads="1"/>
            </p:cNvSpPr>
            <p:nvPr/>
          </p:nvSpPr>
          <p:spPr bwMode="auto">
            <a:xfrm>
              <a:off x="5207001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92" name="グループ化 691"/>
          <p:cNvGrpSpPr/>
          <p:nvPr/>
        </p:nvGrpSpPr>
        <p:grpSpPr>
          <a:xfrm>
            <a:off x="5586413" y="1041401"/>
            <a:ext cx="804863" cy="242887"/>
            <a:chOff x="5586413" y="1041401"/>
            <a:chExt cx="804863" cy="242887"/>
          </a:xfrm>
        </p:grpSpPr>
        <p:sp>
          <p:nvSpPr>
            <p:cNvPr id="585" name="Rectangle 108"/>
            <p:cNvSpPr>
              <a:spLocks noChangeArrowheads="1"/>
            </p:cNvSpPr>
            <p:nvPr/>
          </p:nvSpPr>
          <p:spPr bwMode="auto">
            <a:xfrm>
              <a:off x="5586413" y="1041401"/>
              <a:ext cx="1333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6" name="Rectangle 109"/>
            <p:cNvSpPr>
              <a:spLocks noChangeArrowheads="1"/>
            </p:cNvSpPr>
            <p:nvPr/>
          </p:nvSpPr>
          <p:spPr bwMode="auto">
            <a:xfrm>
              <a:off x="567372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7" name="Rectangle 110"/>
            <p:cNvSpPr>
              <a:spLocks noChangeArrowheads="1"/>
            </p:cNvSpPr>
            <p:nvPr/>
          </p:nvSpPr>
          <p:spPr bwMode="auto">
            <a:xfrm>
              <a:off x="573087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8" name="Rectangle 111"/>
            <p:cNvSpPr>
              <a:spLocks noChangeArrowheads="1"/>
            </p:cNvSpPr>
            <p:nvPr/>
          </p:nvSpPr>
          <p:spPr bwMode="auto">
            <a:xfrm>
              <a:off x="5791201" y="10414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" name="Rectangle 112"/>
            <p:cNvSpPr>
              <a:spLocks noChangeArrowheads="1"/>
            </p:cNvSpPr>
            <p:nvPr/>
          </p:nvSpPr>
          <p:spPr bwMode="auto">
            <a:xfrm>
              <a:off x="5816601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" name="Rectangle 113"/>
            <p:cNvSpPr>
              <a:spLocks noChangeArrowheads="1"/>
            </p:cNvSpPr>
            <p:nvPr/>
          </p:nvSpPr>
          <p:spPr bwMode="auto">
            <a:xfrm>
              <a:off x="585787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" name="Rectangle 114"/>
            <p:cNvSpPr>
              <a:spLocks noChangeArrowheads="1"/>
            </p:cNvSpPr>
            <p:nvPr/>
          </p:nvSpPr>
          <p:spPr bwMode="auto">
            <a:xfrm>
              <a:off x="5918201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" name="Rectangle 115"/>
            <p:cNvSpPr>
              <a:spLocks noChangeArrowheads="1"/>
            </p:cNvSpPr>
            <p:nvPr/>
          </p:nvSpPr>
          <p:spPr bwMode="auto">
            <a:xfrm>
              <a:off x="5991226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" name="Rectangle 116"/>
            <p:cNvSpPr>
              <a:spLocks noChangeArrowheads="1"/>
            </p:cNvSpPr>
            <p:nvPr/>
          </p:nvSpPr>
          <p:spPr bwMode="auto">
            <a:xfrm>
              <a:off x="6030913" y="1041401"/>
              <a:ext cx="1619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" name="Rectangle 117"/>
            <p:cNvSpPr>
              <a:spLocks noChangeArrowheads="1"/>
            </p:cNvSpPr>
            <p:nvPr/>
          </p:nvSpPr>
          <p:spPr bwMode="auto">
            <a:xfrm>
              <a:off x="6149976" y="104140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" name="Rectangle 118"/>
            <p:cNvSpPr>
              <a:spLocks noChangeArrowheads="1"/>
            </p:cNvSpPr>
            <p:nvPr/>
          </p:nvSpPr>
          <p:spPr bwMode="auto">
            <a:xfrm>
              <a:off x="6235701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" name="Rectangle 119"/>
            <p:cNvSpPr>
              <a:spLocks noChangeArrowheads="1"/>
            </p:cNvSpPr>
            <p:nvPr/>
          </p:nvSpPr>
          <p:spPr bwMode="auto">
            <a:xfrm>
              <a:off x="6292851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" name="Rectangle 120"/>
            <p:cNvSpPr>
              <a:spLocks noChangeArrowheads="1"/>
            </p:cNvSpPr>
            <p:nvPr/>
          </p:nvSpPr>
          <p:spPr bwMode="auto">
            <a:xfrm>
              <a:off x="5853113" y="1154113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8" name="Rectangle 121"/>
            <p:cNvSpPr>
              <a:spLocks noChangeArrowheads="1"/>
            </p:cNvSpPr>
            <p:nvPr/>
          </p:nvSpPr>
          <p:spPr bwMode="auto">
            <a:xfrm>
              <a:off x="5910263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9" name="Rectangle 122"/>
            <p:cNvSpPr>
              <a:spLocks noChangeArrowheads="1"/>
            </p:cNvSpPr>
            <p:nvPr/>
          </p:nvSpPr>
          <p:spPr bwMode="auto">
            <a:xfrm>
              <a:off x="5969001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0" name="Rectangle 123"/>
            <p:cNvSpPr>
              <a:spLocks noChangeArrowheads="1"/>
            </p:cNvSpPr>
            <p:nvPr/>
          </p:nvSpPr>
          <p:spPr bwMode="auto">
            <a:xfrm>
              <a:off x="6026151" y="1154113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93" name="グループ化 692"/>
          <p:cNvGrpSpPr/>
          <p:nvPr/>
        </p:nvGrpSpPr>
        <p:grpSpPr>
          <a:xfrm>
            <a:off x="6672263" y="1041401"/>
            <a:ext cx="506413" cy="242887"/>
            <a:chOff x="6672263" y="1041401"/>
            <a:chExt cx="506413" cy="242887"/>
          </a:xfrm>
        </p:grpSpPr>
        <p:sp>
          <p:nvSpPr>
            <p:cNvPr id="601" name="Rectangle 124"/>
            <p:cNvSpPr>
              <a:spLocks noChangeArrowheads="1"/>
            </p:cNvSpPr>
            <p:nvPr/>
          </p:nvSpPr>
          <p:spPr bwMode="auto">
            <a:xfrm>
              <a:off x="6734176" y="104140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2" name="Rectangle 125"/>
            <p:cNvSpPr>
              <a:spLocks noChangeArrowheads="1"/>
            </p:cNvSpPr>
            <p:nvPr/>
          </p:nvSpPr>
          <p:spPr bwMode="auto">
            <a:xfrm>
              <a:off x="6799263" y="1041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3" name="Rectangle 126"/>
            <p:cNvSpPr>
              <a:spLocks noChangeArrowheads="1"/>
            </p:cNvSpPr>
            <p:nvPr/>
          </p:nvSpPr>
          <p:spPr bwMode="auto">
            <a:xfrm>
              <a:off x="6853238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4" name="Rectangle 127"/>
            <p:cNvSpPr>
              <a:spLocks noChangeArrowheads="1"/>
            </p:cNvSpPr>
            <p:nvPr/>
          </p:nvSpPr>
          <p:spPr bwMode="auto">
            <a:xfrm>
              <a:off x="6913563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5" name="Rectangle 128"/>
            <p:cNvSpPr>
              <a:spLocks noChangeArrowheads="1"/>
            </p:cNvSpPr>
            <p:nvPr/>
          </p:nvSpPr>
          <p:spPr bwMode="auto">
            <a:xfrm>
              <a:off x="6953251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6" name="Rectangle 129"/>
            <p:cNvSpPr>
              <a:spLocks noChangeArrowheads="1"/>
            </p:cNvSpPr>
            <p:nvPr/>
          </p:nvSpPr>
          <p:spPr bwMode="auto">
            <a:xfrm>
              <a:off x="7011988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7" name="Rectangle 130"/>
            <p:cNvSpPr>
              <a:spLocks noChangeArrowheads="1"/>
            </p:cNvSpPr>
            <p:nvPr/>
          </p:nvSpPr>
          <p:spPr bwMode="auto">
            <a:xfrm>
              <a:off x="6672263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8" name="Rectangle 131"/>
            <p:cNvSpPr>
              <a:spLocks noChangeArrowheads="1"/>
            </p:cNvSpPr>
            <p:nvPr/>
          </p:nvSpPr>
          <p:spPr bwMode="auto">
            <a:xfrm>
              <a:off x="6729413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9" name="Rectangle 132"/>
            <p:cNvSpPr>
              <a:spLocks noChangeArrowheads="1"/>
            </p:cNvSpPr>
            <p:nvPr/>
          </p:nvSpPr>
          <p:spPr bwMode="auto">
            <a:xfrm>
              <a:off x="6788151" y="1154113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0" name="Rectangle 133"/>
            <p:cNvSpPr>
              <a:spLocks noChangeArrowheads="1"/>
            </p:cNvSpPr>
            <p:nvPr/>
          </p:nvSpPr>
          <p:spPr bwMode="auto">
            <a:xfrm>
              <a:off x="6875463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1" name="Rectangle 134"/>
            <p:cNvSpPr>
              <a:spLocks noChangeArrowheads="1"/>
            </p:cNvSpPr>
            <p:nvPr/>
          </p:nvSpPr>
          <p:spPr bwMode="auto">
            <a:xfrm>
              <a:off x="6932613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2" name="Rectangle 135"/>
            <p:cNvSpPr>
              <a:spLocks noChangeArrowheads="1"/>
            </p:cNvSpPr>
            <p:nvPr/>
          </p:nvSpPr>
          <p:spPr bwMode="auto">
            <a:xfrm>
              <a:off x="6992938" y="115411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3" name="Rectangle 136"/>
            <p:cNvSpPr>
              <a:spLocks noChangeArrowheads="1"/>
            </p:cNvSpPr>
            <p:nvPr/>
          </p:nvSpPr>
          <p:spPr bwMode="auto">
            <a:xfrm>
              <a:off x="7032626" y="1154113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4" name="Rectangle 137"/>
            <p:cNvSpPr>
              <a:spLocks noChangeArrowheads="1"/>
            </p:cNvSpPr>
            <p:nvPr/>
          </p:nvSpPr>
          <p:spPr bwMode="auto">
            <a:xfrm>
              <a:off x="7091363" y="1154113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95" name="グループ化 694"/>
          <p:cNvGrpSpPr/>
          <p:nvPr/>
        </p:nvGrpSpPr>
        <p:grpSpPr>
          <a:xfrm>
            <a:off x="7672388" y="1041401"/>
            <a:ext cx="363538" cy="130175"/>
            <a:chOff x="7672388" y="1041401"/>
            <a:chExt cx="363538" cy="130175"/>
          </a:xfrm>
        </p:grpSpPr>
        <p:sp>
          <p:nvSpPr>
            <p:cNvPr id="615" name="Rectangle 138"/>
            <p:cNvSpPr>
              <a:spLocks noChangeArrowheads="1"/>
            </p:cNvSpPr>
            <p:nvPr/>
          </p:nvSpPr>
          <p:spPr bwMode="auto">
            <a:xfrm>
              <a:off x="7672388" y="1041401"/>
              <a:ext cx="1333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" name="Rectangle 139"/>
            <p:cNvSpPr>
              <a:spLocks noChangeArrowheads="1"/>
            </p:cNvSpPr>
            <p:nvPr/>
          </p:nvSpPr>
          <p:spPr bwMode="auto">
            <a:xfrm>
              <a:off x="7761288" y="1041401"/>
              <a:ext cx="1619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7" name="Rectangle 140"/>
            <p:cNvSpPr>
              <a:spLocks noChangeArrowheads="1"/>
            </p:cNvSpPr>
            <p:nvPr/>
          </p:nvSpPr>
          <p:spPr bwMode="auto">
            <a:xfrm>
              <a:off x="7877176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8" name="Rectangle 141"/>
            <p:cNvSpPr>
              <a:spLocks noChangeArrowheads="1"/>
            </p:cNvSpPr>
            <p:nvPr/>
          </p:nvSpPr>
          <p:spPr bwMode="auto">
            <a:xfrm>
              <a:off x="7931151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96" name="グループ化 695"/>
          <p:cNvGrpSpPr/>
          <p:nvPr/>
        </p:nvGrpSpPr>
        <p:grpSpPr>
          <a:xfrm>
            <a:off x="8429626" y="1041401"/>
            <a:ext cx="696912" cy="130175"/>
            <a:chOff x="8429626" y="1041401"/>
            <a:chExt cx="696912" cy="130175"/>
          </a:xfrm>
        </p:grpSpPr>
        <p:sp>
          <p:nvSpPr>
            <p:cNvPr id="619" name="Rectangle 142"/>
            <p:cNvSpPr>
              <a:spLocks noChangeArrowheads="1"/>
            </p:cNvSpPr>
            <p:nvPr/>
          </p:nvSpPr>
          <p:spPr bwMode="auto">
            <a:xfrm>
              <a:off x="8429626" y="1041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0" name="Rectangle 143"/>
            <p:cNvSpPr>
              <a:spLocks noChangeArrowheads="1"/>
            </p:cNvSpPr>
            <p:nvPr/>
          </p:nvSpPr>
          <p:spPr bwMode="auto">
            <a:xfrm>
              <a:off x="8505826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1" name="Rectangle 144"/>
            <p:cNvSpPr>
              <a:spLocks noChangeArrowheads="1"/>
            </p:cNvSpPr>
            <p:nvPr/>
          </p:nvSpPr>
          <p:spPr bwMode="auto">
            <a:xfrm>
              <a:off x="8562976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2" name="Rectangle 145"/>
            <p:cNvSpPr>
              <a:spLocks noChangeArrowheads="1"/>
            </p:cNvSpPr>
            <p:nvPr/>
          </p:nvSpPr>
          <p:spPr bwMode="auto">
            <a:xfrm>
              <a:off x="8605838" y="10414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3" name="Rectangle 146"/>
            <p:cNvSpPr>
              <a:spLocks noChangeArrowheads="1"/>
            </p:cNvSpPr>
            <p:nvPr/>
          </p:nvSpPr>
          <p:spPr bwMode="auto">
            <a:xfrm>
              <a:off x="8678863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4" name="Rectangle 147"/>
            <p:cNvSpPr>
              <a:spLocks noChangeArrowheads="1"/>
            </p:cNvSpPr>
            <p:nvPr/>
          </p:nvSpPr>
          <p:spPr bwMode="auto">
            <a:xfrm>
              <a:off x="8739188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" name="Rectangle 148"/>
            <p:cNvSpPr>
              <a:spLocks noChangeArrowheads="1"/>
            </p:cNvSpPr>
            <p:nvPr/>
          </p:nvSpPr>
          <p:spPr bwMode="auto">
            <a:xfrm>
              <a:off x="8780463" y="10414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6" name="Rectangle 149"/>
            <p:cNvSpPr>
              <a:spLocks noChangeArrowheads="1"/>
            </p:cNvSpPr>
            <p:nvPr/>
          </p:nvSpPr>
          <p:spPr bwMode="auto">
            <a:xfrm>
              <a:off x="8866188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7" name="Rectangle 150"/>
            <p:cNvSpPr>
              <a:spLocks noChangeArrowheads="1"/>
            </p:cNvSpPr>
            <p:nvPr/>
          </p:nvSpPr>
          <p:spPr bwMode="auto">
            <a:xfrm>
              <a:off x="8926513" y="10414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8" name="Rectangle 151"/>
            <p:cNvSpPr>
              <a:spLocks noChangeArrowheads="1"/>
            </p:cNvSpPr>
            <p:nvPr/>
          </p:nvSpPr>
          <p:spPr bwMode="auto">
            <a:xfrm>
              <a:off x="8982076" y="10414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9" name="Rectangle 152"/>
            <p:cNvSpPr>
              <a:spLocks noChangeArrowheads="1"/>
            </p:cNvSpPr>
            <p:nvPr/>
          </p:nvSpPr>
          <p:spPr bwMode="auto">
            <a:xfrm>
              <a:off x="9021763" y="10414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0" name="Freeform 153"/>
          <p:cNvSpPr>
            <a:spLocks noEditPoints="1"/>
          </p:cNvSpPr>
          <p:nvPr/>
        </p:nvSpPr>
        <p:spPr bwMode="auto">
          <a:xfrm>
            <a:off x="55563" y="1524001"/>
            <a:ext cx="717550" cy="714375"/>
          </a:xfrm>
          <a:custGeom>
            <a:avLst/>
            <a:gdLst>
              <a:gd name="T0" fmla="*/ 126 w 253"/>
              <a:gd name="T1" fmla="*/ 0 h 252"/>
              <a:gd name="T2" fmla="*/ 0 w 253"/>
              <a:gd name="T3" fmla="*/ 126 h 252"/>
              <a:gd name="T4" fmla="*/ 126 w 253"/>
              <a:gd name="T5" fmla="*/ 252 h 252"/>
              <a:gd name="T6" fmla="*/ 253 w 253"/>
              <a:gd name="T7" fmla="*/ 126 h 252"/>
              <a:gd name="T8" fmla="*/ 126 w 253"/>
              <a:gd name="T9" fmla="*/ 0 h 252"/>
              <a:gd name="T10" fmla="*/ 29 w 253"/>
              <a:gd name="T11" fmla="*/ 126 h 252"/>
              <a:gd name="T12" fmla="*/ 48 w 253"/>
              <a:gd name="T13" fmla="*/ 69 h 252"/>
              <a:gd name="T14" fmla="*/ 183 w 253"/>
              <a:gd name="T15" fmla="*/ 204 h 252"/>
              <a:gd name="T16" fmla="*/ 126 w 253"/>
              <a:gd name="T17" fmla="*/ 223 h 252"/>
              <a:gd name="T18" fmla="*/ 29 w 253"/>
              <a:gd name="T19" fmla="*/ 126 h 252"/>
              <a:gd name="T20" fmla="*/ 204 w 253"/>
              <a:gd name="T21" fmla="*/ 183 h 252"/>
              <a:gd name="T22" fmla="*/ 69 w 253"/>
              <a:gd name="T23" fmla="*/ 48 h 252"/>
              <a:gd name="T24" fmla="*/ 126 w 253"/>
              <a:gd name="T25" fmla="*/ 29 h 252"/>
              <a:gd name="T26" fmla="*/ 223 w 253"/>
              <a:gd name="T27" fmla="*/ 126 h 252"/>
              <a:gd name="T28" fmla="*/ 204 w 253"/>
              <a:gd name="T29" fmla="*/ 18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252">
                <a:moveTo>
                  <a:pt x="126" y="0"/>
                </a:moveTo>
                <a:cubicBezTo>
                  <a:pt x="56" y="0"/>
                  <a:pt x="0" y="57"/>
                  <a:pt x="0" y="126"/>
                </a:cubicBezTo>
                <a:cubicBezTo>
                  <a:pt x="0" y="196"/>
                  <a:pt x="56" y="252"/>
                  <a:pt x="126" y="252"/>
                </a:cubicBezTo>
                <a:cubicBezTo>
                  <a:pt x="196" y="252"/>
                  <a:pt x="253" y="196"/>
                  <a:pt x="253" y="126"/>
                </a:cubicBezTo>
                <a:cubicBezTo>
                  <a:pt x="253" y="57"/>
                  <a:pt x="196" y="0"/>
                  <a:pt x="126" y="0"/>
                </a:cubicBezTo>
                <a:close/>
                <a:moveTo>
                  <a:pt x="29" y="126"/>
                </a:moveTo>
                <a:cubicBezTo>
                  <a:pt x="29" y="105"/>
                  <a:pt x="37" y="85"/>
                  <a:pt x="48" y="69"/>
                </a:cubicBezTo>
                <a:cubicBezTo>
                  <a:pt x="183" y="204"/>
                  <a:pt x="183" y="204"/>
                  <a:pt x="183" y="204"/>
                </a:cubicBezTo>
                <a:cubicBezTo>
                  <a:pt x="167" y="216"/>
                  <a:pt x="148" y="223"/>
                  <a:pt x="126" y="223"/>
                </a:cubicBezTo>
                <a:cubicBezTo>
                  <a:pt x="73" y="223"/>
                  <a:pt x="29" y="179"/>
                  <a:pt x="29" y="126"/>
                </a:cubicBezTo>
                <a:close/>
                <a:moveTo>
                  <a:pt x="204" y="183"/>
                </a:moveTo>
                <a:cubicBezTo>
                  <a:pt x="69" y="48"/>
                  <a:pt x="69" y="48"/>
                  <a:pt x="69" y="48"/>
                </a:cubicBezTo>
                <a:cubicBezTo>
                  <a:pt x="85" y="36"/>
                  <a:pt x="105" y="29"/>
                  <a:pt x="126" y="29"/>
                </a:cubicBezTo>
                <a:cubicBezTo>
                  <a:pt x="180" y="29"/>
                  <a:pt x="223" y="73"/>
                  <a:pt x="223" y="126"/>
                </a:cubicBezTo>
                <a:cubicBezTo>
                  <a:pt x="223" y="148"/>
                  <a:pt x="216" y="167"/>
                  <a:pt x="204" y="183"/>
                </a:cubicBezTo>
                <a:close/>
              </a:path>
            </a:pathLst>
          </a:custGeom>
          <a:solidFill>
            <a:srgbClr val="E9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698" name="グループ化 697"/>
          <p:cNvGrpSpPr/>
          <p:nvPr/>
        </p:nvGrpSpPr>
        <p:grpSpPr>
          <a:xfrm>
            <a:off x="985838" y="1535113"/>
            <a:ext cx="700088" cy="696913"/>
            <a:chOff x="985838" y="1535113"/>
            <a:chExt cx="700088" cy="696913"/>
          </a:xfrm>
        </p:grpSpPr>
        <p:sp>
          <p:nvSpPr>
            <p:cNvPr id="631" name="Freeform 154"/>
            <p:cNvSpPr>
              <a:spLocks noEditPoints="1"/>
            </p:cNvSpPr>
            <p:nvPr/>
          </p:nvSpPr>
          <p:spPr bwMode="auto">
            <a:xfrm>
              <a:off x="985838" y="1535113"/>
              <a:ext cx="700088" cy="696913"/>
            </a:xfrm>
            <a:custGeom>
              <a:avLst/>
              <a:gdLst>
                <a:gd name="T0" fmla="*/ 240 w 247"/>
                <a:gd name="T1" fmla="*/ 59 h 246"/>
                <a:gd name="T2" fmla="*/ 144 w 247"/>
                <a:gd name="T3" fmla="*/ 59 h 246"/>
                <a:gd name="T4" fmla="*/ 144 w 247"/>
                <a:gd name="T5" fmla="*/ 0 h 246"/>
                <a:gd name="T6" fmla="*/ 0 w 247"/>
                <a:gd name="T7" fmla="*/ 25 h 246"/>
                <a:gd name="T8" fmla="*/ 0 w 247"/>
                <a:gd name="T9" fmla="*/ 222 h 246"/>
                <a:gd name="T10" fmla="*/ 144 w 247"/>
                <a:gd name="T11" fmla="*/ 246 h 246"/>
                <a:gd name="T12" fmla="*/ 144 w 247"/>
                <a:gd name="T13" fmla="*/ 190 h 246"/>
                <a:gd name="T14" fmla="*/ 240 w 247"/>
                <a:gd name="T15" fmla="*/ 190 h 246"/>
                <a:gd name="T16" fmla="*/ 247 w 247"/>
                <a:gd name="T17" fmla="*/ 184 h 246"/>
                <a:gd name="T18" fmla="*/ 247 w 247"/>
                <a:gd name="T19" fmla="*/ 65 h 246"/>
                <a:gd name="T20" fmla="*/ 240 w 247"/>
                <a:gd name="T21" fmla="*/ 59 h 246"/>
                <a:gd name="T22" fmla="*/ 67 w 247"/>
                <a:gd name="T23" fmla="*/ 168 h 246"/>
                <a:gd name="T24" fmla="*/ 69 w 247"/>
                <a:gd name="T25" fmla="*/ 75 h 246"/>
                <a:gd name="T26" fmla="*/ 67 w 247"/>
                <a:gd name="T27" fmla="*/ 168 h 246"/>
                <a:gd name="T28" fmla="*/ 239 w 247"/>
                <a:gd name="T29" fmla="*/ 182 h 246"/>
                <a:gd name="T30" fmla="*/ 144 w 247"/>
                <a:gd name="T31" fmla="*/ 182 h 246"/>
                <a:gd name="T32" fmla="*/ 144 w 247"/>
                <a:gd name="T33" fmla="*/ 108 h 246"/>
                <a:gd name="T34" fmla="*/ 174 w 247"/>
                <a:gd name="T35" fmla="*/ 136 h 246"/>
                <a:gd name="T36" fmla="*/ 178 w 247"/>
                <a:gd name="T37" fmla="*/ 138 h 246"/>
                <a:gd name="T38" fmla="*/ 183 w 247"/>
                <a:gd name="T39" fmla="*/ 136 h 246"/>
                <a:gd name="T40" fmla="*/ 239 w 247"/>
                <a:gd name="T41" fmla="*/ 84 h 246"/>
                <a:gd name="T42" fmla="*/ 239 w 247"/>
                <a:gd name="T43" fmla="*/ 182 h 246"/>
                <a:gd name="T44" fmla="*/ 239 w 247"/>
                <a:gd name="T45" fmla="*/ 73 h 246"/>
                <a:gd name="T46" fmla="*/ 178 w 247"/>
                <a:gd name="T47" fmla="*/ 129 h 246"/>
                <a:gd name="T48" fmla="*/ 144 w 247"/>
                <a:gd name="T49" fmla="*/ 97 h 246"/>
                <a:gd name="T50" fmla="*/ 144 w 247"/>
                <a:gd name="T51" fmla="*/ 67 h 246"/>
                <a:gd name="T52" fmla="*/ 238 w 247"/>
                <a:gd name="T53" fmla="*/ 67 h 246"/>
                <a:gd name="T54" fmla="*/ 238 w 247"/>
                <a:gd name="T55" fmla="*/ 73 h 246"/>
                <a:gd name="T56" fmla="*/ 239 w 247"/>
                <a:gd name="T57" fmla="*/ 7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46">
                  <a:moveTo>
                    <a:pt x="240" y="59"/>
                  </a:moveTo>
                  <a:cubicBezTo>
                    <a:pt x="144" y="59"/>
                    <a:pt x="144" y="59"/>
                    <a:pt x="144" y="59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190"/>
                    <a:pt x="144" y="190"/>
                    <a:pt x="144" y="190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4" y="190"/>
                    <a:pt x="247" y="187"/>
                    <a:pt x="247" y="184"/>
                  </a:cubicBezTo>
                  <a:cubicBezTo>
                    <a:pt x="247" y="65"/>
                    <a:pt x="247" y="65"/>
                    <a:pt x="247" y="65"/>
                  </a:cubicBezTo>
                  <a:cubicBezTo>
                    <a:pt x="247" y="61"/>
                    <a:pt x="244" y="59"/>
                    <a:pt x="240" y="59"/>
                  </a:cubicBezTo>
                  <a:close/>
                  <a:moveTo>
                    <a:pt x="67" y="168"/>
                  </a:moveTo>
                  <a:cubicBezTo>
                    <a:pt x="20" y="164"/>
                    <a:pt x="22" y="78"/>
                    <a:pt x="69" y="75"/>
                  </a:cubicBezTo>
                  <a:cubicBezTo>
                    <a:pt x="120" y="73"/>
                    <a:pt x="119" y="171"/>
                    <a:pt x="67" y="168"/>
                  </a:cubicBezTo>
                  <a:close/>
                  <a:moveTo>
                    <a:pt x="239" y="182"/>
                  </a:moveTo>
                  <a:cubicBezTo>
                    <a:pt x="144" y="182"/>
                    <a:pt x="144" y="182"/>
                    <a:pt x="144" y="182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5" y="137"/>
                    <a:pt x="176" y="138"/>
                    <a:pt x="178" y="138"/>
                  </a:cubicBezTo>
                  <a:cubicBezTo>
                    <a:pt x="180" y="138"/>
                    <a:pt x="181" y="137"/>
                    <a:pt x="183" y="136"/>
                  </a:cubicBezTo>
                  <a:cubicBezTo>
                    <a:pt x="239" y="84"/>
                    <a:pt x="239" y="84"/>
                    <a:pt x="239" y="84"/>
                  </a:cubicBezTo>
                  <a:lnTo>
                    <a:pt x="239" y="182"/>
                  </a:lnTo>
                  <a:close/>
                  <a:moveTo>
                    <a:pt x="239" y="73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44" y="97"/>
                    <a:pt x="144" y="97"/>
                    <a:pt x="144" y="97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38" y="73"/>
                    <a:pt x="238" y="73"/>
                    <a:pt x="238" y="73"/>
                  </a:cubicBezTo>
                  <a:lnTo>
                    <a:pt x="239" y="73"/>
                  </a:lnTo>
                  <a:close/>
                </a:path>
              </a:pathLst>
            </a:custGeom>
            <a:solidFill>
              <a:srgbClr val="237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2" name="Freeform 155"/>
            <p:cNvSpPr>
              <a:spLocks/>
            </p:cNvSpPr>
            <p:nvPr/>
          </p:nvSpPr>
          <p:spPr bwMode="auto">
            <a:xfrm>
              <a:off x="1108076" y="1792288"/>
              <a:ext cx="146050" cy="169863"/>
            </a:xfrm>
            <a:custGeom>
              <a:avLst/>
              <a:gdLst>
                <a:gd name="T0" fmla="*/ 26 w 52"/>
                <a:gd name="T1" fmla="*/ 2 h 60"/>
                <a:gd name="T2" fmla="*/ 25 w 52"/>
                <a:gd name="T3" fmla="*/ 59 h 60"/>
                <a:gd name="T4" fmla="*/ 26 w 52"/>
                <a:gd name="T5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60">
                  <a:moveTo>
                    <a:pt x="26" y="2"/>
                  </a:moveTo>
                  <a:cubicBezTo>
                    <a:pt x="0" y="3"/>
                    <a:pt x="0" y="58"/>
                    <a:pt x="25" y="59"/>
                  </a:cubicBezTo>
                  <a:cubicBezTo>
                    <a:pt x="52" y="60"/>
                    <a:pt x="52" y="0"/>
                    <a:pt x="26" y="2"/>
                  </a:cubicBezTo>
                  <a:close/>
                </a:path>
              </a:pathLst>
            </a:custGeom>
            <a:solidFill>
              <a:srgbClr val="237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00" name="グループ化 699"/>
          <p:cNvGrpSpPr/>
          <p:nvPr/>
        </p:nvGrpSpPr>
        <p:grpSpPr>
          <a:xfrm>
            <a:off x="1927226" y="1622426"/>
            <a:ext cx="693738" cy="500063"/>
            <a:chOff x="1927226" y="1622426"/>
            <a:chExt cx="693738" cy="500063"/>
          </a:xfrm>
        </p:grpSpPr>
        <p:sp>
          <p:nvSpPr>
            <p:cNvPr id="633" name="Freeform 156"/>
            <p:cNvSpPr>
              <a:spLocks/>
            </p:cNvSpPr>
            <p:nvPr/>
          </p:nvSpPr>
          <p:spPr bwMode="auto">
            <a:xfrm>
              <a:off x="1927226" y="1622426"/>
              <a:ext cx="693738" cy="500063"/>
            </a:xfrm>
            <a:custGeom>
              <a:avLst/>
              <a:gdLst>
                <a:gd name="T0" fmla="*/ 122 w 245"/>
                <a:gd name="T1" fmla="*/ 176 h 176"/>
                <a:gd name="T2" fmla="*/ 9 w 245"/>
                <a:gd name="T3" fmla="*/ 176 h 176"/>
                <a:gd name="T4" fmla="*/ 0 w 245"/>
                <a:gd name="T5" fmla="*/ 166 h 176"/>
                <a:gd name="T6" fmla="*/ 0 w 245"/>
                <a:gd name="T7" fmla="*/ 10 h 176"/>
                <a:gd name="T8" fmla="*/ 9 w 245"/>
                <a:gd name="T9" fmla="*/ 0 h 176"/>
                <a:gd name="T10" fmla="*/ 235 w 245"/>
                <a:gd name="T11" fmla="*/ 0 h 176"/>
                <a:gd name="T12" fmla="*/ 244 w 245"/>
                <a:gd name="T13" fmla="*/ 10 h 176"/>
                <a:gd name="T14" fmla="*/ 244 w 245"/>
                <a:gd name="T15" fmla="*/ 166 h 176"/>
                <a:gd name="T16" fmla="*/ 235 w 245"/>
                <a:gd name="T17" fmla="*/ 176 h 176"/>
                <a:gd name="T18" fmla="*/ 122 w 245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176">
                  <a:moveTo>
                    <a:pt x="122" y="176"/>
                  </a:moveTo>
                  <a:cubicBezTo>
                    <a:pt x="84" y="176"/>
                    <a:pt x="47" y="176"/>
                    <a:pt x="9" y="176"/>
                  </a:cubicBezTo>
                  <a:cubicBezTo>
                    <a:pt x="3" y="176"/>
                    <a:pt x="0" y="173"/>
                    <a:pt x="0" y="166"/>
                  </a:cubicBezTo>
                  <a:cubicBezTo>
                    <a:pt x="0" y="114"/>
                    <a:pt x="0" y="62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84" y="0"/>
                    <a:pt x="160" y="0"/>
                    <a:pt x="235" y="0"/>
                  </a:cubicBezTo>
                  <a:cubicBezTo>
                    <a:pt x="240" y="0"/>
                    <a:pt x="245" y="3"/>
                    <a:pt x="244" y="10"/>
                  </a:cubicBezTo>
                  <a:cubicBezTo>
                    <a:pt x="244" y="62"/>
                    <a:pt x="244" y="114"/>
                    <a:pt x="244" y="166"/>
                  </a:cubicBezTo>
                  <a:cubicBezTo>
                    <a:pt x="244" y="173"/>
                    <a:pt x="242" y="176"/>
                    <a:pt x="235" y="176"/>
                  </a:cubicBezTo>
                  <a:cubicBezTo>
                    <a:pt x="197" y="176"/>
                    <a:pt x="160" y="176"/>
                    <a:pt x="122" y="176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4" name="Freeform 157"/>
            <p:cNvSpPr>
              <a:spLocks/>
            </p:cNvSpPr>
            <p:nvPr/>
          </p:nvSpPr>
          <p:spPr bwMode="auto">
            <a:xfrm>
              <a:off x="1985963" y="1682751"/>
              <a:ext cx="573088" cy="379413"/>
            </a:xfrm>
            <a:custGeom>
              <a:avLst/>
              <a:gdLst>
                <a:gd name="T0" fmla="*/ 101 w 202"/>
                <a:gd name="T1" fmla="*/ 134 h 134"/>
                <a:gd name="T2" fmla="*/ 3 w 202"/>
                <a:gd name="T3" fmla="*/ 134 h 134"/>
                <a:gd name="T4" fmla="*/ 0 w 202"/>
                <a:gd name="T5" fmla="*/ 131 h 134"/>
                <a:gd name="T6" fmla="*/ 0 w 202"/>
                <a:gd name="T7" fmla="*/ 3 h 134"/>
                <a:gd name="T8" fmla="*/ 3 w 202"/>
                <a:gd name="T9" fmla="*/ 0 h 134"/>
                <a:gd name="T10" fmla="*/ 199 w 202"/>
                <a:gd name="T11" fmla="*/ 0 h 134"/>
                <a:gd name="T12" fmla="*/ 202 w 202"/>
                <a:gd name="T13" fmla="*/ 3 h 134"/>
                <a:gd name="T14" fmla="*/ 202 w 202"/>
                <a:gd name="T15" fmla="*/ 131 h 134"/>
                <a:gd name="T16" fmla="*/ 199 w 202"/>
                <a:gd name="T17" fmla="*/ 134 h 134"/>
                <a:gd name="T18" fmla="*/ 101 w 202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34">
                  <a:moveTo>
                    <a:pt x="101" y="134"/>
                  </a:moveTo>
                  <a:cubicBezTo>
                    <a:pt x="68" y="134"/>
                    <a:pt x="35" y="134"/>
                    <a:pt x="3" y="134"/>
                  </a:cubicBezTo>
                  <a:cubicBezTo>
                    <a:pt x="0" y="134"/>
                    <a:pt x="0" y="133"/>
                    <a:pt x="0" y="131"/>
                  </a:cubicBezTo>
                  <a:cubicBezTo>
                    <a:pt x="0" y="88"/>
                    <a:pt x="0" y="46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68" y="1"/>
                    <a:pt x="134" y="1"/>
                    <a:pt x="199" y="0"/>
                  </a:cubicBezTo>
                  <a:cubicBezTo>
                    <a:pt x="202" y="0"/>
                    <a:pt x="202" y="1"/>
                    <a:pt x="202" y="3"/>
                  </a:cubicBezTo>
                  <a:cubicBezTo>
                    <a:pt x="202" y="46"/>
                    <a:pt x="202" y="88"/>
                    <a:pt x="202" y="131"/>
                  </a:cubicBezTo>
                  <a:cubicBezTo>
                    <a:pt x="202" y="133"/>
                    <a:pt x="202" y="134"/>
                    <a:pt x="199" y="134"/>
                  </a:cubicBezTo>
                  <a:cubicBezTo>
                    <a:pt x="167" y="134"/>
                    <a:pt x="134" y="134"/>
                    <a:pt x="101" y="13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5" name="Freeform 158"/>
            <p:cNvSpPr>
              <a:spLocks/>
            </p:cNvSpPr>
            <p:nvPr/>
          </p:nvSpPr>
          <p:spPr bwMode="auto">
            <a:xfrm>
              <a:off x="2008188" y="1716088"/>
              <a:ext cx="528638" cy="312738"/>
            </a:xfrm>
            <a:custGeom>
              <a:avLst/>
              <a:gdLst>
                <a:gd name="T0" fmla="*/ 158 w 186"/>
                <a:gd name="T1" fmla="*/ 43 h 110"/>
                <a:gd name="T2" fmla="*/ 111 w 186"/>
                <a:gd name="T3" fmla="*/ 110 h 110"/>
                <a:gd name="T4" fmla="*/ 70 w 186"/>
                <a:gd name="T5" fmla="*/ 24 h 110"/>
                <a:gd name="T6" fmla="*/ 47 w 186"/>
                <a:gd name="T7" fmla="*/ 70 h 110"/>
                <a:gd name="T8" fmla="*/ 45 w 186"/>
                <a:gd name="T9" fmla="*/ 68 h 110"/>
                <a:gd name="T10" fmla="*/ 26 w 186"/>
                <a:gd name="T11" fmla="*/ 47 h 110"/>
                <a:gd name="T12" fmla="*/ 23 w 186"/>
                <a:gd name="T13" fmla="*/ 47 h 110"/>
                <a:gd name="T14" fmla="*/ 15 w 186"/>
                <a:gd name="T15" fmla="*/ 63 h 110"/>
                <a:gd name="T16" fmla="*/ 12 w 186"/>
                <a:gd name="T17" fmla="*/ 65 h 110"/>
                <a:gd name="T18" fmla="*/ 2 w 186"/>
                <a:gd name="T19" fmla="*/ 65 h 110"/>
                <a:gd name="T20" fmla="*/ 0 w 186"/>
                <a:gd name="T21" fmla="*/ 63 h 110"/>
                <a:gd name="T22" fmla="*/ 0 w 186"/>
                <a:gd name="T23" fmla="*/ 56 h 110"/>
                <a:gd name="T24" fmla="*/ 1 w 186"/>
                <a:gd name="T25" fmla="*/ 55 h 110"/>
                <a:gd name="T26" fmla="*/ 10 w 186"/>
                <a:gd name="T27" fmla="*/ 49 h 110"/>
                <a:gd name="T28" fmla="*/ 21 w 186"/>
                <a:gd name="T29" fmla="*/ 27 h 110"/>
                <a:gd name="T30" fmla="*/ 44 w 186"/>
                <a:gd name="T31" fmla="*/ 52 h 110"/>
                <a:gd name="T32" fmla="*/ 71 w 186"/>
                <a:gd name="T33" fmla="*/ 0 h 110"/>
                <a:gd name="T34" fmla="*/ 113 w 186"/>
                <a:gd name="T35" fmla="*/ 89 h 110"/>
                <a:gd name="T36" fmla="*/ 161 w 186"/>
                <a:gd name="T37" fmla="*/ 19 h 110"/>
                <a:gd name="T38" fmla="*/ 170 w 186"/>
                <a:gd name="T39" fmla="*/ 45 h 110"/>
                <a:gd name="T40" fmla="*/ 179 w 186"/>
                <a:gd name="T41" fmla="*/ 73 h 110"/>
                <a:gd name="T42" fmla="*/ 182 w 186"/>
                <a:gd name="T43" fmla="*/ 76 h 110"/>
                <a:gd name="T44" fmla="*/ 186 w 186"/>
                <a:gd name="T45" fmla="*/ 80 h 110"/>
                <a:gd name="T46" fmla="*/ 186 w 186"/>
                <a:gd name="T47" fmla="*/ 85 h 110"/>
                <a:gd name="T48" fmla="*/ 185 w 186"/>
                <a:gd name="T49" fmla="*/ 86 h 110"/>
                <a:gd name="T50" fmla="*/ 173 w 186"/>
                <a:gd name="T51" fmla="*/ 86 h 110"/>
                <a:gd name="T52" fmla="*/ 171 w 186"/>
                <a:gd name="T53" fmla="*/ 84 h 110"/>
                <a:gd name="T54" fmla="*/ 159 w 186"/>
                <a:gd name="T55" fmla="*/ 46 h 110"/>
                <a:gd name="T56" fmla="*/ 158 w 186"/>
                <a:gd name="T57" fmla="*/ 4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110">
                  <a:moveTo>
                    <a:pt x="158" y="43"/>
                  </a:moveTo>
                  <a:cubicBezTo>
                    <a:pt x="142" y="65"/>
                    <a:pt x="127" y="88"/>
                    <a:pt x="111" y="110"/>
                  </a:cubicBezTo>
                  <a:cubicBezTo>
                    <a:pt x="97" y="82"/>
                    <a:pt x="84" y="53"/>
                    <a:pt x="70" y="24"/>
                  </a:cubicBezTo>
                  <a:cubicBezTo>
                    <a:pt x="62" y="40"/>
                    <a:pt x="55" y="55"/>
                    <a:pt x="47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9" y="61"/>
                    <a:pt x="32" y="54"/>
                    <a:pt x="26" y="47"/>
                  </a:cubicBezTo>
                  <a:cubicBezTo>
                    <a:pt x="24" y="45"/>
                    <a:pt x="24" y="46"/>
                    <a:pt x="23" y="47"/>
                  </a:cubicBezTo>
                  <a:cubicBezTo>
                    <a:pt x="20" y="53"/>
                    <a:pt x="17" y="58"/>
                    <a:pt x="15" y="63"/>
                  </a:cubicBezTo>
                  <a:cubicBezTo>
                    <a:pt x="14" y="65"/>
                    <a:pt x="14" y="65"/>
                    <a:pt x="12" y="65"/>
                  </a:cubicBezTo>
                  <a:cubicBezTo>
                    <a:pt x="9" y="65"/>
                    <a:pt x="5" y="65"/>
                    <a:pt x="2" y="65"/>
                  </a:cubicBezTo>
                  <a:cubicBezTo>
                    <a:pt x="0" y="65"/>
                    <a:pt x="0" y="65"/>
                    <a:pt x="0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5"/>
                    <a:pt x="0" y="54"/>
                    <a:pt x="1" y="55"/>
                  </a:cubicBezTo>
                  <a:cubicBezTo>
                    <a:pt x="6" y="56"/>
                    <a:pt x="8" y="53"/>
                    <a:pt x="10" y="49"/>
                  </a:cubicBezTo>
                  <a:cubicBezTo>
                    <a:pt x="13" y="41"/>
                    <a:pt x="17" y="34"/>
                    <a:pt x="21" y="27"/>
                  </a:cubicBezTo>
                  <a:cubicBezTo>
                    <a:pt x="29" y="35"/>
                    <a:pt x="37" y="43"/>
                    <a:pt x="44" y="52"/>
                  </a:cubicBezTo>
                  <a:cubicBezTo>
                    <a:pt x="53" y="34"/>
                    <a:pt x="62" y="17"/>
                    <a:pt x="71" y="0"/>
                  </a:cubicBezTo>
                  <a:cubicBezTo>
                    <a:pt x="85" y="30"/>
                    <a:pt x="99" y="59"/>
                    <a:pt x="113" y="89"/>
                  </a:cubicBezTo>
                  <a:cubicBezTo>
                    <a:pt x="129" y="66"/>
                    <a:pt x="145" y="42"/>
                    <a:pt x="161" y="19"/>
                  </a:cubicBezTo>
                  <a:cubicBezTo>
                    <a:pt x="164" y="28"/>
                    <a:pt x="167" y="36"/>
                    <a:pt x="170" y="45"/>
                  </a:cubicBezTo>
                  <a:cubicBezTo>
                    <a:pt x="173" y="55"/>
                    <a:pt x="176" y="64"/>
                    <a:pt x="179" y="73"/>
                  </a:cubicBezTo>
                  <a:cubicBezTo>
                    <a:pt x="179" y="75"/>
                    <a:pt x="180" y="76"/>
                    <a:pt x="182" y="76"/>
                  </a:cubicBezTo>
                  <a:cubicBezTo>
                    <a:pt x="186" y="76"/>
                    <a:pt x="186" y="76"/>
                    <a:pt x="186" y="80"/>
                  </a:cubicBezTo>
                  <a:cubicBezTo>
                    <a:pt x="186" y="82"/>
                    <a:pt x="186" y="83"/>
                    <a:pt x="186" y="85"/>
                  </a:cubicBezTo>
                  <a:cubicBezTo>
                    <a:pt x="186" y="86"/>
                    <a:pt x="186" y="86"/>
                    <a:pt x="185" y="86"/>
                  </a:cubicBezTo>
                  <a:cubicBezTo>
                    <a:pt x="181" y="86"/>
                    <a:pt x="177" y="86"/>
                    <a:pt x="173" y="86"/>
                  </a:cubicBezTo>
                  <a:cubicBezTo>
                    <a:pt x="171" y="87"/>
                    <a:pt x="171" y="85"/>
                    <a:pt x="171" y="84"/>
                  </a:cubicBezTo>
                  <a:cubicBezTo>
                    <a:pt x="167" y="71"/>
                    <a:pt x="163" y="58"/>
                    <a:pt x="159" y="46"/>
                  </a:cubicBezTo>
                  <a:cubicBezTo>
                    <a:pt x="158" y="45"/>
                    <a:pt x="158" y="44"/>
                    <a:pt x="158" y="43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02" name="グループ化 701"/>
          <p:cNvGrpSpPr/>
          <p:nvPr/>
        </p:nvGrpSpPr>
        <p:grpSpPr>
          <a:xfrm>
            <a:off x="2836863" y="1524001"/>
            <a:ext cx="711200" cy="711200"/>
            <a:chOff x="2836863" y="1524001"/>
            <a:chExt cx="711200" cy="711200"/>
          </a:xfrm>
        </p:grpSpPr>
        <p:sp>
          <p:nvSpPr>
            <p:cNvPr id="636" name="Freeform 159"/>
            <p:cNvSpPr>
              <a:spLocks noEditPoints="1"/>
            </p:cNvSpPr>
            <p:nvPr/>
          </p:nvSpPr>
          <p:spPr bwMode="auto">
            <a:xfrm>
              <a:off x="2949576" y="1636713"/>
              <a:ext cx="485775" cy="482600"/>
            </a:xfrm>
            <a:custGeom>
              <a:avLst/>
              <a:gdLst>
                <a:gd name="T0" fmla="*/ 86 w 171"/>
                <a:gd name="T1" fmla="*/ 0 h 170"/>
                <a:gd name="T2" fmla="*/ 0 w 171"/>
                <a:gd name="T3" fmla="*/ 85 h 170"/>
                <a:gd name="T4" fmla="*/ 86 w 171"/>
                <a:gd name="T5" fmla="*/ 170 h 170"/>
                <a:gd name="T6" fmla="*/ 171 w 171"/>
                <a:gd name="T7" fmla="*/ 85 h 170"/>
                <a:gd name="T8" fmla="*/ 86 w 171"/>
                <a:gd name="T9" fmla="*/ 0 h 170"/>
                <a:gd name="T10" fmla="*/ 113 w 171"/>
                <a:gd name="T11" fmla="*/ 83 h 170"/>
                <a:gd name="T12" fmla="*/ 86 w 171"/>
                <a:gd name="T13" fmla="*/ 111 h 170"/>
                <a:gd name="T14" fmla="*/ 58 w 171"/>
                <a:gd name="T15" fmla="*/ 83 h 170"/>
                <a:gd name="T16" fmla="*/ 86 w 171"/>
                <a:gd name="T17" fmla="*/ 55 h 170"/>
                <a:gd name="T18" fmla="*/ 106 w 171"/>
                <a:gd name="T19" fmla="*/ 65 h 170"/>
                <a:gd name="T20" fmla="*/ 106 w 171"/>
                <a:gd name="T21" fmla="*/ 65 h 170"/>
                <a:gd name="T22" fmla="*/ 158 w 171"/>
                <a:gd name="T23" fmla="*/ 45 h 170"/>
                <a:gd name="T24" fmla="*/ 162 w 171"/>
                <a:gd name="T25" fmla="*/ 53 h 170"/>
                <a:gd name="T26" fmla="*/ 112 w 171"/>
                <a:gd name="T27" fmla="*/ 81 h 170"/>
                <a:gd name="T28" fmla="*/ 113 w 171"/>
                <a:gd name="T29" fmla="*/ 8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70">
                  <a:moveTo>
                    <a:pt x="86" y="0"/>
                  </a:moveTo>
                  <a:cubicBezTo>
                    <a:pt x="39" y="0"/>
                    <a:pt x="0" y="39"/>
                    <a:pt x="0" y="85"/>
                  </a:cubicBezTo>
                  <a:cubicBezTo>
                    <a:pt x="0" y="132"/>
                    <a:pt x="39" y="170"/>
                    <a:pt x="86" y="170"/>
                  </a:cubicBezTo>
                  <a:cubicBezTo>
                    <a:pt x="132" y="170"/>
                    <a:pt x="171" y="132"/>
                    <a:pt x="171" y="85"/>
                  </a:cubicBezTo>
                  <a:cubicBezTo>
                    <a:pt x="171" y="39"/>
                    <a:pt x="133" y="0"/>
                    <a:pt x="86" y="0"/>
                  </a:cubicBezTo>
                  <a:close/>
                  <a:moveTo>
                    <a:pt x="113" y="83"/>
                  </a:moveTo>
                  <a:cubicBezTo>
                    <a:pt x="113" y="98"/>
                    <a:pt x="101" y="111"/>
                    <a:pt x="86" y="111"/>
                  </a:cubicBezTo>
                  <a:cubicBezTo>
                    <a:pt x="70" y="111"/>
                    <a:pt x="58" y="99"/>
                    <a:pt x="58" y="83"/>
                  </a:cubicBezTo>
                  <a:cubicBezTo>
                    <a:pt x="58" y="68"/>
                    <a:pt x="70" y="55"/>
                    <a:pt x="86" y="55"/>
                  </a:cubicBezTo>
                  <a:cubicBezTo>
                    <a:pt x="94" y="55"/>
                    <a:pt x="101" y="59"/>
                    <a:pt x="10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12" y="81"/>
                    <a:pt x="112" y="81"/>
                    <a:pt x="112" y="81"/>
                  </a:cubicBezTo>
                  <a:cubicBezTo>
                    <a:pt x="113" y="82"/>
                    <a:pt x="113" y="82"/>
                    <a:pt x="113" y="83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7" name="Freeform 160"/>
            <p:cNvSpPr>
              <a:spLocks noEditPoints="1"/>
            </p:cNvSpPr>
            <p:nvPr/>
          </p:nvSpPr>
          <p:spPr bwMode="auto">
            <a:xfrm>
              <a:off x="2836863" y="1524001"/>
              <a:ext cx="711200" cy="711200"/>
            </a:xfrm>
            <a:custGeom>
              <a:avLst/>
              <a:gdLst>
                <a:gd name="T0" fmla="*/ 126 w 251"/>
                <a:gd name="T1" fmla="*/ 0 h 251"/>
                <a:gd name="T2" fmla="*/ 0 w 251"/>
                <a:gd name="T3" fmla="*/ 125 h 251"/>
                <a:gd name="T4" fmla="*/ 126 w 251"/>
                <a:gd name="T5" fmla="*/ 251 h 251"/>
                <a:gd name="T6" fmla="*/ 251 w 251"/>
                <a:gd name="T7" fmla="*/ 125 h 251"/>
                <a:gd name="T8" fmla="*/ 126 w 251"/>
                <a:gd name="T9" fmla="*/ 0 h 251"/>
                <a:gd name="T10" fmla="*/ 126 w 251"/>
                <a:gd name="T11" fmla="*/ 230 h 251"/>
                <a:gd name="T12" fmla="*/ 22 w 251"/>
                <a:gd name="T13" fmla="*/ 126 h 251"/>
                <a:gd name="T14" fmla="*/ 126 w 251"/>
                <a:gd name="T15" fmla="*/ 22 h 251"/>
                <a:gd name="T16" fmla="*/ 229 w 251"/>
                <a:gd name="T17" fmla="*/ 126 h 251"/>
                <a:gd name="T18" fmla="*/ 126 w 251"/>
                <a:gd name="T19" fmla="*/ 23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" h="251">
                  <a:moveTo>
                    <a:pt x="126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5"/>
                    <a:pt x="56" y="251"/>
                    <a:pt x="126" y="251"/>
                  </a:cubicBezTo>
                  <a:cubicBezTo>
                    <a:pt x="195" y="251"/>
                    <a:pt x="251" y="195"/>
                    <a:pt x="251" y="125"/>
                  </a:cubicBezTo>
                  <a:cubicBezTo>
                    <a:pt x="251" y="56"/>
                    <a:pt x="195" y="0"/>
                    <a:pt x="126" y="0"/>
                  </a:cubicBezTo>
                  <a:close/>
                  <a:moveTo>
                    <a:pt x="126" y="230"/>
                  </a:moveTo>
                  <a:cubicBezTo>
                    <a:pt x="68" y="230"/>
                    <a:pt x="22" y="183"/>
                    <a:pt x="22" y="126"/>
                  </a:cubicBezTo>
                  <a:cubicBezTo>
                    <a:pt x="22" y="69"/>
                    <a:pt x="69" y="22"/>
                    <a:pt x="126" y="22"/>
                  </a:cubicBezTo>
                  <a:cubicBezTo>
                    <a:pt x="183" y="22"/>
                    <a:pt x="229" y="69"/>
                    <a:pt x="229" y="126"/>
                  </a:cubicBezTo>
                  <a:cubicBezTo>
                    <a:pt x="230" y="183"/>
                    <a:pt x="183" y="230"/>
                    <a:pt x="126" y="23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638" name="Freeform 161"/>
          <p:cNvSpPr>
            <a:spLocks noEditPoints="1"/>
          </p:cNvSpPr>
          <p:nvPr/>
        </p:nvSpPr>
        <p:spPr bwMode="auto">
          <a:xfrm>
            <a:off x="3887788" y="1524001"/>
            <a:ext cx="490538" cy="736600"/>
          </a:xfrm>
          <a:custGeom>
            <a:avLst/>
            <a:gdLst>
              <a:gd name="T0" fmla="*/ 157 w 173"/>
              <a:gd name="T1" fmla="*/ 0 h 260"/>
              <a:gd name="T2" fmla="*/ 17 w 173"/>
              <a:gd name="T3" fmla="*/ 0 h 260"/>
              <a:gd name="T4" fmla="*/ 0 w 173"/>
              <a:gd name="T5" fmla="*/ 18 h 260"/>
              <a:gd name="T6" fmla="*/ 0 w 173"/>
              <a:gd name="T7" fmla="*/ 242 h 260"/>
              <a:gd name="T8" fmla="*/ 17 w 173"/>
              <a:gd name="T9" fmla="*/ 260 h 260"/>
              <a:gd name="T10" fmla="*/ 157 w 173"/>
              <a:gd name="T11" fmla="*/ 260 h 260"/>
              <a:gd name="T12" fmla="*/ 173 w 173"/>
              <a:gd name="T13" fmla="*/ 242 h 260"/>
              <a:gd name="T14" fmla="*/ 173 w 173"/>
              <a:gd name="T15" fmla="*/ 18 h 260"/>
              <a:gd name="T16" fmla="*/ 157 w 173"/>
              <a:gd name="T17" fmla="*/ 0 h 260"/>
              <a:gd name="T18" fmla="*/ 61 w 173"/>
              <a:gd name="T19" fmla="*/ 11 h 260"/>
              <a:gd name="T20" fmla="*/ 114 w 173"/>
              <a:gd name="T21" fmla="*/ 11 h 260"/>
              <a:gd name="T22" fmla="*/ 121 w 173"/>
              <a:gd name="T23" fmla="*/ 15 h 260"/>
              <a:gd name="T24" fmla="*/ 114 w 173"/>
              <a:gd name="T25" fmla="*/ 19 h 260"/>
              <a:gd name="T26" fmla="*/ 61 w 173"/>
              <a:gd name="T27" fmla="*/ 19 h 260"/>
              <a:gd name="T28" fmla="*/ 54 w 173"/>
              <a:gd name="T29" fmla="*/ 15 h 260"/>
              <a:gd name="T30" fmla="*/ 61 w 173"/>
              <a:gd name="T31" fmla="*/ 11 h 260"/>
              <a:gd name="T32" fmla="*/ 102 w 173"/>
              <a:gd name="T33" fmla="*/ 241 h 260"/>
              <a:gd name="T34" fmla="*/ 73 w 173"/>
              <a:gd name="T35" fmla="*/ 241 h 260"/>
              <a:gd name="T36" fmla="*/ 67 w 173"/>
              <a:gd name="T37" fmla="*/ 234 h 260"/>
              <a:gd name="T38" fmla="*/ 73 w 173"/>
              <a:gd name="T39" fmla="*/ 228 h 260"/>
              <a:gd name="T40" fmla="*/ 102 w 173"/>
              <a:gd name="T41" fmla="*/ 228 h 260"/>
              <a:gd name="T42" fmla="*/ 108 w 173"/>
              <a:gd name="T43" fmla="*/ 234 h 260"/>
              <a:gd name="T44" fmla="*/ 102 w 173"/>
              <a:gd name="T45" fmla="*/ 241 h 260"/>
              <a:gd name="T46" fmla="*/ 155 w 173"/>
              <a:gd name="T47" fmla="*/ 216 h 260"/>
              <a:gd name="T48" fmla="*/ 19 w 173"/>
              <a:gd name="T49" fmla="*/ 216 h 260"/>
              <a:gd name="T50" fmla="*/ 19 w 173"/>
              <a:gd name="T51" fmla="*/ 31 h 260"/>
              <a:gd name="T52" fmla="*/ 155 w 173"/>
              <a:gd name="T53" fmla="*/ 31 h 260"/>
              <a:gd name="T54" fmla="*/ 155 w 173"/>
              <a:gd name="T55" fmla="*/ 2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3" h="260">
                <a:moveTo>
                  <a:pt x="157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2"/>
                  <a:pt x="8" y="260"/>
                  <a:pt x="17" y="260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6" y="260"/>
                  <a:pt x="173" y="252"/>
                  <a:pt x="173" y="242"/>
                </a:cubicBezTo>
                <a:cubicBezTo>
                  <a:pt x="173" y="18"/>
                  <a:pt x="173" y="18"/>
                  <a:pt x="173" y="18"/>
                </a:cubicBezTo>
                <a:cubicBezTo>
                  <a:pt x="173" y="8"/>
                  <a:pt x="166" y="0"/>
                  <a:pt x="157" y="0"/>
                </a:cubicBezTo>
                <a:close/>
                <a:moveTo>
                  <a:pt x="61" y="11"/>
                </a:moveTo>
                <a:cubicBezTo>
                  <a:pt x="114" y="11"/>
                  <a:pt x="114" y="11"/>
                  <a:pt x="114" y="11"/>
                </a:cubicBezTo>
                <a:cubicBezTo>
                  <a:pt x="118" y="11"/>
                  <a:pt x="121" y="12"/>
                  <a:pt x="121" y="15"/>
                </a:cubicBezTo>
                <a:cubicBezTo>
                  <a:pt x="121" y="19"/>
                  <a:pt x="118" y="19"/>
                  <a:pt x="114" y="19"/>
                </a:cubicBezTo>
                <a:cubicBezTo>
                  <a:pt x="61" y="19"/>
                  <a:pt x="61" y="19"/>
                  <a:pt x="61" y="19"/>
                </a:cubicBezTo>
                <a:cubicBezTo>
                  <a:pt x="57" y="19"/>
                  <a:pt x="54" y="19"/>
                  <a:pt x="54" y="15"/>
                </a:cubicBezTo>
                <a:cubicBezTo>
                  <a:pt x="54" y="12"/>
                  <a:pt x="57" y="11"/>
                  <a:pt x="61" y="11"/>
                </a:cubicBezTo>
                <a:close/>
                <a:moveTo>
                  <a:pt x="102" y="241"/>
                </a:moveTo>
                <a:cubicBezTo>
                  <a:pt x="73" y="241"/>
                  <a:pt x="73" y="241"/>
                  <a:pt x="73" y="241"/>
                </a:cubicBezTo>
                <a:cubicBezTo>
                  <a:pt x="70" y="241"/>
                  <a:pt x="67" y="238"/>
                  <a:pt x="67" y="234"/>
                </a:cubicBezTo>
                <a:cubicBezTo>
                  <a:pt x="67" y="231"/>
                  <a:pt x="70" y="228"/>
                  <a:pt x="73" y="228"/>
                </a:cubicBezTo>
                <a:cubicBezTo>
                  <a:pt x="102" y="228"/>
                  <a:pt x="102" y="228"/>
                  <a:pt x="102" y="228"/>
                </a:cubicBezTo>
                <a:cubicBezTo>
                  <a:pt x="105" y="228"/>
                  <a:pt x="108" y="231"/>
                  <a:pt x="108" y="234"/>
                </a:cubicBezTo>
                <a:cubicBezTo>
                  <a:pt x="108" y="237"/>
                  <a:pt x="105" y="241"/>
                  <a:pt x="102" y="241"/>
                </a:cubicBezTo>
                <a:close/>
                <a:moveTo>
                  <a:pt x="155" y="216"/>
                </a:moveTo>
                <a:cubicBezTo>
                  <a:pt x="19" y="216"/>
                  <a:pt x="19" y="216"/>
                  <a:pt x="19" y="216"/>
                </a:cubicBezTo>
                <a:cubicBezTo>
                  <a:pt x="19" y="31"/>
                  <a:pt x="19" y="31"/>
                  <a:pt x="19" y="31"/>
                </a:cubicBezTo>
                <a:cubicBezTo>
                  <a:pt x="155" y="31"/>
                  <a:pt x="155" y="31"/>
                  <a:pt x="155" y="31"/>
                </a:cubicBezTo>
                <a:lnTo>
                  <a:pt x="155" y="216"/>
                </a:ln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39" name="Freeform 162"/>
          <p:cNvSpPr>
            <a:spLocks/>
          </p:cNvSpPr>
          <p:nvPr/>
        </p:nvSpPr>
        <p:spPr bwMode="auto">
          <a:xfrm>
            <a:off x="4764088" y="1524001"/>
            <a:ext cx="577850" cy="725488"/>
          </a:xfrm>
          <a:custGeom>
            <a:avLst/>
            <a:gdLst>
              <a:gd name="T0" fmla="*/ 0 w 204"/>
              <a:gd name="T1" fmla="*/ 0 h 256"/>
              <a:gd name="T2" fmla="*/ 0 w 204"/>
              <a:gd name="T3" fmla="*/ 120 h 256"/>
              <a:gd name="T4" fmla="*/ 20 w 204"/>
              <a:gd name="T5" fmla="*/ 120 h 256"/>
              <a:gd name="T6" fmla="*/ 20 w 204"/>
              <a:gd name="T7" fmla="*/ 112 h 256"/>
              <a:gd name="T8" fmla="*/ 34 w 204"/>
              <a:gd name="T9" fmla="*/ 100 h 256"/>
              <a:gd name="T10" fmla="*/ 72 w 204"/>
              <a:gd name="T11" fmla="*/ 100 h 256"/>
              <a:gd name="T12" fmla="*/ 72 w 204"/>
              <a:gd name="T13" fmla="*/ 92 h 256"/>
              <a:gd name="T14" fmla="*/ 80 w 204"/>
              <a:gd name="T15" fmla="*/ 92 h 256"/>
              <a:gd name="T16" fmla="*/ 80 w 204"/>
              <a:gd name="T17" fmla="*/ 108 h 256"/>
              <a:gd name="T18" fmla="*/ 116 w 204"/>
              <a:gd name="T19" fmla="*/ 108 h 256"/>
              <a:gd name="T20" fmla="*/ 116 w 204"/>
              <a:gd name="T21" fmla="*/ 118 h 256"/>
              <a:gd name="T22" fmla="*/ 80 w 204"/>
              <a:gd name="T23" fmla="*/ 118 h 256"/>
              <a:gd name="T24" fmla="*/ 80 w 204"/>
              <a:gd name="T25" fmla="*/ 138 h 256"/>
              <a:gd name="T26" fmla="*/ 116 w 204"/>
              <a:gd name="T27" fmla="*/ 138 h 256"/>
              <a:gd name="T28" fmla="*/ 116 w 204"/>
              <a:gd name="T29" fmla="*/ 148 h 256"/>
              <a:gd name="T30" fmla="*/ 80 w 204"/>
              <a:gd name="T31" fmla="*/ 148 h 256"/>
              <a:gd name="T32" fmla="*/ 80 w 204"/>
              <a:gd name="T33" fmla="*/ 164 h 256"/>
              <a:gd name="T34" fmla="*/ 72 w 204"/>
              <a:gd name="T35" fmla="*/ 164 h 256"/>
              <a:gd name="T36" fmla="*/ 72 w 204"/>
              <a:gd name="T37" fmla="*/ 156 h 256"/>
              <a:gd name="T38" fmla="*/ 34 w 204"/>
              <a:gd name="T39" fmla="*/ 156 h 256"/>
              <a:gd name="T40" fmla="*/ 20 w 204"/>
              <a:gd name="T41" fmla="*/ 144 h 256"/>
              <a:gd name="T42" fmla="*/ 20 w 204"/>
              <a:gd name="T43" fmla="*/ 136 h 256"/>
              <a:gd name="T44" fmla="*/ 0 w 204"/>
              <a:gd name="T45" fmla="*/ 136 h 256"/>
              <a:gd name="T46" fmla="*/ 0 w 204"/>
              <a:gd name="T47" fmla="*/ 256 h 256"/>
              <a:gd name="T48" fmla="*/ 204 w 204"/>
              <a:gd name="T49" fmla="*/ 128 h 256"/>
              <a:gd name="T50" fmla="*/ 0 w 204"/>
              <a:gd name="T51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4" h="256">
                <a:moveTo>
                  <a:pt x="0" y="0"/>
                </a:moveTo>
                <a:cubicBezTo>
                  <a:pt x="0" y="120"/>
                  <a:pt x="0" y="120"/>
                  <a:pt x="0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20" y="105"/>
                  <a:pt x="27" y="100"/>
                  <a:pt x="34" y="100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2"/>
                  <a:pt x="80" y="92"/>
                  <a:pt x="80" y="92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6" y="118"/>
                  <a:pt x="116" y="118"/>
                  <a:pt x="116" y="118"/>
                </a:cubicBezTo>
                <a:cubicBezTo>
                  <a:pt x="80" y="118"/>
                  <a:pt x="80" y="118"/>
                  <a:pt x="80" y="118"/>
                </a:cubicBezTo>
                <a:cubicBezTo>
                  <a:pt x="80" y="138"/>
                  <a:pt x="80" y="138"/>
                  <a:pt x="80" y="138"/>
                </a:cubicBezTo>
                <a:cubicBezTo>
                  <a:pt x="116" y="138"/>
                  <a:pt x="116" y="138"/>
                  <a:pt x="116" y="138"/>
                </a:cubicBezTo>
                <a:cubicBezTo>
                  <a:pt x="116" y="148"/>
                  <a:pt x="116" y="148"/>
                  <a:pt x="116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80" y="164"/>
                  <a:pt x="80" y="164"/>
                  <a:pt x="80" y="164"/>
                </a:cubicBezTo>
                <a:cubicBezTo>
                  <a:pt x="72" y="164"/>
                  <a:pt x="72" y="164"/>
                  <a:pt x="72" y="164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26" y="156"/>
                  <a:pt x="20" y="150"/>
                  <a:pt x="20" y="144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256"/>
                  <a:pt x="0" y="256"/>
                  <a:pt x="0" y="256"/>
                </a:cubicBezTo>
                <a:cubicBezTo>
                  <a:pt x="204" y="128"/>
                  <a:pt x="204" y="128"/>
                  <a:pt x="204" y="128"/>
                </a:cubicBezTo>
                <a:lnTo>
                  <a:pt x="0" y="0"/>
                </a:ln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706" name="グループ化 705"/>
          <p:cNvGrpSpPr/>
          <p:nvPr/>
        </p:nvGrpSpPr>
        <p:grpSpPr>
          <a:xfrm>
            <a:off x="5626101" y="1535113"/>
            <a:ext cx="693738" cy="692150"/>
            <a:chOff x="5626101" y="1535113"/>
            <a:chExt cx="693738" cy="692150"/>
          </a:xfrm>
        </p:grpSpPr>
        <p:sp>
          <p:nvSpPr>
            <p:cNvPr id="640" name="Freeform 163"/>
            <p:cNvSpPr>
              <a:spLocks/>
            </p:cNvSpPr>
            <p:nvPr/>
          </p:nvSpPr>
          <p:spPr bwMode="auto">
            <a:xfrm>
              <a:off x="6096001" y="1690688"/>
              <a:ext cx="103188" cy="101600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36 h 36"/>
                <a:gd name="T4" fmla="*/ 36 w 36"/>
                <a:gd name="T5" fmla="*/ 36 h 36"/>
                <a:gd name="T6" fmla="*/ 0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16"/>
                    <a:pt x="20" y="0"/>
                    <a:pt x="0" y="0"/>
                  </a:cubicBezTo>
                  <a:close/>
                </a:path>
              </a:pathLst>
            </a:custGeom>
            <a:solidFill>
              <a:srgbClr val="DC5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1" name="Freeform 164"/>
            <p:cNvSpPr>
              <a:spLocks/>
            </p:cNvSpPr>
            <p:nvPr/>
          </p:nvSpPr>
          <p:spPr bwMode="auto">
            <a:xfrm>
              <a:off x="5807076" y="1789113"/>
              <a:ext cx="57150" cy="82550"/>
            </a:xfrm>
            <a:custGeom>
              <a:avLst/>
              <a:gdLst>
                <a:gd name="T0" fmla="*/ 13 w 20"/>
                <a:gd name="T1" fmla="*/ 2 h 29"/>
                <a:gd name="T2" fmla="*/ 2 w 20"/>
                <a:gd name="T3" fmla="*/ 1 h 29"/>
                <a:gd name="T4" fmla="*/ 1 w 20"/>
                <a:gd name="T5" fmla="*/ 4 h 29"/>
                <a:gd name="T6" fmla="*/ 1 w 20"/>
                <a:gd name="T7" fmla="*/ 13 h 29"/>
                <a:gd name="T8" fmla="*/ 1 w 20"/>
                <a:gd name="T9" fmla="*/ 28 h 29"/>
                <a:gd name="T10" fmla="*/ 11 w 20"/>
                <a:gd name="T11" fmla="*/ 28 h 29"/>
                <a:gd name="T12" fmla="*/ 20 w 20"/>
                <a:gd name="T13" fmla="*/ 15 h 29"/>
                <a:gd name="T14" fmla="*/ 13 w 20"/>
                <a:gd name="T1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9">
                  <a:moveTo>
                    <a:pt x="13" y="2"/>
                  </a:moveTo>
                  <a:cubicBezTo>
                    <a:pt x="9" y="0"/>
                    <a:pt x="6" y="1"/>
                    <a:pt x="2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8"/>
                    <a:pt x="1" y="11"/>
                    <a:pt x="1" y="13"/>
                  </a:cubicBezTo>
                  <a:cubicBezTo>
                    <a:pt x="1" y="18"/>
                    <a:pt x="1" y="23"/>
                    <a:pt x="1" y="28"/>
                  </a:cubicBezTo>
                  <a:cubicBezTo>
                    <a:pt x="5" y="28"/>
                    <a:pt x="8" y="29"/>
                    <a:pt x="11" y="28"/>
                  </a:cubicBezTo>
                  <a:cubicBezTo>
                    <a:pt x="17" y="26"/>
                    <a:pt x="19" y="21"/>
                    <a:pt x="20" y="15"/>
                  </a:cubicBezTo>
                  <a:cubicBezTo>
                    <a:pt x="20" y="10"/>
                    <a:pt x="19" y="4"/>
                    <a:pt x="13" y="2"/>
                  </a:cubicBezTo>
                  <a:close/>
                </a:path>
              </a:pathLst>
            </a:custGeom>
            <a:solidFill>
              <a:srgbClr val="DC5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2" name="Freeform 165"/>
            <p:cNvSpPr>
              <a:spLocks noEditPoints="1"/>
            </p:cNvSpPr>
            <p:nvPr/>
          </p:nvSpPr>
          <p:spPr bwMode="auto">
            <a:xfrm>
              <a:off x="5626101" y="1535113"/>
              <a:ext cx="693738" cy="692150"/>
            </a:xfrm>
            <a:custGeom>
              <a:avLst/>
              <a:gdLst>
                <a:gd name="T0" fmla="*/ 238 w 245"/>
                <a:gd name="T1" fmla="*/ 29 h 244"/>
                <a:gd name="T2" fmla="*/ 143 w 245"/>
                <a:gd name="T3" fmla="*/ 29 h 244"/>
                <a:gd name="T4" fmla="*/ 143 w 245"/>
                <a:gd name="T5" fmla="*/ 0 h 244"/>
                <a:gd name="T6" fmla="*/ 0 w 245"/>
                <a:gd name="T7" fmla="*/ 25 h 244"/>
                <a:gd name="T8" fmla="*/ 0 w 245"/>
                <a:gd name="T9" fmla="*/ 219 h 244"/>
                <a:gd name="T10" fmla="*/ 143 w 245"/>
                <a:gd name="T11" fmla="*/ 244 h 244"/>
                <a:gd name="T12" fmla="*/ 143 w 245"/>
                <a:gd name="T13" fmla="*/ 212 h 244"/>
                <a:gd name="T14" fmla="*/ 238 w 245"/>
                <a:gd name="T15" fmla="*/ 212 h 244"/>
                <a:gd name="T16" fmla="*/ 245 w 245"/>
                <a:gd name="T17" fmla="*/ 205 h 244"/>
                <a:gd name="T18" fmla="*/ 245 w 245"/>
                <a:gd name="T19" fmla="*/ 36 h 244"/>
                <a:gd name="T20" fmla="*/ 238 w 245"/>
                <a:gd name="T21" fmla="*/ 29 h 244"/>
                <a:gd name="T22" fmla="*/ 101 w 245"/>
                <a:gd name="T23" fmla="*/ 111 h 244"/>
                <a:gd name="T24" fmla="*/ 84 w 245"/>
                <a:gd name="T25" fmla="*/ 133 h 244"/>
                <a:gd name="T26" fmla="*/ 66 w 245"/>
                <a:gd name="T27" fmla="*/ 134 h 244"/>
                <a:gd name="T28" fmla="*/ 66 w 245"/>
                <a:gd name="T29" fmla="*/ 167 h 244"/>
                <a:gd name="T30" fmla="*/ 54 w 245"/>
                <a:gd name="T31" fmla="*/ 166 h 244"/>
                <a:gd name="T32" fmla="*/ 49 w 245"/>
                <a:gd name="T33" fmla="*/ 164 h 244"/>
                <a:gd name="T34" fmla="*/ 49 w 245"/>
                <a:gd name="T35" fmla="*/ 145 h 244"/>
                <a:gd name="T36" fmla="*/ 49 w 245"/>
                <a:gd name="T37" fmla="*/ 86 h 244"/>
                <a:gd name="T38" fmla="*/ 49 w 245"/>
                <a:gd name="T39" fmla="*/ 78 h 244"/>
                <a:gd name="T40" fmla="*/ 50 w 245"/>
                <a:gd name="T41" fmla="*/ 77 h 244"/>
                <a:gd name="T42" fmla="*/ 74 w 245"/>
                <a:gd name="T43" fmla="*/ 75 h 244"/>
                <a:gd name="T44" fmla="*/ 97 w 245"/>
                <a:gd name="T45" fmla="*/ 84 h 244"/>
                <a:gd name="T46" fmla="*/ 101 w 245"/>
                <a:gd name="T47" fmla="*/ 111 h 244"/>
                <a:gd name="T48" fmla="*/ 236 w 245"/>
                <a:gd name="T49" fmla="*/ 204 h 244"/>
                <a:gd name="T50" fmla="*/ 143 w 245"/>
                <a:gd name="T51" fmla="*/ 204 h 244"/>
                <a:gd name="T52" fmla="*/ 143 w 245"/>
                <a:gd name="T53" fmla="*/ 184 h 244"/>
                <a:gd name="T54" fmla="*/ 212 w 245"/>
                <a:gd name="T55" fmla="*/ 184 h 244"/>
                <a:gd name="T56" fmla="*/ 212 w 245"/>
                <a:gd name="T57" fmla="*/ 173 h 244"/>
                <a:gd name="T58" fmla="*/ 143 w 245"/>
                <a:gd name="T59" fmla="*/ 173 h 244"/>
                <a:gd name="T60" fmla="*/ 143 w 245"/>
                <a:gd name="T61" fmla="*/ 158 h 244"/>
                <a:gd name="T62" fmla="*/ 212 w 245"/>
                <a:gd name="T63" fmla="*/ 158 h 244"/>
                <a:gd name="T64" fmla="*/ 212 w 245"/>
                <a:gd name="T65" fmla="*/ 147 h 244"/>
                <a:gd name="T66" fmla="*/ 143 w 245"/>
                <a:gd name="T67" fmla="*/ 147 h 244"/>
                <a:gd name="T68" fmla="*/ 143 w 245"/>
                <a:gd name="T69" fmla="*/ 130 h 244"/>
                <a:gd name="T70" fmla="*/ 159 w 245"/>
                <a:gd name="T71" fmla="*/ 134 h 244"/>
                <a:gd name="T72" fmla="*/ 195 w 245"/>
                <a:gd name="T73" fmla="*/ 98 h 244"/>
                <a:gd name="T74" fmla="*/ 159 w 245"/>
                <a:gd name="T75" fmla="*/ 98 h 244"/>
                <a:gd name="T76" fmla="*/ 159 w 245"/>
                <a:gd name="T77" fmla="*/ 62 h 244"/>
                <a:gd name="T78" fmla="*/ 143 w 245"/>
                <a:gd name="T79" fmla="*/ 66 h 244"/>
                <a:gd name="T80" fmla="*/ 143 w 245"/>
                <a:gd name="T81" fmla="*/ 37 h 244"/>
                <a:gd name="T82" fmla="*/ 236 w 245"/>
                <a:gd name="T83" fmla="*/ 37 h 244"/>
                <a:gd name="T84" fmla="*/ 236 w 245"/>
                <a:gd name="T85" fmla="*/ 20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5" h="244">
                  <a:moveTo>
                    <a:pt x="238" y="29"/>
                  </a:moveTo>
                  <a:cubicBezTo>
                    <a:pt x="143" y="29"/>
                    <a:pt x="143" y="29"/>
                    <a:pt x="143" y="29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43" y="244"/>
                    <a:pt x="143" y="244"/>
                    <a:pt x="143" y="244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238" y="212"/>
                    <a:pt x="238" y="212"/>
                    <a:pt x="238" y="212"/>
                  </a:cubicBezTo>
                  <a:cubicBezTo>
                    <a:pt x="242" y="212"/>
                    <a:pt x="245" y="209"/>
                    <a:pt x="245" y="205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4" y="32"/>
                    <a:pt x="241" y="29"/>
                    <a:pt x="238" y="29"/>
                  </a:cubicBezTo>
                  <a:close/>
                  <a:moveTo>
                    <a:pt x="101" y="111"/>
                  </a:moveTo>
                  <a:cubicBezTo>
                    <a:pt x="99" y="121"/>
                    <a:pt x="93" y="129"/>
                    <a:pt x="84" y="133"/>
                  </a:cubicBezTo>
                  <a:cubicBezTo>
                    <a:pt x="78" y="135"/>
                    <a:pt x="72" y="135"/>
                    <a:pt x="66" y="134"/>
                  </a:cubicBezTo>
                  <a:cubicBezTo>
                    <a:pt x="66" y="145"/>
                    <a:pt x="66" y="156"/>
                    <a:pt x="66" y="167"/>
                  </a:cubicBezTo>
                  <a:cubicBezTo>
                    <a:pt x="61" y="166"/>
                    <a:pt x="57" y="166"/>
                    <a:pt x="54" y="166"/>
                  </a:cubicBezTo>
                  <a:cubicBezTo>
                    <a:pt x="52" y="165"/>
                    <a:pt x="49" y="166"/>
                    <a:pt x="49" y="164"/>
                  </a:cubicBezTo>
                  <a:cubicBezTo>
                    <a:pt x="49" y="158"/>
                    <a:pt x="49" y="152"/>
                    <a:pt x="49" y="145"/>
                  </a:cubicBezTo>
                  <a:cubicBezTo>
                    <a:pt x="49" y="125"/>
                    <a:pt x="49" y="105"/>
                    <a:pt x="49" y="86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7"/>
                    <a:pt x="48" y="77"/>
                    <a:pt x="50" y="77"/>
                  </a:cubicBezTo>
                  <a:cubicBezTo>
                    <a:pt x="59" y="76"/>
                    <a:pt x="66" y="75"/>
                    <a:pt x="74" y="75"/>
                  </a:cubicBezTo>
                  <a:cubicBezTo>
                    <a:pt x="83" y="75"/>
                    <a:pt x="91" y="77"/>
                    <a:pt x="97" y="84"/>
                  </a:cubicBezTo>
                  <a:cubicBezTo>
                    <a:pt x="102" y="91"/>
                    <a:pt x="102" y="102"/>
                    <a:pt x="101" y="111"/>
                  </a:cubicBezTo>
                  <a:close/>
                  <a:moveTo>
                    <a:pt x="236" y="204"/>
                  </a:moveTo>
                  <a:cubicBezTo>
                    <a:pt x="143" y="204"/>
                    <a:pt x="143" y="204"/>
                    <a:pt x="143" y="20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212" y="184"/>
                    <a:pt x="212" y="184"/>
                    <a:pt x="212" y="184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143" y="173"/>
                    <a:pt x="143" y="173"/>
                    <a:pt x="143" y="173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12" y="147"/>
                    <a:pt x="212" y="147"/>
                    <a:pt x="212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30"/>
                    <a:pt x="143" y="130"/>
                    <a:pt x="143" y="130"/>
                  </a:cubicBezTo>
                  <a:cubicBezTo>
                    <a:pt x="148" y="133"/>
                    <a:pt x="154" y="134"/>
                    <a:pt x="159" y="134"/>
                  </a:cubicBezTo>
                  <a:cubicBezTo>
                    <a:pt x="179" y="134"/>
                    <a:pt x="195" y="118"/>
                    <a:pt x="195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4" y="62"/>
                    <a:pt x="148" y="63"/>
                    <a:pt x="143" y="66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236" y="37"/>
                    <a:pt x="236" y="37"/>
                    <a:pt x="236" y="37"/>
                  </a:cubicBezTo>
                  <a:lnTo>
                    <a:pt x="236" y="204"/>
                  </a:lnTo>
                  <a:close/>
                </a:path>
              </a:pathLst>
            </a:custGeom>
            <a:solidFill>
              <a:srgbClr val="DC5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08" name="グループ化 707"/>
          <p:cNvGrpSpPr/>
          <p:nvPr/>
        </p:nvGrpSpPr>
        <p:grpSpPr>
          <a:xfrm>
            <a:off x="6578601" y="1535113"/>
            <a:ext cx="660400" cy="679450"/>
            <a:chOff x="6578601" y="1535113"/>
            <a:chExt cx="660400" cy="679450"/>
          </a:xfrm>
        </p:grpSpPr>
        <p:sp>
          <p:nvSpPr>
            <p:cNvPr id="643" name="Freeform 166"/>
            <p:cNvSpPr>
              <a:spLocks noEditPoints="1"/>
            </p:cNvSpPr>
            <p:nvPr/>
          </p:nvSpPr>
          <p:spPr bwMode="auto">
            <a:xfrm>
              <a:off x="6578601" y="1535113"/>
              <a:ext cx="660400" cy="679450"/>
            </a:xfrm>
            <a:custGeom>
              <a:avLst/>
              <a:gdLst>
                <a:gd name="T0" fmla="*/ 184 w 233"/>
                <a:gd name="T1" fmla="*/ 0 h 240"/>
                <a:gd name="T2" fmla="*/ 33 w 233"/>
                <a:gd name="T3" fmla="*/ 0 h 240"/>
                <a:gd name="T4" fmla="*/ 0 w 233"/>
                <a:gd name="T5" fmla="*/ 32 h 240"/>
                <a:gd name="T6" fmla="*/ 0 w 233"/>
                <a:gd name="T7" fmla="*/ 208 h 240"/>
                <a:gd name="T8" fmla="*/ 33 w 233"/>
                <a:gd name="T9" fmla="*/ 240 h 240"/>
                <a:gd name="T10" fmla="*/ 200 w 233"/>
                <a:gd name="T11" fmla="*/ 240 h 240"/>
                <a:gd name="T12" fmla="*/ 233 w 233"/>
                <a:gd name="T13" fmla="*/ 208 h 240"/>
                <a:gd name="T14" fmla="*/ 233 w 233"/>
                <a:gd name="T15" fmla="*/ 47 h 240"/>
                <a:gd name="T16" fmla="*/ 184 w 233"/>
                <a:gd name="T17" fmla="*/ 0 h 240"/>
                <a:gd name="T18" fmla="*/ 213 w 233"/>
                <a:gd name="T19" fmla="*/ 208 h 240"/>
                <a:gd name="T20" fmla="*/ 200 w 233"/>
                <a:gd name="T21" fmla="*/ 220 h 240"/>
                <a:gd name="T22" fmla="*/ 33 w 233"/>
                <a:gd name="T23" fmla="*/ 220 h 240"/>
                <a:gd name="T24" fmla="*/ 20 w 233"/>
                <a:gd name="T25" fmla="*/ 208 h 240"/>
                <a:gd name="T26" fmla="*/ 20 w 233"/>
                <a:gd name="T27" fmla="*/ 32 h 240"/>
                <a:gd name="T28" fmla="*/ 33 w 233"/>
                <a:gd name="T29" fmla="*/ 20 h 240"/>
                <a:gd name="T30" fmla="*/ 174 w 233"/>
                <a:gd name="T31" fmla="*/ 20 h 240"/>
                <a:gd name="T32" fmla="*/ 174 w 233"/>
                <a:gd name="T33" fmla="*/ 59 h 240"/>
                <a:gd name="T34" fmla="*/ 213 w 233"/>
                <a:gd name="T35" fmla="*/ 59 h 240"/>
                <a:gd name="T36" fmla="*/ 213 w 233"/>
                <a:gd name="T37" fmla="*/ 2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40">
                  <a:moveTo>
                    <a:pt x="184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26"/>
                    <a:pt x="15" y="240"/>
                    <a:pt x="33" y="240"/>
                  </a:cubicBezTo>
                  <a:cubicBezTo>
                    <a:pt x="200" y="240"/>
                    <a:pt x="200" y="240"/>
                    <a:pt x="200" y="240"/>
                  </a:cubicBezTo>
                  <a:cubicBezTo>
                    <a:pt x="218" y="240"/>
                    <a:pt x="233" y="226"/>
                    <a:pt x="233" y="208"/>
                  </a:cubicBezTo>
                  <a:cubicBezTo>
                    <a:pt x="233" y="47"/>
                    <a:pt x="233" y="47"/>
                    <a:pt x="233" y="47"/>
                  </a:cubicBezTo>
                  <a:lnTo>
                    <a:pt x="184" y="0"/>
                  </a:lnTo>
                  <a:close/>
                  <a:moveTo>
                    <a:pt x="213" y="208"/>
                  </a:moveTo>
                  <a:cubicBezTo>
                    <a:pt x="213" y="215"/>
                    <a:pt x="207" y="220"/>
                    <a:pt x="200" y="220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26" y="220"/>
                    <a:pt x="20" y="215"/>
                    <a:pt x="20" y="20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5"/>
                    <a:pt x="26" y="20"/>
                    <a:pt x="33" y="20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213" y="59"/>
                    <a:pt x="213" y="59"/>
                    <a:pt x="213" y="59"/>
                  </a:cubicBezTo>
                  <a:lnTo>
                    <a:pt x="213" y="208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4" name="Freeform 167"/>
            <p:cNvSpPr>
              <a:spLocks noEditPoints="1"/>
            </p:cNvSpPr>
            <p:nvPr/>
          </p:nvSpPr>
          <p:spPr bwMode="auto">
            <a:xfrm>
              <a:off x="6745288" y="1687513"/>
              <a:ext cx="315913" cy="368300"/>
            </a:xfrm>
            <a:custGeom>
              <a:avLst/>
              <a:gdLst>
                <a:gd name="T0" fmla="*/ 110 w 111"/>
                <a:gd name="T1" fmla="*/ 120 h 130"/>
                <a:gd name="T2" fmla="*/ 110 w 111"/>
                <a:gd name="T3" fmla="*/ 121 h 130"/>
                <a:gd name="T4" fmla="*/ 99 w 111"/>
                <a:gd name="T5" fmla="*/ 130 h 130"/>
                <a:gd name="T6" fmla="*/ 59 w 111"/>
                <a:gd name="T7" fmla="*/ 130 h 130"/>
                <a:gd name="T8" fmla="*/ 52 w 111"/>
                <a:gd name="T9" fmla="*/ 121 h 130"/>
                <a:gd name="T10" fmla="*/ 52 w 111"/>
                <a:gd name="T11" fmla="*/ 120 h 130"/>
                <a:gd name="T12" fmla="*/ 63 w 111"/>
                <a:gd name="T13" fmla="*/ 112 h 130"/>
                <a:gd name="T14" fmla="*/ 103 w 111"/>
                <a:gd name="T15" fmla="*/ 112 h 130"/>
                <a:gd name="T16" fmla="*/ 110 w 111"/>
                <a:gd name="T17" fmla="*/ 120 h 130"/>
                <a:gd name="T18" fmla="*/ 3 w 111"/>
                <a:gd name="T19" fmla="*/ 126 h 130"/>
                <a:gd name="T20" fmla="*/ 3 w 111"/>
                <a:gd name="T21" fmla="*/ 126 h 130"/>
                <a:gd name="T22" fmla="*/ 6 w 111"/>
                <a:gd name="T23" fmla="*/ 114 h 130"/>
                <a:gd name="T24" fmla="*/ 77 w 111"/>
                <a:gd name="T25" fmla="*/ 65 h 130"/>
                <a:gd name="T26" fmla="*/ 31 w 111"/>
                <a:gd name="T27" fmla="*/ 15 h 130"/>
                <a:gd name="T28" fmla="*/ 34 w 111"/>
                <a:gd name="T29" fmla="*/ 3 h 130"/>
                <a:gd name="T30" fmla="*/ 35 w 111"/>
                <a:gd name="T31" fmla="*/ 3 h 130"/>
                <a:gd name="T32" fmla="*/ 45 w 111"/>
                <a:gd name="T33" fmla="*/ 4 h 130"/>
                <a:gd name="T34" fmla="*/ 89 w 111"/>
                <a:gd name="T35" fmla="*/ 53 h 130"/>
                <a:gd name="T36" fmla="*/ 94 w 111"/>
                <a:gd name="T37" fmla="*/ 59 h 130"/>
                <a:gd name="T38" fmla="*/ 95 w 111"/>
                <a:gd name="T39" fmla="*/ 59 h 130"/>
                <a:gd name="T40" fmla="*/ 96 w 111"/>
                <a:gd name="T41" fmla="*/ 73 h 130"/>
                <a:gd name="T42" fmla="*/ 88 w 111"/>
                <a:gd name="T43" fmla="*/ 78 h 130"/>
                <a:gd name="T44" fmla="*/ 17 w 111"/>
                <a:gd name="T45" fmla="*/ 127 h 130"/>
                <a:gd name="T46" fmla="*/ 3 w 111"/>
                <a:gd name="T47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30">
                  <a:moveTo>
                    <a:pt x="110" y="120"/>
                  </a:moveTo>
                  <a:cubicBezTo>
                    <a:pt x="110" y="121"/>
                    <a:pt x="110" y="121"/>
                    <a:pt x="110" y="121"/>
                  </a:cubicBezTo>
                  <a:cubicBezTo>
                    <a:pt x="109" y="126"/>
                    <a:pt x="104" y="130"/>
                    <a:pt x="99" y="130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4" y="130"/>
                    <a:pt x="51" y="126"/>
                    <a:pt x="52" y="121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4" y="116"/>
                    <a:pt x="58" y="112"/>
                    <a:pt x="6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8" y="111"/>
                    <a:pt x="111" y="115"/>
                    <a:pt x="110" y="120"/>
                  </a:cubicBezTo>
                  <a:close/>
                  <a:moveTo>
                    <a:pt x="3" y="126"/>
                  </a:moveTo>
                  <a:cubicBezTo>
                    <a:pt x="3" y="126"/>
                    <a:pt x="3" y="126"/>
                    <a:pt x="3" y="126"/>
                  </a:cubicBezTo>
                  <a:cubicBezTo>
                    <a:pt x="0" y="123"/>
                    <a:pt x="1" y="117"/>
                    <a:pt x="6" y="114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28" y="12"/>
                    <a:pt x="30" y="6"/>
                    <a:pt x="34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7" y="1"/>
                    <a:pt x="42" y="0"/>
                    <a:pt x="45" y="4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8" y="63"/>
                    <a:pt x="99" y="69"/>
                    <a:pt x="96" y="73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12" y="130"/>
                    <a:pt x="6" y="130"/>
                    <a:pt x="3" y="126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10" name="グループ化 709"/>
          <p:cNvGrpSpPr/>
          <p:nvPr/>
        </p:nvGrpSpPr>
        <p:grpSpPr>
          <a:xfrm>
            <a:off x="7469188" y="1636713"/>
            <a:ext cx="728663" cy="498475"/>
            <a:chOff x="7469188" y="1636713"/>
            <a:chExt cx="728663" cy="498475"/>
          </a:xfrm>
        </p:grpSpPr>
        <p:sp>
          <p:nvSpPr>
            <p:cNvPr id="645" name="Freeform 168"/>
            <p:cNvSpPr>
              <a:spLocks/>
            </p:cNvSpPr>
            <p:nvPr/>
          </p:nvSpPr>
          <p:spPr bwMode="auto">
            <a:xfrm>
              <a:off x="7469188" y="1636713"/>
              <a:ext cx="728663" cy="127000"/>
            </a:xfrm>
            <a:custGeom>
              <a:avLst/>
              <a:gdLst>
                <a:gd name="T0" fmla="*/ 248 w 257"/>
                <a:gd name="T1" fmla="*/ 0 h 45"/>
                <a:gd name="T2" fmla="*/ 9 w 257"/>
                <a:gd name="T3" fmla="*/ 0 h 45"/>
                <a:gd name="T4" fmla="*/ 0 w 257"/>
                <a:gd name="T5" fmla="*/ 7 h 45"/>
                <a:gd name="T6" fmla="*/ 0 w 257"/>
                <a:gd name="T7" fmla="*/ 37 h 45"/>
                <a:gd name="T8" fmla="*/ 9 w 257"/>
                <a:gd name="T9" fmla="*/ 45 h 45"/>
                <a:gd name="T10" fmla="*/ 101 w 257"/>
                <a:gd name="T11" fmla="*/ 45 h 45"/>
                <a:gd name="T12" fmla="*/ 121 w 257"/>
                <a:gd name="T13" fmla="*/ 23 h 45"/>
                <a:gd name="T14" fmla="*/ 129 w 257"/>
                <a:gd name="T15" fmla="*/ 15 h 45"/>
                <a:gd name="T16" fmla="*/ 136 w 257"/>
                <a:gd name="T17" fmla="*/ 23 h 45"/>
                <a:gd name="T18" fmla="*/ 156 w 257"/>
                <a:gd name="T19" fmla="*/ 45 h 45"/>
                <a:gd name="T20" fmla="*/ 248 w 257"/>
                <a:gd name="T21" fmla="*/ 45 h 45"/>
                <a:gd name="T22" fmla="*/ 257 w 257"/>
                <a:gd name="T23" fmla="*/ 37 h 45"/>
                <a:gd name="T24" fmla="*/ 257 w 257"/>
                <a:gd name="T25" fmla="*/ 7 h 45"/>
                <a:gd name="T26" fmla="*/ 248 w 257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45">
                  <a:moveTo>
                    <a:pt x="24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4" y="45"/>
                    <a:pt x="9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53" y="45"/>
                    <a:pt x="257" y="41"/>
                    <a:pt x="257" y="37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57" y="3"/>
                    <a:pt x="253" y="0"/>
                    <a:pt x="248" y="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6" name="Freeform 169"/>
            <p:cNvSpPr>
              <a:spLocks/>
            </p:cNvSpPr>
            <p:nvPr/>
          </p:nvSpPr>
          <p:spPr bwMode="auto">
            <a:xfrm>
              <a:off x="7469188" y="1722438"/>
              <a:ext cx="728663" cy="227013"/>
            </a:xfrm>
            <a:custGeom>
              <a:avLst/>
              <a:gdLst>
                <a:gd name="T0" fmla="*/ 248 w 257"/>
                <a:gd name="T1" fmla="*/ 35 h 80"/>
                <a:gd name="T2" fmla="*/ 136 w 257"/>
                <a:gd name="T3" fmla="*/ 35 h 80"/>
                <a:gd name="T4" fmla="*/ 136 w 257"/>
                <a:gd name="T5" fmla="*/ 25 h 80"/>
                <a:gd name="T6" fmla="*/ 151 w 257"/>
                <a:gd name="T7" fmla="*/ 25 h 80"/>
                <a:gd name="T8" fmla="*/ 129 w 257"/>
                <a:gd name="T9" fmla="*/ 0 h 80"/>
                <a:gd name="T10" fmla="*/ 106 w 257"/>
                <a:gd name="T11" fmla="*/ 25 h 80"/>
                <a:gd name="T12" fmla="*/ 121 w 257"/>
                <a:gd name="T13" fmla="*/ 25 h 80"/>
                <a:gd name="T14" fmla="*/ 121 w 257"/>
                <a:gd name="T15" fmla="*/ 35 h 80"/>
                <a:gd name="T16" fmla="*/ 9 w 257"/>
                <a:gd name="T17" fmla="*/ 35 h 80"/>
                <a:gd name="T18" fmla="*/ 0 w 257"/>
                <a:gd name="T19" fmla="*/ 43 h 80"/>
                <a:gd name="T20" fmla="*/ 0 w 257"/>
                <a:gd name="T21" fmla="*/ 73 h 80"/>
                <a:gd name="T22" fmla="*/ 9 w 257"/>
                <a:gd name="T23" fmla="*/ 80 h 80"/>
                <a:gd name="T24" fmla="*/ 101 w 257"/>
                <a:gd name="T25" fmla="*/ 80 h 80"/>
                <a:gd name="T26" fmla="*/ 121 w 257"/>
                <a:gd name="T27" fmla="*/ 59 h 80"/>
                <a:gd name="T28" fmla="*/ 129 w 257"/>
                <a:gd name="T29" fmla="*/ 50 h 80"/>
                <a:gd name="T30" fmla="*/ 136 w 257"/>
                <a:gd name="T31" fmla="*/ 59 h 80"/>
                <a:gd name="T32" fmla="*/ 156 w 257"/>
                <a:gd name="T33" fmla="*/ 80 h 80"/>
                <a:gd name="T34" fmla="*/ 248 w 257"/>
                <a:gd name="T35" fmla="*/ 80 h 80"/>
                <a:gd name="T36" fmla="*/ 257 w 257"/>
                <a:gd name="T37" fmla="*/ 73 h 80"/>
                <a:gd name="T38" fmla="*/ 257 w 257"/>
                <a:gd name="T39" fmla="*/ 43 h 80"/>
                <a:gd name="T40" fmla="*/ 248 w 257"/>
                <a:gd name="T41" fmla="*/ 3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80">
                  <a:moveTo>
                    <a:pt x="248" y="35"/>
                  </a:moveTo>
                  <a:cubicBezTo>
                    <a:pt x="136" y="35"/>
                    <a:pt x="136" y="35"/>
                    <a:pt x="136" y="3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4" y="35"/>
                    <a:pt x="0" y="39"/>
                    <a:pt x="0" y="4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0"/>
                    <a:pt x="9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248" y="80"/>
                    <a:pt x="248" y="80"/>
                    <a:pt x="248" y="80"/>
                  </a:cubicBezTo>
                  <a:cubicBezTo>
                    <a:pt x="253" y="80"/>
                    <a:pt x="257" y="77"/>
                    <a:pt x="257" y="73"/>
                  </a:cubicBezTo>
                  <a:cubicBezTo>
                    <a:pt x="257" y="43"/>
                    <a:pt x="257" y="43"/>
                    <a:pt x="257" y="43"/>
                  </a:cubicBezTo>
                  <a:cubicBezTo>
                    <a:pt x="257" y="39"/>
                    <a:pt x="253" y="35"/>
                    <a:pt x="248" y="35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7" name="Freeform 170"/>
            <p:cNvSpPr>
              <a:spLocks/>
            </p:cNvSpPr>
            <p:nvPr/>
          </p:nvSpPr>
          <p:spPr bwMode="auto">
            <a:xfrm>
              <a:off x="7469188" y="1906588"/>
              <a:ext cx="728663" cy="228600"/>
            </a:xfrm>
            <a:custGeom>
              <a:avLst/>
              <a:gdLst>
                <a:gd name="T0" fmla="*/ 248 w 257"/>
                <a:gd name="T1" fmla="*/ 36 h 81"/>
                <a:gd name="T2" fmla="*/ 136 w 257"/>
                <a:gd name="T3" fmla="*/ 36 h 81"/>
                <a:gd name="T4" fmla="*/ 136 w 257"/>
                <a:gd name="T5" fmla="*/ 26 h 81"/>
                <a:gd name="T6" fmla="*/ 151 w 257"/>
                <a:gd name="T7" fmla="*/ 26 h 81"/>
                <a:gd name="T8" fmla="*/ 129 w 257"/>
                <a:gd name="T9" fmla="*/ 0 h 81"/>
                <a:gd name="T10" fmla="*/ 106 w 257"/>
                <a:gd name="T11" fmla="*/ 26 h 81"/>
                <a:gd name="T12" fmla="*/ 121 w 257"/>
                <a:gd name="T13" fmla="*/ 26 h 81"/>
                <a:gd name="T14" fmla="*/ 121 w 257"/>
                <a:gd name="T15" fmla="*/ 36 h 81"/>
                <a:gd name="T16" fmla="*/ 9 w 257"/>
                <a:gd name="T17" fmla="*/ 36 h 81"/>
                <a:gd name="T18" fmla="*/ 0 w 257"/>
                <a:gd name="T19" fmla="*/ 43 h 81"/>
                <a:gd name="T20" fmla="*/ 0 w 257"/>
                <a:gd name="T21" fmla="*/ 73 h 81"/>
                <a:gd name="T22" fmla="*/ 9 w 257"/>
                <a:gd name="T23" fmla="*/ 81 h 81"/>
                <a:gd name="T24" fmla="*/ 248 w 257"/>
                <a:gd name="T25" fmla="*/ 81 h 81"/>
                <a:gd name="T26" fmla="*/ 257 w 257"/>
                <a:gd name="T27" fmla="*/ 73 h 81"/>
                <a:gd name="T28" fmla="*/ 257 w 257"/>
                <a:gd name="T29" fmla="*/ 43 h 81"/>
                <a:gd name="T30" fmla="*/ 248 w 257"/>
                <a:gd name="T31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81">
                  <a:moveTo>
                    <a:pt x="248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39"/>
                    <a:pt x="0" y="4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9" y="81"/>
                  </a:cubicBezTo>
                  <a:cubicBezTo>
                    <a:pt x="248" y="81"/>
                    <a:pt x="248" y="81"/>
                    <a:pt x="248" y="81"/>
                  </a:cubicBezTo>
                  <a:cubicBezTo>
                    <a:pt x="253" y="81"/>
                    <a:pt x="257" y="77"/>
                    <a:pt x="257" y="73"/>
                  </a:cubicBezTo>
                  <a:cubicBezTo>
                    <a:pt x="257" y="43"/>
                    <a:pt x="257" y="43"/>
                    <a:pt x="257" y="43"/>
                  </a:cubicBezTo>
                  <a:cubicBezTo>
                    <a:pt x="257" y="39"/>
                    <a:pt x="253" y="36"/>
                    <a:pt x="248" y="36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12" name="グループ化 711"/>
          <p:cNvGrpSpPr/>
          <p:nvPr/>
        </p:nvGrpSpPr>
        <p:grpSpPr>
          <a:xfrm>
            <a:off x="8383588" y="1749426"/>
            <a:ext cx="763588" cy="230188"/>
            <a:chOff x="8383588" y="1749426"/>
            <a:chExt cx="763588" cy="230188"/>
          </a:xfrm>
        </p:grpSpPr>
        <p:sp>
          <p:nvSpPr>
            <p:cNvPr id="648" name="Freeform 171"/>
            <p:cNvSpPr>
              <a:spLocks noEditPoints="1"/>
            </p:cNvSpPr>
            <p:nvPr/>
          </p:nvSpPr>
          <p:spPr bwMode="auto">
            <a:xfrm>
              <a:off x="8383588" y="1749426"/>
              <a:ext cx="763588" cy="230188"/>
            </a:xfrm>
            <a:custGeom>
              <a:avLst/>
              <a:gdLst>
                <a:gd name="T0" fmla="*/ 241 w 269"/>
                <a:gd name="T1" fmla="*/ 81 h 81"/>
                <a:gd name="T2" fmla="*/ 9 w 269"/>
                <a:gd name="T3" fmla="*/ 81 h 81"/>
                <a:gd name="T4" fmla="*/ 0 w 269"/>
                <a:gd name="T5" fmla="*/ 71 h 81"/>
                <a:gd name="T6" fmla="*/ 0 w 269"/>
                <a:gd name="T7" fmla="*/ 8 h 81"/>
                <a:gd name="T8" fmla="*/ 9 w 269"/>
                <a:gd name="T9" fmla="*/ 0 h 81"/>
                <a:gd name="T10" fmla="*/ 241 w 269"/>
                <a:gd name="T11" fmla="*/ 0 h 81"/>
                <a:gd name="T12" fmla="*/ 268 w 269"/>
                <a:gd name="T13" fmla="*/ 41 h 81"/>
                <a:gd name="T14" fmla="*/ 269 w 269"/>
                <a:gd name="T15" fmla="*/ 42 h 81"/>
                <a:gd name="T16" fmla="*/ 268 w 269"/>
                <a:gd name="T17" fmla="*/ 44 h 81"/>
                <a:gd name="T18" fmla="*/ 241 w 269"/>
                <a:gd name="T19" fmla="*/ 81 h 81"/>
                <a:gd name="T20" fmla="*/ 9 w 269"/>
                <a:gd name="T21" fmla="*/ 5 h 81"/>
                <a:gd name="T22" fmla="*/ 5 w 269"/>
                <a:gd name="T23" fmla="*/ 8 h 81"/>
                <a:gd name="T24" fmla="*/ 5 w 269"/>
                <a:gd name="T25" fmla="*/ 71 h 81"/>
                <a:gd name="T26" fmla="*/ 9 w 269"/>
                <a:gd name="T27" fmla="*/ 76 h 81"/>
                <a:gd name="T28" fmla="*/ 240 w 269"/>
                <a:gd name="T29" fmla="*/ 76 h 81"/>
                <a:gd name="T30" fmla="*/ 262 w 269"/>
                <a:gd name="T31" fmla="*/ 42 h 81"/>
                <a:gd name="T32" fmla="*/ 240 w 269"/>
                <a:gd name="T33" fmla="*/ 5 h 81"/>
                <a:gd name="T34" fmla="*/ 9 w 269"/>
                <a:gd name="T35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9" h="81">
                  <a:moveTo>
                    <a:pt x="241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6"/>
                    <a:pt x="0" y="7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3" y="0"/>
                    <a:pt x="246" y="0"/>
                    <a:pt x="268" y="41"/>
                  </a:cubicBezTo>
                  <a:cubicBezTo>
                    <a:pt x="269" y="42"/>
                    <a:pt x="269" y="42"/>
                    <a:pt x="269" y="42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46" y="81"/>
                    <a:pt x="243" y="81"/>
                    <a:pt x="241" y="81"/>
                  </a:cubicBezTo>
                  <a:close/>
                  <a:moveTo>
                    <a:pt x="9" y="5"/>
                  </a:moveTo>
                  <a:cubicBezTo>
                    <a:pt x="7" y="5"/>
                    <a:pt x="5" y="7"/>
                    <a:pt x="5" y="8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3"/>
                    <a:pt x="7" y="76"/>
                    <a:pt x="9" y="76"/>
                  </a:cubicBezTo>
                  <a:cubicBezTo>
                    <a:pt x="240" y="76"/>
                    <a:pt x="240" y="76"/>
                    <a:pt x="240" y="76"/>
                  </a:cubicBezTo>
                  <a:cubicBezTo>
                    <a:pt x="243" y="73"/>
                    <a:pt x="253" y="57"/>
                    <a:pt x="262" y="42"/>
                  </a:cubicBezTo>
                  <a:cubicBezTo>
                    <a:pt x="253" y="25"/>
                    <a:pt x="243" y="8"/>
                    <a:pt x="240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9" name="Freeform 172"/>
            <p:cNvSpPr>
              <a:spLocks noEditPoints="1"/>
            </p:cNvSpPr>
            <p:nvPr/>
          </p:nvSpPr>
          <p:spPr bwMode="auto">
            <a:xfrm>
              <a:off x="8423276" y="1789113"/>
              <a:ext cx="196850" cy="153988"/>
            </a:xfrm>
            <a:custGeom>
              <a:avLst/>
              <a:gdLst>
                <a:gd name="T0" fmla="*/ 66 w 69"/>
                <a:gd name="T1" fmla="*/ 0 h 54"/>
                <a:gd name="T2" fmla="*/ 3 w 69"/>
                <a:gd name="T3" fmla="*/ 0 h 54"/>
                <a:gd name="T4" fmla="*/ 0 w 69"/>
                <a:gd name="T5" fmla="*/ 4 h 54"/>
                <a:gd name="T6" fmla="*/ 0 w 69"/>
                <a:gd name="T7" fmla="*/ 50 h 54"/>
                <a:gd name="T8" fmla="*/ 3 w 69"/>
                <a:gd name="T9" fmla="*/ 54 h 54"/>
                <a:gd name="T10" fmla="*/ 66 w 69"/>
                <a:gd name="T11" fmla="*/ 54 h 54"/>
                <a:gd name="T12" fmla="*/ 69 w 69"/>
                <a:gd name="T13" fmla="*/ 50 h 54"/>
                <a:gd name="T14" fmla="*/ 69 w 69"/>
                <a:gd name="T15" fmla="*/ 4 h 54"/>
                <a:gd name="T16" fmla="*/ 66 w 69"/>
                <a:gd name="T17" fmla="*/ 0 h 54"/>
                <a:gd name="T18" fmla="*/ 60 w 69"/>
                <a:gd name="T19" fmla="*/ 7 h 54"/>
                <a:gd name="T20" fmla="*/ 34 w 69"/>
                <a:gd name="T21" fmla="*/ 28 h 54"/>
                <a:gd name="T22" fmla="*/ 8 w 69"/>
                <a:gd name="T23" fmla="*/ 7 h 54"/>
                <a:gd name="T24" fmla="*/ 60 w 69"/>
                <a:gd name="T25" fmla="*/ 7 h 54"/>
                <a:gd name="T26" fmla="*/ 7 w 69"/>
                <a:gd name="T27" fmla="*/ 47 h 54"/>
                <a:gd name="T28" fmla="*/ 7 w 69"/>
                <a:gd name="T29" fmla="*/ 16 h 54"/>
                <a:gd name="T30" fmla="*/ 32 w 69"/>
                <a:gd name="T31" fmla="*/ 35 h 54"/>
                <a:gd name="T32" fmla="*/ 34 w 69"/>
                <a:gd name="T33" fmla="*/ 36 h 54"/>
                <a:gd name="T34" fmla="*/ 36 w 69"/>
                <a:gd name="T35" fmla="*/ 35 h 54"/>
                <a:gd name="T36" fmla="*/ 62 w 69"/>
                <a:gd name="T37" fmla="*/ 15 h 54"/>
                <a:gd name="T38" fmla="*/ 62 w 69"/>
                <a:gd name="T39" fmla="*/ 47 h 54"/>
                <a:gd name="T40" fmla="*/ 7 w 69"/>
                <a:gd name="T41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54">
                  <a:moveTo>
                    <a:pt x="6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7" y="54"/>
                    <a:pt x="69" y="52"/>
                    <a:pt x="69" y="50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7" y="0"/>
                    <a:pt x="66" y="0"/>
                  </a:cubicBezTo>
                  <a:close/>
                  <a:moveTo>
                    <a:pt x="60" y="7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60" y="7"/>
                  </a:lnTo>
                  <a:close/>
                  <a:moveTo>
                    <a:pt x="7" y="4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3" y="36"/>
                    <a:pt x="34" y="36"/>
                  </a:cubicBezTo>
                  <a:cubicBezTo>
                    <a:pt x="35" y="36"/>
                    <a:pt x="35" y="36"/>
                    <a:pt x="36" y="3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7" y="47"/>
                    <a:pt x="7" y="47"/>
                    <a:pt x="7" y="47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0" name="Freeform 173"/>
            <p:cNvSpPr>
              <a:spLocks noEditPoints="1"/>
            </p:cNvSpPr>
            <p:nvPr/>
          </p:nvSpPr>
          <p:spPr bwMode="auto">
            <a:xfrm>
              <a:off x="8639176" y="1789113"/>
              <a:ext cx="198438" cy="153988"/>
            </a:xfrm>
            <a:custGeom>
              <a:avLst/>
              <a:gdLst>
                <a:gd name="T0" fmla="*/ 66 w 70"/>
                <a:gd name="T1" fmla="*/ 0 h 54"/>
                <a:gd name="T2" fmla="*/ 4 w 70"/>
                <a:gd name="T3" fmla="*/ 0 h 54"/>
                <a:gd name="T4" fmla="*/ 0 w 70"/>
                <a:gd name="T5" fmla="*/ 4 h 54"/>
                <a:gd name="T6" fmla="*/ 0 w 70"/>
                <a:gd name="T7" fmla="*/ 50 h 54"/>
                <a:gd name="T8" fmla="*/ 4 w 70"/>
                <a:gd name="T9" fmla="*/ 54 h 54"/>
                <a:gd name="T10" fmla="*/ 66 w 70"/>
                <a:gd name="T11" fmla="*/ 54 h 54"/>
                <a:gd name="T12" fmla="*/ 70 w 70"/>
                <a:gd name="T13" fmla="*/ 50 h 54"/>
                <a:gd name="T14" fmla="*/ 70 w 70"/>
                <a:gd name="T15" fmla="*/ 4 h 54"/>
                <a:gd name="T16" fmla="*/ 66 w 70"/>
                <a:gd name="T17" fmla="*/ 0 h 54"/>
                <a:gd name="T18" fmla="*/ 61 w 70"/>
                <a:gd name="T19" fmla="*/ 7 h 54"/>
                <a:gd name="T20" fmla="*/ 34 w 70"/>
                <a:gd name="T21" fmla="*/ 28 h 54"/>
                <a:gd name="T22" fmla="*/ 8 w 70"/>
                <a:gd name="T23" fmla="*/ 7 h 54"/>
                <a:gd name="T24" fmla="*/ 61 w 70"/>
                <a:gd name="T25" fmla="*/ 7 h 54"/>
                <a:gd name="T26" fmla="*/ 7 w 70"/>
                <a:gd name="T27" fmla="*/ 47 h 54"/>
                <a:gd name="T28" fmla="*/ 7 w 70"/>
                <a:gd name="T29" fmla="*/ 16 h 54"/>
                <a:gd name="T30" fmla="*/ 32 w 70"/>
                <a:gd name="T31" fmla="*/ 35 h 54"/>
                <a:gd name="T32" fmla="*/ 34 w 70"/>
                <a:gd name="T33" fmla="*/ 36 h 54"/>
                <a:gd name="T34" fmla="*/ 36 w 70"/>
                <a:gd name="T35" fmla="*/ 35 h 54"/>
                <a:gd name="T36" fmla="*/ 62 w 70"/>
                <a:gd name="T37" fmla="*/ 15 h 54"/>
                <a:gd name="T38" fmla="*/ 62 w 70"/>
                <a:gd name="T39" fmla="*/ 47 h 54"/>
                <a:gd name="T40" fmla="*/ 7 w 70"/>
                <a:gd name="T41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4">
                  <a:moveTo>
                    <a:pt x="6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2" y="54"/>
                    <a:pt x="4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8" y="54"/>
                    <a:pt x="70" y="52"/>
                    <a:pt x="70" y="5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lose/>
                  <a:moveTo>
                    <a:pt x="61" y="7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61" y="7"/>
                  </a:lnTo>
                  <a:close/>
                  <a:moveTo>
                    <a:pt x="7" y="4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5" y="36"/>
                    <a:pt x="36" y="36"/>
                    <a:pt x="36" y="3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7" y="47"/>
                    <a:pt x="7" y="47"/>
                    <a:pt x="7" y="47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1" name="Freeform 174"/>
            <p:cNvSpPr>
              <a:spLocks noEditPoints="1"/>
            </p:cNvSpPr>
            <p:nvPr/>
          </p:nvSpPr>
          <p:spPr bwMode="auto">
            <a:xfrm>
              <a:off x="8858251" y="1789113"/>
              <a:ext cx="195263" cy="153988"/>
            </a:xfrm>
            <a:custGeom>
              <a:avLst/>
              <a:gdLst>
                <a:gd name="T0" fmla="*/ 65 w 69"/>
                <a:gd name="T1" fmla="*/ 0 h 54"/>
                <a:gd name="T2" fmla="*/ 3 w 69"/>
                <a:gd name="T3" fmla="*/ 0 h 54"/>
                <a:gd name="T4" fmla="*/ 0 w 69"/>
                <a:gd name="T5" fmla="*/ 4 h 54"/>
                <a:gd name="T6" fmla="*/ 0 w 69"/>
                <a:gd name="T7" fmla="*/ 50 h 54"/>
                <a:gd name="T8" fmla="*/ 3 w 69"/>
                <a:gd name="T9" fmla="*/ 54 h 54"/>
                <a:gd name="T10" fmla="*/ 65 w 69"/>
                <a:gd name="T11" fmla="*/ 54 h 54"/>
                <a:gd name="T12" fmla="*/ 69 w 69"/>
                <a:gd name="T13" fmla="*/ 50 h 54"/>
                <a:gd name="T14" fmla="*/ 69 w 69"/>
                <a:gd name="T15" fmla="*/ 4 h 54"/>
                <a:gd name="T16" fmla="*/ 65 w 69"/>
                <a:gd name="T17" fmla="*/ 0 h 54"/>
                <a:gd name="T18" fmla="*/ 60 w 69"/>
                <a:gd name="T19" fmla="*/ 7 h 54"/>
                <a:gd name="T20" fmla="*/ 34 w 69"/>
                <a:gd name="T21" fmla="*/ 28 h 54"/>
                <a:gd name="T22" fmla="*/ 7 w 69"/>
                <a:gd name="T23" fmla="*/ 7 h 54"/>
                <a:gd name="T24" fmla="*/ 60 w 69"/>
                <a:gd name="T25" fmla="*/ 7 h 54"/>
                <a:gd name="T26" fmla="*/ 7 w 69"/>
                <a:gd name="T27" fmla="*/ 47 h 54"/>
                <a:gd name="T28" fmla="*/ 7 w 69"/>
                <a:gd name="T29" fmla="*/ 16 h 54"/>
                <a:gd name="T30" fmla="*/ 32 w 69"/>
                <a:gd name="T31" fmla="*/ 35 h 54"/>
                <a:gd name="T32" fmla="*/ 34 w 69"/>
                <a:gd name="T33" fmla="*/ 36 h 54"/>
                <a:gd name="T34" fmla="*/ 36 w 69"/>
                <a:gd name="T35" fmla="*/ 35 h 54"/>
                <a:gd name="T36" fmla="*/ 62 w 69"/>
                <a:gd name="T37" fmla="*/ 15 h 54"/>
                <a:gd name="T38" fmla="*/ 62 w 69"/>
                <a:gd name="T39" fmla="*/ 47 h 54"/>
                <a:gd name="T40" fmla="*/ 7 w 69"/>
                <a:gd name="T41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54">
                  <a:moveTo>
                    <a:pt x="6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7" y="54"/>
                    <a:pt x="69" y="52"/>
                    <a:pt x="69" y="50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7" y="0"/>
                    <a:pt x="65" y="0"/>
                  </a:cubicBezTo>
                  <a:close/>
                  <a:moveTo>
                    <a:pt x="60" y="7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60" y="7"/>
                  </a:lnTo>
                  <a:close/>
                  <a:moveTo>
                    <a:pt x="7" y="4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3" y="36"/>
                    <a:pt x="34" y="36"/>
                  </a:cubicBezTo>
                  <a:cubicBezTo>
                    <a:pt x="35" y="36"/>
                    <a:pt x="35" y="36"/>
                    <a:pt x="36" y="3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7" y="47"/>
                    <a:pt x="7" y="47"/>
                    <a:pt x="7" y="47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03" name="グループ化 702"/>
          <p:cNvGrpSpPr/>
          <p:nvPr/>
        </p:nvGrpSpPr>
        <p:grpSpPr>
          <a:xfrm>
            <a:off x="2894013" y="2359026"/>
            <a:ext cx="668338" cy="130175"/>
            <a:chOff x="2894013" y="2359026"/>
            <a:chExt cx="668338" cy="130175"/>
          </a:xfrm>
        </p:grpSpPr>
        <p:sp>
          <p:nvSpPr>
            <p:cNvPr id="652" name="Rectangle 175"/>
            <p:cNvSpPr>
              <a:spLocks noChangeArrowheads="1"/>
            </p:cNvSpPr>
            <p:nvPr/>
          </p:nvSpPr>
          <p:spPr bwMode="auto">
            <a:xfrm>
              <a:off x="2894013" y="235902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3" name="Rectangle 176"/>
            <p:cNvSpPr>
              <a:spLocks noChangeArrowheads="1"/>
            </p:cNvSpPr>
            <p:nvPr/>
          </p:nvSpPr>
          <p:spPr bwMode="auto">
            <a:xfrm>
              <a:off x="296068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4" name="Rectangle 177"/>
            <p:cNvSpPr>
              <a:spLocks noChangeArrowheads="1"/>
            </p:cNvSpPr>
            <p:nvPr/>
          </p:nvSpPr>
          <p:spPr bwMode="auto">
            <a:xfrm>
              <a:off x="3021013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" name="Rectangle 178"/>
            <p:cNvSpPr>
              <a:spLocks noChangeArrowheads="1"/>
            </p:cNvSpPr>
            <p:nvPr/>
          </p:nvSpPr>
          <p:spPr bwMode="auto">
            <a:xfrm>
              <a:off x="3065463" y="2359026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" name="Rectangle 179"/>
            <p:cNvSpPr>
              <a:spLocks noChangeArrowheads="1"/>
            </p:cNvSpPr>
            <p:nvPr/>
          </p:nvSpPr>
          <p:spPr bwMode="auto">
            <a:xfrm>
              <a:off x="310038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" name="Rectangle 180"/>
            <p:cNvSpPr>
              <a:spLocks noChangeArrowheads="1"/>
            </p:cNvSpPr>
            <p:nvPr/>
          </p:nvSpPr>
          <p:spPr bwMode="auto">
            <a:xfrm>
              <a:off x="3159126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" name="Rectangle 181"/>
            <p:cNvSpPr>
              <a:spLocks noChangeArrowheads="1"/>
            </p:cNvSpPr>
            <p:nvPr/>
          </p:nvSpPr>
          <p:spPr bwMode="auto">
            <a:xfrm>
              <a:off x="3201988" y="2359026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9" name="Rectangle 182"/>
            <p:cNvSpPr>
              <a:spLocks noChangeArrowheads="1"/>
            </p:cNvSpPr>
            <p:nvPr/>
          </p:nvSpPr>
          <p:spPr bwMode="auto">
            <a:xfrm>
              <a:off x="3287713" y="235902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0" name="Rectangle 183"/>
            <p:cNvSpPr>
              <a:spLocks noChangeArrowheads="1"/>
            </p:cNvSpPr>
            <p:nvPr/>
          </p:nvSpPr>
          <p:spPr bwMode="auto">
            <a:xfrm>
              <a:off x="3343276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1" name="Rectangle 184"/>
            <p:cNvSpPr>
              <a:spLocks noChangeArrowheads="1"/>
            </p:cNvSpPr>
            <p:nvPr/>
          </p:nvSpPr>
          <p:spPr bwMode="auto">
            <a:xfrm>
              <a:off x="3400426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2" name="Rectangle 185"/>
            <p:cNvSpPr>
              <a:spLocks noChangeArrowheads="1"/>
            </p:cNvSpPr>
            <p:nvPr/>
          </p:nvSpPr>
          <p:spPr bwMode="auto">
            <a:xfrm>
              <a:off x="3457576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97" name="グループ化 696"/>
          <p:cNvGrpSpPr/>
          <p:nvPr/>
        </p:nvGrpSpPr>
        <p:grpSpPr>
          <a:xfrm>
            <a:off x="141288" y="2359026"/>
            <a:ext cx="606425" cy="130175"/>
            <a:chOff x="141288" y="2359026"/>
            <a:chExt cx="606425" cy="130175"/>
          </a:xfrm>
        </p:grpSpPr>
        <p:sp>
          <p:nvSpPr>
            <p:cNvPr id="663" name="Rectangle 186"/>
            <p:cNvSpPr>
              <a:spLocks noChangeArrowheads="1"/>
            </p:cNvSpPr>
            <p:nvPr/>
          </p:nvSpPr>
          <p:spPr bwMode="auto">
            <a:xfrm>
              <a:off x="141288" y="235902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4" name="Rectangle 187"/>
            <p:cNvSpPr>
              <a:spLocks noChangeArrowheads="1"/>
            </p:cNvSpPr>
            <p:nvPr/>
          </p:nvSpPr>
          <p:spPr bwMode="auto">
            <a:xfrm>
              <a:off x="21431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5" name="Rectangle 188"/>
            <p:cNvSpPr>
              <a:spLocks noChangeArrowheads="1"/>
            </p:cNvSpPr>
            <p:nvPr/>
          </p:nvSpPr>
          <p:spPr bwMode="auto">
            <a:xfrm>
              <a:off x="274638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6" name="Rectangle 189"/>
            <p:cNvSpPr>
              <a:spLocks noChangeArrowheads="1"/>
            </p:cNvSpPr>
            <p:nvPr/>
          </p:nvSpPr>
          <p:spPr bwMode="auto">
            <a:xfrm>
              <a:off x="347663" y="235902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7" name="Rectangle 190"/>
            <p:cNvSpPr>
              <a:spLocks noChangeArrowheads="1"/>
            </p:cNvSpPr>
            <p:nvPr/>
          </p:nvSpPr>
          <p:spPr bwMode="auto">
            <a:xfrm>
              <a:off x="404813" y="2359026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8" name="Rectangle 191"/>
            <p:cNvSpPr>
              <a:spLocks noChangeArrowheads="1"/>
            </p:cNvSpPr>
            <p:nvPr/>
          </p:nvSpPr>
          <p:spPr bwMode="auto">
            <a:xfrm>
              <a:off x="45561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9" name="Rectangle 192"/>
            <p:cNvSpPr>
              <a:spLocks noChangeArrowheads="1"/>
            </p:cNvSpPr>
            <p:nvPr/>
          </p:nvSpPr>
          <p:spPr bwMode="auto">
            <a:xfrm>
              <a:off x="512763" y="235902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0" name="Rectangle 193"/>
            <p:cNvSpPr>
              <a:spLocks noChangeArrowheads="1"/>
            </p:cNvSpPr>
            <p:nvPr/>
          </p:nvSpPr>
          <p:spPr bwMode="auto">
            <a:xfrm>
              <a:off x="58578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1" name="Rectangle 194"/>
            <p:cNvSpPr>
              <a:spLocks noChangeArrowheads="1"/>
            </p:cNvSpPr>
            <p:nvPr/>
          </p:nvSpPr>
          <p:spPr bwMode="auto">
            <a:xfrm>
              <a:off x="64293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99" name="グループ化 698"/>
          <p:cNvGrpSpPr/>
          <p:nvPr/>
        </p:nvGrpSpPr>
        <p:grpSpPr>
          <a:xfrm>
            <a:off x="1149351" y="2359026"/>
            <a:ext cx="428625" cy="130175"/>
            <a:chOff x="1149351" y="2359026"/>
            <a:chExt cx="428625" cy="130175"/>
          </a:xfrm>
        </p:grpSpPr>
        <p:sp>
          <p:nvSpPr>
            <p:cNvPr id="672" name="Rectangle 195"/>
            <p:cNvSpPr>
              <a:spLocks noChangeArrowheads="1"/>
            </p:cNvSpPr>
            <p:nvPr/>
          </p:nvSpPr>
          <p:spPr bwMode="auto">
            <a:xfrm>
              <a:off x="1149351" y="2359026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3" name="Rectangle 196"/>
            <p:cNvSpPr>
              <a:spLocks noChangeArrowheads="1"/>
            </p:cNvSpPr>
            <p:nvPr/>
          </p:nvSpPr>
          <p:spPr bwMode="auto">
            <a:xfrm>
              <a:off x="1231901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4" name="Rectangle 197"/>
            <p:cNvSpPr>
              <a:spLocks noChangeArrowheads="1"/>
            </p:cNvSpPr>
            <p:nvPr/>
          </p:nvSpPr>
          <p:spPr bwMode="auto">
            <a:xfrm>
              <a:off x="1292226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5" name="Rectangle 198"/>
            <p:cNvSpPr>
              <a:spLocks noChangeArrowheads="1"/>
            </p:cNvSpPr>
            <p:nvPr/>
          </p:nvSpPr>
          <p:spPr bwMode="auto">
            <a:xfrm>
              <a:off x="1333501" y="23590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6" name="Rectangle 199"/>
            <p:cNvSpPr>
              <a:spLocks noChangeArrowheads="1"/>
            </p:cNvSpPr>
            <p:nvPr/>
          </p:nvSpPr>
          <p:spPr bwMode="auto">
            <a:xfrm>
              <a:off x="136048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7" name="Rectangle 200"/>
            <p:cNvSpPr>
              <a:spLocks noChangeArrowheads="1"/>
            </p:cNvSpPr>
            <p:nvPr/>
          </p:nvSpPr>
          <p:spPr bwMode="auto">
            <a:xfrm>
              <a:off x="1416051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8" name="Rectangle 201"/>
            <p:cNvSpPr>
              <a:spLocks noChangeArrowheads="1"/>
            </p:cNvSpPr>
            <p:nvPr/>
          </p:nvSpPr>
          <p:spPr bwMode="auto">
            <a:xfrm>
              <a:off x="1479551" y="235902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01" name="グループ化 700"/>
          <p:cNvGrpSpPr/>
          <p:nvPr/>
        </p:nvGrpSpPr>
        <p:grpSpPr>
          <a:xfrm>
            <a:off x="1955801" y="2359026"/>
            <a:ext cx="668337" cy="244475"/>
            <a:chOff x="1955801" y="2359026"/>
            <a:chExt cx="668337" cy="244475"/>
          </a:xfrm>
        </p:grpSpPr>
        <p:sp>
          <p:nvSpPr>
            <p:cNvPr id="679" name="Rectangle 202"/>
            <p:cNvSpPr>
              <a:spLocks noChangeArrowheads="1"/>
            </p:cNvSpPr>
            <p:nvPr/>
          </p:nvSpPr>
          <p:spPr bwMode="auto">
            <a:xfrm>
              <a:off x="1955801" y="235902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0" name="Rectangle 203"/>
            <p:cNvSpPr>
              <a:spLocks noChangeArrowheads="1"/>
            </p:cNvSpPr>
            <p:nvPr/>
          </p:nvSpPr>
          <p:spPr bwMode="auto">
            <a:xfrm>
              <a:off x="2022476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1" name="Rectangle 204"/>
            <p:cNvSpPr>
              <a:spLocks noChangeArrowheads="1"/>
            </p:cNvSpPr>
            <p:nvPr/>
          </p:nvSpPr>
          <p:spPr bwMode="auto">
            <a:xfrm>
              <a:off x="2082801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Rectangle 206"/>
            <p:cNvSpPr>
              <a:spLocks noChangeArrowheads="1"/>
            </p:cNvSpPr>
            <p:nvPr/>
          </p:nvSpPr>
          <p:spPr bwMode="auto">
            <a:xfrm>
              <a:off x="2127250" y="2359026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" name="Rectangle 207"/>
            <p:cNvSpPr>
              <a:spLocks noChangeArrowheads="1"/>
            </p:cNvSpPr>
            <p:nvPr/>
          </p:nvSpPr>
          <p:spPr bwMode="auto">
            <a:xfrm>
              <a:off x="2162175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" name="Rectangle 208"/>
            <p:cNvSpPr>
              <a:spLocks noChangeArrowheads="1"/>
            </p:cNvSpPr>
            <p:nvPr/>
          </p:nvSpPr>
          <p:spPr bwMode="auto">
            <a:xfrm>
              <a:off x="2220913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" name="Rectangle 209"/>
            <p:cNvSpPr>
              <a:spLocks noChangeArrowheads="1"/>
            </p:cNvSpPr>
            <p:nvPr/>
          </p:nvSpPr>
          <p:spPr bwMode="auto">
            <a:xfrm>
              <a:off x="2263775" y="2359026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" name="Rectangle 210"/>
            <p:cNvSpPr>
              <a:spLocks noChangeArrowheads="1"/>
            </p:cNvSpPr>
            <p:nvPr/>
          </p:nvSpPr>
          <p:spPr bwMode="auto">
            <a:xfrm>
              <a:off x="2349500" y="235902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" name="Rectangle 211"/>
            <p:cNvSpPr>
              <a:spLocks noChangeArrowheads="1"/>
            </p:cNvSpPr>
            <p:nvPr/>
          </p:nvSpPr>
          <p:spPr bwMode="auto">
            <a:xfrm>
              <a:off x="240506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" name="Rectangle 212"/>
            <p:cNvSpPr>
              <a:spLocks noChangeArrowheads="1"/>
            </p:cNvSpPr>
            <p:nvPr/>
          </p:nvSpPr>
          <p:spPr bwMode="auto">
            <a:xfrm>
              <a:off x="246221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" name="Rectangle 213"/>
            <p:cNvSpPr>
              <a:spLocks noChangeArrowheads="1"/>
            </p:cNvSpPr>
            <p:nvPr/>
          </p:nvSpPr>
          <p:spPr bwMode="auto">
            <a:xfrm>
              <a:off x="251936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0" name="Rectangle 214"/>
            <p:cNvSpPr>
              <a:spLocks noChangeArrowheads="1"/>
            </p:cNvSpPr>
            <p:nvPr/>
          </p:nvSpPr>
          <p:spPr bwMode="auto">
            <a:xfrm>
              <a:off x="2082800" y="2473326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1" name="Rectangle 215"/>
            <p:cNvSpPr>
              <a:spLocks noChangeArrowheads="1"/>
            </p:cNvSpPr>
            <p:nvPr/>
          </p:nvSpPr>
          <p:spPr bwMode="auto">
            <a:xfrm>
              <a:off x="2166938" y="24733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2" name="Rectangle 216"/>
            <p:cNvSpPr>
              <a:spLocks noChangeArrowheads="1"/>
            </p:cNvSpPr>
            <p:nvPr/>
          </p:nvSpPr>
          <p:spPr bwMode="auto">
            <a:xfrm>
              <a:off x="2227263" y="24733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3" name="Rectangle 217"/>
            <p:cNvSpPr>
              <a:spLocks noChangeArrowheads="1"/>
            </p:cNvSpPr>
            <p:nvPr/>
          </p:nvSpPr>
          <p:spPr bwMode="auto">
            <a:xfrm>
              <a:off x="2284413" y="24733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4" name="Rectangle 218"/>
            <p:cNvSpPr>
              <a:spLocks noChangeArrowheads="1"/>
            </p:cNvSpPr>
            <p:nvPr/>
          </p:nvSpPr>
          <p:spPr bwMode="auto">
            <a:xfrm>
              <a:off x="2309813" y="24733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5" name="Rectangle 219"/>
            <p:cNvSpPr>
              <a:spLocks noChangeArrowheads="1"/>
            </p:cNvSpPr>
            <p:nvPr/>
          </p:nvSpPr>
          <p:spPr bwMode="auto">
            <a:xfrm>
              <a:off x="2352675" y="24733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6" name="Rectangle 220"/>
            <p:cNvSpPr>
              <a:spLocks noChangeArrowheads="1"/>
            </p:cNvSpPr>
            <p:nvPr/>
          </p:nvSpPr>
          <p:spPr bwMode="auto">
            <a:xfrm>
              <a:off x="2411413" y="24733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04" name="グループ化 703"/>
          <p:cNvGrpSpPr/>
          <p:nvPr/>
        </p:nvGrpSpPr>
        <p:grpSpPr>
          <a:xfrm>
            <a:off x="3976688" y="2359026"/>
            <a:ext cx="350837" cy="130175"/>
            <a:chOff x="3976688" y="2359026"/>
            <a:chExt cx="350837" cy="130175"/>
          </a:xfrm>
        </p:grpSpPr>
        <p:sp>
          <p:nvSpPr>
            <p:cNvPr id="297" name="Rectangle 221"/>
            <p:cNvSpPr>
              <a:spLocks noChangeArrowheads="1"/>
            </p:cNvSpPr>
            <p:nvPr/>
          </p:nvSpPr>
          <p:spPr bwMode="auto">
            <a:xfrm>
              <a:off x="3976688" y="235902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8" name="Rectangle 222"/>
            <p:cNvSpPr>
              <a:spLocks noChangeArrowheads="1"/>
            </p:cNvSpPr>
            <p:nvPr/>
          </p:nvSpPr>
          <p:spPr bwMode="auto">
            <a:xfrm>
              <a:off x="404653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" name="Rectangle 223"/>
            <p:cNvSpPr>
              <a:spLocks noChangeArrowheads="1"/>
            </p:cNvSpPr>
            <p:nvPr/>
          </p:nvSpPr>
          <p:spPr bwMode="auto">
            <a:xfrm>
              <a:off x="410686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0" name="Rectangle 224"/>
            <p:cNvSpPr>
              <a:spLocks noChangeArrowheads="1"/>
            </p:cNvSpPr>
            <p:nvPr/>
          </p:nvSpPr>
          <p:spPr bwMode="auto">
            <a:xfrm>
              <a:off x="416560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1" name="Rectangle 225"/>
            <p:cNvSpPr>
              <a:spLocks noChangeArrowheads="1"/>
            </p:cNvSpPr>
            <p:nvPr/>
          </p:nvSpPr>
          <p:spPr bwMode="auto">
            <a:xfrm>
              <a:off x="422275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05" name="グループ化 704"/>
          <p:cNvGrpSpPr/>
          <p:nvPr/>
        </p:nvGrpSpPr>
        <p:grpSpPr>
          <a:xfrm>
            <a:off x="4738688" y="2359026"/>
            <a:ext cx="682625" cy="130175"/>
            <a:chOff x="4738688" y="2359026"/>
            <a:chExt cx="682625" cy="130175"/>
          </a:xfrm>
        </p:grpSpPr>
        <p:sp>
          <p:nvSpPr>
            <p:cNvPr id="302" name="Rectangle 226"/>
            <p:cNvSpPr>
              <a:spLocks noChangeArrowheads="1"/>
            </p:cNvSpPr>
            <p:nvPr/>
          </p:nvSpPr>
          <p:spPr bwMode="auto">
            <a:xfrm>
              <a:off x="4738688" y="235902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3" name="Rectangle 227"/>
            <p:cNvSpPr>
              <a:spLocks noChangeArrowheads="1"/>
            </p:cNvSpPr>
            <p:nvPr/>
          </p:nvSpPr>
          <p:spPr bwMode="auto">
            <a:xfrm>
              <a:off x="4810125" y="2359026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4" name="Rectangle 228"/>
            <p:cNvSpPr>
              <a:spLocks noChangeArrowheads="1"/>
            </p:cNvSpPr>
            <p:nvPr/>
          </p:nvSpPr>
          <p:spPr bwMode="auto">
            <a:xfrm>
              <a:off x="4891088" y="235902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5" name="Rectangle 229"/>
            <p:cNvSpPr>
              <a:spLocks noChangeArrowheads="1"/>
            </p:cNvSpPr>
            <p:nvPr/>
          </p:nvSpPr>
          <p:spPr bwMode="auto">
            <a:xfrm>
              <a:off x="4979988" y="235902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6" name="Rectangle 230"/>
            <p:cNvSpPr>
              <a:spLocks noChangeArrowheads="1"/>
            </p:cNvSpPr>
            <p:nvPr/>
          </p:nvSpPr>
          <p:spPr bwMode="auto">
            <a:xfrm>
              <a:off x="503396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" name="Rectangle 231"/>
            <p:cNvSpPr>
              <a:spLocks noChangeArrowheads="1"/>
            </p:cNvSpPr>
            <p:nvPr/>
          </p:nvSpPr>
          <p:spPr bwMode="auto">
            <a:xfrm>
              <a:off x="509270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" name="Rectangle 232"/>
            <p:cNvSpPr>
              <a:spLocks noChangeArrowheads="1"/>
            </p:cNvSpPr>
            <p:nvPr/>
          </p:nvSpPr>
          <p:spPr bwMode="auto">
            <a:xfrm>
              <a:off x="518318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" name="Rectangle 233"/>
            <p:cNvSpPr>
              <a:spLocks noChangeArrowheads="1"/>
            </p:cNvSpPr>
            <p:nvPr/>
          </p:nvSpPr>
          <p:spPr bwMode="auto">
            <a:xfrm>
              <a:off x="5240338" y="23590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" name="Rectangle 234"/>
            <p:cNvSpPr>
              <a:spLocks noChangeArrowheads="1"/>
            </p:cNvSpPr>
            <p:nvPr/>
          </p:nvSpPr>
          <p:spPr bwMode="auto">
            <a:xfrm>
              <a:off x="5265738" y="235902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" name="Rectangle 235"/>
            <p:cNvSpPr>
              <a:spLocks noChangeArrowheads="1"/>
            </p:cNvSpPr>
            <p:nvPr/>
          </p:nvSpPr>
          <p:spPr bwMode="auto">
            <a:xfrm>
              <a:off x="5319713" y="235902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07" name="グループ化 706"/>
          <p:cNvGrpSpPr/>
          <p:nvPr/>
        </p:nvGrpSpPr>
        <p:grpSpPr>
          <a:xfrm>
            <a:off x="5688013" y="2359026"/>
            <a:ext cx="600075" cy="130175"/>
            <a:chOff x="5688013" y="2359026"/>
            <a:chExt cx="600075" cy="130175"/>
          </a:xfrm>
        </p:grpSpPr>
        <p:sp>
          <p:nvSpPr>
            <p:cNvPr id="312" name="Rectangle 236"/>
            <p:cNvSpPr>
              <a:spLocks noChangeArrowheads="1"/>
            </p:cNvSpPr>
            <p:nvPr/>
          </p:nvSpPr>
          <p:spPr bwMode="auto">
            <a:xfrm>
              <a:off x="5688013" y="235902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" name="Rectangle 237"/>
            <p:cNvSpPr>
              <a:spLocks noChangeArrowheads="1"/>
            </p:cNvSpPr>
            <p:nvPr/>
          </p:nvSpPr>
          <p:spPr bwMode="auto">
            <a:xfrm>
              <a:off x="5756275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" name="Rectangle 238"/>
            <p:cNvSpPr>
              <a:spLocks noChangeArrowheads="1"/>
            </p:cNvSpPr>
            <p:nvPr/>
          </p:nvSpPr>
          <p:spPr bwMode="auto">
            <a:xfrm>
              <a:off x="5816600" y="235902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" name="Rectangle 239"/>
            <p:cNvSpPr>
              <a:spLocks noChangeArrowheads="1"/>
            </p:cNvSpPr>
            <p:nvPr/>
          </p:nvSpPr>
          <p:spPr bwMode="auto">
            <a:xfrm>
              <a:off x="5889625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" name="Rectangle 240"/>
            <p:cNvSpPr>
              <a:spLocks noChangeArrowheads="1"/>
            </p:cNvSpPr>
            <p:nvPr/>
          </p:nvSpPr>
          <p:spPr bwMode="auto">
            <a:xfrm>
              <a:off x="5946775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" name="Rectangle 241"/>
            <p:cNvSpPr>
              <a:spLocks noChangeArrowheads="1"/>
            </p:cNvSpPr>
            <p:nvPr/>
          </p:nvSpPr>
          <p:spPr bwMode="auto">
            <a:xfrm>
              <a:off x="5989638" y="235902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" name="Rectangle 242"/>
            <p:cNvSpPr>
              <a:spLocks noChangeArrowheads="1"/>
            </p:cNvSpPr>
            <p:nvPr/>
          </p:nvSpPr>
          <p:spPr bwMode="auto">
            <a:xfrm>
              <a:off x="605948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" name="Rectangle 243"/>
            <p:cNvSpPr>
              <a:spLocks noChangeArrowheads="1"/>
            </p:cNvSpPr>
            <p:nvPr/>
          </p:nvSpPr>
          <p:spPr bwMode="auto">
            <a:xfrm>
              <a:off x="6119813" y="23590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0" name="Rectangle 244"/>
            <p:cNvSpPr>
              <a:spLocks noChangeArrowheads="1"/>
            </p:cNvSpPr>
            <p:nvPr/>
          </p:nvSpPr>
          <p:spPr bwMode="auto">
            <a:xfrm>
              <a:off x="614521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1" name="Rectangle 245"/>
            <p:cNvSpPr>
              <a:spLocks noChangeArrowheads="1"/>
            </p:cNvSpPr>
            <p:nvPr/>
          </p:nvSpPr>
          <p:spPr bwMode="auto">
            <a:xfrm>
              <a:off x="6200775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09" name="グループ化 708"/>
          <p:cNvGrpSpPr/>
          <p:nvPr/>
        </p:nvGrpSpPr>
        <p:grpSpPr>
          <a:xfrm>
            <a:off x="6640513" y="2359026"/>
            <a:ext cx="568325" cy="244475"/>
            <a:chOff x="6640513" y="2359026"/>
            <a:chExt cx="568325" cy="244475"/>
          </a:xfrm>
        </p:grpSpPr>
        <p:sp>
          <p:nvSpPr>
            <p:cNvPr id="322" name="Rectangle 246"/>
            <p:cNvSpPr>
              <a:spLocks noChangeArrowheads="1"/>
            </p:cNvSpPr>
            <p:nvPr/>
          </p:nvSpPr>
          <p:spPr bwMode="auto">
            <a:xfrm>
              <a:off x="6640513" y="235902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" name="Rectangle 247"/>
            <p:cNvSpPr>
              <a:spLocks noChangeArrowheads="1"/>
            </p:cNvSpPr>
            <p:nvPr/>
          </p:nvSpPr>
          <p:spPr bwMode="auto">
            <a:xfrm>
              <a:off x="671195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4" name="Rectangle 248"/>
            <p:cNvSpPr>
              <a:spLocks noChangeArrowheads="1"/>
            </p:cNvSpPr>
            <p:nvPr/>
          </p:nvSpPr>
          <p:spPr bwMode="auto">
            <a:xfrm>
              <a:off x="6769100" y="235902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5" name="Rectangle 249"/>
            <p:cNvSpPr>
              <a:spLocks noChangeArrowheads="1"/>
            </p:cNvSpPr>
            <p:nvPr/>
          </p:nvSpPr>
          <p:spPr bwMode="auto">
            <a:xfrm>
              <a:off x="6842125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6" name="Rectangle 250"/>
            <p:cNvSpPr>
              <a:spLocks noChangeArrowheads="1"/>
            </p:cNvSpPr>
            <p:nvPr/>
          </p:nvSpPr>
          <p:spPr bwMode="auto">
            <a:xfrm>
              <a:off x="6902450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" name="Rectangle 251"/>
            <p:cNvSpPr>
              <a:spLocks noChangeArrowheads="1"/>
            </p:cNvSpPr>
            <p:nvPr/>
          </p:nvSpPr>
          <p:spPr bwMode="auto">
            <a:xfrm>
              <a:off x="6942138" y="235902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" name="Rectangle 252"/>
            <p:cNvSpPr>
              <a:spLocks noChangeArrowheads="1"/>
            </p:cNvSpPr>
            <p:nvPr/>
          </p:nvSpPr>
          <p:spPr bwMode="auto">
            <a:xfrm>
              <a:off x="6994525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Rectangle 253"/>
            <p:cNvSpPr>
              <a:spLocks noChangeArrowheads="1"/>
            </p:cNvSpPr>
            <p:nvPr/>
          </p:nvSpPr>
          <p:spPr bwMode="auto">
            <a:xfrm>
              <a:off x="705485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0" name="Rectangle 254"/>
            <p:cNvSpPr>
              <a:spLocks noChangeArrowheads="1"/>
            </p:cNvSpPr>
            <p:nvPr/>
          </p:nvSpPr>
          <p:spPr bwMode="auto">
            <a:xfrm>
              <a:off x="7112000" y="23590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1" name="Rectangle 255"/>
            <p:cNvSpPr>
              <a:spLocks noChangeArrowheads="1"/>
            </p:cNvSpPr>
            <p:nvPr/>
          </p:nvSpPr>
          <p:spPr bwMode="auto">
            <a:xfrm>
              <a:off x="7137400" y="23590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2" name="Rectangle 256"/>
            <p:cNvSpPr>
              <a:spLocks noChangeArrowheads="1"/>
            </p:cNvSpPr>
            <p:nvPr/>
          </p:nvSpPr>
          <p:spPr bwMode="auto">
            <a:xfrm>
              <a:off x="6675438" y="247332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3" name="Rectangle 257"/>
            <p:cNvSpPr>
              <a:spLocks noChangeArrowheads="1"/>
            </p:cNvSpPr>
            <p:nvPr/>
          </p:nvSpPr>
          <p:spPr bwMode="auto">
            <a:xfrm>
              <a:off x="6726238" y="24733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4" name="Rectangle 258"/>
            <p:cNvSpPr>
              <a:spLocks noChangeArrowheads="1"/>
            </p:cNvSpPr>
            <p:nvPr/>
          </p:nvSpPr>
          <p:spPr bwMode="auto">
            <a:xfrm>
              <a:off x="6784975" y="24733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5" name="Rectangle 259"/>
            <p:cNvSpPr>
              <a:spLocks noChangeArrowheads="1"/>
            </p:cNvSpPr>
            <p:nvPr/>
          </p:nvSpPr>
          <p:spPr bwMode="auto">
            <a:xfrm>
              <a:off x="6824663" y="24733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6" name="Rectangle 260"/>
            <p:cNvSpPr>
              <a:spLocks noChangeArrowheads="1"/>
            </p:cNvSpPr>
            <p:nvPr/>
          </p:nvSpPr>
          <p:spPr bwMode="auto">
            <a:xfrm>
              <a:off x="6850063" y="24733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7" name="Rectangle 261"/>
            <p:cNvSpPr>
              <a:spLocks noChangeArrowheads="1"/>
            </p:cNvSpPr>
            <p:nvPr/>
          </p:nvSpPr>
          <p:spPr bwMode="auto">
            <a:xfrm>
              <a:off x="6910388" y="24733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8" name="Rectangle 262"/>
            <p:cNvSpPr>
              <a:spLocks noChangeArrowheads="1"/>
            </p:cNvSpPr>
            <p:nvPr/>
          </p:nvSpPr>
          <p:spPr bwMode="auto">
            <a:xfrm>
              <a:off x="6983413" y="2473326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9" name="Rectangle 263"/>
            <p:cNvSpPr>
              <a:spLocks noChangeArrowheads="1"/>
            </p:cNvSpPr>
            <p:nvPr/>
          </p:nvSpPr>
          <p:spPr bwMode="auto">
            <a:xfrm>
              <a:off x="7021513" y="2473326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0" name="Rectangle 264"/>
            <p:cNvSpPr>
              <a:spLocks noChangeArrowheads="1"/>
            </p:cNvSpPr>
            <p:nvPr/>
          </p:nvSpPr>
          <p:spPr bwMode="auto">
            <a:xfrm>
              <a:off x="7072313" y="24733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1" name="グループ化 710"/>
          <p:cNvGrpSpPr/>
          <p:nvPr/>
        </p:nvGrpSpPr>
        <p:grpSpPr>
          <a:xfrm>
            <a:off x="7477125" y="2359026"/>
            <a:ext cx="754063" cy="130175"/>
            <a:chOff x="7477125" y="2359026"/>
            <a:chExt cx="754063" cy="130175"/>
          </a:xfrm>
        </p:grpSpPr>
        <p:sp>
          <p:nvSpPr>
            <p:cNvPr id="341" name="Rectangle 265"/>
            <p:cNvSpPr>
              <a:spLocks noChangeArrowheads="1"/>
            </p:cNvSpPr>
            <p:nvPr/>
          </p:nvSpPr>
          <p:spPr bwMode="auto">
            <a:xfrm>
              <a:off x="7477125" y="2359026"/>
              <a:ext cx="1587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2" name="Rectangle 266"/>
            <p:cNvSpPr>
              <a:spLocks noChangeArrowheads="1"/>
            </p:cNvSpPr>
            <p:nvPr/>
          </p:nvSpPr>
          <p:spPr bwMode="auto">
            <a:xfrm>
              <a:off x="758825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3" name="Rectangle 267"/>
            <p:cNvSpPr>
              <a:spLocks noChangeArrowheads="1"/>
            </p:cNvSpPr>
            <p:nvPr/>
          </p:nvSpPr>
          <p:spPr bwMode="auto">
            <a:xfrm>
              <a:off x="7646988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4" name="Rectangle 268"/>
            <p:cNvSpPr>
              <a:spLocks noChangeArrowheads="1"/>
            </p:cNvSpPr>
            <p:nvPr/>
          </p:nvSpPr>
          <p:spPr bwMode="auto">
            <a:xfrm>
              <a:off x="7686675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5" name="Rectangle 269"/>
            <p:cNvSpPr>
              <a:spLocks noChangeArrowheads="1"/>
            </p:cNvSpPr>
            <p:nvPr/>
          </p:nvSpPr>
          <p:spPr bwMode="auto">
            <a:xfrm>
              <a:off x="774700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6" name="Rectangle 270"/>
            <p:cNvSpPr>
              <a:spLocks noChangeArrowheads="1"/>
            </p:cNvSpPr>
            <p:nvPr/>
          </p:nvSpPr>
          <p:spPr bwMode="auto">
            <a:xfrm>
              <a:off x="780256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7" name="Rectangle 271"/>
            <p:cNvSpPr>
              <a:spLocks noChangeArrowheads="1"/>
            </p:cNvSpPr>
            <p:nvPr/>
          </p:nvSpPr>
          <p:spPr bwMode="auto">
            <a:xfrm>
              <a:off x="7862888" y="23590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" name="Rectangle 272"/>
            <p:cNvSpPr>
              <a:spLocks noChangeArrowheads="1"/>
            </p:cNvSpPr>
            <p:nvPr/>
          </p:nvSpPr>
          <p:spPr bwMode="auto">
            <a:xfrm>
              <a:off x="7921625" y="235902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9" name="Rectangle 273"/>
            <p:cNvSpPr>
              <a:spLocks noChangeArrowheads="1"/>
            </p:cNvSpPr>
            <p:nvPr/>
          </p:nvSpPr>
          <p:spPr bwMode="auto">
            <a:xfrm>
              <a:off x="7975600" y="235902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0" name="Rectangle 274"/>
            <p:cNvSpPr>
              <a:spLocks noChangeArrowheads="1"/>
            </p:cNvSpPr>
            <p:nvPr/>
          </p:nvSpPr>
          <p:spPr bwMode="auto">
            <a:xfrm>
              <a:off x="8018463" y="235902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" name="Rectangle 275"/>
            <p:cNvSpPr>
              <a:spLocks noChangeArrowheads="1"/>
            </p:cNvSpPr>
            <p:nvPr/>
          </p:nvSpPr>
          <p:spPr bwMode="auto">
            <a:xfrm>
              <a:off x="807243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2" name="Rectangle 276"/>
            <p:cNvSpPr>
              <a:spLocks noChangeArrowheads="1"/>
            </p:cNvSpPr>
            <p:nvPr/>
          </p:nvSpPr>
          <p:spPr bwMode="auto">
            <a:xfrm>
              <a:off x="8132763" y="235902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3" name="グループ化 712"/>
          <p:cNvGrpSpPr/>
          <p:nvPr/>
        </p:nvGrpSpPr>
        <p:grpSpPr>
          <a:xfrm>
            <a:off x="8393113" y="2359026"/>
            <a:ext cx="768350" cy="130175"/>
            <a:chOff x="8393113" y="2359026"/>
            <a:chExt cx="768350" cy="130175"/>
          </a:xfrm>
        </p:grpSpPr>
        <p:sp>
          <p:nvSpPr>
            <p:cNvPr id="353" name="Rectangle 277"/>
            <p:cNvSpPr>
              <a:spLocks noChangeArrowheads="1"/>
            </p:cNvSpPr>
            <p:nvPr/>
          </p:nvSpPr>
          <p:spPr bwMode="auto">
            <a:xfrm>
              <a:off x="8393113" y="2359026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4" name="Rectangle 278"/>
            <p:cNvSpPr>
              <a:spLocks noChangeArrowheads="1"/>
            </p:cNvSpPr>
            <p:nvPr/>
          </p:nvSpPr>
          <p:spPr bwMode="auto">
            <a:xfrm>
              <a:off x="8475663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5" name="Rectangle 279"/>
            <p:cNvSpPr>
              <a:spLocks noChangeArrowheads="1"/>
            </p:cNvSpPr>
            <p:nvPr/>
          </p:nvSpPr>
          <p:spPr bwMode="auto">
            <a:xfrm>
              <a:off x="853440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6" name="Rectangle 280"/>
            <p:cNvSpPr>
              <a:spLocks noChangeArrowheads="1"/>
            </p:cNvSpPr>
            <p:nvPr/>
          </p:nvSpPr>
          <p:spPr bwMode="auto">
            <a:xfrm>
              <a:off x="859155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7" name="Rectangle 281"/>
            <p:cNvSpPr>
              <a:spLocks noChangeArrowheads="1"/>
            </p:cNvSpPr>
            <p:nvPr/>
          </p:nvSpPr>
          <p:spPr bwMode="auto">
            <a:xfrm>
              <a:off x="8650288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8" name="Rectangle 282"/>
            <p:cNvSpPr>
              <a:spLocks noChangeArrowheads="1"/>
            </p:cNvSpPr>
            <p:nvPr/>
          </p:nvSpPr>
          <p:spPr bwMode="auto">
            <a:xfrm>
              <a:off x="8710613" y="23590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,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9" name="Rectangle 283"/>
            <p:cNvSpPr>
              <a:spLocks noChangeArrowheads="1"/>
            </p:cNvSpPr>
            <p:nvPr/>
          </p:nvSpPr>
          <p:spPr bwMode="auto">
            <a:xfrm>
              <a:off x="8767763" y="235902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0" name="Rectangle 284"/>
            <p:cNvSpPr>
              <a:spLocks noChangeArrowheads="1"/>
            </p:cNvSpPr>
            <p:nvPr/>
          </p:nvSpPr>
          <p:spPr bwMode="auto">
            <a:xfrm>
              <a:off x="882015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1" name="Rectangle 285"/>
            <p:cNvSpPr>
              <a:spLocks noChangeArrowheads="1"/>
            </p:cNvSpPr>
            <p:nvPr/>
          </p:nvSpPr>
          <p:spPr bwMode="auto">
            <a:xfrm>
              <a:off x="8877300" y="235902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" name="Rectangle 286"/>
            <p:cNvSpPr>
              <a:spLocks noChangeArrowheads="1"/>
            </p:cNvSpPr>
            <p:nvPr/>
          </p:nvSpPr>
          <p:spPr bwMode="auto">
            <a:xfrm>
              <a:off x="8937625" y="2359026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3" name="Rectangle 287"/>
            <p:cNvSpPr>
              <a:spLocks noChangeArrowheads="1"/>
            </p:cNvSpPr>
            <p:nvPr/>
          </p:nvSpPr>
          <p:spPr bwMode="auto">
            <a:xfrm>
              <a:off x="9036050" y="235902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4" name="Rectangle 288"/>
            <p:cNvSpPr>
              <a:spLocks noChangeArrowheads="1"/>
            </p:cNvSpPr>
            <p:nvPr/>
          </p:nvSpPr>
          <p:spPr bwMode="auto">
            <a:xfrm>
              <a:off x="9090025" y="235902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4" name="グループ化 713"/>
          <p:cNvGrpSpPr/>
          <p:nvPr/>
        </p:nvGrpSpPr>
        <p:grpSpPr>
          <a:xfrm>
            <a:off x="142875" y="2841626"/>
            <a:ext cx="569913" cy="746125"/>
            <a:chOff x="142875" y="2841626"/>
            <a:chExt cx="569913" cy="746125"/>
          </a:xfrm>
        </p:grpSpPr>
        <p:sp>
          <p:nvSpPr>
            <p:cNvPr id="365" name="Freeform 289"/>
            <p:cNvSpPr>
              <a:spLocks noEditPoints="1"/>
            </p:cNvSpPr>
            <p:nvPr/>
          </p:nvSpPr>
          <p:spPr bwMode="auto">
            <a:xfrm>
              <a:off x="142875" y="2841626"/>
              <a:ext cx="355600" cy="728663"/>
            </a:xfrm>
            <a:custGeom>
              <a:avLst/>
              <a:gdLst>
                <a:gd name="T0" fmla="*/ 56 w 125"/>
                <a:gd name="T1" fmla="*/ 232 h 257"/>
                <a:gd name="T2" fmla="*/ 19 w 125"/>
                <a:gd name="T3" fmla="*/ 232 h 257"/>
                <a:gd name="T4" fmla="*/ 19 w 125"/>
                <a:gd name="T5" fmla="*/ 219 h 257"/>
                <a:gd name="T6" fmla="*/ 82 w 125"/>
                <a:gd name="T7" fmla="*/ 219 h 257"/>
                <a:gd name="T8" fmla="*/ 82 w 125"/>
                <a:gd name="T9" fmla="*/ 215 h 257"/>
                <a:gd name="T10" fmla="*/ 82 w 125"/>
                <a:gd name="T11" fmla="*/ 207 h 257"/>
                <a:gd name="T12" fmla="*/ 19 w 125"/>
                <a:gd name="T13" fmla="*/ 207 h 257"/>
                <a:gd name="T14" fmla="*/ 19 w 125"/>
                <a:gd name="T15" fmla="*/ 194 h 257"/>
                <a:gd name="T16" fmla="*/ 82 w 125"/>
                <a:gd name="T17" fmla="*/ 194 h 257"/>
                <a:gd name="T18" fmla="*/ 82 w 125"/>
                <a:gd name="T19" fmla="*/ 149 h 257"/>
                <a:gd name="T20" fmla="*/ 91 w 125"/>
                <a:gd name="T21" fmla="*/ 139 h 257"/>
                <a:gd name="T22" fmla="*/ 93 w 125"/>
                <a:gd name="T23" fmla="*/ 139 h 257"/>
                <a:gd name="T24" fmla="*/ 93 w 125"/>
                <a:gd name="T25" fmla="*/ 130 h 257"/>
                <a:gd name="T26" fmla="*/ 125 w 125"/>
                <a:gd name="T27" fmla="*/ 87 h 257"/>
                <a:gd name="T28" fmla="*/ 125 w 125"/>
                <a:gd name="T29" fmla="*/ 12 h 257"/>
                <a:gd name="T30" fmla="*/ 113 w 125"/>
                <a:gd name="T31" fmla="*/ 0 h 257"/>
                <a:gd name="T32" fmla="*/ 13 w 125"/>
                <a:gd name="T33" fmla="*/ 0 h 257"/>
                <a:gd name="T34" fmla="*/ 0 w 125"/>
                <a:gd name="T35" fmla="*/ 12 h 257"/>
                <a:gd name="T36" fmla="*/ 0 w 125"/>
                <a:gd name="T37" fmla="*/ 257 h 257"/>
                <a:gd name="T38" fmla="*/ 56 w 125"/>
                <a:gd name="T39" fmla="*/ 257 h 257"/>
                <a:gd name="T40" fmla="*/ 56 w 125"/>
                <a:gd name="T41" fmla="*/ 232 h 257"/>
                <a:gd name="T42" fmla="*/ 19 w 125"/>
                <a:gd name="T43" fmla="*/ 37 h 257"/>
                <a:gd name="T44" fmla="*/ 107 w 125"/>
                <a:gd name="T45" fmla="*/ 37 h 257"/>
                <a:gd name="T46" fmla="*/ 107 w 125"/>
                <a:gd name="T47" fmla="*/ 50 h 257"/>
                <a:gd name="T48" fmla="*/ 19 w 125"/>
                <a:gd name="T49" fmla="*/ 50 h 257"/>
                <a:gd name="T50" fmla="*/ 19 w 125"/>
                <a:gd name="T51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257">
                  <a:moveTo>
                    <a:pt x="56" y="232"/>
                  </a:moveTo>
                  <a:cubicBezTo>
                    <a:pt x="19" y="232"/>
                    <a:pt x="19" y="232"/>
                    <a:pt x="19" y="232"/>
                  </a:cubicBezTo>
                  <a:cubicBezTo>
                    <a:pt x="19" y="219"/>
                    <a:pt x="19" y="219"/>
                    <a:pt x="19" y="219"/>
                  </a:cubicBezTo>
                  <a:cubicBezTo>
                    <a:pt x="82" y="219"/>
                    <a:pt x="82" y="219"/>
                    <a:pt x="82" y="219"/>
                  </a:cubicBezTo>
                  <a:cubicBezTo>
                    <a:pt x="82" y="219"/>
                    <a:pt x="82" y="217"/>
                    <a:pt x="82" y="215"/>
                  </a:cubicBezTo>
                  <a:cubicBezTo>
                    <a:pt x="82" y="207"/>
                    <a:pt x="82" y="207"/>
                    <a:pt x="82" y="207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82" y="194"/>
                    <a:pt x="82" y="194"/>
                    <a:pt x="82" y="194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82" y="144"/>
                    <a:pt x="87" y="139"/>
                    <a:pt x="91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93" y="103"/>
                    <a:pt x="109" y="90"/>
                    <a:pt x="125" y="87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5"/>
                    <a:pt x="120" y="0"/>
                    <a:pt x="1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56" y="257"/>
                    <a:pt x="56" y="257"/>
                    <a:pt x="56" y="257"/>
                  </a:cubicBezTo>
                  <a:lnTo>
                    <a:pt x="56" y="232"/>
                  </a:lnTo>
                  <a:close/>
                  <a:moveTo>
                    <a:pt x="19" y="37"/>
                  </a:moveTo>
                  <a:cubicBezTo>
                    <a:pt x="107" y="37"/>
                    <a:pt x="107" y="37"/>
                    <a:pt x="107" y="3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9" y="50"/>
                    <a:pt x="19" y="50"/>
                    <a:pt x="19" y="50"/>
                  </a:cubicBezTo>
                  <a:lnTo>
                    <a:pt x="19" y="37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6" name="Freeform 290"/>
            <p:cNvSpPr>
              <a:spLocks noEditPoints="1"/>
            </p:cNvSpPr>
            <p:nvPr/>
          </p:nvSpPr>
          <p:spPr bwMode="auto">
            <a:xfrm>
              <a:off x="412750" y="3125789"/>
              <a:ext cx="230188" cy="320675"/>
            </a:xfrm>
            <a:custGeom>
              <a:avLst/>
              <a:gdLst>
                <a:gd name="T0" fmla="*/ 75 w 81"/>
                <a:gd name="T1" fmla="*/ 44 h 113"/>
                <a:gd name="T2" fmla="*/ 70 w 81"/>
                <a:gd name="T3" fmla="*/ 44 h 113"/>
                <a:gd name="T4" fmla="*/ 70 w 81"/>
                <a:gd name="T5" fmla="*/ 34 h 113"/>
                <a:gd name="T6" fmla="*/ 41 w 81"/>
                <a:gd name="T7" fmla="*/ 0 h 113"/>
                <a:gd name="T8" fmla="*/ 39 w 81"/>
                <a:gd name="T9" fmla="*/ 0 h 113"/>
                <a:gd name="T10" fmla="*/ 10 w 81"/>
                <a:gd name="T11" fmla="*/ 34 h 113"/>
                <a:gd name="T12" fmla="*/ 10 w 81"/>
                <a:gd name="T13" fmla="*/ 44 h 113"/>
                <a:gd name="T14" fmla="*/ 5 w 81"/>
                <a:gd name="T15" fmla="*/ 44 h 113"/>
                <a:gd name="T16" fmla="*/ 0 w 81"/>
                <a:gd name="T17" fmla="*/ 50 h 113"/>
                <a:gd name="T18" fmla="*/ 0 w 81"/>
                <a:gd name="T19" fmla="*/ 107 h 113"/>
                <a:gd name="T20" fmla="*/ 6 w 81"/>
                <a:gd name="T21" fmla="*/ 113 h 113"/>
                <a:gd name="T22" fmla="*/ 75 w 81"/>
                <a:gd name="T23" fmla="*/ 113 h 113"/>
                <a:gd name="T24" fmla="*/ 81 w 81"/>
                <a:gd name="T25" fmla="*/ 107 h 113"/>
                <a:gd name="T26" fmla="*/ 81 w 81"/>
                <a:gd name="T27" fmla="*/ 50 h 113"/>
                <a:gd name="T28" fmla="*/ 75 w 81"/>
                <a:gd name="T29" fmla="*/ 44 h 113"/>
                <a:gd name="T30" fmla="*/ 44 w 81"/>
                <a:gd name="T31" fmla="*/ 78 h 113"/>
                <a:gd name="T32" fmla="*/ 44 w 81"/>
                <a:gd name="T33" fmla="*/ 102 h 113"/>
                <a:gd name="T34" fmla="*/ 35 w 81"/>
                <a:gd name="T35" fmla="*/ 102 h 113"/>
                <a:gd name="T36" fmla="*/ 35 w 81"/>
                <a:gd name="T37" fmla="*/ 78 h 113"/>
                <a:gd name="T38" fmla="*/ 30 w 81"/>
                <a:gd name="T39" fmla="*/ 70 h 113"/>
                <a:gd name="T40" fmla="*/ 39 w 81"/>
                <a:gd name="T41" fmla="*/ 59 h 113"/>
                <a:gd name="T42" fmla="*/ 49 w 81"/>
                <a:gd name="T43" fmla="*/ 70 h 113"/>
                <a:gd name="T44" fmla="*/ 44 w 81"/>
                <a:gd name="T45" fmla="*/ 78 h 113"/>
                <a:gd name="T46" fmla="*/ 60 w 81"/>
                <a:gd name="T47" fmla="*/ 44 h 113"/>
                <a:gd name="T48" fmla="*/ 20 w 81"/>
                <a:gd name="T49" fmla="*/ 44 h 113"/>
                <a:gd name="T50" fmla="*/ 20 w 81"/>
                <a:gd name="T51" fmla="*/ 34 h 113"/>
                <a:gd name="T52" fmla="*/ 39 w 81"/>
                <a:gd name="T53" fmla="*/ 10 h 113"/>
                <a:gd name="T54" fmla="*/ 41 w 81"/>
                <a:gd name="T55" fmla="*/ 10 h 113"/>
                <a:gd name="T56" fmla="*/ 60 w 81"/>
                <a:gd name="T57" fmla="*/ 34 h 113"/>
                <a:gd name="T58" fmla="*/ 60 w 81"/>
                <a:gd name="T59" fmla="*/ 44 h 113"/>
                <a:gd name="T60" fmla="*/ 60 w 81"/>
                <a:gd name="T61" fmla="*/ 4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113">
                  <a:moveTo>
                    <a:pt x="75" y="44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11"/>
                    <a:pt x="57" y="0"/>
                    <a:pt x="4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3" y="0"/>
                    <a:pt x="10" y="11"/>
                    <a:pt x="10" y="3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3" y="44"/>
                    <a:pt x="0" y="48"/>
                    <a:pt x="0" y="5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4" y="113"/>
                    <a:pt x="6" y="113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7" y="113"/>
                    <a:pt x="81" y="110"/>
                    <a:pt x="81" y="107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8"/>
                    <a:pt x="78" y="44"/>
                    <a:pt x="75" y="44"/>
                  </a:cubicBezTo>
                  <a:close/>
                  <a:moveTo>
                    <a:pt x="44" y="78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2" y="76"/>
                    <a:pt x="30" y="73"/>
                    <a:pt x="30" y="70"/>
                  </a:cubicBezTo>
                  <a:cubicBezTo>
                    <a:pt x="30" y="64"/>
                    <a:pt x="34" y="59"/>
                    <a:pt x="39" y="59"/>
                  </a:cubicBezTo>
                  <a:cubicBezTo>
                    <a:pt x="44" y="59"/>
                    <a:pt x="49" y="64"/>
                    <a:pt x="49" y="70"/>
                  </a:cubicBezTo>
                  <a:cubicBezTo>
                    <a:pt x="49" y="73"/>
                    <a:pt x="47" y="76"/>
                    <a:pt x="44" y="78"/>
                  </a:cubicBezTo>
                  <a:close/>
                  <a:moveTo>
                    <a:pt x="60" y="44"/>
                  </a:moveTo>
                  <a:cubicBezTo>
                    <a:pt x="20" y="44"/>
                    <a:pt x="20" y="44"/>
                    <a:pt x="20" y="4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19"/>
                    <a:pt x="27" y="10"/>
                    <a:pt x="39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3" y="10"/>
                    <a:pt x="60" y="20"/>
                    <a:pt x="60" y="3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7" name="Freeform 291"/>
            <p:cNvSpPr>
              <a:spLocks noEditPoints="1"/>
            </p:cNvSpPr>
            <p:nvPr/>
          </p:nvSpPr>
          <p:spPr bwMode="auto">
            <a:xfrm>
              <a:off x="460375" y="3429001"/>
              <a:ext cx="125413" cy="158750"/>
            </a:xfrm>
            <a:custGeom>
              <a:avLst/>
              <a:gdLst>
                <a:gd name="T0" fmla="*/ 44 w 44"/>
                <a:gd name="T1" fmla="*/ 31 h 56"/>
                <a:gd name="T2" fmla="*/ 39 w 44"/>
                <a:gd name="T3" fmla="*/ 25 h 56"/>
                <a:gd name="T4" fmla="*/ 32 w 44"/>
                <a:gd name="T5" fmla="*/ 25 h 56"/>
                <a:gd name="T6" fmla="*/ 31 w 44"/>
                <a:gd name="T7" fmla="*/ 0 h 56"/>
                <a:gd name="T8" fmla="*/ 25 w 44"/>
                <a:gd name="T9" fmla="*/ 0 h 56"/>
                <a:gd name="T10" fmla="*/ 25 w 44"/>
                <a:gd name="T11" fmla="*/ 25 h 56"/>
                <a:gd name="T12" fmla="*/ 19 w 44"/>
                <a:gd name="T13" fmla="*/ 25 h 56"/>
                <a:gd name="T14" fmla="*/ 19 w 44"/>
                <a:gd name="T15" fmla="*/ 0 h 56"/>
                <a:gd name="T16" fmla="*/ 13 w 44"/>
                <a:gd name="T17" fmla="*/ 0 h 56"/>
                <a:gd name="T18" fmla="*/ 13 w 44"/>
                <a:gd name="T19" fmla="*/ 25 h 56"/>
                <a:gd name="T20" fmla="*/ 5 w 44"/>
                <a:gd name="T21" fmla="*/ 25 h 56"/>
                <a:gd name="T22" fmla="*/ 0 w 44"/>
                <a:gd name="T23" fmla="*/ 31 h 56"/>
                <a:gd name="T24" fmla="*/ 0 w 44"/>
                <a:gd name="T25" fmla="*/ 37 h 56"/>
                <a:gd name="T26" fmla="*/ 0 w 44"/>
                <a:gd name="T27" fmla="*/ 43 h 56"/>
                <a:gd name="T28" fmla="*/ 0 w 44"/>
                <a:gd name="T29" fmla="*/ 50 h 56"/>
                <a:gd name="T30" fmla="*/ 5 w 44"/>
                <a:gd name="T31" fmla="*/ 56 h 56"/>
                <a:gd name="T32" fmla="*/ 39 w 44"/>
                <a:gd name="T33" fmla="*/ 56 h 56"/>
                <a:gd name="T34" fmla="*/ 44 w 44"/>
                <a:gd name="T35" fmla="*/ 50 h 56"/>
                <a:gd name="T36" fmla="*/ 44 w 44"/>
                <a:gd name="T37" fmla="*/ 31 h 56"/>
                <a:gd name="T38" fmla="*/ 39 w 44"/>
                <a:gd name="T39" fmla="*/ 50 h 56"/>
                <a:gd name="T40" fmla="*/ 7 w 44"/>
                <a:gd name="T41" fmla="*/ 50 h 56"/>
                <a:gd name="T42" fmla="*/ 7 w 44"/>
                <a:gd name="T43" fmla="*/ 31 h 56"/>
                <a:gd name="T44" fmla="*/ 39 w 44"/>
                <a:gd name="T45" fmla="*/ 31 h 56"/>
                <a:gd name="T46" fmla="*/ 39 w 44"/>
                <a:gd name="T47" fmla="*/ 50 h 56"/>
                <a:gd name="T48" fmla="*/ 39 w 44"/>
                <a:gd name="T4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56">
                  <a:moveTo>
                    <a:pt x="44" y="31"/>
                  </a:moveTo>
                  <a:cubicBezTo>
                    <a:pt x="44" y="28"/>
                    <a:pt x="42" y="25"/>
                    <a:pt x="39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0" y="28"/>
                    <a:pt x="0" y="3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41" y="56"/>
                    <a:pt x="44" y="53"/>
                    <a:pt x="44" y="50"/>
                  </a:cubicBezTo>
                  <a:lnTo>
                    <a:pt x="44" y="31"/>
                  </a:lnTo>
                  <a:close/>
                  <a:moveTo>
                    <a:pt x="39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9" y="5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8" name="Rectangle 292"/>
            <p:cNvSpPr>
              <a:spLocks noChangeArrowheads="1"/>
            </p:cNvSpPr>
            <p:nvPr/>
          </p:nvSpPr>
          <p:spPr bwMode="auto">
            <a:xfrm>
              <a:off x="339725" y="3517901"/>
              <a:ext cx="141288" cy="5238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9" name="Rectangle 293"/>
            <p:cNvSpPr>
              <a:spLocks noChangeArrowheads="1"/>
            </p:cNvSpPr>
            <p:nvPr/>
          </p:nvSpPr>
          <p:spPr bwMode="auto">
            <a:xfrm>
              <a:off x="571500" y="3517901"/>
              <a:ext cx="141288" cy="5238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16" name="グループ化 715"/>
          <p:cNvGrpSpPr/>
          <p:nvPr/>
        </p:nvGrpSpPr>
        <p:grpSpPr>
          <a:xfrm>
            <a:off x="985838" y="2932114"/>
            <a:ext cx="725487" cy="561975"/>
            <a:chOff x="985838" y="2932114"/>
            <a:chExt cx="725487" cy="561975"/>
          </a:xfrm>
        </p:grpSpPr>
        <p:sp>
          <p:nvSpPr>
            <p:cNvPr id="370" name="Freeform 294"/>
            <p:cNvSpPr>
              <a:spLocks noEditPoints="1"/>
            </p:cNvSpPr>
            <p:nvPr/>
          </p:nvSpPr>
          <p:spPr bwMode="auto">
            <a:xfrm>
              <a:off x="1082675" y="3190876"/>
              <a:ext cx="531813" cy="136525"/>
            </a:xfrm>
            <a:custGeom>
              <a:avLst/>
              <a:gdLst>
                <a:gd name="T0" fmla="*/ 179 w 188"/>
                <a:gd name="T1" fmla="*/ 0 h 48"/>
                <a:gd name="T2" fmla="*/ 9 w 188"/>
                <a:gd name="T3" fmla="*/ 0 h 48"/>
                <a:gd name="T4" fmla="*/ 0 w 188"/>
                <a:gd name="T5" fmla="*/ 7 h 48"/>
                <a:gd name="T6" fmla="*/ 0 w 188"/>
                <a:gd name="T7" fmla="*/ 41 h 48"/>
                <a:gd name="T8" fmla="*/ 9 w 188"/>
                <a:gd name="T9" fmla="*/ 48 h 48"/>
                <a:gd name="T10" fmla="*/ 179 w 188"/>
                <a:gd name="T11" fmla="*/ 48 h 48"/>
                <a:gd name="T12" fmla="*/ 188 w 188"/>
                <a:gd name="T13" fmla="*/ 41 h 48"/>
                <a:gd name="T14" fmla="*/ 188 w 188"/>
                <a:gd name="T15" fmla="*/ 7 h 48"/>
                <a:gd name="T16" fmla="*/ 179 w 188"/>
                <a:gd name="T17" fmla="*/ 0 h 48"/>
                <a:gd name="T18" fmla="*/ 29 w 188"/>
                <a:gd name="T19" fmla="*/ 34 h 48"/>
                <a:gd name="T20" fmla="*/ 19 w 188"/>
                <a:gd name="T21" fmla="*/ 24 h 48"/>
                <a:gd name="T22" fmla="*/ 29 w 188"/>
                <a:gd name="T23" fmla="*/ 15 h 48"/>
                <a:gd name="T24" fmla="*/ 38 w 188"/>
                <a:gd name="T25" fmla="*/ 24 h 48"/>
                <a:gd name="T26" fmla="*/ 29 w 188"/>
                <a:gd name="T27" fmla="*/ 34 h 48"/>
                <a:gd name="T28" fmla="*/ 72 w 188"/>
                <a:gd name="T29" fmla="*/ 34 h 48"/>
                <a:gd name="T30" fmla="*/ 62 w 188"/>
                <a:gd name="T31" fmla="*/ 24 h 48"/>
                <a:gd name="T32" fmla="*/ 72 w 188"/>
                <a:gd name="T33" fmla="*/ 15 h 48"/>
                <a:gd name="T34" fmla="*/ 82 w 188"/>
                <a:gd name="T35" fmla="*/ 24 h 48"/>
                <a:gd name="T36" fmla="*/ 72 w 188"/>
                <a:gd name="T37" fmla="*/ 34 h 48"/>
                <a:gd name="T38" fmla="*/ 115 w 188"/>
                <a:gd name="T39" fmla="*/ 34 h 48"/>
                <a:gd name="T40" fmla="*/ 106 w 188"/>
                <a:gd name="T41" fmla="*/ 24 h 48"/>
                <a:gd name="T42" fmla="*/ 115 w 188"/>
                <a:gd name="T43" fmla="*/ 15 h 48"/>
                <a:gd name="T44" fmla="*/ 125 w 188"/>
                <a:gd name="T45" fmla="*/ 24 h 48"/>
                <a:gd name="T46" fmla="*/ 115 w 188"/>
                <a:gd name="T47" fmla="*/ 34 h 48"/>
                <a:gd name="T48" fmla="*/ 159 w 188"/>
                <a:gd name="T49" fmla="*/ 34 h 48"/>
                <a:gd name="T50" fmla="*/ 149 w 188"/>
                <a:gd name="T51" fmla="*/ 24 h 48"/>
                <a:gd name="T52" fmla="*/ 159 w 188"/>
                <a:gd name="T53" fmla="*/ 15 h 48"/>
                <a:gd name="T54" fmla="*/ 169 w 188"/>
                <a:gd name="T55" fmla="*/ 24 h 48"/>
                <a:gd name="T56" fmla="*/ 159 w 188"/>
                <a:gd name="T5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48">
                  <a:moveTo>
                    <a:pt x="17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5"/>
                    <a:pt x="3" y="48"/>
                    <a:pt x="9" y="48"/>
                  </a:cubicBezTo>
                  <a:cubicBezTo>
                    <a:pt x="179" y="48"/>
                    <a:pt x="179" y="48"/>
                    <a:pt x="179" y="48"/>
                  </a:cubicBezTo>
                  <a:cubicBezTo>
                    <a:pt x="184" y="48"/>
                    <a:pt x="188" y="45"/>
                    <a:pt x="188" y="41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8" y="4"/>
                    <a:pt x="184" y="0"/>
                    <a:pt x="179" y="0"/>
                  </a:cubicBezTo>
                  <a:close/>
                  <a:moveTo>
                    <a:pt x="29" y="34"/>
                  </a:moveTo>
                  <a:cubicBezTo>
                    <a:pt x="23" y="34"/>
                    <a:pt x="19" y="30"/>
                    <a:pt x="19" y="24"/>
                  </a:cubicBezTo>
                  <a:cubicBezTo>
                    <a:pt x="19" y="19"/>
                    <a:pt x="23" y="15"/>
                    <a:pt x="29" y="15"/>
                  </a:cubicBezTo>
                  <a:cubicBezTo>
                    <a:pt x="34" y="15"/>
                    <a:pt x="38" y="19"/>
                    <a:pt x="38" y="24"/>
                  </a:cubicBezTo>
                  <a:cubicBezTo>
                    <a:pt x="38" y="30"/>
                    <a:pt x="34" y="34"/>
                    <a:pt x="29" y="34"/>
                  </a:cubicBezTo>
                  <a:close/>
                  <a:moveTo>
                    <a:pt x="72" y="34"/>
                  </a:moveTo>
                  <a:cubicBezTo>
                    <a:pt x="67" y="34"/>
                    <a:pt x="62" y="30"/>
                    <a:pt x="62" y="24"/>
                  </a:cubicBezTo>
                  <a:cubicBezTo>
                    <a:pt x="62" y="19"/>
                    <a:pt x="67" y="15"/>
                    <a:pt x="72" y="15"/>
                  </a:cubicBezTo>
                  <a:cubicBezTo>
                    <a:pt x="77" y="15"/>
                    <a:pt x="82" y="19"/>
                    <a:pt x="82" y="24"/>
                  </a:cubicBezTo>
                  <a:cubicBezTo>
                    <a:pt x="82" y="30"/>
                    <a:pt x="77" y="34"/>
                    <a:pt x="72" y="34"/>
                  </a:cubicBezTo>
                  <a:close/>
                  <a:moveTo>
                    <a:pt x="115" y="34"/>
                  </a:moveTo>
                  <a:cubicBezTo>
                    <a:pt x="110" y="34"/>
                    <a:pt x="106" y="30"/>
                    <a:pt x="106" y="24"/>
                  </a:cubicBezTo>
                  <a:cubicBezTo>
                    <a:pt x="106" y="19"/>
                    <a:pt x="110" y="15"/>
                    <a:pt x="115" y="15"/>
                  </a:cubicBezTo>
                  <a:cubicBezTo>
                    <a:pt x="121" y="15"/>
                    <a:pt x="125" y="19"/>
                    <a:pt x="125" y="24"/>
                  </a:cubicBezTo>
                  <a:cubicBezTo>
                    <a:pt x="125" y="30"/>
                    <a:pt x="121" y="34"/>
                    <a:pt x="115" y="34"/>
                  </a:cubicBezTo>
                  <a:close/>
                  <a:moveTo>
                    <a:pt x="159" y="34"/>
                  </a:moveTo>
                  <a:cubicBezTo>
                    <a:pt x="154" y="34"/>
                    <a:pt x="149" y="30"/>
                    <a:pt x="149" y="24"/>
                  </a:cubicBezTo>
                  <a:cubicBezTo>
                    <a:pt x="149" y="19"/>
                    <a:pt x="154" y="15"/>
                    <a:pt x="159" y="15"/>
                  </a:cubicBezTo>
                  <a:cubicBezTo>
                    <a:pt x="164" y="15"/>
                    <a:pt x="169" y="19"/>
                    <a:pt x="169" y="24"/>
                  </a:cubicBezTo>
                  <a:cubicBezTo>
                    <a:pt x="169" y="30"/>
                    <a:pt x="164" y="34"/>
                    <a:pt x="159" y="34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1" name="Freeform 295"/>
            <p:cNvSpPr>
              <a:spLocks/>
            </p:cNvSpPr>
            <p:nvPr/>
          </p:nvSpPr>
          <p:spPr bwMode="auto">
            <a:xfrm>
              <a:off x="1082675" y="3054351"/>
              <a:ext cx="531813" cy="96838"/>
            </a:xfrm>
            <a:custGeom>
              <a:avLst/>
              <a:gdLst>
                <a:gd name="T0" fmla="*/ 273 w 335"/>
                <a:gd name="T1" fmla="*/ 0 h 61"/>
                <a:gd name="T2" fmla="*/ 60 w 335"/>
                <a:gd name="T3" fmla="*/ 0 h 61"/>
                <a:gd name="T4" fmla="*/ 0 w 335"/>
                <a:gd name="T5" fmla="*/ 61 h 61"/>
                <a:gd name="T6" fmla="*/ 335 w 335"/>
                <a:gd name="T7" fmla="*/ 61 h 61"/>
                <a:gd name="T8" fmla="*/ 273 w 33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1">
                  <a:moveTo>
                    <a:pt x="273" y="0"/>
                  </a:moveTo>
                  <a:lnTo>
                    <a:pt x="60" y="0"/>
                  </a:lnTo>
                  <a:lnTo>
                    <a:pt x="0" y="61"/>
                  </a:lnTo>
                  <a:lnTo>
                    <a:pt x="335" y="6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2" name="Freeform 296"/>
            <p:cNvSpPr>
              <a:spLocks/>
            </p:cNvSpPr>
            <p:nvPr/>
          </p:nvSpPr>
          <p:spPr bwMode="auto">
            <a:xfrm>
              <a:off x="1584325" y="2932114"/>
              <a:ext cx="127000" cy="125413"/>
            </a:xfrm>
            <a:custGeom>
              <a:avLst/>
              <a:gdLst>
                <a:gd name="T0" fmla="*/ 64 w 80"/>
                <a:gd name="T1" fmla="*/ 27 h 79"/>
                <a:gd name="T2" fmla="*/ 64 w 80"/>
                <a:gd name="T3" fmla="*/ 76 h 79"/>
                <a:gd name="T4" fmla="*/ 80 w 80"/>
                <a:gd name="T5" fmla="*/ 61 h 79"/>
                <a:gd name="T6" fmla="*/ 80 w 80"/>
                <a:gd name="T7" fmla="*/ 0 h 79"/>
                <a:gd name="T8" fmla="*/ 17 w 80"/>
                <a:gd name="T9" fmla="*/ 0 h 79"/>
                <a:gd name="T10" fmla="*/ 3 w 80"/>
                <a:gd name="T11" fmla="*/ 15 h 79"/>
                <a:gd name="T12" fmla="*/ 51 w 80"/>
                <a:gd name="T13" fmla="*/ 15 h 79"/>
                <a:gd name="T14" fmla="*/ 0 w 80"/>
                <a:gd name="T15" fmla="*/ 67 h 79"/>
                <a:gd name="T16" fmla="*/ 12 w 80"/>
                <a:gd name="T17" fmla="*/ 79 h 79"/>
                <a:gd name="T18" fmla="*/ 64 w 80"/>
                <a:gd name="T19" fmla="*/ 2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64" y="27"/>
                  </a:moveTo>
                  <a:lnTo>
                    <a:pt x="64" y="76"/>
                  </a:lnTo>
                  <a:lnTo>
                    <a:pt x="80" y="61"/>
                  </a:lnTo>
                  <a:lnTo>
                    <a:pt x="80" y="0"/>
                  </a:lnTo>
                  <a:lnTo>
                    <a:pt x="17" y="0"/>
                  </a:lnTo>
                  <a:lnTo>
                    <a:pt x="3" y="15"/>
                  </a:lnTo>
                  <a:lnTo>
                    <a:pt x="51" y="15"/>
                  </a:lnTo>
                  <a:lnTo>
                    <a:pt x="0" y="67"/>
                  </a:lnTo>
                  <a:lnTo>
                    <a:pt x="12" y="79"/>
                  </a:lnTo>
                  <a:lnTo>
                    <a:pt x="64" y="27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3" name="Freeform 297"/>
            <p:cNvSpPr>
              <a:spLocks/>
            </p:cNvSpPr>
            <p:nvPr/>
          </p:nvSpPr>
          <p:spPr bwMode="auto">
            <a:xfrm>
              <a:off x="1584325" y="3367089"/>
              <a:ext cx="127000" cy="127000"/>
            </a:xfrm>
            <a:custGeom>
              <a:avLst/>
              <a:gdLst>
                <a:gd name="T0" fmla="*/ 64 w 80"/>
                <a:gd name="T1" fmla="*/ 52 h 80"/>
                <a:gd name="T2" fmla="*/ 64 w 80"/>
                <a:gd name="T3" fmla="*/ 3 h 80"/>
                <a:gd name="T4" fmla="*/ 80 w 80"/>
                <a:gd name="T5" fmla="*/ 18 h 80"/>
                <a:gd name="T6" fmla="*/ 80 w 80"/>
                <a:gd name="T7" fmla="*/ 80 h 80"/>
                <a:gd name="T8" fmla="*/ 17 w 80"/>
                <a:gd name="T9" fmla="*/ 80 h 80"/>
                <a:gd name="T10" fmla="*/ 3 w 80"/>
                <a:gd name="T11" fmla="*/ 64 h 80"/>
                <a:gd name="T12" fmla="*/ 51 w 80"/>
                <a:gd name="T13" fmla="*/ 64 h 80"/>
                <a:gd name="T14" fmla="*/ 0 w 80"/>
                <a:gd name="T15" fmla="*/ 12 h 80"/>
                <a:gd name="T16" fmla="*/ 12 w 80"/>
                <a:gd name="T17" fmla="*/ 0 h 80"/>
                <a:gd name="T18" fmla="*/ 64 w 80"/>
                <a:gd name="T19" fmla="*/ 5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64" y="52"/>
                  </a:moveTo>
                  <a:lnTo>
                    <a:pt x="64" y="3"/>
                  </a:lnTo>
                  <a:lnTo>
                    <a:pt x="80" y="18"/>
                  </a:lnTo>
                  <a:lnTo>
                    <a:pt x="80" y="80"/>
                  </a:lnTo>
                  <a:lnTo>
                    <a:pt x="17" y="80"/>
                  </a:lnTo>
                  <a:lnTo>
                    <a:pt x="3" y="64"/>
                  </a:lnTo>
                  <a:lnTo>
                    <a:pt x="51" y="64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64" y="52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4" name="Freeform 298"/>
            <p:cNvSpPr>
              <a:spLocks/>
            </p:cNvSpPr>
            <p:nvPr/>
          </p:nvSpPr>
          <p:spPr bwMode="auto">
            <a:xfrm>
              <a:off x="1000125" y="2932114"/>
              <a:ext cx="123825" cy="125413"/>
            </a:xfrm>
            <a:custGeom>
              <a:avLst/>
              <a:gdLst>
                <a:gd name="T0" fmla="*/ 14 w 78"/>
                <a:gd name="T1" fmla="*/ 27 h 79"/>
                <a:gd name="T2" fmla="*/ 14 w 78"/>
                <a:gd name="T3" fmla="*/ 76 h 79"/>
                <a:gd name="T4" fmla="*/ 0 w 78"/>
                <a:gd name="T5" fmla="*/ 61 h 79"/>
                <a:gd name="T6" fmla="*/ 0 w 78"/>
                <a:gd name="T7" fmla="*/ 0 h 79"/>
                <a:gd name="T8" fmla="*/ 60 w 78"/>
                <a:gd name="T9" fmla="*/ 0 h 79"/>
                <a:gd name="T10" fmla="*/ 75 w 78"/>
                <a:gd name="T11" fmla="*/ 15 h 79"/>
                <a:gd name="T12" fmla="*/ 27 w 78"/>
                <a:gd name="T13" fmla="*/ 15 h 79"/>
                <a:gd name="T14" fmla="*/ 78 w 78"/>
                <a:gd name="T15" fmla="*/ 67 h 79"/>
                <a:gd name="T16" fmla="*/ 66 w 78"/>
                <a:gd name="T17" fmla="*/ 79 h 79"/>
                <a:gd name="T18" fmla="*/ 14 w 78"/>
                <a:gd name="T19" fmla="*/ 2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9">
                  <a:moveTo>
                    <a:pt x="14" y="27"/>
                  </a:moveTo>
                  <a:lnTo>
                    <a:pt x="14" y="76"/>
                  </a:lnTo>
                  <a:lnTo>
                    <a:pt x="0" y="61"/>
                  </a:lnTo>
                  <a:lnTo>
                    <a:pt x="0" y="0"/>
                  </a:lnTo>
                  <a:lnTo>
                    <a:pt x="60" y="0"/>
                  </a:lnTo>
                  <a:lnTo>
                    <a:pt x="75" y="15"/>
                  </a:lnTo>
                  <a:lnTo>
                    <a:pt x="27" y="15"/>
                  </a:lnTo>
                  <a:lnTo>
                    <a:pt x="78" y="67"/>
                  </a:lnTo>
                  <a:lnTo>
                    <a:pt x="66" y="79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5" name="Freeform 299"/>
            <p:cNvSpPr>
              <a:spLocks/>
            </p:cNvSpPr>
            <p:nvPr/>
          </p:nvSpPr>
          <p:spPr bwMode="auto">
            <a:xfrm>
              <a:off x="985838" y="3367089"/>
              <a:ext cx="123825" cy="127000"/>
            </a:xfrm>
            <a:custGeom>
              <a:avLst/>
              <a:gdLst>
                <a:gd name="T0" fmla="*/ 14 w 78"/>
                <a:gd name="T1" fmla="*/ 52 h 80"/>
                <a:gd name="T2" fmla="*/ 14 w 78"/>
                <a:gd name="T3" fmla="*/ 3 h 80"/>
                <a:gd name="T4" fmla="*/ 0 w 78"/>
                <a:gd name="T5" fmla="*/ 18 h 80"/>
                <a:gd name="T6" fmla="*/ 0 w 78"/>
                <a:gd name="T7" fmla="*/ 80 h 80"/>
                <a:gd name="T8" fmla="*/ 61 w 78"/>
                <a:gd name="T9" fmla="*/ 80 h 80"/>
                <a:gd name="T10" fmla="*/ 75 w 78"/>
                <a:gd name="T11" fmla="*/ 64 h 80"/>
                <a:gd name="T12" fmla="*/ 27 w 78"/>
                <a:gd name="T13" fmla="*/ 64 h 80"/>
                <a:gd name="T14" fmla="*/ 78 w 78"/>
                <a:gd name="T15" fmla="*/ 12 h 80"/>
                <a:gd name="T16" fmla="*/ 66 w 78"/>
                <a:gd name="T17" fmla="*/ 0 h 80"/>
                <a:gd name="T18" fmla="*/ 14 w 78"/>
                <a:gd name="T19" fmla="*/ 5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80">
                  <a:moveTo>
                    <a:pt x="14" y="52"/>
                  </a:moveTo>
                  <a:lnTo>
                    <a:pt x="14" y="3"/>
                  </a:lnTo>
                  <a:lnTo>
                    <a:pt x="0" y="18"/>
                  </a:lnTo>
                  <a:lnTo>
                    <a:pt x="0" y="80"/>
                  </a:lnTo>
                  <a:lnTo>
                    <a:pt x="61" y="80"/>
                  </a:lnTo>
                  <a:lnTo>
                    <a:pt x="75" y="64"/>
                  </a:lnTo>
                  <a:lnTo>
                    <a:pt x="27" y="64"/>
                  </a:lnTo>
                  <a:lnTo>
                    <a:pt x="78" y="12"/>
                  </a:lnTo>
                  <a:lnTo>
                    <a:pt x="66" y="0"/>
                  </a:lnTo>
                  <a:lnTo>
                    <a:pt x="14" y="52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18" name="グループ化 717"/>
          <p:cNvGrpSpPr/>
          <p:nvPr/>
        </p:nvGrpSpPr>
        <p:grpSpPr>
          <a:xfrm>
            <a:off x="1920875" y="2859089"/>
            <a:ext cx="685800" cy="711200"/>
            <a:chOff x="1920875" y="2859089"/>
            <a:chExt cx="685800" cy="711200"/>
          </a:xfrm>
        </p:grpSpPr>
        <p:sp>
          <p:nvSpPr>
            <p:cNvPr id="376" name="Freeform 300"/>
            <p:cNvSpPr>
              <a:spLocks noEditPoints="1"/>
            </p:cNvSpPr>
            <p:nvPr/>
          </p:nvSpPr>
          <p:spPr bwMode="auto">
            <a:xfrm>
              <a:off x="1920875" y="2859089"/>
              <a:ext cx="685800" cy="711200"/>
            </a:xfrm>
            <a:custGeom>
              <a:avLst/>
              <a:gdLst>
                <a:gd name="T0" fmla="*/ 192 w 242"/>
                <a:gd name="T1" fmla="*/ 0 h 251"/>
                <a:gd name="T2" fmla="*/ 33 w 242"/>
                <a:gd name="T3" fmla="*/ 0 h 251"/>
                <a:gd name="T4" fmla="*/ 0 w 242"/>
                <a:gd name="T5" fmla="*/ 33 h 251"/>
                <a:gd name="T6" fmla="*/ 0 w 242"/>
                <a:gd name="T7" fmla="*/ 217 h 251"/>
                <a:gd name="T8" fmla="*/ 33 w 242"/>
                <a:gd name="T9" fmla="*/ 251 h 251"/>
                <a:gd name="T10" fmla="*/ 209 w 242"/>
                <a:gd name="T11" fmla="*/ 251 h 251"/>
                <a:gd name="T12" fmla="*/ 242 w 242"/>
                <a:gd name="T13" fmla="*/ 217 h 251"/>
                <a:gd name="T14" fmla="*/ 242 w 242"/>
                <a:gd name="T15" fmla="*/ 49 h 251"/>
                <a:gd name="T16" fmla="*/ 192 w 242"/>
                <a:gd name="T17" fmla="*/ 0 h 251"/>
                <a:gd name="T18" fmla="*/ 222 w 242"/>
                <a:gd name="T19" fmla="*/ 217 h 251"/>
                <a:gd name="T20" fmla="*/ 209 w 242"/>
                <a:gd name="T21" fmla="*/ 230 h 251"/>
                <a:gd name="T22" fmla="*/ 33 w 242"/>
                <a:gd name="T23" fmla="*/ 230 h 251"/>
                <a:gd name="T24" fmla="*/ 21 w 242"/>
                <a:gd name="T25" fmla="*/ 217 h 251"/>
                <a:gd name="T26" fmla="*/ 21 w 242"/>
                <a:gd name="T27" fmla="*/ 32 h 251"/>
                <a:gd name="T28" fmla="*/ 33 w 242"/>
                <a:gd name="T29" fmla="*/ 20 h 251"/>
                <a:gd name="T30" fmla="*/ 181 w 242"/>
                <a:gd name="T31" fmla="*/ 20 h 251"/>
                <a:gd name="T32" fmla="*/ 181 w 242"/>
                <a:gd name="T33" fmla="*/ 61 h 251"/>
                <a:gd name="T34" fmla="*/ 222 w 242"/>
                <a:gd name="T35" fmla="*/ 61 h 251"/>
                <a:gd name="T36" fmla="*/ 222 w 242"/>
                <a:gd name="T37" fmla="*/ 21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251">
                  <a:moveTo>
                    <a:pt x="192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36"/>
                    <a:pt x="15" y="251"/>
                    <a:pt x="33" y="251"/>
                  </a:cubicBezTo>
                  <a:cubicBezTo>
                    <a:pt x="209" y="251"/>
                    <a:pt x="209" y="251"/>
                    <a:pt x="209" y="251"/>
                  </a:cubicBezTo>
                  <a:cubicBezTo>
                    <a:pt x="227" y="251"/>
                    <a:pt x="242" y="236"/>
                    <a:pt x="242" y="217"/>
                  </a:cubicBezTo>
                  <a:cubicBezTo>
                    <a:pt x="242" y="49"/>
                    <a:pt x="242" y="49"/>
                    <a:pt x="242" y="49"/>
                  </a:cubicBezTo>
                  <a:lnTo>
                    <a:pt x="192" y="0"/>
                  </a:lnTo>
                  <a:close/>
                  <a:moveTo>
                    <a:pt x="222" y="217"/>
                  </a:moveTo>
                  <a:cubicBezTo>
                    <a:pt x="222" y="225"/>
                    <a:pt x="216" y="230"/>
                    <a:pt x="209" y="230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26" y="230"/>
                    <a:pt x="21" y="225"/>
                    <a:pt x="21" y="217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5"/>
                    <a:pt x="26" y="20"/>
                    <a:pt x="33" y="20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222" y="61"/>
                    <a:pt x="222" y="61"/>
                    <a:pt x="222" y="61"/>
                  </a:cubicBezTo>
                  <a:lnTo>
                    <a:pt x="222" y="217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7" name="Freeform 301"/>
            <p:cNvSpPr>
              <a:spLocks/>
            </p:cNvSpPr>
            <p:nvPr/>
          </p:nvSpPr>
          <p:spPr bwMode="auto">
            <a:xfrm>
              <a:off x="2025650" y="3128964"/>
              <a:ext cx="128588" cy="206375"/>
            </a:xfrm>
            <a:custGeom>
              <a:avLst/>
              <a:gdLst>
                <a:gd name="T0" fmla="*/ 0 w 81"/>
                <a:gd name="T1" fmla="*/ 77 h 130"/>
                <a:gd name="T2" fmla="*/ 81 w 81"/>
                <a:gd name="T3" fmla="*/ 130 h 130"/>
                <a:gd name="T4" fmla="*/ 81 w 81"/>
                <a:gd name="T5" fmla="*/ 100 h 130"/>
                <a:gd name="T6" fmla="*/ 23 w 81"/>
                <a:gd name="T7" fmla="*/ 66 h 130"/>
                <a:gd name="T8" fmla="*/ 23 w 81"/>
                <a:gd name="T9" fmla="*/ 66 h 130"/>
                <a:gd name="T10" fmla="*/ 81 w 81"/>
                <a:gd name="T11" fmla="*/ 30 h 130"/>
                <a:gd name="T12" fmla="*/ 81 w 81"/>
                <a:gd name="T13" fmla="*/ 0 h 130"/>
                <a:gd name="T14" fmla="*/ 0 w 81"/>
                <a:gd name="T15" fmla="*/ 57 h 130"/>
                <a:gd name="T16" fmla="*/ 0 w 81"/>
                <a:gd name="T17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0">
                  <a:moveTo>
                    <a:pt x="0" y="77"/>
                  </a:moveTo>
                  <a:lnTo>
                    <a:pt x="81" y="130"/>
                  </a:lnTo>
                  <a:lnTo>
                    <a:pt x="81" y="100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81" y="30"/>
                  </a:lnTo>
                  <a:lnTo>
                    <a:pt x="81" y="0"/>
                  </a:lnTo>
                  <a:lnTo>
                    <a:pt x="0" y="5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8" name="Freeform 302"/>
            <p:cNvSpPr>
              <a:spLocks/>
            </p:cNvSpPr>
            <p:nvPr/>
          </p:nvSpPr>
          <p:spPr bwMode="auto">
            <a:xfrm>
              <a:off x="2184400" y="3063876"/>
              <a:ext cx="136525" cy="328613"/>
            </a:xfrm>
            <a:custGeom>
              <a:avLst/>
              <a:gdLst>
                <a:gd name="T0" fmla="*/ 0 w 86"/>
                <a:gd name="T1" fmla="*/ 207 h 207"/>
                <a:gd name="T2" fmla="*/ 25 w 86"/>
                <a:gd name="T3" fmla="*/ 207 h 207"/>
                <a:gd name="T4" fmla="*/ 86 w 86"/>
                <a:gd name="T5" fmla="*/ 0 h 207"/>
                <a:gd name="T6" fmla="*/ 61 w 86"/>
                <a:gd name="T7" fmla="*/ 0 h 207"/>
                <a:gd name="T8" fmla="*/ 0 w 86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07">
                  <a:moveTo>
                    <a:pt x="0" y="207"/>
                  </a:moveTo>
                  <a:lnTo>
                    <a:pt x="25" y="207"/>
                  </a:lnTo>
                  <a:lnTo>
                    <a:pt x="86" y="0"/>
                  </a:lnTo>
                  <a:lnTo>
                    <a:pt x="61" y="0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9" name="Freeform 303"/>
            <p:cNvSpPr>
              <a:spLocks/>
            </p:cNvSpPr>
            <p:nvPr/>
          </p:nvSpPr>
          <p:spPr bwMode="auto">
            <a:xfrm>
              <a:off x="2352675" y="3125789"/>
              <a:ext cx="130175" cy="206375"/>
            </a:xfrm>
            <a:custGeom>
              <a:avLst/>
              <a:gdLst>
                <a:gd name="T0" fmla="*/ 0 w 82"/>
                <a:gd name="T1" fmla="*/ 30 h 130"/>
                <a:gd name="T2" fmla="*/ 58 w 82"/>
                <a:gd name="T3" fmla="*/ 66 h 130"/>
                <a:gd name="T4" fmla="*/ 58 w 82"/>
                <a:gd name="T5" fmla="*/ 66 h 130"/>
                <a:gd name="T6" fmla="*/ 0 w 82"/>
                <a:gd name="T7" fmla="*/ 100 h 130"/>
                <a:gd name="T8" fmla="*/ 0 w 82"/>
                <a:gd name="T9" fmla="*/ 130 h 130"/>
                <a:gd name="T10" fmla="*/ 82 w 82"/>
                <a:gd name="T11" fmla="*/ 77 h 130"/>
                <a:gd name="T12" fmla="*/ 82 w 82"/>
                <a:gd name="T13" fmla="*/ 57 h 130"/>
                <a:gd name="T14" fmla="*/ 0 w 82"/>
                <a:gd name="T15" fmla="*/ 0 h 130"/>
                <a:gd name="T16" fmla="*/ 0 w 82"/>
                <a:gd name="T17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30">
                  <a:moveTo>
                    <a:pt x="0" y="30"/>
                  </a:moveTo>
                  <a:lnTo>
                    <a:pt x="58" y="66"/>
                  </a:lnTo>
                  <a:lnTo>
                    <a:pt x="58" y="66"/>
                  </a:lnTo>
                  <a:lnTo>
                    <a:pt x="0" y="100"/>
                  </a:lnTo>
                  <a:lnTo>
                    <a:pt x="0" y="130"/>
                  </a:lnTo>
                  <a:lnTo>
                    <a:pt x="82" y="77"/>
                  </a:lnTo>
                  <a:lnTo>
                    <a:pt x="82" y="57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20" name="グループ化 719"/>
          <p:cNvGrpSpPr/>
          <p:nvPr/>
        </p:nvGrpSpPr>
        <p:grpSpPr>
          <a:xfrm>
            <a:off x="2825750" y="2932114"/>
            <a:ext cx="722313" cy="558800"/>
            <a:chOff x="2825750" y="2932114"/>
            <a:chExt cx="722313" cy="558800"/>
          </a:xfrm>
        </p:grpSpPr>
        <p:sp>
          <p:nvSpPr>
            <p:cNvPr id="380" name="Freeform 304"/>
            <p:cNvSpPr>
              <a:spLocks/>
            </p:cNvSpPr>
            <p:nvPr/>
          </p:nvSpPr>
          <p:spPr bwMode="auto">
            <a:xfrm>
              <a:off x="3025775" y="3028951"/>
              <a:ext cx="187325" cy="111125"/>
            </a:xfrm>
            <a:custGeom>
              <a:avLst/>
              <a:gdLst>
                <a:gd name="T0" fmla="*/ 118 w 118"/>
                <a:gd name="T1" fmla="*/ 34 h 70"/>
                <a:gd name="T2" fmla="*/ 59 w 118"/>
                <a:gd name="T3" fmla="*/ 0 h 70"/>
                <a:gd name="T4" fmla="*/ 0 w 118"/>
                <a:gd name="T5" fmla="*/ 34 h 70"/>
                <a:gd name="T6" fmla="*/ 0 w 118"/>
                <a:gd name="T7" fmla="*/ 34 h 70"/>
                <a:gd name="T8" fmla="*/ 59 w 118"/>
                <a:gd name="T9" fmla="*/ 70 h 70"/>
                <a:gd name="T10" fmla="*/ 118 w 118"/>
                <a:gd name="T11" fmla="*/ 34 h 70"/>
                <a:gd name="T12" fmla="*/ 118 w 118"/>
                <a:gd name="T13" fmla="*/ 34 h 70"/>
                <a:gd name="T14" fmla="*/ 118 w 118"/>
                <a:gd name="T15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70">
                  <a:moveTo>
                    <a:pt x="118" y="34"/>
                  </a:moveTo>
                  <a:lnTo>
                    <a:pt x="59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59" y="70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1" name="Freeform 305"/>
            <p:cNvSpPr>
              <a:spLocks/>
            </p:cNvSpPr>
            <p:nvPr/>
          </p:nvSpPr>
          <p:spPr bwMode="auto">
            <a:xfrm>
              <a:off x="3128963" y="3105151"/>
              <a:ext cx="95250" cy="161925"/>
            </a:xfrm>
            <a:custGeom>
              <a:avLst/>
              <a:gdLst>
                <a:gd name="T0" fmla="*/ 0 w 60"/>
                <a:gd name="T1" fmla="*/ 34 h 102"/>
                <a:gd name="T2" fmla="*/ 0 w 60"/>
                <a:gd name="T3" fmla="*/ 102 h 102"/>
                <a:gd name="T4" fmla="*/ 60 w 60"/>
                <a:gd name="T5" fmla="*/ 67 h 102"/>
                <a:gd name="T6" fmla="*/ 60 w 60"/>
                <a:gd name="T7" fmla="*/ 0 h 102"/>
                <a:gd name="T8" fmla="*/ 0 w 60"/>
                <a:gd name="T9" fmla="*/ 34 h 102"/>
                <a:gd name="T10" fmla="*/ 0 w 60"/>
                <a:gd name="T11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02">
                  <a:moveTo>
                    <a:pt x="0" y="34"/>
                  </a:moveTo>
                  <a:lnTo>
                    <a:pt x="0" y="102"/>
                  </a:lnTo>
                  <a:lnTo>
                    <a:pt x="60" y="67"/>
                  </a:lnTo>
                  <a:lnTo>
                    <a:pt x="60" y="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2" name="Freeform 306"/>
            <p:cNvSpPr>
              <a:spLocks/>
            </p:cNvSpPr>
            <p:nvPr/>
          </p:nvSpPr>
          <p:spPr bwMode="auto">
            <a:xfrm>
              <a:off x="3017838" y="3105151"/>
              <a:ext cx="93663" cy="161925"/>
            </a:xfrm>
            <a:custGeom>
              <a:avLst/>
              <a:gdLst>
                <a:gd name="T0" fmla="*/ 59 w 59"/>
                <a:gd name="T1" fmla="*/ 34 h 102"/>
                <a:gd name="T2" fmla="*/ 0 w 59"/>
                <a:gd name="T3" fmla="*/ 0 h 102"/>
                <a:gd name="T4" fmla="*/ 0 w 59"/>
                <a:gd name="T5" fmla="*/ 67 h 102"/>
                <a:gd name="T6" fmla="*/ 59 w 59"/>
                <a:gd name="T7" fmla="*/ 102 h 102"/>
                <a:gd name="T8" fmla="*/ 59 w 59"/>
                <a:gd name="T9" fmla="*/ 34 h 102"/>
                <a:gd name="T10" fmla="*/ 59 w 59"/>
                <a:gd name="T11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02">
                  <a:moveTo>
                    <a:pt x="59" y="34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59" y="102"/>
                  </a:lnTo>
                  <a:lnTo>
                    <a:pt x="59" y="34"/>
                  </a:lnTo>
                  <a:lnTo>
                    <a:pt x="59" y="34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3" name="Freeform 307"/>
            <p:cNvSpPr>
              <a:spLocks/>
            </p:cNvSpPr>
            <p:nvPr/>
          </p:nvSpPr>
          <p:spPr bwMode="auto">
            <a:xfrm>
              <a:off x="3255963" y="3197226"/>
              <a:ext cx="292100" cy="293688"/>
            </a:xfrm>
            <a:custGeom>
              <a:avLst/>
              <a:gdLst>
                <a:gd name="T0" fmla="*/ 94 w 103"/>
                <a:gd name="T1" fmla="*/ 12 h 104"/>
                <a:gd name="T2" fmla="*/ 52 w 103"/>
                <a:gd name="T3" fmla="*/ 0 h 104"/>
                <a:gd name="T4" fmla="*/ 9 w 103"/>
                <a:gd name="T5" fmla="*/ 12 h 104"/>
                <a:gd name="T6" fmla="*/ 0 w 103"/>
                <a:gd name="T7" fmla="*/ 20 h 104"/>
                <a:gd name="T8" fmla="*/ 52 w 103"/>
                <a:gd name="T9" fmla="*/ 104 h 104"/>
                <a:gd name="T10" fmla="*/ 103 w 103"/>
                <a:gd name="T11" fmla="*/ 20 h 104"/>
                <a:gd name="T12" fmla="*/ 94 w 103"/>
                <a:gd name="T13" fmla="*/ 1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04">
                  <a:moveTo>
                    <a:pt x="94" y="12"/>
                  </a:moveTo>
                  <a:cubicBezTo>
                    <a:pt x="68" y="24"/>
                    <a:pt x="63" y="0"/>
                    <a:pt x="52" y="0"/>
                  </a:cubicBezTo>
                  <a:cubicBezTo>
                    <a:pt x="40" y="0"/>
                    <a:pt x="35" y="24"/>
                    <a:pt x="9" y="12"/>
                  </a:cubicBezTo>
                  <a:cubicBezTo>
                    <a:pt x="4" y="9"/>
                    <a:pt x="0" y="14"/>
                    <a:pt x="0" y="20"/>
                  </a:cubicBezTo>
                  <a:cubicBezTo>
                    <a:pt x="0" y="90"/>
                    <a:pt x="52" y="104"/>
                    <a:pt x="52" y="104"/>
                  </a:cubicBezTo>
                  <a:cubicBezTo>
                    <a:pt x="52" y="104"/>
                    <a:pt x="103" y="90"/>
                    <a:pt x="103" y="20"/>
                  </a:cubicBezTo>
                  <a:cubicBezTo>
                    <a:pt x="103" y="14"/>
                    <a:pt x="100" y="9"/>
                    <a:pt x="94" y="12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4" name="Freeform 308"/>
            <p:cNvSpPr>
              <a:spLocks/>
            </p:cNvSpPr>
            <p:nvPr/>
          </p:nvSpPr>
          <p:spPr bwMode="auto">
            <a:xfrm>
              <a:off x="2825750" y="2932114"/>
              <a:ext cx="606425" cy="558800"/>
            </a:xfrm>
            <a:custGeom>
              <a:avLst/>
              <a:gdLst>
                <a:gd name="T0" fmla="*/ 165 w 214"/>
                <a:gd name="T1" fmla="*/ 184 h 197"/>
                <a:gd name="T2" fmla="*/ 134 w 214"/>
                <a:gd name="T3" fmla="*/ 157 h 197"/>
                <a:gd name="T4" fmla="*/ 149 w 214"/>
                <a:gd name="T5" fmla="*/ 157 h 197"/>
                <a:gd name="T6" fmla="*/ 144 w 214"/>
                <a:gd name="T7" fmla="*/ 140 h 197"/>
                <a:gd name="T8" fmla="*/ 16 w 214"/>
                <a:gd name="T9" fmla="*/ 140 h 197"/>
                <a:gd name="T10" fmla="*/ 17 w 214"/>
                <a:gd name="T11" fmla="*/ 16 h 197"/>
                <a:gd name="T12" fmla="*/ 197 w 214"/>
                <a:gd name="T13" fmla="*/ 16 h 197"/>
                <a:gd name="T14" fmla="*/ 197 w 214"/>
                <a:gd name="T15" fmla="*/ 83 h 197"/>
                <a:gd name="T16" fmla="*/ 204 w 214"/>
                <a:gd name="T17" fmla="*/ 82 h 197"/>
                <a:gd name="T18" fmla="*/ 214 w 214"/>
                <a:gd name="T19" fmla="*/ 85 h 197"/>
                <a:gd name="T20" fmla="*/ 214 w 214"/>
                <a:gd name="T21" fmla="*/ 11 h 197"/>
                <a:gd name="T22" fmla="*/ 201 w 214"/>
                <a:gd name="T23" fmla="*/ 0 h 197"/>
                <a:gd name="T24" fmla="*/ 12 w 214"/>
                <a:gd name="T25" fmla="*/ 0 h 197"/>
                <a:gd name="T26" fmla="*/ 0 w 214"/>
                <a:gd name="T27" fmla="*/ 11 h 197"/>
                <a:gd name="T28" fmla="*/ 0 w 214"/>
                <a:gd name="T29" fmla="*/ 145 h 197"/>
                <a:gd name="T30" fmla="*/ 12 w 214"/>
                <a:gd name="T31" fmla="*/ 158 h 197"/>
                <a:gd name="T32" fmla="*/ 76 w 214"/>
                <a:gd name="T33" fmla="*/ 158 h 197"/>
                <a:gd name="T34" fmla="*/ 39 w 214"/>
                <a:gd name="T35" fmla="*/ 185 h 197"/>
                <a:gd name="T36" fmla="*/ 39 w 214"/>
                <a:gd name="T37" fmla="*/ 197 h 197"/>
                <a:gd name="T38" fmla="*/ 174 w 214"/>
                <a:gd name="T39" fmla="*/ 197 h 197"/>
                <a:gd name="T40" fmla="*/ 174 w 214"/>
                <a:gd name="T41" fmla="*/ 193 h 197"/>
                <a:gd name="T42" fmla="*/ 165 w 214"/>
                <a:gd name="T43" fmla="*/ 18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4" h="197">
                  <a:moveTo>
                    <a:pt x="165" y="184"/>
                  </a:moveTo>
                  <a:cubicBezTo>
                    <a:pt x="133" y="183"/>
                    <a:pt x="128" y="180"/>
                    <a:pt x="134" y="157"/>
                  </a:cubicBezTo>
                  <a:cubicBezTo>
                    <a:pt x="149" y="157"/>
                    <a:pt x="149" y="157"/>
                    <a:pt x="149" y="157"/>
                  </a:cubicBezTo>
                  <a:cubicBezTo>
                    <a:pt x="147" y="152"/>
                    <a:pt x="145" y="146"/>
                    <a:pt x="144" y="140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97" y="83"/>
                    <a:pt x="197" y="83"/>
                    <a:pt x="197" y="83"/>
                  </a:cubicBezTo>
                  <a:cubicBezTo>
                    <a:pt x="199" y="83"/>
                    <a:pt x="201" y="82"/>
                    <a:pt x="204" y="82"/>
                  </a:cubicBezTo>
                  <a:cubicBezTo>
                    <a:pt x="208" y="82"/>
                    <a:pt x="211" y="83"/>
                    <a:pt x="214" y="85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14" y="5"/>
                    <a:pt x="207" y="0"/>
                    <a:pt x="20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1"/>
                    <a:pt x="5" y="158"/>
                    <a:pt x="12" y="158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83" y="182"/>
                    <a:pt x="80" y="185"/>
                    <a:pt x="39" y="185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74" y="193"/>
                    <a:pt x="174" y="193"/>
                    <a:pt x="174" y="193"/>
                  </a:cubicBezTo>
                  <a:cubicBezTo>
                    <a:pt x="172" y="190"/>
                    <a:pt x="168" y="187"/>
                    <a:pt x="165" y="184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85" name="Freeform 309"/>
          <p:cNvSpPr>
            <a:spLocks noEditPoints="1"/>
          </p:cNvSpPr>
          <p:nvPr/>
        </p:nvSpPr>
        <p:spPr bwMode="auto">
          <a:xfrm>
            <a:off x="3775075" y="3079751"/>
            <a:ext cx="696913" cy="215900"/>
          </a:xfrm>
          <a:custGeom>
            <a:avLst/>
            <a:gdLst>
              <a:gd name="T0" fmla="*/ 237 w 246"/>
              <a:gd name="T1" fmla="*/ 0 h 76"/>
              <a:gd name="T2" fmla="*/ 9 w 246"/>
              <a:gd name="T3" fmla="*/ 0 h 76"/>
              <a:gd name="T4" fmla="*/ 0 w 246"/>
              <a:gd name="T5" fmla="*/ 9 h 76"/>
              <a:gd name="T6" fmla="*/ 0 w 246"/>
              <a:gd name="T7" fmla="*/ 67 h 76"/>
              <a:gd name="T8" fmla="*/ 9 w 246"/>
              <a:gd name="T9" fmla="*/ 76 h 76"/>
              <a:gd name="T10" fmla="*/ 237 w 246"/>
              <a:gd name="T11" fmla="*/ 76 h 76"/>
              <a:gd name="T12" fmla="*/ 246 w 246"/>
              <a:gd name="T13" fmla="*/ 67 h 76"/>
              <a:gd name="T14" fmla="*/ 246 w 246"/>
              <a:gd name="T15" fmla="*/ 9 h 76"/>
              <a:gd name="T16" fmla="*/ 237 w 246"/>
              <a:gd name="T17" fmla="*/ 0 h 76"/>
              <a:gd name="T18" fmla="*/ 20 w 246"/>
              <a:gd name="T19" fmla="*/ 67 h 76"/>
              <a:gd name="T20" fmla="*/ 12 w 246"/>
              <a:gd name="T21" fmla="*/ 58 h 76"/>
              <a:gd name="T22" fmla="*/ 20 w 246"/>
              <a:gd name="T23" fmla="*/ 49 h 76"/>
              <a:gd name="T24" fmla="*/ 29 w 246"/>
              <a:gd name="T25" fmla="*/ 58 h 76"/>
              <a:gd name="T26" fmla="*/ 20 w 246"/>
              <a:gd name="T27" fmla="*/ 67 h 76"/>
              <a:gd name="T28" fmla="*/ 228 w 246"/>
              <a:gd name="T29" fmla="*/ 64 h 76"/>
              <a:gd name="T30" fmla="*/ 178 w 246"/>
              <a:gd name="T31" fmla="*/ 64 h 76"/>
              <a:gd name="T32" fmla="*/ 175 w 246"/>
              <a:gd name="T33" fmla="*/ 61 h 76"/>
              <a:gd name="T34" fmla="*/ 178 w 246"/>
              <a:gd name="T35" fmla="*/ 58 h 76"/>
              <a:gd name="T36" fmla="*/ 228 w 246"/>
              <a:gd name="T37" fmla="*/ 58 h 76"/>
              <a:gd name="T38" fmla="*/ 231 w 246"/>
              <a:gd name="T39" fmla="*/ 61 h 76"/>
              <a:gd name="T40" fmla="*/ 228 w 246"/>
              <a:gd name="T41" fmla="*/ 64 h 76"/>
              <a:gd name="T42" fmla="*/ 228 w 246"/>
              <a:gd name="T43" fmla="*/ 54 h 76"/>
              <a:gd name="T44" fmla="*/ 178 w 246"/>
              <a:gd name="T45" fmla="*/ 54 h 76"/>
              <a:gd name="T46" fmla="*/ 175 w 246"/>
              <a:gd name="T47" fmla="*/ 51 h 76"/>
              <a:gd name="T48" fmla="*/ 178 w 246"/>
              <a:gd name="T49" fmla="*/ 48 h 76"/>
              <a:gd name="T50" fmla="*/ 228 w 246"/>
              <a:gd name="T51" fmla="*/ 48 h 76"/>
              <a:gd name="T52" fmla="*/ 231 w 246"/>
              <a:gd name="T53" fmla="*/ 51 h 76"/>
              <a:gd name="T54" fmla="*/ 228 w 246"/>
              <a:gd name="T55" fmla="*/ 54 h 76"/>
              <a:gd name="T56" fmla="*/ 228 w 246"/>
              <a:gd name="T57" fmla="*/ 44 h 76"/>
              <a:gd name="T58" fmla="*/ 178 w 246"/>
              <a:gd name="T59" fmla="*/ 44 h 76"/>
              <a:gd name="T60" fmla="*/ 175 w 246"/>
              <a:gd name="T61" fmla="*/ 41 h 76"/>
              <a:gd name="T62" fmla="*/ 178 w 246"/>
              <a:gd name="T63" fmla="*/ 38 h 76"/>
              <a:gd name="T64" fmla="*/ 228 w 246"/>
              <a:gd name="T65" fmla="*/ 38 h 76"/>
              <a:gd name="T66" fmla="*/ 231 w 246"/>
              <a:gd name="T67" fmla="*/ 41 h 76"/>
              <a:gd name="T68" fmla="*/ 228 w 246"/>
              <a:gd name="T69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46" h="76">
                <a:moveTo>
                  <a:pt x="23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2"/>
                  <a:pt x="4" y="76"/>
                  <a:pt x="9" y="76"/>
                </a:cubicBezTo>
                <a:cubicBezTo>
                  <a:pt x="237" y="76"/>
                  <a:pt x="237" y="76"/>
                  <a:pt x="237" y="76"/>
                </a:cubicBezTo>
                <a:cubicBezTo>
                  <a:pt x="242" y="76"/>
                  <a:pt x="246" y="72"/>
                  <a:pt x="246" y="67"/>
                </a:cubicBezTo>
                <a:cubicBezTo>
                  <a:pt x="246" y="9"/>
                  <a:pt x="246" y="9"/>
                  <a:pt x="246" y="9"/>
                </a:cubicBezTo>
                <a:cubicBezTo>
                  <a:pt x="246" y="4"/>
                  <a:pt x="242" y="0"/>
                  <a:pt x="237" y="0"/>
                </a:cubicBezTo>
                <a:close/>
                <a:moveTo>
                  <a:pt x="20" y="67"/>
                </a:moveTo>
                <a:cubicBezTo>
                  <a:pt x="16" y="67"/>
                  <a:pt x="12" y="62"/>
                  <a:pt x="12" y="58"/>
                </a:cubicBezTo>
                <a:cubicBezTo>
                  <a:pt x="12" y="53"/>
                  <a:pt x="16" y="49"/>
                  <a:pt x="20" y="49"/>
                </a:cubicBezTo>
                <a:cubicBezTo>
                  <a:pt x="25" y="49"/>
                  <a:pt x="29" y="53"/>
                  <a:pt x="29" y="58"/>
                </a:cubicBezTo>
                <a:cubicBezTo>
                  <a:pt x="29" y="63"/>
                  <a:pt x="25" y="67"/>
                  <a:pt x="20" y="67"/>
                </a:cubicBezTo>
                <a:close/>
                <a:moveTo>
                  <a:pt x="228" y="64"/>
                </a:moveTo>
                <a:cubicBezTo>
                  <a:pt x="178" y="64"/>
                  <a:pt x="178" y="64"/>
                  <a:pt x="178" y="64"/>
                </a:cubicBezTo>
                <a:cubicBezTo>
                  <a:pt x="176" y="64"/>
                  <a:pt x="175" y="62"/>
                  <a:pt x="175" y="61"/>
                </a:cubicBezTo>
                <a:cubicBezTo>
                  <a:pt x="175" y="59"/>
                  <a:pt x="176" y="58"/>
                  <a:pt x="178" y="58"/>
                </a:cubicBezTo>
                <a:cubicBezTo>
                  <a:pt x="228" y="58"/>
                  <a:pt x="228" y="58"/>
                  <a:pt x="228" y="58"/>
                </a:cubicBezTo>
                <a:cubicBezTo>
                  <a:pt x="230" y="58"/>
                  <a:pt x="231" y="59"/>
                  <a:pt x="231" y="61"/>
                </a:cubicBezTo>
                <a:cubicBezTo>
                  <a:pt x="231" y="62"/>
                  <a:pt x="230" y="64"/>
                  <a:pt x="228" y="64"/>
                </a:cubicBezTo>
                <a:close/>
                <a:moveTo>
                  <a:pt x="228" y="54"/>
                </a:moveTo>
                <a:cubicBezTo>
                  <a:pt x="178" y="54"/>
                  <a:pt x="178" y="54"/>
                  <a:pt x="178" y="54"/>
                </a:cubicBezTo>
                <a:cubicBezTo>
                  <a:pt x="176" y="54"/>
                  <a:pt x="175" y="52"/>
                  <a:pt x="175" y="51"/>
                </a:cubicBezTo>
                <a:cubicBezTo>
                  <a:pt x="175" y="49"/>
                  <a:pt x="176" y="48"/>
                  <a:pt x="178" y="48"/>
                </a:cubicBezTo>
                <a:cubicBezTo>
                  <a:pt x="228" y="48"/>
                  <a:pt x="228" y="48"/>
                  <a:pt x="228" y="48"/>
                </a:cubicBezTo>
                <a:cubicBezTo>
                  <a:pt x="230" y="48"/>
                  <a:pt x="231" y="49"/>
                  <a:pt x="231" y="51"/>
                </a:cubicBezTo>
                <a:cubicBezTo>
                  <a:pt x="231" y="52"/>
                  <a:pt x="230" y="54"/>
                  <a:pt x="228" y="54"/>
                </a:cubicBezTo>
                <a:close/>
                <a:moveTo>
                  <a:pt x="228" y="44"/>
                </a:moveTo>
                <a:cubicBezTo>
                  <a:pt x="178" y="44"/>
                  <a:pt x="178" y="44"/>
                  <a:pt x="178" y="44"/>
                </a:cubicBezTo>
                <a:cubicBezTo>
                  <a:pt x="176" y="44"/>
                  <a:pt x="175" y="43"/>
                  <a:pt x="175" y="41"/>
                </a:cubicBezTo>
                <a:cubicBezTo>
                  <a:pt x="175" y="39"/>
                  <a:pt x="176" y="38"/>
                  <a:pt x="178" y="38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230" y="38"/>
                  <a:pt x="231" y="39"/>
                  <a:pt x="231" y="41"/>
                </a:cubicBezTo>
                <a:cubicBezTo>
                  <a:pt x="231" y="43"/>
                  <a:pt x="230" y="44"/>
                  <a:pt x="228" y="44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86" name="Freeform 310"/>
          <p:cNvSpPr>
            <a:spLocks noEditPoints="1"/>
          </p:cNvSpPr>
          <p:nvPr/>
        </p:nvSpPr>
        <p:spPr bwMode="auto">
          <a:xfrm>
            <a:off x="4872038" y="2852739"/>
            <a:ext cx="360363" cy="735013"/>
          </a:xfrm>
          <a:custGeom>
            <a:avLst/>
            <a:gdLst>
              <a:gd name="T0" fmla="*/ 114 w 127"/>
              <a:gd name="T1" fmla="*/ 0 h 259"/>
              <a:gd name="T2" fmla="*/ 13 w 127"/>
              <a:gd name="T3" fmla="*/ 0 h 259"/>
              <a:gd name="T4" fmla="*/ 0 w 127"/>
              <a:gd name="T5" fmla="*/ 12 h 259"/>
              <a:gd name="T6" fmla="*/ 0 w 127"/>
              <a:gd name="T7" fmla="*/ 259 h 259"/>
              <a:gd name="T8" fmla="*/ 127 w 127"/>
              <a:gd name="T9" fmla="*/ 259 h 259"/>
              <a:gd name="T10" fmla="*/ 127 w 127"/>
              <a:gd name="T11" fmla="*/ 12 h 259"/>
              <a:gd name="T12" fmla="*/ 114 w 127"/>
              <a:gd name="T13" fmla="*/ 0 h 259"/>
              <a:gd name="T14" fmla="*/ 108 w 127"/>
              <a:gd name="T15" fmla="*/ 234 h 259"/>
              <a:gd name="T16" fmla="*/ 19 w 127"/>
              <a:gd name="T17" fmla="*/ 234 h 259"/>
              <a:gd name="T18" fmla="*/ 19 w 127"/>
              <a:gd name="T19" fmla="*/ 221 h 259"/>
              <a:gd name="T20" fmla="*/ 108 w 127"/>
              <a:gd name="T21" fmla="*/ 221 h 259"/>
              <a:gd name="T22" fmla="*/ 108 w 127"/>
              <a:gd name="T23" fmla="*/ 234 h 259"/>
              <a:gd name="T24" fmla="*/ 108 w 127"/>
              <a:gd name="T25" fmla="*/ 208 h 259"/>
              <a:gd name="T26" fmla="*/ 19 w 127"/>
              <a:gd name="T27" fmla="*/ 208 h 259"/>
              <a:gd name="T28" fmla="*/ 19 w 127"/>
              <a:gd name="T29" fmla="*/ 196 h 259"/>
              <a:gd name="T30" fmla="*/ 108 w 127"/>
              <a:gd name="T31" fmla="*/ 196 h 259"/>
              <a:gd name="T32" fmla="*/ 108 w 127"/>
              <a:gd name="T33" fmla="*/ 208 h 259"/>
              <a:gd name="T34" fmla="*/ 108 w 127"/>
              <a:gd name="T35" fmla="*/ 50 h 259"/>
              <a:gd name="T36" fmla="*/ 19 w 127"/>
              <a:gd name="T37" fmla="*/ 50 h 259"/>
              <a:gd name="T38" fmla="*/ 19 w 127"/>
              <a:gd name="T39" fmla="*/ 37 h 259"/>
              <a:gd name="T40" fmla="*/ 108 w 127"/>
              <a:gd name="T41" fmla="*/ 37 h 259"/>
              <a:gd name="T42" fmla="*/ 108 w 127"/>
              <a:gd name="T43" fmla="*/ 5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" h="259">
                <a:moveTo>
                  <a:pt x="11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259"/>
                  <a:pt x="0" y="259"/>
                  <a:pt x="0" y="259"/>
                </a:cubicBezTo>
                <a:cubicBezTo>
                  <a:pt x="127" y="259"/>
                  <a:pt x="127" y="259"/>
                  <a:pt x="127" y="259"/>
                </a:cubicBezTo>
                <a:cubicBezTo>
                  <a:pt x="127" y="12"/>
                  <a:pt x="127" y="12"/>
                  <a:pt x="127" y="12"/>
                </a:cubicBezTo>
                <a:cubicBezTo>
                  <a:pt x="127" y="5"/>
                  <a:pt x="121" y="0"/>
                  <a:pt x="114" y="0"/>
                </a:cubicBezTo>
                <a:close/>
                <a:moveTo>
                  <a:pt x="108" y="234"/>
                </a:moveTo>
                <a:cubicBezTo>
                  <a:pt x="19" y="234"/>
                  <a:pt x="19" y="234"/>
                  <a:pt x="19" y="234"/>
                </a:cubicBezTo>
                <a:cubicBezTo>
                  <a:pt x="19" y="221"/>
                  <a:pt x="19" y="221"/>
                  <a:pt x="19" y="221"/>
                </a:cubicBezTo>
                <a:cubicBezTo>
                  <a:pt x="108" y="221"/>
                  <a:pt x="108" y="221"/>
                  <a:pt x="108" y="221"/>
                </a:cubicBezTo>
                <a:lnTo>
                  <a:pt x="108" y="234"/>
                </a:lnTo>
                <a:close/>
                <a:moveTo>
                  <a:pt x="108" y="208"/>
                </a:moveTo>
                <a:cubicBezTo>
                  <a:pt x="19" y="208"/>
                  <a:pt x="19" y="208"/>
                  <a:pt x="19" y="208"/>
                </a:cubicBezTo>
                <a:cubicBezTo>
                  <a:pt x="19" y="196"/>
                  <a:pt x="19" y="196"/>
                  <a:pt x="19" y="196"/>
                </a:cubicBezTo>
                <a:cubicBezTo>
                  <a:pt x="108" y="196"/>
                  <a:pt x="108" y="196"/>
                  <a:pt x="108" y="196"/>
                </a:cubicBezTo>
                <a:lnTo>
                  <a:pt x="108" y="208"/>
                </a:lnTo>
                <a:close/>
                <a:moveTo>
                  <a:pt x="108" y="50"/>
                </a:moveTo>
                <a:cubicBezTo>
                  <a:pt x="19" y="50"/>
                  <a:pt x="19" y="50"/>
                  <a:pt x="19" y="50"/>
                </a:cubicBezTo>
                <a:cubicBezTo>
                  <a:pt x="19" y="37"/>
                  <a:pt x="19" y="37"/>
                  <a:pt x="19" y="37"/>
                </a:cubicBezTo>
                <a:cubicBezTo>
                  <a:pt x="108" y="37"/>
                  <a:pt x="108" y="37"/>
                  <a:pt x="108" y="37"/>
                </a:cubicBezTo>
                <a:lnTo>
                  <a:pt x="108" y="50"/>
                </a:ln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724" name="グループ化 723"/>
          <p:cNvGrpSpPr/>
          <p:nvPr/>
        </p:nvGrpSpPr>
        <p:grpSpPr>
          <a:xfrm>
            <a:off x="5705475" y="2852739"/>
            <a:ext cx="561976" cy="717550"/>
            <a:chOff x="5705475" y="2852739"/>
            <a:chExt cx="561976" cy="717550"/>
          </a:xfrm>
        </p:grpSpPr>
        <p:sp>
          <p:nvSpPr>
            <p:cNvPr id="387" name="Freeform 311"/>
            <p:cNvSpPr>
              <a:spLocks noEditPoints="1"/>
            </p:cNvSpPr>
            <p:nvPr/>
          </p:nvSpPr>
          <p:spPr bwMode="auto">
            <a:xfrm>
              <a:off x="5705475" y="2852739"/>
              <a:ext cx="350838" cy="717550"/>
            </a:xfrm>
            <a:custGeom>
              <a:avLst/>
              <a:gdLst>
                <a:gd name="T0" fmla="*/ 112 w 124"/>
                <a:gd name="T1" fmla="*/ 0 h 253"/>
                <a:gd name="T2" fmla="*/ 13 w 124"/>
                <a:gd name="T3" fmla="*/ 0 h 253"/>
                <a:gd name="T4" fmla="*/ 0 w 124"/>
                <a:gd name="T5" fmla="*/ 12 h 253"/>
                <a:gd name="T6" fmla="*/ 0 w 124"/>
                <a:gd name="T7" fmla="*/ 253 h 253"/>
                <a:gd name="T8" fmla="*/ 68 w 124"/>
                <a:gd name="T9" fmla="*/ 253 h 253"/>
                <a:gd name="T10" fmla="*/ 68 w 124"/>
                <a:gd name="T11" fmla="*/ 228 h 253"/>
                <a:gd name="T12" fmla="*/ 19 w 124"/>
                <a:gd name="T13" fmla="*/ 228 h 253"/>
                <a:gd name="T14" fmla="*/ 19 w 124"/>
                <a:gd name="T15" fmla="*/ 216 h 253"/>
                <a:gd name="T16" fmla="*/ 68 w 124"/>
                <a:gd name="T17" fmla="*/ 216 h 253"/>
                <a:gd name="T18" fmla="*/ 68 w 124"/>
                <a:gd name="T19" fmla="*/ 203 h 253"/>
                <a:gd name="T20" fmla="*/ 19 w 124"/>
                <a:gd name="T21" fmla="*/ 203 h 253"/>
                <a:gd name="T22" fmla="*/ 19 w 124"/>
                <a:gd name="T23" fmla="*/ 191 h 253"/>
                <a:gd name="T24" fmla="*/ 68 w 124"/>
                <a:gd name="T25" fmla="*/ 191 h 253"/>
                <a:gd name="T26" fmla="*/ 68 w 124"/>
                <a:gd name="T27" fmla="*/ 154 h 253"/>
                <a:gd name="T28" fmla="*/ 75 w 124"/>
                <a:gd name="T29" fmla="*/ 154 h 253"/>
                <a:gd name="T30" fmla="*/ 75 w 124"/>
                <a:gd name="T31" fmla="*/ 148 h 253"/>
                <a:gd name="T32" fmla="*/ 112 w 124"/>
                <a:gd name="T33" fmla="*/ 148 h 253"/>
                <a:gd name="T34" fmla="*/ 124 w 124"/>
                <a:gd name="T35" fmla="*/ 148 h 253"/>
                <a:gd name="T36" fmla="*/ 124 w 124"/>
                <a:gd name="T37" fmla="*/ 12 h 253"/>
                <a:gd name="T38" fmla="*/ 112 w 124"/>
                <a:gd name="T39" fmla="*/ 0 h 253"/>
                <a:gd name="T40" fmla="*/ 106 w 124"/>
                <a:gd name="T41" fmla="*/ 49 h 253"/>
                <a:gd name="T42" fmla="*/ 19 w 124"/>
                <a:gd name="T43" fmla="*/ 49 h 253"/>
                <a:gd name="T44" fmla="*/ 19 w 124"/>
                <a:gd name="T45" fmla="*/ 37 h 253"/>
                <a:gd name="T46" fmla="*/ 106 w 124"/>
                <a:gd name="T47" fmla="*/ 37 h 253"/>
                <a:gd name="T48" fmla="*/ 106 w 124"/>
                <a:gd name="T49" fmla="*/ 4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253">
                  <a:moveTo>
                    <a:pt x="11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8" y="253"/>
                    <a:pt x="68" y="253"/>
                    <a:pt x="68" y="253"/>
                  </a:cubicBezTo>
                  <a:cubicBezTo>
                    <a:pt x="68" y="228"/>
                    <a:pt x="68" y="228"/>
                    <a:pt x="68" y="228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191"/>
                    <a:pt x="19" y="191"/>
                    <a:pt x="19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8" y="154"/>
                    <a:pt x="68" y="154"/>
                    <a:pt x="68" y="154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112" y="148"/>
                    <a:pt x="112" y="148"/>
                    <a:pt x="112" y="148"/>
                  </a:cubicBezTo>
                  <a:cubicBezTo>
                    <a:pt x="115" y="148"/>
                    <a:pt x="118" y="148"/>
                    <a:pt x="124" y="148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5"/>
                    <a:pt x="119" y="0"/>
                    <a:pt x="112" y="0"/>
                  </a:cubicBezTo>
                  <a:close/>
                  <a:moveTo>
                    <a:pt x="106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6" y="49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8" name="Freeform 312"/>
            <p:cNvSpPr>
              <a:spLocks/>
            </p:cNvSpPr>
            <p:nvPr/>
          </p:nvSpPr>
          <p:spPr bwMode="auto">
            <a:xfrm>
              <a:off x="6008688" y="3357564"/>
              <a:ext cx="46038" cy="42863"/>
            </a:xfrm>
            <a:custGeom>
              <a:avLst/>
              <a:gdLst>
                <a:gd name="T0" fmla="*/ 8 w 16"/>
                <a:gd name="T1" fmla="*/ 0 h 15"/>
                <a:gd name="T2" fmla="*/ 16 w 16"/>
                <a:gd name="T3" fmla="*/ 8 h 15"/>
                <a:gd name="T4" fmla="*/ 8 w 16"/>
                <a:gd name="T5" fmla="*/ 15 h 15"/>
                <a:gd name="T6" fmla="*/ 0 w 16"/>
                <a:gd name="T7" fmla="*/ 8 h 15"/>
                <a:gd name="T8" fmla="*/ 8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5"/>
                    <a:pt x="8" y="15"/>
                  </a:cubicBezTo>
                  <a:cubicBezTo>
                    <a:pt x="4" y="15"/>
                    <a:pt x="0" y="11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9" name="Freeform 313"/>
            <p:cNvSpPr>
              <a:spLocks/>
            </p:cNvSpPr>
            <p:nvPr/>
          </p:nvSpPr>
          <p:spPr bwMode="auto">
            <a:xfrm>
              <a:off x="5989638" y="3409951"/>
              <a:ext cx="84138" cy="39688"/>
            </a:xfrm>
            <a:custGeom>
              <a:avLst/>
              <a:gdLst>
                <a:gd name="T0" fmla="*/ 29 w 30"/>
                <a:gd name="T1" fmla="*/ 9 h 14"/>
                <a:gd name="T2" fmla="*/ 21 w 30"/>
                <a:gd name="T3" fmla="*/ 1 h 14"/>
                <a:gd name="T4" fmla="*/ 20 w 30"/>
                <a:gd name="T5" fmla="*/ 1 h 14"/>
                <a:gd name="T6" fmla="*/ 19 w 30"/>
                <a:gd name="T7" fmla="*/ 1 h 14"/>
                <a:gd name="T8" fmla="*/ 15 w 30"/>
                <a:gd name="T9" fmla="*/ 8 h 14"/>
                <a:gd name="T10" fmla="*/ 15 w 30"/>
                <a:gd name="T11" fmla="*/ 8 h 14"/>
                <a:gd name="T12" fmla="*/ 15 w 30"/>
                <a:gd name="T13" fmla="*/ 8 h 14"/>
                <a:gd name="T14" fmla="*/ 15 w 30"/>
                <a:gd name="T15" fmla="*/ 8 h 14"/>
                <a:gd name="T16" fmla="*/ 15 w 30"/>
                <a:gd name="T17" fmla="*/ 8 h 14"/>
                <a:gd name="T18" fmla="*/ 10 w 30"/>
                <a:gd name="T19" fmla="*/ 0 h 14"/>
                <a:gd name="T20" fmla="*/ 9 w 30"/>
                <a:gd name="T21" fmla="*/ 0 h 14"/>
                <a:gd name="T22" fmla="*/ 8 w 30"/>
                <a:gd name="T23" fmla="*/ 0 h 14"/>
                <a:gd name="T24" fmla="*/ 0 w 30"/>
                <a:gd name="T25" fmla="*/ 8 h 14"/>
                <a:gd name="T26" fmla="*/ 0 w 30"/>
                <a:gd name="T27" fmla="*/ 11 h 14"/>
                <a:gd name="T28" fmla="*/ 14 w 30"/>
                <a:gd name="T29" fmla="*/ 14 h 14"/>
                <a:gd name="T30" fmla="*/ 14 w 30"/>
                <a:gd name="T31" fmla="*/ 14 h 14"/>
                <a:gd name="T32" fmla="*/ 14 w 30"/>
                <a:gd name="T33" fmla="*/ 14 h 14"/>
                <a:gd name="T34" fmla="*/ 28 w 30"/>
                <a:gd name="T35" fmla="*/ 11 h 14"/>
                <a:gd name="T36" fmla="*/ 29 w 30"/>
                <a:gd name="T3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4">
                  <a:moveTo>
                    <a:pt x="29" y="9"/>
                  </a:moveTo>
                  <a:cubicBezTo>
                    <a:pt x="28" y="3"/>
                    <a:pt x="27" y="2"/>
                    <a:pt x="21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3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6"/>
                    <a:pt x="11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1"/>
                    <a:pt x="1" y="2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7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2" y="14"/>
                    <a:pt x="28" y="12"/>
                    <a:pt x="28" y="11"/>
                  </a:cubicBezTo>
                  <a:cubicBezTo>
                    <a:pt x="30" y="11"/>
                    <a:pt x="30" y="10"/>
                    <a:pt x="29" y="9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0" name="Oval 314"/>
            <p:cNvSpPr>
              <a:spLocks noChangeArrowheads="1"/>
            </p:cNvSpPr>
            <p:nvPr/>
          </p:nvSpPr>
          <p:spPr bwMode="auto">
            <a:xfrm>
              <a:off x="6148388" y="3357564"/>
              <a:ext cx="44450" cy="39688"/>
            </a:xfrm>
            <a:prstGeom prst="ellipse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1" name="Freeform 315"/>
            <p:cNvSpPr>
              <a:spLocks/>
            </p:cNvSpPr>
            <p:nvPr/>
          </p:nvSpPr>
          <p:spPr bwMode="auto">
            <a:xfrm>
              <a:off x="6127750" y="3409951"/>
              <a:ext cx="85725" cy="39688"/>
            </a:xfrm>
            <a:custGeom>
              <a:avLst/>
              <a:gdLst>
                <a:gd name="T0" fmla="*/ 30 w 30"/>
                <a:gd name="T1" fmla="*/ 9 h 14"/>
                <a:gd name="T2" fmla="*/ 21 w 30"/>
                <a:gd name="T3" fmla="*/ 1 h 14"/>
                <a:gd name="T4" fmla="*/ 21 w 30"/>
                <a:gd name="T5" fmla="*/ 1 h 14"/>
                <a:gd name="T6" fmla="*/ 20 w 30"/>
                <a:gd name="T7" fmla="*/ 1 h 14"/>
                <a:gd name="T8" fmla="*/ 15 w 30"/>
                <a:gd name="T9" fmla="*/ 8 h 14"/>
                <a:gd name="T10" fmla="*/ 15 w 30"/>
                <a:gd name="T11" fmla="*/ 8 h 14"/>
                <a:gd name="T12" fmla="*/ 15 w 30"/>
                <a:gd name="T13" fmla="*/ 8 h 14"/>
                <a:gd name="T14" fmla="*/ 15 w 30"/>
                <a:gd name="T15" fmla="*/ 8 h 14"/>
                <a:gd name="T16" fmla="*/ 15 w 30"/>
                <a:gd name="T17" fmla="*/ 8 h 14"/>
                <a:gd name="T18" fmla="*/ 10 w 30"/>
                <a:gd name="T19" fmla="*/ 0 h 14"/>
                <a:gd name="T20" fmla="*/ 8 w 30"/>
                <a:gd name="T21" fmla="*/ 0 h 14"/>
                <a:gd name="T22" fmla="*/ 8 w 30"/>
                <a:gd name="T23" fmla="*/ 0 h 14"/>
                <a:gd name="T24" fmla="*/ 0 w 30"/>
                <a:gd name="T25" fmla="*/ 8 h 14"/>
                <a:gd name="T26" fmla="*/ 0 w 30"/>
                <a:gd name="T27" fmla="*/ 10 h 14"/>
                <a:gd name="T28" fmla="*/ 15 w 30"/>
                <a:gd name="T29" fmla="*/ 14 h 14"/>
                <a:gd name="T30" fmla="*/ 15 w 30"/>
                <a:gd name="T31" fmla="*/ 14 h 14"/>
                <a:gd name="T32" fmla="*/ 15 w 30"/>
                <a:gd name="T33" fmla="*/ 14 h 14"/>
                <a:gd name="T34" fmla="*/ 30 w 30"/>
                <a:gd name="T35" fmla="*/ 10 h 14"/>
                <a:gd name="T36" fmla="*/ 30 w 30"/>
                <a:gd name="T3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4">
                  <a:moveTo>
                    <a:pt x="30" y="9"/>
                  </a:moveTo>
                  <a:cubicBezTo>
                    <a:pt x="28" y="3"/>
                    <a:pt x="28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3"/>
                    <a:pt x="16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6"/>
                    <a:pt x="10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1"/>
                    <a:pt x="1" y="2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2"/>
                    <a:pt x="7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3" y="14"/>
                    <a:pt x="29" y="12"/>
                    <a:pt x="30" y="10"/>
                  </a:cubicBezTo>
                  <a:cubicBezTo>
                    <a:pt x="30" y="11"/>
                    <a:pt x="30" y="10"/>
                    <a:pt x="30" y="9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2" name="Rectangle 316"/>
            <p:cNvSpPr>
              <a:spLocks noChangeArrowheads="1"/>
            </p:cNvSpPr>
            <p:nvPr/>
          </p:nvSpPr>
          <p:spPr bwMode="auto">
            <a:xfrm>
              <a:off x="6127750" y="3479801"/>
              <a:ext cx="87313" cy="1746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3" name="Rectangle 317"/>
            <p:cNvSpPr>
              <a:spLocks noChangeArrowheads="1"/>
            </p:cNvSpPr>
            <p:nvPr/>
          </p:nvSpPr>
          <p:spPr bwMode="auto">
            <a:xfrm>
              <a:off x="6127750" y="3514726"/>
              <a:ext cx="87313" cy="1587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4" name="Rectangle 318"/>
            <p:cNvSpPr>
              <a:spLocks noChangeArrowheads="1"/>
            </p:cNvSpPr>
            <p:nvPr/>
          </p:nvSpPr>
          <p:spPr bwMode="auto">
            <a:xfrm>
              <a:off x="5986463" y="3479801"/>
              <a:ext cx="87313" cy="1746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5" name="Rectangle 319"/>
            <p:cNvSpPr>
              <a:spLocks noChangeArrowheads="1"/>
            </p:cNvSpPr>
            <p:nvPr/>
          </p:nvSpPr>
          <p:spPr bwMode="auto">
            <a:xfrm>
              <a:off x="5986463" y="3514726"/>
              <a:ext cx="87313" cy="1587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6" name="Freeform 320"/>
            <p:cNvSpPr>
              <a:spLocks noEditPoints="1"/>
            </p:cNvSpPr>
            <p:nvPr/>
          </p:nvSpPr>
          <p:spPr bwMode="auto">
            <a:xfrm>
              <a:off x="5935663" y="3306764"/>
              <a:ext cx="331788" cy="263525"/>
            </a:xfrm>
            <a:custGeom>
              <a:avLst/>
              <a:gdLst>
                <a:gd name="T0" fmla="*/ 117 w 117"/>
                <a:gd name="T1" fmla="*/ 25 h 93"/>
                <a:gd name="T2" fmla="*/ 117 w 117"/>
                <a:gd name="T3" fmla="*/ 6 h 93"/>
                <a:gd name="T4" fmla="*/ 111 w 117"/>
                <a:gd name="T5" fmla="*/ 6 h 93"/>
                <a:gd name="T6" fmla="*/ 111 w 117"/>
                <a:gd name="T7" fmla="*/ 0 h 93"/>
                <a:gd name="T8" fmla="*/ 81 w 117"/>
                <a:gd name="T9" fmla="*/ 0 h 93"/>
                <a:gd name="T10" fmla="*/ 60 w 117"/>
                <a:gd name="T11" fmla="*/ 6 h 93"/>
                <a:gd name="T12" fmla="*/ 57 w 117"/>
                <a:gd name="T13" fmla="*/ 6 h 93"/>
                <a:gd name="T14" fmla="*/ 36 w 117"/>
                <a:gd name="T15" fmla="*/ 0 h 93"/>
                <a:gd name="T16" fmla="*/ 6 w 117"/>
                <a:gd name="T17" fmla="*/ 0 h 93"/>
                <a:gd name="T18" fmla="*/ 6 w 117"/>
                <a:gd name="T19" fmla="*/ 6 h 93"/>
                <a:gd name="T20" fmla="*/ 0 w 117"/>
                <a:gd name="T21" fmla="*/ 6 h 93"/>
                <a:gd name="T22" fmla="*/ 0 w 117"/>
                <a:gd name="T23" fmla="*/ 93 h 93"/>
                <a:gd name="T24" fmla="*/ 114 w 117"/>
                <a:gd name="T25" fmla="*/ 93 h 93"/>
                <a:gd name="T26" fmla="*/ 114 w 117"/>
                <a:gd name="T27" fmla="*/ 79 h 93"/>
                <a:gd name="T28" fmla="*/ 110 w 117"/>
                <a:gd name="T29" fmla="*/ 79 h 93"/>
                <a:gd name="T30" fmla="*/ 110 w 117"/>
                <a:gd name="T31" fmla="*/ 74 h 93"/>
                <a:gd name="T32" fmla="*/ 117 w 117"/>
                <a:gd name="T33" fmla="*/ 74 h 93"/>
                <a:gd name="T34" fmla="*/ 117 w 117"/>
                <a:gd name="T35" fmla="*/ 56 h 93"/>
                <a:gd name="T36" fmla="*/ 110 w 117"/>
                <a:gd name="T37" fmla="*/ 56 h 93"/>
                <a:gd name="T38" fmla="*/ 110 w 117"/>
                <a:gd name="T39" fmla="*/ 50 h 93"/>
                <a:gd name="T40" fmla="*/ 117 w 117"/>
                <a:gd name="T41" fmla="*/ 50 h 93"/>
                <a:gd name="T42" fmla="*/ 117 w 117"/>
                <a:gd name="T43" fmla="*/ 32 h 93"/>
                <a:gd name="T44" fmla="*/ 110 w 117"/>
                <a:gd name="T45" fmla="*/ 32 h 93"/>
                <a:gd name="T46" fmla="*/ 110 w 117"/>
                <a:gd name="T47" fmla="*/ 25 h 93"/>
                <a:gd name="T48" fmla="*/ 117 w 117"/>
                <a:gd name="T49" fmla="*/ 25 h 93"/>
                <a:gd name="T50" fmla="*/ 37 w 117"/>
                <a:gd name="T51" fmla="*/ 86 h 93"/>
                <a:gd name="T52" fmla="*/ 10 w 117"/>
                <a:gd name="T53" fmla="*/ 86 h 93"/>
                <a:gd name="T54" fmla="*/ 10 w 117"/>
                <a:gd name="T55" fmla="*/ 5 h 93"/>
                <a:gd name="T56" fmla="*/ 37 w 117"/>
                <a:gd name="T57" fmla="*/ 5 h 93"/>
                <a:gd name="T58" fmla="*/ 57 w 117"/>
                <a:gd name="T59" fmla="*/ 10 h 93"/>
                <a:gd name="T60" fmla="*/ 57 w 117"/>
                <a:gd name="T61" fmla="*/ 91 h 93"/>
                <a:gd name="T62" fmla="*/ 37 w 117"/>
                <a:gd name="T63" fmla="*/ 86 h 93"/>
                <a:gd name="T64" fmla="*/ 106 w 117"/>
                <a:gd name="T65" fmla="*/ 86 h 93"/>
                <a:gd name="T66" fmla="*/ 80 w 117"/>
                <a:gd name="T67" fmla="*/ 86 h 93"/>
                <a:gd name="T68" fmla="*/ 59 w 117"/>
                <a:gd name="T69" fmla="*/ 90 h 93"/>
                <a:gd name="T70" fmla="*/ 59 w 117"/>
                <a:gd name="T71" fmla="*/ 10 h 93"/>
                <a:gd name="T72" fmla="*/ 80 w 117"/>
                <a:gd name="T73" fmla="*/ 5 h 93"/>
                <a:gd name="T74" fmla="*/ 106 w 117"/>
                <a:gd name="T75" fmla="*/ 5 h 93"/>
                <a:gd name="T76" fmla="*/ 106 w 117"/>
                <a:gd name="T77" fmla="*/ 8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7" h="93">
                  <a:moveTo>
                    <a:pt x="117" y="25"/>
                  </a:moveTo>
                  <a:cubicBezTo>
                    <a:pt x="117" y="6"/>
                    <a:pt x="117" y="6"/>
                    <a:pt x="117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4" y="0"/>
                    <a:pt x="66" y="3"/>
                    <a:pt x="60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1" y="3"/>
                    <a:pt x="43" y="0"/>
                    <a:pt x="3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14" y="93"/>
                    <a:pt x="114" y="93"/>
                    <a:pt x="114" y="93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10" y="25"/>
                    <a:pt x="110" y="25"/>
                    <a:pt x="110" y="25"/>
                  </a:cubicBezTo>
                  <a:lnTo>
                    <a:pt x="117" y="25"/>
                  </a:lnTo>
                  <a:close/>
                  <a:moveTo>
                    <a:pt x="37" y="86"/>
                  </a:moveTo>
                  <a:cubicBezTo>
                    <a:pt x="10" y="86"/>
                    <a:pt x="10" y="86"/>
                    <a:pt x="10" y="8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4" y="5"/>
                    <a:pt x="51" y="7"/>
                    <a:pt x="57" y="1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1" y="88"/>
                    <a:pt x="44" y="86"/>
                    <a:pt x="37" y="86"/>
                  </a:cubicBezTo>
                  <a:close/>
                  <a:moveTo>
                    <a:pt x="106" y="86"/>
                  </a:moveTo>
                  <a:cubicBezTo>
                    <a:pt x="80" y="86"/>
                    <a:pt x="80" y="86"/>
                    <a:pt x="80" y="86"/>
                  </a:cubicBezTo>
                  <a:cubicBezTo>
                    <a:pt x="73" y="86"/>
                    <a:pt x="65" y="87"/>
                    <a:pt x="59" y="9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5" y="7"/>
                    <a:pt x="72" y="5"/>
                    <a:pt x="80" y="5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06" y="86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26" name="グループ化 725"/>
          <p:cNvGrpSpPr/>
          <p:nvPr/>
        </p:nvGrpSpPr>
        <p:grpSpPr>
          <a:xfrm>
            <a:off x="6545263" y="2989264"/>
            <a:ext cx="722313" cy="460375"/>
            <a:chOff x="6545263" y="2989264"/>
            <a:chExt cx="722313" cy="460375"/>
          </a:xfrm>
        </p:grpSpPr>
        <p:sp>
          <p:nvSpPr>
            <p:cNvPr id="397" name="Freeform 321"/>
            <p:cNvSpPr>
              <a:spLocks noEditPoints="1"/>
            </p:cNvSpPr>
            <p:nvPr/>
          </p:nvSpPr>
          <p:spPr bwMode="auto">
            <a:xfrm>
              <a:off x="6545263" y="2989264"/>
              <a:ext cx="223838" cy="460375"/>
            </a:xfrm>
            <a:custGeom>
              <a:avLst/>
              <a:gdLst>
                <a:gd name="T0" fmla="*/ 71 w 79"/>
                <a:gd name="T1" fmla="*/ 0 h 162"/>
                <a:gd name="T2" fmla="*/ 8 w 79"/>
                <a:gd name="T3" fmla="*/ 0 h 162"/>
                <a:gd name="T4" fmla="*/ 0 w 79"/>
                <a:gd name="T5" fmla="*/ 8 h 162"/>
                <a:gd name="T6" fmla="*/ 0 w 79"/>
                <a:gd name="T7" fmla="*/ 162 h 162"/>
                <a:gd name="T8" fmla="*/ 79 w 79"/>
                <a:gd name="T9" fmla="*/ 162 h 162"/>
                <a:gd name="T10" fmla="*/ 79 w 79"/>
                <a:gd name="T11" fmla="*/ 8 h 162"/>
                <a:gd name="T12" fmla="*/ 71 w 79"/>
                <a:gd name="T13" fmla="*/ 0 h 162"/>
                <a:gd name="T14" fmla="*/ 65 w 79"/>
                <a:gd name="T15" fmla="*/ 148 h 162"/>
                <a:gd name="T16" fmla="*/ 14 w 79"/>
                <a:gd name="T17" fmla="*/ 148 h 162"/>
                <a:gd name="T18" fmla="*/ 14 w 79"/>
                <a:gd name="T19" fmla="*/ 139 h 162"/>
                <a:gd name="T20" fmla="*/ 65 w 79"/>
                <a:gd name="T21" fmla="*/ 139 h 162"/>
                <a:gd name="T22" fmla="*/ 65 w 79"/>
                <a:gd name="T23" fmla="*/ 148 h 162"/>
                <a:gd name="T24" fmla="*/ 65 w 79"/>
                <a:gd name="T25" fmla="*/ 130 h 162"/>
                <a:gd name="T26" fmla="*/ 14 w 79"/>
                <a:gd name="T27" fmla="*/ 130 h 162"/>
                <a:gd name="T28" fmla="*/ 14 w 79"/>
                <a:gd name="T29" fmla="*/ 121 h 162"/>
                <a:gd name="T30" fmla="*/ 65 w 79"/>
                <a:gd name="T31" fmla="*/ 121 h 162"/>
                <a:gd name="T32" fmla="*/ 65 w 79"/>
                <a:gd name="T33" fmla="*/ 130 h 162"/>
                <a:gd name="T34" fmla="*/ 65 w 79"/>
                <a:gd name="T35" fmla="*/ 32 h 162"/>
                <a:gd name="T36" fmla="*/ 14 w 79"/>
                <a:gd name="T37" fmla="*/ 32 h 162"/>
                <a:gd name="T38" fmla="*/ 14 w 79"/>
                <a:gd name="T39" fmla="*/ 23 h 162"/>
                <a:gd name="T40" fmla="*/ 65 w 79"/>
                <a:gd name="T41" fmla="*/ 23 h 162"/>
                <a:gd name="T42" fmla="*/ 65 w 79"/>
                <a:gd name="T43" fmla="*/ 3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162">
                  <a:moveTo>
                    <a:pt x="7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5" y="0"/>
                    <a:pt x="71" y="0"/>
                  </a:cubicBezTo>
                  <a:close/>
                  <a:moveTo>
                    <a:pt x="65" y="148"/>
                  </a:moveTo>
                  <a:cubicBezTo>
                    <a:pt x="14" y="148"/>
                    <a:pt x="14" y="148"/>
                    <a:pt x="14" y="14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65" y="139"/>
                    <a:pt x="65" y="139"/>
                    <a:pt x="65" y="139"/>
                  </a:cubicBezTo>
                  <a:lnTo>
                    <a:pt x="65" y="148"/>
                  </a:lnTo>
                  <a:close/>
                  <a:moveTo>
                    <a:pt x="65" y="130"/>
                  </a:moveTo>
                  <a:cubicBezTo>
                    <a:pt x="14" y="130"/>
                    <a:pt x="14" y="130"/>
                    <a:pt x="14" y="13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65" y="121"/>
                    <a:pt x="65" y="121"/>
                    <a:pt x="65" y="121"/>
                  </a:cubicBezTo>
                  <a:lnTo>
                    <a:pt x="65" y="130"/>
                  </a:lnTo>
                  <a:close/>
                  <a:moveTo>
                    <a:pt x="65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65" y="23"/>
                    <a:pt x="65" y="23"/>
                    <a:pt x="65" y="23"/>
                  </a:cubicBezTo>
                  <a:lnTo>
                    <a:pt x="65" y="32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8" name="Freeform 322"/>
            <p:cNvSpPr>
              <a:spLocks noEditPoints="1"/>
            </p:cNvSpPr>
            <p:nvPr/>
          </p:nvSpPr>
          <p:spPr bwMode="auto">
            <a:xfrm>
              <a:off x="6794500" y="2989264"/>
              <a:ext cx="223838" cy="460375"/>
            </a:xfrm>
            <a:custGeom>
              <a:avLst/>
              <a:gdLst>
                <a:gd name="T0" fmla="*/ 71 w 79"/>
                <a:gd name="T1" fmla="*/ 0 h 162"/>
                <a:gd name="T2" fmla="*/ 8 w 79"/>
                <a:gd name="T3" fmla="*/ 0 h 162"/>
                <a:gd name="T4" fmla="*/ 0 w 79"/>
                <a:gd name="T5" fmla="*/ 7 h 162"/>
                <a:gd name="T6" fmla="*/ 0 w 79"/>
                <a:gd name="T7" fmla="*/ 162 h 162"/>
                <a:gd name="T8" fmla="*/ 79 w 79"/>
                <a:gd name="T9" fmla="*/ 162 h 162"/>
                <a:gd name="T10" fmla="*/ 79 w 79"/>
                <a:gd name="T11" fmla="*/ 7 h 162"/>
                <a:gd name="T12" fmla="*/ 71 w 79"/>
                <a:gd name="T13" fmla="*/ 0 h 162"/>
                <a:gd name="T14" fmla="*/ 65 w 79"/>
                <a:gd name="T15" fmla="*/ 148 h 162"/>
                <a:gd name="T16" fmla="*/ 14 w 79"/>
                <a:gd name="T17" fmla="*/ 148 h 162"/>
                <a:gd name="T18" fmla="*/ 14 w 79"/>
                <a:gd name="T19" fmla="*/ 139 h 162"/>
                <a:gd name="T20" fmla="*/ 65 w 79"/>
                <a:gd name="T21" fmla="*/ 139 h 162"/>
                <a:gd name="T22" fmla="*/ 65 w 79"/>
                <a:gd name="T23" fmla="*/ 148 h 162"/>
                <a:gd name="T24" fmla="*/ 65 w 79"/>
                <a:gd name="T25" fmla="*/ 129 h 162"/>
                <a:gd name="T26" fmla="*/ 14 w 79"/>
                <a:gd name="T27" fmla="*/ 129 h 162"/>
                <a:gd name="T28" fmla="*/ 14 w 79"/>
                <a:gd name="T29" fmla="*/ 120 h 162"/>
                <a:gd name="T30" fmla="*/ 65 w 79"/>
                <a:gd name="T31" fmla="*/ 120 h 162"/>
                <a:gd name="T32" fmla="*/ 65 w 79"/>
                <a:gd name="T33" fmla="*/ 129 h 162"/>
                <a:gd name="T34" fmla="*/ 65 w 79"/>
                <a:gd name="T35" fmla="*/ 32 h 162"/>
                <a:gd name="T36" fmla="*/ 14 w 79"/>
                <a:gd name="T37" fmla="*/ 32 h 162"/>
                <a:gd name="T38" fmla="*/ 14 w 79"/>
                <a:gd name="T39" fmla="*/ 23 h 162"/>
                <a:gd name="T40" fmla="*/ 65 w 79"/>
                <a:gd name="T41" fmla="*/ 23 h 162"/>
                <a:gd name="T42" fmla="*/ 65 w 79"/>
                <a:gd name="T43" fmla="*/ 3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162">
                  <a:moveTo>
                    <a:pt x="7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3"/>
                    <a:pt x="76" y="0"/>
                    <a:pt x="71" y="0"/>
                  </a:cubicBezTo>
                  <a:close/>
                  <a:moveTo>
                    <a:pt x="65" y="148"/>
                  </a:moveTo>
                  <a:cubicBezTo>
                    <a:pt x="14" y="148"/>
                    <a:pt x="14" y="148"/>
                    <a:pt x="14" y="14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65" y="139"/>
                    <a:pt x="65" y="139"/>
                    <a:pt x="65" y="139"/>
                  </a:cubicBezTo>
                  <a:lnTo>
                    <a:pt x="65" y="148"/>
                  </a:lnTo>
                  <a:close/>
                  <a:moveTo>
                    <a:pt x="65" y="129"/>
                  </a:moveTo>
                  <a:cubicBezTo>
                    <a:pt x="14" y="129"/>
                    <a:pt x="14" y="129"/>
                    <a:pt x="14" y="129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29"/>
                  </a:lnTo>
                  <a:close/>
                  <a:moveTo>
                    <a:pt x="65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65" y="23"/>
                    <a:pt x="65" y="23"/>
                    <a:pt x="65" y="23"/>
                  </a:cubicBezTo>
                  <a:lnTo>
                    <a:pt x="65" y="32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9" name="Freeform 323"/>
            <p:cNvSpPr>
              <a:spLocks noEditPoints="1"/>
            </p:cNvSpPr>
            <p:nvPr/>
          </p:nvSpPr>
          <p:spPr bwMode="auto">
            <a:xfrm>
              <a:off x="7046913" y="2989264"/>
              <a:ext cx="220663" cy="460375"/>
            </a:xfrm>
            <a:custGeom>
              <a:avLst/>
              <a:gdLst>
                <a:gd name="T0" fmla="*/ 70 w 78"/>
                <a:gd name="T1" fmla="*/ 0 h 162"/>
                <a:gd name="T2" fmla="*/ 7 w 78"/>
                <a:gd name="T3" fmla="*/ 0 h 162"/>
                <a:gd name="T4" fmla="*/ 0 w 78"/>
                <a:gd name="T5" fmla="*/ 8 h 162"/>
                <a:gd name="T6" fmla="*/ 0 w 78"/>
                <a:gd name="T7" fmla="*/ 162 h 162"/>
                <a:gd name="T8" fmla="*/ 78 w 78"/>
                <a:gd name="T9" fmla="*/ 162 h 162"/>
                <a:gd name="T10" fmla="*/ 78 w 78"/>
                <a:gd name="T11" fmla="*/ 8 h 162"/>
                <a:gd name="T12" fmla="*/ 70 w 78"/>
                <a:gd name="T13" fmla="*/ 0 h 162"/>
                <a:gd name="T14" fmla="*/ 64 w 78"/>
                <a:gd name="T15" fmla="*/ 148 h 162"/>
                <a:gd name="T16" fmla="*/ 13 w 78"/>
                <a:gd name="T17" fmla="*/ 148 h 162"/>
                <a:gd name="T18" fmla="*/ 13 w 78"/>
                <a:gd name="T19" fmla="*/ 139 h 162"/>
                <a:gd name="T20" fmla="*/ 64 w 78"/>
                <a:gd name="T21" fmla="*/ 139 h 162"/>
                <a:gd name="T22" fmla="*/ 64 w 78"/>
                <a:gd name="T23" fmla="*/ 148 h 162"/>
                <a:gd name="T24" fmla="*/ 64 w 78"/>
                <a:gd name="T25" fmla="*/ 130 h 162"/>
                <a:gd name="T26" fmla="*/ 13 w 78"/>
                <a:gd name="T27" fmla="*/ 130 h 162"/>
                <a:gd name="T28" fmla="*/ 13 w 78"/>
                <a:gd name="T29" fmla="*/ 121 h 162"/>
                <a:gd name="T30" fmla="*/ 64 w 78"/>
                <a:gd name="T31" fmla="*/ 121 h 162"/>
                <a:gd name="T32" fmla="*/ 64 w 78"/>
                <a:gd name="T33" fmla="*/ 130 h 162"/>
                <a:gd name="T34" fmla="*/ 64 w 78"/>
                <a:gd name="T35" fmla="*/ 32 h 162"/>
                <a:gd name="T36" fmla="*/ 13 w 78"/>
                <a:gd name="T37" fmla="*/ 32 h 162"/>
                <a:gd name="T38" fmla="*/ 13 w 78"/>
                <a:gd name="T39" fmla="*/ 23 h 162"/>
                <a:gd name="T40" fmla="*/ 64 w 78"/>
                <a:gd name="T41" fmla="*/ 23 h 162"/>
                <a:gd name="T42" fmla="*/ 64 w 78"/>
                <a:gd name="T43" fmla="*/ 3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62">
                  <a:moveTo>
                    <a:pt x="7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4"/>
                    <a:pt x="75" y="0"/>
                    <a:pt x="70" y="0"/>
                  </a:cubicBezTo>
                  <a:close/>
                  <a:moveTo>
                    <a:pt x="64" y="148"/>
                  </a:moveTo>
                  <a:cubicBezTo>
                    <a:pt x="13" y="148"/>
                    <a:pt x="13" y="148"/>
                    <a:pt x="13" y="148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64" y="139"/>
                    <a:pt x="64" y="139"/>
                    <a:pt x="64" y="139"/>
                  </a:cubicBezTo>
                  <a:lnTo>
                    <a:pt x="64" y="148"/>
                  </a:lnTo>
                  <a:close/>
                  <a:moveTo>
                    <a:pt x="64" y="130"/>
                  </a:moveTo>
                  <a:cubicBezTo>
                    <a:pt x="13" y="130"/>
                    <a:pt x="13" y="130"/>
                    <a:pt x="13" y="130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64" y="121"/>
                    <a:pt x="64" y="121"/>
                    <a:pt x="64" y="121"/>
                  </a:cubicBezTo>
                  <a:lnTo>
                    <a:pt x="64" y="130"/>
                  </a:lnTo>
                  <a:close/>
                  <a:moveTo>
                    <a:pt x="64" y="32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4" y="23"/>
                    <a:pt x="64" y="23"/>
                    <a:pt x="64" y="23"/>
                  </a:cubicBezTo>
                  <a:lnTo>
                    <a:pt x="64" y="32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28" name="グループ化 727"/>
          <p:cNvGrpSpPr/>
          <p:nvPr/>
        </p:nvGrpSpPr>
        <p:grpSpPr>
          <a:xfrm>
            <a:off x="7459663" y="2841626"/>
            <a:ext cx="723900" cy="738188"/>
            <a:chOff x="7459663" y="2841626"/>
            <a:chExt cx="723900" cy="738188"/>
          </a:xfrm>
        </p:grpSpPr>
        <p:sp>
          <p:nvSpPr>
            <p:cNvPr id="400" name="Freeform 324"/>
            <p:cNvSpPr>
              <a:spLocks noEditPoints="1"/>
            </p:cNvSpPr>
            <p:nvPr/>
          </p:nvSpPr>
          <p:spPr bwMode="auto">
            <a:xfrm>
              <a:off x="7459663" y="3355976"/>
              <a:ext cx="723900" cy="223838"/>
            </a:xfrm>
            <a:custGeom>
              <a:avLst/>
              <a:gdLst>
                <a:gd name="T0" fmla="*/ 245 w 255"/>
                <a:gd name="T1" fmla="*/ 0 h 79"/>
                <a:gd name="T2" fmla="*/ 10 w 255"/>
                <a:gd name="T3" fmla="*/ 0 h 79"/>
                <a:gd name="T4" fmla="*/ 0 w 255"/>
                <a:gd name="T5" fmla="*/ 10 h 79"/>
                <a:gd name="T6" fmla="*/ 0 w 255"/>
                <a:gd name="T7" fmla="*/ 69 h 79"/>
                <a:gd name="T8" fmla="*/ 10 w 255"/>
                <a:gd name="T9" fmla="*/ 79 h 79"/>
                <a:gd name="T10" fmla="*/ 245 w 255"/>
                <a:gd name="T11" fmla="*/ 79 h 79"/>
                <a:gd name="T12" fmla="*/ 255 w 255"/>
                <a:gd name="T13" fmla="*/ 69 h 79"/>
                <a:gd name="T14" fmla="*/ 255 w 255"/>
                <a:gd name="T15" fmla="*/ 10 h 79"/>
                <a:gd name="T16" fmla="*/ 245 w 255"/>
                <a:gd name="T17" fmla="*/ 0 h 79"/>
                <a:gd name="T18" fmla="*/ 22 w 255"/>
                <a:gd name="T19" fmla="*/ 69 h 79"/>
                <a:gd name="T20" fmla="*/ 12 w 255"/>
                <a:gd name="T21" fmla="*/ 60 h 79"/>
                <a:gd name="T22" fmla="*/ 22 w 255"/>
                <a:gd name="T23" fmla="*/ 51 h 79"/>
                <a:gd name="T24" fmla="*/ 31 w 255"/>
                <a:gd name="T25" fmla="*/ 60 h 79"/>
                <a:gd name="T26" fmla="*/ 22 w 255"/>
                <a:gd name="T27" fmla="*/ 69 h 79"/>
                <a:gd name="T28" fmla="*/ 236 w 255"/>
                <a:gd name="T29" fmla="*/ 66 h 79"/>
                <a:gd name="T30" fmla="*/ 185 w 255"/>
                <a:gd name="T31" fmla="*/ 66 h 79"/>
                <a:gd name="T32" fmla="*/ 182 w 255"/>
                <a:gd name="T33" fmla="*/ 63 h 79"/>
                <a:gd name="T34" fmla="*/ 185 w 255"/>
                <a:gd name="T35" fmla="*/ 59 h 79"/>
                <a:gd name="T36" fmla="*/ 236 w 255"/>
                <a:gd name="T37" fmla="*/ 59 h 79"/>
                <a:gd name="T38" fmla="*/ 239 w 255"/>
                <a:gd name="T39" fmla="*/ 63 h 79"/>
                <a:gd name="T40" fmla="*/ 236 w 255"/>
                <a:gd name="T41" fmla="*/ 66 h 79"/>
                <a:gd name="T42" fmla="*/ 236 w 255"/>
                <a:gd name="T43" fmla="*/ 56 h 79"/>
                <a:gd name="T44" fmla="*/ 185 w 255"/>
                <a:gd name="T45" fmla="*/ 56 h 79"/>
                <a:gd name="T46" fmla="*/ 182 w 255"/>
                <a:gd name="T47" fmla="*/ 53 h 79"/>
                <a:gd name="T48" fmla="*/ 185 w 255"/>
                <a:gd name="T49" fmla="*/ 50 h 79"/>
                <a:gd name="T50" fmla="*/ 236 w 255"/>
                <a:gd name="T51" fmla="*/ 50 h 79"/>
                <a:gd name="T52" fmla="*/ 239 w 255"/>
                <a:gd name="T53" fmla="*/ 53 h 79"/>
                <a:gd name="T54" fmla="*/ 236 w 255"/>
                <a:gd name="T55" fmla="*/ 56 h 79"/>
                <a:gd name="T56" fmla="*/ 236 w 255"/>
                <a:gd name="T57" fmla="*/ 46 h 79"/>
                <a:gd name="T58" fmla="*/ 185 w 255"/>
                <a:gd name="T59" fmla="*/ 46 h 79"/>
                <a:gd name="T60" fmla="*/ 182 w 255"/>
                <a:gd name="T61" fmla="*/ 43 h 79"/>
                <a:gd name="T62" fmla="*/ 185 w 255"/>
                <a:gd name="T63" fmla="*/ 40 h 79"/>
                <a:gd name="T64" fmla="*/ 236 w 255"/>
                <a:gd name="T65" fmla="*/ 40 h 79"/>
                <a:gd name="T66" fmla="*/ 239 w 255"/>
                <a:gd name="T67" fmla="*/ 43 h 79"/>
                <a:gd name="T68" fmla="*/ 236 w 255"/>
                <a:gd name="T69" fmla="*/ 4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5" h="79">
                  <a:moveTo>
                    <a:pt x="24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5"/>
                    <a:pt x="4" y="79"/>
                    <a:pt x="10" y="79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51" y="79"/>
                    <a:pt x="255" y="75"/>
                    <a:pt x="255" y="69"/>
                  </a:cubicBezTo>
                  <a:cubicBezTo>
                    <a:pt x="255" y="10"/>
                    <a:pt x="255" y="10"/>
                    <a:pt x="255" y="10"/>
                  </a:cubicBezTo>
                  <a:cubicBezTo>
                    <a:pt x="255" y="4"/>
                    <a:pt x="251" y="0"/>
                    <a:pt x="245" y="0"/>
                  </a:cubicBezTo>
                  <a:close/>
                  <a:moveTo>
                    <a:pt x="22" y="69"/>
                  </a:moveTo>
                  <a:cubicBezTo>
                    <a:pt x="17" y="69"/>
                    <a:pt x="12" y="65"/>
                    <a:pt x="12" y="60"/>
                  </a:cubicBezTo>
                  <a:cubicBezTo>
                    <a:pt x="12" y="55"/>
                    <a:pt x="17" y="51"/>
                    <a:pt x="22" y="51"/>
                  </a:cubicBezTo>
                  <a:cubicBezTo>
                    <a:pt x="27" y="51"/>
                    <a:pt x="31" y="55"/>
                    <a:pt x="31" y="60"/>
                  </a:cubicBezTo>
                  <a:cubicBezTo>
                    <a:pt x="31" y="65"/>
                    <a:pt x="27" y="69"/>
                    <a:pt x="22" y="69"/>
                  </a:cubicBezTo>
                  <a:close/>
                  <a:moveTo>
                    <a:pt x="236" y="66"/>
                  </a:moveTo>
                  <a:cubicBezTo>
                    <a:pt x="185" y="66"/>
                    <a:pt x="185" y="66"/>
                    <a:pt x="185" y="66"/>
                  </a:cubicBezTo>
                  <a:cubicBezTo>
                    <a:pt x="183" y="66"/>
                    <a:pt x="182" y="64"/>
                    <a:pt x="182" y="63"/>
                  </a:cubicBezTo>
                  <a:cubicBezTo>
                    <a:pt x="182" y="61"/>
                    <a:pt x="183" y="59"/>
                    <a:pt x="185" y="59"/>
                  </a:cubicBezTo>
                  <a:cubicBezTo>
                    <a:pt x="236" y="59"/>
                    <a:pt x="236" y="59"/>
                    <a:pt x="236" y="59"/>
                  </a:cubicBezTo>
                  <a:cubicBezTo>
                    <a:pt x="238" y="59"/>
                    <a:pt x="239" y="61"/>
                    <a:pt x="239" y="63"/>
                  </a:cubicBezTo>
                  <a:cubicBezTo>
                    <a:pt x="239" y="64"/>
                    <a:pt x="238" y="66"/>
                    <a:pt x="236" y="66"/>
                  </a:cubicBezTo>
                  <a:close/>
                  <a:moveTo>
                    <a:pt x="236" y="56"/>
                  </a:moveTo>
                  <a:cubicBezTo>
                    <a:pt x="185" y="56"/>
                    <a:pt x="185" y="56"/>
                    <a:pt x="185" y="56"/>
                  </a:cubicBezTo>
                  <a:cubicBezTo>
                    <a:pt x="183" y="56"/>
                    <a:pt x="182" y="55"/>
                    <a:pt x="182" y="53"/>
                  </a:cubicBezTo>
                  <a:cubicBezTo>
                    <a:pt x="182" y="51"/>
                    <a:pt x="183" y="50"/>
                    <a:pt x="185" y="50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238" y="50"/>
                    <a:pt x="239" y="51"/>
                    <a:pt x="239" y="53"/>
                  </a:cubicBezTo>
                  <a:cubicBezTo>
                    <a:pt x="239" y="55"/>
                    <a:pt x="238" y="56"/>
                    <a:pt x="236" y="56"/>
                  </a:cubicBezTo>
                  <a:close/>
                  <a:moveTo>
                    <a:pt x="236" y="46"/>
                  </a:moveTo>
                  <a:cubicBezTo>
                    <a:pt x="185" y="46"/>
                    <a:pt x="185" y="46"/>
                    <a:pt x="185" y="46"/>
                  </a:cubicBezTo>
                  <a:cubicBezTo>
                    <a:pt x="183" y="46"/>
                    <a:pt x="182" y="45"/>
                    <a:pt x="182" y="43"/>
                  </a:cubicBezTo>
                  <a:cubicBezTo>
                    <a:pt x="182" y="41"/>
                    <a:pt x="183" y="40"/>
                    <a:pt x="185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8" y="40"/>
                    <a:pt x="239" y="41"/>
                    <a:pt x="239" y="43"/>
                  </a:cubicBezTo>
                  <a:cubicBezTo>
                    <a:pt x="239" y="45"/>
                    <a:pt x="238" y="46"/>
                    <a:pt x="236" y="46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1" name="Freeform 325"/>
            <p:cNvSpPr>
              <a:spLocks noEditPoints="1"/>
            </p:cNvSpPr>
            <p:nvPr/>
          </p:nvSpPr>
          <p:spPr bwMode="auto">
            <a:xfrm>
              <a:off x="7459663" y="3097214"/>
              <a:ext cx="723900" cy="223838"/>
            </a:xfrm>
            <a:custGeom>
              <a:avLst/>
              <a:gdLst>
                <a:gd name="T0" fmla="*/ 245 w 255"/>
                <a:gd name="T1" fmla="*/ 0 h 79"/>
                <a:gd name="T2" fmla="*/ 10 w 255"/>
                <a:gd name="T3" fmla="*/ 0 h 79"/>
                <a:gd name="T4" fmla="*/ 0 w 255"/>
                <a:gd name="T5" fmla="*/ 10 h 79"/>
                <a:gd name="T6" fmla="*/ 0 w 255"/>
                <a:gd name="T7" fmla="*/ 70 h 79"/>
                <a:gd name="T8" fmla="*/ 10 w 255"/>
                <a:gd name="T9" fmla="*/ 79 h 79"/>
                <a:gd name="T10" fmla="*/ 245 w 255"/>
                <a:gd name="T11" fmla="*/ 79 h 79"/>
                <a:gd name="T12" fmla="*/ 255 w 255"/>
                <a:gd name="T13" fmla="*/ 70 h 79"/>
                <a:gd name="T14" fmla="*/ 255 w 255"/>
                <a:gd name="T15" fmla="*/ 10 h 79"/>
                <a:gd name="T16" fmla="*/ 245 w 255"/>
                <a:gd name="T17" fmla="*/ 0 h 79"/>
                <a:gd name="T18" fmla="*/ 22 w 255"/>
                <a:gd name="T19" fmla="*/ 70 h 79"/>
                <a:gd name="T20" fmla="*/ 12 w 255"/>
                <a:gd name="T21" fmla="*/ 60 h 79"/>
                <a:gd name="T22" fmla="*/ 22 w 255"/>
                <a:gd name="T23" fmla="*/ 51 h 79"/>
                <a:gd name="T24" fmla="*/ 31 w 255"/>
                <a:gd name="T25" fmla="*/ 60 h 79"/>
                <a:gd name="T26" fmla="*/ 22 w 255"/>
                <a:gd name="T27" fmla="*/ 70 h 79"/>
                <a:gd name="T28" fmla="*/ 236 w 255"/>
                <a:gd name="T29" fmla="*/ 66 h 79"/>
                <a:gd name="T30" fmla="*/ 185 w 255"/>
                <a:gd name="T31" fmla="*/ 66 h 79"/>
                <a:gd name="T32" fmla="*/ 182 w 255"/>
                <a:gd name="T33" fmla="*/ 63 h 79"/>
                <a:gd name="T34" fmla="*/ 185 w 255"/>
                <a:gd name="T35" fmla="*/ 60 h 79"/>
                <a:gd name="T36" fmla="*/ 236 w 255"/>
                <a:gd name="T37" fmla="*/ 60 h 79"/>
                <a:gd name="T38" fmla="*/ 239 w 255"/>
                <a:gd name="T39" fmla="*/ 63 h 79"/>
                <a:gd name="T40" fmla="*/ 236 w 255"/>
                <a:gd name="T41" fmla="*/ 66 h 79"/>
                <a:gd name="T42" fmla="*/ 236 w 255"/>
                <a:gd name="T43" fmla="*/ 56 h 79"/>
                <a:gd name="T44" fmla="*/ 185 w 255"/>
                <a:gd name="T45" fmla="*/ 56 h 79"/>
                <a:gd name="T46" fmla="*/ 182 w 255"/>
                <a:gd name="T47" fmla="*/ 53 h 79"/>
                <a:gd name="T48" fmla="*/ 185 w 255"/>
                <a:gd name="T49" fmla="*/ 50 h 79"/>
                <a:gd name="T50" fmla="*/ 236 w 255"/>
                <a:gd name="T51" fmla="*/ 50 h 79"/>
                <a:gd name="T52" fmla="*/ 239 w 255"/>
                <a:gd name="T53" fmla="*/ 53 h 79"/>
                <a:gd name="T54" fmla="*/ 236 w 255"/>
                <a:gd name="T55" fmla="*/ 56 h 79"/>
                <a:gd name="T56" fmla="*/ 236 w 255"/>
                <a:gd name="T57" fmla="*/ 46 h 79"/>
                <a:gd name="T58" fmla="*/ 185 w 255"/>
                <a:gd name="T59" fmla="*/ 46 h 79"/>
                <a:gd name="T60" fmla="*/ 182 w 255"/>
                <a:gd name="T61" fmla="*/ 43 h 79"/>
                <a:gd name="T62" fmla="*/ 185 w 255"/>
                <a:gd name="T63" fmla="*/ 40 h 79"/>
                <a:gd name="T64" fmla="*/ 236 w 255"/>
                <a:gd name="T65" fmla="*/ 40 h 79"/>
                <a:gd name="T66" fmla="*/ 239 w 255"/>
                <a:gd name="T67" fmla="*/ 43 h 79"/>
                <a:gd name="T68" fmla="*/ 236 w 255"/>
                <a:gd name="T69" fmla="*/ 4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5" h="79">
                  <a:moveTo>
                    <a:pt x="24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4" y="79"/>
                    <a:pt x="10" y="79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51" y="79"/>
                    <a:pt x="255" y="75"/>
                    <a:pt x="255" y="70"/>
                  </a:cubicBezTo>
                  <a:cubicBezTo>
                    <a:pt x="255" y="10"/>
                    <a:pt x="255" y="10"/>
                    <a:pt x="255" y="10"/>
                  </a:cubicBezTo>
                  <a:cubicBezTo>
                    <a:pt x="255" y="5"/>
                    <a:pt x="251" y="0"/>
                    <a:pt x="245" y="0"/>
                  </a:cubicBezTo>
                  <a:close/>
                  <a:moveTo>
                    <a:pt x="22" y="70"/>
                  </a:moveTo>
                  <a:cubicBezTo>
                    <a:pt x="17" y="70"/>
                    <a:pt x="12" y="65"/>
                    <a:pt x="12" y="60"/>
                  </a:cubicBezTo>
                  <a:cubicBezTo>
                    <a:pt x="12" y="55"/>
                    <a:pt x="17" y="51"/>
                    <a:pt x="22" y="51"/>
                  </a:cubicBezTo>
                  <a:cubicBezTo>
                    <a:pt x="27" y="51"/>
                    <a:pt x="31" y="55"/>
                    <a:pt x="31" y="60"/>
                  </a:cubicBezTo>
                  <a:cubicBezTo>
                    <a:pt x="31" y="65"/>
                    <a:pt x="27" y="70"/>
                    <a:pt x="22" y="70"/>
                  </a:cubicBezTo>
                  <a:close/>
                  <a:moveTo>
                    <a:pt x="236" y="66"/>
                  </a:moveTo>
                  <a:cubicBezTo>
                    <a:pt x="185" y="66"/>
                    <a:pt x="185" y="66"/>
                    <a:pt x="185" y="66"/>
                  </a:cubicBezTo>
                  <a:cubicBezTo>
                    <a:pt x="183" y="66"/>
                    <a:pt x="182" y="65"/>
                    <a:pt x="182" y="63"/>
                  </a:cubicBezTo>
                  <a:cubicBezTo>
                    <a:pt x="182" y="61"/>
                    <a:pt x="183" y="60"/>
                    <a:pt x="185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8" y="60"/>
                    <a:pt x="239" y="61"/>
                    <a:pt x="239" y="63"/>
                  </a:cubicBezTo>
                  <a:cubicBezTo>
                    <a:pt x="239" y="65"/>
                    <a:pt x="238" y="66"/>
                    <a:pt x="236" y="66"/>
                  </a:cubicBezTo>
                  <a:close/>
                  <a:moveTo>
                    <a:pt x="236" y="56"/>
                  </a:moveTo>
                  <a:cubicBezTo>
                    <a:pt x="185" y="56"/>
                    <a:pt x="185" y="56"/>
                    <a:pt x="185" y="56"/>
                  </a:cubicBezTo>
                  <a:cubicBezTo>
                    <a:pt x="183" y="56"/>
                    <a:pt x="182" y="55"/>
                    <a:pt x="182" y="53"/>
                  </a:cubicBezTo>
                  <a:cubicBezTo>
                    <a:pt x="182" y="51"/>
                    <a:pt x="183" y="50"/>
                    <a:pt x="185" y="50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238" y="50"/>
                    <a:pt x="239" y="51"/>
                    <a:pt x="239" y="53"/>
                  </a:cubicBezTo>
                  <a:cubicBezTo>
                    <a:pt x="239" y="55"/>
                    <a:pt x="238" y="56"/>
                    <a:pt x="236" y="56"/>
                  </a:cubicBezTo>
                  <a:close/>
                  <a:moveTo>
                    <a:pt x="236" y="46"/>
                  </a:moveTo>
                  <a:cubicBezTo>
                    <a:pt x="185" y="46"/>
                    <a:pt x="185" y="46"/>
                    <a:pt x="185" y="46"/>
                  </a:cubicBezTo>
                  <a:cubicBezTo>
                    <a:pt x="183" y="46"/>
                    <a:pt x="182" y="45"/>
                    <a:pt x="182" y="43"/>
                  </a:cubicBezTo>
                  <a:cubicBezTo>
                    <a:pt x="182" y="41"/>
                    <a:pt x="183" y="40"/>
                    <a:pt x="185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8" y="40"/>
                    <a:pt x="239" y="41"/>
                    <a:pt x="239" y="43"/>
                  </a:cubicBezTo>
                  <a:cubicBezTo>
                    <a:pt x="239" y="45"/>
                    <a:pt x="238" y="46"/>
                    <a:pt x="236" y="46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2" name="Freeform 326"/>
            <p:cNvSpPr>
              <a:spLocks noEditPoints="1"/>
            </p:cNvSpPr>
            <p:nvPr/>
          </p:nvSpPr>
          <p:spPr bwMode="auto">
            <a:xfrm>
              <a:off x="7459663" y="2841626"/>
              <a:ext cx="723900" cy="223838"/>
            </a:xfrm>
            <a:custGeom>
              <a:avLst/>
              <a:gdLst>
                <a:gd name="T0" fmla="*/ 245 w 255"/>
                <a:gd name="T1" fmla="*/ 0 h 79"/>
                <a:gd name="T2" fmla="*/ 10 w 255"/>
                <a:gd name="T3" fmla="*/ 0 h 79"/>
                <a:gd name="T4" fmla="*/ 0 w 255"/>
                <a:gd name="T5" fmla="*/ 9 h 79"/>
                <a:gd name="T6" fmla="*/ 0 w 255"/>
                <a:gd name="T7" fmla="*/ 69 h 79"/>
                <a:gd name="T8" fmla="*/ 10 w 255"/>
                <a:gd name="T9" fmla="*/ 79 h 79"/>
                <a:gd name="T10" fmla="*/ 245 w 255"/>
                <a:gd name="T11" fmla="*/ 79 h 79"/>
                <a:gd name="T12" fmla="*/ 255 w 255"/>
                <a:gd name="T13" fmla="*/ 69 h 79"/>
                <a:gd name="T14" fmla="*/ 255 w 255"/>
                <a:gd name="T15" fmla="*/ 9 h 79"/>
                <a:gd name="T16" fmla="*/ 245 w 255"/>
                <a:gd name="T17" fmla="*/ 0 h 79"/>
                <a:gd name="T18" fmla="*/ 22 w 255"/>
                <a:gd name="T19" fmla="*/ 69 h 79"/>
                <a:gd name="T20" fmla="*/ 12 w 255"/>
                <a:gd name="T21" fmla="*/ 60 h 79"/>
                <a:gd name="T22" fmla="*/ 22 w 255"/>
                <a:gd name="T23" fmla="*/ 50 h 79"/>
                <a:gd name="T24" fmla="*/ 31 w 255"/>
                <a:gd name="T25" fmla="*/ 60 h 79"/>
                <a:gd name="T26" fmla="*/ 22 w 255"/>
                <a:gd name="T27" fmla="*/ 69 h 79"/>
                <a:gd name="T28" fmla="*/ 236 w 255"/>
                <a:gd name="T29" fmla="*/ 65 h 79"/>
                <a:gd name="T30" fmla="*/ 185 w 255"/>
                <a:gd name="T31" fmla="*/ 65 h 79"/>
                <a:gd name="T32" fmla="*/ 182 w 255"/>
                <a:gd name="T33" fmla="*/ 62 h 79"/>
                <a:gd name="T34" fmla="*/ 185 w 255"/>
                <a:gd name="T35" fmla="*/ 59 h 79"/>
                <a:gd name="T36" fmla="*/ 236 w 255"/>
                <a:gd name="T37" fmla="*/ 59 h 79"/>
                <a:gd name="T38" fmla="*/ 239 w 255"/>
                <a:gd name="T39" fmla="*/ 62 h 79"/>
                <a:gd name="T40" fmla="*/ 236 w 255"/>
                <a:gd name="T41" fmla="*/ 65 h 79"/>
                <a:gd name="T42" fmla="*/ 236 w 255"/>
                <a:gd name="T43" fmla="*/ 55 h 79"/>
                <a:gd name="T44" fmla="*/ 185 w 255"/>
                <a:gd name="T45" fmla="*/ 55 h 79"/>
                <a:gd name="T46" fmla="*/ 182 w 255"/>
                <a:gd name="T47" fmla="*/ 52 h 79"/>
                <a:gd name="T48" fmla="*/ 185 w 255"/>
                <a:gd name="T49" fmla="*/ 49 h 79"/>
                <a:gd name="T50" fmla="*/ 236 w 255"/>
                <a:gd name="T51" fmla="*/ 49 h 79"/>
                <a:gd name="T52" fmla="*/ 239 w 255"/>
                <a:gd name="T53" fmla="*/ 52 h 79"/>
                <a:gd name="T54" fmla="*/ 236 w 255"/>
                <a:gd name="T55" fmla="*/ 55 h 79"/>
                <a:gd name="T56" fmla="*/ 236 w 255"/>
                <a:gd name="T57" fmla="*/ 45 h 79"/>
                <a:gd name="T58" fmla="*/ 185 w 255"/>
                <a:gd name="T59" fmla="*/ 45 h 79"/>
                <a:gd name="T60" fmla="*/ 182 w 255"/>
                <a:gd name="T61" fmla="*/ 42 h 79"/>
                <a:gd name="T62" fmla="*/ 185 w 255"/>
                <a:gd name="T63" fmla="*/ 39 h 79"/>
                <a:gd name="T64" fmla="*/ 236 w 255"/>
                <a:gd name="T65" fmla="*/ 39 h 79"/>
                <a:gd name="T66" fmla="*/ 239 w 255"/>
                <a:gd name="T67" fmla="*/ 42 h 79"/>
                <a:gd name="T68" fmla="*/ 236 w 255"/>
                <a:gd name="T69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5" h="79">
                  <a:moveTo>
                    <a:pt x="24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4" y="79"/>
                    <a:pt x="10" y="79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51" y="79"/>
                    <a:pt x="255" y="74"/>
                    <a:pt x="255" y="69"/>
                  </a:cubicBezTo>
                  <a:cubicBezTo>
                    <a:pt x="255" y="9"/>
                    <a:pt x="255" y="9"/>
                    <a:pt x="255" y="9"/>
                  </a:cubicBezTo>
                  <a:cubicBezTo>
                    <a:pt x="255" y="4"/>
                    <a:pt x="251" y="0"/>
                    <a:pt x="245" y="0"/>
                  </a:cubicBezTo>
                  <a:close/>
                  <a:moveTo>
                    <a:pt x="22" y="69"/>
                  </a:moveTo>
                  <a:cubicBezTo>
                    <a:pt x="17" y="69"/>
                    <a:pt x="12" y="64"/>
                    <a:pt x="12" y="60"/>
                  </a:cubicBezTo>
                  <a:cubicBezTo>
                    <a:pt x="12" y="55"/>
                    <a:pt x="17" y="50"/>
                    <a:pt x="22" y="50"/>
                  </a:cubicBezTo>
                  <a:cubicBezTo>
                    <a:pt x="27" y="50"/>
                    <a:pt x="31" y="55"/>
                    <a:pt x="31" y="60"/>
                  </a:cubicBezTo>
                  <a:cubicBezTo>
                    <a:pt x="31" y="64"/>
                    <a:pt x="27" y="69"/>
                    <a:pt x="22" y="69"/>
                  </a:cubicBezTo>
                  <a:close/>
                  <a:moveTo>
                    <a:pt x="236" y="65"/>
                  </a:moveTo>
                  <a:cubicBezTo>
                    <a:pt x="185" y="65"/>
                    <a:pt x="185" y="65"/>
                    <a:pt x="185" y="65"/>
                  </a:cubicBezTo>
                  <a:cubicBezTo>
                    <a:pt x="183" y="65"/>
                    <a:pt x="182" y="64"/>
                    <a:pt x="182" y="62"/>
                  </a:cubicBezTo>
                  <a:cubicBezTo>
                    <a:pt x="182" y="60"/>
                    <a:pt x="183" y="59"/>
                    <a:pt x="185" y="59"/>
                  </a:cubicBezTo>
                  <a:cubicBezTo>
                    <a:pt x="236" y="59"/>
                    <a:pt x="236" y="59"/>
                    <a:pt x="236" y="59"/>
                  </a:cubicBezTo>
                  <a:cubicBezTo>
                    <a:pt x="238" y="59"/>
                    <a:pt x="239" y="60"/>
                    <a:pt x="239" y="62"/>
                  </a:cubicBezTo>
                  <a:cubicBezTo>
                    <a:pt x="239" y="64"/>
                    <a:pt x="238" y="65"/>
                    <a:pt x="236" y="65"/>
                  </a:cubicBezTo>
                  <a:close/>
                  <a:moveTo>
                    <a:pt x="236" y="55"/>
                  </a:moveTo>
                  <a:cubicBezTo>
                    <a:pt x="185" y="55"/>
                    <a:pt x="185" y="55"/>
                    <a:pt x="185" y="55"/>
                  </a:cubicBezTo>
                  <a:cubicBezTo>
                    <a:pt x="183" y="55"/>
                    <a:pt x="182" y="54"/>
                    <a:pt x="182" y="52"/>
                  </a:cubicBezTo>
                  <a:cubicBezTo>
                    <a:pt x="182" y="50"/>
                    <a:pt x="183" y="49"/>
                    <a:pt x="185" y="49"/>
                  </a:cubicBezTo>
                  <a:cubicBezTo>
                    <a:pt x="236" y="49"/>
                    <a:pt x="236" y="49"/>
                    <a:pt x="236" y="49"/>
                  </a:cubicBezTo>
                  <a:cubicBezTo>
                    <a:pt x="238" y="49"/>
                    <a:pt x="239" y="50"/>
                    <a:pt x="239" y="52"/>
                  </a:cubicBezTo>
                  <a:cubicBezTo>
                    <a:pt x="239" y="54"/>
                    <a:pt x="238" y="55"/>
                    <a:pt x="236" y="55"/>
                  </a:cubicBezTo>
                  <a:close/>
                  <a:moveTo>
                    <a:pt x="236" y="45"/>
                  </a:moveTo>
                  <a:cubicBezTo>
                    <a:pt x="185" y="45"/>
                    <a:pt x="185" y="45"/>
                    <a:pt x="185" y="45"/>
                  </a:cubicBezTo>
                  <a:cubicBezTo>
                    <a:pt x="183" y="45"/>
                    <a:pt x="182" y="44"/>
                    <a:pt x="182" y="42"/>
                  </a:cubicBezTo>
                  <a:cubicBezTo>
                    <a:pt x="182" y="41"/>
                    <a:pt x="183" y="39"/>
                    <a:pt x="185" y="39"/>
                  </a:cubicBezTo>
                  <a:cubicBezTo>
                    <a:pt x="236" y="39"/>
                    <a:pt x="236" y="39"/>
                    <a:pt x="236" y="39"/>
                  </a:cubicBezTo>
                  <a:cubicBezTo>
                    <a:pt x="238" y="39"/>
                    <a:pt x="239" y="41"/>
                    <a:pt x="239" y="42"/>
                  </a:cubicBezTo>
                  <a:cubicBezTo>
                    <a:pt x="239" y="44"/>
                    <a:pt x="238" y="45"/>
                    <a:pt x="236" y="45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403" name="Freeform 327"/>
          <p:cNvSpPr>
            <a:spLocks noEditPoints="1"/>
          </p:cNvSpPr>
          <p:nvPr/>
        </p:nvSpPr>
        <p:spPr bwMode="auto">
          <a:xfrm>
            <a:off x="8382000" y="2840039"/>
            <a:ext cx="742950" cy="744538"/>
          </a:xfrm>
          <a:custGeom>
            <a:avLst/>
            <a:gdLst>
              <a:gd name="T0" fmla="*/ 235 w 262"/>
              <a:gd name="T1" fmla="*/ 151 h 263"/>
              <a:gd name="T2" fmla="*/ 230 w 262"/>
              <a:gd name="T3" fmla="*/ 139 h 263"/>
              <a:gd name="T4" fmla="*/ 229 w 262"/>
              <a:gd name="T5" fmla="*/ 113 h 263"/>
              <a:gd name="T6" fmla="*/ 256 w 262"/>
              <a:gd name="T7" fmla="*/ 100 h 263"/>
              <a:gd name="T8" fmla="*/ 250 w 262"/>
              <a:gd name="T9" fmla="*/ 66 h 263"/>
              <a:gd name="T10" fmla="*/ 219 w 262"/>
              <a:gd name="T11" fmla="*/ 71 h 263"/>
              <a:gd name="T12" fmla="*/ 207 w 262"/>
              <a:gd name="T13" fmla="*/ 65 h 263"/>
              <a:gd name="T14" fmla="*/ 188 w 262"/>
              <a:gd name="T15" fmla="*/ 49 h 263"/>
              <a:gd name="T16" fmla="*/ 198 w 262"/>
              <a:gd name="T17" fmla="*/ 20 h 263"/>
              <a:gd name="T18" fmla="*/ 169 w 262"/>
              <a:gd name="T19" fmla="*/ 1 h 263"/>
              <a:gd name="T20" fmla="*/ 151 w 262"/>
              <a:gd name="T21" fmla="*/ 26 h 263"/>
              <a:gd name="T22" fmla="*/ 139 w 262"/>
              <a:gd name="T23" fmla="*/ 31 h 263"/>
              <a:gd name="T24" fmla="*/ 121 w 262"/>
              <a:gd name="T25" fmla="*/ 31 h 263"/>
              <a:gd name="T26" fmla="*/ 109 w 262"/>
              <a:gd name="T27" fmla="*/ 26 h 263"/>
              <a:gd name="T28" fmla="*/ 91 w 262"/>
              <a:gd name="T29" fmla="*/ 1 h 263"/>
              <a:gd name="T30" fmla="*/ 62 w 262"/>
              <a:gd name="T31" fmla="*/ 20 h 263"/>
              <a:gd name="T32" fmla="*/ 72 w 262"/>
              <a:gd name="T33" fmla="*/ 49 h 263"/>
              <a:gd name="T34" fmla="*/ 55 w 262"/>
              <a:gd name="T35" fmla="*/ 67 h 263"/>
              <a:gd name="T36" fmla="*/ 42 w 262"/>
              <a:gd name="T37" fmla="*/ 72 h 263"/>
              <a:gd name="T38" fmla="*/ 12 w 262"/>
              <a:gd name="T39" fmla="*/ 67 h 263"/>
              <a:gd name="T40" fmla="*/ 5 w 262"/>
              <a:gd name="T41" fmla="*/ 101 h 263"/>
              <a:gd name="T42" fmla="*/ 33 w 262"/>
              <a:gd name="T43" fmla="*/ 114 h 263"/>
              <a:gd name="T44" fmla="*/ 32 w 262"/>
              <a:gd name="T45" fmla="*/ 140 h 263"/>
              <a:gd name="T46" fmla="*/ 27 w 262"/>
              <a:gd name="T47" fmla="*/ 152 h 263"/>
              <a:gd name="T48" fmla="*/ 1 w 262"/>
              <a:gd name="T49" fmla="*/ 170 h 263"/>
              <a:gd name="T50" fmla="*/ 21 w 262"/>
              <a:gd name="T51" fmla="*/ 199 h 263"/>
              <a:gd name="T52" fmla="*/ 50 w 262"/>
              <a:gd name="T53" fmla="*/ 189 h 263"/>
              <a:gd name="T54" fmla="*/ 67 w 262"/>
              <a:gd name="T55" fmla="*/ 208 h 263"/>
              <a:gd name="T56" fmla="*/ 72 w 262"/>
              <a:gd name="T57" fmla="*/ 221 h 263"/>
              <a:gd name="T58" fmla="*/ 67 w 262"/>
              <a:gd name="T59" fmla="*/ 251 h 263"/>
              <a:gd name="T60" fmla="*/ 102 w 262"/>
              <a:gd name="T61" fmla="*/ 258 h 263"/>
              <a:gd name="T62" fmla="*/ 115 w 262"/>
              <a:gd name="T63" fmla="*/ 230 h 263"/>
              <a:gd name="T64" fmla="*/ 132 w 262"/>
              <a:gd name="T65" fmla="*/ 232 h 263"/>
              <a:gd name="T66" fmla="*/ 149 w 262"/>
              <a:gd name="T67" fmla="*/ 230 h 263"/>
              <a:gd name="T68" fmla="*/ 161 w 262"/>
              <a:gd name="T69" fmla="*/ 258 h 263"/>
              <a:gd name="T70" fmla="*/ 196 w 262"/>
              <a:gd name="T71" fmla="*/ 251 h 263"/>
              <a:gd name="T72" fmla="*/ 191 w 262"/>
              <a:gd name="T73" fmla="*/ 221 h 263"/>
              <a:gd name="T74" fmla="*/ 196 w 262"/>
              <a:gd name="T75" fmla="*/ 208 h 263"/>
              <a:gd name="T76" fmla="*/ 214 w 262"/>
              <a:gd name="T77" fmla="*/ 189 h 263"/>
              <a:gd name="T78" fmla="*/ 243 w 262"/>
              <a:gd name="T79" fmla="*/ 200 h 263"/>
              <a:gd name="T80" fmla="*/ 262 w 262"/>
              <a:gd name="T81" fmla="*/ 171 h 263"/>
              <a:gd name="T82" fmla="*/ 131 w 262"/>
              <a:gd name="T83" fmla="*/ 199 h 263"/>
              <a:gd name="T84" fmla="*/ 131 w 262"/>
              <a:gd name="T85" fmla="*/ 61 h 263"/>
              <a:gd name="T86" fmla="*/ 131 w 262"/>
              <a:gd name="T87" fmla="*/ 199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2" h="263">
                <a:moveTo>
                  <a:pt x="256" y="160"/>
                </a:moveTo>
                <a:cubicBezTo>
                  <a:pt x="235" y="151"/>
                  <a:pt x="235" y="151"/>
                  <a:pt x="235" y="151"/>
                </a:cubicBezTo>
                <a:cubicBezTo>
                  <a:pt x="231" y="150"/>
                  <a:pt x="228" y="148"/>
                  <a:pt x="229" y="147"/>
                </a:cubicBezTo>
                <a:cubicBezTo>
                  <a:pt x="229" y="147"/>
                  <a:pt x="230" y="143"/>
                  <a:pt x="230" y="139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0" y="117"/>
                  <a:pt x="229" y="113"/>
                  <a:pt x="229" y="113"/>
                </a:cubicBezTo>
                <a:cubicBezTo>
                  <a:pt x="229" y="112"/>
                  <a:pt x="231" y="110"/>
                  <a:pt x="235" y="109"/>
                </a:cubicBezTo>
                <a:cubicBezTo>
                  <a:pt x="256" y="100"/>
                  <a:pt x="256" y="100"/>
                  <a:pt x="256" y="100"/>
                </a:cubicBezTo>
                <a:cubicBezTo>
                  <a:pt x="259" y="99"/>
                  <a:pt x="261" y="95"/>
                  <a:pt x="260" y="91"/>
                </a:cubicBezTo>
                <a:cubicBezTo>
                  <a:pt x="250" y="66"/>
                  <a:pt x="250" y="66"/>
                  <a:pt x="250" y="66"/>
                </a:cubicBezTo>
                <a:cubicBezTo>
                  <a:pt x="248" y="63"/>
                  <a:pt x="244" y="61"/>
                  <a:pt x="241" y="62"/>
                </a:cubicBezTo>
                <a:cubicBezTo>
                  <a:pt x="219" y="71"/>
                  <a:pt x="219" y="71"/>
                  <a:pt x="219" y="71"/>
                </a:cubicBezTo>
                <a:cubicBezTo>
                  <a:pt x="216" y="72"/>
                  <a:pt x="213" y="72"/>
                  <a:pt x="212" y="72"/>
                </a:cubicBezTo>
                <a:cubicBezTo>
                  <a:pt x="211" y="71"/>
                  <a:pt x="209" y="69"/>
                  <a:pt x="207" y="65"/>
                </a:cubicBezTo>
                <a:cubicBezTo>
                  <a:pt x="194" y="54"/>
                  <a:pt x="194" y="54"/>
                  <a:pt x="194" y="54"/>
                </a:cubicBezTo>
                <a:cubicBezTo>
                  <a:pt x="192" y="52"/>
                  <a:pt x="189" y="50"/>
                  <a:pt x="188" y="49"/>
                </a:cubicBezTo>
                <a:cubicBezTo>
                  <a:pt x="187" y="48"/>
                  <a:pt x="188" y="45"/>
                  <a:pt x="189" y="42"/>
                </a:cubicBezTo>
                <a:cubicBezTo>
                  <a:pt x="198" y="20"/>
                  <a:pt x="198" y="20"/>
                  <a:pt x="198" y="20"/>
                </a:cubicBezTo>
                <a:cubicBezTo>
                  <a:pt x="200" y="17"/>
                  <a:pt x="198" y="13"/>
                  <a:pt x="194" y="11"/>
                </a:cubicBezTo>
                <a:cubicBezTo>
                  <a:pt x="169" y="1"/>
                  <a:pt x="169" y="1"/>
                  <a:pt x="169" y="1"/>
                </a:cubicBezTo>
                <a:cubicBezTo>
                  <a:pt x="166" y="0"/>
                  <a:pt x="161" y="1"/>
                  <a:pt x="160" y="5"/>
                </a:cubicBezTo>
                <a:cubicBezTo>
                  <a:pt x="151" y="26"/>
                  <a:pt x="151" y="26"/>
                  <a:pt x="151" y="26"/>
                </a:cubicBezTo>
                <a:cubicBezTo>
                  <a:pt x="150" y="30"/>
                  <a:pt x="148" y="33"/>
                  <a:pt x="147" y="32"/>
                </a:cubicBezTo>
                <a:cubicBezTo>
                  <a:pt x="146" y="32"/>
                  <a:pt x="142" y="32"/>
                  <a:pt x="139" y="31"/>
                </a:cubicBezTo>
                <a:cubicBezTo>
                  <a:pt x="139" y="31"/>
                  <a:pt x="135" y="30"/>
                  <a:pt x="129" y="30"/>
                </a:cubicBezTo>
                <a:cubicBezTo>
                  <a:pt x="124" y="30"/>
                  <a:pt x="121" y="31"/>
                  <a:pt x="121" y="31"/>
                </a:cubicBezTo>
                <a:cubicBezTo>
                  <a:pt x="117" y="32"/>
                  <a:pt x="114" y="32"/>
                  <a:pt x="113" y="32"/>
                </a:cubicBezTo>
                <a:cubicBezTo>
                  <a:pt x="112" y="32"/>
                  <a:pt x="110" y="30"/>
                  <a:pt x="109" y="26"/>
                </a:cubicBezTo>
                <a:cubicBezTo>
                  <a:pt x="100" y="5"/>
                  <a:pt x="100" y="5"/>
                  <a:pt x="100" y="5"/>
                </a:cubicBezTo>
                <a:cubicBezTo>
                  <a:pt x="99" y="2"/>
                  <a:pt x="95" y="0"/>
                  <a:pt x="91" y="1"/>
                </a:cubicBezTo>
                <a:cubicBezTo>
                  <a:pt x="66" y="11"/>
                  <a:pt x="66" y="11"/>
                  <a:pt x="66" y="11"/>
                </a:cubicBezTo>
                <a:cubicBezTo>
                  <a:pt x="63" y="13"/>
                  <a:pt x="61" y="17"/>
                  <a:pt x="62" y="20"/>
                </a:cubicBezTo>
                <a:cubicBezTo>
                  <a:pt x="70" y="42"/>
                  <a:pt x="70" y="42"/>
                  <a:pt x="70" y="42"/>
                </a:cubicBezTo>
                <a:cubicBezTo>
                  <a:pt x="72" y="45"/>
                  <a:pt x="72" y="48"/>
                  <a:pt x="72" y="49"/>
                </a:cubicBezTo>
                <a:cubicBezTo>
                  <a:pt x="71" y="50"/>
                  <a:pt x="68" y="52"/>
                  <a:pt x="65" y="54"/>
                </a:cubicBezTo>
                <a:cubicBezTo>
                  <a:pt x="55" y="67"/>
                  <a:pt x="55" y="67"/>
                  <a:pt x="55" y="67"/>
                </a:cubicBezTo>
                <a:cubicBezTo>
                  <a:pt x="52" y="69"/>
                  <a:pt x="50" y="72"/>
                  <a:pt x="50" y="73"/>
                </a:cubicBezTo>
                <a:cubicBezTo>
                  <a:pt x="49" y="74"/>
                  <a:pt x="46" y="73"/>
                  <a:pt x="42" y="72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1"/>
                  <a:pt x="13" y="63"/>
                  <a:pt x="12" y="67"/>
                </a:cubicBezTo>
                <a:cubicBezTo>
                  <a:pt x="1" y="92"/>
                  <a:pt x="1" y="92"/>
                  <a:pt x="1" y="92"/>
                </a:cubicBezTo>
                <a:cubicBezTo>
                  <a:pt x="0" y="95"/>
                  <a:pt x="1" y="100"/>
                  <a:pt x="5" y="101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30" y="111"/>
                  <a:pt x="33" y="113"/>
                  <a:pt x="33" y="114"/>
                </a:cubicBezTo>
                <a:cubicBezTo>
                  <a:pt x="33" y="115"/>
                  <a:pt x="32" y="119"/>
                  <a:pt x="32" y="122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2" y="144"/>
                  <a:pt x="33" y="147"/>
                  <a:pt x="33" y="148"/>
                </a:cubicBezTo>
                <a:cubicBezTo>
                  <a:pt x="33" y="149"/>
                  <a:pt x="30" y="151"/>
                  <a:pt x="27" y="152"/>
                </a:cubicBezTo>
                <a:cubicBezTo>
                  <a:pt x="5" y="161"/>
                  <a:pt x="5" y="161"/>
                  <a:pt x="5" y="161"/>
                </a:cubicBezTo>
                <a:cubicBezTo>
                  <a:pt x="2" y="162"/>
                  <a:pt x="0" y="166"/>
                  <a:pt x="1" y="170"/>
                </a:cubicBezTo>
                <a:cubicBezTo>
                  <a:pt x="12" y="195"/>
                  <a:pt x="12" y="195"/>
                  <a:pt x="12" y="195"/>
                </a:cubicBezTo>
                <a:cubicBezTo>
                  <a:pt x="13" y="199"/>
                  <a:pt x="17" y="200"/>
                  <a:pt x="21" y="199"/>
                </a:cubicBezTo>
                <a:cubicBezTo>
                  <a:pt x="42" y="191"/>
                  <a:pt x="42" y="191"/>
                  <a:pt x="42" y="191"/>
                </a:cubicBezTo>
                <a:cubicBezTo>
                  <a:pt x="46" y="189"/>
                  <a:pt x="49" y="189"/>
                  <a:pt x="50" y="189"/>
                </a:cubicBezTo>
                <a:cubicBezTo>
                  <a:pt x="50" y="190"/>
                  <a:pt x="52" y="193"/>
                  <a:pt x="55" y="196"/>
                </a:cubicBezTo>
                <a:cubicBezTo>
                  <a:pt x="67" y="208"/>
                  <a:pt x="67" y="208"/>
                  <a:pt x="67" y="208"/>
                </a:cubicBezTo>
                <a:cubicBezTo>
                  <a:pt x="70" y="211"/>
                  <a:pt x="73" y="213"/>
                  <a:pt x="74" y="213"/>
                </a:cubicBezTo>
                <a:cubicBezTo>
                  <a:pt x="74" y="214"/>
                  <a:pt x="74" y="217"/>
                  <a:pt x="72" y="221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2" y="245"/>
                  <a:pt x="63" y="250"/>
                  <a:pt x="67" y="251"/>
                </a:cubicBezTo>
                <a:cubicBezTo>
                  <a:pt x="92" y="262"/>
                  <a:pt x="92" y="262"/>
                  <a:pt x="92" y="262"/>
                </a:cubicBezTo>
                <a:cubicBezTo>
                  <a:pt x="96" y="263"/>
                  <a:pt x="100" y="262"/>
                  <a:pt x="102" y="258"/>
                </a:cubicBezTo>
                <a:cubicBezTo>
                  <a:pt x="111" y="236"/>
                  <a:pt x="111" y="236"/>
                  <a:pt x="111" y="236"/>
                </a:cubicBezTo>
                <a:cubicBezTo>
                  <a:pt x="112" y="233"/>
                  <a:pt x="114" y="230"/>
                  <a:pt x="115" y="230"/>
                </a:cubicBezTo>
                <a:cubicBezTo>
                  <a:pt x="115" y="230"/>
                  <a:pt x="119" y="231"/>
                  <a:pt x="123" y="232"/>
                </a:cubicBezTo>
                <a:cubicBezTo>
                  <a:pt x="123" y="232"/>
                  <a:pt x="127" y="232"/>
                  <a:pt x="132" y="232"/>
                </a:cubicBezTo>
                <a:cubicBezTo>
                  <a:pt x="137" y="232"/>
                  <a:pt x="141" y="232"/>
                  <a:pt x="141" y="232"/>
                </a:cubicBezTo>
                <a:cubicBezTo>
                  <a:pt x="144" y="231"/>
                  <a:pt x="148" y="231"/>
                  <a:pt x="149" y="230"/>
                </a:cubicBezTo>
                <a:cubicBezTo>
                  <a:pt x="150" y="230"/>
                  <a:pt x="152" y="233"/>
                  <a:pt x="153" y="236"/>
                </a:cubicBezTo>
                <a:cubicBezTo>
                  <a:pt x="161" y="258"/>
                  <a:pt x="161" y="258"/>
                  <a:pt x="161" y="258"/>
                </a:cubicBezTo>
                <a:cubicBezTo>
                  <a:pt x="163" y="261"/>
                  <a:pt x="167" y="263"/>
                  <a:pt x="170" y="262"/>
                </a:cubicBezTo>
                <a:cubicBezTo>
                  <a:pt x="196" y="251"/>
                  <a:pt x="196" y="251"/>
                  <a:pt x="196" y="251"/>
                </a:cubicBezTo>
                <a:cubicBezTo>
                  <a:pt x="199" y="250"/>
                  <a:pt x="201" y="246"/>
                  <a:pt x="200" y="242"/>
                </a:cubicBezTo>
                <a:cubicBezTo>
                  <a:pt x="191" y="221"/>
                  <a:pt x="191" y="221"/>
                  <a:pt x="191" y="221"/>
                </a:cubicBezTo>
                <a:cubicBezTo>
                  <a:pt x="190" y="217"/>
                  <a:pt x="189" y="214"/>
                  <a:pt x="190" y="213"/>
                </a:cubicBezTo>
                <a:cubicBezTo>
                  <a:pt x="191" y="213"/>
                  <a:pt x="193" y="211"/>
                  <a:pt x="196" y="208"/>
                </a:cubicBezTo>
                <a:cubicBezTo>
                  <a:pt x="209" y="196"/>
                  <a:pt x="209" y="196"/>
                  <a:pt x="209" y="196"/>
                </a:cubicBezTo>
                <a:cubicBezTo>
                  <a:pt x="211" y="193"/>
                  <a:pt x="213" y="190"/>
                  <a:pt x="214" y="189"/>
                </a:cubicBezTo>
                <a:cubicBezTo>
                  <a:pt x="215" y="189"/>
                  <a:pt x="218" y="189"/>
                  <a:pt x="221" y="191"/>
                </a:cubicBezTo>
                <a:cubicBezTo>
                  <a:pt x="243" y="200"/>
                  <a:pt x="243" y="200"/>
                  <a:pt x="243" y="200"/>
                </a:cubicBezTo>
                <a:cubicBezTo>
                  <a:pt x="246" y="201"/>
                  <a:pt x="250" y="200"/>
                  <a:pt x="252" y="196"/>
                </a:cubicBezTo>
                <a:cubicBezTo>
                  <a:pt x="262" y="171"/>
                  <a:pt x="262" y="171"/>
                  <a:pt x="262" y="171"/>
                </a:cubicBezTo>
                <a:cubicBezTo>
                  <a:pt x="261" y="165"/>
                  <a:pt x="260" y="161"/>
                  <a:pt x="256" y="160"/>
                </a:cubicBezTo>
                <a:close/>
                <a:moveTo>
                  <a:pt x="131" y="199"/>
                </a:moveTo>
                <a:cubicBezTo>
                  <a:pt x="92" y="199"/>
                  <a:pt x="62" y="168"/>
                  <a:pt x="62" y="130"/>
                </a:cubicBezTo>
                <a:cubicBezTo>
                  <a:pt x="62" y="92"/>
                  <a:pt x="92" y="61"/>
                  <a:pt x="131" y="61"/>
                </a:cubicBezTo>
                <a:cubicBezTo>
                  <a:pt x="169" y="61"/>
                  <a:pt x="200" y="92"/>
                  <a:pt x="200" y="130"/>
                </a:cubicBezTo>
                <a:cubicBezTo>
                  <a:pt x="200" y="169"/>
                  <a:pt x="168" y="199"/>
                  <a:pt x="131" y="199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721" name="グループ化 720"/>
          <p:cNvGrpSpPr/>
          <p:nvPr/>
        </p:nvGrpSpPr>
        <p:grpSpPr>
          <a:xfrm>
            <a:off x="2836863" y="3709989"/>
            <a:ext cx="784225" cy="242887"/>
            <a:chOff x="2836863" y="3709989"/>
            <a:chExt cx="784225" cy="242887"/>
          </a:xfrm>
        </p:grpSpPr>
        <p:sp>
          <p:nvSpPr>
            <p:cNvPr id="404" name="Rectangle 328"/>
            <p:cNvSpPr>
              <a:spLocks noChangeArrowheads="1"/>
            </p:cNvSpPr>
            <p:nvPr/>
          </p:nvSpPr>
          <p:spPr bwMode="auto">
            <a:xfrm>
              <a:off x="3035300" y="3709989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5" name="Rectangle 329"/>
            <p:cNvSpPr>
              <a:spLocks noChangeArrowheads="1"/>
            </p:cNvSpPr>
            <p:nvPr/>
          </p:nvSpPr>
          <p:spPr bwMode="auto">
            <a:xfrm>
              <a:off x="310356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6" name="Rectangle 330"/>
            <p:cNvSpPr>
              <a:spLocks noChangeArrowheads="1"/>
            </p:cNvSpPr>
            <p:nvPr/>
          </p:nvSpPr>
          <p:spPr bwMode="auto">
            <a:xfrm>
              <a:off x="3159125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7" name="Rectangle 331"/>
            <p:cNvSpPr>
              <a:spLocks noChangeArrowheads="1"/>
            </p:cNvSpPr>
            <p:nvPr/>
          </p:nvSpPr>
          <p:spPr bwMode="auto">
            <a:xfrm>
              <a:off x="3219450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8" name="Rectangle 332"/>
            <p:cNvSpPr>
              <a:spLocks noChangeArrowheads="1"/>
            </p:cNvSpPr>
            <p:nvPr/>
          </p:nvSpPr>
          <p:spPr bwMode="auto">
            <a:xfrm>
              <a:off x="3278188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" name="Rectangle 333"/>
            <p:cNvSpPr>
              <a:spLocks noChangeArrowheads="1"/>
            </p:cNvSpPr>
            <p:nvPr/>
          </p:nvSpPr>
          <p:spPr bwMode="auto">
            <a:xfrm>
              <a:off x="3317875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" name="Rectangle 334"/>
            <p:cNvSpPr>
              <a:spLocks noChangeArrowheads="1"/>
            </p:cNvSpPr>
            <p:nvPr/>
          </p:nvSpPr>
          <p:spPr bwMode="auto">
            <a:xfrm>
              <a:off x="2836863" y="38227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" name="Rectangle 335"/>
            <p:cNvSpPr>
              <a:spLocks noChangeArrowheads="1"/>
            </p:cNvSpPr>
            <p:nvPr/>
          </p:nvSpPr>
          <p:spPr bwMode="auto">
            <a:xfrm>
              <a:off x="2890838" y="38227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" name="Rectangle 336"/>
            <p:cNvSpPr>
              <a:spLocks noChangeArrowheads="1"/>
            </p:cNvSpPr>
            <p:nvPr/>
          </p:nvSpPr>
          <p:spPr bwMode="auto">
            <a:xfrm>
              <a:off x="2916238" y="3822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3" name="Rectangle 337"/>
            <p:cNvSpPr>
              <a:spLocks noChangeArrowheads="1"/>
            </p:cNvSpPr>
            <p:nvPr/>
          </p:nvSpPr>
          <p:spPr bwMode="auto">
            <a:xfrm>
              <a:off x="2960688" y="3822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4" name="Rectangle 338"/>
            <p:cNvSpPr>
              <a:spLocks noChangeArrowheads="1"/>
            </p:cNvSpPr>
            <p:nvPr/>
          </p:nvSpPr>
          <p:spPr bwMode="auto">
            <a:xfrm>
              <a:off x="3003550" y="3822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5" name="Rectangle 339"/>
            <p:cNvSpPr>
              <a:spLocks noChangeArrowheads="1"/>
            </p:cNvSpPr>
            <p:nvPr/>
          </p:nvSpPr>
          <p:spPr bwMode="auto">
            <a:xfrm>
              <a:off x="3063875" y="38227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6" name="Rectangle 340"/>
            <p:cNvSpPr>
              <a:spLocks noChangeArrowheads="1"/>
            </p:cNvSpPr>
            <p:nvPr/>
          </p:nvSpPr>
          <p:spPr bwMode="auto">
            <a:xfrm>
              <a:off x="3117850" y="38227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" name="Rectangle 341"/>
            <p:cNvSpPr>
              <a:spLocks noChangeArrowheads="1"/>
            </p:cNvSpPr>
            <p:nvPr/>
          </p:nvSpPr>
          <p:spPr bwMode="auto">
            <a:xfrm>
              <a:off x="3176588" y="382270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" name="Rectangle 342"/>
            <p:cNvSpPr>
              <a:spLocks noChangeArrowheads="1"/>
            </p:cNvSpPr>
            <p:nvPr/>
          </p:nvSpPr>
          <p:spPr bwMode="auto">
            <a:xfrm>
              <a:off x="3262313" y="38227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9" name="Rectangle 343"/>
            <p:cNvSpPr>
              <a:spLocks noChangeArrowheads="1"/>
            </p:cNvSpPr>
            <p:nvPr/>
          </p:nvSpPr>
          <p:spPr bwMode="auto">
            <a:xfrm>
              <a:off x="3316288" y="3822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0" name="Rectangle 344"/>
            <p:cNvSpPr>
              <a:spLocks noChangeArrowheads="1"/>
            </p:cNvSpPr>
            <p:nvPr/>
          </p:nvSpPr>
          <p:spPr bwMode="auto">
            <a:xfrm>
              <a:off x="3375025" y="382270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1" name="Rectangle 345"/>
            <p:cNvSpPr>
              <a:spLocks noChangeArrowheads="1"/>
            </p:cNvSpPr>
            <p:nvPr/>
          </p:nvSpPr>
          <p:spPr bwMode="auto">
            <a:xfrm>
              <a:off x="3457575" y="3822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2" name="Rectangle 346"/>
            <p:cNvSpPr>
              <a:spLocks noChangeArrowheads="1"/>
            </p:cNvSpPr>
            <p:nvPr/>
          </p:nvSpPr>
          <p:spPr bwMode="auto">
            <a:xfrm>
              <a:off x="3516313" y="3822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5" name="グループ化 714"/>
          <p:cNvGrpSpPr/>
          <p:nvPr/>
        </p:nvGrpSpPr>
        <p:grpSpPr>
          <a:xfrm>
            <a:off x="41275" y="3709989"/>
            <a:ext cx="801688" cy="130175"/>
            <a:chOff x="41275" y="3709989"/>
            <a:chExt cx="801688" cy="130175"/>
          </a:xfrm>
        </p:grpSpPr>
        <p:sp>
          <p:nvSpPr>
            <p:cNvPr id="423" name="Rectangle 347"/>
            <p:cNvSpPr>
              <a:spLocks noChangeArrowheads="1"/>
            </p:cNvSpPr>
            <p:nvPr/>
          </p:nvSpPr>
          <p:spPr bwMode="auto">
            <a:xfrm>
              <a:off x="41275" y="3709989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4" name="Rectangle 348"/>
            <p:cNvSpPr>
              <a:spLocks noChangeArrowheads="1"/>
            </p:cNvSpPr>
            <p:nvPr/>
          </p:nvSpPr>
          <p:spPr bwMode="auto">
            <a:xfrm>
              <a:off x="117475" y="3709989"/>
              <a:ext cx="1333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5" name="Rectangle 349"/>
            <p:cNvSpPr>
              <a:spLocks noChangeArrowheads="1"/>
            </p:cNvSpPr>
            <p:nvPr/>
          </p:nvSpPr>
          <p:spPr bwMode="auto">
            <a:xfrm>
              <a:off x="206375" y="3709989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6" name="Rectangle 350"/>
            <p:cNvSpPr>
              <a:spLocks noChangeArrowheads="1"/>
            </p:cNvSpPr>
            <p:nvPr/>
          </p:nvSpPr>
          <p:spPr bwMode="auto">
            <a:xfrm>
              <a:off x="307975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7" name="Rectangle 351"/>
            <p:cNvSpPr>
              <a:spLocks noChangeArrowheads="1"/>
            </p:cNvSpPr>
            <p:nvPr/>
          </p:nvSpPr>
          <p:spPr bwMode="auto">
            <a:xfrm>
              <a:off x="365125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8" name="Rectangle 352"/>
            <p:cNvSpPr>
              <a:spLocks noChangeArrowheads="1"/>
            </p:cNvSpPr>
            <p:nvPr/>
          </p:nvSpPr>
          <p:spPr bwMode="auto">
            <a:xfrm>
              <a:off x="42386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9" name="Rectangle 353"/>
            <p:cNvSpPr>
              <a:spLocks noChangeArrowheads="1"/>
            </p:cNvSpPr>
            <p:nvPr/>
          </p:nvSpPr>
          <p:spPr bwMode="auto">
            <a:xfrm>
              <a:off x="484188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" name="Rectangle 354"/>
            <p:cNvSpPr>
              <a:spLocks noChangeArrowheads="1"/>
            </p:cNvSpPr>
            <p:nvPr/>
          </p:nvSpPr>
          <p:spPr bwMode="auto">
            <a:xfrm>
              <a:off x="539750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" name="Rectangle 355"/>
            <p:cNvSpPr>
              <a:spLocks noChangeArrowheads="1"/>
            </p:cNvSpPr>
            <p:nvPr/>
          </p:nvSpPr>
          <p:spPr bwMode="auto">
            <a:xfrm>
              <a:off x="596900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" name="Rectangle 356"/>
            <p:cNvSpPr>
              <a:spLocks noChangeArrowheads="1"/>
            </p:cNvSpPr>
            <p:nvPr/>
          </p:nvSpPr>
          <p:spPr bwMode="auto">
            <a:xfrm>
              <a:off x="657225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" name="Rectangle 357"/>
            <p:cNvSpPr>
              <a:spLocks noChangeArrowheads="1"/>
            </p:cNvSpPr>
            <p:nvPr/>
          </p:nvSpPr>
          <p:spPr bwMode="auto">
            <a:xfrm>
              <a:off x="69691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" name="Rectangle 358"/>
            <p:cNvSpPr>
              <a:spLocks noChangeArrowheads="1"/>
            </p:cNvSpPr>
            <p:nvPr/>
          </p:nvSpPr>
          <p:spPr bwMode="auto">
            <a:xfrm>
              <a:off x="755650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7" name="グループ化 716"/>
          <p:cNvGrpSpPr/>
          <p:nvPr/>
        </p:nvGrpSpPr>
        <p:grpSpPr>
          <a:xfrm>
            <a:off x="1174750" y="3709989"/>
            <a:ext cx="377826" cy="130175"/>
            <a:chOff x="1174750" y="3709989"/>
            <a:chExt cx="377826" cy="130175"/>
          </a:xfrm>
        </p:grpSpPr>
        <p:sp>
          <p:nvSpPr>
            <p:cNvPr id="435" name="Rectangle 359"/>
            <p:cNvSpPr>
              <a:spLocks noChangeArrowheads="1"/>
            </p:cNvSpPr>
            <p:nvPr/>
          </p:nvSpPr>
          <p:spPr bwMode="auto">
            <a:xfrm>
              <a:off x="1174750" y="3709989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" name="Rectangle 360"/>
            <p:cNvSpPr>
              <a:spLocks noChangeArrowheads="1"/>
            </p:cNvSpPr>
            <p:nvPr/>
          </p:nvSpPr>
          <p:spPr bwMode="auto">
            <a:xfrm>
              <a:off x="124936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" name="Rectangle 361"/>
            <p:cNvSpPr>
              <a:spLocks noChangeArrowheads="1"/>
            </p:cNvSpPr>
            <p:nvPr/>
          </p:nvSpPr>
          <p:spPr bwMode="auto">
            <a:xfrm>
              <a:off x="130651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" name="Rectangle 362"/>
            <p:cNvSpPr>
              <a:spLocks noChangeArrowheads="1"/>
            </p:cNvSpPr>
            <p:nvPr/>
          </p:nvSpPr>
          <p:spPr bwMode="auto">
            <a:xfrm>
              <a:off x="1365250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" name="Rectangle 363"/>
            <p:cNvSpPr>
              <a:spLocks noChangeArrowheads="1"/>
            </p:cNvSpPr>
            <p:nvPr/>
          </p:nvSpPr>
          <p:spPr bwMode="auto">
            <a:xfrm>
              <a:off x="140811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0" name="Rectangle 364"/>
            <p:cNvSpPr>
              <a:spLocks noChangeArrowheads="1"/>
            </p:cNvSpPr>
            <p:nvPr/>
          </p:nvSpPr>
          <p:spPr bwMode="auto">
            <a:xfrm>
              <a:off x="1465263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9" name="グループ化 718"/>
          <p:cNvGrpSpPr/>
          <p:nvPr/>
        </p:nvGrpSpPr>
        <p:grpSpPr>
          <a:xfrm>
            <a:off x="2028825" y="3709989"/>
            <a:ext cx="520700" cy="130175"/>
            <a:chOff x="2028825" y="3709989"/>
            <a:chExt cx="520700" cy="130175"/>
          </a:xfrm>
        </p:grpSpPr>
        <p:sp>
          <p:nvSpPr>
            <p:cNvPr id="441" name="Rectangle 365"/>
            <p:cNvSpPr>
              <a:spLocks noChangeArrowheads="1"/>
            </p:cNvSpPr>
            <p:nvPr/>
          </p:nvSpPr>
          <p:spPr bwMode="auto">
            <a:xfrm>
              <a:off x="2028825" y="3709989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2" name="Rectangle 366"/>
            <p:cNvSpPr>
              <a:spLocks noChangeArrowheads="1"/>
            </p:cNvSpPr>
            <p:nvPr/>
          </p:nvSpPr>
          <p:spPr bwMode="auto">
            <a:xfrm>
              <a:off x="210026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3" name="Rectangle 367"/>
            <p:cNvSpPr>
              <a:spLocks noChangeArrowheads="1"/>
            </p:cNvSpPr>
            <p:nvPr/>
          </p:nvSpPr>
          <p:spPr bwMode="auto">
            <a:xfrm>
              <a:off x="2159000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4" name="Rectangle 368"/>
            <p:cNvSpPr>
              <a:spLocks noChangeArrowheads="1"/>
            </p:cNvSpPr>
            <p:nvPr/>
          </p:nvSpPr>
          <p:spPr bwMode="auto">
            <a:xfrm>
              <a:off x="2198688" y="3709989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5" name="Rectangle 369"/>
            <p:cNvSpPr>
              <a:spLocks noChangeArrowheads="1"/>
            </p:cNvSpPr>
            <p:nvPr/>
          </p:nvSpPr>
          <p:spPr bwMode="auto">
            <a:xfrm>
              <a:off x="2224088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6" name="Rectangle 370"/>
            <p:cNvSpPr>
              <a:spLocks noChangeArrowheads="1"/>
            </p:cNvSpPr>
            <p:nvPr/>
          </p:nvSpPr>
          <p:spPr bwMode="auto">
            <a:xfrm>
              <a:off x="2284413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7" name="Rectangle 371"/>
            <p:cNvSpPr>
              <a:spLocks noChangeArrowheads="1"/>
            </p:cNvSpPr>
            <p:nvPr/>
          </p:nvSpPr>
          <p:spPr bwMode="auto">
            <a:xfrm>
              <a:off x="2357438" y="3709989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8" name="Rectangle 372"/>
            <p:cNvSpPr>
              <a:spLocks noChangeArrowheads="1"/>
            </p:cNvSpPr>
            <p:nvPr/>
          </p:nvSpPr>
          <p:spPr bwMode="auto">
            <a:xfrm>
              <a:off x="2393950" y="3709989"/>
              <a:ext cx="968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9" name="Rectangle 373"/>
            <p:cNvSpPr>
              <a:spLocks noChangeArrowheads="1"/>
            </p:cNvSpPr>
            <p:nvPr/>
          </p:nvSpPr>
          <p:spPr bwMode="auto">
            <a:xfrm>
              <a:off x="2444750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789363" y="3709989"/>
            <a:ext cx="725487" cy="130175"/>
            <a:chOff x="3789363" y="3709989"/>
            <a:chExt cx="725487" cy="130175"/>
          </a:xfrm>
        </p:grpSpPr>
        <p:sp>
          <p:nvSpPr>
            <p:cNvPr id="450" name="Rectangle 374"/>
            <p:cNvSpPr>
              <a:spLocks noChangeArrowheads="1"/>
            </p:cNvSpPr>
            <p:nvPr/>
          </p:nvSpPr>
          <p:spPr bwMode="auto">
            <a:xfrm>
              <a:off x="3789363" y="3709989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1" name="Rectangle 375"/>
            <p:cNvSpPr>
              <a:spLocks noChangeArrowheads="1"/>
            </p:cNvSpPr>
            <p:nvPr/>
          </p:nvSpPr>
          <p:spPr bwMode="auto">
            <a:xfrm>
              <a:off x="385921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2" name="Rectangle 376"/>
            <p:cNvSpPr>
              <a:spLocks noChangeArrowheads="1"/>
            </p:cNvSpPr>
            <p:nvPr/>
          </p:nvSpPr>
          <p:spPr bwMode="auto">
            <a:xfrm>
              <a:off x="3919538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3" name="Rectangle 377"/>
            <p:cNvSpPr>
              <a:spLocks noChangeArrowheads="1"/>
            </p:cNvSpPr>
            <p:nvPr/>
          </p:nvSpPr>
          <p:spPr bwMode="auto">
            <a:xfrm>
              <a:off x="3962400" y="3709989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4" name="Rectangle 378"/>
            <p:cNvSpPr>
              <a:spLocks noChangeArrowheads="1"/>
            </p:cNvSpPr>
            <p:nvPr/>
          </p:nvSpPr>
          <p:spPr bwMode="auto">
            <a:xfrm>
              <a:off x="4016375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5" name="Rectangle 379"/>
            <p:cNvSpPr>
              <a:spLocks noChangeArrowheads="1"/>
            </p:cNvSpPr>
            <p:nvPr/>
          </p:nvSpPr>
          <p:spPr bwMode="auto">
            <a:xfrm>
              <a:off x="4075113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6" name="Rectangle 380"/>
            <p:cNvSpPr>
              <a:spLocks noChangeArrowheads="1"/>
            </p:cNvSpPr>
            <p:nvPr/>
          </p:nvSpPr>
          <p:spPr bwMode="auto">
            <a:xfrm>
              <a:off x="4149725" y="3709989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" name="Rectangle 381"/>
            <p:cNvSpPr>
              <a:spLocks noChangeArrowheads="1"/>
            </p:cNvSpPr>
            <p:nvPr/>
          </p:nvSpPr>
          <p:spPr bwMode="auto">
            <a:xfrm>
              <a:off x="418306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" name="Rectangle 382"/>
            <p:cNvSpPr>
              <a:spLocks noChangeArrowheads="1"/>
            </p:cNvSpPr>
            <p:nvPr/>
          </p:nvSpPr>
          <p:spPr bwMode="auto">
            <a:xfrm>
              <a:off x="4240213" y="3709989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" name="Rectangle 383"/>
            <p:cNvSpPr>
              <a:spLocks noChangeArrowheads="1"/>
            </p:cNvSpPr>
            <p:nvPr/>
          </p:nvSpPr>
          <p:spPr bwMode="auto">
            <a:xfrm>
              <a:off x="4265613" y="3709989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0" name="Rectangle 384"/>
            <p:cNvSpPr>
              <a:spLocks noChangeArrowheads="1"/>
            </p:cNvSpPr>
            <p:nvPr/>
          </p:nvSpPr>
          <p:spPr bwMode="auto">
            <a:xfrm>
              <a:off x="432276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1" name="Rectangle 385"/>
            <p:cNvSpPr>
              <a:spLocks noChangeArrowheads="1"/>
            </p:cNvSpPr>
            <p:nvPr/>
          </p:nvSpPr>
          <p:spPr bwMode="auto">
            <a:xfrm>
              <a:off x="4378325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" name="Rectangle 386"/>
            <p:cNvSpPr>
              <a:spLocks noChangeArrowheads="1"/>
            </p:cNvSpPr>
            <p:nvPr/>
          </p:nvSpPr>
          <p:spPr bwMode="auto">
            <a:xfrm>
              <a:off x="4432300" y="3709989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23" name="グループ化 722"/>
          <p:cNvGrpSpPr/>
          <p:nvPr/>
        </p:nvGrpSpPr>
        <p:grpSpPr>
          <a:xfrm>
            <a:off x="4667250" y="3709989"/>
            <a:ext cx="825500" cy="130175"/>
            <a:chOff x="4667250" y="3709989"/>
            <a:chExt cx="825500" cy="130175"/>
          </a:xfrm>
        </p:grpSpPr>
        <p:sp>
          <p:nvSpPr>
            <p:cNvPr id="463" name="Rectangle 387"/>
            <p:cNvSpPr>
              <a:spLocks noChangeArrowheads="1"/>
            </p:cNvSpPr>
            <p:nvPr/>
          </p:nvSpPr>
          <p:spPr bwMode="auto">
            <a:xfrm>
              <a:off x="4667250" y="3709989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4" name="Rectangle 388"/>
            <p:cNvSpPr>
              <a:spLocks noChangeArrowheads="1"/>
            </p:cNvSpPr>
            <p:nvPr/>
          </p:nvSpPr>
          <p:spPr bwMode="auto">
            <a:xfrm>
              <a:off x="473551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5" name="Rectangle 389"/>
            <p:cNvSpPr>
              <a:spLocks noChangeArrowheads="1"/>
            </p:cNvSpPr>
            <p:nvPr/>
          </p:nvSpPr>
          <p:spPr bwMode="auto">
            <a:xfrm>
              <a:off x="4795838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6" name="Rectangle 390"/>
            <p:cNvSpPr>
              <a:spLocks noChangeArrowheads="1"/>
            </p:cNvSpPr>
            <p:nvPr/>
          </p:nvSpPr>
          <p:spPr bwMode="auto">
            <a:xfrm>
              <a:off x="4840288" y="3709989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7" name="Rectangle 391"/>
            <p:cNvSpPr>
              <a:spLocks noChangeArrowheads="1"/>
            </p:cNvSpPr>
            <p:nvPr/>
          </p:nvSpPr>
          <p:spPr bwMode="auto">
            <a:xfrm>
              <a:off x="4891088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8" name="Rectangle 392"/>
            <p:cNvSpPr>
              <a:spLocks noChangeArrowheads="1"/>
            </p:cNvSpPr>
            <p:nvPr/>
          </p:nvSpPr>
          <p:spPr bwMode="auto">
            <a:xfrm>
              <a:off x="4951413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" name="Rectangle 393"/>
            <p:cNvSpPr>
              <a:spLocks noChangeArrowheads="1"/>
            </p:cNvSpPr>
            <p:nvPr/>
          </p:nvSpPr>
          <p:spPr bwMode="auto">
            <a:xfrm>
              <a:off x="5024438" y="3709989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" name="Rectangle 394"/>
            <p:cNvSpPr>
              <a:spLocks noChangeArrowheads="1"/>
            </p:cNvSpPr>
            <p:nvPr/>
          </p:nvSpPr>
          <p:spPr bwMode="auto">
            <a:xfrm>
              <a:off x="5062538" y="3709989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" name="Rectangle 395"/>
            <p:cNvSpPr>
              <a:spLocks noChangeArrowheads="1"/>
            </p:cNvSpPr>
            <p:nvPr/>
          </p:nvSpPr>
          <p:spPr bwMode="auto">
            <a:xfrm>
              <a:off x="511651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Rectangle 396"/>
            <p:cNvSpPr>
              <a:spLocks noChangeArrowheads="1"/>
            </p:cNvSpPr>
            <p:nvPr/>
          </p:nvSpPr>
          <p:spPr bwMode="auto">
            <a:xfrm>
              <a:off x="5175250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" name="Rectangle 397"/>
            <p:cNvSpPr>
              <a:spLocks noChangeArrowheads="1"/>
            </p:cNvSpPr>
            <p:nvPr/>
          </p:nvSpPr>
          <p:spPr bwMode="auto">
            <a:xfrm>
              <a:off x="5232400" y="3709989"/>
              <a:ext cx="1444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" name="Rectangle 398"/>
            <p:cNvSpPr>
              <a:spLocks noChangeArrowheads="1"/>
            </p:cNvSpPr>
            <p:nvPr/>
          </p:nvSpPr>
          <p:spPr bwMode="auto">
            <a:xfrm>
              <a:off x="5330825" y="3709989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" name="Rectangle 399"/>
            <p:cNvSpPr>
              <a:spLocks noChangeArrowheads="1"/>
            </p:cNvSpPr>
            <p:nvPr/>
          </p:nvSpPr>
          <p:spPr bwMode="auto">
            <a:xfrm>
              <a:off x="5356225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6" name="Rectangle 400"/>
            <p:cNvSpPr>
              <a:spLocks noChangeArrowheads="1"/>
            </p:cNvSpPr>
            <p:nvPr/>
          </p:nvSpPr>
          <p:spPr bwMode="auto">
            <a:xfrm>
              <a:off x="5410200" y="3709989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25" name="グループ化 724"/>
          <p:cNvGrpSpPr/>
          <p:nvPr/>
        </p:nvGrpSpPr>
        <p:grpSpPr>
          <a:xfrm>
            <a:off x="5745162" y="3709988"/>
            <a:ext cx="487363" cy="242888"/>
            <a:chOff x="5745162" y="3709988"/>
            <a:chExt cx="487363" cy="242888"/>
          </a:xfrm>
        </p:grpSpPr>
        <p:sp>
          <p:nvSpPr>
            <p:cNvPr id="477" name="Rectangle 401"/>
            <p:cNvSpPr>
              <a:spLocks noChangeArrowheads="1"/>
            </p:cNvSpPr>
            <p:nvPr/>
          </p:nvSpPr>
          <p:spPr bwMode="auto">
            <a:xfrm>
              <a:off x="5803900" y="3709989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" name="Rectangle 402"/>
            <p:cNvSpPr>
              <a:spLocks noChangeArrowheads="1"/>
            </p:cNvSpPr>
            <p:nvPr/>
          </p:nvSpPr>
          <p:spPr bwMode="auto">
            <a:xfrm>
              <a:off x="5872163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" name="Rectangle 403"/>
            <p:cNvSpPr>
              <a:spLocks noChangeArrowheads="1"/>
            </p:cNvSpPr>
            <p:nvPr/>
          </p:nvSpPr>
          <p:spPr bwMode="auto">
            <a:xfrm>
              <a:off x="5932488" y="3709989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0" name="Rectangle 404"/>
            <p:cNvSpPr>
              <a:spLocks noChangeArrowheads="1"/>
            </p:cNvSpPr>
            <p:nvPr/>
          </p:nvSpPr>
          <p:spPr bwMode="auto">
            <a:xfrm>
              <a:off x="5976938" y="3709989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" name="Rectangle 405"/>
            <p:cNvSpPr>
              <a:spLocks noChangeArrowheads="1"/>
            </p:cNvSpPr>
            <p:nvPr/>
          </p:nvSpPr>
          <p:spPr bwMode="auto">
            <a:xfrm>
              <a:off x="6029325" y="3709989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407"/>
            <p:cNvSpPr>
              <a:spLocks noChangeArrowheads="1"/>
            </p:cNvSpPr>
            <p:nvPr/>
          </p:nvSpPr>
          <p:spPr bwMode="auto">
            <a:xfrm>
              <a:off x="6088062" y="37099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408"/>
            <p:cNvSpPr>
              <a:spLocks noChangeArrowheads="1"/>
            </p:cNvSpPr>
            <p:nvPr/>
          </p:nvSpPr>
          <p:spPr bwMode="auto">
            <a:xfrm>
              <a:off x="5745162" y="3822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409"/>
            <p:cNvSpPr>
              <a:spLocks noChangeArrowheads="1"/>
            </p:cNvSpPr>
            <p:nvPr/>
          </p:nvSpPr>
          <p:spPr bwMode="auto">
            <a:xfrm>
              <a:off x="5803900" y="38227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410"/>
            <p:cNvSpPr>
              <a:spLocks noChangeArrowheads="1"/>
            </p:cNvSpPr>
            <p:nvPr/>
          </p:nvSpPr>
          <p:spPr bwMode="auto">
            <a:xfrm>
              <a:off x="5830887" y="3822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411"/>
            <p:cNvSpPr>
              <a:spLocks noChangeArrowheads="1"/>
            </p:cNvSpPr>
            <p:nvPr/>
          </p:nvSpPr>
          <p:spPr bwMode="auto">
            <a:xfrm>
              <a:off x="5870575" y="3822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412"/>
            <p:cNvSpPr>
              <a:spLocks noChangeArrowheads="1"/>
            </p:cNvSpPr>
            <p:nvPr/>
          </p:nvSpPr>
          <p:spPr bwMode="auto">
            <a:xfrm>
              <a:off x="5926137" y="3822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413"/>
            <p:cNvSpPr>
              <a:spLocks noChangeArrowheads="1"/>
            </p:cNvSpPr>
            <p:nvPr/>
          </p:nvSpPr>
          <p:spPr bwMode="auto">
            <a:xfrm>
              <a:off x="5986462" y="3822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414"/>
            <p:cNvSpPr>
              <a:spLocks noChangeArrowheads="1"/>
            </p:cNvSpPr>
            <p:nvPr/>
          </p:nvSpPr>
          <p:spPr bwMode="auto">
            <a:xfrm>
              <a:off x="6026150" y="38227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415"/>
            <p:cNvSpPr>
              <a:spLocks noChangeArrowheads="1"/>
            </p:cNvSpPr>
            <p:nvPr/>
          </p:nvSpPr>
          <p:spPr bwMode="auto">
            <a:xfrm>
              <a:off x="6084887" y="38227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416"/>
            <p:cNvSpPr>
              <a:spLocks noChangeArrowheads="1"/>
            </p:cNvSpPr>
            <p:nvPr/>
          </p:nvSpPr>
          <p:spPr bwMode="auto">
            <a:xfrm>
              <a:off x="6130925" y="38227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27" name="グループ化 726"/>
          <p:cNvGrpSpPr/>
          <p:nvPr/>
        </p:nvGrpSpPr>
        <p:grpSpPr>
          <a:xfrm>
            <a:off x="6611937" y="3709988"/>
            <a:ext cx="623888" cy="130175"/>
            <a:chOff x="6611937" y="3709988"/>
            <a:chExt cx="623888" cy="130175"/>
          </a:xfrm>
        </p:grpSpPr>
        <p:sp>
          <p:nvSpPr>
            <p:cNvPr id="92" name="Rectangle 417"/>
            <p:cNvSpPr>
              <a:spLocks noChangeArrowheads="1"/>
            </p:cNvSpPr>
            <p:nvPr/>
          </p:nvSpPr>
          <p:spPr bwMode="auto">
            <a:xfrm>
              <a:off x="6611937" y="3709988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418"/>
            <p:cNvSpPr>
              <a:spLocks noChangeArrowheads="1"/>
            </p:cNvSpPr>
            <p:nvPr/>
          </p:nvSpPr>
          <p:spPr bwMode="auto">
            <a:xfrm>
              <a:off x="6683375" y="37099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419"/>
            <p:cNvSpPr>
              <a:spLocks noChangeArrowheads="1"/>
            </p:cNvSpPr>
            <p:nvPr/>
          </p:nvSpPr>
          <p:spPr bwMode="auto">
            <a:xfrm>
              <a:off x="6743700" y="37099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420"/>
            <p:cNvSpPr>
              <a:spLocks noChangeArrowheads="1"/>
            </p:cNvSpPr>
            <p:nvPr/>
          </p:nvSpPr>
          <p:spPr bwMode="auto">
            <a:xfrm>
              <a:off x="6784975" y="370998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421"/>
            <p:cNvSpPr>
              <a:spLocks noChangeArrowheads="1"/>
            </p:cNvSpPr>
            <p:nvPr/>
          </p:nvSpPr>
          <p:spPr bwMode="auto">
            <a:xfrm>
              <a:off x="6838950" y="37099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422"/>
            <p:cNvSpPr>
              <a:spLocks noChangeArrowheads="1"/>
            </p:cNvSpPr>
            <p:nvPr/>
          </p:nvSpPr>
          <p:spPr bwMode="auto">
            <a:xfrm>
              <a:off x="6899275" y="37099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423"/>
            <p:cNvSpPr>
              <a:spLocks noChangeArrowheads="1"/>
            </p:cNvSpPr>
            <p:nvPr/>
          </p:nvSpPr>
          <p:spPr bwMode="auto">
            <a:xfrm>
              <a:off x="6972300" y="3709988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424"/>
            <p:cNvSpPr>
              <a:spLocks noChangeArrowheads="1"/>
            </p:cNvSpPr>
            <p:nvPr/>
          </p:nvSpPr>
          <p:spPr bwMode="auto">
            <a:xfrm>
              <a:off x="7008812" y="370998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425"/>
            <p:cNvSpPr>
              <a:spLocks noChangeArrowheads="1"/>
            </p:cNvSpPr>
            <p:nvPr/>
          </p:nvSpPr>
          <p:spPr bwMode="auto">
            <a:xfrm>
              <a:off x="7062787" y="37099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426"/>
            <p:cNvSpPr>
              <a:spLocks noChangeArrowheads="1"/>
            </p:cNvSpPr>
            <p:nvPr/>
          </p:nvSpPr>
          <p:spPr bwMode="auto">
            <a:xfrm>
              <a:off x="7105650" y="3709988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29" name="グループ化 728"/>
          <p:cNvGrpSpPr/>
          <p:nvPr/>
        </p:nvGrpSpPr>
        <p:grpSpPr>
          <a:xfrm>
            <a:off x="7548562" y="3709988"/>
            <a:ext cx="611188" cy="130175"/>
            <a:chOff x="7548562" y="3709988"/>
            <a:chExt cx="611188" cy="130175"/>
          </a:xfrm>
        </p:grpSpPr>
        <p:sp>
          <p:nvSpPr>
            <p:cNvPr id="102" name="Rectangle 427"/>
            <p:cNvSpPr>
              <a:spLocks noChangeArrowheads="1"/>
            </p:cNvSpPr>
            <p:nvPr/>
          </p:nvSpPr>
          <p:spPr bwMode="auto">
            <a:xfrm>
              <a:off x="7548562" y="3709988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428"/>
            <p:cNvSpPr>
              <a:spLocks noChangeArrowheads="1"/>
            </p:cNvSpPr>
            <p:nvPr/>
          </p:nvSpPr>
          <p:spPr bwMode="auto">
            <a:xfrm>
              <a:off x="7618412" y="37099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429"/>
            <p:cNvSpPr>
              <a:spLocks noChangeArrowheads="1"/>
            </p:cNvSpPr>
            <p:nvPr/>
          </p:nvSpPr>
          <p:spPr bwMode="auto">
            <a:xfrm>
              <a:off x="7675562" y="37099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430"/>
            <p:cNvSpPr>
              <a:spLocks noChangeArrowheads="1"/>
            </p:cNvSpPr>
            <p:nvPr/>
          </p:nvSpPr>
          <p:spPr bwMode="auto">
            <a:xfrm>
              <a:off x="7721600" y="370998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431"/>
            <p:cNvSpPr>
              <a:spLocks noChangeArrowheads="1"/>
            </p:cNvSpPr>
            <p:nvPr/>
          </p:nvSpPr>
          <p:spPr bwMode="auto">
            <a:xfrm>
              <a:off x="7775575" y="37099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432"/>
            <p:cNvSpPr>
              <a:spLocks noChangeArrowheads="1"/>
            </p:cNvSpPr>
            <p:nvPr/>
          </p:nvSpPr>
          <p:spPr bwMode="auto">
            <a:xfrm>
              <a:off x="7831137" y="37099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433"/>
            <p:cNvSpPr>
              <a:spLocks noChangeArrowheads="1"/>
            </p:cNvSpPr>
            <p:nvPr/>
          </p:nvSpPr>
          <p:spPr bwMode="auto">
            <a:xfrm>
              <a:off x="7905750" y="37099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434"/>
            <p:cNvSpPr>
              <a:spLocks noChangeArrowheads="1"/>
            </p:cNvSpPr>
            <p:nvPr/>
          </p:nvSpPr>
          <p:spPr bwMode="auto">
            <a:xfrm>
              <a:off x="7947025" y="3709988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435"/>
            <p:cNvSpPr>
              <a:spLocks noChangeArrowheads="1"/>
            </p:cNvSpPr>
            <p:nvPr/>
          </p:nvSpPr>
          <p:spPr bwMode="auto">
            <a:xfrm>
              <a:off x="8001000" y="37099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436"/>
            <p:cNvSpPr>
              <a:spLocks noChangeArrowheads="1"/>
            </p:cNvSpPr>
            <p:nvPr/>
          </p:nvSpPr>
          <p:spPr bwMode="auto">
            <a:xfrm>
              <a:off x="8061325" y="3709988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0" name="グループ化 729"/>
          <p:cNvGrpSpPr/>
          <p:nvPr/>
        </p:nvGrpSpPr>
        <p:grpSpPr>
          <a:xfrm>
            <a:off x="8555037" y="3709988"/>
            <a:ext cx="446088" cy="130175"/>
            <a:chOff x="8555037" y="3709988"/>
            <a:chExt cx="446088" cy="130175"/>
          </a:xfrm>
        </p:grpSpPr>
        <p:sp>
          <p:nvSpPr>
            <p:cNvPr id="112" name="Rectangle 437"/>
            <p:cNvSpPr>
              <a:spLocks noChangeArrowheads="1"/>
            </p:cNvSpPr>
            <p:nvPr/>
          </p:nvSpPr>
          <p:spPr bwMode="auto">
            <a:xfrm>
              <a:off x="8555037" y="3709988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438"/>
            <p:cNvSpPr>
              <a:spLocks noChangeArrowheads="1"/>
            </p:cNvSpPr>
            <p:nvPr/>
          </p:nvSpPr>
          <p:spPr bwMode="auto">
            <a:xfrm>
              <a:off x="8621712" y="37099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439"/>
            <p:cNvSpPr>
              <a:spLocks noChangeArrowheads="1"/>
            </p:cNvSpPr>
            <p:nvPr/>
          </p:nvSpPr>
          <p:spPr bwMode="auto">
            <a:xfrm>
              <a:off x="8682037" y="37099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440"/>
            <p:cNvSpPr>
              <a:spLocks noChangeArrowheads="1"/>
            </p:cNvSpPr>
            <p:nvPr/>
          </p:nvSpPr>
          <p:spPr bwMode="auto">
            <a:xfrm>
              <a:off x="8724900" y="37099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441"/>
            <p:cNvSpPr>
              <a:spLocks noChangeArrowheads="1"/>
            </p:cNvSpPr>
            <p:nvPr/>
          </p:nvSpPr>
          <p:spPr bwMode="auto">
            <a:xfrm>
              <a:off x="8764587" y="370998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442"/>
            <p:cNvSpPr>
              <a:spLocks noChangeArrowheads="1"/>
            </p:cNvSpPr>
            <p:nvPr/>
          </p:nvSpPr>
          <p:spPr bwMode="auto">
            <a:xfrm>
              <a:off x="8789987" y="37099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443"/>
            <p:cNvSpPr>
              <a:spLocks noChangeArrowheads="1"/>
            </p:cNvSpPr>
            <p:nvPr/>
          </p:nvSpPr>
          <p:spPr bwMode="auto">
            <a:xfrm>
              <a:off x="8848725" y="3709988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444"/>
            <p:cNvSpPr>
              <a:spLocks noChangeArrowheads="1"/>
            </p:cNvSpPr>
            <p:nvPr/>
          </p:nvSpPr>
          <p:spPr bwMode="auto">
            <a:xfrm>
              <a:off x="8902700" y="3709988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1" name="グループ化 730"/>
          <p:cNvGrpSpPr/>
          <p:nvPr/>
        </p:nvGrpSpPr>
        <p:grpSpPr>
          <a:xfrm>
            <a:off x="112712" y="4195763"/>
            <a:ext cx="617538" cy="719138"/>
            <a:chOff x="112712" y="4195763"/>
            <a:chExt cx="617538" cy="719138"/>
          </a:xfrm>
        </p:grpSpPr>
        <p:sp>
          <p:nvSpPr>
            <p:cNvPr id="120" name="Rectangle 445"/>
            <p:cNvSpPr>
              <a:spLocks noChangeArrowheads="1"/>
            </p:cNvSpPr>
            <p:nvPr/>
          </p:nvSpPr>
          <p:spPr bwMode="auto">
            <a:xfrm>
              <a:off x="112712" y="4827588"/>
              <a:ext cx="203200" cy="3333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1" name="Rectangle 446"/>
            <p:cNvSpPr>
              <a:spLocks noChangeArrowheads="1"/>
            </p:cNvSpPr>
            <p:nvPr/>
          </p:nvSpPr>
          <p:spPr bwMode="auto">
            <a:xfrm>
              <a:off x="523875" y="4827588"/>
              <a:ext cx="203200" cy="3333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2" name="Rectangle 447"/>
            <p:cNvSpPr>
              <a:spLocks noChangeArrowheads="1"/>
            </p:cNvSpPr>
            <p:nvPr/>
          </p:nvSpPr>
          <p:spPr bwMode="auto">
            <a:xfrm>
              <a:off x="401637" y="4716463"/>
              <a:ext cx="36513" cy="4286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3" name="Freeform 448"/>
            <p:cNvSpPr>
              <a:spLocks noEditPoints="1"/>
            </p:cNvSpPr>
            <p:nvPr/>
          </p:nvSpPr>
          <p:spPr bwMode="auto">
            <a:xfrm>
              <a:off x="333375" y="4776788"/>
              <a:ext cx="173038" cy="138113"/>
            </a:xfrm>
            <a:custGeom>
              <a:avLst/>
              <a:gdLst>
                <a:gd name="T0" fmla="*/ 49 w 61"/>
                <a:gd name="T1" fmla="*/ 0 h 49"/>
                <a:gd name="T2" fmla="*/ 11 w 61"/>
                <a:gd name="T3" fmla="*/ 0 h 49"/>
                <a:gd name="T4" fmla="*/ 0 w 61"/>
                <a:gd name="T5" fmla="*/ 12 h 49"/>
                <a:gd name="T6" fmla="*/ 0 w 61"/>
                <a:gd name="T7" fmla="*/ 37 h 49"/>
                <a:gd name="T8" fmla="*/ 11 w 61"/>
                <a:gd name="T9" fmla="*/ 49 h 49"/>
                <a:gd name="T10" fmla="*/ 49 w 61"/>
                <a:gd name="T11" fmla="*/ 49 h 49"/>
                <a:gd name="T12" fmla="*/ 61 w 61"/>
                <a:gd name="T13" fmla="*/ 37 h 49"/>
                <a:gd name="T14" fmla="*/ 61 w 61"/>
                <a:gd name="T15" fmla="*/ 12 h 49"/>
                <a:gd name="T16" fmla="*/ 49 w 61"/>
                <a:gd name="T17" fmla="*/ 0 h 49"/>
                <a:gd name="T18" fmla="*/ 49 w 61"/>
                <a:gd name="T19" fmla="*/ 37 h 49"/>
                <a:gd name="T20" fmla="*/ 12 w 61"/>
                <a:gd name="T21" fmla="*/ 37 h 49"/>
                <a:gd name="T22" fmla="*/ 12 w 61"/>
                <a:gd name="T23" fmla="*/ 37 h 49"/>
                <a:gd name="T24" fmla="*/ 12 w 61"/>
                <a:gd name="T25" fmla="*/ 37 h 49"/>
                <a:gd name="T26" fmla="*/ 12 w 61"/>
                <a:gd name="T27" fmla="*/ 12 h 49"/>
                <a:gd name="T28" fmla="*/ 12 w 61"/>
                <a:gd name="T29" fmla="*/ 12 h 49"/>
                <a:gd name="T30" fmla="*/ 49 w 61"/>
                <a:gd name="T31" fmla="*/ 12 h 49"/>
                <a:gd name="T32" fmla="*/ 49 w 61"/>
                <a:gd name="T33" fmla="*/ 12 h 49"/>
                <a:gd name="T34" fmla="*/ 49 w 61"/>
                <a:gd name="T35" fmla="*/ 12 h 49"/>
                <a:gd name="T36" fmla="*/ 49 w 61"/>
                <a:gd name="T37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49">
                  <a:moveTo>
                    <a:pt x="4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5" y="49"/>
                    <a:pt x="11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5" y="49"/>
                    <a:pt x="61" y="43"/>
                    <a:pt x="61" y="3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6"/>
                    <a:pt x="55" y="0"/>
                    <a:pt x="49" y="0"/>
                  </a:cubicBezTo>
                  <a:close/>
                  <a:moveTo>
                    <a:pt x="49" y="37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37"/>
                    <a:pt x="49" y="37"/>
                    <a:pt x="49" y="37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4" name="Freeform 449"/>
            <p:cNvSpPr>
              <a:spLocks/>
            </p:cNvSpPr>
            <p:nvPr/>
          </p:nvSpPr>
          <p:spPr bwMode="auto">
            <a:xfrm>
              <a:off x="112712" y="4195763"/>
              <a:ext cx="617538" cy="530225"/>
            </a:xfrm>
            <a:custGeom>
              <a:avLst/>
              <a:gdLst>
                <a:gd name="T0" fmla="*/ 136 w 218"/>
                <a:gd name="T1" fmla="*/ 0 h 187"/>
                <a:gd name="T2" fmla="*/ 116 w 218"/>
                <a:gd name="T3" fmla="*/ 8 h 187"/>
                <a:gd name="T4" fmla="*/ 116 w 218"/>
                <a:gd name="T5" fmla="*/ 8 h 187"/>
                <a:gd name="T6" fmla="*/ 116 w 218"/>
                <a:gd name="T7" fmla="*/ 8 h 187"/>
                <a:gd name="T8" fmla="*/ 98 w 218"/>
                <a:gd name="T9" fmla="*/ 28 h 187"/>
                <a:gd name="T10" fmla="*/ 93 w 218"/>
                <a:gd name="T11" fmla="*/ 31 h 187"/>
                <a:gd name="T12" fmla="*/ 17 w 218"/>
                <a:gd name="T13" fmla="*/ 31 h 187"/>
                <a:gd name="T14" fmla="*/ 0 w 218"/>
                <a:gd name="T15" fmla="*/ 48 h 187"/>
                <a:gd name="T16" fmla="*/ 0 w 218"/>
                <a:gd name="T17" fmla="*/ 170 h 187"/>
                <a:gd name="T18" fmla="*/ 17 w 218"/>
                <a:gd name="T19" fmla="*/ 187 h 187"/>
                <a:gd name="T20" fmla="*/ 200 w 218"/>
                <a:gd name="T21" fmla="*/ 187 h 187"/>
                <a:gd name="T22" fmla="*/ 218 w 218"/>
                <a:gd name="T23" fmla="*/ 170 h 187"/>
                <a:gd name="T24" fmla="*/ 218 w 218"/>
                <a:gd name="T25" fmla="*/ 39 h 187"/>
                <a:gd name="T26" fmla="*/ 210 w 218"/>
                <a:gd name="T27" fmla="*/ 19 h 187"/>
                <a:gd name="T28" fmla="*/ 198 w 218"/>
                <a:gd name="T29" fmla="*/ 8 h 187"/>
                <a:gd name="T30" fmla="*/ 179 w 218"/>
                <a:gd name="T31" fmla="*/ 0 h 187"/>
                <a:gd name="T32" fmla="*/ 136 w 218"/>
                <a:gd name="T3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87">
                  <a:moveTo>
                    <a:pt x="136" y="0"/>
                  </a:moveTo>
                  <a:cubicBezTo>
                    <a:pt x="127" y="0"/>
                    <a:pt x="121" y="3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7" y="30"/>
                    <a:pt x="95" y="31"/>
                    <a:pt x="9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8" y="31"/>
                    <a:pt x="0" y="39"/>
                    <a:pt x="0" y="4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9"/>
                    <a:pt x="8" y="187"/>
                    <a:pt x="17" y="187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10" y="187"/>
                    <a:pt x="218" y="179"/>
                    <a:pt x="218" y="170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2"/>
                    <a:pt x="214" y="24"/>
                    <a:pt x="210" y="19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3" y="3"/>
                    <a:pt x="187" y="0"/>
                    <a:pt x="179" y="0"/>
                  </a:cubicBezTo>
                  <a:cubicBezTo>
                    <a:pt x="136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33" name="グループ化 732"/>
          <p:cNvGrpSpPr/>
          <p:nvPr/>
        </p:nvGrpSpPr>
        <p:grpSpPr>
          <a:xfrm>
            <a:off x="985837" y="4319588"/>
            <a:ext cx="725488" cy="461963"/>
            <a:chOff x="985837" y="4319588"/>
            <a:chExt cx="725488" cy="461963"/>
          </a:xfrm>
        </p:grpSpPr>
        <p:sp>
          <p:nvSpPr>
            <p:cNvPr id="125" name="Freeform 450"/>
            <p:cNvSpPr>
              <a:spLocks noEditPoints="1"/>
            </p:cNvSpPr>
            <p:nvPr/>
          </p:nvSpPr>
          <p:spPr bwMode="auto">
            <a:xfrm>
              <a:off x="985837" y="4319588"/>
              <a:ext cx="725488" cy="461963"/>
            </a:xfrm>
            <a:custGeom>
              <a:avLst/>
              <a:gdLst>
                <a:gd name="T0" fmla="*/ 0 w 457"/>
                <a:gd name="T1" fmla="*/ 0 h 291"/>
                <a:gd name="T2" fmla="*/ 0 w 457"/>
                <a:gd name="T3" fmla="*/ 291 h 291"/>
                <a:gd name="T4" fmla="*/ 457 w 457"/>
                <a:gd name="T5" fmla="*/ 291 h 291"/>
                <a:gd name="T6" fmla="*/ 457 w 457"/>
                <a:gd name="T7" fmla="*/ 0 h 291"/>
                <a:gd name="T8" fmla="*/ 0 w 457"/>
                <a:gd name="T9" fmla="*/ 0 h 291"/>
                <a:gd name="T10" fmla="*/ 407 w 457"/>
                <a:gd name="T11" fmla="*/ 229 h 291"/>
                <a:gd name="T12" fmla="*/ 243 w 457"/>
                <a:gd name="T13" fmla="*/ 229 h 291"/>
                <a:gd name="T14" fmla="*/ 243 w 457"/>
                <a:gd name="T15" fmla="*/ 61 h 291"/>
                <a:gd name="T16" fmla="*/ 409 w 457"/>
                <a:gd name="T17" fmla="*/ 61 h 291"/>
                <a:gd name="T18" fmla="*/ 409 w 457"/>
                <a:gd name="T19" fmla="*/ 229 h 291"/>
                <a:gd name="T20" fmla="*/ 407 w 457"/>
                <a:gd name="T21" fmla="*/ 22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291">
                  <a:moveTo>
                    <a:pt x="0" y="0"/>
                  </a:moveTo>
                  <a:lnTo>
                    <a:pt x="0" y="291"/>
                  </a:lnTo>
                  <a:lnTo>
                    <a:pt x="457" y="291"/>
                  </a:lnTo>
                  <a:lnTo>
                    <a:pt x="457" y="0"/>
                  </a:lnTo>
                  <a:lnTo>
                    <a:pt x="0" y="0"/>
                  </a:lnTo>
                  <a:close/>
                  <a:moveTo>
                    <a:pt x="407" y="229"/>
                  </a:moveTo>
                  <a:lnTo>
                    <a:pt x="243" y="229"/>
                  </a:lnTo>
                  <a:lnTo>
                    <a:pt x="243" y="61"/>
                  </a:lnTo>
                  <a:lnTo>
                    <a:pt x="409" y="61"/>
                  </a:lnTo>
                  <a:lnTo>
                    <a:pt x="409" y="229"/>
                  </a:lnTo>
                  <a:lnTo>
                    <a:pt x="407" y="229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" name="Rectangle 451"/>
            <p:cNvSpPr>
              <a:spLocks noChangeArrowheads="1"/>
            </p:cNvSpPr>
            <p:nvPr/>
          </p:nvSpPr>
          <p:spPr bwMode="auto">
            <a:xfrm>
              <a:off x="1387475" y="4430713"/>
              <a:ext cx="60325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" name="Rectangle 452"/>
            <p:cNvSpPr>
              <a:spLocks noChangeArrowheads="1"/>
            </p:cNvSpPr>
            <p:nvPr/>
          </p:nvSpPr>
          <p:spPr bwMode="auto">
            <a:xfrm>
              <a:off x="1470025" y="4430713"/>
              <a:ext cx="60325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" name="Rectangle 453"/>
            <p:cNvSpPr>
              <a:spLocks noChangeArrowheads="1"/>
            </p:cNvSpPr>
            <p:nvPr/>
          </p:nvSpPr>
          <p:spPr bwMode="auto">
            <a:xfrm>
              <a:off x="1555750" y="4430713"/>
              <a:ext cx="58738" cy="61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" name="Rectangle 454"/>
            <p:cNvSpPr>
              <a:spLocks noChangeArrowheads="1"/>
            </p:cNvSpPr>
            <p:nvPr/>
          </p:nvSpPr>
          <p:spPr bwMode="auto">
            <a:xfrm>
              <a:off x="1387475" y="4608513"/>
              <a:ext cx="60325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" name="Rectangle 455"/>
            <p:cNvSpPr>
              <a:spLocks noChangeArrowheads="1"/>
            </p:cNvSpPr>
            <p:nvPr/>
          </p:nvSpPr>
          <p:spPr bwMode="auto">
            <a:xfrm>
              <a:off x="1387475" y="4513263"/>
              <a:ext cx="227013" cy="730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" name="Rectangle 456"/>
            <p:cNvSpPr>
              <a:spLocks noChangeArrowheads="1"/>
            </p:cNvSpPr>
            <p:nvPr/>
          </p:nvSpPr>
          <p:spPr bwMode="auto">
            <a:xfrm>
              <a:off x="1473200" y="4608513"/>
              <a:ext cx="58738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" name="Rectangle 457"/>
            <p:cNvSpPr>
              <a:spLocks noChangeArrowheads="1"/>
            </p:cNvSpPr>
            <p:nvPr/>
          </p:nvSpPr>
          <p:spPr bwMode="auto">
            <a:xfrm>
              <a:off x="1555750" y="4608513"/>
              <a:ext cx="58738" cy="63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35" name="グループ化 734"/>
          <p:cNvGrpSpPr/>
          <p:nvPr/>
        </p:nvGrpSpPr>
        <p:grpSpPr>
          <a:xfrm>
            <a:off x="1901825" y="4251326"/>
            <a:ext cx="736600" cy="612775"/>
            <a:chOff x="1901825" y="4251326"/>
            <a:chExt cx="736600" cy="612775"/>
          </a:xfrm>
        </p:grpSpPr>
        <p:sp>
          <p:nvSpPr>
            <p:cNvPr id="133" name="Rectangle 458"/>
            <p:cNvSpPr>
              <a:spLocks noChangeArrowheads="1"/>
            </p:cNvSpPr>
            <p:nvPr/>
          </p:nvSpPr>
          <p:spPr bwMode="auto">
            <a:xfrm>
              <a:off x="2008187" y="4629151"/>
              <a:ext cx="519113" cy="123825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" name="Rectangle 459"/>
            <p:cNvSpPr>
              <a:spLocks noChangeArrowheads="1"/>
            </p:cNvSpPr>
            <p:nvPr/>
          </p:nvSpPr>
          <p:spPr bwMode="auto">
            <a:xfrm>
              <a:off x="2008187" y="4438651"/>
              <a:ext cx="519113" cy="128588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" name="Rectangle 460"/>
            <p:cNvSpPr>
              <a:spLocks noChangeArrowheads="1"/>
            </p:cNvSpPr>
            <p:nvPr/>
          </p:nvSpPr>
          <p:spPr bwMode="auto">
            <a:xfrm>
              <a:off x="2008187" y="4251326"/>
              <a:ext cx="519113" cy="1254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" name="Freeform 461"/>
            <p:cNvSpPr>
              <a:spLocks/>
            </p:cNvSpPr>
            <p:nvPr/>
          </p:nvSpPr>
          <p:spPr bwMode="auto">
            <a:xfrm>
              <a:off x="1901825" y="4251326"/>
              <a:ext cx="736600" cy="612775"/>
            </a:xfrm>
            <a:custGeom>
              <a:avLst/>
              <a:gdLst>
                <a:gd name="T0" fmla="*/ 425 w 464"/>
                <a:gd name="T1" fmla="*/ 0 h 386"/>
                <a:gd name="T2" fmla="*/ 425 w 464"/>
                <a:gd name="T3" fmla="*/ 347 h 386"/>
                <a:gd name="T4" fmla="*/ 39 w 464"/>
                <a:gd name="T5" fmla="*/ 347 h 386"/>
                <a:gd name="T6" fmla="*/ 39 w 464"/>
                <a:gd name="T7" fmla="*/ 0 h 386"/>
                <a:gd name="T8" fmla="*/ 0 w 464"/>
                <a:gd name="T9" fmla="*/ 0 h 386"/>
                <a:gd name="T10" fmla="*/ 0 w 464"/>
                <a:gd name="T11" fmla="*/ 347 h 386"/>
                <a:gd name="T12" fmla="*/ 0 w 464"/>
                <a:gd name="T13" fmla="*/ 386 h 386"/>
                <a:gd name="T14" fmla="*/ 39 w 464"/>
                <a:gd name="T15" fmla="*/ 386 h 386"/>
                <a:gd name="T16" fmla="*/ 425 w 464"/>
                <a:gd name="T17" fmla="*/ 386 h 386"/>
                <a:gd name="T18" fmla="*/ 464 w 464"/>
                <a:gd name="T19" fmla="*/ 386 h 386"/>
                <a:gd name="T20" fmla="*/ 464 w 464"/>
                <a:gd name="T21" fmla="*/ 347 h 386"/>
                <a:gd name="T22" fmla="*/ 464 w 464"/>
                <a:gd name="T23" fmla="*/ 0 h 386"/>
                <a:gd name="T24" fmla="*/ 425 w 464"/>
                <a:gd name="T2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386">
                  <a:moveTo>
                    <a:pt x="425" y="0"/>
                  </a:moveTo>
                  <a:lnTo>
                    <a:pt x="425" y="347"/>
                  </a:lnTo>
                  <a:lnTo>
                    <a:pt x="39" y="347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0" y="386"/>
                  </a:lnTo>
                  <a:lnTo>
                    <a:pt x="39" y="386"/>
                  </a:lnTo>
                  <a:lnTo>
                    <a:pt x="425" y="386"/>
                  </a:lnTo>
                  <a:lnTo>
                    <a:pt x="464" y="386"/>
                  </a:lnTo>
                  <a:lnTo>
                    <a:pt x="464" y="347"/>
                  </a:lnTo>
                  <a:lnTo>
                    <a:pt x="464" y="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37" name="グループ化 736"/>
          <p:cNvGrpSpPr/>
          <p:nvPr/>
        </p:nvGrpSpPr>
        <p:grpSpPr>
          <a:xfrm>
            <a:off x="2859087" y="4195763"/>
            <a:ext cx="671513" cy="730251"/>
            <a:chOff x="2859087" y="4195763"/>
            <a:chExt cx="671513" cy="730251"/>
          </a:xfrm>
        </p:grpSpPr>
        <p:sp>
          <p:nvSpPr>
            <p:cNvPr id="137" name="Freeform 462"/>
            <p:cNvSpPr>
              <a:spLocks/>
            </p:cNvSpPr>
            <p:nvPr/>
          </p:nvSpPr>
          <p:spPr bwMode="auto">
            <a:xfrm>
              <a:off x="2859087" y="4208463"/>
              <a:ext cx="133350" cy="85725"/>
            </a:xfrm>
            <a:custGeom>
              <a:avLst/>
              <a:gdLst>
                <a:gd name="T0" fmla="*/ 43 w 47"/>
                <a:gd name="T1" fmla="*/ 23 h 30"/>
                <a:gd name="T2" fmla="*/ 33 w 47"/>
                <a:gd name="T3" fmla="*/ 12 h 30"/>
                <a:gd name="T4" fmla="*/ 15 w 47"/>
                <a:gd name="T5" fmla="*/ 4 h 30"/>
                <a:gd name="T6" fmla="*/ 3 w 47"/>
                <a:gd name="T7" fmla="*/ 0 h 30"/>
                <a:gd name="T8" fmla="*/ 0 w 47"/>
                <a:gd name="T9" fmla="*/ 11 h 30"/>
                <a:gd name="T10" fmla="*/ 5 w 47"/>
                <a:gd name="T11" fmla="*/ 30 h 30"/>
                <a:gd name="T12" fmla="*/ 47 w 47"/>
                <a:gd name="T13" fmla="*/ 30 h 30"/>
                <a:gd name="T14" fmla="*/ 43 w 47"/>
                <a:gd name="T15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0">
                  <a:moveTo>
                    <a:pt x="43" y="23"/>
                  </a:moveTo>
                  <a:cubicBezTo>
                    <a:pt x="40" y="19"/>
                    <a:pt x="36" y="16"/>
                    <a:pt x="33" y="12"/>
                  </a:cubicBezTo>
                  <a:cubicBezTo>
                    <a:pt x="24" y="7"/>
                    <a:pt x="15" y="4"/>
                    <a:pt x="15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4"/>
                    <a:pt x="0" y="5"/>
                    <a:pt x="0" y="11"/>
                  </a:cubicBezTo>
                  <a:cubicBezTo>
                    <a:pt x="0" y="26"/>
                    <a:pt x="5" y="30"/>
                    <a:pt x="5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5" y="28"/>
                    <a:pt x="43" y="26"/>
                    <a:pt x="43" y="23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" name="Freeform 463"/>
            <p:cNvSpPr>
              <a:spLocks/>
            </p:cNvSpPr>
            <p:nvPr/>
          </p:nvSpPr>
          <p:spPr bwMode="auto">
            <a:xfrm>
              <a:off x="2906712" y="4195763"/>
              <a:ext cx="609600" cy="704850"/>
            </a:xfrm>
            <a:custGeom>
              <a:avLst/>
              <a:gdLst>
                <a:gd name="T0" fmla="*/ 33 w 215"/>
                <a:gd name="T1" fmla="*/ 244 h 249"/>
                <a:gd name="T2" fmla="*/ 39 w 215"/>
                <a:gd name="T3" fmla="*/ 228 h 249"/>
                <a:gd name="T4" fmla="*/ 39 w 215"/>
                <a:gd name="T5" fmla="*/ 219 h 249"/>
                <a:gd name="T6" fmla="*/ 47 w 215"/>
                <a:gd name="T7" fmla="*/ 219 h 249"/>
                <a:gd name="T8" fmla="*/ 174 w 215"/>
                <a:gd name="T9" fmla="*/ 219 h 249"/>
                <a:gd name="T10" fmla="*/ 174 w 215"/>
                <a:gd name="T11" fmla="*/ 211 h 249"/>
                <a:gd name="T12" fmla="*/ 215 w 215"/>
                <a:gd name="T13" fmla="*/ 47 h 249"/>
                <a:gd name="T14" fmla="*/ 174 w 215"/>
                <a:gd name="T15" fmla="*/ 0 h 249"/>
                <a:gd name="T16" fmla="*/ 32 w 215"/>
                <a:gd name="T17" fmla="*/ 0 h 249"/>
                <a:gd name="T18" fmla="*/ 0 w 215"/>
                <a:gd name="T19" fmla="*/ 0 h 249"/>
                <a:gd name="T20" fmla="*/ 39 w 215"/>
                <a:gd name="T21" fmla="*/ 35 h 249"/>
                <a:gd name="T22" fmla="*/ 40 w 215"/>
                <a:gd name="T23" fmla="*/ 47 h 249"/>
                <a:gd name="T24" fmla="*/ 0 w 215"/>
                <a:gd name="T25" fmla="*/ 211 h 249"/>
                <a:gd name="T26" fmla="*/ 2 w 215"/>
                <a:gd name="T27" fmla="*/ 228 h 249"/>
                <a:gd name="T28" fmla="*/ 9 w 215"/>
                <a:gd name="T29" fmla="*/ 240 h 249"/>
                <a:gd name="T30" fmla="*/ 16 w 215"/>
                <a:gd name="T31" fmla="*/ 246 h 249"/>
                <a:gd name="T32" fmla="*/ 23 w 215"/>
                <a:gd name="T33" fmla="*/ 249 h 249"/>
                <a:gd name="T34" fmla="*/ 33 w 215"/>
                <a:gd name="T35" fmla="*/ 24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5" h="249">
                  <a:moveTo>
                    <a:pt x="33" y="244"/>
                  </a:moveTo>
                  <a:cubicBezTo>
                    <a:pt x="37" y="240"/>
                    <a:pt x="39" y="235"/>
                    <a:pt x="39" y="228"/>
                  </a:cubicBezTo>
                  <a:cubicBezTo>
                    <a:pt x="39" y="219"/>
                    <a:pt x="39" y="219"/>
                    <a:pt x="39" y="219"/>
                  </a:cubicBezTo>
                  <a:cubicBezTo>
                    <a:pt x="47" y="219"/>
                    <a:pt x="47" y="219"/>
                    <a:pt x="47" y="219"/>
                  </a:cubicBezTo>
                  <a:cubicBezTo>
                    <a:pt x="174" y="219"/>
                    <a:pt x="174" y="219"/>
                    <a:pt x="174" y="219"/>
                  </a:cubicBezTo>
                  <a:cubicBezTo>
                    <a:pt x="174" y="216"/>
                    <a:pt x="174" y="212"/>
                    <a:pt x="174" y="211"/>
                  </a:cubicBezTo>
                  <a:cubicBezTo>
                    <a:pt x="174" y="165"/>
                    <a:pt x="215" y="99"/>
                    <a:pt x="215" y="47"/>
                  </a:cubicBezTo>
                  <a:cubicBezTo>
                    <a:pt x="215" y="5"/>
                    <a:pt x="174" y="0"/>
                    <a:pt x="17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2" y="7"/>
                    <a:pt x="39" y="35"/>
                  </a:cubicBezTo>
                  <a:cubicBezTo>
                    <a:pt x="40" y="38"/>
                    <a:pt x="40" y="42"/>
                    <a:pt x="40" y="47"/>
                  </a:cubicBezTo>
                  <a:cubicBezTo>
                    <a:pt x="40" y="99"/>
                    <a:pt x="0" y="165"/>
                    <a:pt x="0" y="211"/>
                  </a:cubicBezTo>
                  <a:cubicBezTo>
                    <a:pt x="0" y="216"/>
                    <a:pt x="0" y="223"/>
                    <a:pt x="2" y="228"/>
                  </a:cubicBezTo>
                  <a:cubicBezTo>
                    <a:pt x="4" y="233"/>
                    <a:pt x="5" y="237"/>
                    <a:pt x="9" y="240"/>
                  </a:cubicBezTo>
                  <a:cubicBezTo>
                    <a:pt x="11" y="242"/>
                    <a:pt x="12" y="244"/>
                    <a:pt x="16" y="246"/>
                  </a:cubicBezTo>
                  <a:cubicBezTo>
                    <a:pt x="18" y="247"/>
                    <a:pt x="21" y="249"/>
                    <a:pt x="23" y="249"/>
                  </a:cubicBezTo>
                  <a:cubicBezTo>
                    <a:pt x="26" y="249"/>
                    <a:pt x="30" y="247"/>
                    <a:pt x="33" y="24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" name="Line 464"/>
            <p:cNvSpPr>
              <a:spLocks noChangeShapeType="1"/>
            </p:cNvSpPr>
            <p:nvPr/>
          </p:nvSpPr>
          <p:spPr bwMode="auto">
            <a:xfrm>
              <a:off x="2978150" y="4926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" name="Line 465"/>
            <p:cNvSpPr>
              <a:spLocks noChangeShapeType="1"/>
            </p:cNvSpPr>
            <p:nvPr/>
          </p:nvSpPr>
          <p:spPr bwMode="auto">
            <a:xfrm>
              <a:off x="2978150" y="4926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1" name="Freeform 466"/>
            <p:cNvSpPr>
              <a:spLocks/>
            </p:cNvSpPr>
            <p:nvPr/>
          </p:nvSpPr>
          <p:spPr bwMode="auto">
            <a:xfrm>
              <a:off x="2978150" y="4841876"/>
              <a:ext cx="552450" cy="84138"/>
            </a:xfrm>
            <a:custGeom>
              <a:avLst/>
              <a:gdLst>
                <a:gd name="T0" fmla="*/ 22 w 195"/>
                <a:gd name="T1" fmla="*/ 2 h 30"/>
                <a:gd name="T2" fmla="*/ 15 w 195"/>
                <a:gd name="T3" fmla="*/ 23 h 30"/>
                <a:gd name="T4" fmla="*/ 0 w 195"/>
                <a:gd name="T5" fmla="*/ 30 h 30"/>
                <a:gd name="T6" fmla="*/ 170 w 195"/>
                <a:gd name="T7" fmla="*/ 30 h 30"/>
                <a:gd name="T8" fmla="*/ 176 w 195"/>
                <a:gd name="T9" fmla="*/ 30 h 30"/>
                <a:gd name="T10" fmla="*/ 176 w 195"/>
                <a:gd name="T11" fmla="*/ 30 h 30"/>
                <a:gd name="T12" fmla="*/ 190 w 195"/>
                <a:gd name="T13" fmla="*/ 21 h 30"/>
                <a:gd name="T14" fmla="*/ 195 w 195"/>
                <a:gd name="T15" fmla="*/ 0 h 30"/>
                <a:gd name="T16" fmla="*/ 151 w 195"/>
                <a:gd name="T17" fmla="*/ 0 h 30"/>
                <a:gd name="T18" fmla="*/ 22 w 195"/>
                <a:gd name="T1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30">
                  <a:moveTo>
                    <a:pt x="22" y="2"/>
                  </a:moveTo>
                  <a:cubicBezTo>
                    <a:pt x="22" y="11"/>
                    <a:pt x="19" y="19"/>
                    <a:pt x="15" y="23"/>
                  </a:cubicBezTo>
                  <a:cubicBezTo>
                    <a:pt x="10" y="28"/>
                    <a:pt x="0" y="30"/>
                    <a:pt x="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81" y="30"/>
                    <a:pt x="186" y="26"/>
                    <a:pt x="190" y="21"/>
                  </a:cubicBezTo>
                  <a:cubicBezTo>
                    <a:pt x="193" y="16"/>
                    <a:pt x="195" y="9"/>
                    <a:pt x="19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2" y="2"/>
                    <a:pt x="22" y="2"/>
                    <a:pt x="22" y="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" name="Freeform 467"/>
            <p:cNvSpPr>
              <a:spLocks noEditPoints="1"/>
            </p:cNvSpPr>
            <p:nvPr/>
          </p:nvSpPr>
          <p:spPr bwMode="auto">
            <a:xfrm>
              <a:off x="3071812" y="4475163"/>
              <a:ext cx="195263" cy="193675"/>
            </a:xfrm>
            <a:custGeom>
              <a:avLst/>
              <a:gdLst>
                <a:gd name="T0" fmla="*/ 61 w 69"/>
                <a:gd name="T1" fmla="*/ 14 h 68"/>
                <a:gd name="T2" fmla="*/ 54 w 69"/>
                <a:gd name="T3" fmla="*/ 16 h 68"/>
                <a:gd name="T4" fmla="*/ 52 w 69"/>
                <a:gd name="T5" fmla="*/ 9 h 68"/>
                <a:gd name="T6" fmla="*/ 52 w 69"/>
                <a:gd name="T7" fmla="*/ 4 h 68"/>
                <a:gd name="T8" fmla="*/ 42 w 69"/>
                <a:gd name="T9" fmla="*/ 2 h 68"/>
                <a:gd name="T10" fmla="*/ 36 w 69"/>
                <a:gd name="T11" fmla="*/ 7 h 68"/>
                <a:gd name="T12" fmla="*/ 29 w 69"/>
                <a:gd name="T13" fmla="*/ 5 h 68"/>
                <a:gd name="T14" fmla="*/ 24 w 69"/>
                <a:gd name="T15" fmla="*/ 0 h 68"/>
                <a:gd name="T16" fmla="*/ 15 w 69"/>
                <a:gd name="T17" fmla="*/ 4 h 68"/>
                <a:gd name="T18" fmla="*/ 15 w 69"/>
                <a:gd name="T19" fmla="*/ 11 h 68"/>
                <a:gd name="T20" fmla="*/ 14 w 69"/>
                <a:gd name="T21" fmla="*/ 18 h 68"/>
                <a:gd name="T22" fmla="*/ 5 w 69"/>
                <a:gd name="T23" fmla="*/ 16 h 68"/>
                <a:gd name="T24" fmla="*/ 0 w 69"/>
                <a:gd name="T25" fmla="*/ 26 h 68"/>
                <a:gd name="T26" fmla="*/ 5 w 69"/>
                <a:gd name="T27" fmla="*/ 30 h 68"/>
                <a:gd name="T28" fmla="*/ 7 w 69"/>
                <a:gd name="T29" fmla="*/ 35 h 68"/>
                <a:gd name="T30" fmla="*/ 1 w 69"/>
                <a:gd name="T31" fmla="*/ 42 h 68"/>
                <a:gd name="T32" fmla="*/ 1 w 69"/>
                <a:gd name="T33" fmla="*/ 47 h 68"/>
                <a:gd name="T34" fmla="*/ 7 w 69"/>
                <a:gd name="T35" fmla="*/ 53 h 68"/>
                <a:gd name="T36" fmla="*/ 14 w 69"/>
                <a:gd name="T37" fmla="*/ 51 h 68"/>
                <a:gd name="T38" fmla="*/ 17 w 69"/>
                <a:gd name="T39" fmla="*/ 58 h 68"/>
                <a:gd name="T40" fmla="*/ 19 w 69"/>
                <a:gd name="T41" fmla="*/ 65 h 68"/>
                <a:gd name="T42" fmla="*/ 29 w 69"/>
                <a:gd name="T43" fmla="*/ 66 h 68"/>
                <a:gd name="T44" fmla="*/ 33 w 69"/>
                <a:gd name="T45" fmla="*/ 61 h 68"/>
                <a:gd name="T46" fmla="*/ 40 w 69"/>
                <a:gd name="T47" fmla="*/ 63 h 68"/>
                <a:gd name="T48" fmla="*/ 43 w 69"/>
                <a:gd name="T49" fmla="*/ 68 h 68"/>
                <a:gd name="T50" fmla="*/ 52 w 69"/>
                <a:gd name="T51" fmla="*/ 65 h 68"/>
                <a:gd name="T52" fmla="*/ 52 w 69"/>
                <a:gd name="T53" fmla="*/ 58 h 68"/>
                <a:gd name="T54" fmla="*/ 55 w 69"/>
                <a:gd name="T55" fmla="*/ 51 h 68"/>
                <a:gd name="T56" fmla="*/ 62 w 69"/>
                <a:gd name="T57" fmla="*/ 53 h 68"/>
                <a:gd name="T58" fmla="*/ 68 w 69"/>
                <a:gd name="T59" fmla="*/ 42 h 68"/>
                <a:gd name="T60" fmla="*/ 64 w 69"/>
                <a:gd name="T61" fmla="*/ 39 h 68"/>
                <a:gd name="T62" fmla="*/ 62 w 69"/>
                <a:gd name="T63" fmla="*/ 33 h 68"/>
                <a:gd name="T64" fmla="*/ 68 w 69"/>
                <a:gd name="T65" fmla="*/ 28 h 68"/>
                <a:gd name="T66" fmla="*/ 68 w 69"/>
                <a:gd name="T67" fmla="*/ 23 h 68"/>
                <a:gd name="T68" fmla="*/ 38 w 69"/>
                <a:gd name="T69" fmla="*/ 42 h 68"/>
                <a:gd name="T70" fmla="*/ 31 w 69"/>
                <a:gd name="T71" fmla="*/ 25 h 68"/>
                <a:gd name="T72" fmla="*/ 38 w 69"/>
                <a:gd name="T73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" h="68">
                  <a:moveTo>
                    <a:pt x="64" y="16"/>
                  </a:moveTo>
                  <a:cubicBezTo>
                    <a:pt x="64" y="16"/>
                    <a:pt x="62" y="14"/>
                    <a:pt x="61" y="14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5" y="16"/>
                    <a:pt x="55" y="16"/>
                    <a:pt x="54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0" y="11"/>
                    <a:pt x="52" y="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4" y="4"/>
                    <a:pt x="52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2" y="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6" y="7"/>
                    <a:pt x="36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1" y="7"/>
                    <a:pt x="29" y="5"/>
                    <a:pt x="29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0"/>
                    <a:pt x="24" y="0"/>
                    <a:pt x="24" y="0"/>
                  </a:cubicBezTo>
                  <a:cubicBezTo>
                    <a:pt x="24" y="0"/>
                    <a:pt x="22" y="0"/>
                    <a:pt x="21" y="2"/>
                  </a:cubicBezTo>
                  <a:cubicBezTo>
                    <a:pt x="17" y="2"/>
                    <a:pt x="15" y="4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2"/>
                    <a:pt x="15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2" y="19"/>
                    <a:pt x="10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0"/>
                    <a:pt x="7" y="32"/>
                    <a:pt x="7" y="32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7"/>
                    <a:pt x="7" y="37"/>
                    <a:pt x="5" y="3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2"/>
                    <a:pt x="0" y="44"/>
                    <a:pt x="0" y="44"/>
                  </a:cubicBezTo>
                  <a:cubicBezTo>
                    <a:pt x="0" y="44"/>
                    <a:pt x="0" y="46"/>
                    <a:pt x="1" y="47"/>
                  </a:cubicBezTo>
                  <a:cubicBezTo>
                    <a:pt x="3" y="49"/>
                    <a:pt x="3" y="51"/>
                    <a:pt x="3" y="51"/>
                  </a:cubicBezTo>
                  <a:cubicBezTo>
                    <a:pt x="3" y="51"/>
                    <a:pt x="5" y="53"/>
                    <a:pt x="7" y="5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2" y="51"/>
                    <a:pt x="12" y="51"/>
                    <a:pt x="14" y="51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9" y="56"/>
                    <a:pt x="17" y="58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7" y="65"/>
                    <a:pt x="17" y="65"/>
                    <a:pt x="19" y="65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6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1"/>
                    <a:pt x="33" y="61"/>
                    <a:pt x="33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8" y="61"/>
                    <a:pt x="38" y="61"/>
                    <a:pt x="40" y="63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8"/>
                    <a:pt x="43" y="68"/>
                    <a:pt x="43" y="68"/>
                  </a:cubicBezTo>
                  <a:cubicBezTo>
                    <a:pt x="43" y="68"/>
                    <a:pt x="45" y="68"/>
                    <a:pt x="47" y="66"/>
                  </a:cubicBezTo>
                  <a:cubicBezTo>
                    <a:pt x="50" y="66"/>
                    <a:pt x="52" y="65"/>
                    <a:pt x="52" y="65"/>
                  </a:cubicBezTo>
                  <a:cubicBezTo>
                    <a:pt x="52" y="65"/>
                    <a:pt x="54" y="63"/>
                    <a:pt x="54" y="6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6"/>
                    <a:pt x="52" y="56"/>
                    <a:pt x="52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1"/>
                    <a:pt x="57" y="49"/>
                    <a:pt x="59" y="51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4" y="53"/>
                    <a:pt x="64" y="53"/>
                    <a:pt x="64" y="5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0"/>
                    <a:pt x="68" y="40"/>
                    <a:pt x="66" y="40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39"/>
                    <a:pt x="62" y="37"/>
                    <a:pt x="62" y="3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2"/>
                    <a:pt x="62" y="32"/>
                    <a:pt x="64" y="3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9" y="28"/>
                    <a:pt x="69" y="26"/>
                    <a:pt x="69" y="26"/>
                  </a:cubicBezTo>
                  <a:cubicBezTo>
                    <a:pt x="69" y="26"/>
                    <a:pt x="69" y="25"/>
                    <a:pt x="68" y="23"/>
                  </a:cubicBezTo>
                  <a:cubicBezTo>
                    <a:pt x="66" y="18"/>
                    <a:pt x="64" y="16"/>
                    <a:pt x="64" y="16"/>
                  </a:cubicBezTo>
                  <a:close/>
                  <a:moveTo>
                    <a:pt x="38" y="42"/>
                  </a:moveTo>
                  <a:cubicBezTo>
                    <a:pt x="33" y="44"/>
                    <a:pt x="28" y="42"/>
                    <a:pt x="26" y="37"/>
                  </a:cubicBezTo>
                  <a:cubicBezTo>
                    <a:pt x="24" y="32"/>
                    <a:pt x="26" y="26"/>
                    <a:pt x="31" y="25"/>
                  </a:cubicBezTo>
                  <a:cubicBezTo>
                    <a:pt x="36" y="23"/>
                    <a:pt x="42" y="25"/>
                    <a:pt x="43" y="30"/>
                  </a:cubicBezTo>
                  <a:cubicBezTo>
                    <a:pt x="45" y="35"/>
                    <a:pt x="43" y="40"/>
                    <a:pt x="3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" name="Freeform 468"/>
            <p:cNvSpPr>
              <a:spLocks noEditPoints="1"/>
            </p:cNvSpPr>
            <p:nvPr/>
          </p:nvSpPr>
          <p:spPr bwMode="auto">
            <a:xfrm>
              <a:off x="3208337" y="4356101"/>
              <a:ext cx="173038" cy="173038"/>
            </a:xfrm>
            <a:custGeom>
              <a:avLst/>
              <a:gdLst>
                <a:gd name="T0" fmla="*/ 60 w 61"/>
                <a:gd name="T1" fmla="*/ 25 h 61"/>
                <a:gd name="T2" fmla="*/ 54 w 61"/>
                <a:gd name="T3" fmla="*/ 23 h 61"/>
                <a:gd name="T4" fmla="*/ 51 w 61"/>
                <a:gd name="T5" fmla="*/ 18 h 61"/>
                <a:gd name="T6" fmla="*/ 53 w 61"/>
                <a:gd name="T7" fmla="*/ 13 h 61"/>
                <a:gd name="T8" fmla="*/ 46 w 61"/>
                <a:gd name="T9" fmla="*/ 7 h 61"/>
                <a:gd name="T10" fmla="*/ 41 w 61"/>
                <a:gd name="T11" fmla="*/ 9 h 61"/>
                <a:gd name="T12" fmla="*/ 35 w 61"/>
                <a:gd name="T13" fmla="*/ 6 h 61"/>
                <a:gd name="T14" fmla="*/ 34 w 61"/>
                <a:gd name="T15" fmla="*/ 0 h 61"/>
                <a:gd name="T16" fmla="*/ 27 w 61"/>
                <a:gd name="T17" fmla="*/ 0 h 61"/>
                <a:gd name="T18" fmla="*/ 25 w 61"/>
                <a:gd name="T19" fmla="*/ 6 h 61"/>
                <a:gd name="T20" fmla="*/ 20 w 61"/>
                <a:gd name="T21" fmla="*/ 9 h 61"/>
                <a:gd name="T22" fmla="*/ 14 w 61"/>
                <a:gd name="T23" fmla="*/ 6 h 61"/>
                <a:gd name="T24" fmla="*/ 6 w 61"/>
                <a:gd name="T25" fmla="*/ 13 h 61"/>
                <a:gd name="T26" fmla="*/ 7 w 61"/>
                <a:gd name="T27" fmla="*/ 18 h 61"/>
                <a:gd name="T28" fmla="*/ 7 w 61"/>
                <a:gd name="T29" fmla="*/ 23 h 61"/>
                <a:gd name="T30" fmla="*/ 2 w 61"/>
                <a:gd name="T31" fmla="*/ 25 h 61"/>
                <a:gd name="T32" fmla="*/ 0 w 61"/>
                <a:gd name="T33" fmla="*/ 30 h 61"/>
                <a:gd name="T34" fmla="*/ 2 w 61"/>
                <a:gd name="T35" fmla="*/ 35 h 61"/>
                <a:gd name="T36" fmla="*/ 7 w 61"/>
                <a:gd name="T37" fmla="*/ 37 h 61"/>
                <a:gd name="T38" fmla="*/ 9 w 61"/>
                <a:gd name="T39" fmla="*/ 42 h 61"/>
                <a:gd name="T40" fmla="*/ 6 w 61"/>
                <a:gd name="T41" fmla="*/ 49 h 61"/>
                <a:gd name="T42" fmla="*/ 13 w 61"/>
                <a:gd name="T43" fmla="*/ 54 h 61"/>
                <a:gd name="T44" fmla="*/ 18 w 61"/>
                <a:gd name="T45" fmla="*/ 53 h 61"/>
                <a:gd name="T46" fmla="*/ 23 w 61"/>
                <a:gd name="T47" fmla="*/ 56 h 61"/>
                <a:gd name="T48" fmla="*/ 25 w 61"/>
                <a:gd name="T49" fmla="*/ 61 h 61"/>
                <a:gd name="T50" fmla="*/ 32 w 61"/>
                <a:gd name="T51" fmla="*/ 61 h 61"/>
                <a:gd name="T52" fmla="*/ 34 w 61"/>
                <a:gd name="T53" fmla="*/ 56 h 61"/>
                <a:gd name="T54" fmla="*/ 39 w 61"/>
                <a:gd name="T55" fmla="*/ 53 h 61"/>
                <a:gd name="T56" fmla="*/ 48 w 61"/>
                <a:gd name="T57" fmla="*/ 54 h 61"/>
                <a:gd name="T58" fmla="*/ 54 w 61"/>
                <a:gd name="T59" fmla="*/ 49 h 61"/>
                <a:gd name="T60" fmla="*/ 53 w 61"/>
                <a:gd name="T61" fmla="*/ 44 h 61"/>
                <a:gd name="T62" fmla="*/ 53 w 61"/>
                <a:gd name="T63" fmla="*/ 37 h 61"/>
                <a:gd name="T64" fmla="*/ 58 w 61"/>
                <a:gd name="T65" fmla="*/ 35 h 61"/>
                <a:gd name="T66" fmla="*/ 60 w 61"/>
                <a:gd name="T67" fmla="*/ 30 h 61"/>
                <a:gd name="T68" fmla="*/ 30 w 61"/>
                <a:gd name="T69" fmla="*/ 39 h 61"/>
                <a:gd name="T70" fmla="*/ 30 w 61"/>
                <a:gd name="T71" fmla="*/ 21 h 61"/>
                <a:gd name="T72" fmla="*/ 30 w 61"/>
                <a:gd name="T73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" h="61">
                  <a:moveTo>
                    <a:pt x="61" y="27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4" y="25"/>
                    <a:pt x="54" y="25"/>
                    <a:pt x="54" y="23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7"/>
                    <a:pt x="25" y="7"/>
                    <a:pt x="23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5"/>
                    <a:pt x="0" y="25"/>
                    <a:pt x="0" y="27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32"/>
                    <a:pt x="0" y="34"/>
                    <a:pt x="0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5"/>
                    <a:pt x="7" y="35"/>
                    <a:pt x="7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1"/>
                    <a:pt x="23" y="61"/>
                    <a:pt x="25" y="61"/>
                  </a:cubicBezTo>
                  <a:cubicBezTo>
                    <a:pt x="25" y="61"/>
                    <a:pt x="27" y="61"/>
                    <a:pt x="28" y="61"/>
                  </a:cubicBezTo>
                  <a:cubicBezTo>
                    <a:pt x="30" y="61"/>
                    <a:pt x="32" y="61"/>
                    <a:pt x="32" y="61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4"/>
                    <a:pt x="34" y="54"/>
                    <a:pt x="35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0" y="35"/>
                    <a:pt x="60" y="34"/>
                  </a:cubicBezTo>
                  <a:cubicBezTo>
                    <a:pt x="60" y="34"/>
                    <a:pt x="60" y="32"/>
                    <a:pt x="60" y="30"/>
                  </a:cubicBezTo>
                  <a:cubicBezTo>
                    <a:pt x="61" y="28"/>
                    <a:pt x="61" y="27"/>
                    <a:pt x="61" y="27"/>
                  </a:cubicBezTo>
                  <a:close/>
                  <a:moveTo>
                    <a:pt x="30" y="39"/>
                  </a:moveTo>
                  <a:cubicBezTo>
                    <a:pt x="25" y="39"/>
                    <a:pt x="21" y="35"/>
                    <a:pt x="21" y="30"/>
                  </a:cubicBezTo>
                  <a:cubicBezTo>
                    <a:pt x="21" y="25"/>
                    <a:pt x="25" y="21"/>
                    <a:pt x="30" y="21"/>
                  </a:cubicBezTo>
                  <a:cubicBezTo>
                    <a:pt x="35" y="21"/>
                    <a:pt x="39" y="25"/>
                    <a:pt x="39" y="30"/>
                  </a:cubicBezTo>
                  <a:cubicBezTo>
                    <a:pt x="39" y="35"/>
                    <a:pt x="35" y="39"/>
                    <a:pt x="3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39" name="グループ化 738"/>
          <p:cNvGrpSpPr/>
          <p:nvPr/>
        </p:nvGrpSpPr>
        <p:grpSpPr>
          <a:xfrm>
            <a:off x="3763962" y="4195763"/>
            <a:ext cx="708026" cy="704850"/>
            <a:chOff x="3763962" y="4195763"/>
            <a:chExt cx="708026" cy="704850"/>
          </a:xfrm>
        </p:grpSpPr>
        <p:sp>
          <p:nvSpPr>
            <p:cNvPr id="144" name="Rectangle 469"/>
            <p:cNvSpPr>
              <a:spLocks noChangeArrowheads="1"/>
            </p:cNvSpPr>
            <p:nvPr/>
          </p:nvSpPr>
          <p:spPr bwMode="auto">
            <a:xfrm>
              <a:off x="3833812" y="4195763"/>
              <a:ext cx="190500" cy="188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" name="Rectangle 470"/>
            <p:cNvSpPr>
              <a:spLocks noChangeArrowheads="1"/>
            </p:cNvSpPr>
            <p:nvPr/>
          </p:nvSpPr>
          <p:spPr bwMode="auto">
            <a:xfrm>
              <a:off x="4057650" y="4195763"/>
              <a:ext cx="190500" cy="188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" name="Rectangle 471"/>
            <p:cNvSpPr>
              <a:spLocks noChangeArrowheads="1"/>
            </p:cNvSpPr>
            <p:nvPr/>
          </p:nvSpPr>
          <p:spPr bwMode="auto">
            <a:xfrm>
              <a:off x="4283075" y="4195763"/>
              <a:ext cx="188913" cy="188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" name="Rectangle 472"/>
            <p:cNvSpPr>
              <a:spLocks noChangeArrowheads="1"/>
            </p:cNvSpPr>
            <p:nvPr/>
          </p:nvSpPr>
          <p:spPr bwMode="auto">
            <a:xfrm>
              <a:off x="3833812" y="4419601"/>
              <a:ext cx="190500" cy="188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" name="Rectangle 473"/>
            <p:cNvSpPr>
              <a:spLocks noChangeArrowheads="1"/>
            </p:cNvSpPr>
            <p:nvPr/>
          </p:nvSpPr>
          <p:spPr bwMode="auto">
            <a:xfrm>
              <a:off x="4057650" y="4419601"/>
              <a:ext cx="190500" cy="188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" name="Rectangle 474"/>
            <p:cNvSpPr>
              <a:spLocks noChangeArrowheads="1"/>
            </p:cNvSpPr>
            <p:nvPr/>
          </p:nvSpPr>
          <p:spPr bwMode="auto">
            <a:xfrm>
              <a:off x="4283075" y="4419601"/>
              <a:ext cx="188913" cy="188913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" name="Rectangle 475"/>
            <p:cNvSpPr>
              <a:spLocks noChangeArrowheads="1"/>
            </p:cNvSpPr>
            <p:nvPr/>
          </p:nvSpPr>
          <p:spPr bwMode="auto">
            <a:xfrm>
              <a:off x="3833812" y="4643438"/>
              <a:ext cx="190500" cy="190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" name="Rectangle 476"/>
            <p:cNvSpPr>
              <a:spLocks noChangeArrowheads="1"/>
            </p:cNvSpPr>
            <p:nvPr/>
          </p:nvSpPr>
          <p:spPr bwMode="auto">
            <a:xfrm>
              <a:off x="4057650" y="4643438"/>
              <a:ext cx="190500" cy="190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" name="Rectangle 477"/>
            <p:cNvSpPr>
              <a:spLocks noChangeArrowheads="1"/>
            </p:cNvSpPr>
            <p:nvPr/>
          </p:nvSpPr>
          <p:spPr bwMode="auto">
            <a:xfrm>
              <a:off x="4283075" y="4643438"/>
              <a:ext cx="188913" cy="190500"/>
            </a:xfrm>
            <a:prstGeom prst="rect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" name="Freeform 478"/>
            <p:cNvSpPr>
              <a:spLocks/>
            </p:cNvSpPr>
            <p:nvPr/>
          </p:nvSpPr>
          <p:spPr bwMode="auto">
            <a:xfrm>
              <a:off x="3763962" y="4195763"/>
              <a:ext cx="708025" cy="704850"/>
            </a:xfrm>
            <a:custGeom>
              <a:avLst/>
              <a:gdLst>
                <a:gd name="T0" fmla="*/ 446 w 446"/>
                <a:gd name="T1" fmla="*/ 444 h 444"/>
                <a:gd name="T2" fmla="*/ 0 w 446"/>
                <a:gd name="T3" fmla="*/ 444 h 444"/>
                <a:gd name="T4" fmla="*/ 0 w 446"/>
                <a:gd name="T5" fmla="*/ 0 h 444"/>
                <a:gd name="T6" fmla="*/ 23 w 446"/>
                <a:gd name="T7" fmla="*/ 0 h 444"/>
                <a:gd name="T8" fmla="*/ 23 w 446"/>
                <a:gd name="T9" fmla="*/ 423 h 444"/>
                <a:gd name="T10" fmla="*/ 34 w 446"/>
                <a:gd name="T11" fmla="*/ 423 h 444"/>
                <a:gd name="T12" fmla="*/ 446 w 446"/>
                <a:gd name="T13" fmla="*/ 423 h 444"/>
                <a:gd name="T14" fmla="*/ 446 w 446"/>
                <a:gd name="T1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6" h="444">
                  <a:moveTo>
                    <a:pt x="446" y="444"/>
                  </a:moveTo>
                  <a:lnTo>
                    <a:pt x="0" y="44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423"/>
                  </a:lnTo>
                  <a:lnTo>
                    <a:pt x="34" y="423"/>
                  </a:lnTo>
                  <a:lnTo>
                    <a:pt x="446" y="423"/>
                  </a:lnTo>
                  <a:lnTo>
                    <a:pt x="446" y="444"/>
                  </a:ln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54" name="Freeform 479"/>
          <p:cNvSpPr>
            <a:spLocks noEditPoints="1"/>
          </p:cNvSpPr>
          <p:nvPr/>
        </p:nvSpPr>
        <p:spPr bwMode="auto">
          <a:xfrm>
            <a:off x="4679950" y="4287838"/>
            <a:ext cx="736600" cy="546100"/>
          </a:xfrm>
          <a:custGeom>
            <a:avLst/>
            <a:gdLst>
              <a:gd name="T0" fmla="*/ 245 w 260"/>
              <a:gd name="T1" fmla="*/ 0 h 192"/>
              <a:gd name="T2" fmla="*/ 15 w 260"/>
              <a:gd name="T3" fmla="*/ 0 h 192"/>
              <a:gd name="T4" fmla="*/ 0 w 260"/>
              <a:gd name="T5" fmla="*/ 15 h 192"/>
              <a:gd name="T6" fmla="*/ 0 w 260"/>
              <a:gd name="T7" fmla="*/ 177 h 192"/>
              <a:gd name="T8" fmla="*/ 15 w 260"/>
              <a:gd name="T9" fmla="*/ 192 h 192"/>
              <a:gd name="T10" fmla="*/ 245 w 260"/>
              <a:gd name="T11" fmla="*/ 192 h 192"/>
              <a:gd name="T12" fmla="*/ 260 w 260"/>
              <a:gd name="T13" fmla="*/ 177 h 192"/>
              <a:gd name="T14" fmla="*/ 260 w 260"/>
              <a:gd name="T15" fmla="*/ 15 h 192"/>
              <a:gd name="T16" fmla="*/ 245 w 260"/>
              <a:gd name="T17" fmla="*/ 0 h 192"/>
              <a:gd name="T18" fmla="*/ 146 w 260"/>
              <a:gd name="T19" fmla="*/ 186 h 192"/>
              <a:gd name="T20" fmla="*/ 114 w 260"/>
              <a:gd name="T21" fmla="*/ 186 h 192"/>
              <a:gd name="T22" fmla="*/ 108 w 260"/>
              <a:gd name="T23" fmla="*/ 181 h 192"/>
              <a:gd name="T24" fmla="*/ 114 w 260"/>
              <a:gd name="T25" fmla="*/ 177 h 192"/>
              <a:gd name="T26" fmla="*/ 146 w 260"/>
              <a:gd name="T27" fmla="*/ 177 h 192"/>
              <a:gd name="T28" fmla="*/ 152 w 260"/>
              <a:gd name="T29" fmla="*/ 181 h 192"/>
              <a:gd name="T30" fmla="*/ 146 w 260"/>
              <a:gd name="T31" fmla="*/ 186 h 192"/>
              <a:gd name="T32" fmla="*/ 240 w 260"/>
              <a:gd name="T33" fmla="*/ 21 h 192"/>
              <a:gd name="T34" fmla="*/ 240 w 260"/>
              <a:gd name="T35" fmla="*/ 171 h 192"/>
              <a:gd name="T36" fmla="*/ 21 w 260"/>
              <a:gd name="T37" fmla="*/ 171 h 192"/>
              <a:gd name="T38" fmla="*/ 21 w 260"/>
              <a:gd name="T39" fmla="*/ 21 h 192"/>
              <a:gd name="T40" fmla="*/ 240 w 260"/>
              <a:gd name="T41" fmla="*/ 2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192">
                <a:moveTo>
                  <a:pt x="245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85"/>
                  <a:pt x="7" y="192"/>
                  <a:pt x="15" y="192"/>
                </a:cubicBezTo>
                <a:cubicBezTo>
                  <a:pt x="245" y="192"/>
                  <a:pt x="245" y="192"/>
                  <a:pt x="245" y="192"/>
                </a:cubicBezTo>
                <a:cubicBezTo>
                  <a:pt x="252" y="192"/>
                  <a:pt x="260" y="186"/>
                  <a:pt x="260" y="177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0" y="7"/>
                  <a:pt x="252" y="0"/>
                  <a:pt x="245" y="0"/>
                </a:cubicBezTo>
                <a:close/>
                <a:moveTo>
                  <a:pt x="146" y="186"/>
                </a:moveTo>
                <a:cubicBezTo>
                  <a:pt x="114" y="186"/>
                  <a:pt x="114" y="186"/>
                  <a:pt x="114" y="186"/>
                </a:cubicBezTo>
                <a:cubicBezTo>
                  <a:pt x="111" y="186"/>
                  <a:pt x="108" y="183"/>
                  <a:pt x="108" y="181"/>
                </a:cubicBezTo>
                <a:cubicBezTo>
                  <a:pt x="108" y="179"/>
                  <a:pt x="111" y="177"/>
                  <a:pt x="114" y="177"/>
                </a:cubicBezTo>
                <a:cubicBezTo>
                  <a:pt x="146" y="177"/>
                  <a:pt x="146" y="177"/>
                  <a:pt x="146" y="177"/>
                </a:cubicBezTo>
                <a:cubicBezTo>
                  <a:pt x="150" y="177"/>
                  <a:pt x="152" y="179"/>
                  <a:pt x="152" y="181"/>
                </a:cubicBezTo>
                <a:cubicBezTo>
                  <a:pt x="152" y="184"/>
                  <a:pt x="150" y="186"/>
                  <a:pt x="146" y="186"/>
                </a:cubicBezTo>
                <a:close/>
                <a:moveTo>
                  <a:pt x="240" y="21"/>
                </a:moveTo>
                <a:cubicBezTo>
                  <a:pt x="240" y="171"/>
                  <a:pt x="240" y="171"/>
                  <a:pt x="240" y="171"/>
                </a:cubicBezTo>
                <a:cubicBezTo>
                  <a:pt x="21" y="171"/>
                  <a:pt x="21" y="171"/>
                  <a:pt x="21" y="171"/>
                </a:cubicBezTo>
                <a:cubicBezTo>
                  <a:pt x="21" y="21"/>
                  <a:pt x="21" y="21"/>
                  <a:pt x="21" y="21"/>
                </a:cubicBezTo>
                <a:cubicBezTo>
                  <a:pt x="240" y="21"/>
                  <a:pt x="240" y="21"/>
                  <a:pt x="240" y="21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5" name="Freeform 480"/>
          <p:cNvSpPr>
            <a:spLocks noEditPoints="1"/>
          </p:cNvSpPr>
          <p:nvPr/>
        </p:nvSpPr>
        <p:spPr bwMode="auto">
          <a:xfrm>
            <a:off x="5605462" y="4221163"/>
            <a:ext cx="731838" cy="677863"/>
          </a:xfrm>
          <a:custGeom>
            <a:avLst/>
            <a:gdLst>
              <a:gd name="T0" fmla="*/ 129 w 258"/>
              <a:gd name="T1" fmla="*/ 135 h 239"/>
              <a:gd name="T2" fmla="*/ 143 w 258"/>
              <a:gd name="T3" fmla="*/ 149 h 239"/>
              <a:gd name="T4" fmla="*/ 159 w 258"/>
              <a:gd name="T5" fmla="*/ 133 h 239"/>
              <a:gd name="T6" fmla="*/ 167 w 258"/>
              <a:gd name="T7" fmla="*/ 112 h 239"/>
              <a:gd name="T8" fmla="*/ 188 w 258"/>
              <a:gd name="T9" fmla="*/ 105 h 239"/>
              <a:gd name="T10" fmla="*/ 258 w 258"/>
              <a:gd name="T11" fmla="*/ 37 h 239"/>
              <a:gd name="T12" fmla="*/ 219 w 258"/>
              <a:gd name="T13" fmla="*/ 0 h 239"/>
              <a:gd name="T14" fmla="*/ 149 w 258"/>
              <a:gd name="T15" fmla="*/ 67 h 239"/>
              <a:gd name="T16" fmla="*/ 142 w 258"/>
              <a:gd name="T17" fmla="*/ 88 h 239"/>
              <a:gd name="T18" fmla="*/ 120 w 258"/>
              <a:gd name="T19" fmla="*/ 96 h 239"/>
              <a:gd name="T20" fmla="*/ 104 w 258"/>
              <a:gd name="T21" fmla="*/ 111 h 239"/>
              <a:gd name="T22" fmla="*/ 118 w 258"/>
              <a:gd name="T23" fmla="*/ 125 h 239"/>
              <a:gd name="T24" fmla="*/ 49 w 258"/>
              <a:gd name="T25" fmla="*/ 192 h 239"/>
              <a:gd name="T26" fmla="*/ 46 w 258"/>
              <a:gd name="T27" fmla="*/ 189 h 239"/>
              <a:gd name="T28" fmla="*/ 33 w 258"/>
              <a:gd name="T29" fmla="*/ 200 h 239"/>
              <a:gd name="T30" fmla="*/ 11 w 258"/>
              <a:gd name="T31" fmla="*/ 234 h 239"/>
              <a:gd name="T32" fmla="*/ 17 w 258"/>
              <a:gd name="T33" fmla="*/ 239 h 239"/>
              <a:gd name="T34" fmla="*/ 52 w 258"/>
              <a:gd name="T35" fmla="*/ 218 h 239"/>
              <a:gd name="T36" fmla="*/ 63 w 258"/>
              <a:gd name="T37" fmla="*/ 205 h 239"/>
              <a:gd name="T38" fmla="*/ 61 w 258"/>
              <a:gd name="T39" fmla="*/ 202 h 239"/>
              <a:gd name="T40" fmla="*/ 129 w 258"/>
              <a:gd name="T41" fmla="*/ 135 h 239"/>
              <a:gd name="T42" fmla="*/ 169 w 258"/>
              <a:gd name="T43" fmla="*/ 129 h 239"/>
              <a:gd name="T44" fmla="*/ 168 w 258"/>
              <a:gd name="T45" fmla="*/ 136 h 239"/>
              <a:gd name="T46" fmla="*/ 169 w 258"/>
              <a:gd name="T47" fmla="*/ 139 h 239"/>
              <a:gd name="T48" fmla="*/ 167 w 258"/>
              <a:gd name="T49" fmla="*/ 140 h 239"/>
              <a:gd name="T50" fmla="*/ 151 w 258"/>
              <a:gd name="T51" fmla="*/ 156 h 239"/>
              <a:gd name="T52" fmla="*/ 145 w 258"/>
              <a:gd name="T53" fmla="*/ 161 h 239"/>
              <a:gd name="T54" fmla="*/ 131 w 258"/>
              <a:gd name="T55" fmla="*/ 148 h 239"/>
              <a:gd name="T56" fmla="*/ 123 w 258"/>
              <a:gd name="T57" fmla="*/ 155 h 239"/>
              <a:gd name="T58" fmla="*/ 201 w 258"/>
              <a:gd name="T59" fmla="*/ 231 h 239"/>
              <a:gd name="T60" fmla="*/ 220 w 258"/>
              <a:gd name="T61" fmla="*/ 238 h 239"/>
              <a:gd name="T62" fmla="*/ 238 w 258"/>
              <a:gd name="T63" fmla="*/ 231 h 239"/>
              <a:gd name="T64" fmla="*/ 238 w 258"/>
              <a:gd name="T65" fmla="*/ 196 h 239"/>
              <a:gd name="T66" fmla="*/ 169 w 258"/>
              <a:gd name="T67" fmla="*/ 129 h 239"/>
              <a:gd name="T68" fmla="*/ 74 w 258"/>
              <a:gd name="T69" fmla="*/ 108 h 239"/>
              <a:gd name="T70" fmla="*/ 74 w 258"/>
              <a:gd name="T71" fmla="*/ 108 h 239"/>
              <a:gd name="T72" fmla="*/ 98 w 258"/>
              <a:gd name="T73" fmla="*/ 131 h 239"/>
              <a:gd name="T74" fmla="*/ 105 w 258"/>
              <a:gd name="T75" fmla="*/ 124 h 239"/>
              <a:gd name="T76" fmla="*/ 95 w 258"/>
              <a:gd name="T77" fmla="*/ 114 h 239"/>
              <a:gd name="T78" fmla="*/ 91 w 258"/>
              <a:gd name="T79" fmla="*/ 110 h 239"/>
              <a:gd name="T80" fmla="*/ 115 w 258"/>
              <a:gd name="T81" fmla="*/ 87 h 239"/>
              <a:gd name="T82" fmla="*/ 118 w 258"/>
              <a:gd name="T83" fmla="*/ 87 h 239"/>
              <a:gd name="T84" fmla="*/ 120 w 258"/>
              <a:gd name="T85" fmla="*/ 87 h 239"/>
              <a:gd name="T86" fmla="*/ 125 w 258"/>
              <a:gd name="T87" fmla="*/ 87 h 239"/>
              <a:gd name="T88" fmla="*/ 111 w 258"/>
              <a:gd name="T89" fmla="*/ 73 h 239"/>
              <a:gd name="T90" fmla="*/ 110 w 258"/>
              <a:gd name="T91" fmla="*/ 72 h 239"/>
              <a:gd name="T92" fmla="*/ 96 w 258"/>
              <a:gd name="T93" fmla="*/ 21 h 239"/>
              <a:gd name="T94" fmla="*/ 43 w 258"/>
              <a:gd name="T95" fmla="*/ 7 h 239"/>
              <a:gd name="T96" fmla="*/ 74 w 258"/>
              <a:gd name="T97" fmla="*/ 37 h 239"/>
              <a:gd name="T98" fmla="*/ 66 w 258"/>
              <a:gd name="T99" fmla="*/ 67 h 239"/>
              <a:gd name="T100" fmla="*/ 35 w 258"/>
              <a:gd name="T101" fmla="*/ 74 h 239"/>
              <a:gd name="T102" fmla="*/ 5 w 258"/>
              <a:gd name="T103" fmla="*/ 44 h 239"/>
              <a:gd name="T104" fmla="*/ 19 w 258"/>
              <a:gd name="T105" fmla="*/ 95 h 239"/>
              <a:gd name="T106" fmla="*/ 74 w 258"/>
              <a:gd name="T107" fmla="*/ 10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8" h="239">
                <a:moveTo>
                  <a:pt x="129" y="135"/>
                </a:moveTo>
                <a:cubicBezTo>
                  <a:pt x="143" y="149"/>
                  <a:pt x="143" y="149"/>
                  <a:pt x="143" y="149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8" y="126"/>
                  <a:pt x="161" y="118"/>
                  <a:pt x="167" y="112"/>
                </a:cubicBezTo>
                <a:cubicBezTo>
                  <a:pt x="172" y="107"/>
                  <a:pt x="181" y="104"/>
                  <a:pt x="188" y="105"/>
                </a:cubicBezTo>
                <a:cubicBezTo>
                  <a:pt x="258" y="37"/>
                  <a:pt x="258" y="37"/>
                  <a:pt x="258" y="37"/>
                </a:cubicBezTo>
                <a:cubicBezTo>
                  <a:pt x="219" y="0"/>
                  <a:pt x="219" y="0"/>
                  <a:pt x="219" y="0"/>
                </a:cubicBezTo>
                <a:cubicBezTo>
                  <a:pt x="149" y="67"/>
                  <a:pt x="149" y="67"/>
                  <a:pt x="149" y="67"/>
                </a:cubicBezTo>
                <a:cubicBezTo>
                  <a:pt x="150" y="75"/>
                  <a:pt x="148" y="83"/>
                  <a:pt x="142" y="88"/>
                </a:cubicBezTo>
                <a:cubicBezTo>
                  <a:pt x="136" y="94"/>
                  <a:pt x="128" y="96"/>
                  <a:pt x="120" y="96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18" y="125"/>
                  <a:pt x="118" y="125"/>
                  <a:pt x="118" y="125"/>
                </a:cubicBezTo>
                <a:cubicBezTo>
                  <a:pt x="49" y="192"/>
                  <a:pt x="49" y="192"/>
                  <a:pt x="49" y="192"/>
                </a:cubicBezTo>
                <a:cubicBezTo>
                  <a:pt x="46" y="189"/>
                  <a:pt x="46" y="189"/>
                  <a:pt x="46" y="189"/>
                </a:cubicBezTo>
                <a:cubicBezTo>
                  <a:pt x="33" y="200"/>
                  <a:pt x="33" y="200"/>
                  <a:pt x="33" y="200"/>
                </a:cubicBezTo>
                <a:cubicBezTo>
                  <a:pt x="11" y="234"/>
                  <a:pt x="11" y="234"/>
                  <a:pt x="11" y="234"/>
                </a:cubicBezTo>
                <a:cubicBezTo>
                  <a:pt x="17" y="239"/>
                  <a:pt x="17" y="239"/>
                  <a:pt x="17" y="239"/>
                </a:cubicBezTo>
                <a:cubicBezTo>
                  <a:pt x="52" y="218"/>
                  <a:pt x="52" y="218"/>
                  <a:pt x="52" y="218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1" y="202"/>
                  <a:pt x="61" y="202"/>
                  <a:pt x="61" y="202"/>
                </a:cubicBezTo>
                <a:lnTo>
                  <a:pt x="129" y="135"/>
                </a:lnTo>
                <a:close/>
                <a:moveTo>
                  <a:pt x="169" y="129"/>
                </a:moveTo>
                <a:cubicBezTo>
                  <a:pt x="168" y="131"/>
                  <a:pt x="168" y="133"/>
                  <a:pt x="168" y="136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67" y="140"/>
                  <a:pt x="167" y="140"/>
                  <a:pt x="167" y="140"/>
                </a:cubicBezTo>
                <a:cubicBezTo>
                  <a:pt x="151" y="156"/>
                  <a:pt x="151" y="156"/>
                  <a:pt x="151" y="156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23" y="155"/>
                  <a:pt x="123" y="155"/>
                  <a:pt x="123" y="155"/>
                </a:cubicBezTo>
                <a:cubicBezTo>
                  <a:pt x="201" y="231"/>
                  <a:pt x="201" y="231"/>
                  <a:pt x="201" y="231"/>
                </a:cubicBezTo>
                <a:cubicBezTo>
                  <a:pt x="206" y="236"/>
                  <a:pt x="213" y="238"/>
                  <a:pt x="220" y="238"/>
                </a:cubicBezTo>
                <a:cubicBezTo>
                  <a:pt x="226" y="238"/>
                  <a:pt x="233" y="236"/>
                  <a:pt x="238" y="231"/>
                </a:cubicBezTo>
                <a:cubicBezTo>
                  <a:pt x="248" y="221"/>
                  <a:pt x="248" y="205"/>
                  <a:pt x="238" y="196"/>
                </a:cubicBezTo>
                <a:lnTo>
                  <a:pt x="169" y="129"/>
                </a:lnTo>
                <a:close/>
                <a:moveTo>
                  <a:pt x="74" y="108"/>
                </a:moveTo>
                <a:cubicBezTo>
                  <a:pt x="74" y="108"/>
                  <a:pt x="74" y="108"/>
                  <a:pt x="74" y="108"/>
                </a:cubicBezTo>
                <a:cubicBezTo>
                  <a:pt x="98" y="131"/>
                  <a:pt x="98" y="131"/>
                  <a:pt x="98" y="131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95" y="114"/>
                  <a:pt x="95" y="114"/>
                  <a:pt x="95" y="114"/>
                </a:cubicBezTo>
                <a:cubicBezTo>
                  <a:pt x="91" y="110"/>
                  <a:pt x="91" y="110"/>
                  <a:pt x="91" y="110"/>
                </a:cubicBezTo>
                <a:cubicBezTo>
                  <a:pt x="115" y="87"/>
                  <a:pt x="115" y="87"/>
                  <a:pt x="115" y="87"/>
                </a:cubicBezTo>
                <a:cubicBezTo>
                  <a:pt x="118" y="87"/>
                  <a:pt x="118" y="87"/>
                  <a:pt x="118" y="87"/>
                </a:cubicBezTo>
                <a:cubicBezTo>
                  <a:pt x="119" y="87"/>
                  <a:pt x="120" y="87"/>
                  <a:pt x="120" y="87"/>
                </a:cubicBezTo>
                <a:cubicBezTo>
                  <a:pt x="122" y="87"/>
                  <a:pt x="123" y="87"/>
                  <a:pt x="125" y="87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110" y="72"/>
                  <a:pt x="110" y="72"/>
                  <a:pt x="110" y="72"/>
                </a:cubicBezTo>
                <a:cubicBezTo>
                  <a:pt x="115" y="55"/>
                  <a:pt x="110" y="35"/>
                  <a:pt x="96" y="21"/>
                </a:cubicBezTo>
                <a:cubicBezTo>
                  <a:pt x="82" y="7"/>
                  <a:pt x="61" y="3"/>
                  <a:pt x="43" y="7"/>
                </a:cubicBezTo>
                <a:cubicBezTo>
                  <a:pt x="74" y="37"/>
                  <a:pt x="74" y="37"/>
                  <a:pt x="74" y="37"/>
                </a:cubicBezTo>
                <a:cubicBezTo>
                  <a:pt x="66" y="67"/>
                  <a:pt x="66" y="67"/>
                  <a:pt x="66" y="67"/>
                </a:cubicBezTo>
                <a:cubicBezTo>
                  <a:pt x="35" y="74"/>
                  <a:pt x="35" y="74"/>
                  <a:pt x="35" y="74"/>
                </a:cubicBezTo>
                <a:cubicBezTo>
                  <a:pt x="5" y="44"/>
                  <a:pt x="5" y="44"/>
                  <a:pt x="5" y="44"/>
                </a:cubicBezTo>
                <a:cubicBezTo>
                  <a:pt x="0" y="62"/>
                  <a:pt x="5" y="81"/>
                  <a:pt x="19" y="95"/>
                </a:cubicBezTo>
                <a:cubicBezTo>
                  <a:pt x="34" y="110"/>
                  <a:pt x="55" y="114"/>
                  <a:pt x="74" y="108"/>
                </a:cubicBez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743" name="グループ化 742"/>
          <p:cNvGrpSpPr/>
          <p:nvPr/>
        </p:nvGrpSpPr>
        <p:grpSpPr>
          <a:xfrm>
            <a:off x="6578600" y="4195763"/>
            <a:ext cx="654050" cy="711200"/>
            <a:chOff x="6578600" y="4195763"/>
            <a:chExt cx="654050" cy="711200"/>
          </a:xfrm>
        </p:grpSpPr>
        <p:sp>
          <p:nvSpPr>
            <p:cNvPr id="156" name="Freeform 481"/>
            <p:cNvSpPr>
              <a:spLocks/>
            </p:cNvSpPr>
            <p:nvPr/>
          </p:nvSpPr>
          <p:spPr bwMode="auto">
            <a:xfrm>
              <a:off x="6578600" y="4208463"/>
              <a:ext cx="130175" cy="82550"/>
            </a:xfrm>
            <a:custGeom>
              <a:avLst/>
              <a:gdLst>
                <a:gd name="T0" fmla="*/ 43 w 46"/>
                <a:gd name="T1" fmla="*/ 22 h 29"/>
                <a:gd name="T2" fmla="*/ 32 w 46"/>
                <a:gd name="T3" fmla="*/ 12 h 29"/>
                <a:gd name="T4" fmla="*/ 16 w 46"/>
                <a:gd name="T5" fmla="*/ 3 h 29"/>
                <a:gd name="T6" fmla="*/ 4 w 46"/>
                <a:gd name="T7" fmla="*/ 0 h 29"/>
                <a:gd name="T8" fmla="*/ 0 w 46"/>
                <a:gd name="T9" fmla="*/ 10 h 29"/>
                <a:gd name="T10" fmla="*/ 5 w 46"/>
                <a:gd name="T11" fmla="*/ 29 h 29"/>
                <a:gd name="T12" fmla="*/ 46 w 46"/>
                <a:gd name="T13" fmla="*/ 29 h 29"/>
                <a:gd name="T14" fmla="*/ 43 w 46"/>
                <a:gd name="T15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43" y="22"/>
                  </a:moveTo>
                  <a:cubicBezTo>
                    <a:pt x="39" y="19"/>
                    <a:pt x="36" y="15"/>
                    <a:pt x="32" y="12"/>
                  </a:cubicBezTo>
                  <a:cubicBezTo>
                    <a:pt x="24" y="7"/>
                    <a:pt x="16" y="3"/>
                    <a:pt x="16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0" y="5"/>
                    <a:pt x="0" y="10"/>
                  </a:cubicBezTo>
                  <a:cubicBezTo>
                    <a:pt x="0" y="25"/>
                    <a:pt x="5" y="29"/>
                    <a:pt x="5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4" y="27"/>
                    <a:pt x="44" y="25"/>
                    <a:pt x="43" y="2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" name="Freeform 482"/>
            <p:cNvSpPr>
              <a:spLocks/>
            </p:cNvSpPr>
            <p:nvPr/>
          </p:nvSpPr>
          <p:spPr bwMode="auto">
            <a:xfrm>
              <a:off x="6626225" y="4195763"/>
              <a:ext cx="593725" cy="685800"/>
            </a:xfrm>
            <a:custGeom>
              <a:avLst/>
              <a:gdLst>
                <a:gd name="T0" fmla="*/ 32 w 209"/>
                <a:gd name="T1" fmla="*/ 237 h 242"/>
                <a:gd name="T2" fmla="*/ 38 w 209"/>
                <a:gd name="T3" fmla="*/ 222 h 242"/>
                <a:gd name="T4" fmla="*/ 38 w 209"/>
                <a:gd name="T5" fmla="*/ 214 h 242"/>
                <a:gd name="T6" fmla="*/ 46 w 209"/>
                <a:gd name="T7" fmla="*/ 214 h 242"/>
                <a:gd name="T8" fmla="*/ 170 w 209"/>
                <a:gd name="T9" fmla="*/ 214 h 242"/>
                <a:gd name="T10" fmla="*/ 170 w 209"/>
                <a:gd name="T11" fmla="*/ 205 h 242"/>
                <a:gd name="T12" fmla="*/ 209 w 209"/>
                <a:gd name="T13" fmla="*/ 46 h 242"/>
                <a:gd name="T14" fmla="*/ 170 w 209"/>
                <a:gd name="T15" fmla="*/ 0 h 242"/>
                <a:gd name="T16" fmla="*/ 31 w 209"/>
                <a:gd name="T17" fmla="*/ 0 h 242"/>
                <a:gd name="T18" fmla="*/ 0 w 209"/>
                <a:gd name="T19" fmla="*/ 0 h 242"/>
                <a:gd name="T20" fmla="*/ 38 w 209"/>
                <a:gd name="T21" fmla="*/ 34 h 242"/>
                <a:gd name="T22" fmla="*/ 39 w 209"/>
                <a:gd name="T23" fmla="*/ 46 h 242"/>
                <a:gd name="T24" fmla="*/ 0 w 209"/>
                <a:gd name="T25" fmla="*/ 205 h 242"/>
                <a:gd name="T26" fmla="*/ 2 w 209"/>
                <a:gd name="T27" fmla="*/ 222 h 242"/>
                <a:gd name="T28" fmla="*/ 9 w 209"/>
                <a:gd name="T29" fmla="*/ 234 h 242"/>
                <a:gd name="T30" fmla="*/ 15 w 209"/>
                <a:gd name="T31" fmla="*/ 239 h 242"/>
                <a:gd name="T32" fmla="*/ 22 w 209"/>
                <a:gd name="T33" fmla="*/ 242 h 242"/>
                <a:gd name="T34" fmla="*/ 32 w 209"/>
                <a:gd name="T35" fmla="*/ 23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242">
                  <a:moveTo>
                    <a:pt x="32" y="237"/>
                  </a:moveTo>
                  <a:cubicBezTo>
                    <a:pt x="36" y="234"/>
                    <a:pt x="38" y="229"/>
                    <a:pt x="38" y="222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46" y="214"/>
                    <a:pt x="46" y="214"/>
                    <a:pt x="46" y="214"/>
                  </a:cubicBezTo>
                  <a:cubicBezTo>
                    <a:pt x="170" y="214"/>
                    <a:pt x="170" y="214"/>
                    <a:pt x="170" y="214"/>
                  </a:cubicBezTo>
                  <a:cubicBezTo>
                    <a:pt x="170" y="210"/>
                    <a:pt x="170" y="207"/>
                    <a:pt x="170" y="205"/>
                  </a:cubicBezTo>
                  <a:cubicBezTo>
                    <a:pt x="170" y="161"/>
                    <a:pt x="209" y="97"/>
                    <a:pt x="209" y="46"/>
                  </a:cubicBezTo>
                  <a:cubicBezTo>
                    <a:pt x="209" y="5"/>
                    <a:pt x="170" y="0"/>
                    <a:pt x="17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1" y="7"/>
                    <a:pt x="38" y="34"/>
                  </a:cubicBezTo>
                  <a:cubicBezTo>
                    <a:pt x="39" y="37"/>
                    <a:pt x="39" y="41"/>
                    <a:pt x="39" y="46"/>
                  </a:cubicBezTo>
                  <a:cubicBezTo>
                    <a:pt x="39" y="97"/>
                    <a:pt x="0" y="161"/>
                    <a:pt x="0" y="205"/>
                  </a:cubicBezTo>
                  <a:cubicBezTo>
                    <a:pt x="0" y="210"/>
                    <a:pt x="0" y="217"/>
                    <a:pt x="2" y="222"/>
                  </a:cubicBezTo>
                  <a:cubicBezTo>
                    <a:pt x="4" y="227"/>
                    <a:pt x="5" y="231"/>
                    <a:pt x="9" y="234"/>
                  </a:cubicBezTo>
                  <a:cubicBezTo>
                    <a:pt x="10" y="236"/>
                    <a:pt x="12" y="237"/>
                    <a:pt x="15" y="239"/>
                  </a:cubicBezTo>
                  <a:cubicBezTo>
                    <a:pt x="17" y="241"/>
                    <a:pt x="19" y="242"/>
                    <a:pt x="22" y="242"/>
                  </a:cubicBezTo>
                  <a:cubicBezTo>
                    <a:pt x="26" y="242"/>
                    <a:pt x="29" y="241"/>
                    <a:pt x="32" y="237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" name="Line 483"/>
            <p:cNvSpPr>
              <a:spLocks noChangeShapeType="1"/>
            </p:cNvSpPr>
            <p:nvPr/>
          </p:nvSpPr>
          <p:spPr bwMode="auto">
            <a:xfrm>
              <a:off x="6694487" y="49069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" name="Line 484"/>
            <p:cNvSpPr>
              <a:spLocks noChangeShapeType="1"/>
            </p:cNvSpPr>
            <p:nvPr/>
          </p:nvSpPr>
          <p:spPr bwMode="auto">
            <a:xfrm>
              <a:off x="6694487" y="49069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" name="Freeform 485"/>
            <p:cNvSpPr>
              <a:spLocks/>
            </p:cNvSpPr>
            <p:nvPr/>
          </p:nvSpPr>
          <p:spPr bwMode="auto">
            <a:xfrm>
              <a:off x="6694487" y="4824413"/>
              <a:ext cx="538163" cy="82550"/>
            </a:xfrm>
            <a:custGeom>
              <a:avLst/>
              <a:gdLst>
                <a:gd name="T0" fmla="*/ 22 w 190"/>
                <a:gd name="T1" fmla="*/ 2 h 29"/>
                <a:gd name="T2" fmla="*/ 15 w 190"/>
                <a:gd name="T3" fmla="*/ 22 h 29"/>
                <a:gd name="T4" fmla="*/ 0 w 190"/>
                <a:gd name="T5" fmla="*/ 29 h 29"/>
                <a:gd name="T6" fmla="*/ 166 w 190"/>
                <a:gd name="T7" fmla="*/ 29 h 29"/>
                <a:gd name="T8" fmla="*/ 171 w 190"/>
                <a:gd name="T9" fmla="*/ 29 h 29"/>
                <a:gd name="T10" fmla="*/ 171 w 190"/>
                <a:gd name="T11" fmla="*/ 29 h 29"/>
                <a:gd name="T12" fmla="*/ 185 w 190"/>
                <a:gd name="T13" fmla="*/ 20 h 29"/>
                <a:gd name="T14" fmla="*/ 190 w 190"/>
                <a:gd name="T15" fmla="*/ 0 h 29"/>
                <a:gd name="T16" fmla="*/ 148 w 190"/>
                <a:gd name="T17" fmla="*/ 0 h 29"/>
                <a:gd name="T18" fmla="*/ 22 w 190"/>
                <a:gd name="T1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29">
                  <a:moveTo>
                    <a:pt x="22" y="2"/>
                  </a:moveTo>
                  <a:cubicBezTo>
                    <a:pt x="22" y="10"/>
                    <a:pt x="19" y="19"/>
                    <a:pt x="15" y="22"/>
                  </a:cubicBezTo>
                  <a:cubicBezTo>
                    <a:pt x="10" y="27"/>
                    <a:pt x="0" y="29"/>
                    <a:pt x="0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6" y="29"/>
                    <a:pt x="181" y="26"/>
                    <a:pt x="185" y="20"/>
                  </a:cubicBezTo>
                  <a:cubicBezTo>
                    <a:pt x="188" y="15"/>
                    <a:pt x="190" y="9"/>
                    <a:pt x="19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2" y="2"/>
                    <a:pt x="22" y="2"/>
                    <a:pt x="22" y="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" name="Freeform 486"/>
            <p:cNvSpPr>
              <a:spLocks/>
            </p:cNvSpPr>
            <p:nvPr/>
          </p:nvSpPr>
          <p:spPr bwMode="auto">
            <a:xfrm>
              <a:off x="6838950" y="4359276"/>
              <a:ext cx="209550" cy="287338"/>
            </a:xfrm>
            <a:custGeom>
              <a:avLst/>
              <a:gdLst>
                <a:gd name="T0" fmla="*/ 132 w 132"/>
                <a:gd name="T1" fmla="*/ 9 h 181"/>
                <a:gd name="T2" fmla="*/ 63 w 132"/>
                <a:gd name="T3" fmla="*/ 72 h 181"/>
                <a:gd name="T4" fmla="*/ 123 w 132"/>
                <a:gd name="T5" fmla="*/ 72 h 181"/>
                <a:gd name="T6" fmla="*/ 6 w 132"/>
                <a:gd name="T7" fmla="*/ 181 h 181"/>
                <a:gd name="T8" fmla="*/ 54 w 132"/>
                <a:gd name="T9" fmla="*/ 89 h 181"/>
                <a:gd name="T10" fmla="*/ 0 w 132"/>
                <a:gd name="T11" fmla="*/ 89 h 181"/>
                <a:gd name="T12" fmla="*/ 61 w 132"/>
                <a:gd name="T13" fmla="*/ 0 h 181"/>
                <a:gd name="T14" fmla="*/ 132 w 132"/>
                <a:gd name="T15" fmla="*/ 0 h 181"/>
                <a:gd name="T16" fmla="*/ 132 w 132"/>
                <a:gd name="T17" fmla="*/ 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81">
                  <a:moveTo>
                    <a:pt x="132" y="9"/>
                  </a:moveTo>
                  <a:lnTo>
                    <a:pt x="63" y="72"/>
                  </a:lnTo>
                  <a:lnTo>
                    <a:pt x="123" y="72"/>
                  </a:lnTo>
                  <a:lnTo>
                    <a:pt x="6" y="181"/>
                  </a:lnTo>
                  <a:lnTo>
                    <a:pt x="54" y="89"/>
                  </a:lnTo>
                  <a:lnTo>
                    <a:pt x="0" y="89"/>
                  </a:lnTo>
                  <a:lnTo>
                    <a:pt x="61" y="0"/>
                  </a:lnTo>
                  <a:lnTo>
                    <a:pt x="132" y="0"/>
                  </a:lnTo>
                  <a:lnTo>
                    <a:pt x="13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45" name="グループ化 744"/>
          <p:cNvGrpSpPr/>
          <p:nvPr/>
        </p:nvGrpSpPr>
        <p:grpSpPr>
          <a:xfrm>
            <a:off x="7459662" y="4492626"/>
            <a:ext cx="738188" cy="133350"/>
            <a:chOff x="7459662" y="4492626"/>
            <a:chExt cx="738188" cy="133350"/>
          </a:xfrm>
        </p:grpSpPr>
        <p:sp>
          <p:nvSpPr>
            <p:cNvPr id="162" name="Freeform 487"/>
            <p:cNvSpPr>
              <a:spLocks/>
            </p:cNvSpPr>
            <p:nvPr/>
          </p:nvSpPr>
          <p:spPr bwMode="auto">
            <a:xfrm>
              <a:off x="7556500" y="4492626"/>
              <a:ext cx="641350" cy="133350"/>
            </a:xfrm>
            <a:custGeom>
              <a:avLst/>
              <a:gdLst>
                <a:gd name="T0" fmla="*/ 207 w 226"/>
                <a:gd name="T1" fmla="*/ 0 h 47"/>
                <a:gd name="T2" fmla="*/ 0 w 226"/>
                <a:gd name="T3" fmla="*/ 0 h 47"/>
                <a:gd name="T4" fmla="*/ 10 w 226"/>
                <a:gd name="T5" fmla="*/ 23 h 47"/>
                <a:gd name="T6" fmla="*/ 0 w 226"/>
                <a:gd name="T7" fmla="*/ 47 h 47"/>
                <a:gd name="T8" fmla="*/ 207 w 226"/>
                <a:gd name="T9" fmla="*/ 47 h 47"/>
                <a:gd name="T10" fmla="*/ 226 w 226"/>
                <a:gd name="T11" fmla="*/ 23 h 47"/>
                <a:gd name="T12" fmla="*/ 207 w 226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47">
                  <a:moveTo>
                    <a:pt x="20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5"/>
                    <a:pt x="10" y="14"/>
                    <a:pt x="10" y="23"/>
                  </a:cubicBezTo>
                  <a:cubicBezTo>
                    <a:pt x="10" y="32"/>
                    <a:pt x="6" y="41"/>
                    <a:pt x="0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17" y="47"/>
                    <a:pt x="226" y="36"/>
                    <a:pt x="226" y="23"/>
                  </a:cubicBezTo>
                  <a:cubicBezTo>
                    <a:pt x="226" y="10"/>
                    <a:pt x="217" y="0"/>
                    <a:pt x="207" y="0"/>
                  </a:cubicBezTo>
                  <a:close/>
                </a:path>
              </a:pathLst>
            </a:cu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" name="Oval 488"/>
            <p:cNvSpPr>
              <a:spLocks noChangeArrowheads="1"/>
            </p:cNvSpPr>
            <p:nvPr/>
          </p:nvSpPr>
          <p:spPr bwMode="auto">
            <a:xfrm>
              <a:off x="7459662" y="4492626"/>
              <a:ext cx="104775" cy="133350"/>
            </a:xfrm>
            <a:prstGeom prst="ellipse">
              <a:avLst/>
            </a:prstGeom>
            <a:solidFill>
              <a:srgbClr val="2A3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49" name="グループ化 748"/>
          <p:cNvGrpSpPr/>
          <p:nvPr/>
        </p:nvGrpSpPr>
        <p:grpSpPr>
          <a:xfrm>
            <a:off x="8383587" y="4195763"/>
            <a:ext cx="661988" cy="719138"/>
            <a:chOff x="8383587" y="4195763"/>
            <a:chExt cx="661988" cy="719138"/>
          </a:xfrm>
        </p:grpSpPr>
        <p:sp>
          <p:nvSpPr>
            <p:cNvPr id="164" name="Freeform 489"/>
            <p:cNvSpPr>
              <a:spLocks/>
            </p:cNvSpPr>
            <p:nvPr/>
          </p:nvSpPr>
          <p:spPr bwMode="auto">
            <a:xfrm>
              <a:off x="8383587" y="4208463"/>
              <a:ext cx="131763" cy="82550"/>
            </a:xfrm>
            <a:custGeom>
              <a:avLst/>
              <a:gdLst>
                <a:gd name="T0" fmla="*/ 43 w 46"/>
                <a:gd name="T1" fmla="*/ 24 h 29"/>
                <a:gd name="T2" fmla="*/ 33 w 46"/>
                <a:gd name="T3" fmla="*/ 12 h 29"/>
                <a:gd name="T4" fmla="*/ 15 w 46"/>
                <a:gd name="T5" fmla="*/ 3 h 29"/>
                <a:gd name="T6" fmla="*/ 3 w 46"/>
                <a:gd name="T7" fmla="*/ 0 h 29"/>
                <a:gd name="T8" fmla="*/ 0 w 46"/>
                <a:gd name="T9" fmla="*/ 10 h 29"/>
                <a:gd name="T10" fmla="*/ 5 w 46"/>
                <a:gd name="T11" fmla="*/ 29 h 29"/>
                <a:gd name="T12" fmla="*/ 46 w 46"/>
                <a:gd name="T13" fmla="*/ 29 h 29"/>
                <a:gd name="T14" fmla="*/ 43 w 46"/>
                <a:gd name="T15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9">
                  <a:moveTo>
                    <a:pt x="43" y="24"/>
                  </a:moveTo>
                  <a:cubicBezTo>
                    <a:pt x="39" y="19"/>
                    <a:pt x="36" y="16"/>
                    <a:pt x="33" y="12"/>
                  </a:cubicBezTo>
                  <a:cubicBezTo>
                    <a:pt x="24" y="7"/>
                    <a:pt x="15" y="3"/>
                    <a:pt x="15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0" y="7"/>
                    <a:pt x="0" y="10"/>
                  </a:cubicBezTo>
                  <a:cubicBezTo>
                    <a:pt x="0" y="26"/>
                    <a:pt x="5" y="29"/>
                    <a:pt x="5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5" y="26"/>
                    <a:pt x="43" y="2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" name="Freeform 490"/>
            <p:cNvSpPr>
              <a:spLocks/>
            </p:cNvSpPr>
            <p:nvPr/>
          </p:nvSpPr>
          <p:spPr bwMode="auto">
            <a:xfrm>
              <a:off x="8432800" y="4195763"/>
              <a:ext cx="598488" cy="693738"/>
            </a:xfrm>
            <a:custGeom>
              <a:avLst/>
              <a:gdLst>
                <a:gd name="T0" fmla="*/ 33 w 211"/>
                <a:gd name="T1" fmla="*/ 240 h 245"/>
                <a:gd name="T2" fmla="*/ 38 w 211"/>
                <a:gd name="T3" fmla="*/ 225 h 245"/>
                <a:gd name="T4" fmla="*/ 38 w 211"/>
                <a:gd name="T5" fmla="*/ 216 h 245"/>
                <a:gd name="T6" fmla="*/ 47 w 211"/>
                <a:gd name="T7" fmla="*/ 216 h 245"/>
                <a:gd name="T8" fmla="*/ 172 w 211"/>
                <a:gd name="T9" fmla="*/ 216 h 245"/>
                <a:gd name="T10" fmla="*/ 172 w 211"/>
                <a:gd name="T11" fmla="*/ 208 h 245"/>
                <a:gd name="T12" fmla="*/ 211 w 211"/>
                <a:gd name="T13" fmla="*/ 46 h 245"/>
                <a:gd name="T14" fmla="*/ 172 w 211"/>
                <a:gd name="T15" fmla="*/ 0 h 245"/>
                <a:gd name="T16" fmla="*/ 31 w 211"/>
                <a:gd name="T17" fmla="*/ 0 h 245"/>
                <a:gd name="T18" fmla="*/ 0 w 211"/>
                <a:gd name="T19" fmla="*/ 0 h 245"/>
                <a:gd name="T20" fmla="*/ 38 w 211"/>
                <a:gd name="T21" fmla="*/ 34 h 245"/>
                <a:gd name="T22" fmla="*/ 40 w 211"/>
                <a:gd name="T23" fmla="*/ 46 h 245"/>
                <a:gd name="T24" fmla="*/ 0 w 211"/>
                <a:gd name="T25" fmla="*/ 208 h 245"/>
                <a:gd name="T26" fmla="*/ 2 w 211"/>
                <a:gd name="T27" fmla="*/ 225 h 245"/>
                <a:gd name="T28" fmla="*/ 9 w 211"/>
                <a:gd name="T29" fmla="*/ 237 h 245"/>
                <a:gd name="T30" fmla="*/ 16 w 211"/>
                <a:gd name="T31" fmla="*/ 242 h 245"/>
                <a:gd name="T32" fmla="*/ 22 w 211"/>
                <a:gd name="T33" fmla="*/ 245 h 245"/>
                <a:gd name="T34" fmla="*/ 33 w 211"/>
                <a:gd name="T35" fmla="*/ 24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5">
                  <a:moveTo>
                    <a:pt x="33" y="240"/>
                  </a:moveTo>
                  <a:cubicBezTo>
                    <a:pt x="36" y="237"/>
                    <a:pt x="38" y="232"/>
                    <a:pt x="38" y="225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7" y="216"/>
                    <a:pt x="47" y="216"/>
                    <a:pt x="47" y="216"/>
                  </a:cubicBezTo>
                  <a:cubicBezTo>
                    <a:pt x="172" y="216"/>
                    <a:pt x="172" y="216"/>
                    <a:pt x="172" y="216"/>
                  </a:cubicBezTo>
                  <a:cubicBezTo>
                    <a:pt x="172" y="213"/>
                    <a:pt x="172" y="209"/>
                    <a:pt x="172" y="208"/>
                  </a:cubicBezTo>
                  <a:cubicBezTo>
                    <a:pt x="172" y="163"/>
                    <a:pt x="211" y="98"/>
                    <a:pt x="211" y="46"/>
                  </a:cubicBezTo>
                  <a:cubicBezTo>
                    <a:pt x="211" y="5"/>
                    <a:pt x="172" y="0"/>
                    <a:pt x="17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1" y="7"/>
                    <a:pt x="38" y="34"/>
                  </a:cubicBezTo>
                  <a:cubicBezTo>
                    <a:pt x="40" y="38"/>
                    <a:pt x="40" y="41"/>
                    <a:pt x="40" y="46"/>
                  </a:cubicBezTo>
                  <a:cubicBezTo>
                    <a:pt x="40" y="98"/>
                    <a:pt x="0" y="163"/>
                    <a:pt x="0" y="208"/>
                  </a:cubicBezTo>
                  <a:cubicBezTo>
                    <a:pt x="0" y="213"/>
                    <a:pt x="0" y="220"/>
                    <a:pt x="2" y="225"/>
                  </a:cubicBezTo>
                  <a:cubicBezTo>
                    <a:pt x="4" y="230"/>
                    <a:pt x="5" y="233"/>
                    <a:pt x="9" y="237"/>
                  </a:cubicBezTo>
                  <a:cubicBezTo>
                    <a:pt x="10" y="238"/>
                    <a:pt x="12" y="240"/>
                    <a:pt x="16" y="242"/>
                  </a:cubicBezTo>
                  <a:cubicBezTo>
                    <a:pt x="17" y="244"/>
                    <a:pt x="21" y="245"/>
                    <a:pt x="22" y="245"/>
                  </a:cubicBezTo>
                  <a:cubicBezTo>
                    <a:pt x="26" y="245"/>
                    <a:pt x="29" y="244"/>
                    <a:pt x="33" y="24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" name="Line 491"/>
            <p:cNvSpPr>
              <a:spLocks noChangeShapeType="1"/>
            </p:cNvSpPr>
            <p:nvPr/>
          </p:nvSpPr>
          <p:spPr bwMode="auto">
            <a:xfrm>
              <a:off x="8501062" y="491490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" name="Line 492"/>
            <p:cNvSpPr>
              <a:spLocks noChangeShapeType="1"/>
            </p:cNvSpPr>
            <p:nvPr/>
          </p:nvSpPr>
          <p:spPr bwMode="auto">
            <a:xfrm>
              <a:off x="8501062" y="491490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" name="Freeform 493"/>
            <p:cNvSpPr>
              <a:spLocks/>
            </p:cNvSpPr>
            <p:nvPr/>
          </p:nvSpPr>
          <p:spPr bwMode="auto">
            <a:xfrm>
              <a:off x="8501062" y="4833938"/>
              <a:ext cx="544513" cy="80963"/>
            </a:xfrm>
            <a:custGeom>
              <a:avLst/>
              <a:gdLst>
                <a:gd name="T0" fmla="*/ 23 w 192"/>
                <a:gd name="T1" fmla="*/ 1 h 29"/>
                <a:gd name="T2" fmla="*/ 16 w 192"/>
                <a:gd name="T3" fmla="*/ 22 h 29"/>
                <a:gd name="T4" fmla="*/ 0 w 192"/>
                <a:gd name="T5" fmla="*/ 29 h 29"/>
                <a:gd name="T6" fmla="*/ 168 w 192"/>
                <a:gd name="T7" fmla="*/ 29 h 29"/>
                <a:gd name="T8" fmla="*/ 174 w 192"/>
                <a:gd name="T9" fmla="*/ 29 h 29"/>
                <a:gd name="T10" fmla="*/ 174 w 192"/>
                <a:gd name="T11" fmla="*/ 29 h 29"/>
                <a:gd name="T12" fmla="*/ 187 w 192"/>
                <a:gd name="T13" fmla="*/ 20 h 29"/>
                <a:gd name="T14" fmla="*/ 192 w 192"/>
                <a:gd name="T15" fmla="*/ 0 h 29"/>
                <a:gd name="T16" fmla="*/ 150 w 192"/>
                <a:gd name="T17" fmla="*/ 0 h 29"/>
                <a:gd name="T18" fmla="*/ 23 w 192"/>
                <a:gd name="T1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29">
                  <a:moveTo>
                    <a:pt x="23" y="1"/>
                  </a:moveTo>
                  <a:cubicBezTo>
                    <a:pt x="23" y="10"/>
                    <a:pt x="19" y="19"/>
                    <a:pt x="16" y="22"/>
                  </a:cubicBezTo>
                  <a:cubicBezTo>
                    <a:pt x="10" y="27"/>
                    <a:pt x="0" y="29"/>
                    <a:pt x="0" y="29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9" y="29"/>
                    <a:pt x="184" y="25"/>
                    <a:pt x="187" y="20"/>
                  </a:cubicBezTo>
                  <a:cubicBezTo>
                    <a:pt x="191" y="15"/>
                    <a:pt x="192" y="8"/>
                    <a:pt x="19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" name="Rectangle 494"/>
            <p:cNvSpPr>
              <a:spLocks noChangeArrowheads="1"/>
            </p:cNvSpPr>
            <p:nvPr/>
          </p:nvSpPr>
          <p:spPr bwMode="auto">
            <a:xfrm>
              <a:off x="8591550" y="4351338"/>
              <a:ext cx="4413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500" b="1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f(n)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8" name="グループ化 737"/>
          <p:cNvGrpSpPr/>
          <p:nvPr/>
        </p:nvGrpSpPr>
        <p:grpSpPr>
          <a:xfrm>
            <a:off x="2935287" y="5041901"/>
            <a:ext cx="584200" cy="244475"/>
            <a:chOff x="2935287" y="5041901"/>
            <a:chExt cx="584200" cy="244475"/>
          </a:xfrm>
        </p:grpSpPr>
        <p:sp>
          <p:nvSpPr>
            <p:cNvPr id="170" name="Rectangle 495"/>
            <p:cNvSpPr>
              <a:spLocks noChangeArrowheads="1"/>
            </p:cNvSpPr>
            <p:nvPr/>
          </p:nvSpPr>
          <p:spPr bwMode="auto">
            <a:xfrm>
              <a:off x="3049587" y="50419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496"/>
            <p:cNvSpPr>
              <a:spLocks noChangeArrowheads="1"/>
            </p:cNvSpPr>
            <p:nvPr/>
          </p:nvSpPr>
          <p:spPr bwMode="auto">
            <a:xfrm>
              <a:off x="3103562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497"/>
            <p:cNvSpPr>
              <a:spLocks noChangeArrowheads="1"/>
            </p:cNvSpPr>
            <p:nvPr/>
          </p:nvSpPr>
          <p:spPr bwMode="auto">
            <a:xfrm>
              <a:off x="3144837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498"/>
            <p:cNvSpPr>
              <a:spLocks noChangeArrowheads="1"/>
            </p:cNvSpPr>
            <p:nvPr/>
          </p:nvSpPr>
          <p:spPr bwMode="auto">
            <a:xfrm>
              <a:off x="3205162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499"/>
            <p:cNvSpPr>
              <a:spLocks noChangeArrowheads="1"/>
            </p:cNvSpPr>
            <p:nvPr/>
          </p:nvSpPr>
          <p:spPr bwMode="auto">
            <a:xfrm>
              <a:off x="3244850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500"/>
            <p:cNvSpPr>
              <a:spLocks noChangeArrowheads="1"/>
            </p:cNvSpPr>
            <p:nvPr/>
          </p:nvSpPr>
          <p:spPr bwMode="auto">
            <a:xfrm>
              <a:off x="3302000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501"/>
            <p:cNvSpPr>
              <a:spLocks noChangeArrowheads="1"/>
            </p:cNvSpPr>
            <p:nvPr/>
          </p:nvSpPr>
          <p:spPr bwMode="auto">
            <a:xfrm>
              <a:off x="2935287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502"/>
            <p:cNvSpPr>
              <a:spLocks noChangeArrowheads="1"/>
            </p:cNvSpPr>
            <p:nvPr/>
          </p:nvSpPr>
          <p:spPr bwMode="auto">
            <a:xfrm>
              <a:off x="2992437" y="51562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503"/>
            <p:cNvSpPr>
              <a:spLocks noChangeArrowheads="1"/>
            </p:cNvSpPr>
            <p:nvPr/>
          </p:nvSpPr>
          <p:spPr bwMode="auto">
            <a:xfrm>
              <a:off x="3032125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504"/>
            <p:cNvSpPr>
              <a:spLocks noChangeArrowheads="1"/>
            </p:cNvSpPr>
            <p:nvPr/>
          </p:nvSpPr>
          <p:spPr bwMode="auto">
            <a:xfrm>
              <a:off x="3092450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505"/>
            <p:cNvSpPr>
              <a:spLocks noChangeArrowheads="1"/>
            </p:cNvSpPr>
            <p:nvPr/>
          </p:nvSpPr>
          <p:spPr bwMode="auto">
            <a:xfrm>
              <a:off x="3148012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506"/>
            <p:cNvSpPr>
              <a:spLocks noChangeArrowheads="1"/>
            </p:cNvSpPr>
            <p:nvPr/>
          </p:nvSpPr>
          <p:spPr bwMode="auto">
            <a:xfrm>
              <a:off x="3205162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507"/>
            <p:cNvSpPr>
              <a:spLocks noChangeArrowheads="1"/>
            </p:cNvSpPr>
            <p:nvPr/>
          </p:nvSpPr>
          <p:spPr bwMode="auto">
            <a:xfrm>
              <a:off x="3263900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508"/>
            <p:cNvSpPr>
              <a:spLocks noChangeArrowheads="1"/>
            </p:cNvSpPr>
            <p:nvPr/>
          </p:nvSpPr>
          <p:spPr bwMode="auto">
            <a:xfrm>
              <a:off x="3324225" y="51562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509"/>
            <p:cNvSpPr>
              <a:spLocks noChangeArrowheads="1"/>
            </p:cNvSpPr>
            <p:nvPr/>
          </p:nvSpPr>
          <p:spPr bwMode="auto">
            <a:xfrm>
              <a:off x="3363912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510"/>
            <p:cNvSpPr>
              <a:spLocks noChangeArrowheads="1"/>
            </p:cNvSpPr>
            <p:nvPr/>
          </p:nvSpPr>
          <p:spPr bwMode="auto">
            <a:xfrm>
              <a:off x="3421062" y="51562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2" name="グループ化 731"/>
          <p:cNvGrpSpPr/>
          <p:nvPr/>
        </p:nvGrpSpPr>
        <p:grpSpPr>
          <a:xfrm>
            <a:off x="95250" y="5041901"/>
            <a:ext cx="696913" cy="130175"/>
            <a:chOff x="95250" y="5041901"/>
            <a:chExt cx="696913" cy="130175"/>
          </a:xfrm>
        </p:grpSpPr>
        <p:sp>
          <p:nvSpPr>
            <p:cNvPr id="186" name="Rectangle 511"/>
            <p:cNvSpPr>
              <a:spLocks noChangeArrowheads="1"/>
            </p:cNvSpPr>
            <p:nvPr/>
          </p:nvSpPr>
          <p:spPr bwMode="auto">
            <a:xfrm>
              <a:off x="95250" y="5041901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512"/>
            <p:cNvSpPr>
              <a:spLocks noChangeArrowheads="1"/>
            </p:cNvSpPr>
            <p:nvPr/>
          </p:nvSpPr>
          <p:spPr bwMode="auto">
            <a:xfrm>
              <a:off x="166687" y="5041901"/>
              <a:ext cx="1587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513"/>
            <p:cNvSpPr>
              <a:spLocks noChangeArrowheads="1"/>
            </p:cNvSpPr>
            <p:nvPr/>
          </p:nvSpPr>
          <p:spPr bwMode="auto">
            <a:xfrm>
              <a:off x="279400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514"/>
            <p:cNvSpPr>
              <a:spLocks noChangeArrowheads="1"/>
            </p:cNvSpPr>
            <p:nvPr/>
          </p:nvSpPr>
          <p:spPr bwMode="auto">
            <a:xfrm>
              <a:off x="319087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515"/>
            <p:cNvSpPr>
              <a:spLocks noChangeArrowheads="1"/>
            </p:cNvSpPr>
            <p:nvPr/>
          </p:nvSpPr>
          <p:spPr bwMode="auto">
            <a:xfrm>
              <a:off x="379412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516"/>
            <p:cNvSpPr>
              <a:spLocks noChangeArrowheads="1"/>
            </p:cNvSpPr>
            <p:nvPr/>
          </p:nvSpPr>
          <p:spPr bwMode="auto">
            <a:xfrm>
              <a:off x="469900" y="5041901"/>
              <a:ext cx="825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517"/>
            <p:cNvSpPr>
              <a:spLocks noChangeArrowheads="1"/>
            </p:cNvSpPr>
            <p:nvPr/>
          </p:nvSpPr>
          <p:spPr bwMode="auto">
            <a:xfrm>
              <a:off x="503237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518"/>
            <p:cNvSpPr>
              <a:spLocks noChangeArrowheads="1"/>
            </p:cNvSpPr>
            <p:nvPr/>
          </p:nvSpPr>
          <p:spPr bwMode="auto">
            <a:xfrm>
              <a:off x="563562" y="50419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519"/>
            <p:cNvSpPr>
              <a:spLocks noChangeArrowheads="1"/>
            </p:cNvSpPr>
            <p:nvPr/>
          </p:nvSpPr>
          <p:spPr bwMode="auto">
            <a:xfrm>
              <a:off x="588962" y="5041901"/>
              <a:ext cx="1619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520"/>
            <p:cNvSpPr>
              <a:spLocks noChangeArrowheads="1"/>
            </p:cNvSpPr>
            <p:nvPr/>
          </p:nvSpPr>
          <p:spPr bwMode="auto">
            <a:xfrm>
              <a:off x="704850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4" name="グループ化 733"/>
          <p:cNvGrpSpPr/>
          <p:nvPr/>
        </p:nvGrpSpPr>
        <p:grpSpPr>
          <a:xfrm>
            <a:off x="1087437" y="5041901"/>
            <a:ext cx="555625" cy="130175"/>
            <a:chOff x="1087437" y="5041901"/>
            <a:chExt cx="555625" cy="130175"/>
          </a:xfrm>
        </p:grpSpPr>
        <p:sp>
          <p:nvSpPr>
            <p:cNvPr id="196" name="Rectangle 521"/>
            <p:cNvSpPr>
              <a:spLocks noChangeArrowheads="1"/>
            </p:cNvSpPr>
            <p:nvPr/>
          </p:nvSpPr>
          <p:spPr bwMode="auto">
            <a:xfrm>
              <a:off x="1087437" y="5041901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522"/>
            <p:cNvSpPr>
              <a:spLocks noChangeArrowheads="1"/>
            </p:cNvSpPr>
            <p:nvPr/>
          </p:nvSpPr>
          <p:spPr bwMode="auto">
            <a:xfrm>
              <a:off x="1158875" y="504190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523"/>
            <p:cNvSpPr>
              <a:spLocks noChangeArrowheads="1"/>
            </p:cNvSpPr>
            <p:nvPr/>
          </p:nvSpPr>
          <p:spPr bwMode="auto">
            <a:xfrm>
              <a:off x="1243012" y="50419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Rectangle 524"/>
            <p:cNvSpPr>
              <a:spLocks noChangeArrowheads="1"/>
            </p:cNvSpPr>
            <p:nvPr/>
          </p:nvSpPr>
          <p:spPr bwMode="auto">
            <a:xfrm>
              <a:off x="1296987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525"/>
            <p:cNvSpPr>
              <a:spLocks noChangeArrowheads="1"/>
            </p:cNvSpPr>
            <p:nvPr/>
          </p:nvSpPr>
          <p:spPr bwMode="auto">
            <a:xfrm>
              <a:off x="1343025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Rectangle 526"/>
            <p:cNvSpPr>
              <a:spLocks noChangeArrowheads="1"/>
            </p:cNvSpPr>
            <p:nvPr/>
          </p:nvSpPr>
          <p:spPr bwMode="auto">
            <a:xfrm>
              <a:off x="1385887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Rectangle 527"/>
            <p:cNvSpPr>
              <a:spLocks noChangeArrowheads="1"/>
            </p:cNvSpPr>
            <p:nvPr/>
          </p:nvSpPr>
          <p:spPr bwMode="auto">
            <a:xfrm>
              <a:off x="1441450" y="50419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Rectangle 528"/>
            <p:cNvSpPr>
              <a:spLocks noChangeArrowheads="1"/>
            </p:cNvSpPr>
            <p:nvPr/>
          </p:nvSpPr>
          <p:spPr bwMode="auto">
            <a:xfrm>
              <a:off x="1498600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Rectangle 529"/>
            <p:cNvSpPr>
              <a:spLocks noChangeArrowheads="1"/>
            </p:cNvSpPr>
            <p:nvPr/>
          </p:nvSpPr>
          <p:spPr bwMode="auto">
            <a:xfrm>
              <a:off x="1538287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6" name="グループ化 735"/>
          <p:cNvGrpSpPr/>
          <p:nvPr/>
        </p:nvGrpSpPr>
        <p:grpSpPr>
          <a:xfrm>
            <a:off x="2076450" y="5041901"/>
            <a:ext cx="425450" cy="130175"/>
            <a:chOff x="2076450" y="5041901"/>
            <a:chExt cx="425450" cy="130175"/>
          </a:xfrm>
        </p:grpSpPr>
        <p:sp>
          <p:nvSpPr>
            <p:cNvPr id="205" name="Rectangle 530"/>
            <p:cNvSpPr>
              <a:spLocks noChangeArrowheads="1"/>
            </p:cNvSpPr>
            <p:nvPr/>
          </p:nvSpPr>
          <p:spPr bwMode="auto">
            <a:xfrm>
              <a:off x="2076450" y="5041901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Rectangle 531"/>
            <p:cNvSpPr>
              <a:spLocks noChangeArrowheads="1"/>
            </p:cNvSpPr>
            <p:nvPr/>
          </p:nvSpPr>
          <p:spPr bwMode="auto">
            <a:xfrm>
              <a:off x="2147887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Rectangle 532"/>
            <p:cNvSpPr>
              <a:spLocks noChangeArrowheads="1"/>
            </p:cNvSpPr>
            <p:nvPr/>
          </p:nvSpPr>
          <p:spPr bwMode="auto">
            <a:xfrm>
              <a:off x="2187575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Rectangle 533"/>
            <p:cNvSpPr>
              <a:spLocks noChangeArrowheads="1"/>
            </p:cNvSpPr>
            <p:nvPr/>
          </p:nvSpPr>
          <p:spPr bwMode="auto">
            <a:xfrm>
              <a:off x="2246312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Rectangle 534"/>
            <p:cNvSpPr>
              <a:spLocks noChangeArrowheads="1"/>
            </p:cNvSpPr>
            <p:nvPr/>
          </p:nvSpPr>
          <p:spPr bwMode="auto">
            <a:xfrm>
              <a:off x="2289175" y="50419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Rectangle 535"/>
            <p:cNvSpPr>
              <a:spLocks noChangeArrowheads="1"/>
            </p:cNvSpPr>
            <p:nvPr/>
          </p:nvSpPr>
          <p:spPr bwMode="auto">
            <a:xfrm>
              <a:off x="2343150" y="50419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536"/>
            <p:cNvSpPr>
              <a:spLocks noChangeArrowheads="1"/>
            </p:cNvSpPr>
            <p:nvPr/>
          </p:nvSpPr>
          <p:spPr bwMode="auto">
            <a:xfrm>
              <a:off x="2397125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40" name="グループ化 739"/>
          <p:cNvGrpSpPr/>
          <p:nvPr/>
        </p:nvGrpSpPr>
        <p:grpSpPr>
          <a:xfrm>
            <a:off x="4002087" y="5041901"/>
            <a:ext cx="303213" cy="130175"/>
            <a:chOff x="4002087" y="5041901"/>
            <a:chExt cx="303213" cy="130175"/>
          </a:xfrm>
        </p:grpSpPr>
        <p:sp>
          <p:nvSpPr>
            <p:cNvPr id="212" name="Rectangle 537"/>
            <p:cNvSpPr>
              <a:spLocks noChangeArrowheads="1"/>
            </p:cNvSpPr>
            <p:nvPr/>
          </p:nvSpPr>
          <p:spPr bwMode="auto">
            <a:xfrm>
              <a:off x="4002087" y="5041901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538"/>
            <p:cNvSpPr>
              <a:spLocks noChangeArrowheads="1"/>
            </p:cNvSpPr>
            <p:nvPr/>
          </p:nvSpPr>
          <p:spPr bwMode="auto">
            <a:xfrm>
              <a:off x="4060825" y="50419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539"/>
            <p:cNvSpPr>
              <a:spLocks noChangeArrowheads="1"/>
            </p:cNvSpPr>
            <p:nvPr/>
          </p:nvSpPr>
          <p:spPr bwMode="auto">
            <a:xfrm>
              <a:off x="4114800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540"/>
            <p:cNvSpPr>
              <a:spLocks noChangeArrowheads="1"/>
            </p:cNvSpPr>
            <p:nvPr/>
          </p:nvSpPr>
          <p:spPr bwMode="auto">
            <a:xfrm>
              <a:off x="4175125" y="50419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541"/>
            <p:cNvSpPr>
              <a:spLocks noChangeArrowheads="1"/>
            </p:cNvSpPr>
            <p:nvPr/>
          </p:nvSpPr>
          <p:spPr bwMode="auto">
            <a:xfrm>
              <a:off x="4200525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41" name="グループ化 740"/>
          <p:cNvGrpSpPr/>
          <p:nvPr/>
        </p:nvGrpSpPr>
        <p:grpSpPr>
          <a:xfrm>
            <a:off x="4908550" y="5041901"/>
            <a:ext cx="342900" cy="130175"/>
            <a:chOff x="4908550" y="5041901"/>
            <a:chExt cx="342900" cy="130175"/>
          </a:xfrm>
        </p:grpSpPr>
        <p:sp>
          <p:nvSpPr>
            <p:cNvPr id="217" name="Rectangle 542"/>
            <p:cNvSpPr>
              <a:spLocks noChangeArrowheads="1"/>
            </p:cNvSpPr>
            <p:nvPr/>
          </p:nvSpPr>
          <p:spPr bwMode="auto">
            <a:xfrm>
              <a:off x="4908550" y="5041901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" name="Rectangle 543"/>
            <p:cNvSpPr>
              <a:spLocks noChangeArrowheads="1"/>
            </p:cNvSpPr>
            <p:nvPr/>
          </p:nvSpPr>
          <p:spPr bwMode="auto">
            <a:xfrm>
              <a:off x="4968875" y="5041901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544"/>
            <p:cNvSpPr>
              <a:spLocks noChangeArrowheads="1"/>
            </p:cNvSpPr>
            <p:nvPr/>
          </p:nvSpPr>
          <p:spPr bwMode="auto">
            <a:xfrm>
              <a:off x="5024437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545"/>
            <p:cNvSpPr>
              <a:spLocks noChangeArrowheads="1"/>
            </p:cNvSpPr>
            <p:nvPr/>
          </p:nvSpPr>
          <p:spPr bwMode="auto">
            <a:xfrm>
              <a:off x="5081587" y="50419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Rectangle 546"/>
            <p:cNvSpPr>
              <a:spLocks noChangeArrowheads="1"/>
            </p:cNvSpPr>
            <p:nvPr/>
          </p:nvSpPr>
          <p:spPr bwMode="auto">
            <a:xfrm>
              <a:off x="5106987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Rectangle 547"/>
            <p:cNvSpPr>
              <a:spLocks noChangeArrowheads="1"/>
            </p:cNvSpPr>
            <p:nvPr/>
          </p:nvSpPr>
          <p:spPr bwMode="auto">
            <a:xfrm>
              <a:off x="5164137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42" name="グループ化 741"/>
          <p:cNvGrpSpPr/>
          <p:nvPr/>
        </p:nvGrpSpPr>
        <p:grpSpPr>
          <a:xfrm>
            <a:off x="5864225" y="5041901"/>
            <a:ext cx="249238" cy="130175"/>
            <a:chOff x="5864225" y="5041901"/>
            <a:chExt cx="249238" cy="130175"/>
          </a:xfrm>
        </p:grpSpPr>
        <p:sp>
          <p:nvSpPr>
            <p:cNvPr id="223" name="Rectangle 548"/>
            <p:cNvSpPr>
              <a:spLocks noChangeArrowheads="1"/>
            </p:cNvSpPr>
            <p:nvPr/>
          </p:nvSpPr>
          <p:spPr bwMode="auto">
            <a:xfrm>
              <a:off x="5864225" y="5041901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" name="Rectangle 549"/>
            <p:cNvSpPr>
              <a:spLocks noChangeArrowheads="1"/>
            </p:cNvSpPr>
            <p:nvPr/>
          </p:nvSpPr>
          <p:spPr bwMode="auto">
            <a:xfrm>
              <a:off x="5922962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550"/>
            <p:cNvSpPr>
              <a:spLocks noChangeArrowheads="1"/>
            </p:cNvSpPr>
            <p:nvPr/>
          </p:nvSpPr>
          <p:spPr bwMode="auto">
            <a:xfrm>
              <a:off x="5983287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551"/>
            <p:cNvSpPr>
              <a:spLocks noChangeArrowheads="1"/>
            </p:cNvSpPr>
            <p:nvPr/>
          </p:nvSpPr>
          <p:spPr bwMode="auto">
            <a:xfrm>
              <a:off x="6042025" y="50419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44" name="グループ化 743"/>
          <p:cNvGrpSpPr/>
          <p:nvPr/>
        </p:nvGrpSpPr>
        <p:grpSpPr>
          <a:xfrm>
            <a:off x="6716712" y="5041901"/>
            <a:ext cx="414338" cy="130175"/>
            <a:chOff x="6716712" y="5041901"/>
            <a:chExt cx="414338" cy="130175"/>
          </a:xfrm>
        </p:grpSpPr>
        <p:sp>
          <p:nvSpPr>
            <p:cNvPr id="227" name="Rectangle 552"/>
            <p:cNvSpPr>
              <a:spLocks noChangeArrowheads="1"/>
            </p:cNvSpPr>
            <p:nvPr/>
          </p:nvSpPr>
          <p:spPr bwMode="auto">
            <a:xfrm>
              <a:off x="6716712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553"/>
            <p:cNvSpPr>
              <a:spLocks noChangeArrowheads="1"/>
            </p:cNvSpPr>
            <p:nvPr/>
          </p:nvSpPr>
          <p:spPr bwMode="auto">
            <a:xfrm>
              <a:off x="6759575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554"/>
            <p:cNvSpPr>
              <a:spLocks noChangeArrowheads="1"/>
            </p:cNvSpPr>
            <p:nvPr/>
          </p:nvSpPr>
          <p:spPr bwMode="auto">
            <a:xfrm>
              <a:off x="6799262" y="50419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555"/>
            <p:cNvSpPr>
              <a:spLocks noChangeArrowheads="1"/>
            </p:cNvSpPr>
            <p:nvPr/>
          </p:nvSpPr>
          <p:spPr bwMode="auto">
            <a:xfrm>
              <a:off x="6824662" y="50419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556"/>
            <p:cNvSpPr>
              <a:spLocks noChangeArrowheads="1"/>
            </p:cNvSpPr>
            <p:nvPr/>
          </p:nvSpPr>
          <p:spPr bwMode="auto">
            <a:xfrm>
              <a:off x="6881812" y="50419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557"/>
            <p:cNvSpPr>
              <a:spLocks noChangeArrowheads="1"/>
            </p:cNvSpPr>
            <p:nvPr/>
          </p:nvSpPr>
          <p:spPr bwMode="auto">
            <a:xfrm>
              <a:off x="6932612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3" name="Rectangle 558"/>
            <p:cNvSpPr>
              <a:spLocks noChangeArrowheads="1"/>
            </p:cNvSpPr>
            <p:nvPr/>
          </p:nvSpPr>
          <p:spPr bwMode="auto">
            <a:xfrm>
              <a:off x="6992937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559"/>
            <p:cNvSpPr>
              <a:spLocks noChangeArrowheads="1"/>
            </p:cNvSpPr>
            <p:nvPr/>
          </p:nvSpPr>
          <p:spPr bwMode="auto">
            <a:xfrm>
              <a:off x="7032625" y="5041901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48" name="グループ化 747"/>
          <p:cNvGrpSpPr/>
          <p:nvPr/>
        </p:nvGrpSpPr>
        <p:grpSpPr>
          <a:xfrm>
            <a:off x="7672387" y="5041901"/>
            <a:ext cx="280988" cy="130175"/>
            <a:chOff x="7672387" y="5041901"/>
            <a:chExt cx="280988" cy="130175"/>
          </a:xfrm>
        </p:grpSpPr>
        <p:sp>
          <p:nvSpPr>
            <p:cNvPr id="235" name="Rectangle 560"/>
            <p:cNvSpPr>
              <a:spLocks noChangeArrowheads="1"/>
            </p:cNvSpPr>
            <p:nvPr/>
          </p:nvSpPr>
          <p:spPr bwMode="auto">
            <a:xfrm>
              <a:off x="7672387" y="5041901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" name="Rectangle 561"/>
            <p:cNvSpPr>
              <a:spLocks noChangeArrowheads="1"/>
            </p:cNvSpPr>
            <p:nvPr/>
          </p:nvSpPr>
          <p:spPr bwMode="auto">
            <a:xfrm>
              <a:off x="7732712" y="5041901"/>
              <a:ext cx="1619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" name="Rectangle 562"/>
            <p:cNvSpPr>
              <a:spLocks noChangeArrowheads="1"/>
            </p:cNvSpPr>
            <p:nvPr/>
          </p:nvSpPr>
          <p:spPr bwMode="auto">
            <a:xfrm>
              <a:off x="7848600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8" name="Rectangle 563"/>
          <p:cNvSpPr>
            <a:spLocks noChangeArrowheads="1"/>
          </p:cNvSpPr>
          <p:nvPr/>
        </p:nvSpPr>
        <p:spPr bwMode="auto">
          <a:xfrm>
            <a:off x="7907337" y="5041901"/>
            <a:ext cx="1047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e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Rectangle 564"/>
          <p:cNvSpPr>
            <a:spLocks noChangeArrowheads="1"/>
          </p:cNvSpPr>
          <p:nvPr/>
        </p:nvSpPr>
        <p:spPr bwMode="auto">
          <a:xfrm>
            <a:off x="7964487" y="5041901"/>
            <a:ext cx="71438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l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50" name="グループ化 749"/>
          <p:cNvGrpSpPr/>
          <p:nvPr/>
        </p:nvGrpSpPr>
        <p:grpSpPr>
          <a:xfrm>
            <a:off x="8421687" y="5041901"/>
            <a:ext cx="714375" cy="244475"/>
            <a:chOff x="8421687" y="5041901"/>
            <a:chExt cx="714375" cy="244475"/>
          </a:xfrm>
        </p:grpSpPr>
        <p:sp>
          <p:nvSpPr>
            <p:cNvPr id="240" name="Rectangle 565"/>
            <p:cNvSpPr>
              <a:spLocks noChangeArrowheads="1"/>
            </p:cNvSpPr>
            <p:nvPr/>
          </p:nvSpPr>
          <p:spPr bwMode="auto">
            <a:xfrm>
              <a:off x="8421687" y="50419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566"/>
            <p:cNvSpPr>
              <a:spLocks noChangeArrowheads="1"/>
            </p:cNvSpPr>
            <p:nvPr/>
          </p:nvSpPr>
          <p:spPr bwMode="auto">
            <a:xfrm>
              <a:off x="8497887" y="5041901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2" name="Rectangle 567"/>
            <p:cNvSpPr>
              <a:spLocks noChangeArrowheads="1"/>
            </p:cNvSpPr>
            <p:nvPr/>
          </p:nvSpPr>
          <p:spPr bwMode="auto">
            <a:xfrm>
              <a:off x="8570912" y="504190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" name="Rectangle 568"/>
            <p:cNvSpPr>
              <a:spLocks noChangeArrowheads="1"/>
            </p:cNvSpPr>
            <p:nvPr/>
          </p:nvSpPr>
          <p:spPr bwMode="auto">
            <a:xfrm>
              <a:off x="8670925" y="5041901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4" name="Rectangle 569"/>
            <p:cNvSpPr>
              <a:spLocks noChangeArrowheads="1"/>
            </p:cNvSpPr>
            <p:nvPr/>
          </p:nvSpPr>
          <p:spPr bwMode="auto">
            <a:xfrm>
              <a:off x="8729662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" name="Rectangle 570"/>
            <p:cNvSpPr>
              <a:spLocks noChangeArrowheads="1"/>
            </p:cNvSpPr>
            <p:nvPr/>
          </p:nvSpPr>
          <p:spPr bwMode="auto">
            <a:xfrm>
              <a:off x="8789987" y="5041901"/>
              <a:ext cx="1619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6" name="Rectangle 571"/>
            <p:cNvSpPr>
              <a:spLocks noChangeArrowheads="1"/>
            </p:cNvSpPr>
            <p:nvPr/>
          </p:nvSpPr>
          <p:spPr bwMode="auto">
            <a:xfrm>
              <a:off x="8905875" y="5041901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7" name="Rectangle 572"/>
            <p:cNvSpPr>
              <a:spLocks noChangeArrowheads="1"/>
            </p:cNvSpPr>
            <p:nvPr/>
          </p:nvSpPr>
          <p:spPr bwMode="auto">
            <a:xfrm>
              <a:off x="8945562" y="5041901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8" name="Rectangle 573"/>
            <p:cNvSpPr>
              <a:spLocks noChangeArrowheads="1"/>
            </p:cNvSpPr>
            <p:nvPr/>
          </p:nvSpPr>
          <p:spPr bwMode="auto">
            <a:xfrm>
              <a:off x="8970962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9" name="Rectangle 574"/>
            <p:cNvSpPr>
              <a:spLocks noChangeArrowheads="1"/>
            </p:cNvSpPr>
            <p:nvPr/>
          </p:nvSpPr>
          <p:spPr bwMode="auto">
            <a:xfrm>
              <a:off x="9031287" y="50419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0" name="Rectangle 575"/>
            <p:cNvSpPr>
              <a:spLocks noChangeArrowheads="1"/>
            </p:cNvSpPr>
            <p:nvPr/>
          </p:nvSpPr>
          <p:spPr bwMode="auto">
            <a:xfrm>
              <a:off x="8624887" y="5156201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1" name="Rectangle 576"/>
            <p:cNvSpPr>
              <a:spLocks noChangeArrowheads="1"/>
            </p:cNvSpPr>
            <p:nvPr/>
          </p:nvSpPr>
          <p:spPr bwMode="auto">
            <a:xfrm>
              <a:off x="8710612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2" name="Rectangle 577"/>
            <p:cNvSpPr>
              <a:spLocks noChangeArrowheads="1"/>
            </p:cNvSpPr>
            <p:nvPr/>
          </p:nvSpPr>
          <p:spPr bwMode="auto">
            <a:xfrm>
              <a:off x="8769350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3" name="Rectangle 578"/>
            <p:cNvSpPr>
              <a:spLocks noChangeArrowheads="1"/>
            </p:cNvSpPr>
            <p:nvPr/>
          </p:nvSpPr>
          <p:spPr bwMode="auto">
            <a:xfrm>
              <a:off x="8826500" y="5156201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4" name="Freeform 579"/>
          <p:cNvSpPr>
            <a:spLocks noEditPoints="1"/>
          </p:cNvSpPr>
          <p:nvPr/>
        </p:nvSpPr>
        <p:spPr bwMode="auto">
          <a:xfrm>
            <a:off x="-96838" y="5527676"/>
            <a:ext cx="1033463" cy="661988"/>
          </a:xfrm>
          <a:custGeom>
            <a:avLst/>
            <a:gdLst>
              <a:gd name="T0" fmla="*/ 293 w 365"/>
              <a:gd name="T1" fmla="*/ 28 h 233"/>
              <a:gd name="T2" fmla="*/ 183 w 365"/>
              <a:gd name="T3" fmla="*/ 56 h 233"/>
              <a:gd name="T4" fmla="*/ 72 w 365"/>
              <a:gd name="T5" fmla="*/ 28 h 233"/>
              <a:gd name="T6" fmla="*/ 182 w 365"/>
              <a:gd name="T7" fmla="*/ 233 h 233"/>
              <a:gd name="T8" fmla="*/ 182 w 365"/>
              <a:gd name="T9" fmla="*/ 233 h 233"/>
              <a:gd name="T10" fmla="*/ 182 w 365"/>
              <a:gd name="T11" fmla="*/ 233 h 233"/>
              <a:gd name="T12" fmla="*/ 182 w 365"/>
              <a:gd name="T13" fmla="*/ 233 h 233"/>
              <a:gd name="T14" fmla="*/ 182 w 365"/>
              <a:gd name="T15" fmla="*/ 233 h 233"/>
              <a:gd name="T16" fmla="*/ 293 w 365"/>
              <a:gd name="T17" fmla="*/ 28 h 233"/>
              <a:gd name="T18" fmla="*/ 238 w 365"/>
              <a:gd name="T19" fmla="*/ 165 h 233"/>
              <a:gd name="T20" fmla="*/ 238 w 365"/>
              <a:gd name="T21" fmla="*/ 178 h 233"/>
              <a:gd name="T22" fmla="*/ 231 w 365"/>
              <a:gd name="T23" fmla="*/ 181 h 233"/>
              <a:gd name="T24" fmla="*/ 224 w 365"/>
              <a:gd name="T25" fmla="*/ 178 h 233"/>
              <a:gd name="T26" fmla="*/ 182 w 365"/>
              <a:gd name="T27" fmla="*/ 136 h 233"/>
              <a:gd name="T28" fmla="*/ 140 w 365"/>
              <a:gd name="T29" fmla="*/ 178 h 233"/>
              <a:gd name="T30" fmla="*/ 133 w 365"/>
              <a:gd name="T31" fmla="*/ 181 h 233"/>
              <a:gd name="T32" fmla="*/ 126 w 365"/>
              <a:gd name="T33" fmla="*/ 178 h 233"/>
              <a:gd name="T34" fmla="*/ 126 w 365"/>
              <a:gd name="T35" fmla="*/ 165 h 233"/>
              <a:gd name="T36" fmla="*/ 167 w 365"/>
              <a:gd name="T37" fmla="*/ 123 h 233"/>
              <a:gd name="T38" fmla="*/ 126 w 365"/>
              <a:gd name="T39" fmla="*/ 81 h 233"/>
              <a:gd name="T40" fmla="*/ 126 w 365"/>
              <a:gd name="T41" fmla="*/ 68 h 233"/>
              <a:gd name="T42" fmla="*/ 139 w 365"/>
              <a:gd name="T43" fmla="*/ 68 h 233"/>
              <a:gd name="T44" fmla="*/ 181 w 365"/>
              <a:gd name="T45" fmla="*/ 109 h 233"/>
              <a:gd name="T46" fmla="*/ 223 w 365"/>
              <a:gd name="T47" fmla="*/ 68 h 233"/>
              <a:gd name="T48" fmla="*/ 236 w 365"/>
              <a:gd name="T49" fmla="*/ 68 h 233"/>
              <a:gd name="T50" fmla="*/ 236 w 365"/>
              <a:gd name="T51" fmla="*/ 81 h 233"/>
              <a:gd name="T52" fmla="*/ 194 w 365"/>
              <a:gd name="T53" fmla="*/ 123 h 233"/>
              <a:gd name="T54" fmla="*/ 238 w 365"/>
              <a:gd name="T55" fmla="*/ 165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5" h="233">
                <a:moveTo>
                  <a:pt x="293" y="28"/>
                </a:moveTo>
                <a:cubicBezTo>
                  <a:pt x="267" y="0"/>
                  <a:pt x="214" y="12"/>
                  <a:pt x="183" y="56"/>
                </a:cubicBezTo>
                <a:cubicBezTo>
                  <a:pt x="144" y="9"/>
                  <a:pt x="97" y="0"/>
                  <a:pt x="72" y="28"/>
                </a:cubicBezTo>
                <a:cubicBezTo>
                  <a:pt x="0" y="107"/>
                  <a:pt x="154" y="220"/>
                  <a:pt x="182" y="233"/>
                </a:cubicBezTo>
                <a:cubicBezTo>
                  <a:pt x="182" y="233"/>
                  <a:pt x="182" y="233"/>
                  <a:pt x="182" y="233"/>
                </a:cubicBezTo>
                <a:cubicBezTo>
                  <a:pt x="182" y="233"/>
                  <a:pt x="182" y="233"/>
                  <a:pt x="182" y="233"/>
                </a:cubicBezTo>
                <a:cubicBezTo>
                  <a:pt x="182" y="233"/>
                  <a:pt x="182" y="233"/>
                  <a:pt x="182" y="233"/>
                </a:cubicBezTo>
                <a:cubicBezTo>
                  <a:pt x="182" y="233"/>
                  <a:pt x="182" y="233"/>
                  <a:pt x="182" y="233"/>
                </a:cubicBezTo>
                <a:cubicBezTo>
                  <a:pt x="211" y="220"/>
                  <a:pt x="365" y="107"/>
                  <a:pt x="293" y="28"/>
                </a:cubicBezTo>
                <a:close/>
                <a:moveTo>
                  <a:pt x="238" y="165"/>
                </a:moveTo>
                <a:cubicBezTo>
                  <a:pt x="242" y="169"/>
                  <a:pt x="242" y="174"/>
                  <a:pt x="238" y="178"/>
                </a:cubicBezTo>
                <a:cubicBezTo>
                  <a:pt x="236" y="180"/>
                  <a:pt x="233" y="181"/>
                  <a:pt x="231" y="181"/>
                </a:cubicBezTo>
                <a:cubicBezTo>
                  <a:pt x="228" y="181"/>
                  <a:pt x="225" y="180"/>
                  <a:pt x="224" y="178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40" y="178"/>
                  <a:pt x="140" y="178"/>
                  <a:pt x="140" y="178"/>
                </a:cubicBezTo>
                <a:cubicBezTo>
                  <a:pt x="138" y="180"/>
                  <a:pt x="135" y="181"/>
                  <a:pt x="133" y="181"/>
                </a:cubicBezTo>
                <a:cubicBezTo>
                  <a:pt x="130" y="181"/>
                  <a:pt x="127" y="180"/>
                  <a:pt x="126" y="178"/>
                </a:cubicBezTo>
                <a:cubicBezTo>
                  <a:pt x="122" y="174"/>
                  <a:pt x="122" y="168"/>
                  <a:pt x="126" y="165"/>
                </a:cubicBezTo>
                <a:cubicBezTo>
                  <a:pt x="167" y="123"/>
                  <a:pt x="167" y="123"/>
                  <a:pt x="167" y="123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2" y="77"/>
                  <a:pt x="122" y="71"/>
                  <a:pt x="126" y="68"/>
                </a:cubicBezTo>
                <a:cubicBezTo>
                  <a:pt x="130" y="64"/>
                  <a:pt x="135" y="64"/>
                  <a:pt x="139" y="6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223" y="68"/>
                  <a:pt x="223" y="68"/>
                  <a:pt x="223" y="68"/>
                </a:cubicBezTo>
                <a:cubicBezTo>
                  <a:pt x="227" y="64"/>
                  <a:pt x="232" y="64"/>
                  <a:pt x="236" y="68"/>
                </a:cubicBezTo>
                <a:cubicBezTo>
                  <a:pt x="240" y="72"/>
                  <a:pt x="240" y="77"/>
                  <a:pt x="236" y="81"/>
                </a:cubicBezTo>
                <a:cubicBezTo>
                  <a:pt x="194" y="123"/>
                  <a:pt x="194" y="123"/>
                  <a:pt x="194" y="123"/>
                </a:cubicBezTo>
                <a:lnTo>
                  <a:pt x="238" y="165"/>
                </a:lnTo>
                <a:close/>
              </a:path>
            </a:pathLst>
          </a:custGeom>
          <a:solidFill>
            <a:srgbClr val="2A3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55" name="Freeform 580"/>
          <p:cNvSpPr>
            <a:spLocks/>
          </p:cNvSpPr>
          <p:nvPr/>
        </p:nvSpPr>
        <p:spPr bwMode="auto">
          <a:xfrm>
            <a:off x="974725" y="5707063"/>
            <a:ext cx="696913" cy="331788"/>
          </a:xfrm>
          <a:custGeom>
            <a:avLst/>
            <a:gdLst>
              <a:gd name="T0" fmla="*/ 86 w 246"/>
              <a:gd name="T1" fmla="*/ 54 h 117"/>
              <a:gd name="T2" fmla="*/ 88 w 246"/>
              <a:gd name="T3" fmla="*/ 54 h 117"/>
              <a:gd name="T4" fmla="*/ 199 w 246"/>
              <a:gd name="T5" fmla="*/ 54 h 117"/>
              <a:gd name="T6" fmla="*/ 202 w 246"/>
              <a:gd name="T7" fmla="*/ 51 h 117"/>
              <a:gd name="T8" fmla="*/ 202 w 246"/>
              <a:gd name="T9" fmla="*/ 34 h 117"/>
              <a:gd name="T10" fmla="*/ 246 w 246"/>
              <a:gd name="T11" fmla="*/ 61 h 117"/>
              <a:gd name="T12" fmla="*/ 202 w 246"/>
              <a:gd name="T13" fmla="*/ 85 h 117"/>
              <a:gd name="T14" fmla="*/ 202 w 246"/>
              <a:gd name="T15" fmla="*/ 68 h 117"/>
              <a:gd name="T16" fmla="*/ 200 w 246"/>
              <a:gd name="T17" fmla="*/ 65 h 117"/>
              <a:gd name="T18" fmla="*/ 116 w 246"/>
              <a:gd name="T19" fmla="*/ 65 h 117"/>
              <a:gd name="T20" fmla="*/ 113 w 246"/>
              <a:gd name="T21" fmla="*/ 66 h 117"/>
              <a:gd name="T22" fmla="*/ 122 w 246"/>
              <a:gd name="T23" fmla="*/ 86 h 117"/>
              <a:gd name="T24" fmla="*/ 130 w 246"/>
              <a:gd name="T25" fmla="*/ 93 h 117"/>
              <a:gd name="T26" fmla="*/ 146 w 246"/>
              <a:gd name="T27" fmla="*/ 93 h 117"/>
              <a:gd name="T28" fmla="*/ 147 w 246"/>
              <a:gd name="T29" fmla="*/ 92 h 117"/>
              <a:gd name="T30" fmla="*/ 147 w 246"/>
              <a:gd name="T31" fmla="*/ 83 h 117"/>
              <a:gd name="T32" fmla="*/ 149 w 246"/>
              <a:gd name="T33" fmla="*/ 81 h 117"/>
              <a:gd name="T34" fmla="*/ 181 w 246"/>
              <a:gd name="T35" fmla="*/ 81 h 117"/>
              <a:gd name="T36" fmla="*/ 182 w 246"/>
              <a:gd name="T37" fmla="*/ 83 h 117"/>
              <a:gd name="T38" fmla="*/ 182 w 246"/>
              <a:gd name="T39" fmla="*/ 115 h 117"/>
              <a:gd name="T40" fmla="*/ 181 w 246"/>
              <a:gd name="T41" fmla="*/ 117 h 117"/>
              <a:gd name="T42" fmla="*/ 149 w 246"/>
              <a:gd name="T43" fmla="*/ 117 h 117"/>
              <a:gd name="T44" fmla="*/ 147 w 246"/>
              <a:gd name="T45" fmla="*/ 115 h 117"/>
              <a:gd name="T46" fmla="*/ 147 w 246"/>
              <a:gd name="T47" fmla="*/ 107 h 117"/>
              <a:gd name="T48" fmla="*/ 145 w 246"/>
              <a:gd name="T49" fmla="*/ 105 h 117"/>
              <a:gd name="T50" fmla="*/ 129 w 246"/>
              <a:gd name="T51" fmla="*/ 105 h 117"/>
              <a:gd name="T52" fmla="*/ 111 w 246"/>
              <a:gd name="T53" fmla="*/ 90 h 117"/>
              <a:gd name="T54" fmla="*/ 105 w 246"/>
              <a:gd name="T55" fmla="*/ 75 h 117"/>
              <a:gd name="T56" fmla="*/ 103 w 246"/>
              <a:gd name="T57" fmla="*/ 71 h 117"/>
              <a:gd name="T58" fmla="*/ 93 w 246"/>
              <a:gd name="T59" fmla="*/ 65 h 117"/>
              <a:gd name="T60" fmla="*/ 46 w 246"/>
              <a:gd name="T61" fmla="*/ 65 h 117"/>
              <a:gd name="T62" fmla="*/ 42 w 246"/>
              <a:gd name="T63" fmla="*/ 68 h 117"/>
              <a:gd name="T64" fmla="*/ 18 w 246"/>
              <a:gd name="T65" fmla="*/ 81 h 117"/>
              <a:gd name="T66" fmla="*/ 1 w 246"/>
              <a:gd name="T67" fmla="*/ 59 h 117"/>
              <a:gd name="T68" fmla="*/ 18 w 246"/>
              <a:gd name="T69" fmla="*/ 38 h 117"/>
              <a:gd name="T70" fmla="*/ 42 w 246"/>
              <a:gd name="T71" fmla="*/ 51 h 117"/>
              <a:gd name="T72" fmla="*/ 46 w 246"/>
              <a:gd name="T73" fmla="*/ 54 h 117"/>
              <a:gd name="T74" fmla="*/ 65 w 246"/>
              <a:gd name="T75" fmla="*/ 54 h 117"/>
              <a:gd name="T76" fmla="*/ 75 w 246"/>
              <a:gd name="T77" fmla="*/ 48 h 117"/>
              <a:gd name="T78" fmla="*/ 80 w 246"/>
              <a:gd name="T79" fmla="*/ 38 h 117"/>
              <a:gd name="T80" fmla="*/ 107 w 246"/>
              <a:gd name="T81" fmla="*/ 19 h 117"/>
              <a:gd name="T82" fmla="*/ 121 w 246"/>
              <a:gd name="T83" fmla="*/ 18 h 117"/>
              <a:gd name="T84" fmla="*/ 125 w 246"/>
              <a:gd name="T85" fmla="*/ 16 h 117"/>
              <a:gd name="T86" fmla="*/ 158 w 246"/>
              <a:gd name="T87" fmla="*/ 12 h 117"/>
              <a:gd name="T88" fmla="*/ 158 w 246"/>
              <a:gd name="T89" fmla="*/ 36 h 117"/>
              <a:gd name="T90" fmla="*/ 134 w 246"/>
              <a:gd name="T91" fmla="*/ 42 h 117"/>
              <a:gd name="T92" fmla="*/ 124 w 246"/>
              <a:gd name="T93" fmla="*/ 31 h 117"/>
              <a:gd name="T94" fmla="*/ 122 w 246"/>
              <a:gd name="T95" fmla="*/ 30 h 117"/>
              <a:gd name="T96" fmla="*/ 103 w 246"/>
              <a:gd name="T97" fmla="*/ 32 h 117"/>
              <a:gd name="T98" fmla="*/ 93 w 246"/>
              <a:gd name="T99" fmla="*/ 40 h 117"/>
              <a:gd name="T100" fmla="*/ 86 w 246"/>
              <a:gd name="T101" fmla="*/ 5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117">
                <a:moveTo>
                  <a:pt x="86" y="54"/>
                </a:moveTo>
                <a:cubicBezTo>
                  <a:pt x="87" y="54"/>
                  <a:pt x="88" y="54"/>
                  <a:pt x="88" y="54"/>
                </a:cubicBezTo>
                <a:cubicBezTo>
                  <a:pt x="125" y="54"/>
                  <a:pt x="162" y="54"/>
                  <a:pt x="199" y="54"/>
                </a:cubicBezTo>
                <a:cubicBezTo>
                  <a:pt x="202" y="54"/>
                  <a:pt x="202" y="53"/>
                  <a:pt x="202" y="51"/>
                </a:cubicBezTo>
                <a:cubicBezTo>
                  <a:pt x="202" y="45"/>
                  <a:pt x="202" y="40"/>
                  <a:pt x="202" y="34"/>
                </a:cubicBezTo>
                <a:cubicBezTo>
                  <a:pt x="217" y="43"/>
                  <a:pt x="231" y="52"/>
                  <a:pt x="246" y="61"/>
                </a:cubicBezTo>
                <a:cubicBezTo>
                  <a:pt x="231" y="69"/>
                  <a:pt x="217" y="77"/>
                  <a:pt x="202" y="85"/>
                </a:cubicBezTo>
                <a:cubicBezTo>
                  <a:pt x="202" y="79"/>
                  <a:pt x="202" y="73"/>
                  <a:pt x="202" y="68"/>
                </a:cubicBezTo>
                <a:cubicBezTo>
                  <a:pt x="202" y="66"/>
                  <a:pt x="202" y="65"/>
                  <a:pt x="200" y="65"/>
                </a:cubicBezTo>
                <a:cubicBezTo>
                  <a:pt x="172" y="65"/>
                  <a:pt x="144" y="65"/>
                  <a:pt x="116" y="65"/>
                </a:cubicBezTo>
                <a:cubicBezTo>
                  <a:pt x="115" y="65"/>
                  <a:pt x="114" y="65"/>
                  <a:pt x="113" y="66"/>
                </a:cubicBezTo>
                <a:cubicBezTo>
                  <a:pt x="117" y="72"/>
                  <a:pt x="119" y="80"/>
                  <a:pt x="122" y="86"/>
                </a:cubicBezTo>
                <a:cubicBezTo>
                  <a:pt x="124" y="90"/>
                  <a:pt x="126" y="92"/>
                  <a:pt x="130" y="93"/>
                </a:cubicBezTo>
                <a:cubicBezTo>
                  <a:pt x="135" y="94"/>
                  <a:pt x="140" y="93"/>
                  <a:pt x="146" y="93"/>
                </a:cubicBezTo>
                <a:cubicBezTo>
                  <a:pt x="147" y="93"/>
                  <a:pt x="147" y="93"/>
                  <a:pt x="147" y="92"/>
                </a:cubicBezTo>
                <a:cubicBezTo>
                  <a:pt x="147" y="89"/>
                  <a:pt x="147" y="86"/>
                  <a:pt x="147" y="83"/>
                </a:cubicBezTo>
                <a:cubicBezTo>
                  <a:pt x="147" y="82"/>
                  <a:pt x="147" y="81"/>
                  <a:pt x="149" y="81"/>
                </a:cubicBezTo>
                <a:cubicBezTo>
                  <a:pt x="159" y="81"/>
                  <a:pt x="170" y="81"/>
                  <a:pt x="181" y="81"/>
                </a:cubicBezTo>
                <a:cubicBezTo>
                  <a:pt x="182" y="81"/>
                  <a:pt x="182" y="82"/>
                  <a:pt x="182" y="83"/>
                </a:cubicBezTo>
                <a:cubicBezTo>
                  <a:pt x="182" y="94"/>
                  <a:pt x="182" y="104"/>
                  <a:pt x="182" y="115"/>
                </a:cubicBezTo>
                <a:cubicBezTo>
                  <a:pt x="182" y="117"/>
                  <a:pt x="182" y="117"/>
                  <a:pt x="181" y="117"/>
                </a:cubicBezTo>
                <a:cubicBezTo>
                  <a:pt x="170" y="117"/>
                  <a:pt x="159" y="117"/>
                  <a:pt x="149" y="117"/>
                </a:cubicBezTo>
                <a:cubicBezTo>
                  <a:pt x="147" y="117"/>
                  <a:pt x="147" y="116"/>
                  <a:pt x="147" y="115"/>
                </a:cubicBezTo>
                <a:cubicBezTo>
                  <a:pt x="147" y="112"/>
                  <a:pt x="147" y="110"/>
                  <a:pt x="147" y="107"/>
                </a:cubicBezTo>
                <a:cubicBezTo>
                  <a:pt x="147" y="106"/>
                  <a:pt x="146" y="105"/>
                  <a:pt x="145" y="105"/>
                </a:cubicBezTo>
                <a:cubicBezTo>
                  <a:pt x="140" y="106"/>
                  <a:pt x="134" y="105"/>
                  <a:pt x="129" y="105"/>
                </a:cubicBezTo>
                <a:cubicBezTo>
                  <a:pt x="121" y="103"/>
                  <a:pt x="114" y="99"/>
                  <a:pt x="111" y="90"/>
                </a:cubicBezTo>
                <a:cubicBezTo>
                  <a:pt x="109" y="85"/>
                  <a:pt x="107" y="80"/>
                  <a:pt x="105" y="75"/>
                </a:cubicBezTo>
                <a:cubicBezTo>
                  <a:pt x="104" y="74"/>
                  <a:pt x="104" y="72"/>
                  <a:pt x="103" y="71"/>
                </a:cubicBezTo>
                <a:cubicBezTo>
                  <a:pt x="101" y="67"/>
                  <a:pt x="98" y="65"/>
                  <a:pt x="93" y="65"/>
                </a:cubicBezTo>
                <a:cubicBezTo>
                  <a:pt x="77" y="66"/>
                  <a:pt x="62" y="65"/>
                  <a:pt x="46" y="65"/>
                </a:cubicBezTo>
                <a:cubicBezTo>
                  <a:pt x="44" y="65"/>
                  <a:pt x="43" y="66"/>
                  <a:pt x="42" y="68"/>
                </a:cubicBezTo>
                <a:cubicBezTo>
                  <a:pt x="39" y="77"/>
                  <a:pt x="28" y="83"/>
                  <a:pt x="18" y="81"/>
                </a:cubicBezTo>
                <a:cubicBezTo>
                  <a:pt x="8" y="79"/>
                  <a:pt x="0" y="69"/>
                  <a:pt x="1" y="59"/>
                </a:cubicBezTo>
                <a:cubicBezTo>
                  <a:pt x="1" y="49"/>
                  <a:pt x="9" y="40"/>
                  <a:pt x="18" y="38"/>
                </a:cubicBezTo>
                <a:cubicBezTo>
                  <a:pt x="29" y="36"/>
                  <a:pt x="39" y="42"/>
                  <a:pt x="42" y="51"/>
                </a:cubicBezTo>
                <a:cubicBezTo>
                  <a:pt x="43" y="53"/>
                  <a:pt x="44" y="54"/>
                  <a:pt x="46" y="54"/>
                </a:cubicBezTo>
                <a:cubicBezTo>
                  <a:pt x="52" y="53"/>
                  <a:pt x="59" y="53"/>
                  <a:pt x="65" y="54"/>
                </a:cubicBezTo>
                <a:cubicBezTo>
                  <a:pt x="70" y="54"/>
                  <a:pt x="73" y="52"/>
                  <a:pt x="75" y="48"/>
                </a:cubicBezTo>
                <a:cubicBezTo>
                  <a:pt x="77" y="45"/>
                  <a:pt x="79" y="42"/>
                  <a:pt x="80" y="38"/>
                </a:cubicBezTo>
                <a:cubicBezTo>
                  <a:pt x="85" y="27"/>
                  <a:pt x="94" y="21"/>
                  <a:pt x="107" y="19"/>
                </a:cubicBezTo>
                <a:cubicBezTo>
                  <a:pt x="112" y="18"/>
                  <a:pt x="117" y="18"/>
                  <a:pt x="121" y="18"/>
                </a:cubicBezTo>
                <a:cubicBezTo>
                  <a:pt x="123" y="18"/>
                  <a:pt x="124" y="18"/>
                  <a:pt x="125" y="16"/>
                </a:cubicBezTo>
                <a:cubicBezTo>
                  <a:pt x="131" y="2"/>
                  <a:pt x="149" y="0"/>
                  <a:pt x="158" y="12"/>
                </a:cubicBezTo>
                <a:cubicBezTo>
                  <a:pt x="164" y="19"/>
                  <a:pt x="164" y="29"/>
                  <a:pt x="158" y="36"/>
                </a:cubicBezTo>
                <a:cubicBezTo>
                  <a:pt x="152" y="43"/>
                  <a:pt x="142" y="46"/>
                  <a:pt x="134" y="42"/>
                </a:cubicBezTo>
                <a:cubicBezTo>
                  <a:pt x="130" y="39"/>
                  <a:pt x="126" y="36"/>
                  <a:pt x="124" y="31"/>
                </a:cubicBezTo>
                <a:cubicBezTo>
                  <a:pt x="124" y="30"/>
                  <a:pt x="123" y="30"/>
                  <a:pt x="122" y="30"/>
                </a:cubicBezTo>
                <a:cubicBezTo>
                  <a:pt x="116" y="30"/>
                  <a:pt x="109" y="30"/>
                  <a:pt x="103" y="32"/>
                </a:cubicBezTo>
                <a:cubicBezTo>
                  <a:pt x="98" y="33"/>
                  <a:pt x="95" y="36"/>
                  <a:pt x="93" y="40"/>
                </a:cubicBezTo>
                <a:cubicBezTo>
                  <a:pt x="90" y="45"/>
                  <a:pt x="88" y="49"/>
                  <a:pt x="86" y="54"/>
                </a:cubicBezTo>
                <a:close/>
              </a:path>
            </a:pathLst>
          </a:custGeom>
          <a:solidFill>
            <a:srgbClr val="0018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56" name="Freeform 581"/>
          <p:cNvSpPr>
            <a:spLocks/>
          </p:cNvSpPr>
          <p:nvPr/>
        </p:nvSpPr>
        <p:spPr bwMode="auto">
          <a:xfrm>
            <a:off x="2114550" y="5527676"/>
            <a:ext cx="319088" cy="695325"/>
          </a:xfrm>
          <a:custGeom>
            <a:avLst/>
            <a:gdLst>
              <a:gd name="T0" fmla="*/ 113 w 113"/>
              <a:gd name="T1" fmla="*/ 63 h 245"/>
              <a:gd name="T2" fmla="*/ 77 w 113"/>
              <a:gd name="T3" fmla="*/ 63 h 245"/>
              <a:gd name="T4" fmla="*/ 77 w 113"/>
              <a:gd name="T5" fmla="*/ 99 h 245"/>
              <a:gd name="T6" fmla="*/ 89 w 113"/>
              <a:gd name="T7" fmla="*/ 99 h 245"/>
              <a:gd name="T8" fmla="*/ 86 w 113"/>
              <a:gd name="T9" fmla="*/ 121 h 245"/>
              <a:gd name="T10" fmla="*/ 75 w 113"/>
              <a:gd name="T11" fmla="*/ 127 h 245"/>
              <a:gd name="T12" fmla="*/ 61 w 113"/>
              <a:gd name="T13" fmla="*/ 132 h 245"/>
              <a:gd name="T14" fmla="*/ 61 w 113"/>
              <a:gd name="T15" fmla="*/ 43 h 245"/>
              <a:gd name="T16" fmla="*/ 81 w 113"/>
              <a:gd name="T17" fmla="*/ 43 h 245"/>
              <a:gd name="T18" fmla="*/ 57 w 113"/>
              <a:gd name="T19" fmla="*/ 0 h 245"/>
              <a:gd name="T20" fmla="*/ 30 w 113"/>
              <a:gd name="T21" fmla="*/ 43 h 245"/>
              <a:gd name="T22" fmla="*/ 49 w 113"/>
              <a:gd name="T23" fmla="*/ 43 h 245"/>
              <a:gd name="T24" fmla="*/ 49 w 113"/>
              <a:gd name="T25" fmla="*/ 160 h 245"/>
              <a:gd name="T26" fmla="*/ 41 w 113"/>
              <a:gd name="T27" fmla="*/ 155 h 245"/>
              <a:gd name="T28" fmla="*/ 32 w 113"/>
              <a:gd name="T29" fmla="*/ 150 h 245"/>
              <a:gd name="T30" fmla="*/ 25 w 113"/>
              <a:gd name="T31" fmla="*/ 122 h 245"/>
              <a:gd name="T32" fmla="*/ 39 w 113"/>
              <a:gd name="T33" fmla="*/ 103 h 245"/>
              <a:gd name="T34" fmla="*/ 19 w 113"/>
              <a:gd name="T35" fmla="*/ 83 h 245"/>
              <a:gd name="T36" fmla="*/ 0 w 113"/>
              <a:gd name="T37" fmla="*/ 103 h 245"/>
              <a:gd name="T38" fmla="*/ 13 w 113"/>
              <a:gd name="T39" fmla="*/ 122 h 245"/>
              <a:gd name="T40" fmla="*/ 24 w 113"/>
              <a:gd name="T41" fmla="*/ 158 h 245"/>
              <a:gd name="T42" fmla="*/ 36 w 113"/>
              <a:gd name="T43" fmla="*/ 166 h 245"/>
              <a:gd name="T44" fmla="*/ 49 w 113"/>
              <a:gd name="T45" fmla="*/ 179 h 245"/>
              <a:gd name="T46" fmla="*/ 49 w 113"/>
              <a:gd name="T47" fmla="*/ 202 h 245"/>
              <a:gd name="T48" fmla="*/ 34 w 113"/>
              <a:gd name="T49" fmla="*/ 223 h 245"/>
              <a:gd name="T50" fmla="*/ 55 w 113"/>
              <a:gd name="T51" fmla="*/ 245 h 245"/>
              <a:gd name="T52" fmla="*/ 77 w 113"/>
              <a:gd name="T53" fmla="*/ 223 h 245"/>
              <a:gd name="T54" fmla="*/ 61 w 113"/>
              <a:gd name="T55" fmla="*/ 202 h 245"/>
              <a:gd name="T56" fmla="*/ 61 w 113"/>
              <a:gd name="T57" fmla="*/ 150 h 245"/>
              <a:gd name="T58" fmla="*/ 79 w 113"/>
              <a:gd name="T59" fmla="*/ 137 h 245"/>
              <a:gd name="T60" fmla="*/ 95 w 113"/>
              <a:gd name="T61" fmla="*/ 129 h 245"/>
              <a:gd name="T62" fmla="*/ 101 w 113"/>
              <a:gd name="T63" fmla="*/ 99 h 245"/>
              <a:gd name="T64" fmla="*/ 113 w 113"/>
              <a:gd name="T65" fmla="*/ 99 h 245"/>
              <a:gd name="T66" fmla="*/ 113 w 113"/>
              <a:gd name="T67" fmla="*/ 6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3" h="245">
                <a:moveTo>
                  <a:pt x="113" y="63"/>
                </a:moveTo>
                <a:cubicBezTo>
                  <a:pt x="77" y="63"/>
                  <a:pt x="77" y="63"/>
                  <a:pt x="77" y="63"/>
                </a:cubicBezTo>
                <a:cubicBezTo>
                  <a:pt x="77" y="99"/>
                  <a:pt x="77" y="99"/>
                  <a:pt x="77" y="99"/>
                </a:cubicBezTo>
                <a:cubicBezTo>
                  <a:pt x="89" y="99"/>
                  <a:pt x="89" y="99"/>
                  <a:pt x="89" y="99"/>
                </a:cubicBezTo>
                <a:cubicBezTo>
                  <a:pt x="90" y="107"/>
                  <a:pt x="90" y="117"/>
                  <a:pt x="86" y="121"/>
                </a:cubicBezTo>
                <a:cubicBezTo>
                  <a:pt x="84" y="123"/>
                  <a:pt x="79" y="125"/>
                  <a:pt x="75" y="127"/>
                </a:cubicBezTo>
                <a:cubicBezTo>
                  <a:pt x="70" y="128"/>
                  <a:pt x="66" y="130"/>
                  <a:pt x="61" y="132"/>
                </a:cubicBezTo>
                <a:cubicBezTo>
                  <a:pt x="61" y="43"/>
                  <a:pt x="61" y="43"/>
                  <a:pt x="6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57" y="0"/>
                  <a:pt x="57" y="0"/>
                  <a:pt x="57" y="0"/>
                </a:cubicBezTo>
                <a:cubicBezTo>
                  <a:pt x="30" y="43"/>
                  <a:pt x="30" y="43"/>
                  <a:pt x="30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160"/>
                  <a:pt x="49" y="160"/>
                  <a:pt x="49" y="160"/>
                </a:cubicBezTo>
                <a:cubicBezTo>
                  <a:pt x="47" y="158"/>
                  <a:pt x="44" y="157"/>
                  <a:pt x="41" y="155"/>
                </a:cubicBezTo>
                <a:cubicBezTo>
                  <a:pt x="37" y="154"/>
                  <a:pt x="34" y="152"/>
                  <a:pt x="32" y="150"/>
                </a:cubicBezTo>
                <a:cubicBezTo>
                  <a:pt x="27" y="146"/>
                  <a:pt x="26" y="138"/>
                  <a:pt x="25" y="122"/>
                </a:cubicBezTo>
                <a:cubicBezTo>
                  <a:pt x="33" y="119"/>
                  <a:pt x="39" y="112"/>
                  <a:pt x="39" y="103"/>
                </a:cubicBezTo>
                <a:cubicBezTo>
                  <a:pt x="39" y="92"/>
                  <a:pt x="31" y="83"/>
                  <a:pt x="19" y="83"/>
                </a:cubicBezTo>
                <a:cubicBezTo>
                  <a:pt x="8" y="83"/>
                  <a:pt x="0" y="92"/>
                  <a:pt x="0" y="103"/>
                </a:cubicBezTo>
                <a:cubicBezTo>
                  <a:pt x="0" y="112"/>
                  <a:pt x="5" y="120"/>
                  <a:pt x="13" y="122"/>
                </a:cubicBezTo>
                <a:cubicBezTo>
                  <a:pt x="14" y="139"/>
                  <a:pt x="16" y="151"/>
                  <a:pt x="24" y="158"/>
                </a:cubicBezTo>
                <a:cubicBezTo>
                  <a:pt x="27" y="162"/>
                  <a:pt x="32" y="164"/>
                  <a:pt x="36" y="166"/>
                </a:cubicBezTo>
                <a:cubicBezTo>
                  <a:pt x="44" y="170"/>
                  <a:pt x="49" y="173"/>
                  <a:pt x="49" y="179"/>
                </a:cubicBezTo>
                <a:cubicBezTo>
                  <a:pt x="49" y="202"/>
                  <a:pt x="49" y="202"/>
                  <a:pt x="49" y="202"/>
                </a:cubicBezTo>
                <a:cubicBezTo>
                  <a:pt x="40" y="205"/>
                  <a:pt x="34" y="213"/>
                  <a:pt x="34" y="223"/>
                </a:cubicBezTo>
                <a:cubicBezTo>
                  <a:pt x="34" y="235"/>
                  <a:pt x="43" y="245"/>
                  <a:pt x="55" y="245"/>
                </a:cubicBezTo>
                <a:cubicBezTo>
                  <a:pt x="67" y="245"/>
                  <a:pt x="77" y="235"/>
                  <a:pt x="77" y="223"/>
                </a:cubicBezTo>
                <a:cubicBezTo>
                  <a:pt x="77" y="213"/>
                  <a:pt x="70" y="205"/>
                  <a:pt x="61" y="202"/>
                </a:cubicBezTo>
                <a:cubicBezTo>
                  <a:pt x="61" y="150"/>
                  <a:pt x="61" y="150"/>
                  <a:pt x="61" y="150"/>
                </a:cubicBezTo>
                <a:cubicBezTo>
                  <a:pt x="61" y="145"/>
                  <a:pt x="68" y="141"/>
                  <a:pt x="79" y="137"/>
                </a:cubicBezTo>
                <a:cubicBezTo>
                  <a:pt x="85" y="135"/>
                  <a:pt x="91" y="133"/>
                  <a:pt x="95" y="129"/>
                </a:cubicBezTo>
                <a:cubicBezTo>
                  <a:pt x="102" y="121"/>
                  <a:pt x="102" y="109"/>
                  <a:pt x="101" y="99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3" y="63"/>
                  <a:pt x="113" y="63"/>
                  <a:pt x="113" y="63"/>
                </a:cubicBezTo>
                <a:close/>
              </a:path>
            </a:pathLst>
          </a:custGeom>
          <a:solidFill>
            <a:srgbClr val="001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754" name="グループ化 753"/>
          <p:cNvGrpSpPr/>
          <p:nvPr/>
        </p:nvGrpSpPr>
        <p:grpSpPr>
          <a:xfrm>
            <a:off x="2876550" y="5522913"/>
            <a:ext cx="663575" cy="703263"/>
            <a:chOff x="2876550" y="5522913"/>
            <a:chExt cx="663575" cy="703263"/>
          </a:xfrm>
        </p:grpSpPr>
        <p:sp>
          <p:nvSpPr>
            <p:cNvPr id="257" name="Freeform 582"/>
            <p:cNvSpPr>
              <a:spLocks/>
            </p:cNvSpPr>
            <p:nvPr/>
          </p:nvSpPr>
          <p:spPr bwMode="auto">
            <a:xfrm>
              <a:off x="2876550" y="5927726"/>
              <a:ext cx="663575" cy="298450"/>
            </a:xfrm>
            <a:custGeom>
              <a:avLst/>
              <a:gdLst>
                <a:gd name="T0" fmla="*/ 157 w 234"/>
                <a:gd name="T1" fmla="*/ 31 h 105"/>
                <a:gd name="T2" fmla="*/ 157 w 234"/>
                <a:gd name="T3" fmla="*/ 34 h 105"/>
                <a:gd name="T4" fmla="*/ 157 w 234"/>
                <a:gd name="T5" fmla="*/ 75 h 105"/>
                <a:gd name="T6" fmla="*/ 162 w 234"/>
                <a:gd name="T7" fmla="*/ 89 h 105"/>
                <a:gd name="T8" fmla="*/ 189 w 234"/>
                <a:gd name="T9" fmla="*/ 81 h 105"/>
                <a:gd name="T10" fmla="*/ 192 w 234"/>
                <a:gd name="T11" fmla="*/ 79 h 105"/>
                <a:gd name="T12" fmla="*/ 193 w 234"/>
                <a:gd name="T13" fmla="*/ 78 h 105"/>
                <a:gd name="T14" fmla="*/ 193 w 234"/>
                <a:gd name="T15" fmla="*/ 70 h 105"/>
                <a:gd name="T16" fmla="*/ 196 w 234"/>
                <a:gd name="T17" fmla="*/ 65 h 105"/>
                <a:gd name="T18" fmla="*/ 198 w 234"/>
                <a:gd name="T19" fmla="*/ 62 h 105"/>
                <a:gd name="T20" fmla="*/ 198 w 234"/>
                <a:gd name="T21" fmla="*/ 61 h 105"/>
                <a:gd name="T22" fmla="*/ 194 w 234"/>
                <a:gd name="T23" fmla="*/ 55 h 105"/>
                <a:gd name="T24" fmla="*/ 190 w 234"/>
                <a:gd name="T25" fmla="*/ 49 h 105"/>
                <a:gd name="T26" fmla="*/ 191 w 234"/>
                <a:gd name="T27" fmla="*/ 46 h 105"/>
                <a:gd name="T28" fmla="*/ 198 w 234"/>
                <a:gd name="T29" fmla="*/ 36 h 105"/>
                <a:gd name="T30" fmla="*/ 198 w 234"/>
                <a:gd name="T31" fmla="*/ 34 h 105"/>
                <a:gd name="T32" fmla="*/ 190 w 234"/>
                <a:gd name="T33" fmla="*/ 20 h 105"/>
                <a:gd name="T34" fmla="*/ 192 w 234"/>
                <a:gd name="T35" fmla="*/ 12 h 105"/>
                <a:gd name="T36" fmla="*/ 194 w 234"/>
                <a:gd name="T37" fmla="*/ 12 h 105"/>
                <a:gd name="T38" fmla="*/ 205 w 234"/>
                <a:gd name="T39" fmla="*/ 22 h 105"/>
                <a:gd name="T40" fmla="*/ 230 w 234"/>
                <a:gd name="T41" fmla="*/ 79 h 105"/>
                <a:gd name="T42" fmla="*/ 234 w 234"/>
                <a:gd name="T43" fmla="*/ 103 h 105"/>
                <a:gd name="T44" fmla="*/ 233 w 234"/>
                <a:gd name="T45" fmla="*/ 105 h 105"/>
                <a:gd name="T46" fmla="*/ 231 w 234"/>
                <a:gd name="T47" fmla="*/ 105 h 105"/>
                <a:gd name="T48" fmla="*/ 3 w 234"/>
                <a:gd name="T49" fmla="*/ 105 h 105"/>
                <a:gd name="T50" fmla="*/ 0 w 234"/>
                <a:gd name="T51" fmla="*/ 102 h 105"/>
                <a:gd name="T52" fmla="*/ 16 w 234"/>
                <a:gd name="T53" fmla="*/ 40 h 105"/>
                <a:gd name="T54" fmla="*/ 39 w 234"/>
                <a:gd name="T55" fmla="*/ 12 h 105"/>
                <a:gd name="T56" fmla="*/ 84 w 234"/>
                <a:gd name="T57" fmla="*/ 9 h 105"/>
                <a:gd name="T58" fmla="*/ 104 w 234"/>
                <a:gd name="T59" fmla="*/ 21 h 105"/>
                <a:gd name="T60" fmla="*/ 132 w 234"/>
                <a:gd name="T61" fmla="*/ 33 h 105"/>
                <a:gd name="T62" fmla="*/ 156 w 234"/>
                <a:gd name="T63" fmla="*/ 31 h 105"/>
                <a:gd name="T64" fmla="*/ 157 w 234"/>
                <a:gd name="T65" fmla="*/ 3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105">
                  <a:moveTo>
                    <a:pt x="157" y="31"/>
                  </a:moveTo>
                  <a:cubicBezTo>
                    <a:pt x="157" y="32"/>
                    <a:pt x="157" y="33"/>
                    <a:pt x="157" y="34"/>
                  </a:cubicBezTo>
                  <a:cubicBezTo>
                    <a:pt x="157" y="47"/>
                    <a:pt x="157" y="61"/>
                    <a:pt x="157" y="75"/>
                  </a:cubicBezTo>
                  <a:cubicBezTo>
                    <a:pt x="157" y="80"/>
                    <a:pt x="158" y="86"/>
                    <a:pt x="162" y="89"/>
                  </a:cubicBezTo>
                  <a:cubicBezTo>
                    <a:pt x="172" y="98"/>
                    <a:pt x="186" y="94"/>
                    <a:pt x="189" y="81"/>
                  </a:cubicBezTo>
                  <a:cubicBezTo>
                    <a:pt x="190" y="80"/>
                    <a:pt x="190" y="79"/>
                    <a:pt x="192" y="79"/>
                  </a:cubicBezTo>
                  <a:cubicBezTo>
                    <a:pt x="193" y="80"/>
                    <a:pt x="193" y="79"/>
                    <a:pt x="193" y="78"/>
                  </a:cubicBezTo>
                  <a:cubicBezTo>
                    <a:pt x="193" y="75"/>
                    <a:pt x="193" y="72"/>
                    <a:pt x="193" y="70"/>
                  </a:cubicBezTo>
                  <a:cubicBezTo>
                    <a:pt x="193" y="67"/>
                    <a:pt x="194" y="66"/>
                    <a:pt x="196" y="65"/>
                  </a:cubicBezTo>
                  <a:cubicBezTo>
                    <a:pt x="198" y="64"/>
                    <a:pt x="198" y="63"/>
                    <a:pt x="198" y="62"/>
                  </a:cubicBezTo>
                  <a:cubicBezTo>
                    <a:pt x="198" y="62"/>
                    <a:pt x="198" y="61"/>
                    <a:pt x="198" y="61"/>
                  </a:cubicBezTo>
                  <a:cubicBezTo>
                    <a:pt x="199" y="58"/>
                    <a:pt x="198" y="56"/>
                    <a:pt x="194" y="55"/>
                  </a:cubicBezTo>
                  <a:cubicBezTo>
                    <a:pt x="192" y="54"/>
                    <a:pt x="189" y="52"/>
                    <a:pt x="190" y="49"/>
                  </a:cubicBezTo>
                  <a:cubicBezTo>
                    <a:pt x="190" y="48"/>
                    <a:pt x="190" y="47"/>
                    <a:pt x="191" y="46"/>
                  </a:cubicBezTo>
                  <a:cubicBezTo>
                    <a:pt x="194" y="43"/>
                    <a:pt x="196" y="40"/>
                    <a:pt x="198" y="36"/>
                  </a:cubicBezTo>
                  <a:cubicBezTo>
                    <a:pt x="198" y="35"/>
                    <a:pt x="198" y="34"/>
                    <a:pt x="198" y="34"/>
                  </a:cubicBezTo>
                  <a:cubicBezTo>
                    <a:pt x="194" y="30"/>
                    <a:pt x="192" y="25"/>
                    <a:pt x="190" y="20"/>
                  </a:cubicBezTo>
                  <a:cubicBezTo>
                    <a:pt x="189" y="18"/>
                    <a:pt x="191" y="14"/>
                    <a:pt x="192" y="12"/>
                  </a:cubicBezTo>
                  <a:cubicBezTo>
                    <a:pt x="193" y="11"/>
                    <a:pt x="194" y="12"/>
                    <a:pt x="194" y="12"/>
                  </a:cubicBezTo>
                  <a:cubicBezTo>
                    <a:pt x="199" y="14"/>
                    <a:pt x="202" y="18"/>
                    <a:pt x="205" y="22"/>
                  </a:cubicBezTo>
                  <a:cubicBezTo>
                    <a:pt x="218" y="39"/>
                    <a:pt x="227" y="58"/>
                    <a:pt x="230" y="79"/>
                  </a:cubicBezTo>
                  <a:cubicBezTo>
                    <a:pt x="232" y="87"/>
                    <a:pt x="233" y="95"/>
                    <a:pt x="234" y="103"/>
                  </a:cubicBezTo>
                  <a:cubicBezTo>
                    <a:pt x="234" y="104"/>
                    <a:pt x="234" y="105"/>
                    <a:pt x="233" y="105"/>
                  </a:cubicBezTo>
                  <a:cubicBezTo>
                    <a:pt x="232" y="105"/>
                    <a:pt x="232" y="105"/>
                    <a:pt x="231" y="105"/>
                  </a:cubicBezTo>
                  <a:cubicBezTo>
                    <a:pt x="155" y="105"/>
                    <a:pt x="79" y="105"/>
                    <a:pt x="3" y="105"/>
                  </a:cubicBezTo>
                  <a:cubicBezTo>
                    <a:pt x="0" y="105"/>
                    <a:pt x="0" y="105"/>
                    <a:pt x="0" y="102"/>
                  </a:cubicBezTo>
                  <a:cubicBezTo>
                    <a:pt x="1" y="80"/>
                    <a:pt x="6" y="59"/>
                    <a:pt x="16" y="40"/>
                  </a:cubicBezTo>
                  <a:cubicBezTo>
                    <a:pt x="22" y="29"/>
                    <a:pt x="29" y="20"/>
                    <a:pt x="39" y="12"/>
                  </a:cubicBezTo>
                  <a:cubicBezTo>
                    <a:pt x="53" y="0"/>
                    <a:pt x="68" y="0"/>
                    <a:pt x="84" y="9"/>
                  </a:cubicBezTo>
                  <a:cubicBezTo>
                    <a:pt x="91" y="13"/>
                    <a:pt x="98" y="17"/>
                    <a:pt x="104" y="21"/>
                  </a:cubicBezTo>
                  <a:cubicBezTo>
                    <a:pt x="113" y="27"/>
                    <a:pt x="122" y="31"/>
                    <a:pt x="132" y="33"/>
                  </a:cubicBezTo>
                  <a:cubicBezTo>
                    <a:pt x="140" y="35"/>
                    <a:pt x="148" y="35"/>
                    <a:pt x="156" y="31"/>
                  </a:cubicBezTo>
                  <a:cubicBezTo>
                    <a:pt x="156" y="31"/>
                    <a:pt x="156" y="31"/>
                    <a:pt x="157" y="31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8" name="Freeform 583"/>
            <p:cNvSpPr>
              <a:spLocks/>
            </p:cNvSpPr>
            <p:nvPr/>
          </p:nvSpPr>
          <p:spPr bwMode="auto">
            <a:xfrm>
              <a:off x="3054350" y="5522913"/>
              <a:ext cx="371475" cy="411163"/>
            </a:xfrm>
            <a:custGeom>
              <a:avLst/>
              <a:gdLst>
                <a:gd name="T0" fmla="*/ 81 w 131"/>
                <a:gd name="T1" fmla="*/ 144 h 145"/>
                <a:gd name="T2" fmla="*/ 71 w 131"/>
                <a:gd name="T3" fmla="*/ 145 h 145"/>
                <a:gd name="T4" fmla="*/ 26 w 131"/>
                <a:gd name="T5" fmla="*/ 127 h 145"/>
                <a:gd name="T6" fmla="*/ 4 w 131"/>
                <a:gd name="T7" fmla="*/ 84 h 145"/>
                <a:gd name="T8" fmla="*/ 17 w 131"/>
                <a:gd name="T9" fmla="*/ 26 h 145"/>
                <a:gd name="T10" fmla="*/ 55 w 131"/>
                <a:gd name="T11" fmla="*/ 4 h 145"/>
                <a:gd name="T12" fmla="*/ 110 w 131"/>
                <a:gd name="T13" fmla="*/ 23 h 145"/>
                <a:gd name="T14" fmla="*/ 129 w 131"/>
                <a:gd name="T15" fmla="*/ 64 h 145"/>
                <a:gd name="T16" fmla="*/ 131 w 131"/>
                <a:gd name="T17" fmla="*/ 76 h 145"/>
                <a:gd name="T18" fmla="*/ 128 w 131"/>
                <a:gd name="T19" fmla="*/ 79 h 145"/>
                <a:gd name="T20" fmla="*/ 85 w 131"/>
                <a:gd name="T21" fmla="*/ 79 h 145"/>
                <a:gd name="T22" fmla="*/ 71 w 131"/>
                <a:gd name="T23" fmla="*/ 92 h 145"/>
                <a:gd name="T24" fmla="*/ 71 w 131"/>
                <a:gd name="T25" fmla="*/ 129 h 145"/>
                <a:gd name="T26" fmla="*/ 81 w 131"/>
                <a:gd name="T2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5">
                  <a:moveTo>
                    <a:pt x="81" y="144"/>
                  </a:moveTo>
                  <a:cubicBezTo>
                    <a:pt x="78" y="145"/>
                    <a:pt x="74" y="145"/>
                    <a:pt x="71" y="145"/>
                  </a:cubicBezTo>
                  <a:cubicBezTo>
                    <a:pt x="53" y="145"/>
                    <a:pt x="39" y="138"/>
                    <a:pt x="26" y="127"/>
                  </a:cubicBezTo>
                  <a:cubicBezTo>
                    <a:pt x="14" y="115"/>
                    <a:pt x="7" y="101"/>
                    <a:pt x="4" y="84"/>
                  </a:cubicBezTo>
                  <a:cubicBezTo>
                    <a:pt x="0" y="63"/>
                    <a:pt x="4" y="43"/>
                    <a:pt x="17" y="26"/>
                  </a:cubicBezTo>
                  <a:cubicBezTo>
                    <a:pt x="27" y="14"/>
                    <a:pt x="40" y="7"/>
                    <a:pt x="55" y="4"/>
                  </a:cubicBezTo>
                  <a:cubicBezTo>
                    <a:pt x="77" y="0"/>
                    <a:pt x="95" y="8"/>
                    <a:pt x="110" y="23"/>
                  </a:cubicBezTo>
                  <a:cubicBezTo>
                    <a:pt x="121" y="35"/>
                    <a:pt x="127" y="49"/>
                    <a:pt x="129" y="64"/>
                  </a:cubicBezTo>
                  <a:cubicBezTo>
                    <a:pt x="130" y="68"/>
                    <a:pt x="131" y="72"/>
                    <a:pt x="131" y="76"/>
                  </a:cubicBezTo>
                  <a:cubicBezTo>
                    <a:pt x="131" y="78"/>
                    <a:pt x="131" y="79"/>
                    <a:pt x="128" y="79"/>
                  </a:cubicBezTo>
                  <a:cubicBezTo>
                    <a:pt x="114" y="79"/>
                    <a:pt x="99" y="79"/>
                    <a:pt x="85" y="79"/>
                  </a:cubicBezTo>
                  <a:cubicBezTo>
                    <a:pt x="77" y="78"/>
                    <a:pt x="71" y="84"/>
                    <a:pt x="71" y="92"/>
                  </a:cubicBezTo>
                  <a:cubicBezTo>
                    <a:pt x="71" y="104"/>
                    <a:pt x="71" y="117"/>
                    <a:pt x="71" y="129"/>
                  </a:cubicBezTo>
                  <a:cubicBezTo>
                    <a:pt x="71" y="138"/>
                    <a:pt x="73" y="140"/>
                    <a:pt x="81" y="144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9" name="Freeform 584"/>
            <p:cNvSpPr>
              <a:spLocks/>
            </p:cNvSpPr>
            <p:nvPr/>
          </p:nvSpPr>
          <p:spPr bwMode="auto">
            <a:xfrm>
              <a:off x="3267075" y="5754688"/>
              <a:ext cx="222250" cy="436563"/>
            </a:xfrm>
            <a:custGeom>
              <a:avLst/>
              <a:gdLst>
                <a:gd name="T0" fmla="*/ 23 w 78"/>
                <a:gd name="T1" fmla="*/ 99 h 154"/>
                <a:gd name="T2" fmla="*/ 23 w 78"/>
                <a:gd name="T3" fmla="*/ 61 h 154"/>
                <a:gd name="T4" fmla="*/ 20 w 78"/>
                <a:gd name="T5" fmla="*/ 58 h 154"/>
                <a:gd name="T6" fmla="*/ 10 w 78"/>
                <a:gd name="T7" fmla="*/ 58 h 154"/>
                <a:gd name="T8" fmla="*/ 0 w 78"/>
                <a:gd name="T9" fmla="*/ 48 h 154"/>
                <a:gd name="T10" fmla="*/ 0 w 78"/>
                <a:gd name="T11" fmla="*/ 10 h 154"/>
                <a:gd name="T12" fmla="*/ 10 w 78"/>
                <a:gd name="T13" fmla="*/ 0 h 154"/>
                <a:gd name="T14" fmla="*/ 67 w 78"/>
                <a:gd name="T15" fmla="*/ 0 h 154"/>
                <a:gd name="T16" fmla="*/ 70 w 78"/>
                <a:gd name="T17" fmla="*/ 1 h 154"/>
                <a:gd name="T18" fmla="*/ 77 w 78"/>
                <a:gd name="T19" fmla="*/ 8 h 154"/>
                <a:gd name="T20" fmla="*/ 77 w 78"/>
                <a:gd name="T21" fmla="*/ 52 h 154"/>
                <a:gd name="T22" fmla="*/ 69 w 78"/>
                <a:gd name="T23" fmla="*/ 60 h 154"/>
                <a:gd name="T24" fmla="*/ 66 w 78"/>
                <a:gd name="T25" fmla="*/ 60 h 154"/>
                <a:gd name="T26" fmla="*/ 56 w 78"/>
                <a:gd name="T27" fmla="*/ 65 h 154"/>
                <a:gd name="T28" fmla="*/ 51 w 78"/>
                <a:gd name="T29" fmla="*/ 71 h 154"/>
                <a:gd name="T30" fmla="*/ 51 w 78"/>
                <a:gd name="T31" fmla="*/ 88 h 154"/>
                <a:gd name="T32" fmla="*/ 55 w 78"/>
                <a:gd name="T33" fmla="*/ 95 h 154"/>
                <a:gd name="T34" fmla="*/ 55 w 78"/>
                <a:gd name="T35" fmla="*/ 97 h 154"/>
                <a:gd name="T36" fmla="*/ 50 w 78"/>
                <a:gd name="T37" fmla="*/ 105 h 154"/>
                <a:gd name="T38" fmla="*/ 50 w 78"/>
                <a:gd name="T39" fmla="*/ 116 h 154"/>
                <a:gd name="T40" fmla="*/ 55 w 78"/>
                <a:gd name="T41" fmla="*/ 120 h 154"/>
                <a:gd name="T42" fmla="*/ 55 w 78"/>
                <a:gd name="T43" fmla="*/ 123 h 154"/>
                <a:gd name="T44" fmla="*/ 51 w 78"/>
                <a:gd name="T45" fmla="*/ 131 h 154"/>
                <a:gd name="T46" fmla="*/ 51 w 78"/>
                <a:gd name="T47" fmla="*/ 134 h 154"/>
                <a:gd name="T48" fmla="*/ 49 w 78"/>
                <a:gd name="T49" fmla="*/ 137 h 154"/>
                <a:gd name="T50" fmla="*/ 48 w 78"/>
                <a:gd name="T51" fmla="*/ 138 h 154"/>
                <a:gd name="T52" fmla="*/ 42 w 78"/>
                <a:gd name="T53" fmla="*/ 149 h 154"/>
                <a:gd name="T54" fmla="*/ 23 w 78"/>
                <a:gd name="T55" fmla="*/ 139 h 154"/>
                <a:gd name="T56" fmla="*/ 23 w 78"/>
                <a:gd name="T57" fmla="*/ 119 h 154"/>
                <a:gd name="T58" fmla="*/ 23 w 78"/>
                <a:gd name="T59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154">
                  <a:moveTo>
                    <a:pt x="23" y="99"/>
                  </a:moveTo>
                  <a:cubicBezTo>
                    <a:pt x="23" y="87"/>
                    <a:pt x="23" y="74"/>
                    <a:pt x="23" y="61"/>
                  </a:cubicBezTo>
                  <a:cubicBezTo>
                    <a:pt x="23" y="59"/>
                    <a:pt x="22" y="58"/>
                    <a:pt x="20" y="58"/>
                  </a:cubicBezTo>
                  <a:cubicBezTo>
                    <a:pt x="17" y="59"/>
                    <a:pt x="13" y="58"/>
                    <a:pt x="10" y="58"/>
                  </a:cubicBezTo>
                  <a:cubicBezTo>
                    <a:pt x="5" y="59"/>
                    <a:pt x="0" y="55"/>
                    <a:pt x="0" y="48"/>
                  </a:cubicBezTo>
                  <a:cubicBezTo>
                    <a:pt x="0" y="36"/>
                    <a:pt x="0" y="23"/>
                    <a:pt x="0" y="10"/>
                  </a:cubicBezTo>
                  <a:cubicBezTo>
                    <a:pt x="0" y="4"/>
                    <a:pt x="3" y="0"/>
                    <a:pt x="10" y="0"/>
                  </a:cubicBezTo>
                  <a:cubicBezTo>
                    <a:pt x="29" y="0"/>
                    <a:pt x="48" y="0"/>
                    <a:pt x="67" y="0"/>
                  </a:cubicBezTo>
                  <a:cubicBezTo>
                    <a:pt x="68" y="0"/>
                    <a:pt x="69" y="0"/>
                    <a:pt x="70" y="1"/>
                  </a:cubicBezTo>
                  <a:cubicBezTo>
                    <a:pt x="75" y="1"/>
                    <a:pt x="77" y="4"/>
                    <a:pt x="77" y="8"/>
                  </a:cubicBezTo>
                  <a:cubicBezTo>
                    <a:pt x="78" y="23"/>
                    <a:pt x="78" y="37"/>
                    <a:pt x="77" y="52"/>
                  </a:cubicBezTo>
                  <a:cubicBezTo>
                    <a:pt x="77" y="56"/>
                    <a:pt x="74" y="60"/>
                    <a:pt x="69" y="60"/>
                  </a:cubicBezTo>
                  <a:cubicBezTo>
                    <a:pt x="68" y="60"/>
                    <a:pt x="67" y="60"/>
                    <a:pt x="66" y="60"/>
                  </a:cubicBezTo>
                  <a:cubicBezTo>
                    <a:pt x="62" y="59"/>
                    <a:pt x="59" y="61"/>
                    <a:pt x="56" y="65"/>
                  </a:cubicBezTo>
                  <a:cubicBezTo>
                    <a:pt x="54" y="67"/>
                    <a:pt x="53" y="69"/>
                    <a:pt x="51" y="71"/>
                  </a:cubicBezTo>
                  <a:cubicBezTo>
                    <a:pt x="47" y="77"/>
                    <a:pt x="48" y="82"/>
                    <a:pt x="51" y="88"/>
                  </a:cubicBezTo>
                  <a:cubicBezTo>
                    <a:pt x="52" y="90"/>
                    <a:pt x="53" y="93"/>
                    <a:pt x="55" y="95"/>
                  </a:cubicBezTo>
                  <a:cubicBezTo>
                    <a:pt x="56" y="96"/>
                    <a:pt x="56" y="97"/>
                    <a:pt x="55" y="97"/>
                  </a:cubicBezTo>
                  <a:cubicBezTo>
                    <a:pt x="54" y="100"/>
                    <a:pt x="52" y="103"/>
                    <a:pt x="50" y="105"/>
                  </a:cubicBezTo>
                  <a:cubicBezTo>
                    <a:pt x="47" y="107"/>
                    <a:pt x="47" y="113"/>
                    <a:pt x="50" y="116"/>
                  </a:cubicBezTo>
                  <a:cubicBezTo>
                    <a:pt x="51" y="117"/>
                    <a:pt x="53" y="119"/>
                    <a:pt x="55" y="120"/>
                  </a:cubicBezTo>
                  <a:cubicBezTo>
                    <a:pt x="57" y="120"/>
                    <a:pt x="57" y="122"/>
                    <a:pt x="55" y="123"/>
                  </a:cubicBezTo>
                  <a:cubicBezTo>
                    <a:pt x="52" y="125"/>
                    <a:pt x="51" y="127"/>
                    <a:pt x="51" y="131"/>
                  </a:cubicBezTo>
                  <a:cubicBezTo>
                    <a:pt x="52" y="132"/>
                    <a:pt x="51" y="133"/>
                    <a:pt x="51" y="134"/>
                  </a:cubicBezTo>
                  <a:cubicBezTo>
                    <a:pt x="52" y="136"/>
                    <a:pt x="52" y="137"/>
                    <a:pt x="49" y="137"/>
                  </a:cubicBezTo>
                  <a:cubicBezTo>
                    <a:pt x="48" y="136"/>
                    <a:pt x="48" y="138"/>
                    <a:pt x="48" y="138"/>
                  </a:cubicBezTo>
                  <a:cubicBezTo>
                    <a:pt x="48" y="143"/>
                    <a:pt x="46" y="147"/>
                    <a:pt x="42" y="149"/>
                  </a:cubicBezTo>
                  <a:cubicBezTo>
                    <a:pt x="34" y="154"/>
                    <a:pt x="23" y="149"/>
                    <a:pt x="23" y="139"/>
                  </a:cubicBezTo>
                  <a:cubicBezTo>
                    <a:pt x="23" y="132"/>
                    <a:pt x="23" y="126"/>
                    <a:pt x="23" y="119"/>
                  </a:cubicBezTo>
                  <a:cubicBezTo>
                    <a:pt x="23" y="113"/>
                    <a:pt x="23" y="106"/>
                    <a:pt x="23" y="99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0" name="Freeform 585"/>
            <p:cNvSpPr>
              <a:spLocks/>
            </p:cNvSpPr>
            <p:nvPr/>
          </p:nvSpPr>
          <p:spPr bwMode="auto">
            <a:xfrm>
              <a:off x="3338512" y="5930901"/>
              <a:ext cx="31750" cy="241300"/>
            </a:xfrm>
            <a:custGeom>
              <a:avLst/>
              <a:gdLst>
                <a:gd name="T0" fmla="*/ 11 w 11"/>
                <a:gd name="T1" fmla="*/ 43 h 85"/>
                <a:gd name="T2" fmla="*/ 11 w 11"/>
                <a:gd name="T3" fmla="*/ 79 h 85"/>
                <a:gd name="T4" fmla="*/ 5 w 11"/>
                <a:gd name="T5" fmla="*/ 85 h 85"/>
                <a:gd name="T6" fmla="*/ 1 w 11"/>
                <a:gd name="T7" fmla="*/ 81 h 85"/>
                <a:gd name="T8" fmla="*/ 0 w 11"/>
                <a:gd name="T9" fmla="*/ 76 h 85"/>
                <a:gd name="T10" fmla="*/ 0 w 11"/>
                <a:gd name="T11" fmla="*/ 9 h 85"/>
                <a:gd name="T12" fmla="*/ 1 w 11"/>
                <a:gd name="T13" fmla="*/ 3 h 85"/>
                <a:gd name="T14" fmla="*/ 6 w 11"/>
                <a:gd name="T15" fmla="*/ 0 h 85"/>
                <a:gd name="T16" fmla="*/ 10 w 11"/>
                <a:gd name="T17" fmla="*/ 4 h 85"/>
                <a:gd name="T18" fmla="*/ 11 w 11"/>
                <a:gd name="T19" fmla="*/ 7 h 85"/>
                <a:gd name="T20" fmla="*/ 11 w 11"/>
                <a:gd name="T2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85">
                  <a:moveTo>
                    <a:pt x="11" y="43"/>
                  </a:moveTo>
                  <a:cubicBezTo>
                    <a:pt x="11" y="55"/>
                    <a:pt x="11" y="67"/>
                    <a:pt x="11" y="79"/>
                  </a:cubicBezTo>
                  <a:cubicBezTo>
                    <a:pt x="11" y="83"/>
                    <a:pt x="9" y="85"/>
                    <a:pt x="5" y="85"/>
                  </a:cubicBezTo>
                  <a:cubicBezTo>
                    <a:pt x="3" y="84"/>
                    <a:pt x="1" y="83"/>
                    <a:pt x="1" y="81"/>
                  </a:cubicBezTo>
                  <a:cubicBezTo>
                    <a:pt x="1" y="80"/>
                    <a:pt x="0" y="78"/>
                    <a:pt x="0" y="76"/>
                  </a:cubicBezTo>
                  <a:cubicBezTo>
                    <a:pt x="0" y="54"/>
                    <a:pt x="0" y="31"/>
                    <a:pt x="0" y="9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0"/>
                    <a:pt x="10" y="1"/>
                    <a:pt x="10" y="4"/>
                  </a:cubicBezTo>
                  <a:cubicBezTo>
                    <a:pt x="11" y="5"/>
                    <a:pt x="11" y="6"/>
                    <a:pt x="11" y="7"/>
                  </a:cubicBezTo>
                  <a:cubicBezTo>
                    <a:pt x="11" y="19"/>
                    <a:pt x="11" y="31"/>
                    <a:pt x="11" y="43"/>
                  </a:cubicBez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1" name="Freeform 586"/>
            <p:cNvSpPr>
              <a:spLocks/>
            </p:cNvSpPr>
            <p:nvPr/>
          </p:nvSpPr>
          <p:spPr bwMode="auto">
            <a:xfrm>
              <a:off x="3343275" y="5764213"/>
              <a:ext cx="66675" cy="66675"/>
            </a:xfrm>
            <a:custGeom>
              <a:avLst/>
              <a:gdLst>
                <a:gd name="T0" fmla="*/ 23 w 23"/>
                <a:gd name="T1" fmla="*/ 12 h 24"/>
                <a:gd name="T2" fmla="*/ 12 w 23"/>
                <a:gd name="T3" fmla="*/ 23 h 24"/>
                <a:gd name="T4" fmla="*/ 0 w 23"/>
                <a:gd name="T5" fmla="*/ 12 h 24"/>
                <a:gd name="T6" fmla="*/ 12 w 23"/>
                <a:gd name="T7" fmla="*/ 0 h 24"/>
                <a:gd name="T8" fmla="*/ 23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3" y="12"/>
                  </a:moveTo>
                  <a:cubicBezTo>
                    <a:pt x="23" y="18"/>
                    <a:pt x="18" y="23"/>
                    <a:pt x="12" y="23"/>
                  </a:cubicBezTo>
                  <a:cubicBezTo>
                    <a:pt x="6" y="24"/>
                    <a:pt x="0" y="18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8" y="0"/>
                    <a:pt x="23" y="6"/>
                    <a:pt x="23" y="1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56" name="グループ化 755"/>
          <p:cNvGrpSpPr/>
          <p:nvPr/>
        </p:nvGrpSpPr>
        <p:grpSpPr>
          <a:xfrm>
            <a:off x="3797300" y="5505451"/>
            <a:ext cx="663575" cy="714375"/>
            <a:chOff x="3797300" y="5505451"/>
            <a:chExt cx="663575" cy="714375"/>
          </a:xfrm>
        </p:grpSpPr>
        <p:sp>
          <p:nvSpPr>
            <p:cNvPr id="262" name="Freeform 587"/>
            <p:cNvSpPr>
              <a:spLocks/>
            </p:cNvSpPr>
            <p:nvPr/>
          </p:nvSpPr>
          <p:spPr bwMode="auto">
            <a:xfrm>
              <a:off x="4291012" y="5956301"/>
              <a:ext cx="17463" cy="230188"/>
            </a:xfrm>
            <a:custGeom>
              <a:avLst/>
              <a:gdLst>
                <a:gd name="T0" fmla="*/ 3 w 6"/>
                <a:gd name="T1" fmla="*/ 81 h 81"/>
                <a:gd name="T2" fmla="*/ 3 w 6"/>
                <a:gd name="T3" fmla="*/ 81 h 81"/>
                <a:gd name="T4" fmla="*/ 0 w 6"/>
                <a:gd name="T5" fmla="*/ 77 h 81"/>
                <a:gd name="T6" fmla="*/ 0 w 6"/>
                <a:gd name="T7" fmla="*/ 3 h 81"/>
                <a:gd name="T8" fmla="*/ 3 w 6"/>
                <a:gd name="T9" fmla="*/ 0 h 81"/>
                <a:gd name="T10" fmla="*/ 3 w 6"/>
                <a:gd name="T11" fmla="*/ 0 h 81"/>
                <a:gd name="T12" fmla="*/ 6 w 6"/>
                <a:gd name="T13" fmla="*/ 3 h 81"/>
                <a:gd name="T14" fmla="*/ 6 w 6"/>
                <a:gd name="T15" fmla="*/ 79 h 81"/>
                <a:gd name="T16" fmla="*/ 3 w 6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1"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1" y="81"/>
                    <a:pt x="0" y="79"/>
                    <a:pt x="0" y="7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81"/>
                    <a:pt x="5" y="81"/>
                    <a:pt x="3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3" name="Oval 588"/>
            <p:cNvSpPr>
              <a:spLocks noChangeArrowheads="1"/>
            </p:cNvSpPr>
            <p:nvPr/>
          </p:nvSpPr>
          <p:spPr bwMode="auto">
            <a:xfrm>
              <a:off x="4305300" y="5789613"/>
              <a:ext cx="53975" cy="55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4" name="Freeform 589"/>
            <p:cNvSpPr>
              <a:spLocks/>
            </p:cNvSpPr>
            <p:nvPr/>
          </p:nvSpPr>
          <p:spPr bwMode="auto">
            <a:xfrm>
              <a:off x="3962400" y="5505451"/>
              <a:ext cx="404813" cy="442913"/>
            </a:xfrm>
            <a:custGeom>
              <a:avLst/>
              <a:gdLst>
                <a:gd name="T0" fmla="*/ 54 w 143"/>
                <a:gd name="T1" fmla="*/ 10 h 156"/>
                <a:gd name="T2" fmla="*/ 10 w 143"/>
                <a:gd name="T3" fmla="*/ 94 h 156"/>
                <a:gd name="T4" fmla="*/ 89 w 143"/>
                <a:gd name="T5" fmla="*/ 148 h 156"/>
                <a:gd name="T6" fmla="*/ 133 w 143"/>
                <a:gd name="T7" fmla="*/ 64 h 156"/>
                <a:gd name="T8" fmla="*/ 54 w 143"/>
                <a:gd name="T9" fmla="*/ 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56">
                  <a:moveTo>
                    <a:pt x="54" y="10"/>
                  </a:moveTo>
                  <a:cubicBezTo>
                    <a:pt x="20" y="18"/>
                    <a:pt x="0" y="56"/>
                    <a:pt x="10" y="94"/>
                  </a:cubicBezTo>
                  <a:cubicBezTo>
                    <a:pt x="20" y="132"/>
                    <a:pt x="54" y="156"/>
                    <a:pt x="89" y="148"/>
                  </a:cubicBezTo>
                  <a:cubicBezTo>
                    <a:pt x="123" y="140"/>
                    <a:pt x="143" y="102"/>
                    <a:pt x="133" y="64"/>
                  </a:cubicBezTo>
                  <a:cubicBezTo>
                    <a:pt x="125" y="25"/>
                    <a:pt x="89" y="0"/>
                    <a:pt x="54" y="1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5" name="Freeform 590"/>
            <p:cNvSpPr>
              <a:spLocks/>
            </p:cNvSpPr>
            <p:nvPr/>
          </p:nvSpPr>
          <p:spPr bwMode="auto">
            <a:xfrm>
              <a:off x="3797300" y="5930901"/>
              <a:ext cx="663575" cy="288925"/>
            </a:xfrm>
            <a:custGeom>
              <a:avLst/>
              <a:gdLst>
                <a:gd name="T0" fmla="*/ 186 w 234"/>
                <a:gd name="T1" fmla="*/ 8 h 102"/>
                <a:gd name="T2" fmla="*/ 163 w 234"/>
                <a:gd name="T3" fmla="*/ 25 h 102"/>
                <a:gd name="T4" fmla="*/ 115 w 234"/>
                <a:gd name="T5" fmla="*/ 25 h 102"/>
                <a:gd name="T6" fmla="*/ 61 w 234"/>
                <a:gd name="T7" fmla="*/ 0 h 102"/>
                <a:gd name="T8" fmla="*/ 0 w 234"/>
                <a:gd name="T9" fmla="*/ 102 h 102"/>
                <a:gd name="T10" fmla="*/ 234 w 234"/>
                <a:gd name="T11" fmla="*/ 102 h 102"/>
                <a:gd name="T12" fmla="*/ 217 w 234"/>
                <a:gd name="T13" fmla="*/ 40 h 102"/>
                <a:gd name="T14" fmla="*/ 186 w 234"/>
                <a:gd name="T15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102">
                  <a:moveTo>
                    <a:pt x="186" y="8"/>
                  </a:moveTo>
                  <a:cubicBezTo>
                    <a:pt x="180" y="8"/>
                    <a:pt x="173" y="20"/>
                    <a:pt x="163" y="25"/>
                  </a:cubicBezTo>
                  <a:cubicBezTo>
                    <a:pt x="153" y="30"/>
                    <a:pt x="143" y="38"/>
                    <a:pt x="115" y="25"/>
                  </a:cubicBezTo>
                  <a:cubicBezTo>
                    <a:pt x="88" y="12"/>
                    <a:pt x="84" y="0"/>
                    <a:pt x="61" y="0"/>
                  </a:cubicBezTo>
                  <a:cubicBezTo>
                    <a:pt x="38" y="0"/>
                    <a:pt x="0" y="41"/>
                    <a:pt x="0" y="102"/>
                  </a:cubicBezTo>
                  <a:cubicBezTo>
                    <a:pt x="234" y="102"/>
                    <a:pt x="234" y="102"/>
                    <a:pt x="234" y="102"/>
                  </a:cubicBezTo>
                  <a:cubicBezTo>
                    <a:pt x="234" y="102"/>
                    <a:pt x="230" y="61"/>
                    <a:pt x="217" y="40"/>
                  </a:cubicBezTo>
                  <a:cubicBezTo>
                    <a:pt x="201" y="8"/>
                    <a:pt x="193" y="8"/>
                    <a:pt x="186" y="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6" name="Freeform 591"/>
            <p:cNvSpPr>
              <a:spLocks noEditPoints="1"/>
            </p:cNvSpPr>
            <p:nvPr/>
          </p:nvSpPr>
          <p:spPr bwMode="auto">
            <a:xfrm>
              <a:off x="4183062" y="5746751"/>
              <a:ext cx="231775" cy="442913"/>
            </a:xfrm>
            <a:custGeom>
              <a:avLst/>
              <a:gdLst>
                <a:gd name="T0" fmla="*/ 72 w 82"/>
                <a:gd name="T1" fmla="*/ 0 h 156"/>
                <a:gd name="T2" fmla="*/ 10 w 82"/>
                <a:gd name="T3" fmla="*/ 0 h 156"/>
                <a:gd name="T4" fmla="*/ 0 w 82"/>
                <a:gd name="T5" fmla="*/ 10 h 156"/>
                <a:gd name="T6" fmla="*/ 0 w 82"/>
                <a:gd name="T7" fmla="*/ 53 h 156"/>
                <a:gd name="T8" fmla="*/ 11 w 82"/>
                <a:gd name="T9" fmla="*/ 63 h 156"/>
                <a:gd name="T10" fmla="*/ 23 w 82"/>
                <a:gd name="T11" fmla="*/ 63 h 156"/>
                <a:gd name="T12" fmla="*/ 23 w 82"/>
                <a:gd name="T13" fmla="*/ 140 h 156"/>
                <a:gd name="T14" fmla="*/ 38 w 82"/>
                <a:gd name="T15" fmla="*/ 156 h 156"/>
                <a:gd name="T16" fmla="*/ 52 w 82"/>
                <a:gd name="T17" fmla="*/ 142 h 156"/>
                <a:gd name="T18" fmla="*/ 56 w 82"/>
                <a:gd name="T19" fmla="*/ 142 h 156"/>
                <a:gd name="T20" fmla="*/ 56 w 82"/>
                <a:gd name="T21" fmla="*/ 132 h 156"/>
                <a:gd name="T22" fmla="*/ 61 w 82"/>
                <a:gd name="T23" fmla="*/ 127 h 156"/>
                <a:gd name="T24" fmla="*/ 61 w 82"/>
                <a:gd name="T25" fmla="*/ 122 h 156"/>
                <a:gd name="T26" fmla="*/ 52 w 82"/>
                <a:gd name="T27" fmla="*/ 115 h 156"/>
                <a:gd name="T28" fmla="*/ 52 w 82"/>
                <a:gd name="T29" fmla="*/ 110 h 156"/>
                <a:gd name="T30" fmla="*/ 56 w 82"/>
                <a:gd name="T31" fmla="*/ 107 h 156"/>
                <a:gd name="T32" fmla="*/ 61 w 82"/>
                <a:gd name="T33" fmla="*/ 99 h 156"/>
                <a:gd name="T34" fmla="*/ 56 w 82"/>
                <a:gd name="T35" fmla="*/ 91 h 156"/>
                <a:gd name="T36" fmla="*/ 52 w 82"/>
                <a:gd name="T37" fmla="*/ 84 h 156"/>
                <a:gd name="T38" fmla="*/ 52 w 82"/>
                <a:gd name="T39" fmla="*/ 81 h 156"/>
                <a:gd name="T40" fmla="*/ 64 w 82"/>
                <a:gd name="T41" fmla="*/ 64 h 156"/>
                <a:gd name="T42" fmla="*/ 64 w 82"/>
                <a:gd name="T43" fmla="*/ 64 h 156"/>
                <a:gd name="T44" fmla="*/ 64 w 82"/>
                <a:gd name="T45" fmla="*/ 64 h 156"/>
                <a:gd name="T46" fmla="*/ 72 w 82"/>
                <a:gd name="T47" fmla="*/ 64 h 156"/>
                <a:gd name="T48" fmla="*/ 82 w 82"/>
                <a:gd name="T49" fmla="*/ 54 h 156"/>
                <a:gd name="T50" fmla="*/ 82 w 82"/>
                <a:gd name="T51" fmla="*/ 10 h 156"/>
                <a:gd name="T52" fmla="*/ 72 w 82"/>
                <a:gd name="T53" fmla="*/ 0 h 156"/>
                <a:gd name="T54" fmla="*/ 36 w 82"/>
                <a:gd name="T55" fmla="*/ 143 h 156"/>
                <a:gd name="T56" fmla="*/ 33 w 82"/>
                <a:gd name="T57" fmla="*/ 148 h 156"/>
                <a:gd name="T58" fmla="*/ 29 w 82"/>
                <a:gd name="T59" fmla="*/ 143 h 156"/>
                <a:gd name="T60" fmla="*/ 29 w 82"/>
                <a:gd name="T61" fmla="*/ 71 h 156"/>
                <a:gd name="T62" fmla="*/ 33 w 82"/>
                <a:gd name="T63" fmla="*/ 66 h 156"/>
                <a:gd name="T64" fmla="*/ 36 w 82"/>
                <a:gd name="T65" fmla="*/ 71 h 156"/>
                <a:gd name="T66" fmla="*/ 36 w 82"/>
                <a:gd name="T67" fmla="*/ 143 h 156"/>
                <a:gd name="T68" fmla="*/ 41 w 82"/>
                <a:gd name="T69" fmla="*/ 27 h 156"/>
                <a:gd name="T70" fmla="*/ 31 w 82"/>
                <a:gd name="T71" fmla="*/ 17 h 156"/>
                <a:gd name="T72" fmla="*/ 41 w 82"/>
                <a:gd name="T73" fmla="*/ 7 h 156"/>
                <a:gd name="T74" fmla="*/ 51 w 82"/>
                <a:gd name="T75" fmla="*/ 17 h 156"/>
                <a:gd name="T76" fmla="*/ 41 w 82"/>
                <a:gd name="T77" fmla="*/ 2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2" h="156">
                  <a:moveTo>
                    <a:pt x="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5" y="63"/>
                    <a:pt x="11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50"/>
                    <a:pt x="29" y="156"/>
                    <a:pt x="38" y="156"/>
                  </a:cubicBezTo>
                  <a:cubicBezTo>
                    <a:pt x="46" y="156"/>
                    <a:pt x="52" y="150"/>
                    <a:pt x="52" y="142"/>
                  </a:cubicBezTo>
                  <a:cubicBezTo>
                    <a:pt x="54" y="142"/>
                    <a:pt x="56" y="142"/>
                    <a:pt x="56" y="142"/>
                  </a:cubicBezTo>
                  <a:cubicBezTo>
                    <a:pt x="56" y="142"/>
                    <a:pt x="56" y="133"/>
                    <a:pt x="56" y="132"/>
                  </a:cubicBezTo>
                  <a:cubicBezTo>
                    <a:pt x="56" y="128"/>
                    <a:pt x="61" y="127"/>
                    <a:pt x="61" y="127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56" y="120"/>
                    <a:pt x="52" y="117"/>
                    <a:pt x="52" y="115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4" y="109"/>
                    <a:pt x="56" y="107"/>
                    <a:pt x="56" y="107"/>
                  </a:cubicBezTo>
                  <a:cubicBezTo>
                    <a:pt x="57" y="105"/>
                    <a:pt x="61" y="99"/>
                    <a:pt x="61" y="99"/>
                  </a:cubicBezTo>
                  <a:cubicBezTo>
                    <a:pt x="61" y="99"/>
                    <a:pt x="56" y="92"/>
                    <a:pt x="56" y="91"/>
                  </a:cubicBezTo>
                  <a:cubicBezTo>
                    <a:pt x="54" y="89"/>
                    <a:pt x="54" y="86"/>
                    <a:pt x="52" y="84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4" y="73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7" y="64"/>
                    <a:pt x="82" y="59"/>
                    <a:pt x="82" y="54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5"/>
                    <a:pt x="79" y="0"/>
                    <a:pt x="72" y="0"/>
                  </a:cubicBezTo>
                  <a:close/>
                  <a:moveTo>
                    <a:pt x="36" y="143"/>
                  </a:moveTo>
                  <a:cubicBezTo>
                    <a:pt x="36" y="146"/>
                    <a:pt x="36" y="148"/>
                    <a:pt x="33" y="148"/>
                  </a:cubicBezTo>
                  <a:cubicBezTo>
                    <a:pt x="29" y="148"/>
                    <a:pt x="29" y="145"/>
                    <a:pt x="29" y="143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68"/>
                    <a:pt x="31" y="66"/>
                    <a:pt x="33" y="66"/>
                  </a:cubicBezTo>
                  <a:cubicBezTo>
                    <a:pt x="36" y="66"/>
                    <a:pt x="36" y="69"/>
                    <a:pt x="36" y="71"/>
                  </a:cubicBezTo>
                  <a:lnTo>
                    <a:pt x="36" y="143"/>
                  </a:lnTo>
                  <a:close/>
                  <a:moveTo>
                    <a:pt x="41" y="27"/>
                  </a:moveTo>
                  <a:cubicBezTo>
                    <a:pt x="36" y="27"/>
                    <a:pt x="31" y="22"/>
                    <a:pt x="31" y="17"/>
                  </a:cubicBezTo>
                  <a:cubicBezTo>
                    <a:pt x="31" y="12"/>
                    <a:pt x="36" y="7"/>
                    <a:pt x="41" y="7"/>
                  </a:cubicBezTo>
                  <a:cubicBezTo>
                    <a:pt x="46" y="7"/>
                    <a:pt x="51" y="12"/>
                    <a:pt x="51" y="17"/>
                  </a:cubicBezTo>
                  <a:cubicBezTo>
                    <a:pt x="51" y="22"/>
                    <a:pt x="48" y="27"/>
                    <a:pt x="41" y="27"/>
                  </a:cubicBezTo>
                  <a:close/>
                </a:path>
              </a:pathLst>
            </a:custGeom>
            <a:solidFill>
              <a:srgbClr val="0078D7"/>
            </a:solidFill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58" name="グループ化 757"/>
          <p:cNvGrpSpPr/>
          <p:nvPr/>
        </p:nvGrpSpPr>
        <p:grpSpPr>
          <a:xfrm>
            <a:off x="4724400" y="5511801"/>
            <a:ext cx="652463" cy="696913"/>
            <a:chOff x="4724400" y="5511801"/>
            <a:chExt cx="652463" cy="696913"/>
          </a:xfrm>
        </p:grpSpPr>
        <p:sp>
          <p:nvSpPr>
            <p:cNvPr id="267" name="Freeform 592"/>
            <p:cNvSpPr>
              <a:spLocks/>
            </p:cNvSpPr>
            <p:nvPr/>
          </p:nvSpPr>
          <p:spPr bwMode="auto">
            <a:xfrm>
              <a:off x="4891087" y="5511801"/>
              <a:ext cx="396875" cy="430213"/>
            </a:xfrm>
            <a:custGeom>
              <a:avLst/>
              <a:gdLst>
                <a:gd name="T0" fmla="*/ 53 w 140"/>
                <a:gd name="T1" fmla="*/ 8 h 152"/>
                <a:gd name="T2" fmla="*/ 9 w 140"/>
                <a:gd name="T3" fmla="*/ 91 h 152"/>
                <a:gd name="T4" fmla="*/ 87 w 140"/>
                <a:gd name="T5" fmla="*/ 144 h 152"/>
                <a:gd name="T6" fmla="*/ 131 w 140"/>
                <a:gd name="T7" fmla="*/ 60 h 152"/>
                <a:gd name="T8" fmla="*/ 53 w 140"/>
                <a:gd name="T9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2">
                  <a:moveTo>
                    <a:pt x="53" y="8"/>
                  </a:moveTo>
                  <a:cubicBezTo>
                    <a:pt x="19" y="16"/>
                    <a:pt x="0" y="53"/>
                    <a:pt x="9" y="91"/>
                  </a:cubicBezTo>
                  <a:cubicBezTo>
                    <a:pt x="19" y="129"/>
                    <a:pt x="53" y="152"/>
                    <a:pt x="87" y="144"/>
                  </a:cubicBezTo>
                  <a:cubicBezTo>
                    <a:pt x="121" y="136"/>
                    <a:pt x="140" y="99"/>
                    <a:pt x="131" y="60"/>
                  </a:cubicBezTo>
                  <a:cubicBezTo>
                    <a:pt x="121" y="23"/>
                    <a:pt x="86" y="0"/>
                    <a:pt x="53" y="8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8" name="Freeform 593"/>
            <p:cNvSpPr>
              <a:spLocks/>
            </p:cNvSpPr>
            <p:nvPr/>
          </p:nvSpPr>
          <p:spPr bwMode="auto">
            <a:xfrm>
              <a:off x="4724400" y="5927726"/>
              <a:ext cx="652463" cy="280988"/>
            </a:xfrm>
            <a:custGeom>
              <a:avLst/>
              <a:gdLst>
                <a:gd name="T0" fmla="*/ 184 w 230"/>
                <a:gd name="T1" fmla="*/ 7 h 99"/>
                <a:gd name="T2" fmla="*/ 161 w 230"/>
                <a:gd name="T3" fmla="*/ 23 h 99"/>
                <a:gd name="T4" fmla="*/ 115 w 230"/>
                <a:gd name="T5" fmla="*/ 23 h 99"/>
                <a:gd name="T6" fmla="*/ 60 w 230"/>
                <a:gd name="T7" fmla="*/ 0 h 99"/>
                <a:gd name="T8" fmla="*/ 0 w 230"/>
                <a:gd name="T9" fmla="*/ 99 h 99"/>
                <a:gd name="T10" fmla="*/ 230 w 230"/>
                <a:gd name="T11" fmla="*/ 99 h 99"/>
                <a:gd name="T12" fmla="*/ 215 w 230"/>
                <a:gd name="T13" fmla="*/ 37 h 99"/>
                <a:gd name="T14" fmla="*/ 184 w 230"/>
                <a:gd name="T15" fmla="*/ 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99">
                  <a:moveTo>
                    <a:pt x="184" y="7"/>
                  </a:moveTo>
                  <a:cubicBezTo>
                    <a:pt x="178" y="6"/>
                    <a:pt x="171" y="19"/>
                    <a:pt x="161" y="23"/>
                  </a:cubicBezTo>
                  <a:cubicBezTo>
                    <a:pt x="152" y="27"/>
                    <a:pt x="142" y="36"/>
                    <a:pt x="115" y="23"/>
                  </a:cubicBezTo>
                  <a:cubicBezTo>
                    <a:pt x="87" y="10"/>
                    <a:pt x="84" y="0"/>
                    <a:pt x="60" y="0"/>
                  </a:cubicBezTo>
                  <a:cubicBezTo>
                    <a:pt x="37" y="0"/>
                    <a:pt x="1" y="40"/>
                    <a:pt x="0" y="99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30" y="99"/>
                    <a:pt x="228" y="58"/>
                    <a:pt x="215" y="37"/>
                  </a:cubicBezTo>
                  <a:cubicBezTo>
                    <a:pt x="199" y="8"/>
                    <a:pt x="191" y="7"/>
                    <a:pt x="184" y="7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269" name="Freeform 594"/>
          <p:cNvSpPr>
            <a:spLocks noEditPoints="1"/>
          </p:cNvSpPr>
          <p:nvPr/>
        </p:nvSpPr>
        <p:spPr bwMode="auto">
          <a:xfrm>
            <a:off x="5637212" y="5537201"/>
            <a:ext cx="663575" cy="679450"/>
          </a:xfrm>
          <a:custGeom>
            <a:avLst/>
            <a:gdLst>
              <a:gd name="T0" fmla="*/ 398 w 418"/>
              <a:gd name="T1" fmla="*/ 19 h 428"/>
              <a:gd name="T2" fmla="*/ 359 w 418"/>
              <a:gd name="T3" fmla="*/ 0 h 428"/>
              <a:gd name="T4" fmla="*/ 61 w 418"/>
              <a:gd name="T5" fmla="*/ 19 h 428"/>
              <a:gd name="T6" fmla="*/ 20 w 418"/>
              <a:gd name="T7" fmla="*/ 0 h 428"/>
              <a:gd name="T8" fmla="*/ 0 w 418"/>
              <a:gd name="T9" fmla="*/ 428 h 428"/>
              <a:gd name="T10" fmla="*/ 20 w 418"/>
              <a:gd name="T11" fmla="*/ 409 h 428"/>
              <a:gd name="T12" fmla="*/ 61 w 418"/>
              <a:gd name="T13" fmla="*/ 428 h 428"/>
              <a:gd name="T14" fmla="*/ 359 w 418"/>
              <a:gd name="T15" fmla="*/ 409 h 428"/>
              <a:gd name="T16" fmla="*/ 398 w 418"/>
              <a:gd name="T17" fmla="*/ 428 h 428"/>
              <a:gd name="T18" fmla="*/ 418 w 418"/>
              <a:gd name="T19" fmla="*/ 0 h 428"/>
              <a:gd name="T20" fmla="*/ 61 w 418"/>
              <a:gd name="T21" fmla="*/ 378 h 428"/>
              <a:gd name="T22" fmla="*/ 20 w 418"/>
              <a:gd name="T23" fmla="*/ 348 h 428"/>
              <a:gd name="T24" fmla="*/ 61 w 418"/>
              <a:gd name="T25" fmla="*/ 378 h 428"/>
              <a:gd name="T26" fmla="*/ 20 w 418"/>
              <a:gd name="T27" fmla="*/ 318 h 428"/>
              <a:gd name="T28" fmla="*/ 61 w 418"/>
              <a:gd name="T29" fmla="*/ 289 h 428"/>
              <a:gd name="T30" fmla="*/ 61 w 418"/>
              <a:gd name="T31" fmla="*/ 259 h 428"/>
              <a:gd name="T32" fmla="*/ 20 w 418"/>
              <a:gd name="T33" fmla="*/ 228 h 428"/>
              <a:gd name="T34" fmla="*/ 61 w 418"/>
              <a:gd name="T35" fmla="*/ 259 h 428"/>
              <a:gd name="T36" fmla="*/ 20 w 418"/>
              <a:gd name="T37" fmla="*/ 200 h 428"/>
              <a:gd name="T38" fmla="*/ 61 w 418"/>
              <a:gd name="T39" fmla="*/ 169 h 428"/>
              <a:gd name="T40" fmla="*/ 61 w 418"/>
              <a:gd name="T41" fmla="*/ 139 h 428"/>
              <a:gd name="T42" fmla="*/ 20 w 418"/>
              <a:gd name="T43" fmla="*/ 109 h 428"/>
              <a:gd name="T44" fmla="*/ 61 w 418"/>
              <a:gd name="T45" fmla="*/ 139 h 428"/>
              <a:gd name="T46" fmla="*/ 20 w 418"/>
              <a:gd name="T47" fmla="*/ 80 h 428"/>
              <a:gd name="T48" fmla="*/ 61 w 418"/>
              <a:gd name="T49" fmla="*/ 50 h 428"/>
              <a:gd name="T50" fmla="*/ 339 w 418"/>
              <a:gd name="T51" fmla="*/ 398 h 428"/>
              <a:gd name="T52" fmla="*/ 80 w 418"/>
              <a:gd name="T53" fmla="*/ 228 h 428"/>
              <a:gd name="T54" fmla="*/ 339 w 418"/>
              <a:gd name="T55" fmla="*/ 398 h 428"/>
              <a:gd name="T56" fmla="*/ 339 w 418"/>
              <a:gd name="T57" fmla="*/ 200 h 428"/>
              <a:gd name="T58" fmla="*/ 80 w 418"/>
              <a:gd name="T59" fmla="*/ 30 h 428"/>
              <a:gd name="T60" fmla="*/ 339 w 418"/>
              <a:gd name="T61" fmla="*/ 200 h 428"/>
              <a:gd name="T62" fmla="*/ 398 w 418"/>
              <a:gd name="T63" fmla="*/ 378 h 428"/>
              <a:gd name="T64" fmla="*/ 359 w 418"/>
              <a:gd name="T65" fmla="*/ 348 h 428"/>
              <a:gd name="T66" fmla="*/ 398 w 418"/>
              <a:gd name="T67" fmla="*/ 378 h 428"/>
              <a:gd name="T68" fmla="*/ 359 w 418"/>
              <a:gd name="T69" fmla="*/ 318 h 428"/>
              <a:gd name="T70" fmla="*/ 398 w 418"/>
              <a:gd name="T71" fmla="*/ 289 h 428"/>
              <a:gd name="T72" fmla="*/ 398 w 418"/>
              <a:gd name="T73" fmla="*/ 259 h 428"/>
              <a:gd name="T74" fmla="*/ 359 w 418"/>
              <a:gd name="T75" fmla="*/ 228 h 428"/>
              <a:gd name="T76" fmla="*/ 398 w 418"/>
              <a:gd name="T77" fmla="*/ 259 h 428"/>
              <a:gd name="T78" fmla="*/ 359 w 418"/>
              <a:gd name="T79" fmla="*/ 200 h 428"/>
              <a:gd name="T80" fmla="*/ 398 w 418"/>
              <a:gd name="T81" fmla="*/ 169 h 428"/>
              <a:gd name="T82" fmla="*/ 398 w 418"/>
              <a:gd name="T83" fmla="*/ 139 h 428"/>
              <a:gd name="T84" fmla="*/ 359 w 418"/>
              <a:gd name="T85" fmla="*/ 109 h 428"/>
              <a:gd name="T86" fmla="*/ 398 w 418"/>
              <a:gd name="T87" fmla="*/ 139 h 428"/>
              <a:gd name="T88" fmla="*/ 359 w 418"/>
              <a:gd name="T89" fmla="*/ 80 h 428"/>
              <a:gd name="T90" fmla="*/ 398 w 418"/>
              <a:gd name="T91" fmla="*/ 5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8" h="428">
                <a:moveTo>
                  <a:pt x="398" y="0"/>
                </a:moveTo>
                <a:lnTo>
                  <a:pt x="398" y="19"/>
                </a:lnTo>
                <a:lnTo>
                  <a:pt x="359" y="19"/>
                </a:lnTo>
                <a:lnTo>
                  <a:pt x="359" y="0"/>
                </a:lnTo>
                <a:lnTo>
                  <a:pt x="61" y="0"/>
                </a:lnTo>
                <a:lnTo>
                  <a:pt x="61" y="19"/>
                </a:lnTo>
                <a:lnTo>
                  <a:pt x="20" y="19"/>
                </a:lnTo>
                <a:lnTo>
                  <a:pt x="20" y="0"/>
                </a:lnTo>
                <a:lnTo>
                  <a:pt x="0" y="0"/>
                </a:lnTo>
                <a:lnTo>
                  <a:pt x="0" y="428"/>
                </a:lnTo>
                <a:lnTo>
                  <a:pt x="20" y="428"/>
                </a:lnTo>
                <a:lnTo>
                  <a:pt x="20" y="409"/>
                </a:lnTo>
                <a:lnTo>
                  <a:pt x="61" y="409"/>
                </a:lnTo>
                <a:lnTo>
                  <a:pt x="61" y="428"/>
                </a:lnTo>
                <a:lnTo>
                  <a:pt x="359" y="428"/>
                </a:lnTo>
                <a:lnTo>
                  <a:pt x="359" y="409"/>
                </a:lnTo>
                <a:lnTo>
                  <a:pt x="398" y="409"/>
                </a:lnTo>
                <a:lnTo>
                  <a:pt x="398" y="428"/>
                </a:lnTo>
                <a:lnTo>
                  <a:pt x="418" y="428"/>
                </a:lnTo>
                <a:lnTo>
                  <a:pt x="418" y="0"/>
                </a:lnTo>
                <a:lnTo>
                  <a:pt x="398" y="0"/>
                </a:lnTo>
                <a:close/>
                <a:moveTo>
                  <a:pt x="61" y="378"/>
                </a:moveTo>
                <a:lnTo>
                  <a:pt x="20" y="378"/>
                </a:lnTo>
                <a:lnTo>
                  <a:pt x="20" y="348"/>
                </a:lnTo>
                <a:lnTo>
                  <a:pt x="61" y="348"/>
                </a:lnTo>
                <a:lnTo>
                  <a:pt x="61" y="378"/>
                </a:lnTo>
                <a:close/>
                <a:moveTo>
                  <a:pt x="61" y="318"/>
                </a:moveTo>
                <a:lnTo>
                  <a:pt x="20" y="318"/>
                </a:lnTo>
                <a:lnTo>
                  <a:pt x="20" y="289"/>
                </a:lnTo>
                <a:lnTo>
                  <a:pt x="61" y="289"/>
                </a:lnTo>
                <a:lnTo>
                  <a:pt x="61" y="318"/>
                </a:lnTo>
                <a:close/>
                <a:moveTo>
                  <a:pt x="61" y="259"/>
                </a:moveTo>
                <a:lnTo>
                  <a:pt x="20" y="259"/>
                </a:lnTo>
                <a:lnTo>
                  <a:pt x="20" y="228"/>
                </a:lnTo>
                <a:lnTo>
                  <a:pt x="61" y="228"/>
                </a:lnTo>
                <a:lnTo>
                  <a:pt x="61" y="259"/>
                </a:lnTo>
                <a:close/>
                <a:moveTo>
                  <a:pt x="61" y="200"/>
                </a:moveTo>
                <a:lnTo>
                  <a:pt x="20" y="200"/>
                </a:lnTo>
                <a:lnTo>
                  <a:pt x="20" y="169"/>
                </a:lnTo>
                <a:lnTo>
                  <a:pt x="61" y="169"/>
                </a:lnTo>
                <a:lnTo>
                  <a:pt x="61" y="200"/>
                </a:lnTo>
                <a:close/>
                <a:moveTo>
                  <a:pt x="61" y="139"/>
                </a:moveTo>
                <a:lnTo>
                  <a:pt x="20" y="139"/>
                </a:lnTo>
                <a:lnTo>
                  <a:pt x="20" y="109"/>
                </a:lnTo>
                <a:lnTo>
                  <a:pt x="61" y="109"/>
                </a:lnTo>
                <a:lnTo>
                  <a:pt x="61" y="139"/>
                </a:lnTo>
                <a:close/>
                <a:moveTo>
                  <a:pt x="61" y="80"/>
                </a:moveTo>
                <a:lnTo>
                  <a:pt x="20" y="80"/>
                </a:lnTo>
                <a:lnTo>
                  <a:pt x="20" y="50"/>
                </a:lnTo>
                <a:lnTo>
                  <a:pt x="61" y="50"/>
                </a:lnTo>
                <a:lnTo>
                  <a:pt x="61" y="80"/>
                </a:lnTo>
                <a:close/>
                <a:moveTo>
                  <a:pt x="339" y="398"/>
                </a:moveTo>
                <a:lnTo>
                  <a:pt x="80" y="398"/>
                </a:lnTo>
                <a:lnTo>
                  <a:pt x="80" y="228"/>
                </a:lnTo>
                <a:lnTo>
                  <a:pt x="339" y="228"/>
                </a:lnTo>
                <a:lnTo>
                  <a:pt x="339" y="398"/>
                </a:lnTo>
                <a:lnTo>
                  <a:pt x="339" y="398"/>
                </a:lnTo>
                <a:close/>
                <a:moveTo>
                  <a:pt x="339" y="200"/>
                </a:moveTo>
                <a:lnTo>
                  <a:pt x="80" y="200"/>
                </a:lnTo>
                <a:lnTo>
                  <a:pt x="80" y="30"/>
                </a:lnTo>
                <a:lnTo>
                  <a:pt x="339" y="30"/>
                </a:lnTo>
                <a:lnTo>
                  <a:pt x="339" y="200"/>
                </a:lnTo>
                <a:lnTo>
                  <a:pt x="339" y="200"/>
                </a:lnTo>
                <a:close/>
                <a:moveTo>
                  <a:pt x="398" y="378"/>
                </a:moveTo>
                <a:lnTo>
                  <a:pt x="359" y="378"/>
                </a:lnTo>
                <a:lnTo>
                  <a:pt x="359" y="348"/>
                </a:lnTo>
                <a:lnTo>
                  <a:pt x="398" y="348"/>
                </a:lnTo>
                <a:lnTo>
                  <a:pt x="398" y="378"/>
                </a:lnTo>
                <a:close/>
                <a:moveTo>
                  <a:pt x="398" y="318"/>
                </a:moveTo>
                <a:lnTo>
                  <a:pt x="359" y="318"/>
                </a:lnTo>
                <a:lnTo>
                  <a:pt x="359" y="289"/>
                </a:lnTo>
                <a:lnTo>
                  <a:pt x="398" y="289"/>
                </a:lnTo>
                <a:lnTo>
                  <a:pt x="398" y="318"/>
                </a:lnTo>
                <a:close/>
                <a:moveTo>
                  <a:pt x="398" y="259"/>
                </a:moveTo>
                <a:lnTo>
                  <a:pt x="359" y="259"/>
                </a:lnTo>
                <a:lnTo>
                  <a:pt x="359" y="228"/>
                </a:lnTo>
                <a:lnTo>
                  <a:pt x="398" y="228"/>
                </a:lnTo>
                <a:lnTo>
                  <a:pt x="398" y="259"/>
                </a:lnTo>
                <a:close/>
                <a:moveTo>
                  <a:pt x="398" y="200"/>
                </a:moveTo>
                <a:lnTo>
                  <a:pt x="359" y="200"/>
                </a:lnTo>
                <a:lnTo>
                  <a:pt x="359" y="169"/>
                </a:lnTo>
                <a:lnTo>
                  <a:pt x="398" y="169"/>
                </a:lnTo>
                <a:lnTo>
                  <a:pt x="398" y="200"/>
                </a:lnTo>
                <a:close/>
                <a:moveTo>
                  <a:pt x="398" y="139"/>
                </a:moveTo>
                <a:lnTo>
                  <a:pt x="359" y="139"/>
                </a:lnTo>
                <a:lnTo>
                  <a:pt x="359" y="109"/>
                </a:lnTo>
                <a:lnTo>
                  <a:pt x="398" y="109"/>
                </a:lnTo>
                <a:lnTo>
                  <a:pt x="398" y="139"/>
                </a:lnTo>
                <a:close/>
                <a:moveTo>
                  <a:pt x="398" y="80"/>
                </a:moveTo>
                <a:lnTo>
                  <a:pt x="359" y="80"/>
                </a:lnTo>
                <a:lnTo>
                  <a:pt x="359" y="50"/>
                </a:lnTo>
                <a:lnTo>
                  <a:pt x="398" y="50"/>
                </a:lnTo>
                <a:lnTo>
                  <a:pt x="398" y="80"/>
                </a:lnTo>
                <a:close/>
              </a:path>
            </a:pathLst>
          </a:custGeom>
          <a:solidFill>
            <a:srgbClr val="001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761" name="グループ化 760"/>
          <p:cNvGrpSpPr/>
          <p:nvPr/>
        </p:nvGrpSpPr>
        <p:grpSpPr>
          <a:xfrm>
            <a:off x="6545262" y="5548313"/>
            <a:ext cx="725488" cy="668338"/>
            <a:chOff x="6545262" y="5548313"/>
            <a:chExt cx="725488" cy="668338"/>
          </a:xfrm>
        </p:grpSpPr>
        <p:sp>
          <p:nvSpPr>
            <p:cNvPr id="270" name="Freeform 595"/>
            <p:cNvSpPr>
              <a:spLocks noEditPoints="1"/>
            </p:cNvSpPr>
            <p:nvPr/>
          </p:nvSpPr>
          <p:spPr bwMode="auto">
            <a:xfrm>
              <a:off x="6545262" y="5548313"/>
              <a:ext cx="725488" cy="668338"/>
            </a:xfrm>
            <a:custGeom>
              <a:avLst/>
              <a:gdLst>
                <a:gd name="T0" fmla="*/ 240 w 256"/>
                <a:gd name="T1" fmla="*/ 0 h 236"/>
                <a:gd name="T2" fmla="*/ 14 w 256"/>
                <a:gd name="T3" fmla="*/ 0 h 236"/>
                <a:gd name="T4" fmla="*/ 0 w 256"/>
                <a:gd name="T5" fmla="*/ 14 h 236"/>
                <a:gd name="T6" fmla="*/ 0 w 256"/>
                <a:gd name="T7" fmla="*/ 174 h 236"/>
                <a:gd name="T8" fmla="*/ 14 w 256"/>
                <a:gd name="T9" fmla="*/ 189 h 236"/>
                <a:gd name="T10" fmla="*/ 92 w 256"/>
                <a:gd name="T11" fmla="*/ 189 h 236"/>
                <a:gd name="T12" fmla="*/ 47 w 256"/>
                <a:gd name="T13" fmla="*/ 221 h 236"/>
                <a:gd name="T14" fmla="*/ 47 w 256"/>
                <a:gd name="T15" fmla="*/ 236 h 236"/>
                <a:gd name="T16" fmla="*/ 209 w 256"/>
                <a:gd name="T17" fmla="*/ 236 h 236"/>
                <a:gd name="T18" fmla="*/ 209 w 256"/>
                <a:gd name="T19" fmla="*/ 221 h 236"/>
                <a:gd name="T20" fmla="*/ 161 w 256"/>
                <a:gd name="T21" fmla="*/ 189 h 236"/>
                <a:gd name="T22" fmla="*/ 240 w 256"/>
                <a:gd name="T23" fmla="*/ 189 h 236"/>
                <a:gd name="T24" fmla="*/ 256 w 256"/>
                <a:gd name="T25" fmla="*/ 175 h 236"/>
                <a:gd name="T26" fmla="*/ 256 w 256"/>
                <a:gd name="T27" fmla="*/ 14 h 236"/>
                <a:gd name="T28" fmla="*/ 240 w 256"/>
                <a:gd name="T29" fmla="*/ 0 h 236"/>
                <a:gd name="T30" fmla="*/ 236 w 256"/>
                <a:gd name="T31" fmla="*/ 168 h 236"/>
                <a:gd name="T32" fmla="*/ 19 w 256"/>
                <a:gd name="T33" fmla="*/ 168 h 236"/>
                <a:gd name="T34" fmla="*/ 20 w 256"/>
                <a:gd name="T35" fmla="*/ 19 h 236"/>
                <a:gd name="T36" fmla="*/ 236 w 256"/>
                <a:gd name="T37" fmla="*/ 20 h 236"/>
                <a:gd name="T38" fmla="*/ 236 w 256"/>
                <a:gd name="T39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36">
                  <a:moveTo>
                    <a:pt x="24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2"/>
                    <a:pt x="6" y="189"/>
                    <a:pt x="14" y="189"/>
                  </a:cubicBezTo>
                  <a:cubicBezTo>
                    <a:pt x="92" y="189"/>
                    <a:pt x="92" y="189"/>
                    <a:pt x="92" y="189"/>
                  </a:cubicBezTo>
                  <a:cubicBezTo>
                    <a:pt x="100" y="218"/>
                    <a:pt x="96" y="221"/>
                    <a:pt x="47" y="221"/>
                  </a:cubicBezTo>
                  <a:cubicBezTo>
                    <a:pt x="47" y="236"/>
                    <a:pt x="47" y="236"/>
                    <a:pt x="47" y="236"/>
                  </a:cubicBezTo>
                  <a:cubicBezTo>
                    <a:pt x="209" y="236"/>
                    <a:pt x="209" y="236"/>
                    <a:pt x="209" y="236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160" y="221"/>
                    <a:pt x="153" y="218"/>
                    <a:pt x="161" y="189"/>
                  </a:cubicBezTo>
                  <a:cubicBezTo>
                    <a:pt x="240" y="189"/>
                    <a:pt x="240" y="189"/>
                    <a:pt x="240" y="189"/>
                  </a:cubicBezTo>
                  <a:cubicBezTo>
                    <a:pt x="248" y="189"/>
                    <a:pt x="256" y="182"/>
                    <a:pt x="256" y="175"/>
                  </a:cubicBezTo>
                  <a:cubicBezTo>
                    <a:pt x="256" y="14"/>
                    <a:pt x="256" y="14"/>
                    <a:pt x="256" y="14"/>
                  </a:cubicBezTo>
                  <a:cubicBezTo>
                    <a:pt x="256" y="6"/>
                    <a:pt x="248" y="0"/>
                    <a:pt x="240" y="0"/>
                  </a:cubicBezTo>
                  <a:close/>
                  <a:moveTo>
                    <a:pt x="236" y="168"/>
                  </a:moveTo>
                  <a:cubicBezTo>
                    <a:pt x="19" y="168"/>
                    <a:pt x="19" y="168"/>
                    <a:pt x="19" y="16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36" y="20"/>
                    <a:pt x="236" y="20"/>
                    <a:pt x="236" y="20"/>
                  </a:cubicBezTo>
                  <a:lnTo>
                    <a:pt x="236" y="168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1" name="Freeform 596"/>
            <p:cNvSpPr>
              <a:spLocks/>
            </p:cNvSpPr>
            <p:nvPr/>
          </p:nvSpPr>
          <p:spPr bwMode="auto">
            <a:xfrm>
              <a:off x="6788150" y="5667376"/>
              <a:ext cx="220663" cy="130175"/>
            </a:xfrm>
            <a:custGeom>
              <a:avLst/>
              <a:gdLst>
                <a:gd name="T0" fmla="*/ 139 w 139"/>
                <a:gd name="T1" fmla="*/ 41 h 82"/>
                <a:gd name="T2" fmla="*/ 70 w 139"/>
                <a:gd name="T3" fmla="*/ 0 h 82"/>
                <a:gd name="T4" fmla="*/ 0 w 139"/>
                <a:gd name="T5" fmla="*/ 41 h 82"/>
                <a:gd name="T6" fmla="*/ 0 w 139"/>
                <a:gd name="T7" fmla="*/ 41 h 82"/>
                <a:gd name="T8" fmla="*/ 70 w 139"/>
                <a:gd name="T9" fmla="*/ 82 h 82"/>
                <a:gd name="T10" fmla="*/ 139 w 139"/>
                <a:gd name="T11" fmla="*/ 41 h 82"/>
                <a:gd name="T12" fmla="*/ 139 w 139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82">
                  <a:moveTo>
                    <a:pt x="139" y="41"/>
                  </a:moveTo>
                  <a:lnTo>
                    <a:pt x="70" y="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70" y="82"/>
                  </a:lnTo>
                  <a:lnTo>
                    <a:pt x="139" y="41"/>
                  </a:lnTo>
                  <a:lnTo>
                    <a:pt x="139" y="41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2" name="Freeform 597"/>
            <p:cNvSpPr>
              <a:spLocks/>
            </p:cNvSpPr>
            <p:nvPr/>
          </p:nvSpPr>
          <p:spPr bwMode="auto">
            <a:xfrm>
              <a:off x="6907212" y="5757863"/>
              <a:ext cx="114300" cy="192088"/>
            </a:xfrm>
            <a:custGeom>
              <a:avLst/>
              <a:gdLst>
                <a:gd name="T0" fmla="*/ 0 w 72"/>
                <a:gd name="T1" fmla="*/ 41 h 121"/>
                <a:gd name="T2" fmla="*/ 0 w 72"/>
                <a:gd name="T3" fmla="*/ 121 h 121"/>
                <a:gd name="T4" fmla="*/ 72 w 72"/>
                <a:gd name="T5" fmla="*/ 80 h 121"/>
                <a:gd name="T6" fmla="*/ 72 w 72"/>
                <a:gd name="T7" fmla="*/ 0 h 121"/>
                <a:gd name="T8" fmla="*/ 0 w 72"/>
                <a:gd name="T9" fmla="*/ 4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21">
                  <a:moveTo>
                    <a:pt x="0" y="41"/>
                  </a:moveTo>
                  <a:lnTo>
                    <a:pt x="0" y="121"/>
                  </a:lnTo>
                  <a:lnTo>
                    <a:pt x="72" y="80"/>
                  </a:lnTo>
                  <a:lnTo>
                    <a:pt x="72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3" name="Freeform 598"/>
            <p:cNvSpPr>
              <a:spLocks/>
            </p:cNvSpPr>
            <p:nvPr/>
          </p:nvSpPr>
          <p:spPr bwMode="auto">
            <a:xfrm>
              <a:off x="6773862" y="5757863"/>
              <a:ext cx="114300" cy="192088"/>
            </a:xfrm>
            <a:custGeom>
              <a:avLst/>
              <a:gdLst>
                <a:gd name="T0" fmla="*/ 72 w 72"/>
                <a:gd name="T1" fmla="*/ 41 h 121"/>
                <a:gd name="T2" fmla="*/ 0 w 72"/>
                <a:gd name="T3" fmla="*/ 0 h 121"/>
                <a:gd name="T4" fmla="*/ 0 w 72"/>
                <a:gd name="T5" fmla="*/ 80 h 121"/>
                <a:gd name="T6" fmla="*/ 72 w 72"/>
                <a:gd name="T7" fmla="*/ 121 h 121"/>
                <a:gd name="T8" fmla="*/ 72 w 72"/>
                <a:gd name="T9" fmla="*/ 4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21">
                  <a:moveTo>
                    <a:pt x="72" y="41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72" y="121"/>
                  </a:lnTo>
                  <a:lnTo>
                    <a:pt x="72" y="41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63" name="グループ化 762"/>
          <p:cNvGrpSpPr/>
          <p:nvPr/>
        </p:nvGrpSpPr>
        <p:grpSpPr>
          <a:xfrm>
            <a:off x="7563644" y="5530852"/>
            <a:ext cx="512763" cy="682625"/>
            <a:chOff x="7581900" y="5537201"/>
            <a:chExt cx="512763" cy="682625"/>
          </a:xfrm>
        </p:grpSpPr>
        <p:sp>
          <p:nvSpPr>
            <p:cNvPr id="274" name="Freeform 599"/>
            <p:cNvSpPr>
              <a:spLocks noEditPoints="1"/>
            </p:cNvSpPr>
            <p:nvPr/>
          </p:nvSpPr>
          <p:spPr bwMode="auto">
            <a:xfrm>
              <a:off x="7775575" y="5895976"/>
              <a:ext cx="319088" cy="323850"/>
            </a:xfrm>
            <a:custGeom>
              <a:avLst/>
              <a:gdLst>
                <a:gd name="T0" fmla="*/ 56 w 113"/>
                <a:gd name="T1" fmla="*/ 114 h 114"/>
                <a:gd name="T2" fmla="*/ 0 w 113"/>
                <a:gd name="T3" fmla="*/ 57 h 114"/>
                <a:gd name="T4" fmla="*/ 56 w 113"/>
                <a:gd name="T5" fmla="*/ 0 h 114"/>
                <a:gd name="T6" fmla="*/ 113 w 113"/>
                <a:gd name="T7" fmla="*/ 57 h 114"/>
                <a:gd name="T8" fmla="*/ 56 w 113"/>
                <a:gd name="T9" fmla="*/ 114 h 114"/>
                <a:gd name="T10" fmla="*/ 43 w 113"/>
                <a:gd name="T11" fmla="*/ 84 h 114"/>
                <a:gd name="T12" fmla="*/ 56 w 113"/>
                <a:gd name="T13" fmla="*/ 105 h 114"/>
                <a:gd name="T14" fmla="*/ 70 w 113"/>
                <a:gd name="T15" fmla="*/ 84 h 114"/>
                <a:gd name="T16" fmla="*/ 56 w 113"/>
                <a:gd name="T17" fmla="*/ 83 h 114"/>
                <a:gd name="T18" fmla="*/ 43 w 113"/>
                <a:gd name="T19" fmla="*/ 84 h 114"/>
                <a:gd name="T20" fmla="*/ 22 w 113"/>
                <a:gd name="T21" fmla="*/ 90 h 114"/>
                <a:gd name="T22" fmla="*/ 40 w 113"/>
                <a:gd name="T23" fmla="*/ 102 h 114"/>
                <a:gd name="T24" fmla="*/ 34 w 113"/>
                <a:gd name="T25" fmla="*/ 85 h 114"/>
                <a:gd name="T26" fmla="*/ 22 w 113"/>
                <a:gd name="T27" fmla="*/ 90 h 114"/>
                <a:gd name="T28" fmla="*/ 80 w 113"/>
                <a:gd name="T29" fmla="*/ 86 h 114"/>
                <a:gd name="T30" fmla="*/ 73 w 113"/>
                <a:gd name="T31" fmla="*/ 102 h 114"/>
                <a:gd name="T32" fmla="*/ 92 w 113"/>
                <a:gd name="T33" fmla="*/ 89 h 114"/>
                <a:gd name="T34" fmla="*/ 80 w 113"/>
                <a:gd name="T35" fmla="*/ 86 h 114"/>
                <a:gd name="T36" fmla="*/ 9 w 113"/>
                <a:gd name="T37" fmla="*/ 61 h 114"/>
                <a:gd name="T38" fmla="*/ 16 w 113"/>
                <a:gd name="T39" fmla="*/ 82 h 114"/>
                <a:gd name="T40" fmla="*/ 32 w 113"/>
                <a:gd name="T41" fmla="*/ 77 h 114"/>
                <a:gd name="T42" fmla="*/ 30 w 113"/>
                <a:gd name="T43" fmla="*/ 61 h 114"/>
                <a:gd name="T44" fmla="*/ 9 w 113"/>
                <a:gd name="T45" fmla="*/ 61 h 114"/>
                <a:gd name="T46" fmla="*/ 81 w 113"/>
                <a:gd name="T47" fmla="*/ 77 h 114"/>
                <a:gd name="T48" fmla="*/ 97 w 113"/>
                <a:gd name="T49" fmla="*/ 83 h 114"/>
                <a:gd name="T50" fmla="*/ 104 w 113"/>
                <a:gd name="T51" fmla="*/ 62 h 114"/>
                <a:gd name="T52" fmla="*/ 83 w 113"/>
                <a:gd name="T53" fmla="*/ 62 h 114"/>
                <a:gd name="T54" fmla="*/ 81 w 113"/>
                <a:gd name="T55" fmla="*/ 77 h 114"/>
                <a:gd name="T56" fmla="*/ 39 w 113"/>
                <a:gd name="T57" fmla="*/ 61 h 114"/>
                <a:gd name="T58" fmla="*/ 40 w 113"/>
                <a:gd name="T59" fmla="*/ 75 h 114"/>
                <a:gd name="T60" fmla="*/ 57 w 113"/>
                <a:gd name="T61" fmla="*/ 74 h 114"/>
                <a:gd name="T62" fmla="*/ 73 w 113"/>
                <a:gd name="T63" fmla="*/ 75 h 114"/>
                <a:gd name="T64" fmla="*/ 74 w 113"/>
                <a:gd name="T65" fmla="*/ 61 h 114"/>
                <a:gd name="T66" fmla="*/ 39 w 113"/>
                <a:gd name="T67" fmla="*/ 61 h 114"/>
                <a:gd name="T68" fmla="*/ 105 w 113"/>
                <a:gd name="T69" fmla="*/ 52 h 114"/>
                <a:gd name="T70" fmla="*/ 97 w 113"/>
                <a:gd name="T71" fmla="*/ 29 h 114"/>
                <a:gd name="T72" fmla="*/ 81 w 113"/>
                <a:gd name="T73" fmla="*/ 34 h 114"/>
                <a:gd name="T74" fmla="*/ 83 w 113"/>
                <a:gd name="T75" fmla="*/ 52 h 114"/>
                <a:gd name="T76" fmla="*/ 105 w 113"/>
                <a:gd name="T77" fmla="*/ 52 h 114"/>
                <a:gd name="T78" fmla="*/ 74 w 113"/>
                <a:gd name="T79" fmla="*/ 52 h 114"/>
                <a:gd name="T80" fmla="*/ 73 w 113"/>
                <a:gd name="T81" fmla="*/ 36 h 114"/>
                <a:gd name="T82" fmla="*/ 57 w 113"/>
                <a:gd name="T83" fmla="*/ 37 h 114"/>
                <a:gd name="T84" fmla="*/ 41 w 113"/>
                <a:gd name="T85" fmla="*/ 36 h 114"/>
                <a:gd name="T86" fmla="*/ 40 w 113"/>
                <a:gd name="T87" fmla="*/ 52 h 114"/>
                <a:gd name="T88" fmla="*/ 74 w 113"/>
                <a:gd name="T89" fmla="*/ 52 h 114"/>
                <a:gd name="T90" fmla="*/ 30 w 113"/>
                <a:gd name="T91" fmla="*/ 52 h 114"/>
                <a:gd name="T92" fmla="*/ 32 w 113"/>
                <a:gd name="T93" fmla="*/ 34 h 114"/>
                <a:gd name="T94" fmla="*/ 17 w 113"/>
                <a:gd name="T95" fmla="*/ 29 h 114"/>
                <a:gd name="T96" fmla="*/ 8 w 113"/>
                <a:gd name="T97" fmla="*/ 52 h 114"/>
                <a:gd name="T98" fmla="*/ 30 w 113"/>
                <a:gd name="T99" fmla="*/ 52 h 114"/>
                <a:gd name="T100" fmla="*/ 43 w 113"/>
                <a:gd name="T101" fmla="*/ 28 h 114"/>
                <a:gd name="T102" fmla="*/ 57 w 113"/>
                <a:gd name="T103" fmla="*/ 29 h 114"/>
                <a:gd name="T104" fmla="*/ 71 w 113"/>
                <a:gd name="T105" fmla="*/ 28 h 114"/>
                <a:gd name="T106" fmla="*/ 57 w 113"/>
                <a:gd name="T107" fmla="*/ 9 h 114"/>
                <a:gd name="T108" fmla="*/ 43 w 113"/>
                <a:gd name="T109" fmla="*/ 28 h 114"/>
                <a:gd name="T110" fmla="*/ 23 w 113"/>
                <a:gd name="T111" fmla="*/ 23 h 114"/>
                <a:gd name="T112" fmla="*/ 34 w 113"/>
                <a:gd name="T113" fmla="*/ 26 h 114"/>
                <a:gd name="T114" fmla="*/ 41 w 113"/>
                <a:gd name="T115" fmla="*/ 12 h 114"/>
                <a:gd name="T116" fmla="*/ 23 w 113"/>
                <a:gd name="T117" fmla="*/ 23 h 114"/>
                <a:gd name="T118" fmla="*/ 73 w 113"/>
                <a:gd name="T119" fmla="*/ 12 h 114"/>
                <a:gd name="T120" fmla="*/ 80 w 113"/>
                <a:gd name="T121" fmla="*/ 26 h 114"/>
                <a:gd name="T122" fmla="*/ 91 w 113"/>
                <a:gd name="T123" fmla="*/ 23 h 114"/>
                <a:gd name="T124" fmla="*/ 73 w 113"/>
                <a:gd name="T125" fmla="*/ 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" h="114">
                  <a:moveTo>
                    <a:pt x="56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88" y="0"/>
                    <a:pt x="113" y="26"/>
                    <a:pt x="113" y="57"/>
                  </a:cubicBezTo>
                  <a:cubicBezTo>
                    <a:pt x="113" y="88"/>
                    <a:pt x="88" y="114"/>
                    <a:pt x="56" y="114"/>
                  </a:cubicBezTo>
                  <a:close/>
                  <a:moveTo>
                    <a:pt x="43" y="84"/>
                  </a:moveTo>
                  <a:cubicBezTo>
                    <a:pt x="47" y="98"/>
                    <a:pt x="52" y="105"/>
                    <a:pt x="56" y="105"/>
                  </a:cubicBezTo>
                  <a:cubicBezTo>
                    <a:pt x="61" y="105"/>
                    <a:pt x="67" y="99"/>
                    <a:pt x="70" y="84"/>
                  </a:cubicBezTo>
                  <a:cubicBezTo>
                    <a:pt x="66" y="84"/>
                    <a:pt x="61" y="83"/>
                    <a:pt x="56" y="83"/>
                  </a:cubicBezTo>
                  <a:cubicBezTo>
                    <a:pt x="52" y="83"/>
                    <a:pt x="47" y="84"/>
                    <a:pt x="43" y="84"/>
                  </a:cubicBezTo>
                  <a:close/>
                  <a:moveTo>
                    <a:pt x="22" y="90"/>
                  </a:moveTo>
                  <a:cubicBezTo>
                    <a:pt x="27" y="95"/>
                    <a:pt x="33" y="99"/>
                    <a:pt x="40" y="102"/>
                  </a:cubicBezTo>
                  <a:cubicBezTo>
                    <a:pt x="37" y="97"/>
                    <a:pt x="36" y="92"/>
                    <a:pt x="34" y="85"/>
                  </a:cubicBezTo>
                  <a:cubicBezTo>
                    <a:pt x="29" y="87"/>
                    <a:pt x="25" y="88"/>
                    <a:pt x="22" y="90"/>
                  </a:cubicBezTo>
                  <a:close/>
                  <a:moveTo>
                    <a:pt x="80" y="86"/>
                  </a:moveTo>
                  <a:cubicBezTo>
                    <a:pt x="78" y="92"/>
                    <a:pt x="76" y="97"/>
                    <a:pt x="73" y="102"/>
                  </a:cubicBezTo>
                  <a:cubicBezTo>
                    <a:pt x="80" y="99"/>
                    <a:pt x="87" y="95"/>
                    <a:pt x="92" y="89"/>
                  </a:cubicBezTo>
                  <a:cubicBezTo>
                    <a:pt x="88" y="88"/>
                    <a:pt x="84" y="87"/>
                    <a:pt x="80" y="86"/>
                  </a:cubicBezTo>
                  <a:close/>
                  <a:moveTo>
                    <a:pt x="9" y="61"/>
                  </a:moveTo>
                  <a:cubicBezTo>
                    <a:pt x="9" y="69"/>
                    <a:pt x="12" y="75"/>
                    <a:pt x="16" y="82"/>
                  </a:cubicBezTo>
                  <a:cubicBezTo>
                    <a:pt x="21" y="80"/>
                    <a:pt x="26" y="78"/>
                    <a:pt x="32" y="77"/>
                  </a:cubicBezTo>
                  <a:cubicBezTo>
                    <a:pt x="30" y="72"/>
                    <a:pt x="30" y="66"/>
                    <a:pt x="30" y="61"/>
                  </a:cubicBezTo>
                  <a:lnTo>
                    <a:pt x="9" y="61"/>
                  </a:lnTo>
                  <a:close/>
                  <a:moveTo>
                    <a:pt x="81" y="77"/>
                  </a:moveTo>
                  <a:cubicBezTo>
                    <a:pt x="87" y="79"/>
                    <a:pt x="93" y="80"/>
                    <a:pt x="97" y="83"/>
                  </a:cubicBezTo>
                  <a:cubicBezTo>
                    <a:pt x="101" y="76"/>
                    <a:pt x="104" y="69"/>
                    <a:pt x="104" y="6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67"/>
                    <a:pt x="83" y="72"/>
                    <a:pt x="81" y="77"/>
                  </a:cubicBezTo>
                  <a:close/>
                  <a:moveTo>
                    <a:pt x="39" y="61"/>
                  </a:moveTo>
                  <a:cubicBezTo>
                    <a:pt x="39" y="66"/>
                    <a:pt x="40" y="70"/>
                    <a:pt x="40" y="75"/>
                  </a:cubicBezTo>
                  <a:cubicBezTo>
                    <a:pt x="46" y="74"/>
                    <a:pt x="51" y="74"/>
                    <a:pt x="57" y="74"/>
                  </a:cubicBezTo>
                  <a:cubicBezTo>
                    <a:pt x="62" y="74"/>
                    <a:pt x="67" y="74"/>
                    <a:pt x="73" y="75"/>
                  </a:cubicBezTo>
                  <a:cubicBezTo>
                    <a:pt x="73" y="70"/>
                    <a:pt x="74" y="66"/>
                    <a:pt x="74" y="61"/>
                  </a:cubicBezTo>
                  <a:lnTo>
                    <a:pt x="39" y="61"/>
                  </a:lnTo>
                  <a:close/>
                  <a:moveTo>
                    <a:pt x="105" y="52"/>
                  </a:moveTo>
                  <a:cubicBezTo>
                    <a:pt x="104" y="44"/>
                    <a:pt x="101" y="36"/>
                    <a:pt x="97" y="29"/>
                  </a:cubicBezTo>
                  <a:cubicBezTo>
                    <a:pt x="92" y="32"/>
                    <a:pt x="87" y="33"/>
                    <a:pt x="81" y="34"/>
                  </a:cubicBezTo>
                  <a:cubicBezTo>
                    <a:pt x="83" y="40"/>
                    <a:pt x="83" y="46"/>
                    <a:pt x="83" y="52"/>
                  </a:cubicBezTo>
                  <a:lnTo>
                    <a:pt x="105" y="52"/>
                  </a:lnTo>
                  <a:close/>
                  <a:moveTo>
                    <a:pt x="74" y="52"/>
                  </a:moveTo>
                  <a:cubicBezTo>
                    <a:pt x="74" y="47"/>
                    <a:pt x="74" y="41"/>
                    <a:pt x="73" y="36"/>
                  </a:cubicBezTo>
                  <a:cubicBezTo>
                    <a:pt x="67" y="37"/>
                    <a:pt x="62" y="37"/>
                    <a:pt x="57" y="37"/>
                  </a:cubicBezTo>
                  <a:cubicBezTo>
                    <a:pt x="52" y="37"/>
                    <a:pt x="47" y="37"/>
                    <a:pt x="41" y="36"/>
                  </a:cubicBezTo>
                  <a:cubicBezTo>
                    <a:pt x="40" y="41"/>
                    <a:pt x="40" y="47"/>
                    <a:pt x="40" y="52"/>
                  </a:cubicBezTo>
                  <a:lnTo>
                    <a:pt x="74" y="52"/>
                  </a:lnTo>
                  <a:close/>
                  <a:moveTo>
                    <a:pt x="30" y="52"/>
                  </a:moveTo>
                  <a:cubicBezTo>
                    <a:pt x="30" y="46"/>
                    <a:pt x="31" y="40"/>
                    <a:pt x="32" y="34"/>
                  </a:cubicBezTo>
                  <a:cubicBezTo>
                    <a:pt x="26" y="33"/>
                    <a:pt x="22" y="32"/>
                    <a:pt x="17" y="29"/>
                  </a:cubicBezTo>
                  <a:cubicBezTo>
                    <a:pt x="12" y="36"/>
                    <a:pt x="9" y="44"/>
                    <a:pt x="8" y="52"/>
                  </a:cubicBezTo>
                  <a:lnTo>
                    <a:pt x="30" y="52"/>
                  </a:lnTo>
                  <a:close/>
                  <a:moveTo>
                    <a:pt x="43" y="28"/>
                  </a:moveTo>
                  <a:cubicBezTo>
                    <a:pt x="48" y="29"/>
                    <a:pt x="52" y="29"/>
                    <a:pt x="57" y="29"/>
                  </a:cubicBezTo>
                  <a:cubicBezTo>
                    <a:pt x="62" y="29"/>
                    <a:pt x="66" y="29"/>
                    <a:pt x="71" y="28"/>
                  </a:cubicBezTo>
                  <a:cubicBezTo>
                    <a:pt x="67" y="15"/>
                    <a:pt x="61" y="9"/>
                    <a:pt x="57" y="9"/>
                  </a:cubicBezTo>
                  <a:cubicBezTo>
                    <a:pt x="52" y="9"/>
                    <a:pt x="47" y="15"/>
                    <a:pt x="43" y="28"/>
                  </a:cubicBezTo>
                  <a:close/>
                  <a:moveTo>
                    <a:pt x="23" y="23"/>
                  </a:moveTo>
                  <a:cubicBezTo>
                    <a:pt x="26" y="24"/>
                    <a:pt x="30" y="26"/>
                    <a:pt x="34" y="26"/>
                  </a:cubicBezTo>
                  <a:cubicBezTo>
                    <a:pt x="36" y="20"/>
                    <a:pt x="38" y="16"/>
                    <a:pt x="41" y="12"/>
                  </a:cubicBezTo>
                  <a:cubicBezTo>
                    <a:pt x="34" y="14"/>
                    <a:pt x="28" y="18"/>
                    <a:pt x="23" y="23"/>
                  </a:cubicBezTo>
                  <a:close/>
                  <a:moveTo>
                    <a:pt x="73" y="12"/>
                  </a:moveTo>
                  <a:cubicBezTo>
                    <a:pt x="76" y="16"/>
                    <a:pt x="78" y="21"/>
                    <a:pt x="80" y="26"/>
                  </a:cubicBezTo>
                  <a:cubicBezTo>
                    <a:pt x="84" y="25"/>
                    <a:pt x="88" y="24"/>
                    <a:pt x="91" y="23"/>
                  </a:cubicBezTo>
                  <a:cubicBezTo>
                    <a:pt x="86" y="18"/>
                    <a:pt x="80" y="14"/>
                    <a:pt x="73" y="12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5" name="Freeform 600"/>
            <p:cNvSpPr>
              <a:spLocks noEditPoints="1"/>
            </p:cNvSpPr>
            <p:nvPr/>
          </p:nvSpPr>
          <p:spPr bwMode="auto">
            <a:xfrm>
              <a:off x="7777162" y="5899151"/>
              <a:ext cx="315913" cy="315913"/>
            </a:xfrm>
            <a:custGeom>
              <a:avLst/>
              <a:gdLst>
                <a:gd name="T0" fmla="*/ 0 w 111"/>
                <a:gd name="T1" fmla="*/ 55 h 111"/>
                <a:gd name="T2" fmla="*/ 111 w 111"/>
                <a:gd name="T3" fmla="*/ 55 h 111"/>
                <a:gd name="T4" fmla="*/ 55 w 111"/>
                <a:gd name="T5" fmla="*/ 105 h 111"/>
                <a:gd name="T6" fmla="*/ 55 w 111"/>
                <a:gd name="T7" fmla="*/ 80 h 111"/>
                <a:gd name="T8" fmla="*/ 55 w 111"/>
                <a:gd name="T9" fmla="*/ 105 h 111"/>
                <a:gd name="T10" fmla="*/ 38 w 111"/>
                <a:gd name="T11" fmla="*/ 76 h 111"/>
                <a:gd name="T12" fmla="*/ 75 w 111"/>
                <a:gd name="T13" fmla="*/ 58 h 111"/>
                <a:gd name="T14" fmla="*/ 55 w 111"/>
                <a:gd name="T15" fmla="*/ 75 h 111"/>
                <a:gd name="T16" fmla="*/ 72 w 111"/>
                <a:gd name="T17" fmla="*/ 29 h 111"/>
                <a:gd name="T18" fmla="*/ 39 w 111"/>
                <a:gd name="T19" fmla="*/ 29 h 111"/>
                <a:gd name="T20" fmla="*/ 55 w 111"/>
                <a:gd name="T21" fmla="*/ 35 h 111"/>
                <a:gd name="T22" fmla="*/ 75 w 111"/>
                <a:gd name="T23" fmla="*/ 53 h 111"/>
                <a:gd name="T24" fmla="*/ 39 w 111"/>
                <a:gd name="T25" fmla="*/ 33 h 111"/>
                <a:gd name="T26" fmla="*/ 31 w 111"/>
                <a:gd name="T27" fmla="*/ 53 h 111"/>
                <a:gd name="T28" fmla="*/ 15 w 111"/>
                <a:gd name="T29" fmla="*/ 26 h 111"/>
                <a:gd name="T30" fmla="*/ 31 w 111"/>
                <a:gd name="T31" fmla="*/ 51 h 111"/>
                <a:gd name="T32" fmla="*/ 31 w 111"/>
                <a:gd name="T33" fmla="*/ 58 h 111"/>
                <a:gd name="T34" fmla="*/ 14 w 111"/>
                <a:gd name="T35" fmla="*/ 83 h 111"/>
                <a:gd name="T36" fmla="*/ 31 w 111"/>
                <a:gd name="T37" fmla="*/ 58 h 111"/>
                <a:gd name="T38" fmla="*/ 80 w 111"/>
                <a:gd name="T39" fmla="*/ 58 h 111"/>
                <a:gd name="T40" fmla="*/ 97 w 111"/>
                <a:gd name="T41" fmla="*/ 83 h 111"/>
                <a:gd name="T42" fmla="*/ 80 w 111"/>
                <a:gd name="T43" fmla="*/ 58 h 111"/>
                <a:gd name="T44" fmla="*/ 78 w 111"/>
                <a:gd name="T45" fmla="*/ 32 h 111"/>
                <a:gd name="T46" fmla="*/ 105 w 111"/>
                <a:gd name="T47" fmla="*/ 52 h 111"/>
                <a:gd name="T48" fmla="*/ 80 w 111"/>
                <a:gd name="T49" fmla="*/ 51 h 111"/>
                <a:gd name="T50" fmla="*/ 93 w 111"/>
                <a:gd name="T51" fmla="*/ 22 h 111"/>
                <a:gd name="T52" fmla="*/ 68 w 111"/>
                <a:gd name="T53" fmla="*/ 8 h 111"/>
                <a:gd name="T54" fmla="*/ 44 w 111"/>
                <a:gd name="T55" fmla="*/ 7 h 111"/>
                <a:gd name="T56" fmla="*/ 19 w 111"/>
                <a:gd name="T57" fmla="*/ 22 h 111"/>
                <a:gd name="T58" fmla="*/ 18 w 111"/>
                <a:gd name="T59" fmla="*/ 88 h 111"/>
                <a:gd name="T60" fmla="*/ 43 w 111"/>
                <a:gd name="T61" fmla="*/ 104 h 111"/>
                <a:gd name="T62" fmla="*/ 68 w 111"/>
                <a:gd name="T63" fmla="*/ 104 h 111"/>
                <a:gd name="T64" fmla="*/ 94 w 111"/>
                <a:gd name="T65" fmla="*/ 8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" h="111">
                  <a:moveTo>
                    <a:pt x="55" y="0"/>
                  </a:move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5" y="111"/>
                  </a:cubicBezTo>
                  <a:cubicBezTo>
                    <a:pt x="86" y="111"/>
                    <a:pt x="111" y="86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lose/>
                  <a:moveTo>
                    <a:pt x="55" y="105"/>
                  </a:moveTo>
                  <a:cubicBezTo>
                    <a:pt x="49" y="105"/>
                    <a:pt x="43" y="96"/>
                    <a:pt x="39" y="82"/>
                  </a:cubicBezTo>
                  <a:cubicBezTo>
                    <a:pt x="44" y="81"/>
                    <a:pt x="50" y="80"/>
                    <a:pt x="55" y="80"/>
                  </a:cubicBezTo>
                  <a:cubicBezTo>
                    <a:pt x="61" y="80"/>
                    <a:pt x="67" y="81"/>
                    <a:pt x="72" y="82"/>
                  </a:cubicBezTo>
                  <a:cubicBezTo>
                    <a:pt x="68" y="97"/>
                    <a:pt x="62" y="105"/>
                    <a:pt x="55" y="105"/>
                  </a:cubicBezTo>
                  <a:close/>
                  <a:moveTo>
                    <a:pt x="55" y="75"/>
                  </a:moveTo>
                  <a:cubicBezTo>
                    <a:pt x="50" y="75"/>
                    <a:pt x="44" y="76"/>
                    <a:pt x="38" y="76"/>
                  </a:cubicBezTo>
                  <a:cubicBezTo>
                    <a:pt x="37" y="71"/>
                    <a:pt x="36" y="65"/>
                    <a:pt x="36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65"/>
                    <a:pt x="75" y="71"/>
                    <a:pt x="73" y="76"/>
                  </a:cubicBezTo>
                  <a:cubicBezTo>
                    <a:pt x="68" y="76"/>
                    <a:pt x="62" y="75"/>
                    <a:pt x="55" y="75"/>
                  </a:cubicBezTo>
                  <a:close/>
                  <a:moveTo>
                    <a:pt x="55" y="6"/>
                  </a:moveTo>
                  <a:cubicBezTo>
                    <a:pt x="61" y="6"/>
                    <a:pt x="68" y="15"/>
                    <a:pt x="72" y="29"/>
                  </a:cubicBezTo>
                  <a:cubicBezTo>
                    <a:pt x="67" y="29"/>
                    <a:pt x="61" y="30"/>
                    <a:pt x="55" y="30"/>
                  </a:cubicBezTo>
                  <a:cubicBezTo>
                    <a:pt x="50" y="30"/>
                    <a:pt x="44" y="29"/>
                    <a:pt x="39" y="29"/>
                  </a:cubicBezTo>
                  <a:cubicBezTo>
                    <a:pt x="43" y="14"/>
                    <a:pt x="50" y="6"/>
                    <a:pt x="55" y="6"/>
                  </a:cubicBezTo>
                  <a:close/>
                  <a:moveTo>
                    <a:pt x="55" y="35"/>
                  </a:moveTo>
                  <a:cubicBezTo>
                    <a:pt x="61" y="35"/>
                    <a:pt x="67" y="34"/>
                    <a:pt x="73" y="33"/>
                  </a:cubicBezTo>
                  <a:cubicBezTo>
                    <a:pt x="74" y="39"/>
                    <a:pt x="75" y="46"/>
                    <a:pt x="75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46"/>
                    <a:pt x="38" y="39"/>
                    <a:pt x="39" y="33"/>
                  </a:cubicBezTo>
                  <a:cubicBezTo>
                    <a:pt x="44" y="35"/>
                    <a:pt x="50" y="35"/>
                    <a:pt x="55" y="35"/>
                  </a:cubicBezTo>
                  <a:close/>
                  <a:moveTo>
                    <a:pt x="31" y="53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6" y="43"/>
                    <a:pt x="10" y="33"/>
                    <a:pt x="15" y="26"/>
                  </a:cubicBezTo>
                  <a:cubicBezTo>
                    <a:pt x="21" y="29"/>
                    <a:pt x="26" y="31"/>
                    <a:pt x="33" y="32"/>
                  </a:cubicBezTo>
                  <a:cubicBezTo>
                    <a:pt x="32" y="38"/>
                    <a:pt x="32" y="44"/>
                    <a:pt x="31" y="51"/>
                  </a:cubicBezTo>
                  <a:cubicBezTo>
                    <a:pt x="31" y="53"/>
                    <a:pt x="31" y="53"/>
                    <a:pt x="31" y="53"/>
                  </a:cubicBezTo>
                  <a:close/>
                  <a:moveTo>
                    <a:pt x="31" y="58"/>
                  </a:moveTo>
                  <a:cubicBezTo>
                    <a:pt x="31" y="65"/>
                    <a:pt x="32" y="71"/>
                    <a:pt x="33" y="77"/>
                  </a:cubicBezTo>
                  <a:cubicBezTo>
                    <a:pt x="26" y="78"/>
                    <a:pt x="20" y="80"/>
                    <a:pt x="14" y="83"/>
                  </a:cubicBezTo>
                  <a:cubicBezTo>
                    <a:pt x="9" y="75"/>
                    <a:pt x="6" y="67"/>
                    <a:pt x="6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  <a:moveTo>
                    <a:pt x="80" y="58"/>
                  </a:moveTo>
                  <a:cubicBezTo>
                    <a:pt x="105" y="58"/>
                    <a:pt x="105" y="58"/>
                    <a:pt x="105" y="58"/>
                  </a:cubicBezTo>
                  <a:cubicBezTo>
                    <a:pt x="105" y="68"/>
                    <a:pt x="102" y="76"/>
                    <a:pt x="97" y="83"/>
                  </a:cubicBezTo>
                  <a:cubicBezTo>
                    <a:pt x="92" y="81"/>
                    <a:pt x="86" y="79"/>
                    <a:pt x="79" y="78"/>
                  </a:cubicBezTo>
                  <a:cubicBezTo>
                    <a:pt x="80" y="71"/>
                    <a:pt x="80" y="66"/>
                    <a:pt x="80" y="58"/>
                  </a:cubicBezTo>
                  <a:close/>
                  <a:moveTo>
                    <a:pt x="80" y="53"/>
                  </a:moveTo>
                  <a:cubicBezTo>
                    <a:pt x="80" y="46"/>
                    <a:pt x="79" y="38"/>
                    <a:pt x="78" y="32"/>
                  </a:cubicBezTo>
                  <a:cubicBezTo>
                    <a:pt x="85" y="31"/>
                    <a:pt x="91" y="29"/>
                    <a:pt x="96" y="26"/>
                  </a:cubicBezTo>
                  <a:cubicBezTo>
                    <a:pt x="101" y="34"/>
                    <a:pt x="105" y="43"/>
                    <a:pt x="105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80" y="53"/>
                  </a:lnTo>
                  <a:close/>
                  <a:moveTo>
                    <a:pt x="93" y="22"/>
                  </a:moveTo>
                  <a:cubicBezTo>
                    <a:pt x="88" y="25"/>
                    <a:pt x="83" y="26"/>
                    <a:pt x="77" y="28"/>
                  </a:cubicBezTo>
                  <a:cubicBezTo>
                    <a:pt x="75" y="20"/>
                    <a:pt x="72" y="13"/>
                    <a:pt x="68" y="8"/>
                  </a:cubicBezTo>
                  <a:cubicBezTo>
                    <a:pt x="78" y="10"/>
                    <a:pt x="86" y="15"/>
                    <a:pt x="93" y="22"/>
                  </a:cubicBezTo>
                  <a:close/>
                  <a:moveTo>
                    <a:pt x="44" y="7"/>
                  </a:moveTo>
                  <a:cubicBezTo>
                    <a:pt x="40" y="12"/>
                    <a:pt x="37" y="19"/>
                    <a:pt x="35" y="27"/>
                  </a:cubicBezTo>
                  <a:cubicBezTo>
                    <a:pt x="29" y="26"/>
                    <a:pt x="23" y="24"/>
                    <a:pt x="19" y="22"/>
                  </a:cubicBezTo>
                  <a:cubicBezTo>
                    <a:pt x="25" y="15"/>
                    <a:pt x="34" y="10"/>
                    <a:pt x="44" y="7"/>
                  </a:cubicBezTo>
                  <a:close/>
                  <a:moveTo>
                    <a:pt x="18" y="88"/>
                  </a:moveTo>
                  <a:cubicBezTo>
                    <a:pt x="22" y="86"/>
                    <a:pt x="28" y="84"/>
                    <a:pt x="34" y="83"/>
                  </a:cubicBezTo>
                  <a:cubicBezTo>
                    <a:pt x="36" y="92"/>
                    <a:pt x="40" y="99"/>
                    <a:pt x="43" y="104"/>
                  </a:cubicBezTo>
                  <a:cubicBezTo>
                    <a:pt x="33" y="101"/>
                    <a:pt x="24" y="96"/>
                    <a:pt x="18" y="88"/>
                  </a:cubicBezTo>
                  <a:close/>
                  <a:moveTo>
                    <a:pt x="68" y="104"/>
                  </a:moveTo>
                  <a:cubicBezTo>
                    <a:pt x="72" y="99"/>
                    <a:pt x="75" y="92"/>
                    <a:pt x="78" y="83"/>
                  </a:cubicBezTo>
                  <a:cubicBezTo>
                    <a:pt x="84" y="84"/>
                    <a:pt x="89" y="86"/>
                    <a:pt x="94" y="88"/>
                  </a:cubicBezTo>
                  <a:cubicBezTo>
                    <a:pt x="87" y="96"/>
                    <a:pt x="78" y="101"/>
                    <a:pt x="68" y="10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6" name="Freeform 601"/>
            <p:cNvSpPr>
              <a:spLocks noEditPoints="1"/>
            </p:cNvSpPr>
            <p:nvPr/>
          </p:nvSpPr>
          <p:spPr bwMode="auto">
            <a:xfrm>
              <a:off x="7581900" y="5537201"/>
              <a:ext cx="328613" cy="674688"/>
            </a:xfrm>
            <a:custGeom>
              <a:avLst/>
              <a:gdLst>
                <a:gd name="T0" fmla="*/ 58 w 116"/>
                <a:gd name="T1" fmla="*/ 181 h 238"/>
                <a:gd name="T2" fmla="*/ 116 w 116"/>
                <a:gd name="T3" fmla="*/ 117 h 238"/>
                <a:gd name="T4" fmla="*/ 116 w 116"/>
                <a:gd name="T5" fmla="*/ 12 h 238"/>
                <a:gd name="T6" fmla="*/ 105 w 116"/>
                <a:gd name="T7" fmla="*/ 0 h 238"/>
                <a:gd name="T8" fmla="*/ 12 w 116"/>
                <a:gd name="T9" fmla="*/ 0 h 238"/>
                <a:gd name="T10" fmla="*/ 0 w 116"/>
                <a:gd name="T11" fmla="*/ 12 h 238"/>
                <a:gd name="T12" fmla="*/ 0 w 116"/>
                <a:gd name="T13" fmla="*/ 238 h 238"/>
                <a:gd name="T14" fmla="*/ 87 w 116"/>
                <a:gd name="T15" fmla="*/ 238 h 238"/>
                <a:gd name="T16" fmla="*/ 66 w 116"/>
                <a:gd name="T17" fmla="*/ 215 h 238"/>
                <a:gd name="T18" fmla="*/ 18 w 116"/>
                <a:gd name="T19" fmla="*/ 215 h 238"/>
                <a:gd name="T20" fmla="*/ 18 w 116"/>
                <a:gd name="T21" fmla="*/ 203 h 238"/>
                <a:gd name="T22" fmla="*/ 61 w 116"/>
                <a:gd name="T23" fmla="*/ 203 h 238"/>
                <a:gd name="T24" fmla="*/ 59 w 116"/>
                <a:gd name="T25" fmla="*/ 192 h 238"/>
                <a:gd name="T26" fmla="*/ 18 w 116"/>
                <a:gd name="T27" fmla="*/ 192 h 238"/>
                <a:gd name="T28" fmla="*/ 18 w 116"/>
                <a:gd name="T29" fmla="*/ 180 h 238"/>
                <a:gd name="T30" fmla="*/ 58 w 116"/>
                <a:gd name="T31" fmla="*/ 180 h 238"/>
                <a:gd name="T32" fmla="*/ 58 w 116"/>
                <a:gd name="T33" fmla="*/ 181 h 238"/>
                <a:gd name="T34" fmla="*/ 18 w 116"/>
                <a:gd name="T35" fmla="*/ 35 h 238"/>
                <a:gd name="T36" fmla="*/ 99 w 116"/>
                <a:gd name="T37" fmla="*/ 35 h 238"/>
                <a:gd name="T38" fmla="*/ 99 w 116"/>
                <a:gd name="T39" fmla="*/ 47 h 238"/>
                <a:gd name="T40" fmla="*/ 18 w 116"/>
                <a:gd name="T41" fmla="*/ 47 h 238"/>
                <a:gd name="T42" fmla="*/ 18 w 116"/>
                <a:gd name="T43" fmla="*/ 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238">
                  <a:moveTo>
                    <a:pt x="58" y="181"/>
                  </a:moveTo>
                  <a:cubicBezTo>
                    <a:pt x="59" y="148"/>
                    <a:pt x="84" y="121"/>
                    <a:pt x="116" y="11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87" y="238"/>
                    <a:pt x="87" y="238"/>
                    <a:pt x="87" y="238"/>
                  </a:cubicBezTo>
                  <a:cubicBezTo>
                    <a:pt x="79" y="232"/>
                    <a:pt x="72" y="224"/>
                    <a:pt x="66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03"/>
                    <a:pt x="18" y="203"/>
                    <a:pt x="18" y="203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60" y="200"/>
                    <a:pt x="59" y="196"/>
                    <a:pt x="59" y="192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18" y="180"/>
                    <a:pt x="18" y="180"/>
                    <a:pt x="18" y="180"/>
                  </a:cubicBezTo>
                  <a:cubicBezTo>
                    <a:pt x="58" y="180"/>
                    <a:pt x="58" y="180"/>
                    <a:pt x="58" y="180"/>
                  </a:cubicBezTo>
                  <a:cubicBezTo>
                    <a:pt x="58" y="181"/>
                    <a:pt x="58" y="181"/>
                    <a:pt x="58" y="181"/>
                  </a:cubicBezTo>
                  <a:close/>
                  <a:moveTo>
                    <a:pt x="18" y="35"/>
                  </a:moveTo>
                  <a:cubicBezTo>
                    <a:pt x="99" y="35"/>
                    <a:pt x="99" y="35"/>
                    <a:pt x="99" y="3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8" y="47"/>
                    <a:pt x="18" y="47"/>
                    <a:pt x="18" y="47"/>
                  </a:cubicBezTo>
                  <a:lnTo>
                    <a:pt x="18" y="35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277" name="Freeform 602"/>
          <p:cNvSpPr>
            <a:spLocks noEditPoints="1"/>
          </p:cNvSpPr>
          <p:nvPr/>
        </p:nvSpPr>
        <p:spPr bwMode="auto">
          <a:xfrm>
            <a:off x="8407400" y="5537201"/>
            <a:ext cx="688975" cy="688975"/>
          </a:xfrm>
          <a:custGeom>
            <a:avLst/>
            <a:gdLst>
              <a:gd name="T0" fmla="*/ 0 w 243"/>
              <a:gd name="T1" fmla="*/ 121 h 243"/>
              <a:gd name="T2" fmla="*/ 243 w 243"/>
              <a:gd name="T3" fmla="*/ 121 h 243"/>
              <a:gd name="T4" fmla="*/ 225 w 243"/>
              <a:gd name="T5" fmla="*/ 113 h 243"/>
              <a:gd name="T6" fmla="*/ 190 w 243"/>
              <a:gd name="T7" fmla="*/ 61 h 243"/>
              <a:gd name="T8" fmla="*/ 225 w 243"/>
              <a:gd name="T9" fmla="*/ 113 h 243"/>
              <a:gd name="T10" fmla="*/ 184 w 243"/>
              <a:gd name="T11" fmla="*/ 49 h 243"/>
              <a:gd name="T12" fmla="*/ 191 w 243"/>
              <a:gd name="T13" fmla="*/ 44 h 243"/>
              <a:gd name="T14" fmla="*/ 171 w 243"/>
              <a:gd name="T15" fmla="*/ 55 h 243"/>
              <a:gd name="T16" fmla="*/ 130 w 243"/>
              <a:gd name="T17" fmla="*/ 22 h 243"/>
              <a:gd name="T18" fmla="*/ 177 w 243"/>
              <a:gd name="T19" fmla="*/ 67 h 243"/>
              <a:gd name="T20" fmla="*/ 130 w 243"/>
              <a:gd name="T21" fmla="*/ 112 h 243"/>
              <a:gd name="T22" fmla="*/ 188 w 243"/>
              <a:gd name="T23" fmla="*/ 130 h 243"/>
              <a:gd name="T24" fmla="*/ 130 w 243"/>
              <a:gd name="T25" fmla="*/ 164 h 243"/>
              <a:gd name="T26" fmla="*/ 187 w 243"/>
              <a:gd name="T27" fmla="*/ 129 h 243"/>
              <a:gd name="T28" fmla="*/ 188 w 243"/>
              <a:gd name="T29" fmla="*/ 130 h 243"/>
              <a:gd name="T30" fmla="*/ 113 w 243"/>
              <a:gd name="T31" fmla="*/ 130 h 243"/>
              <a:gd name="T32" fmla="*/ 65 w 243"/>
              <a:gd name="T33" fmla="*/ 176 h 243"/>
              <a:gd name="T34" fmla="*/ 55 w 243"/>
              <a:gd name="T35" fmla="*/ 113 h 243"/>
              <a:gd name="T36" fmla="*/ 113 w 243"/>
              <a:gd name="T37" fmla="*/ 79 h 243"/>
              <a:gd name="T38" fmla="*/ 55 w 243"/>
              <a:gd name="T39" fmla="*/ 113 h 243"/>
              <a:gd name="T40" fmla="*/ 113 w 243"/>
              <a:gd name="T41" fmla="*/ 22 h 243"/>
              <a:gd name="T42" fmla="*/ 72 w 243"/>
              <a:gd name="T43" fmla="*/ 54 h 243"/>
              <a:gd name="T44" fmla="*/ 75 w 243"/>
              <a:gd name="T45" fmla="*/ 28 h 243"/>
              <a:gd name="T46" fmla="*/ 52 w 243"/>
              <a:gd name="T47" fmla="*/ 43 h 243"/>
              <a:gd name="T48" fmla="*/ 42 w 243"/>
              <a:gd name="T49" fmla="*/ 53 h 243"/>
              <a:gd name="T50" fmla="*/ 41 w 243"/>
              <a:gd name="T51" fmla="*/ 113 h 243"/>
              <a:gd name="T52" fmla="*/ 42 w 243"/>
              <a:gd name="T53" fmla="*/ 53 h 243"/>
              <a:gd name="T54" fmla="*/ 53 w 243"/>
              <a:gd name="T55" fmla="*/ 181 h 243"/>
              <a:gd name="T56" fmla="*/ 17 w 243"/>
              <a:gd name="T57" fmla="*/ 130 h 243"/>
              <a:gd name="T58" fmla="*/ 51 w 243"/>
              <a:gd name="T59" fmla="*/ 199 h 243"/>
              <a:gd name="T60" fmla="*/ 75 w 243"/>
              <a:gd name="T61" fmla="*/ 215 h 243"/>
              <a:gd name="T62" fmla="*/ 72 w 243"/>
              <a:gd name="T63" fmla="*/ 187 h 243"/>
              <a:gd name="T64" fmla="*/ 113 w 243"/>
              <a:gd name="T65" fmla="*/ 220 h 243"/>
              <a:gd name="T66" fmla="*/ 130 w 243"/>
              <a:gd name="T67" fmla="*/ 221 h 243"/>
              <a:gd name="T68" fmla="*/ 171 w 243"/>
              <a:gd name="T69" fmla="*/ 189 h 243"/>
              <a:gd name="T70" fmla="*/ 183 w 243"/>
              <a:gd name="T71" fmla="*/ 195 h 243"/>
              <a:gd name="T72" fmla="*/ 168 w 243"/>
              <a:gd name="T73" fmla="*/ 215 h 243"/>
              <a:gd name="T74" fmla="*/ 201 w 243"/>
              <a:gd name="T75" fmla="*/ 190 h 243"/>
              <a:gd name="T76" fmla="*/ 202 w 243"/>
              <a:gd name="T77" fmla="*/ 130 h 243"/>
              <a:gd name="T78" fmla="*/ 201 w 243"/>
              <a:gd name="T79" fmla="*/ 19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3" h="243">
                <a:moveTo>
                  <a:pt x="121" y="0"/>
                </a:moveTo>
                <a:cubicBezTo>
                  <a:pt x="54" y="0"/>
                  <a:pt x="0" y="54"/>
                  <a:pt x="0" y="121"/>
                </a:cubicBezTo>
                <a:cubicBezTo>
                  <a:pt x="0" y="189"/>
                  <a:pt x="54" y="243"/>
                  <a:pt x="121" y="243"/>
                </a:cubicBezTo>
                <a:cubicBezTo>
                  <a:pt x="189" y="243"/>
                  <a:pt x="243" y="189"/>
                  <a:pt x="243" y="121"/>
                </a:cubicBezTo>
                <a:cubicBezTo>
                  <a:pt x="243" y="54"/>
                  <a:pt x="189" y="0"/>
                  <a:pt x="121" y="0"/>
                </a:cubicBezTo>
                <a:close/>
                <a:moveTo>
                  <a:pt x="225" y="113"/>
                </a:moveTo>
                <a:cubicBezTo>
                  <a:pt x="202" y="113"/>
                  <a:pt x="202" y="113"/>
                  <a:pt x="202" y="113"/>
                </a:cubicBezTo>
                <a:cubicBezTo>
                  <a:pt x="200" y="94"/>
                  <a:pt x="196" y="77"/>
                  <a:pt x="190" y="61"/>
                </a:cubicBezTo>
                <a:cubicBezTo>
                  <a:pt x="194" y="59"/>
                  <a:pt x="198" y="57"/>
                  <a:pt x="201" y="54"/>
                </a:cubicBezTo>
                <a:cubicBezTo>
                  <a:pt x="215" y="70"/>
                  <a:pt x="224" y="90"/>
                  <a:pt x="225" y="113"/>
                </a:cubicBezTo>
                <a:close/>
                <a:moveTo>
                  <a:pt x="191" y="44"/>
                </a:moveTo>
                <a:cubicBezTo>
                  <a:pt x="189" y="46"/>
                  <a:pt x="186" y="47"/>
                  <a:pt x="184" y="49"/>
                </a:cubicBezTo>
                <a:cubicBezTo>
                  <a:pt x="179" y="41"/>
                  <a:pt x="173" y="34"/>
                  <a:pt x="168" y="28"/>
                </a:cubicBezTo>
                <a:cubicBezTo>
                  <a:pt x="176" y="32"/>
                  <a:pt x="184" y="37"/>
                  <a:pt x="191" y="44"/>
                </a:cubicBezTo>
                <a:close/>
                <a:moveTo>
                  <a:pt x="130" y="22"/>
                </a:moveTo>
                <a:cubicBezTo>
                  <a:pt x="146" y="25"/>
                  <a:pt x="161" y="37"/>
                  <a:pt x="171" y="55"/>
                </a:cubicBezTo>
                <a:cubicBezTo>
                  <a:pt x="159" y="60"/>
                  <a:pt x="145" y="63"/>
                  <a:pt x="130" y="64"/>
                </a:cubicBezTo>
                <a:lnTo>
                  <a:pt x="130" y="22"/>
                </a:lnTo>
                <a:close/>
                <a:moveTo>
                  <a:pt x="130" y="78"/>
                </a:moveTo>
                <a:cubicBezTo>
                  <a:pt x="147" y="77"/>
                  <a:pt x="163" y="74"/>
                  <a:pt x="177" y="67"/>
                </a:cubicBezTo>
                <a:cubicBezTo>
                  <a:pt x="183" y="81"/>
                  <a:pt x="186" y="96"/>
                  <a:pt x="188" y="112"/>
                </a:cubicBezTo>
                <a:cubicBezTo>
                  <a:pt x="130" y="112"/>
                  <a:pt x="130" y="112"/>
                  <a:pt x="130" y="112"/>
                </a:cubicBezTo>
                <a:cubicBezTo>
                  <a:pt x="130" y="78"/>
                  <a:pt x="130" y="78"/>
                  <a:pt x="130" y="78"/>
                </a:cubicBezTo>
                <a:close/>
                <a:moveTo>
                  <a:pt x="188" y="130"/>
                </a:moveTo>
                <a:cubicBezTo>
                  <a:pt x="186" y="147"/>
                  <a:pt x="183" y="163"/>
                  <a:pt x="177" y="176"/>
                </a:cubicBezTo>
                <a:cubicBezTo>
                  <a:pt x="163" y="169"/>
                  <a:pt x="147" y="165"/>
                  <a:pt x="130" y="164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87" y="129"/>
                  <a:pt x="187" y="129"/>
                  <a:pt x="187" y="129"/>
                </a:cubicBezTo>
                <a:cubicBezTo>
                  <a:pt x="187" y="130"/>
                  <a:pt x="187" y="130"/>
                  <a:pt x="187" y="130"/>
                </a:cubicBezTo>
                <a:lnTo>
                  <a:pt x="188" y="130"/>
                </a:lnTo>
                <a:close/>
                <a:moveTo>
                  <a:pt x="55" y="130"/>
                </a:moveTo>
                <a:cubicBezTo>
                  <a:pt x="113" y="130"/>
                  <a:pt x="113" y="130"/>
                  <a:pt x="113" y="130"/>
                </a:cubicBezTo>
                <a:cubicBezTo>
                  <a:pt x="113" y="164"/>
                  <a:pt x="113" y="164"/>
                  <a:pt x="113" y="164"/>
                </a:cubicBezTo>
                <a:cubicBezTo>
                  <a:pt x="96" y="165"/>
                  <a:pt x="80" y="169"/>
                  <a:pt x="65" y="176"/>
                </a:cubicBezTo>
                <a:cubicBezTo>
                  <a:pt x="60" y="162"/>
                  <a:pt x="56" y="146"/>
                  <a:pt x="55" y="130"/>
                </a:cubicBezTo>
                <a:close/>
                <a:moveTo>
                  <a:pt x="55" y="113"/>
                </a:moveTo>
                <a:cubicBezTo>
                  <a:pt x="57" y="96"/>
                  <a:pt x="60" y="80"/>
                  <a:pt x="66" y="67"/>
                </a:cubicBezTo>
                <a:cubicBezTo>
                  <a:pt x="80" y="73"/>
                  <a:pt x="96" y="78"/>
                  <a:pt x="113" y="79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55" y="113"/>
                  <a:pt x="55" y="113"/>
                  <a:pt x="55" y="113"/>
                </a:cubicBezTo>
                <a:cubicBezTo>
                  <a:pt x="55" y="113"/>
                  <a:pt x="55" y="113"/>
                  <a:pt x="55" y="113"/>
                </a:cubicBezTo>
                <a:close/>
                <a:moveTo>
                  <a:pt x="113" y="22"/>
                </a:moveTo>
                <a:cubicBezTo>
                  <a:pt x="113" y="64"/>
                  <a:pt x="113" y="64"/>
                  <a:pt x="113" y="64"/>
                </a:cubicBezTo>
                <a:cubicBezTo>
                  <a:pt x="98" y="63"/>
                  <a:pt x="85" y="60"/>
                  <a:pt x="72" y="54"/>
                </a:cubicBezTo>
                <a:cubicBezTo>
                  <a:pt x="82" y="37"/>
                  <a:pt x="97" y="25"/>
                  <a:pt x="113" y="22"/>
                </a:cubicBezTo>
                <a:close/>
                <a:moveTo>
                  <a:pt x="75" y="28"/>
                </a:moveTo>
                <a:cubicBezTo>
                  <a:pt x="69" y="33"/>
                  <a:pt x="64" y="40"/>
                  <a:pt x="60" y="48"/>
                </a:cubicBezTo>
                <a:cubicBezTo>
                  <a:pt x="57" y="46"/>
                  <a:pt x="55" y="45"/>
                  <a:pt x="52" y="43"/>
                </a:cubicBezTo>
                <a:cubicBezTo>
                  <a:pt x="59" y="37"/>
                  <a:pt x="67" y="32"/>
                  <a:pt x="75" y="28"/>
                </a:cubicBezTo>
                <a:close/>
                <a:moveTo>
                  <a:pt x="42" y="53"/>
                </a:moveTo>
                <a:cubicBezTo>
                  <a:pt x="46" y="56"/>
                  <a:pt x="50" y="58"/>
                  <a:pt x="53" y="60"/>
                </a:cubicBezTo>
                <a:cubicBezTo>
                  <a:pt x="46" y="76"/>
                  <a:pt x="42" y="94"/>
                  <a:pt x="41" y="113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9" y="90"/>
                  <a:pt x="28" y="69"/>
                  <a:pt x="42" y="53"/>
                </a:cubicBezTo>
                <a:close/>
                <a:moveTo>
                  <a:pt x="41" y="130"/>
                </a:moveTo>
                <a:cubicBezTo>
                  <a:pt x="42" y="148"/>
                  <a:pt x="46" y="166"/>
                  <a:pt x="53" y="181"/>
                </a:cubicBezTo>
                <a:cubicBezTo>
                  <a:pt x="49" y="184"/>
                  <a:pt x="45" y="186"/>
                  <a:pt x="42" y="189"/>
                </a:cubicBezTo>
                <a:cubicBezTo>
                  <a:pt x="28" y="172"/>
                  <a:pt x="19" y="152"/>
                  <a:pt x="17" y="130"/>
                </a:cubicBezTo>
                <a:lnTo>
                  <a:pt x="41" y="130"/>
                </a:lnTo>
                <a:close/>
                <a:moveTo>
                  <a:pt x="51" y="199"/>
                </a:moveTo>
                <a:cubicBezTo>
                  <a:pt x="54" y="197"/>
                  <a:pt x="56" y="195"/>
                  <a:pt x="59" y="194"/>
                </a:cubicBezTo>
                <a:cubicBezTo>
                  <a:pt x="64" y="202"/>
                  <a:pt x="69" y="209"/>
                  <a:pt x="75" y="215"/>
                </a:cubicBezTo>
                <a:cubicBezTo>
                  <a:pt x="67" y="211"/>
                  <a:pt x="59" y="205"/>
                  <a:pt x="51" y="199"/>
                </a:cubicBezTo>
                <a:close/>
                <a:moveTo>
                  <a:pt x="72" y="187"/>
                </a:moveTo>
                <a:cubicBezTo>
                  <a:pt x="84" y="182"/>
                  <a:pt x="98" y="179"/>
                  <a:pt x="113" y="178"/>
                </a:cubicBezTo>
                <a:cubicBezTo>
                  <a:pt x="113" y="220"/>
                  <a:pt x="113" y="220"/>
                  <a:pt x="113" y="220"/>
                </a:cubicBezTo>
                <a:cubicBezTo>
                  <a:pt x="97" y="217"/>
                  <a:pt x="82" y="206"/>
                  <a:pt x="72" y="187"/>
                </a:cubicBezTo>
                <a:close/>
                <a:moveTo>
                  <a:pt x="130" y="221"/>
                </a:moveTo>
                <a:cubicBezTo>
                  <a:pt x="130" y="178"/>
                  <a:pt x="130" y="178"/>
                  <a:pt x="130" y="178"/>
                </a:cubicBezTo>
                <a:cubicBezTo>
                  <a:pt x="145" y="180"/>
                  <a:pt x="158" y="183"/>
                  <a:pt x="171" y="189"/>
                </a:cubicBezTo>
                <a:cubicBezTo>
                  <a:pt x="160" y="206"/>
                  <a:pt x="146" y="217"/>
                  <a:pt x="130" y="221"/>
                </a:cubicBezTo>
                <a:close/>
                <a:moveTo>
                  <a:pt x="183" y="195"/>
                </a:moveTo>
                <a:cubicBezTo>
                  <a:pt x="186" y="197"/>
                  <a:pt x="188" y="198"/>
                  <a:pt x="190" y="200"/>
                </a:cubicBezTo>
                <a:cubicBezTo>
                  <a:pt x="184" y="206"/>
                  <a:pt x="176" y="211"/>
                  <a:pt x="168" y="215"/>
                </a:cubicBezTo>
                <a:cubicBezTo>
                  <a:pt x="173" y="209"/>
                  <a:pt x="178" y="202"/>
                  <a:pt x="183" y="195"/>
                </a:cubicBezTo>
                <a:close/>
                <a:moveTo>
                  <a:pt x="201" y="190"/>
                </a:moveTo>
                <a:cubicBezTo>
                  <a:pt x="197" y="187"/>
                  <a:pt x="193" y="185"/>
                  <a:pt x="190" y="182"/>
                </a:cubicBezTo>
                <a:cubicBezTo>
                  <a:pt x="197" y="167"/>
                  <a:pt x="201" y="149"/>
                  <a:pt x="202" y="130"/>
                </a:cubicBezTo>
                <a:cubicBezTo>
                  <a:pt x="226" y="130"/>
                  <a:pt x="226" y="130"/>
                  <a:pt x="226" y="130"/>
                </a:cubicBezTo>
                <a:cubicBezTo>
                  <a:pt x="224" y="152"/>
                  <a:pt x="215" y="173"/>
                  <a:pt x="201" y="190"/>
                </a:cubicBezTo>
                <a:close/>
              </a:path>
            </a:pathLst>
          </a:custGeom>
          <a:solidFill>
            <a:srgbClr val="001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755" name="グループ化 754"/>
          <p:cNvGrpSpPr/>
          <p:nvPr/>
        </p:nvGrpSpPr>
        <p:grpSpPr>
          <a:xfrm>
            <a:off x="2921000" y="6353176"/>
            <a:ext cx="561975" cy="242887"/>
            <a:chOff x="2921000" y="6353176"/>
            <a:chExt cx="561975" cy="242887"/>
          </a:xfrm>
        </p:grpSpPr>
        <p:sp>
          <p:nvSpPr>
            <p:cNvPr id="278" name="Rectangle 603"/>
            <p:cNvSpPr>
              <a:spLocks noChangeArrowheads="1"/>
            </p:cNvSpPr>
            <p:nvPr/>
          </p:nvSpPr>
          <p:spPr bwMode="auto">
            <a:xfrm>
              <a:off x="3092450" y="635317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9" name="Rectangle 604"/>
            <p:cNvSpPr>
              <a:spLocks noChangeArrowheads="1"/>
            </p:cNvSpPr>
            <p:nvPr/>
          </p:nvSpPr>
          <p:spPr bwMode="auto">
            <a:xfrm>
              <a:off x="3165475" y="635317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" name="Rectangle 605"/>
            <p:cNvSpPr>
              <a:spLocks noChangeArrowheads="1"/>
            </p:cNvSpPr>
            <p:nvPr/>
          </p:nvSpPr>
          <p:spPr bwMode="auto">
            <a:xfrm>
              <a:off x="3219450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" name="Rectangle 606"/>
            <p:cNvSpPr>
              <a:spLocks noChangeArrowheads="1"/>
            </p:cNvSpPr>
            <p:nvPr/>
          </p:nvSpPr>
          <p:spPr bwMode="auto">
            <a:xfrm>
              <a:off x="3276600" y="635317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608"/>
            <p:cNvSpPr>
              <a:spLocks noChangeArrowheads="1"/>
            </p:cNvSpPr>
            <p:nvPr/>
          </p:nvSpPr>
          <p:spPr bwMode="auto">
            <a:xfrm>
              <a:off x="2921000" y="64658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609"/>
            <p:cNvSpPr>
              <a:spLocks noChangeArrowheads="1"/>
            </p:cNvSpPr>
            <p:nvPr/>
          </p:nvSpPr>
          <p:spPr bwMode="auto">
            <a:xfrm>
              <a:off x="2978150" y="64658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610"/>
            <p:cNvSpPr>
              <a:spLocks noChangeArrowheads="1"/>
            </p:cNvSpPr>
            <p:nvPr/>
          </p:nvSpPr>
          <p:spPr bwMode="auto">
            <a:xfrm>
              <a:off x="3035300" y="64658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611"/>
            <p:cNvSpPr>
              <a:spLocks noChangeArrowheads="1"/>
            </p:cNvSpPr>
            <p:nvPr/>
          </p:nvSpPr>
          <p:spPr bwMode="auto">
            <a:xfrm>
              <a:off x="3078163" y="6465888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612"/>
            <p:cNvSpPr>
              <a:spLocks noChangeArrowheads="1"/>
            </p:cNvSpPr>
            <p:nvPr/>
          </p:nvSpPr>
          <p:spPr bwMode="auto">
            <a:xfrm>
              <a:off x="3162300" y="646588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613"/>
            <p:cNvSpPr>
              <a:spLocks noChangeArrowheads="1"/>
            </p:cNvSpPr>
            <p:nvPr/>
          </p:nvSpPr>
          <p:spPr bwMode="auto">
            <a:xfrm>
              <a:off x="3187700" y="6465888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614"/>
            <p:cNvSpPr>
              <a:spLocks noChangeArrowheads="1"/>
            </p:cNvSpPr>
            <p:nvPr/>
          </p:nvSpPr>
          <p:spPr bwMode="auto">
            <a:xfrm>
              <a:off x="3238500" y="6465888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615"/>
            <p:cNvSpPr>
              <a:spLocks noChangeArrowheads="1"/>
            </p:cNvSpPr>
            <p:nvPr/>
          </p:nvSpPr>
          <p:spPr bwMode="auto">
            <a:xfrm>
              <a:off x="3292475" y="646588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616"/>
            <p:cNvSpPr>
              <a:spLocks noChangeArrowheads="1"/>
            </p:cNvSpPr>
            <p:nvPr/>
          </p:nvSpPr>
          <p:spPr bwMode="auto">
            <a:xfrm>
              <a:off x="3317875" y="64658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617"/>
            <p:cNvSpPr>
              <a:spLocks noChangeArrowheads="1"/>
            </p:cNvSpPr>
            <p:nvPr/>
          </p:nvSpPr>
          <p:spPr bwMode="auto">
            <a:xfrm>
              <a:off x="3378200" y="64658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618"/>
          <p:cNvSpPr>
            <a:spLocks noChangeArrowheads="1"/>
          </p:cNvSpPr>
          <p:nvPr/>
        </p:nvSpPr>
        <p:spPr bwMode="auto">
          <a:xfrm>
            <a:off x="3435350" y="6465888"/>
            <a:ext cx="9842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s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51" name="グループ化 750"/>
          <p:cNvGrpSpPr/>
          <p:nvPr/>
        </p:nvGrpSpPr>
        <p:grpSpPr>
          <a:xfrm>
            <a:off x="177800" y="6353176"/>
            <a:ext cx="531813" cy="130175"/>
            <a:chOff x="177800" y="6353176"/>
            <a:chExt cx="531813" cy="130175"/>
          </a:xfrm>
        </p:grpSpPr>
        <p:sp>
          <p:nvSpPr>
            <p:cNvPr id="19" name="Rectangle 619"/>
            <p:cNvSpPr>
              <a:spLocks noChangeArrowheads="1"/>
            </p:cNvSpPr>
            <p:nvPr/>
          </p:nvSpPr>
          <p:spPr bwMode="auto">
            <a:xfrm>
              <a:off x="177800" y="635317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620"/>
            <p:cNvSpPr>
              <a:spLocks noChangeArrowheads="1"/>
            </p:cNvSpPr>
            <p:nvPr/>
          </p:nvSpPr>
          <p:spPr bwMode="auto">
            <a:xfrm>
              <a:off x="254000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621"/>
            <p:cNvSpPr>
              <a:spLocks noChangeArrowheads="1"/>
            </p:cNvSpPr>
            <p:nvPr/>
          </p:nvSpPr>
          <p:spPr bwMode="auto">
            <a:xfrm>
              <a:off x="311150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622"/>
            <p:cNvSpPr>
              <a:spLocks noChangeArrowheads="1"/>
            </p:cNvSpPr>
            <p:nvPr/>
          </p:nvSpPr>
          <p:spPr bwMode="auto">
            <a:xfrm>
              <a:off x="369888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623"/>
            <p:cNvSpPr>
              <a:spLocks noChangeArrowheads="1"/>
            </p:cNvSpPr>
            <p:nvPr/>
          </p:nvSpPr>
          <p:spPr bwMode="auto">
            <a:xfrm>
              <a:off x="427038" y="635317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624"/>
            <p:cNvSpPr>
              <a:spLocks noChangeArrowheads="1"/>
            </p:cNvSpPr>
            <p:nvPr/>
          </p:nvSpPr>
          <p:spPr bwMode="auto">
            <a:xfrm>
              <a:off x="484188" y="6353176"/>
              <a:ext cx="1111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625"/>
            <p:cNvSpPr>
              <a:spLocks noChangeArrowheads="1"/>
            </p:cNvSpPr>
            <p:nvPr/>
          </p:nvSpPr>
          <p:spPr bwMode="auto">
            <a:xfrm>
              <a:off x="552450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626"/>
            <p:cNvSpPr>
              <a:spLocks noChangeArrowheads="1"/>
            </p:cNvSpPr>
            <p:nvPr/>
          </p:nvSpPr>
          <p:spPr bwMode="auto">
            <a:xfrm>
              <a:off x="608013" y="635317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52" name="グループ化 751"/>
          <p:cNvGrpSpPr/>
          <p:nvPr/>
        </p:nvGrpSpPr>
        <p:grpSpPr>
          <a:xfrm>
            <a:off x="1231900" y="6353176"/>
            <a:ext cx="263526" cy="130175"/>
            <a:chOff x="1231900" y="6353176"/>
            <a:chExt cx="263526" cy="130175"/>
          </a:xfrm>
        </p:grpSpPr>
        <p:sp>
          <p:nvSpPr>
            <p:cNvPr id="27" name="Rectangle 627"/>
            <p:cNvSpPr>
              <a:spLocks noChangeArrowheads="1"/>
            </p:cNvSpPr>
            <p:nvPr/>
          </p:nvSpPr>
          <p:spPr bwMode="auto">
            <a:xfrm>
              <a:off x="1231900" y="635317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628"/>
            <p:cNvSpPr>
              <a:spLocks noChangeArrowheads="1"/>
            </p:cNvSpPr>
            <p:nvPr/>
          </p:nvSpPr>
          <p:spPr bwMode="auto">
            <a:xfrm>
              <a:off x="1306513" y="6353176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629"/>
            <p:cNvSpPr>
              <a:spLocks noChangeArrowheads="1"/>
            </p:cNvSpPr>
            <p:nvPr/>
          </p:nvSpPr>
          <p:spPr bwMode="auto">
            <a:xfrm>
              <a:off x="1376363" y="635317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53" name="グループ化 752"/>
          <p:cNvGrpSpPr/>
          <p:nvPr/>
        </p:nvGrpSpPr>
        <p:grpSpPr>
          <a:xfrm>
            <a:off x="2155825" y="6353176"/>
            <a:ext cx="266701" cy="130175"/>
            <a:chOff x="2155825" y="6353176"/>
            <a:chExt cx="266701" cy="130175"/>
          </a:xfrm>
        </p:grpSpPr>
        <p:sp>
          <p:nvSpPr>
            <p:cNvPr id="30" name="Rectangle 630"/>
            <p:cNvSpPr>
              <a:spLocks noChangeArrowheads="1"/>
            </p:cNvSpPr>
            <p:nvPr/>
          </p:nvSpPr>
          <p:spPr bwMode="auto">
            <a:xfrm>
              <a:off x="2155825" y="635317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631"/>
            <p:cNvSpPr>
              <a:spLocks noChangeArrowheads="1"/>
            </p:cNvSpPr>
            <p:nvPr/>
          </p:nvSpPr>
          <p:spPr bwMode="auto">
            <a:xfrm>
              <a:off x="2233613" y="6353176"/>
              <a:ext cx="1158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632"/>
            <p:cNvSpPr>
              <a:spLocks noChangeArrowheads="1"/>
            </p:cNvSpPr>
            <p:nvPr/>
          </p:nvSpPr>
          <p:spPr bwMode="auto">
            <a:xfrm>
              <a:off x="2303463" y="635317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57" name="グループ化 756"/>
          <p:cNvGrpSpPr/>
          <p:nvPr/>
        </p:nvGrpSpPr>
        <p:grpSpPr>
          <a:xfrm>
            <a:off x="3843338" y="6353176"/>
            <a:ext cx="614362" cy="242887"/>
            <a:chOff x="3843338" y="6353176"/>
            <a:chExt cx="614362" cy="242887"/>
          </a:xfrm>
        </p:grpSpPr>
        <p:sp>
          <p:nvSpPr>
            <p:cNvPr id="33" name="Rectangle 633"/>
            <p:cNvSpPr>
              <a:spLocks noChangeArrowheads="1"/>
            </p:cNvSpPr>
            <p:nvPr/>
          </p:nvSpPr>
          <p:spPr bwMode="auto">
            <a:xfrm>
              <a:off x="4016375" y="635317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634"/>
            <p:cNvSpPr>
              <a:spLocks noChangeArrowheads="1"/>
            </p:cNvSpPr>
            <p:nvPr/>
          </p:nvSpPr>
          <p:spPr bwMode="auto">
            <a:xfrm>
              <a:off x="4089400" y="635317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635"/>
            <p:cNvSpPr>
              <a:spLocks noChangeArrowheads="1"/>
            </p:cNvSpPr>
            <p:nvPr/>
          </p:nvSpPr>
          <p:spPr bwMode="auto">
            <a:xfrm>
              <a:off x="4143375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636"/>
            <p:cNvSpPr>
              <a:spLocks noChangeArrowheads="1"/>
            </p:cNvSpPr>
            <p:nvPr/>
          </p:nvSpPr>
          <p:spPr bwMode="auto">
            <a:xfrm>
              <a:off x="4200525" y="635317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637"/>
            <p:cNvSpPr>
              <a:spLocks noChangeArrowheads="1"/>
            </p:cNvSpPr>
            <p:nvPr/>
          </p:nvSpPr>
          <p:spPr bwMode="auto">
            <a:xfrm>
              <a:off x="3843338" y="64658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638"/>
            <p:cNvSpPr>
              <a:spLocks noChangeArrowheads="1"/>
            </p:cNvSpPr>
            <p:nvPr/>
          </p:nvSpPr>
          <p:spPr bwMode="auto">
            <a:xfrm>
              <a:off x="3902075" y="64658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639"/>
            <p:cNvSpPr>
              <a:spLocks noChangeArrowheads="1"/>
            </p:cNvSpPr>
            <p:nvPr/>
          </p:nvSpPr>
          <p:spPr bwMode="auto">
            <a:xfrm>
              <a:off x="3959225" y="6465888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640"/>
            <p:cNvSpPr>
              <a:spLocks noChangeArrowheads="1"/>
            </p:cNvSpPr>
            <p:nvPr/>
          </p:nvSpPr>
          <p:spPr bwMode="auto">
            <a:xfrm>
              <a:off x="4002088" y="6465888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641"/>
            <p:cNvSpPr>
              <a:spLocks noChangeArrowheads="1"/>
            </p:cNvSpPr>
            <p:nvPr/>
          </p:nvSpPr>
          <p:spPr bwMode="auto">
            <a:xfrm>
              <a:off x="4086225" y="646588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642"/>
            <p:cNvSpPr>
              <a:spLocks noChangeArrowheads="1"/>
            </p:cNvSpPr>
            <p:nvPr/>
          </p:nvSpPr>
          <p:spPr bwMode="auto">
            <a:xfrm>
              <a:off x="4111625" y="6465888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643"/>
            <p:cNvSpPr>
              <a:spLocks noChangeArrowheads="1"/>
            </p:cNvSpPr>
            <p:nvPr/>
          </p:nvSpPr>
          <p:spPr bwMode="auto">
            <a:xfrm>
              <a:off x="4164013" y="6465888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644"/>
            <p:cNvSpPr>
              <a:spLocks noChangeArrowheads="1"/>
            </p:cNvSpPr>
            <p:nvPr/>
          </p:nvSpPr>
          <p:spPr bwMode="auto">
            <a:xfrm>
              <a:off x="4216400" y="6465888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645"/>
            <p:cNvSpPr>
              <a:spLocks noChangeArrowheads="1"/>
            </p:cNvSpPr>
            <p:nvPr/>
          </p:nvSpPr>
          <p:spPr bwMode="auto">
            <a:xfrm>
              <a:off x="4243388" y="64658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646"/>
            <p:cNvSpPr>
              <a:spLocks noChangeArrowheads="1"/>
            </p:cNvSpPr>
            <p:nvPr/>
          </p:nvSpPr>
          <p:spPr bwMode="auto">
            <a:xfrm>
              <a:off x="4302125" y="6465888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647"/>
            <p:cNvSpPr>
              <a:spLocks noChangeArrowheads="1"/>
            </p:cNvSpPr>
            <p:nvPr/>
          </p:nvSpPr>
          <p:spPr bwMode="auto">
            <a:xfrm>
              <a:off x="4359275" y="6465888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59" name="グループ化 758"/>
          <p:cNvGrpSpPr/>
          <p:nvPr/>
        </p:nvGrpSpPr>
        <p:grpSpPr>
          <a:xfrm>
            <a:off x="4943475" y="6353176"/>
            <a:ext cx="273051" cy="130175"/>
            <a:chOff x="4943475" y="6353176"/>
            <a:chExt cx="273051" cy="130175"/>
          </a:xfrm>
        </p:grpSpPr>
        <p:sp>
          <p:nvSpPr>
            <p:cNvPr id="48" name="Rectangle 648"/>
            <p:cNvSpPr>
              <a:spLocks noChangeArrowheads="1"/>
            </p:cNvSpPr>
            <p:nvPr/>
          </p:nvSpPr>
          <p:spPr bwMode="auto">
            <a:xfrm>
              <a:off x="4943475" y="6353176"/>
              <a:ext cx="1222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649"/>
            <p:cNvSpPr>
              <a:spLocks noChangeArrowheads="1"/>
            </p:cNvSpPr>
            <p:nvPr/>
          </p:nvSpPr>
          <p:spPr bwMode="auto">
            <a:xfrm>
              <a:off x="5019675" y="635317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650"/>
            <p:cNvSpPr>
              <a:spLocks noChangeArrowheads="1"/>
            </p:cNvSpPr>
            <p:nvPr/>
          </p:nvSpPr>
          <p:spPr bwMode="auto">
            <a:xfrm>
              <a:off x="5070475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651"/>
            <p:cNvSpPr>
              <a:spLocks noChangeArrowheads="1"/>
            </p:cNvSpPr>
            <p:nvPr/>
          </p:nvSpPr>
          <p:spPr bwMode="auto">
            <a:xfrm>
              <a:off x="5129213" y="635317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60" name="グループ化 759"/>
          <p:cNvGrpSpPr/>
          <p:nvPr/>
        </p:nvGrpSpPr>
        <p:grpSpPr>
          <a:xfrm>
            <a:off x="5830888" y="6353176"/>
            <a:ext cx="260350" cy="130175"/>
            <a:chOff x="5830888" y="6353176"/>
            <a:chExt cx="260350" cy="130175"/>
          </a:xfrm>
        </p:grpSpPr>
        <p:sp>
          <p:nvSpPr>
            <p:cNvPr id="52" name="Rectangle 652"/>
            <p:cNvSpPr>
              <a:spLocks noChangeArrowheads="1"/>
            </p:cNvSpPr>
            <p:nvPr/>
          </p:nvSpPr>
          <p:spPr bwMode="auto">
            <a:xfrm>
              <a:off x="5830888" y="635317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653"/>
            <p:cNvSpPr>
              <a:spLocks noChangeArrowheads="1"/>
            </p:cNvSpPr>
            <p:nvPr/>
          </p:nvSpPr>
          <p:spPr bwMode="auto">
            <a:xfrm>
              <a:off x="5903913" y="635317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654"/>
            <p:cNvSpPr>
              <a:spLocks noChangeArrowheads="1"/>
            </p:cNvSpPr>
            <p:nvPr/>
          </p:nvSpPr>
          <p:spPr bwMode="auto">
            <a:xfrm>
              <a:off x="5929313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655"/>
            <p:cNvSpPr>
              <a:spLocks noChangeArrowheads="1"/>
            </p:cNvSpPr>
            <p:nvPr/>
          </p:nvSpPr>
          <p:spPr bwMode="auto">
            <a:xfrm>
              <a:off x="5986463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6" name="Rectangle 656"/>
          <p:cNvSpPr>
            <a:spLocks noChangeArrowheads="1"/>
          </p:cNvSpPr>
          <p:nvPr/>
        </p:nvSpPr>
        <p:spPr bwMode="auto">
          <a:xfrm>
            <a:off x="6042025" y="6353176"/>
            <a:ext cx="1047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o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62" name="グループ化 761"/>
          <p:cNvGrpSpPr/>
          <p:nvPr/>
        </p:nvGrpSpPr>
        <p:grpSpPr>
          <a:xfrm>
            <a:off x="6524625" y="6353176"/>
            <a:ext cx="801688" cy="130175"/>
            <a:chOff x="6524625" y="6353176"/>
            <a:chExt cx="801688" cy="130175"/>
          </a:xfrm>
        </p:grpSpPr>
        <p:sp>
          <p:nvSpPr>
            <p:cNvPr id="57" name="Rectangle 657"/>
            <p:cNvSpPr>
              <a:spLocks noChangeArrowheads="1"/>
            </p:cNvSpPr>
            <p:nvPr/>
          </p:nvSpPr>
          <p:spPr bwMode="auto">
            <a:xfrm>
              <a:off x="6524625" y="6353176"/>
              <a:ext cx="11906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658"/>
            <p:cNvSpPr>
              <a:spLocks noChangeArrowheads="1"/>
            </p:cNvSpPr>
            <p:nvPr/>
          </p:nvSpPr>
          <p:spPr bwMode="auto">
            <a:xfrm>
              <a:off x="6597650" y="635317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659"/>
            <p:cNvSpPr>
              <a:spLocks noChangeArrowheads="1"/>
            </p:cNvSpPr>
            <p:nvPr/>
          </p:nvSpPr>
          <p:spPr bwMode="auto">
            <a:xfrm>
              <a:off x="6624638" y="635317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60"/>
            <p:cNvSpPr>
              <a:spLocks noChangeArrowheads="1"/>
            </p:cNvSpPr>
            <p:nvPr/>
          </p:nvSpPr>
          <p:spPr bwMode="auto">
            <a:xfrm>
              <a:off x="6669088" y="635317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61"/>
            <p:cNvSpPr>
              <a:spLocks noChangeArrowheads="1"/>
            </p:cNvSpPr>
            <p:nvPr/>
          </p:nvSpPr>
          <p:spPr bwMode="auto">
            <a:xfrm>
              <a:off x="6708775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62"/>
            <p:cNvSpPr>
              <a:spLocks noChangeArrowheads="1"/>
            </p:cNvSpPr>
            <p:nvPr/>
          </p:nvSpPr>
          <p:spPr bwMode="auto">
            <a:xfrm>
              <a:off x="6769100" y="635317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63"/>
            <p:cNvSpPr>
              <a:spLocks noChangeArrowheads="1"/>
            </p:cNvSpPr>
            <p:nvPr/>
          </p:nvSpPr>
          <p:spPr bwMode="auto">
            <a:xfrm>
              <a:off x="6824663" y="6353176"/>
              <a:ext cx="7143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64"/>
            <p:cNvSpPr>
              <a:spLocks noChangeArrowheads="1"/>
            </p:cNvSpPr>
            <p:nvPr/>
          </p:nvSpPr>
          <p:spPr bwMode="auto">
            <a:xfrm>
              <a:off x="6881813" y="6353176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65"/>
            <p:cNvSpPr>
              <a:spLocks noChangeArrowheads="1"/>
            </p:cNvSpPr>
            <p:nvPr/>
          </p:nvSpPr>
          <p:spPr bwMode="auto">
            <a:xfrm>
              <a:off x="6967538" y="635317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66"/>
            <p:cNvSpPr>
              <a:spLocks noChangeArrowheads="1"/>
            </p:cNvSpPr>
            <p:nvPr/>
          </p:nvSpPr>
          <p:spPr bwMode="auto">
            <a:xfrm>
              <a:off x="7021513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67"/>
            <p:cNvSpPr>
              <a:spLocks noChangeArrowheads="1"/>
            </p:cNvSpPr>
            <p:nvPr/>
          </p:nvSpPr>
          <p:spPr bwMode="auto">
            <a:xfrm>
              <a:off x="7080250" y="6353176"/>
              <a:ext cx="1301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68"/>
            <p:cNvSpPr>
              <a:spLocks noChangeArrowheads="1"/>
            </p:cNvSpPr>
            <p:nvPr/>
          </p:nvSpPr>
          <p:spPr bwMode="auto">
            <a:xfrm>
              <a:off x="7165975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9"/>
            <p:cNvSpPr>
              <a:spLocks noChangeArrowheads="1"/>
            </p:cNvSpPr>
            <p:nvPr/>
          </p:nvSpPr>
          <p:spPr bwMode="auto">
            <a:xfrm>
              <a:off x="7221538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64" name="グループ化 763"/>
          <p:cNvGrpSpPr/>
          <p:nvPr/>
        </p:nvGrpSpPr>
        <p:grpSpPr>
          <a:xfrm>
            <a:off x="7559675" y="6353176"/>
            <a:ext cx="588963" cy="130175"/>
            <a:chOff x="7559675" y="6353176"/>
            <a:chExt cx="588963" cy="130175"/>
          </a:xfrm>
        </p:grpSpPr>
        <p:sp>
          <p:nvSpPr>
            <p:cNvPr id="70" name="Rectangle 670"/>
            <p:cNvSpPr>
              <a:spLocks noChangeArrowheads="1"/>
            </p:cNvSpPr>
            <p:nvPr/>
          </p:nvSpPr>
          <p:spPr bwMode="auto">
            <a:xfrm>
              <a:off x="7559675" y="6353176"/>
              <a:ext cx="1333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71"/>
            <p:cNvSpPr>
              <a:spLocks noChangeArrowheads="1"/>
            </p:cNvSpPr>
            <p:nvPr/>
          </p:nvSpPr>
          <p:spPr bwMode="auto">
            <a:xfrm>
              <a:off x="7643813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72"/>
            <p:cNvSpPr>
              <a:spLocks noChangeArrowheads="1"/>
            </p:cNvSpPr>
            <p:nvPr/>
          </p:nvSpPr>
          <p:spPr bwMode="auto">
            <a:xfrm>
              <a:off x="7704138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73"/>
            <p:cNvSpPr>
              <a:spLocks noChangeArrowheads="1"/>
            </p:cNvSpPr>
            <p:nvPr/>
          </p:nvSpPr>
          <p:spPr bwMode="auto">
            <a:xfrm>
              <a:off x="7794625" y="6353176"/>
              <a:ext cx="9842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674"/>
            <p:cNvSpPr>
              <a:spLocks noChangeArrowheads="1"/>
            </p:cNvSpPr>
            <p:nvPr/>
          </p:nvSpPr>
          <p:spPr bwMode="auto">
            <a:xfrm>
              <a:off x="7845425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675"/>
            <p:cNvSpPr>
              <a:spLocks noChangeArrowheads="1"/>
            </p:cNvSpPr>
            <p:nvPr/>
          </p:nvSpPr>
          <p:spPr bwMode="auto">
            <a:xfrm>
              <a:off x="7905750" y="635317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676"/>
            <p:cNvSpPr>
              <a:spLocks noChangeArrowheads="1"/>
            </p:cNvSpPr>
            <p:nvPr/>
          </p:nvSpPr>
          <p:spPr bwMode="auto">
            <a:xfrm>
              <a:off x="7947025" y="6353176"/>
              <a:ext cx="10160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677"/>
            <p:cNvSpPr>
              <a:spLocks noChangeArrowheads="1"/>
            </p:cNvSpPr>
            <p:nvPr/>
          </p:nvSpPr>
          <p:spPr bwMode="auto">
            <a:xfrm>
              <a:off x="8001000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678"/>
            <p:cNvSpPr>
              <a:spLocks noChangeArrowheads="1"/>
            </p:cNvSpPr>
            <p:nvPr/>
          </p:nvSpPr>
          <p:spPr bwMode="auto">
            <a:xfrm>
              <a:off x="8061325" y="6353176"/>
              <a:ext cx="87313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65" name="グループ化 764"/>
          <p:cNvGrpSpPr/>
          <p:nvPr/>
        </p:nvGrpSpPr>
        <p:grpSpPr>
          <a:xfrm>
            <a:off x="8653463" y="6353176"/>
            <a:ext cx="249237" cy="130175"/>
            <a:chOff x="8653463" y="6353176"/>
            <a:chExt cx="249237" cy="130175"/>
          </a:xfrm>
        </p:grpSpPr>
        <p:sp>
          <p:nvSpPr>
            <p:cNvPr id="79" name="Rectangle 679"/>
            <p:cNvSpPr>
              <a:spLocks noChangeArrowheads="1"/>
            </p:cNvSpPr>
            <p:nvPr/>
          </p:nvSpPr>
          <p:spPr bwMode="auto">
            <a:xfrm>
              <a:off x="8653463" y="6353176"/>
              <a:ext cx="133350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80"/>
            <p:cNvSpPr>
              <a:spLocks noChangeArrowheads="1"/>
            </p:cNvSpPr>
            <p:nvPr/>
          </p:nvSpPr>
          <p:spPr bwMode="auto">
            <a:xfrm>
              <a:off x="8739188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681"/>
            <p:cNvSpPr>
              <a:spLocks noChangeArrowheads="1"/>
            </p:cNvSpPr>
            <p:nvPr/>
          </p:nvSpPr>
          <p:spPr bwMode="auto">
            <a:xfrm>
              <a:off x="8797925" y="6353176"/>
              <a:ext cx="104775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80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グループ化 110"/>
          <p:cNvGrpSpPr/>
          <p:nvPr/>
        </p:nvGrpSpPr>
        <p:grpSpPr>
          <a:xfrm>
            <a:off x="206375" y="322263"/>
            <a:ext cx="630238" cy="554038"/>
            <a:chOff x="206375" y="322263"/>
            <a:chExt cx="630238" cy="55403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06375" y="322263"/>
              <a:ext cx="523875" cy="447675"/>
            </a:xfrm>
            <a:custGeom>
              <a:avLst/>
              <a:gdLst>
                <a:gd name="T0" fmla="*/ 97 w 194"/>
                <a:gd name="T1" fmla="*/ 0 h 164"/>
                <a:gd name="T2" fmla="*/ 191 w 194"/>
                <a:gd name="T3" fmla="*/ 0 h 164"/>
                <a:gd name="T4" fmla="*/ 194 w 194"/>
                <a:gd name="T5" fmla="*/ 2 h 164"/>
                <a:gd name="T6" fmla="*/ 194 w 194"/>
                <a:gd name="T7" fmla="*/ 75 h 164"/>
                <a:gd name="T8" fmla="*/ 191 w 194"/>
                <a:gd name="T9" fmla="*/ 77 h 164"/>
                <a:gd name="T10" fmla="*/ 188 w 194"/>
                <a:gd name="T11" fmla="*/ 72 h 164"/>
                <a:gd name="T12" fmla="*/ 188 w 194"/>
                <a:gd name="T13" fmla="*/ 41 h 164"/>
                <a:gd name="T14" fmla="*/ 186 w 194"/>
                <a:gd name="T15" fmla="*/ 38 h 164"/>
                <a:gd name="T16" fmla="*/ 8 w 194"/>
                <a:gd name="T17" fmla="*/ 38 h 164"/>
                <a:gd name="T18" fmla="*/ 6 w 194"/>
                <a:gd name="T19" fmla="*/ 41 h 164"/>
                <a:gd name="T20" fmla="*/ 6 w 194"/>
                <a:gd name="T21" fmla="*/ 155 h 164"/>
                <a:gd name="T22" fmla="*/ 8 w 194"/>
                <a:gd name="T23" fmla="*/ 158 h 164"/>
                <a:gd name="T24" fmla="*/ 104 w 194"/>
                <a:gd name="T25" fmla="*/ 158 h 164"/>
                <a:gd name="T26" fmla="*/ 106 w 194"/>
                <a:gd name="T27" fmla="*/ 158 h 164"/>
                <a:gd name="T28" fmla="*/ 108 w 194"/>
                <a:gd name="T29" fmla="*/ 163 h 164"/>
                <a:gd name="T30" fmla="*/ 107 w 194"/>
                <a:gd name="T31" fmla="*/ 164 h 164"/>
                <a:gd name="T32" fmla="*/ 105 w 194"/>
                <a:gd name="T33" fmla="*/ 164 h 164"/>
                <a:gd name="T34" fmla="*/ 3 w 194"/>
                <a:gd name="T35" fmla="*/ 164 h 164"/>
                <a:gd name="T36" fmla="*/ 0 w 194"/>
                <a:gd name="T37" fmla="*/ 161 h 164"/>
                <a:gd name="T38" fmla="*/ 0 w 194"/>
                <a:gd name="T39" fmla="*/ 3 h 164"/>
                <a:gd name="T40" fmla="*/ 3 w 194"/>
                <a:gd name="T41" fmla="*/ 0 h 164"/>
                <a:gd name="T42" fmla="*/ 97 w 194"/>
                <a:gd name="T4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4" h="164">
                  <a:moveTo>
                    <a:pt x="97" y="0"/>
                  </a:moveTo>
                  <a:cubicBezTo>
                    <a:pt x="128" y="0"/>
                    <a:pt x="160" y="0"/>
                    <a:pt x="191" y="0"/>
                  </a:cubicBezTo>
                  <a:cubicBezTo>
                    <a:pt x="193" y="0"/>
                    <a:pt x="194" y="0"/>
                    <a:pt x="194" y="2"/>
                  </a:cubicBezTo>
                  <a:cubicBezTo>
                    <a:pt x="194" y="27"/>
                    <a:pt x="194" y="51"/>
                    <a:pt x="194" y="75"/>
                  </a:cubicBezTo>
                  <a:cubicBezTo>
                    <a:pt x="194" y="78"/>
                    <a:pt x="194" y="78"/>
                    <a:pt x="191" y="77"/>
                  </a:cubicBezTo>
                  <a:cubicBezTo>
                    <a:pt x="188" y="76"/>
                    <a:pt x="188" y="76"/>
                    <a:pt x="188" y="72"/>
                  </a:cubicBezTo>
                  <a:cubicBezTo>
                    <a:pt x="188" y="62"/>
                    <a:pt x="188" y="51"/>
                    <a:pt x="188" y="41"/>
                  </a:cubicBezTo>
                  <a:cubicBezTo>
                    <a:pt x="188" y="39"/>
                    <a:pt x="187" y="38"/>
                    <a:pt x="186" y="38"/>
                  </a:cubicBezTo>
                  <a:cubicBezTo>
                    <a:pt x="126" y="38"/>
                    <a:pt x="67" y="38"/>
                    <a:pt x="8" y="38"/>
                  </a:cubicBezTo>
                  <a:cubicBezTo>
                    <a:pt x="6" y="38"/>
                    <a:pt x="6" y="39"/>
                    <a:pt x="6" y="41"/>
                  </a:cubicBezTo>
                  <a:cubicBezTo>
                    <a:pt x="6" y="79"/>
                    <a:pt x="6" y="117"/>
                    <a:pt x="6" y="155"/>
                  </a:cubicBezTo>
                  <a:cubicBezTo>
                    <a:pt x="6" y="158"/>
                    <a:pt x="7" y="158"/>
                    <a:pt x="8" y="158"/>
                  </a:cubicBezTo>
                  <a:cubicBezTo>
                    <a:pt x="40" y="158"/>
                    <a:pt x="72" y="158"/>
                    <a:pt x="104" y="158"/>
                  </a:cubicBezTo>
                  <a:cubicBezTo>
                    <a:pt x="105" y="158"/>
                    <a:pt x="106" y="157"/>
                    <a:pt x="106" y="158"/>
                  </a:cubicBezTo>
                  <a:cubicBezTo>
                    <a:pt x="107" y="160"/>
                    <a:pt x="108" y="162"/>
                    <a:pt x="108" y="163"/>
                  </a:cubicBezTo>
                  <a:cubicBezTo>
                    <a:pt x="108" y="164"/>
                    <a:pt x="107" y="164"/>
                    <a:pt x="107" y="164"/>
                  </a:cubicBezTo>
                  <a:cubicBezTo>
                    <a:pt x="107" y="164"/>
                    <a:pt x="106" y="164"/>
                    <a:pt x="105" y="164"/>
                  </a:cubicBezTo>
                  <a:cubicBezTo>
                    <a:pt x="71" y="164"/>
                    <a:pt x="37" y="164"/>
                    <a:pt x="3" y="164"/>
                  </a:cubicBezTo>
                  <a:cubicBezTo>
                    <a:pt x="0" y="164"/>
                    <a:pt x="0" y="163"/>
                    <a:pt x="0" y="161"/>
                  </a:cubicBezTo>
                  <a:cubicBezTo>
                    <a:pt x="0" y="108"/>
                    <a:pt x="0" y="55"/>
                    <a:pt x="0" y="3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34" y="0"/>
                    <a:pt x="65" y="0"/>
                    <a:pt x="97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06413" y="541338"/>
              <a:ext cx="330200" cy="334963"/>
            </a:xfrm>
            <a:custGeom>
              <a:avLst/>
              <a:gdLst>
                <a:gd name="T0" fmla="*/ 61 w 122"/>
                <a:gd name="T1" fmla="*/ 1 h 123"/>
                <a:gd name="T2" fmla="*/ 122 w 122"/>
                <a:gd name="T3" fmla="*/ 62 h 123"/>
                <a:gd name="T4" fmla="*/ 61 w 122"/>
                <a:gd name="T5" fmla="*/ 122 h 123"/>
                <a:gd name="T6" fmla="*/ 0 w 122"/>
                <a:gd name="T7" fmla="*/ 62 h 123"/>
                <a:gd name="T8" fmla="*/ 61 w 122"/>
                <a:gd name="T9" fmla="*/ 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3">
                  <a:moveTo>
                    <a:pt x="61" y="1"/>
                  </a:moveTo>
                  <a:cubicBezTo>
                    <a:pt x="93" y="0"/>
                    <a:pt x="122" y="27"/>
                    <a:pt x="122" y="62"/>
                  </a:cubicBezTo>
                  <a:cubicBezTo>
                    <a:pt x="122" y="97"/>
                    <a:pt x="93" y="123"/>
                    <a:pt x="61" y="122"/>
                  </a:cubicBezTo>
                  <a:cubicBezTo>
                    <a:pt x="27" y="122"/>
                    <a:pt x="0" y="95"/>
                    <a:pt x="0" y="62"/>
                  </a:cubicBezTo>
                  <a:cubicBezTo>
                    <a:pt x="0" y="28"/>
                    <a:pt x="27" y="1"/>
                    <a:pt x="61" y="1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9088" y="458788"/>
              <a:ext cx="217488" cy="261938"/>
            </a:xfrm>
            <a:custGeom>
              <a:avLst/>
              <a:gdLst>
                <a:gd name="T0" fmla="*/ 0 w 80"/>
                <a:gd name="T1" fmla="*/ 69 h 96"/>
                <a:gd name="T2" fmla="*/ 0 w 80"/>
                <a:gd name="T3" fmla="*/ 50 h 96"/>
                <a:gd name="T4" fmla="*/ 2 w 80"/>
                <a:gd name="T5" fmla="*/ 48 h 96"/>
                <a:gd name="T6" fmla="*/ 50 w 80"/>
                <a:gd name="T7" fmla="*/ 48 h 96"/>
                <a:gd name="T8" fmla="*/ 53 w 80"/>
                <a:gd name="T9" fmla="*/ 45 h 96"/>
                <a:gd name="T10" fmla="*/ 53 w 80"/>
                <a:gd name="T11" fmla="*/ 36 h 96"/>
                <a:gd name="T12" fmla="*/ 51 w 80"/>
                <a:gd name="T13" fmla="*/ 33 h 96"/>
                <a:gd name="T14" fmla="*/ 35 w 80"/>
                <a:gd name="T15" fmla="*/ 33 h 96"/>
                <a:gd name="T16" fmla="*/ 32 w 80"/>
                <a:gd name="T17" fmla="*/ 31 h 96"/>
                <a:gd name="T18" fmla="*/ 32 w 80"/>
                <a:gd name="T19" fmla="*/ 2 h 96"/>
                <a:gd name="T20" fmla="*/ 34 w 80"/>
                <a:gd name="T21" fmla="*/ 0 h 96"/>
                <a:gd name="T22" fmla="*/ 78 w 80"/>
                <a:gd name="T23" fmla="*/ 0 h 96"/>
                <a:gd name="T24" fmla="*/ 80 w 80"/>
                <a:gd name="T25" fmla="*/ 2 h 96"/>
                <a:gd name="T26" fmla="*/ 80 w 80"/>
                <a:gd name="T27" fmla="*/ 31 h 96"/>
                <a:gd name="T28" fmla="*/ 78 w 80"/>
                <a:gd name="T29" fmla="*/ 33 h 96"/>
                <a:gd name="T30" fmla="*/ 62 w 80"/>
                <a:gd name="T31" fmla="*/ 33 h 96"/>
                <a:gd name="T32" fmla="*/ 59 w 80"/>
                <a:gd name="T33" fmla="*/ 35 h 96"/>
                <a:gd name="T34" fmla="*/ 59 w 80"/>
                <a:gd name="T35" fmla="*/ 46 h 96"/>
                <a:gd name="T36" fmla="*/ 61 w 80"/>
                <a:gd name="T37" fmla="*/ 48 h 96"/>
                <a:gd name="T38" fmla="*/ 78 w 80"/>
                <a:gd name="T39" fmla="*/ 48 h 96"/>
                <a:gd name="T40" fmla="*/ 74 w 80"/>
                <a:gd name="T41" fmla="*/ 53 h 96"/>
                <a:gd name="T42" fmla="*/ 72 w 80"/>
                <a:gd name="T43" fmla="*/ 54 h 96"/>
                <a:gd name="T44" fmla="*/ 61 w 80"/>
                <a:gd name="T45" fmla="*/ 54 h 96"/>
                <a:gd name="T46" fmla="*/ 59 w 80"/>
                <a:gd name="T47" fmla="*/ 56 h 96"/>
                <a:gd name="T48" fmla="*/ 59 w 80"/>
                <a:gd name="T49" fmla="*/ 67 h 96"/>
                <a:gd name="T50" fmla="*/ 61 w 80"/>
                <a:gd name="T51" fmla="*/ 69 h 96"/>
                <a:gd name="T52" fmla="*/ 66 w 80"/>
                <a:gd name="T53" fmla="*/ 69 h 96"/>
                <a:gd name="T54" fmla="*/ 65 w 80"/>
                <a:gd name="T55" fmla="*/ 74 h 96"/>
                <a:gd name="T56" fmla="*/ 63 w 80"/>
                <a:gd name="T57" fmla="*/ 94 h 96"/>
                <a:gd name="T58" fmla="*/ 61 w 80"/>
                <a:gd name="T59" fmla="*/ 96 h 96"/>
                <a:gd name="T60" fmla="*/ 40 w 80"/>
                <a:gd name="T61" fmla="*/ 96 h 96"/>
                <a:gd name="T62" fmla="*/ 38 w 80"/>
                <a:gd name="T63" fmla="*/ 94 h 96"/>
                <a:gd name="T64" fmla="*/ 38 w 80"/>
                <a:gd name="T65" fmla="*/ 71 h 96"/>
                <a:gd name="T66" fmla="*/ 40 w 80"/>
                <a:gd name="T67" fmla="*/ 69 h 96"/>
                <a:gd name="T68" fmla="*/ 51 w 80"/>
                <a:gd name="T69" fmla="*/ 69 h 96"/>
                <a:gd name="T70" fmla="*/ 53 w 80"/>
                <a:gd name="T71" fmla="*/ 67 h 96"/>
                <a:gd name="T72" fmla="*/ 53 w 80"/>
                <a:gd name="T73" fmla="*/ 56 h 96"/>
                <a:gd name="T74" fmla="*/ 51 w 80"/>
                <a:gd name="T75" fmla="*/ 54 h 96"/>
                <a:gd name="T76" fmla="*/ 7 w 80"/>
                <a:gd name="T77" fmla="*/ 54 h 96"/>
                <a:gd name="T78" fmla="*/ 6 w 80"/>
                <a:gd name="T79" fmla="*/ 56 h 96"/>
                <a:gd name="T80" fmla="*/ 6 w 80"/>
                <a:gd name="T81" fmla="*/ 69 h 96"/>
                <a:gd name="T82" fmla="*/ 0 w 80"/>
                <a:gd name="T83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96">
                  <a:moveTo>
                    <a:pt x="0" y="69"/>
                  </a:moveTo>
                  <a:cubicBezTo>
                    <a:pt x="0" y="63"/>
                    <a:pt x="0" y="56"/>
                    <a:pt x="0" y="50"/>
                  </a:cubicBezTo>
                  <a:cubicBezTo>
                    <a:pt x="0" y="48"/>
                    <a:pt x="1" y="48"/>
                    <a:pt x="2" y="48"/>
                  </a:cubicBezTo>
                  <a:cubicBezTo>
                    <a:pt x="18" y="48"/>
                    <a:pt x="34" y="48"/>
                    <a:pt x="50" y="48"/>
                  </a:cubicBezTo>
                  <a:cubicBezTo>
                    <a:pt x="53" y="48"/>
                    <a:pt x="53" y="48"/>
                    <a:pt x="53" y="45"/>
                  </a:cubicBezTo>
                  <a:cubicBezTo>
                    <a:pt x="53" y="42"/>
                    <a:pt x="53" y="39"/>
                    <a:pt x="53" y="36"/>
                  </a:cubicBezTo>
                  <a:cubicBezTo>
                    <a:pt x="53" y="33"/>
                    <a:pt x="53" y="33"/>
                    <a:pt x="51" y="33"/>
                  </a:cubicBezTo>
                  <a:cubicBezTo>
                    <a:pt x="45" y="33"/>
                    <a:pt x="40" y="33"/>
                    <a:pt x="35" y="33"/>
                  </a:cubicBezTo>
                  <a:cubicBezTo>
                    <a:pt x="33" y="33"/>
                    <a:pt x="32" y="33"/>
                    <a:pt x="32" y="31"/>
                  </a:cubicBezTo>
                  <a:cubicBezTo>
                    <a:pt x="33" y="21"/>
                    <a:pt x="33" y="12"/>
                    <a:pt x="32" y="2"/>
                  </a:cubicBezTo>
                  <a:cubicBezTo>
                    <a:pt x="32" y="1"/>
                    <a:pt x="33" y="0"/>
                    <a:pt x="34" y="0"/>
                  </a:cubicBezTo>
                  <a:cubicBezTo>
                    <a:pt x="49" y="0"/>
                    <a:pt x="64" y="0"/>
                    <a:pt x="78" y="0"/>
                  </a:cubicBezTo>
                  <a:cubicBezTo>
                    <a:pt x="80" y="0"/>
                    <a:pt x="80" y="1"/>
                    <a:pt x="80" y="2"/>
                  </a:cubicBezTo>
                  <a:cubicBezTo>
                    <a:pt x="80" y="12"/>
                    <a:pt x="80" y="21"/>
                    <a:pt x="80" y="31"/>
                  </a:cubicBezTo>
                  <a:cubicBezTo>
                    <a:pt x="80" y="33"/>
                    <a:pt x="80" y="33"/>
                    <a:pt x="78" y="33"/>
                  </a:cubicBezTo>
                  <a:cubicBezTo>
                    <a:pt x="72" y="33"/>
                    <a:pt x="67" y="33"/>
                    <a:pt x="62" y="33"/>
                  </a:cubicBezTo>
                  <a:cubicBezTo>
                    <a:pt x="60" y="33"/>
                    <a:pt x="59" y="33"/>
                    <a:pt x="59" y="35"/>
                  </a:cubicBezTo>
                  <a:cubicBezTo>
                    <a:pt x="59" y="39"/>
                    <a:pt x="59" y="43"/>
                    <a:pt x="59" y="46"/>
                  </a:cubicBezTo>
                  <a:cubicBezTo>
                    <a:pt x="59" y="48"/>
                    <a:pt x="60" y="48"/>
                    <a:pt x="61" y="48"/>
                  </a:cubicBezTo>
                  <a:cubicBezTo>
                    <a:pt x="67" y="48"/>
                    <a:pt x="72" y="48"/>
                    <a:pt x="78" y="48"/>
                  </a:cubicBezTo>
                  <a:cubicBezTo>
                    <a:pt x="77" y="50"/>
                    <a:pt x="75" y="52"/>
                    <a:pt x="74" y="53"/>
                  </a:cubicBezTo>
                  <a:cubicBezTo>
                    <a:pt x="74" y="54"/>
                    <a:pt x="73" y="54"/>
                    <a:pt x="72" y="54"/>
                  </a:cubicBezTo>
                  <a:cubicBezTo>
                    <a:pt x="68" y="54"/>
                    <a:pt x="65" y="54"/>
                    <a:pt x="61" y="54"/>
                  </a:cubicBezTo>
                  <a:cubicBezTo>
                    <a:pt x="60" y="54"/>
                    <a:pt x="59" y="54"/>
                    <a:pt x="59" y="56"/>
                  </a:cubicBezTo>
                  <a:cubicBezTo>
                    <a:pt x="59" y="60"/>
                    <a:pt x="59" y="63"/>
                    <a:pt x="59" y="67"/>
                  </a:cubicBezTo>
                  <a:cubicBezTo>
                    <a:pt x="59" y="69"/>
                    <a:pt x="60" y="69"/>
                    <a:pt x="61" y="69"/>
                  </a:cubicBezTo>
                  <a:cubicBezTo>
                    <a:pt x="63" y="69"/>
                    <a:pt x="65" y="68"/>
                    <a:pt x="66" y="69"/>
                  </a:cubicBezTo>
                  <a:cubicBezTo>
                    <a:pt x="66" y="70"/>
                    <a:pt x="65" y="72"/>
                    <a:pt x="65" y="74"/>
                  </a:cubicBezTo>
                  <a:cubicBezTo>
                    <a:pt x="63" y="80"/>
                    <a:pt x="62" y="87"/>
                    <a:pt x="63" y="94"/>
                  </a:cubicBezTo>
                  <a:cubicBezTo>
                    <a:pt x="63" y="96"/>
                    <a:pt x="62" y="96"/>
                    <a:pt x="61" y="96"/>
                  </a:cubicBezTo>
                  <a:cubicBezTo>
                    <a:pt x="54" y="96"/>
                    <a:pt x="47" y="96"/>
                    <a:pt x="40" y="96"/>
                  </a:cubicBezTo>
                  <a:cubicBezTo>
                    <a:pt x="39" y="96"/>
                    <a:pt x="38" y="95"/>
                    <a:pt x="38" y="94"/>
                  </a:cubicBezTo>
                  <a:cubicBezTo>
                    <a:pt x="38" y="86"/>
                    <a:pt x="38" y="79"/>
                    <a:pt x="38" y="71"/>
                  </a:cubicBezTo>
                  <a:cubicBezTo>
                    <a:pt x="38" y="69"/>
                    <a:pt x="39" y="69"/>
                    <a:pt x="40" y="69"/>
                  </a:cubicBezTo>
                  <a:cubicBezTo>
                    <a:pt x="44" y="69"/>
                    <a:pt x="47" y="69"/>
                    <a:pt x="51" y="69"/>
                  </a:cubicBezTo>
                  <a:cubicBezTo>
                    <a:pt x="53" y="69"/>
                    <a:pt x="53" y="69"/>
                    <a:pt x="53" y="67"/>
                  </a:cubicBezTo>
                  <a:cubicBezTo>
                    <a:pt x="53" y="63"/>
                    <a:pt x="53" y="59"/>
                    <a:pt x="53" y="56"/>
                  </a:cubicBezTo>
                  <a:cubicBezTo>
                    <a:pt x="53" y="54"/>
                    <a:pt x="53" y="54"/>
                    <a:pt x="51" y="54"/>
                  </a:cubicBezTo>
                  <a:cubicBezTo>
                    <a:pt x="37" y="54"/>
                    <a:pt x="22" y="54"/>
                    <a:pt x="7" y="54"/>
                  </a:cubicBezTo>
                  <a:cubicBezTo>
                    <a:pt x="6" y="54"/>
                    <a:pt x="6" y="54"/>
                    <a:pt x="6" y="56"/>
                  </a:cubicBezTo>
                  <a:cubicBezTo>
                    <a:pt x="6" y="60"/>
                    <a:pt x="6" y="64"/>
                    <a:pt x="6" y="69"/>
                  </a:cubicBezTo>
                  <a:cubicBezTo>
                    <a:pt x="4" y="70"/>
                    <a:pt x="2" y="70"/>
                    <a:pt x="0" y="69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9400" y="647700"/>
              <a:ext cx="96838" cy="73025"/>
            </a:xfrm>
            <a:custGeom>
              <a:avLst/>
              <a:gdLst>
                <a:gd name="T0" fmla="*/ 35 w 36"/>
                <a:gd name="T1" fmla="*/ 0 h 27"/>
                <a:gd name="T2" fmla="*/ 36 w 36"/>
                <a:gd name="T3" fmla="*/ 25 h 27"/>
                <a:gd name="T4" fmla="*/ 34 w 36"/>
                <a:gd name="T5" fmla="*/ 27 h 27"/>
                <a:gd name="T6" fmla="*/ 1 w 36"/>
                <a:gd name="T7" fmla="*/ 27 h 27"/>
                <a:gd name="T8" fmla="*/ 0 w 36"/>
                <a:gd name="T9" fmla="*/ 26 h 27"/>
                <a:gd name="T10" fmla="*/ 0 w 36"/>
                <a:gd name="T11" fmla="*/ 1 h 27"/>
                <a:gd name="T12" fmla="*/ 0 w 36"/>
                <a:gd name="T13" fmla="*/ 0 h 27"/>
                <a:gd name="T14" fmla="*/ 2 w 36"/>
                <a:gd name="T15" fmla="*/ 0 h 27"/>
                <a:gd name="T16" fmla="*/ 34 w 36"/>
                <a:gd name="T17" fmla="*/ 0 h 27"/>
                <a:gd name="T18" fmla="*/ 35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35" y="0"/>
                  </a:moveTo>
                  <a:cubicBezTo>
                    <a:pt x="35" y="9"/>
                    <a:pt x="35" y="17"/>
                    <a:pt x="36" y="25"/>
                  </a:cubicBezTo>
                  <a:cubicBezTo>
                    <a:pt x="36" y="27"/>
                    <a:pt x="35" y="27"/>
                    <a:pt x="34" y="27"/>
                  </a:cubicBezTo>
                  <a:cubicBezTo>
                    <a:pt x="23" y="27"/>
                    <a:pt x="12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17"/>
                    <a:pt x="0" y="9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" y="0"/>
                    <a:pt x="23" y="0"/>
                    <a:pt x="34" y="0"/>
                  </a:cubicBezTo>
                  <a:cubicBezTo>
                    <a:pt x="34" y="0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79400" y="644525"/>
              <a:ext cx="93663" cy="3175"/>
            </a:xfrm>
            <a:custGeom>
              <a:avLst/>
              <a:gdLst>
                <a:gd name="T0" fmla="*/ 35 w 35"/>
                <a:gd name="T1" fmla="*/ 1 h 1"/>
                <a:gd name="T2" fmla="*/ 0 w 35"/>
                <a:gd name="T3" fmla="*/ 1 h 1"/>
                <a:gd name="T4" fmla="*/ 5 w 35"/>
                <a:gd name="T5" fmla="*/ 1 h 1"/>
                <a:gd name="T6" fmla="*/ 15 w 35"/>
                <a:gd name="T7" fmla="*/ 1 h 1"/>
                <a:gd name="T8" fmla="*/ 21 w 35"/>
                <a:gd name="T9" fmla="*/ 1 h 1"/>
                <a:gd name="T10" fmla="*/ 33 w 35"/>
                <a:gd name="T11" fmla="*/ 1 h 1"/>
                <a:gd name="T12" fmla="*/ 35 w 35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">
                  <a:moveTo>
                    <a:pt x="35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2" y="0"/>
                    <a:pt x="3" y="1"/>
                    <a:pt x="5" y="1"/>
                  </a:cubicBezTo>
                  <a:cubicBezTo>
                    <a:pt x="8" y="1"/>
                    <a:pt x="11" y="1"/>
                    <a:pt x="15" y="1"/>
                  </a:cubicBezTo>
                  <a:cubicBezTo>
                    <a:pt x="17" y="1"/>
                    <a:pt x="19" y="1"/>
                    <a:pt x="21" y="1"/>
                  </a:cubicBezTo>
                  <a:cubicBezTo>
                    <a:pt x="25" y="1"/>
                    <a:pt x="29" y="1"/>
                    <a:pt x="33" y="1"/>
                  </a:cubicBezTo>
                  <a:cubicBezTo>
                    <a:pt x="34" y="1"/>
                    <a:pt x="35" y="0"/>
                    <a:pt x="35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11188" y="712788"/>
              <a:ext cx="117475" cy="60325"/>
            </a:xfrm>
            <a:custGeom>
              <a:avLst/>
              <a:gdLst>
                <a:gd name="T0" fmla="*/ 22 w 43"/>
                <a:gd name="T1" fmla="*/ 0 h 22"/>
                <a:gd name="T2" fmla="*/ 41 w 43"/>
                <a:gd name="T3" fmla="*/ 0 h 22"/>
                <a:gd name="T4" fmla="*/ 43 w 43"/>
                <a:gd name="T5" fmla="*/ 2 h 22"/>
                <a:gd name="T6" fmla="*/ 42 w 43"/>
                <a:gd name="T7" fmla="*/ 19 h 22"/>
                <a:gd name="T8" fmla="*/ 39 w 43"/>
                <a:gd name="T9" fmla="*/ 21 h 22"/>
                <a:gd name="T10" fmla="*/ 13 w 43"/>
                <a:gd name="T11" fmla="*/ 20 h 22"/>
                <a:gd name="T12" fmla="*/ 4 w 43"/>
                <a:gd name="T13" fmla="*/ 21 h 22"/>
                <a:gd name="T14" fmla="*/ 2 w 43"/>
                <a:gd name="T15" fmla="*/ 20 h 22"/>
                <a:gd name="T16" fmla="*/ 0 w 43"/>
                <a:gd name="T17" fmla="*/ 1 h 22"/>
                <a:gd name="T18" fmla="*/ 2 w 43"/>
                <a:gd name="T19" fmla="*/ 0 h 22"/>
                <a:gd name="T20" fmla="*/ 22 w 43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2">
                  <a:moveTo>
                    <a:pt x="22" y="0"/>
                  </a:moveTo>
                  <a:cubicBezTo>
                    <a:pt x="28" y="0"/>
                    <a:pt x="35" y="0"/>
                    <a:pt x="41" y="0"/>
                  </a:cubicBezTo>
                  <a:cubicBezTo>
                    <a:pt x="43" y="0"/>
                    <a:pt x="43" y="0"/>
                    <a:pt x="43" y="2"/>
                  </a:cubicBezTo>
                  <a:cubicBezTo>
                    <a:pt x="43" y="8"/>
                    <a:pt x="42" y="14"/>
                    <a:pt x="42" y="19"/>
                  </a:cubicBezTo>
                  <a:cubicBezTo>
                    <a:pt x="41" y="21"/>
                    <a:pt x="40" y="22"/>
                    <a:pt x="39" y="21"/>
                  </a:cubicBezTo>
                  <a:cubicBezTo>
                    <a:pt x="30" y="20"/>
                    <a:pt x="21" y="20"/>
                    <a:pt x="13" y="20"/>
                  </a:cubicBezTo>
                  <a:cubicBezTo>
                    <a:pt x="10" y="21"/>
                    <a:pt x="7" y="21"/>
                    <a:pt x="4" y="21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1" y="14"/>
                    <a:pt x="1" y="8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15" y="0"/>
                    <a:pt x="2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11188" y="641350"/>
              <a:ext cx="117475" cy="55563"/>
            </a:xfrm>
            <a:custGeom>
              <a:avLst/>
              <a:gdLst>
                <a:gd name="T0" fmla="*/ 22 w 43"/>
                <a:gd name="T1" fmla="*/ 20 h 20"/>
                <a:gd name="T2" fmla="*/ 3 w 43"/>
                <a:gd name="T3" fmla="*/ 20 h 20"/>
                <a:gd name="T4" fmla="*/ 0 w 43"/>
                <a:gd name="T5" fmla="*/ 17 h 20"/>
                <a:gd name="T6" fmla="*/ 2 w 43"/>
                <a:gd name="T7" fmla="*/ 2 h 20"/>
                <a:gd name="T8" fmla="*/ 4 w 43"/>
                <a:gd name="T9" fmla="*/ 0 h 20"/>
                <a:gd name="T10" fmla="*/ 39 w 43"/>
                <a:gd name="T11" fmla="*/ 0 h 20"/>
                <a:gd name="T12" fmla="*/ 41 w 43"/>
                <a:gd name="T13" fmla="*/ 1 h 20"/>
                <a:gd name="T14" fmla="*/ 43 w 43"/>
                <a:gd name="T15" fmla="*/ 18 h 20"/>
                <a:gd name="T16" fmla="*/ 41 w 43"/>
                <a:gd name="T17" fmla="*/ 20 h 20"/>
                <a:gd name="T18" fmla="*/ 22 w 43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0">
                  <a:moveTo>
                    <a:pt x="22" y="20"/>
                  </a:moveTo>
                  <a:cubicBezTo>
                    <a:pt x="15" y="20"/>
                    <a:pt x="9" y="20"/>
                    <a:pt x="3" y="20"/>
                  </a:cubicBezTo>
                  <a:cubicBezTo>
                    <a:pt x="1" y="20"/>
                    <a:pt x="0" y="20"/>
                    <a:pt x="0" y="17"/>
                  </a:cubicBezTo>
                  <a:cubicBezTo>
                    <a:pt x="1" y="12"/>
                    <a:pt x="1" y="7"/>
                    <a:pt x="2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6" y="2"/>
                    <a:pt x="28" y="2"/>
                    <a:pt x="39" y="0"/>
                  </a:cubicBezTo>
                  <a:cubicBezTo>
                    <a:pt x="40" y="0"/>
                    <a:pt x="41" y="0"/>
                    <a:pt x="41" y="1"/>
                  </a:cubicBezTo>
                  <a:cubicBezTo>
                    <a:pt x="42" y="7"/>
                    <a:pt x="43" y="12"/>
                    <a:pt x="43" y="18"/>
                  </a:cubicBezTo>
                  <a:cubicBezTo>
                    <a:pt x="43" y="20"/>
                    <a:pt x="43" y="20"/>
                    <a:pt x="41" y="20"/>
                  </a:cubicBezTo>
                  <a:cubicBezTo>
                    <a:pt x="35" y="20"/>
                    <a:pt x="28" y="20"/>
                    <a:pt x="22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20713" y="782638"/>
              <a:ext cx="100013" cy="77788"/>
            </a:xfrm>
            <a:custGeom>
              <a:avLst/>
              <a:gdLst>
                <a:gd name="T0" fmla="*/ 19 w 37"/>
                <a:gd name="T1" fmla="*/ 28 h 28"/>
                <a:gd name="T2" fmla="*/ 11 w 37"/>
                <a:gd name="T3" fmla="*/ 24 h 28"/>
                <a:gd name="T4" fmla="*/ 2 w 37"/>
                <a:gd name="T5" fmla="*/ 6 h 28"/>
                <a:gd name="T6" fmla="*/ 6 w 37"/>
                <a:gd name="T7" fmla="*/ 1 h 28"/>
                <a:gd name="T8" fmla="*/ 35 w 37"/>
                <a:gd name="T9" fmla="*/ 1 h 28"/>
                <a:gd name="T10" fmla="*/ 36 w 37"/>
                <a:gd name="T11" fmla="*/ 3 h 28"/>
                <a:gd name="T12" fmla="*/ 27 w 37"/>
                <a:gd name="T13" fmla="*/ 22 h 28"/>
                <a:gd name="T14" fmla="*/ 19 w 37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8">
                  <a:moveTo>
                    <a:pt x="19" y="28"/>
                  </a:moveTo>
                  <a:cubicBezTo>
                    <a:pt x="15" y="28"/>
                    <a:pt x="13" y="26"/>
                    <a:pt x="11" y="24"/>
                  </a:cubicBezTo>
                  <a:cubicBezTo>
                    <a:pt x="7" y="19"/>
                    <a:pt x="4" y="13"/>
                    <a:pt x="2" y="6"/>
                  </a:cubicBezTo>
                  <a:cubicBezTo>
                    <a:pt x="0" y="1"/>
                    <a:pt x="0" y="1"/>
                    <a:pt x="6" y="1"/>
                  </a:cubicBezTo>
                  <a:cubicBezTo>
                    <a:pt x="16" y="0"/>
                    <a:pt x="25" y="0"/>
                    <a:pt x="35" y="1"/>
                  </a:cubicBezTo>
                  <a:cubicBezTo>
                    <a:pt x="36" y="1"/>
                    <a:pt x="37" y="1"/>
                    <a:pt x="36" y="3"/>
                  </a:cubicBezTo>
                  <a:cubicBezTo>
                    <a:pt x="34" y="10"/>
                    <a:pt x="32" y="17"/>
                    <a:pt x="27" y="22"/>
                  </a:cubicBezTo>
                  <a:cubicBezTo>
                    <a:pt x="25" y="25"/>
                    <a:pt x="23" y="28"/>
                    <a:pt x="19" y="2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22288" y="712788"/>
              <a:ext cx="79375" cy="79375"/>
            </a:xfrm>
            <a:custGeom>
              <a:avLst/>
              <a:gdLst>
                <a:gd name="T0" fmla="*/ 13 w 29"/>
                <a:gd name="T1" fmla="*/ 0 h 29"/>
                <a:gd name="T2" fmla="*/ 26 w 29"/>
                <a:gd name="T3" fmla="*/ 0 h 29"/>
                <a:gd name="T4" fmla="*/ 28 w 29"/>
                <a:gd name="T5" fmla="*/ 2 h 29"/>
                <a:gd name="T6" fmla="*/ 29 w 29"/>
                <a:gd name="T7" fmla="*/ 21 h 29"/>
                <a:gd name="T8" fmla="*/ 28 w 29"/>
                <a:gd name="T9" fmla="*/ 23 h 29"/>
                <a:gd name="T10" fmla="*/ 10 w 29"/>
                <a:gd name="T11" fmla="*/ 29 h 29"/>
                <a:gd name="T12" fmla="*/ 8 w 29"/>
                <a:gd name="T13" fmla="*/ 28 h 29"/>
                <a:gd name="T14" fmla="*/ 0 w 29"/>
                <a:gd name="T15" fmla="*/ 5 h 29"/>
                <a:gd name="T16" fmla="*/ 5 w 29"/>
                <a:gd name="T17" fmla="*/ 0 h 29"/>
                <a:gd name="T18" fmla="*/ 13 w 2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13" y="0"/>
                  </a:moveTo>
                  <a:cubicBezTo>
                    <a:pt x="17" y="0"/>
                    <a:pt x="22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8"/>
                    <a:pt x="28" y="15"/>
                    <a:pt x="29" y="21"/>
                  </a:cubicBezTo>
                  <a:cubicBezTo>
                    <a:pt x="29" y="22"/>
                    <a:pt x="29" y="23"/>
                    <a:pt x="28" y="23"/>
                  </a:cubicBezTo>
                  <a:cubicBezTo>
                    <a:pt x="22" y="24"/>
                    <a:pt x="16" y="26"/>
                    <a:pt x="10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4" y="21"/>
                    <a:pt x="1" y="13"/>
                    <a:pt x="0" y="5"/>
                  </a:cubicBezTo>
                  <a:cubicBezTo>
                    <a:pt x="0" y="0"/>
                    <a:pt x="0" y="0"/>
                    <a:pt x="5" y="0"/>
                  </a:cubicBezTo>
                  <a:cubicBezTo>
                    <a:pt x="8" y="0"/>
                    <a:pt x="11" y="0"/>
                    <a:pt x="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39775" y="712788"/>
              <a:ext cx="80963" cy="79375"/>
            </a:xfrm>
            <a:custGeom>
              <a:avLst/>
              <a:gdLst>
                <a:gd name="T0" fmla="*/ 16 w 30"/>
                <a:gd name="T1" fmla="*/ 0 h 29"/>
                <a:gd name="T2" fmla="*/ 28 w 30"/>
                <a:gd name="T3" fmla="*/ 0 h 29"/>
                <a:gd name="T4" fmla="*/ 30 w 30"/>
                <a:gd name="T5" fmla="*/ 2 h 29"/>
                <a:gd name="T6" fmla="*/ 21 w 30"/>
                <a:gd name="T7" fmla="*/ 28 h 29"/>
                <a:gd name="T8" fmla="*/ 19 w 30"/>
                <a:gd name="T9" fmla="*/ 29 h 29"/>
                <a:gd name="T10" fmla="*/ 2 w 30"/>
                <a:gd name="T11" fmla="*/ 23 h 29"/>
                <a:gd name="T12" fmla="*/ 0 w 30"/>
                <a:gd name="T13" fmla="*/ 21 h 29"/>
                <a:gd name="T14" fmla="*/ 2 w 30"/>
                <a:gd name="T15" fmla="*/ 2 h 29"/>
                <a:gd name="T16" fmla="*/ 4 w 30"/>
                <a:gd name="T17" fmla="*/ 0 h 29"/>
                <a:gd name="T18" fmla="*/ 16 w 30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6" y="0"/>
                  </a:moveTo>
                  <a:cubicBezTo>
                    <a:pt x="20" y="0"/>
                    <a:pt x="24" y="0"/>
                    <a:pt x="28" y="0"/>
                  </a:cubicBezTo>
                  <a:cubicBezTo>
                    <a:pt x="29" y="0"/>
                    <a:pt x="30" y="0"/>
                    <a:pt x="30" y="2"/>
                  </a:cubicBezTo>
                  <a:cubicBezTo>
                    <a:pt x="29" y="11"/>
                    <a:pt x="26" y="20"/>
                    <a:pt x="21" y="28"/>
                  </a:cubicBezTo>
                  <a:cubicBezTo>
                    <a:pt x="21" y="29"/>
                    <a:pt x="20" y="29"/>
                    <a:pt x="19" y="29"/>
                  </a:cubicBezTo>
                  <a:cubicBezTo>
                    <a:pt x="14" y="26"/>
                    <a:pt x="8" y="24"/>
                    <a:pt x="2" y="23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1" y="15"/>
                    <a:pt x="2" y="8"/>
                    <a:pt x="2" y="2"/>
                  </a:cubicBezTo>
                  <a:cubicBezTo>
                    <a:pt x="2" y="0"/>
                    <a:pt x="2" y="0"/>
                    <a:pt x="4" y="0"/>
                  </a:cubicBezTo>
                  <a:cubicBezTo>
                    <a:pt x="8" y="0"/>
                    <a:pt x="12" y="0"/>
                    <a:pt x="16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22300" y="557213"/>
              <a:ext cx="98425" cy="73025"/>
            </a:xfrm>
            <a:custGeom>
              <a:avLst/>
              <a:gdLst>
                <a:gd name="T0" fmla="*/ 18 w 36"/>
                <a:gd name="T1" fmla="*/ 26 h 27"/>
                <a:gd name="T2" fmla="*/ 2 w 36"/>
                <a:gd name="T3" fmla="*/ 25 h 27"/>
                <a:gd name="T4" fmla="*/ 1 w 36"/>
                <a:gd name="T5" fmla="*/ 23 h 27"/>
                <a:gd name="T6" fmla="*/ 9 w 36"/>
                <a:gd name="T7" fmla="*/ 6 h 27"/>
                <a:gd name="T8" fmla="*/ 13 w 36"/>
                <a:gd name="T9" fmla="*/ 2 h 27"/>
                <a:gd name="T10" fmla="*/ 23 w 36"/>
                <a:gd name="T11" fmla="*/ 2 h 27"/>
                <a:gd name="T12" fmla="*/ 32 w 36"/>
                <a:gd name="T13" fmla="*/ 15 h 27"/>
                <a:gd name="T14" fmla="*/ 35 w 36"/>
                <a:gd name="T15" fmla="*/ 23 h 27"/>
                <a:gd name="T16" fmla="*/ 33 w 36"/>
                <a:gd name="T17" fmla="*/ 25 h 27"/>
                <a:gd name="T18" fmla="*/ 18 w 36"/>
                <a:gd name="T1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8" y="26"/>
                  </a:moveTo>
                  <a:cubicBezTo>
                    <a:pt x="12" y="27"/>
                    <a:pt x="7" y="26"/>
                    <a:pt x="2" y="25"/>
                  </a:cubicBezTo>
                  <a:cubicBezTo>
                    <a:pt x="0" y="25"/>
                    <a:pt x="0" y="25"/>
                    <a:pt x="1" y="23"/>
                  </a:cubicBezTo>
                  <a:cubicBezTo>
                    <a:pt x="3" y="17"/>
                    <a:pt x="5" y="11"/>
                    <a:pt x="9" y="6"/>
                  </a:cubicBezTo>
                  <a:cubicBezTo>
                    <a:pt x="10" y="4"/>
                    <a:pt x="11" y="3"/>
                    <a:pt x="13" y="2"/>
                  </a:cubicBezTo>
                  <a:cubicBezTo>
                    <a:pt x="16" y="0"/>
                    <a:pt x="19" y="0"/>
                    <a:pt x="23" y="2"/>
                  </a:cubicBezTo>
                  <a:cubicBezTo>
                    <a:pt x="27" y="5"/>
                    <a:pt x="30" y="10"/>
                    <a:pt x="32" y="15"/>
                  </a:cubicBezTo>
                  <a:cubicBezTo>
                    <a:pt x="33" y="18"/>
                    <a:pt x="34" y="21"/>
                    <a:pt x="35" y="23"/>
                  </a:cubicBezTo>
                  <a:cubicBezTo>
                    <a:pt x="36" y="25"/>
                    <a:pt x="35" y="25"/>
                    <a:pt x="33" y="25"/>
                  </a:cubicBezTo>
                  <a:cubicBezTo>
                    <a:pt x="28" y="26"/>
                    <a:pt x="23" y="27"/>
                    <a:pt x="18" y="2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19113" y="619125"/>
              <a:ext cx="84138" cy="77788"/>
            </a:xfrm>
            <a:custGeom>
              <a:avLst/>
              <a:gdLst>
                <a:gd name="T0" fmla="*/ 14 w 31"/>
                <a:gd name="T1" fmla="*/ 28 h 28"/>
                <a:gd name="T2" fmla="*/ 2 w 31"/>
                <a:gd name="T3" fmla="*/ 28 h 28"/>
                <a:gd name="T4" fmla="*/ 0 w 31"/>
                <a:gd name="T5" fmla="*/ 26 h 28"/>
                <a:gd name="T6" fmla="*/ 10 w 31"/>
                <a:gd name="T7" fmla="*/ 2 h 28"/>
                <a:gd name="T8" fmla="*/ 13 w 31"/>
                <a:gd name="T9" fmla="*/ 1 h 28"/>
                <a:gd name="T10" fmla="*/ 29 w 31"/>
                <a:gd name="T11" fmla="*/ 6 h 28"/>
                <a:gd name="T12" fmla="*/ 31 w 31"/>
                <a:gd name="T13" fmla="*/ 8 h 28"/>
                <a:gd name="T14" fmla="*/ 29 w 31"/>
                <a:gd name="T15" fmla="*/ 26 h 28"/>
                <a:gd name="T16" fmla="*/ 27 w 31"/>
                <a:gd name="T17" fmla="*/ 28 h 28"/>
                <a:gd name="T18" fmla="*/ 14 w 31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8">
                  <a:moveTo>
                    <a:pt x="14" y="28"/>
                  </a:moveTo>
                  <a:cubicBezTo>
                    <a:pt x="10" y="28"/>
                    <a:pt x="6" y="28"/>
                    <a:pt x="2" y="28"/>
                  </a:cubicBezTo>
                  <a:cubicBezTo>
                    <a:pt x="1" y="28"/>
                    <a:pt x="0" y="28"/>
                    <a:pt x="0" y="26"/>
                  </a:cubicBezTo>
                  <a:cubicBezTo>
                    <a:pt x="1" y="17"/>
                    <a:pt x="5" y="9"/>
                    <a:pt x="10" y="2"/>
                  </a:cubicBezTo>
                  <a:cubicBezTo>
                    <a:pt x="11" y="1"/>
                    <a:pt x="11" y="0"/>
                    <a:pt x="13" y="1"/>
                  </a:cubicBezTo>
                  <a:cubicBezTo>
                    <a:pt x="18" y="3"/>
                    <a:pt x="23" y="5"/>
                    <a:pt x="29" y="6"/>
                  </a:cubicBezTo>
                  <a:cubicBezTo>
                    <a:pt x="30" y="7"/>
                    <a:pt x="31" y="7"/>
                    <a:pt x="31" y="8"/>
                  </a:cubicBezTo>
                  <a:cubicBezTo>
                    <a:pt x="29" y="14"/>
                    <a:pt x="29" y="20"/>
                    <a:pt x="29" y="26"/>
                  </a:cubicBezTo>
                  <a:cubicBezTo>
                    <a:pt x="29" y="28"/>
                    <a:pt x="28" y="28"/>
                    <a:pt x="27" y="28"/>
                  </a:cubicBezTo>
                  <a:cubicBezTo>
                    <a:pt x="23" y="28"/>
                    <a:pt x="18" y="28"/>
                    <a:pt x="14" y="2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739775" y="619125"/>
              <a:ext cx="80963" cy="77788"/>
            </a:xfrm>
            <a:custGeom>
              <a:avLst/>
              <a:gdLst>
                <a:gd name="T0" fmla="*/ 16 w 30"/>
                <a:gd name="T1" fmla="*/ 28 h 28"/>
                <a:gd name="T2" fmla="*/ 4 w 30"/>
                <a:gd name="T3" fmla="*/ 28 h 28"/>
                <a:gd name="T4" fmla="*/ 2 w 30"/>
                <a:gd name="T5" fmla="*/ 26 h 28"/>
                <a:gd name="T6" fmla="*/ 0 w 30"/>
                <a:gd name="T7" fmla="*/ 9 h 28"/>
                <a:gd name="T8" fmla="*/ 2 w 30"/>
                <a:gd name="T9" fmla="*/ 6 h 28"/>
                <a:gd name="T10" fmla="*/ 17 w 30"/>
                <a:gd name="T11" fmla="*/ 1 h 28"/>
                <a:gd name="T12" fmla="*/ 20 w 30"/>
                <a:gd name="T13" fmla="*/ 2 h 28"/>
                <a:gd name="T14" fmla="*/ 30 w 30"/>
                <a:gd name="T15" fmla="*/ 26 h 28"/>
                <a:gd name="T16" fmla="*/ 28 w 30"/>
                <a:gd name="T17" fmla="*/ 28 h 28"/>
                <a:gd name="T18" fmla="*/ 16 w 30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16" y="28"/>
                  </a:moveTo>
                  <a:cubicBezTo>
                    <a:pt x="12" y="28"/>
                    <a:pt x="8" y="28"/>
                    <a:pt x="4" y="28"/>
                  </a:cubicBezTo>
                  <a:cubicBezTo>
                    <a:pt x="2" y="28"/>
                    <a:pt x="2" y="28"/>
                    <a:pt x="2" y="26"/>
                  </a:cubicBezTo>
                  <a:cubicBezTo>
                    <a:pt x="2" y="20"/>
                    <a:pt x="1" y="14"/>
                    <a:pt x="0" y="9"/>
                  </a:cubicBezTo>
                  <a:cubicBezTo>
                    <a:pt x="0" y="7"/>
                    <a:pt x="0" y="7"/>
                    <a:pt x="2" y="6"/>
                  </a:cubicBezTo>
                  <a:cubicBezTo>
                    <a:pt x="7" y="5"/>
                    <a:pt x="12" y="3"/>
                    <a:pt x="17" y="1"/>
                  </a:cubicBezTo>
                  <a:cubicBezTo>
                    <a:pt x="19" y="0"/>
                    <a:pt x="19" y="0"/>
                    <a:pt x="20" y="2"/>
                  </a:cubicBezTo>
                  <a:cubicBezTo>
                    <a:pt x="25" y="9"/>
                    <a:pt x="29" y="17"/>
                    <a:pt x="30" y="26"/>
                  </a:cubicBezTo>
                  <a:cubicBezTo>
                    <a:pt x="30" y="28"/>
                    <a:pt x="29" y="28"/>
                    <a:pt x="28" y="28"/>
                  </a:cubicBezTo>
                  <a:cubicBezTo>
                    <a:pt x="24" y="28"/>
                    <a:pt x="20" y="28"/>
                    <a:pt x="16" y="2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706438" y="788988"/>
              <a:ext cx="79375" cy="65088"/>
            </a:xfrm>
            <a:custGeom>
              <a:avLst/>
              <a:gdLst>
                <a:gd name="T0" fmla="*/ 29 w 29"/>
                <a:gd name="T1" fmla="*/ 6 h 24"/>
                <a:gd name="T2" fmla="*/ 0 w 29"/>
                <a:gd name="T3" fmla="*/ 24 h 24"/>
                <a:gd name="T4" fmla="*/ 10 w 29"/>
                <a:gd name="T5" fmla="*/ 2 h 24"/>
                <a:gd name="T6" fmla="*/ 12 w 29"/>
                <a:gd name="T7" fmla="*/ 1 h 24"/>
                <a:gd name="T8" fmla="*/ 29 w 29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4">
                  <a:moveTo>
                    <a:pt x="29" y="6"/>
                  </a:moveTo>
                  <a:cubicBezTo>
                    <a:pt x="21" y="15"/>
                    <a:pt x="12" y="21"/>
                    <a:pt x="0" y="24"/>
                  </a:cubicBezTo>
                  <a:cubicBezTo>
                    <a:pt x="5" y="17"/>
                    <a:pt x="8" y="10"/>
                    <a:pt x="10" y="2"/>
                  </a:cubicBezTo>
                  <a:cubicBezTo>
                    <a:pt x="11" y="1"/>
                    <a:pt x="11" y="0"/>
                    <a:pt x="12" y="1"/>
                  </a:cubicBezTo>
                  <a:cubicBezTo>
                    <a:pt x="18" y="2"/>
                    <a:pt x="23" y="3"/>
                    <a:pt x="29" y="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57213" y="788988"/>
              <a:ext cx="76200" cy="65088"/>
            </a:xfrm>
            <a:custGeom>
              <a:avLst/>
              <a:gdLst>
                <a:gd name="T0" fmla="*/ 28 w 28"/>
                <a:gd name="T1" fmla="*/ 24 h 24"/>
                <a:gd name="T2" fmla="*/ 0 w 28"/>
                <a:gd name="T3" fmla="*/ 6 h 24"/>
                <a:gd name="T4" fmla="*/ 16 w 28"/>
                <a:gd name="T5" fmla="*/ 1 h 24"/>
                <a:gd name="T6" fmla="*/ 18 w 28"/>
                <a:gd name="T7" fmla="*/ 2 h 24"/>
                <a:gd name="T8" fmla="*/ 23 w 28"/>
                <a:gd name="T9" fmla="*/ 15 h 24"/>
                <a:gd name="T10" fmla="*/ 28 w 28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4">
                  <a:moveTo>
                    <a:pt x="28" y="24"/>
                  </a:moveTo>
                  <a:cubicBezTo>
                    <a:pt x="16" y="21"/>
                    <a:pt x="7" y="15"/>
                    <a:pt x="0" y="6"/>
                  </a:cubicBezTo>
                  <a:cubicBezTo>
                    <a:pt x="5" y="3"/>
                    <a:pt x="11" y="2"/>
                    <a:pt x="16" y="1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9" y="7"/>
                    <a:pt x="21" y="11"/>
                    <a:pt x="23" y="15"/>
                  </a:cubicBezTo>
                  <a:cubicBezTo>
                    <a:pt x="24" y="18"/>
                    <a:pt x="26" y="21"/>
                    <a:pt x="28" y="2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60388" y="565150"/>
              <a:ext cx="69850" cy="57150"/>
            </a:xfrm>
            <a:custGeom>
              <a:avLst/>
              <a:gdLst>
                <a:gd name="T0" fmla="*/ 26 w 26"/>
                <a:gd name="T1" fmla="*/ 0 h 21"/>
                <a:gd name="T2" fmla="*/ 20 w 26"/>
                <a:gd name="T3" fmla="*/ 13 h 21"/>
                <a:gd name="T4" fmla="*/ 18 w 26"/>
                <a:gd name="T5" fmla="*/ 20 h 21"/>
                <a:gd name="T6" fmla="*/ 16 w 26"/>
                <a:gd name="T7" fmla="*/ 21 h 21"/>
                <a:gd name="T8" fmla="*/ 0 w 26"/>
                <a:gd name="T9" fmla="*/ 15 h 21"/>
                <a:gd name="T10" fmla="*/ 26 w 26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1">
                  <a:moveTo>
                    <a:pt x="26" y="0"/>
                  </a:moveTo>
                  <a:cubicBezTo>
                    <a:pt x="24" y="4"/>
                    <a:pt x="22" y="8"/>
                    <a:pt x="20" y="13"/>
                  </a:cubicBezTo>
                  <a:cubicBezTo>
                    <a:pt x="19" y="15"/>
                    <a:pt x="18" y="17"/>
                    <a:pt x="18" y="20"/>
                  </a:cubicBezTo>
                  <a:cubicBezTo>
                    <a:pt x="17" y="20"/>
                    <a:pt x="17" y="21"/>
                    <a:pt x="16" y="21"/>
                  </a:cubicBezTo>
                  <a:cubicBezTo>
                    <a:pt x="11" y="20"/>
                    <a:pt x="5" y="18"/>
                    <a:pt x="0" y="15"/>
                  </a:cubicBezTo>
                  <a:cubicBezTo>
                    <a:pt x="7" y="8"/>
                    <a:pt x="16" y="2"/>
                    <a:pt x="26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706438" y="561975"/>
              <a:ext cx="73025" cy="60325"/>
            </a:xfrm>
            <a:custGeom>
              <a:avLst/>
              <a:gdLst>
                <a:gd name="T0" fmla="*/ 0 w 27"/>
                <a:gd name="T1" fmla="*/ 0 h 22"/>
                <a:gd name="T2" fmla="*/ 27 w 27"/>
                <a:gd name="T3" fmla="*/ 16 h 22"/>
                <a:gd name="T4" fmla="*/ 11 w 27"/>
                <a:gd name="T5" fmla="*/ 22 h 22"/>
                <a:gd name="T6" fmla="*/ 10 w 27"/>
                <a:gd name="T7" fmla="*/ 20 h 22"/>
                <a:gd name="T8" fmla="*/ 3 w 27"/>
                <a:gd name="T9" fmla="*/ 5 h 22"/>
                <a:gd name="T10" fmla="*/ 0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0" y="0"/>
                  </a:moveTo>
                  <a:cubicBezTo>
                    <a:pt x="11" y="3"/>
                    <a:pt x="20" y="8"/>
                    <a:pt x="27" y="16"/>
                  </a:cubicBezTo>
                  <a:cubicBezTo>
                    <a:pt x="22" y="19"/>
                    <a:pt x="17" y="21"/>
                    <a:pt x="11" y="22"/>
                  </a:cubicBezTo>
                  <a:cubicBezTo>
                    <a:pt x="10" y="22"/>
                    <a:pt x="10" y="21"/>
                    <a:pt x="10" y="20"/>
                  </a:cubicBezTo>
                  <a:cubicBezTo>
                    <a:pt x="8" y="15"/>
                    <a:pt x="6" y="10"/>
                    <a:pt x="3" y="5"/>
                  </a:cubicBezTo>
                  <a:cubicBezTo>
                    <a:pt x="2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1154113" y="263525"/>
            <a:ext cx="519113" cy="673101"/>
            <a:chOff x="1154113" y="263525"/>
            <a:chExt cx="519113" cy="673101"/>
          </a:xfrm>
        </p:grpSpPr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54113" y="263525"/>
              <a:ext cx="323850" cy="669925"/>
            </a:xfrm>
            <a:custGeom>
              <a:avLst/>
              <a:gdLst>
                <a:gd name="T0" fmla="*/ 54 w 120"/>
                <a:gd name="T1" fmla="*/ 186 h 246"/>
                <a:gd name="T2" fmla="*/ 54 w 120"/>
                <a:gd name="T3" fmla="*/ 125 h 246"/>
                <a:gd name="T4" fmla="*/ 120 w 120"/>
                <a:gd name="T5" fmla="*/ 115 h 246"/>
                <a:gd name="T6" fmla="*/ 120 w 120"/>
                <a:gd name="T7" fmla="*/ 12 h 246"/>
                <a:gd name="T8" fmla="*/ 108 w 120"/>
                <a:gd name="T9" fmla="*/ 0 h 246"/>
                <a:gd name="T10" fmla="*/ 12 w 120"/>
                <a:gd name="T11" fmla="*/ 0 h 246"/>
                <a:gd name="T12" fmla="*/ 0 w 120"/>
                <a:gd name="T13" fmla="*/ 12 h 246"/>
                <a:gd name="T14" fmla="*/ 0 w 120"/>
                <a:gd name="T15" fmla="*/ 246 h 246"/>
                <a:gd name="T16" fmla="*/ 99 w 120"/>
                <a:gd name="T17" fmla="*/ 246 h 246"/>
                <a:gd name="T18" fmla="*/ 54 w 120"/>
                <a:gd name="T19" fmla="*/ 239 h 246"/>
                <a:gd name="T20" fmla="*/ 54 w 120"/>
                <a:gd name="T21" fmla="*/ 222 h 246"/>
                <a:gd name="T22" fmla="*/ 18 w 120"/>
                <a:gd name="T23" fmla="*/ 222 h 246"/>
                <a:gd name="T24" fmla="*/ 18 w 120"/>
                <a:gd name="T25" fmla="*/ 210 h 246"/>
                <a:gd name="T26" fmla="*/ 54 w 120"/>
                <a:gd name="T27" fmla="*/ 210 h 246"/>
                <a:gd name="T28" fmla="*/ 54 w 120"/>
                <a:gd name="T29" fmla="*/ 198 h 246"/>
                <a:gd name="T30" fmla="*/ 18 w 120"/>
                <a:gd name="T31" fmla="*/ 198 h 246"/>
                <a:gd name="T32" fmla="*/ 18 w 120"/>
                <a:gd name="T33" fmla="*/ 186 h 246"/>
                <a:gd name="T34" fmla="*/ 54 w 120"/>
                <a:gd name="T35" fmla="*/ 186 h 246"/>
                <a:gd name="T36" fmla="*/ 18 w 120"/>
                <a:gd name="T37" fmla="*/ 36 h 246"/>
                <a:gd name="T38" fmla="*/ 102 w 120"/>
                <a:gd name="T39" fmla="*/ 36 h 246"/>
                <a:gd name="T40" fmla="*/ 102 w 120"/>
                <a:gd name="T41" fmla="*/ 48 h 246"/>
                <a:gd name="T42" fmla="*/ 18 w 120"/>
                <a:gd name="T43" fmla="*/ 48 h 246"/>
                <a:gd name="T44" fmla="*/ 18 w 120"/>
                <a:gd name="T45" fmla="*/ 3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" h="246">
                  <a:moveTo>
                    <a:pt x="54" y="186"/>
                  </a:moveTo>
                  <a:cubicBezTo>
                    <a:pt x="54" y="125"/>
                    <a:pt x="54" y="125"/>
                    <a:pt x="54" y="125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99" y="246"/>
                    <a:pt x="99" y="246"/>
                    <a:pt x="99" y="246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4" y="222"/>
                    <a:pt x="54" y="222"/>
                    <a:pt x="54" y="222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54" y="210"/>
                    <a:pt x="54" y="210"/>
                    <a:pt x="54" y="210"/>
                  </a:cubicBezTo>
                  <a:cubicBezTo>
                    <a:pt x="54" y="198"/>
                    <a:pt x="54" y="198"/>
                    <a:pt x="54" y="198"/>
                  </a:cubicBezTo>
                  <a:cubicBezTo>
                    <a:pt x="18" y="198"/>
                    <a:pt x="18" y="198"/>
                    <a:pt x="18" y="198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54" y="186"/>
                    <a:pt x="54" y="186"/>
                    <a:pt x="54" y="186"/>
                  </a:cubicBezTo>
                  <a:close/>
                  <a:moveTo>
                    <a:pt x="18" y="36"/>
                  </a:moveTo>
                  <a:cubicBezTo>
                    <a:pt x="102" y="36"/>
                    <a:pt x="102" y="36"/>
                    <a:pt x="102" y="36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8" y="48"/>
                    <a:pt x="18" y="48"/>
                    <a:pt x="18" y="48"/>
                  </a:cubicBezTo>
                  <a:lnTo>
                    <a:pt x="18" y="36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477963" y="584200"/>
              <a:ext cx="195263" cy="166688"/>
            </a:xfrm>
            <a:custGeom>
              <a:avLst/>
              <a:gdLst>
                <a:gd name="T0" fmla="*/ 0 w 123"/>
                <a:gd name="T1" fmla="*/ 105 h 105"/>
                <a:gd name="T2" fmla="*/ 123 w 123"/>
                <a:gd name="T3" fmla="*/ 105 h 105"/>
                <a:gd name="T4" fmla="*/ 123 w 123"/>
                <a:gd name="T5" fmla="*/ 0 h 105"/>
                <a:gd name="T6" fmla="*/ 0 w 123"/>
                <a:gd name="T7" fmla="*/ 17 h 105"/>
                <a:gd name="T8" fmla="*/ 0 w 123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05">
                  <a:moveTo>
                    <a:pt x="0" y="105"/>
                  </a:moveTo>
                  <a:lnTo>
                    <a:pt x="123" y="105"/>
                  </a:lnTo>
                  <a:lnTo>
                    <a:pt x="123" y="0"/>
                  </a:lnTo>
                  <a:lnTo>
                    <a:pt x="0" y="1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331913" y="611188"/>
              <a:ext cx="130175" cy="139700"/>
            </a:xfrm>
            <a:custGeom>
              <a:avLst/>
              <a:gdLst>
                <a:gd name="T0" fmla="*/ 82 w 82"/>
                <a:gd name="T1" fmla="*/ 88 h 88"/>
                <a:gd name="T2" fmla="*/ 82 w 82"/>
                <a:gd name="T3" fmla="*/ 0 h 88"/>
                <a:gd name="T4" fmla="*/ 0 w 82"/>
                <a:gd name="T5" fmla="*/ 12 h 88"/>
                <a:gd name="T6" fmla="*/ 0 w 82"/>
                <a:gd name="T7" fmla="*/ 88 h 88"/>
                <a:gd name="T8" fmla="*/ 82 w 82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8">
                  <a:moveTo>
                    <a:pt x="82" y="88"/>
                  </a:moveTo>
                  <a:lnTo>
                    <a:pt x="82" y="0"/>
                  </a:lnTo>
                  <a:lnTo>
                    <a:pt x="0" y="12"/>
                  </a:lnTo>
                  <a:lnTo>
                    <a:pt x="0" y="88"/>
                  </a:lnTo>
                  <a:lnTo>
                    <a:pt x="82" y="88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331913" y="769938"/>
              <a:ext cx="130175" cy="136525"/>
            </a:xfrm>
            <a:custGeom>
              <a:avLst/>
              <a:gdLst>
                <a:gd name="T0" fmla="*/ 82 w 82"/>
                <a:gd name="T1" fmla="*/ 0 h 86"/>
                <a:gd name="T2" fmla="*/ 0 w 82"/>
                <a:gd name="T3" fmla="*/ 0 h 86"/>
                <a:gd name="T4" fmla="*/ 0 w 82"/>
                <a:gd name="T5" fmla="*/ 74 h 86"/>
                <a:gd name="T6" fmla="*/ 82 w 82"/>
                <a:gd name="T7" fmla="*/ 86 h 86"/>
                <a:gd name="T8" fmla="*/ 82 w 82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6">
                  <a:moveTo>
                    <a:pt x="82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82" y="86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477963" y="769938"/>
              <a:ext cx="195263" cy="166688"/>
            </a:xfrm>
            <a:custGeom>
              <a:avLst/>
              <a:gdLst>
                <a:gd name="T0" fmla="*/ 0 w 123"/>
                <a:gd name="T1" fmla="*/ 0 h 105"/>
                <a:gd name="T2" fmla="*/ 0 w 123"/>
                <a:gd name="T3" fmla="*/ 87 h 105"/>
                <a:gd name="T4" fmla="*/ 123 w 123"/>
                <a:gd name="T5" fmla="*/ 105 h 105"/>
                <a:gd name="T6" fmla="*/ 123 w 123"/>
                <a:gd name="T7" fmla="*/ 0 h 105"/>
                <a:gd name="T8" fmla="*/ 0 w 12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05">
                  <a:moveTo>
                    <a:pt x="0" y="0"/>
                  </a:moveTo>
                  <a:lnTo>
                    <a:pt x="0" y="87"/>
                  </a:lnTo>
                  <a:lnTo>
                    <a:pt x="123" y="105"/>
                  </a:lnTo>
                  <a:lnTo>
                    <a:pt x="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2049463" y="263525"/>
            <a:ext cx="509587" cy="661988"/>
            <a:chOff x="2049463" y="263525"/>
            <a:chExt cx="509587" cy="661988"/>
          </a:xfrm>
        </p:grpSpPr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190750" y="446088"/>
              <a:ext cx="107950" cy="298450"/>
            </a:xfrm>
            <a:custGeom>
              <a:avLst/>
              <a:gdLst>
                <a:gd name="T0" fmla="*/ 16 w 40"/>
                <a:gd name="T1" fmla="*/ 54 h 110"/>
                <a:gd name="T2" fmla="*/ 0 w 40"/>
                <a:gd name="T3" fmla="*/ 93 h 110"/>
                <a:gd name="T4" fmla="*/ 17 w 40"/>
                <a:gd name="T5" fmla="*/ 110 h 110"/>
                <a:gd name="T6" fmla="*/ 40 w 40"/>
                <a:gd name="T7" fmla="*/ 55 h 110"/>
                <a:gd name="T8" fmla="*/ 17 w 40"/>
                <a:gd name="T9" fmla="*/ 0 h 110"/>
                <a:gd name="T10" fmla="*/ 0 w 40"/>
                <a:gd name="T11" fmla="*/ 17 h 110"/>
                <a:gd name="T12" fmla="*/ 16 w 40"/>
                <a:gd name="T13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0">
                  <a:moveTo>
                    <a:pt x="16" y="54"/>
                  </a:moveTo>
                  <a:cubicBezTo>
                    <a:pt x="16" y="69"/>
                    <a:pt x="10" y="82"/>
                    <a:pt x="0" y="93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32" y="95"/>
                    <a:pt x="40" y="76"/>
                    <a:pt x="40" y="55"/>
                  </a:cubicBezTo>
                  <a:cubicBezTo>
                    <a:pt x="40" y="33"/>
                    <a:pt x="32" y="14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26"/>
                    <a:pt x="16" y="39"/>
                    <a:pt x="16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2282825" y="355600"/>
              <a:ext cx="146050" cy="479425"/>
            </a:xfrm>
            <a:custGeom>
              <a:avLst/>
              <a:gdLst>
                <a:gd name="T0" fmla="*/ 30 w 54"/>
                <a:gd name="T1" fmla="*/ 87 h 176"/>
                <a:gd name="T2" fmla="*/ 0 w 54"/>
                <a:gd name="T3" fmla="*/ 159 h 176"/>
                <a:gd name="T4" fmla="*/ 17 w 54"/>
                <a:gd name="T5" fmla="*/ 176 h 176"/>
                <a:gd name="T6" fmla="*/ 54 w 54"/>
                <a:gd name="T7" fmla="*/ 88 h 176"/>
                <a:gd name="T8" fmla="*/ 17 w 54"/>
                <a:gd name="T9" fmla="*/ 0 h 176"/>
                <a:gd name="T10" fmla="*/ 0 w 54"/>
                <a:gd name="T11" fmla="*/ 16 h 176"/>
                <a:gd name="T12" fmla="*/ 30 w 54"/>
                <a:gd name="T13" fmla="*/ 8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76">
                  <a:moveTo>
                    <a:pt x="30" y="87"/>
                  </a:moveTo>
                  <a:cubicBezTo>
                    <a:pt x="30" y="115"/>
                    <a:pt x="19" y="140"/>
                    <a:pt x="0" y="159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39" y="153"/>
                    <a:pt x="54" y="122"/>
                    <a:pt x="54" y="88"/>
                  </a:cubicBezTo>
                  <a:cubicBezTo>
                    <a:pt x="54" y="53"/>
                    <a:pt x="40" y="22"/>
                    <a:pt x="1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34"/>
                    <a:pt x="30" y="59"/>
                    <a:pt x="30" y="87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374900" y="263525"/>
              <a:ext cx="184150" cy="661988"/>
            </a:xfrm>
            <a:custGeom>
              <a:avLst/>
              <a:gdLst>
                <a:gd name="T0" fmla="*/ 44 w 68"/>
                <a:gd name="T1" fmla="*/ 121 h 243"/>
                <a:gd name="T2" fmla="*/ 0 w 68"/>
                <a:gd name="T3" fmla="*/ 226 h 243"/>
                <a:gd name="T4" fmla="*/ 17 w 68"/>
                <a:gd name="T5" fmla="*/ 243 h 243"/>
                <a:gd name="T6" fmla="*/ 68 w 68"/>
                <a:gd name="T7" fmla="*/ 121 h 243"/>
                <a:gd name="T8" fmla="*/ 17 w 68"/>
                <a:gd name="T9" fmla="*/ 0 h 243"/>
                <a:gd name="T10" fmla="*/ 0 w 68"/>
                <a:gd name="T11" fmla="*/ 17 h 243"/>
                <a:gd name="T12" fmla="*/ 44 w 68"/>
                <a:gd name="T1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43">
                  <a:moveTo>
                    <a:pt x="44" y="121"/>
                  </a:moveTo>
                  <a:cubicBezTo>
                    <a:pt x="44" y="162"/>
                    <a:pt x="27" y="200"/>
                    <a:pt x="0" y="226"/>
                  </a:cubicBezTo>
                  <a:cubicBezTo>
                    <a:pt x="17" y="243"/>
                    <a:pt x="17" y="243"/>
                    <a:pt x="17" y="243"/>
                  </a:cubicBezTo>
                  <a:cubicBezTo>
                    <a:pt x="48" y="212"/>
                    <a:pt x="68" y="169"/>
                    <a:pt x="68" y="121"/>
                  </a:cubicBezTo>
                  <a:cubicBezTo>
                    <a:pt x="68" y="74"/>
                    <a:pt x="48" y="31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8" y="43"/>
                    <a:pt x="44" y="80"/>
                    <a:pt x="44" y="121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2049463" y="533400"/>
              <a:ext cx="122238" cy="122238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17" name="グループ化 116"/>
          <p:cNvGrpSpPr/>
          <p:nvPr/>
        </p:nvGrpSpPr>
        <p:grpSpPr>
          <a:xfrm>
            <a:off x="2844800" y="257175"/>
            <a:ext cx="661988" cy="668338"/>
            <a:chOff x="2844800" y="257175"/>
            <a:chExt cx="661988" cy="668338"/>
          </a:xfrm>
        </p:grpSpPr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21013" y="500063"/>
              <a:ext cx="485775" cy="425450"/>
            </a:xfrm>
            <a:custGeom>
              <a:avLst/>
              <a:gdLst>
                <a:gd name="T0" fmla="*/ 173 w 179"/>
                <a:gd name="T1" fmla="*/ 0 h 156"/>
                <a:gd name="T2" fmla="*/ 6 w 179"/>
                <a:gd name="T3" fmla="*/ 0 h 156"/>
                <a:gd name="T4" fmla="*/ 0 w 179"/>
                <a:gd name="T5" fmla="*/ 6 h 156"/>
                <a:gd name="T6" fmla="*/ 0 w 179"/>
                <a:gd name="T7" fmla="*/ 112 h 156"/>
                <a:gd name="T8" fmla="*/ 6 w 179"/>
                <a:gd name="T9" fmla="*/ 120 h 156"/>
                <a:gd name="T10" fmla="*/ 78 w 179"/>
                <a:gd name="T11" fmla="*/ 120 h 156"/>
                <a:gd name="T12" fmla="*/ 78 w 179"/>
                <a:gd name="T13" fmla="*/ 132 h 156"/>
                <a:gd name="T14" fmla="*/ 68 w 179"/>
                <a:gd name="T15" fmla="*/ 142 h 156"/>
                <a:gd name="T16" fmla="*/ 56 w 179"/>
                <a:gd name="T17" fmla="*/ 142 h 156"/>
                <a:gd name="T18" fmla="*/ 33 w 179"/>
                <a:gd name="T19" fmla="*/ 152 h 156"/>
                <a:gd name="T20" fmla="*/ 46 w 179"/>
                <a:gd name="T21" fmla="*/ 156 h 156"/>
                <a:gd name="T22" fmla="*/ 52 w 179"/>
                <a:gd name="T23" fmla="*/ 156 h 156"/>
                <a:gd name="T24" fmla="*/ 74 w 179"/>
                <a:gd name="T25" fmla="*/ 150 h 156"/>
                <a:gd name="T26" fmla="*/ 100 w 179"/>
                <a:gd name="T27" fmla="*/ 150 h 156"/>
                <a:gd name="T28" fmla="*/ 125 w 179"/>
                <a:gd name="T29" fmla="*/ 156 h 156"/>
                <a:gd name="T30" fmla="*/ 131 w 179"/>
                <a:gd name="T31" fmla="*/ 156 h 156"/>
                <a:gd name="T32" fmla="*/ 144 w 179"/>
                <a:gd name="T33" fmla="*/ 152 h 156"/>
                <a:gd name="T34" fmla="*/ 121 w 179"/>
                <a:gd name="T35" fmla="*/ 142 h 156"/>
                <a:gd name="T36" fmla="*/ 109 w 179"/>
                <a:gd name="T37" fmla="*/ 142 h 156"/>
                <a:gd name="T38" fmla="*/ 101 w 179"/>
                <a:gd name="T39" fmla="*/ 132 h 156"/>
                <a:gd name="T40" fmla="*/ 101 w 179"/>
                <a:gd name="T41" fmla="*/ 120 h 156"/>
                <a:gd name="T42" fmla="*/ 172 w 179"/>
                <a:gd name="T43" fmla="*/ 120 h 156"/>
                <a:gd name="T44" fmla="*/ 178 w 179"/>
                <a:gd name="T45" fmla="*/ 112 h 156"/>
                <a:gd name="T46" fmla="*/ 178 w 179"/>
                <a:gd name="T47" fmla="*/ 6 h 156"/>
                <a:gd name="T48" fmla="*/ 173 w 179"/>
                <a:gd name="T49" fmla="*/ 0 h 156"/>
                <a:gd name="T50" fmla="*/ 162 w 179"/>
                <a:gd name="T51" fmla="*/ 102 h 156"/>
                <a:gd name="T52" fmla="*/ 19 w 179"/>
                <a:gd name="T53" fmla="*/ 102 h 156"/>
                <a:gd name="T54" fmla="*/ 19 w 179"/>
                <a:gd name="T55" fmla="*/ 18 h 156"/>
                <a:gd name="T56" fmla="*/ 162 w 179"/>
                <a:gd name="T57" fmla="*/ 18 h 156"/>
                <a:gd name="T58" fmla="*/ 162 w 179"/>
                <a:gd name="T59" fmla="*/ 10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9" h="156">
                  <a:moveTo>
                    <a:pt x="17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2" y="120"/>
                    <a:pt x="6" y="120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8" y="127"/>
                    <a:pt x="78" y="131"/>
                    <a:pt x="78" y="132"/>
                  </a:cubicBezTo>
                  <a:cubicBezTo>
                    <a:pt x="78" y="135"/>
                    <a:pt x="72" y="142"/>
                    <a:pt x="68" y="142"/>
                  </a:cubicBezTo>
                  <a:cubicBezTo>
                    <a:pt x="67" y="142"/>
                    <a:pt x="56" y="142"/>
                    <a:pt x="56" y="142"/>
                  </a:cubicBezTo>
                  <a:cubicBezTo>
                    <a:pt x="43" y="142"/>
                    <a:pt x="33" y="145"/>
                    <a:pt x="33" y="152"/>
                  </a:cubicBezTo>
                  <a:cubicBezTo>
                    <a:pt x="33" y="156"/>
                    <a:pt x="33" y="156"/>
                    <a:pt x="46" y="156"/>
                  </a:cubicBezTo>
                  <a:cubicBezTo>
                    <a:pt x="46" y="156"/>
                    <a:pt x="49" y="156"/>
                    <a:pt x="52" y="156"/>
                  </a:cubicBezTo>
                  <a:cubicBezTo>
                    <a:pt x="63" y="156"/>
                    <a:pt x="64" y="150"/>
                    <a:pt x="74" y="150"/>
                  </a:cubicBezTo>
                  <a:cubicBezTo>
                    <a:pt x="78" y="150"/>
                    <a:pt x="97" y="150"/>
                    <a:pt x="100" y="150"/>
                  </a:cubicBezTo>
                  <a:cubicBezTo>
                    <a:pt x="110" y="150"/>
                    <a:pt x="118" y="156"/>
                    <a:pt x="125" y="156"/>
                  </a:cubicBezTo>
                  <a:cubicBezTo>
                    <a:pt x="128" y="156"/>
                    <a:pt x="131" y="156"/>
                    <a:pt x="131" y="156"/>
                  </a:cubicBezTo>
                  <a:cubicBezTo>
                    <a:pt x="144" y="156"/>
                    <a:pt x="144" y="155"/>
                    <a:pt x="144" y="152"/>
                  </a:cubicBezTo>
                  <a:cubicBezTo>
                    <a:pt x="144" y="146"/>
                    <a:pt x="134" y="142"/>
                    <a:pt x="121" y="142"/>
                  </a:cubicBezTo>
                  <a:cubicBezTo>
                    <a:pt x="121" y="142"/>
                    <a:pt x="110" y="142"/>
                    <a:pt x="109" y="142"/>
                  </a:cubicBezTo>
                  <a:cubicBezTo>
                    <a:pt x="106" y="142"/>
                    <a:pt x="101" y="135"/>
                    <a:pt x="101" y="132"/>
                  </a:cubicBezTo>
                  <a:cubicBezTo>
                    <a:pt x="101" y="131"/>
                    <a:pt x="101" y="127"/>
                    <a:pt x="101" y="120"/>
                  </a:cubicBezTo>
                  <a:cubicBezTo>
                    <a:pt x="172" y="120"/>
                    <a:pt x="172" y="120"/>
                    <a:pt x="172" y="120"/>
                  </a:cubicBezTo>
                  <a:cubicBezTo>
                    <a:pt x="175" y="120"/>
                    <a:pt x="178" y="116"/>
                    <a:pt x="178" y="112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9" y="3"/>
                    <a:pt x="177" y="0"/>
                    <a:pt x="173" y="0"/>
                  </a:cubicBezTo>
                  <a:close/>
                  <a:moveTo>
                    <a:pt x="162" y="102"/>
                  </a:moveTo>
                  <a:cubicBezTo>
                    <a:pt x="19" y="102"/>
                    <a:pt x="19" y="102"/>
                    <a:pt x="19" y="10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62" y="18"/>
                    <a:pt x="162" y="18"/>
                    <a:pt x="162" y="18"/>
                  </a:cubicBezTo>
                  <a:lnTo>
                    <a:pt x="162" y="102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2844800" y="257175"/>
              <a:ext cx="322263" cy="665163"/>
            </a:xfrm>
            <a:custGeom>
              <a:avLst/>
              <a:gdLst>
                <a:gd name="T0" fmla="*/ 54 w 119"/>
                <a:gd name="T1" fmla="*/ 185 h 244"/>
                <a:gd name="T2" fmla="*/ 54 w 119"/>
                <a:gd name="T3" fmla="*/ 95 h 244"/>
                <a:gd name="T4" fmla="*/ 72 w 119"/>
                <a:gd name="T5" fmla="*/ 77 h 244"/>
                <a:gd name="T6" fmla="*/ 119 w 119"/>
                <a:gd name="T7" fmla="*/ 77 h 244"/>
                <a:gd name="T8" fmla="*/ 119 w 119"/>
                <a:gd name="T9" fmla="*/ 12 h 244"/>
                <a:gd name="T10" fmla="*/ 107 w 119"/>
                <a:gd name="T11" fmla="*/ 0 h 244"/>
                <a:gd name="T12" fmla="*/ 12 w 119"/>
                <a:gd name="T13" fmla="*/ 0 h 244"/>
                <a:gd name="T14" fmla="*/ 0 w 119"/>
                <a:gd name="T15" fmla="*/ 12 h 244"/>
                <a:gd name="T16" fmla="*/ 0 w 119"/>
                <a:gd name="T17" fmla="*/ 244 h 244"/>
                <a:gd name="T18" fmla="*/ 88 w 119"/>
                <a:gd name="T19" fmla="*/ 244 h 244"/>
                <a:gd name="T20" fmla="*/ 88 w 119"/>
                <a:gd name="T21" fmla="*/ 241 h 244"/>
                <a:gd name="T22" fmla="*/ 88 w 119"/>
                <a:gd name="T23" fmla="*/ 240 h 244"/>
                <a:gd name="T24" fmla="*/ 104 w 119"/>
                <a:gd name="T25" fmla="*/ 220 h 244"/>
                <a:gd name="T26" fmla="*/ 102 w 119"/>
                <a:gd name="T27" fmla="*/ 220 h 244"/>
                <a:gd name="T28" fmla="*/ 72 w 119"/>
                <a:gd name="T29" fmla="*/ 220 h 244"/>
                <a:gd name="T30" fmla="*/ 19 w 119"/>
                <a:gd name="T31" fmla="*/ 220 h 244"/>
                <a:gd name="T32" fmla="*/ 19 w 119"/>
                <a:gd name="T33" fmla="*/ 208 h 244"/>
                <a:gd name="T34" fmla="*/ 56 w 119"/>
                <a:gd name="T35" fmla="*/ 208 h 244"/>
                <a:gd name="T36" fmla="*/ 54 w 119"/>
                <a:gd name="T37" fmla="*/ 200 h 244"/>
                <a:gd name="T38" fmla="*/ 54 w 119"/>
                <a:gd name="T39" fmla="*/ 196 h 244"/>
                <a:gd name="T40" fmla="*/ 19 w 119"/>
                <a:gd name="T41" fmla="*/ 196 h 244"/>
                <a:gd name="T42" fmla="*/ 19 w 119"/>
                <a:gd name="T43" fmla="*/ 184 h 244"/>
                <a:gd name="T44" fmla="*/ 54 w 119"/>
                <a:gd name="T45" fmla="*/ 184 h 244"/>
                <a:gd name="T46" fmla="*/ 54 w 119"/>
                <a:gd name="T47" fmla="*/ 185 h 244"/>
                <a:gd name="T48" fmla="*/ 18 w 119"/>
                <a:gd name="T49" fmla="*/ 30 h 244"/>
                <a:gd name="T50" fmla="*/ 101 w 119"/>
                <a:gd name="T51" fmla="*/ 30 h 244"/>
                <a:gd name="T52" fmla="*/ 101 w 119"/>
                <a:gd name="T53" fmla="*/ 48 h 244"/>
                <a:gd name="T54" fmla="*/ 18 w 119"/>
                <a:gd name="T55" fmla="*/ 48 h 244"/>
                <a:gd name="T56" fmla="*/ 18 w 119"/>
                <a:gd name="T57" fmla="*/ 3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" h="244">
                  <a:moveTo>
                    <a:pt x="54" y="185"/>
                  </a:moveTo>
                  <a:cubicBezTo>
                    <a:pt x="54" y="95"/>
                    <a:pt x="54" y="95"/>
                    <a:pt x="54" y="95"/>
                  </a:cubicBezTo>
                  <a:cubicBezTo>
                    <a:pt x="54" y="86"/>
                    <a:pt x="61" y="77"/>
                    <a:pt x="72" y="77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9" y="5"/>
                    <a:pt x="114" y="0"/>
                    <a:pt x="10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88" y="244"/>
                    <a:pt x="88" y="244"/>
                    <a:pt x="88" y="244"/>
                  </a:cubicBezTo>
                  <a:cubicBezTo>
                    <a:pt x="88" y="243"/>
                    <a:pt x="88" y="241"/>
                    <a:pt x="88" y="241"/>
                  </a:cubicBezTo>
                  <a:cubicBezTo>
                    <a:pt x="88" y="240"/>
                    <a:pt x="88" y="240"/>
                    <a:pt x="88" y="240"/>
                  </a:cubicBezTo>
                  <a:cubicBezTo>
                    <a:pt x="88" y="236"/>
                    <a:pt x="89" y="225"/>
                    <a:pt x="104" y="220"/>
                  </a:cubicBezTo>
                  <a:cubicBezTo>
                    <a:pt x="102" y="220"/>
                    <a:pt x="102" y="220"/>
                    <a:pt x="102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19" y="220"/>
                    <a:pt x="19" y="220"/>
                    <a:pt x="19" y="220"/>
                  </a:cubicBezTo>
                  <a:cubicBezTo>
                    <a:pt x="19" y="208"/>
                    <a:pt x="19" y="208"/>
                    <a:pt x="19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5" y="205"/>
                    <a:pt x="54" y="203"/>
                    <a:pt x="54" y="200"/>
                  </a:cubicBezTo>
                  <a:cubicBezTo>
                    <a:pt x="54" y="196"/>
                    <a:pt x="54" y="196"/>
                    <a:pt x="54" y="196"/>
                  </a:cubicBezTo>
                  <a:cubicBezTo>
                    <a:pt x="19" y="196"/>
                    <a:pt x="19" y="196"/>
                    <a:pt x="19" y="196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5"/>
                    <a:pt x="54" y="185"/>
                    <a:pt x="54" y="185"/>
                  </a:cubicBezTo>
                  <a:close/>
                  <a:moveTo>
                    <a:pt x="18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8" y="48"/>
                    <a:pt x="18" y="48"/>
                    <a:pt x="18" y="48"/>
                  </a:cubicBezTo>
                  <a:lnTo>
                    <a:pt x="18" y="3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3730625" y="257175"/>
            <a:ext cx="666751" cy="665163"/>
            <a:chOff x="3730625" y="257175"/>
            <a:chExt cx="666751" cy="665163"/>
          </a:xfrm>
        </p:grpSpPr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017963" y="846138"/>
              <a:ext cx="92075" cy="76200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30625" y="541338"/>
              <a:ext cx="125413" cy="92075"/>
            </a:xfrm>
            <a:custGeom>
              <a:avLst/>
              <a:gdLst>
                <a:gd name="T0" fmla="*/ 0 w 79"/>
                <a:gd name="T1" fmla="*/ 0 h 58"/>
                <a:gd name="T2" fmla="*/ 0 w 79"/>
                <a:gd name="T3" fmla="*/ 58 h 58"/>
                <a:gd name="T4" fmla="*/ 46 w 79"/>
                <a:gd name="T5" fmla="*/ 58 h 58"/>
                <a:gd name="T6" fmla="*/ 79 w 79"/>
                <a:gd name="T7" fmla="*/ 0 h 58"/>
                <a:gd name="T8" fmla="*/ 0 w 7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8">
                  <a:moveTo>
                    <a:pt x="0" y="0"/>
                  </a:moveTo>
                  <a:lnTo>
                    <a:pt x="0" y="58"/>
                  </a:lnTo>
                  <a:lnTo>
                    <a:pt x="46" y="58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278313" y="541338"/>
              <a:ext cx="119063" cy="92075"/>
            </a:xfrm>
            <a:custGeom>
              <a:avLst/>
              <a:gdLst>
                <a:gd name="T0" fmla="*/ 75 w 75"/>
                <a:gd name="T1" fmla="*/ 58 h 58"/>
                <a:gd name="T2" fmla="*/ 75 w 75"/>
                <a:gd name="T3" fmla="*/ 0 h 58"/>
                <a:gd name="T4" fmla="*/ 0 w 75"/>
                <a:gd name="T5" fmla="*/ 0 h 58"/>
                <a:gd name="T6" fmla="*/ 34 w 75"/>
                <a:gd name="T7" fmla="*/ 58 h 58"/>
                <a:gd name="T8" fmla="*/ 75 w 7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8">
                  <a:moveTo>
                    <a:pt x="75" y="58"/>
                  </a:moveTo>
                  <a:lnTo>
                    <a:pt x="75" y="0"/>
                  </a:lnTo>
                  <a:lnTo>
                    <a:pt x="0" y="0"/>
                  </a:lnTo>
                  <a:lnTo>
                    <a:pt x="34" y="58"/>
                  </a:lnTo>
                  <a:lnTo>
                    <a:pt x="75" y="58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3738563" y="257175"/>
              <a:ext cx="658813" cy="558800"/>
            </a:xfrm>
            <a:custGeom>
              <a:avLst/>
              <a:gdLst>
                <a:gd name="T0" fmla="*/ 415 w 415"/>
                <a:gd name="T1" fmla="*/ 352 h 352"/>
                <a:gd name="T2" fmla="*/ 0 w 415"/>
                <a:gd name="T3" fmla="*/ 352 h 352"/>
                <a:gd name="T4" fmla="*/ 207 w 415"/>
                <a:gd name="T5" fmla="*/ 0 h 352"/>
                <a:gd name="T6" fmla="*/ 415 w 415"/>
                <a:gd name="T7" fmla="*/ 352 h 352"/>
                <a:gd name="T8" fmla="*/ 91 w 415"/>
                <a:gd name="T9" fmla="*/ 304 h 352"/>
                <a:gd name="T10" fmla="*/ 323 w 415"/>
                <a:gd name="T11" fmla="*/ 304 h 352"/>
                <a:gd name="T12" fmla="*/ 207 w 415"/>
                <a:gd name="T13" fmla="*/ 103 h 352"/>
                <a:gd name="T14" fmla="*/ 91 w 415"/>
                <a:gd name="T15" fmla="*/ 30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5" h="352">
                  <a:moveTo>
                    <a:pt x="415" y="352"/>
                  </a:moveTo>
                  <a:lnTo>
                    <a:pt x="0" y="352"/>
                  </a:lnTo>
                  <a:lnTo>
                    <a:pt x="207" y="0"/>
                  </a:lnTo>
                  <a:lnTo>
                    <a:pt x="415" y="352"/>
                  </a:lnTo>
                  <a:close/>
                  <a:moveTo>
                    <a:pt x="91" y="304"/>
                  </a:moveTo>
                  <a:lnTo>
                    <a:pt x="323" y="304"/>
                  </a:lnTo>
                  <a:lnTo>
                    <a:pt x="207" y="103"/>
                  </a:lnTo>
                  <a:lnTo>
                    <a:pt x="91" y="304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963988" y="571500"/>
              <a:ext cx="204788" cy="165100"/>
            </a:xfrm>
            <a:custGeom>
              <a:avLst/>
              <a:gdLst>
                <a:gd name="T0" fmla="*/ 0 w 129"/>
                <a:gd name="T1" fmla="*/ 0 h 104"/>
                <a:gd name="T2" fmla="*/ 129 w 129"/>
                <a:gd name="T3" fmla="*/ 0 h 104"/>
                <a:gd name="T4" fmla="*/ 66 w 129"/>
                <a:gd name="T5" fmla="*/ 104 h 104"/>
                <a:gd name="T6" fmla="*/ 0 w 129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04">
                  <a:moveTo>
                    <a:pt x="0" y="0"/>
                  </a:moveTo>
                  <a:lnTo>
                    <a:pt x="129" y="0"/>
                  </a:lnTo>
                  <a:lnTo>
                    <a:pt x="66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2913063" y="1038225"/>
            <a:ext cx="596900" cy="241301"/>
            <a:chOff x="2913063" y="1038225"/>
            <a:chExt cx="596900" cy="241301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913063" y="1038225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992438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048000" y="10382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089275" y="10382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140075" y="10382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192463" y="10382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232150" y="10382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284538" y="10382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324225" y="1038225"/>
              <a:ext cx="730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349625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405188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059113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113088" y="1147763"/>
              <a:ext cx="968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162300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219450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273425" y="1147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>
            <a:off x="325438" y="1038225"/>
            <a:ext cx="452438" cy="241301"/>
            <a:chOff x="325438" y="1038225"/>
            <a:chExt cx="452438" cy="241301"/>
          </a:xfrm>
        </p:grpSpPr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38138" y="1038225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419100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473075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528638" y="1038225"/>
              <a:ext cx="1158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95313" y="1038225"/>
              <a:ext cx="730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620713" y="10382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60400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25438" y="1147763"/>
              <a:ext cx="841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63538" y="114776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11163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468313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522288" y="1147763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620713" y="1147763"/>
              <a:ext cx="730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641350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693738" y="1147763"/>
              <a:ext cx="841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1044575" y="1038225"/>
            <a:ext cx="771525" cy="131763"/>
            <a:chOff x="1044575" y="1038225"/>
            <a:chExt cx="771525" cy="131763"/>
          </a:xfrm>
        </p:grpSpPr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1044575" y="1038225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1128713" y="1038225"/>
              <a:ext cx="730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1154113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1208088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1263650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1319213" y="1038225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1389063" y="10382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1473200" y="10382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1524000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1577975" y="10382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1622425" y="10382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1673225" y="1038225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1727200" y="10382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2036763" y="1038225"/>
            <a:ext cx="558800" cy="241301"/>
            <a:chOff x="2036763" y="1038225"/>
            <a:chExt cx="558800" cy="241301"/>
          </a:xfrm>
        </p:grpSpPr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2100263" y="1038225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2182813" y="1038225"/>
              <a:ext cx="730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2206625" y="1038225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2301875" y="1038225"/>
              <a:ext cx="730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2325688" y="1038225"/>
              <a:ext cx="1571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2430463" y="10382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2036763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2090738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2146300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2203450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2257425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2314575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2368550" y="1147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2409825" y="1147763"/>
              <a:ext cx="730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2433638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2490788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3795713" y="1038225"/>
            <a:ext cx="596900" cy="241301"/>
            <a:chOff x="3795713" y="1038225"/>
            <a:chExt cx="596900" cy="241301"/>
          </a:xfrm>
        </p:grpSpPr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3963988" y="1038225"/>
              <a:ext cx="1158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030663" y="1038225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114800" y="1038225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3795713" y="1147763"/>
              <a:ext cx="1222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865563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3919538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4006850" y="114776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4057650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4113213" y="1147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4156075" y="114776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4210050" y="1147763"/>
              <a:ext cx="730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4232275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87838" y="1147763"/>
              <a:ext cx="1047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94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1201</Words>
  <Application>Microsoft Office PowerPoint</Application>
  <PresentationFormat>画面に合わせる (4:3)</PresentationFormat>
  <Paragraphs>1184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ＭＳ Ｐゴシック</vt:lpstr>
      <vt:lpstr>MS UI Gothic</vt:lpstr>
      <vt:lpstr>Arial</vt:lpstr>
      <vt:lpstr>Calibri</vt:lpstr>
      <vt:lpstr>Calibri Light</vt:lpstr>
      <vt:lpstr>Futura Std Book</vt:lpstr>
      <vt:lpstr>Segoe UI Semibold</vt:lpstr>
      <vt:lpstr>Office テーマ</vt:lpstr>
      <vt:lpstr>PowerPoint プレゼンテーション</vt:lpstr>
      <vt:lpstr>CnE_Enterprise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CnE_Cloud</dc:title>
  <dc:creator>松本　典子</dc:creator>
  <cp:lastModifiedBy>松本典子</cp:lastModifiedBy>
  <cp:revision>49</cp:revision>
  <dcterms:created xsi:type="dcterms:W3CDTF">2016-07-10T01:01:30Z</dcterms:created>
  <dcterms:modified xsi:type="dcterms:W3CDTF">2016-07-18T13:32:26Z</dcterms:modified>
</cp:coreProperties>
</file>