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660"/>
  </p:normalViewPr>
  <p:slideViewPr>
    <p:cSldViewPr>
      <p:cViewPr varScale="1">
        <p:scale>
          <a:sx n="69" d="100"/>
          <a:sy n="69" d="100"/>
        </p:scale>
        <p:origin x="17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58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47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59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8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3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668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992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684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846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36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911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57C2-29E5-4041-9845-0C795D3F05E5}" type="datetimeFigureOut">
              <a:rPr lang="es-CL" smtClean="0"/>
              <a:t>03-06-2017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841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4104456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L" sz="6000" b="1" spc="50" dirty="0" smtClean="0">
                <a:ln w="1143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Página Web</a:t>
            </a:r>
            <a:br>
              <a:rPr lang="es-CL" sz="6000" b="1" spc="50" dirty="0" smtClean="0">
                <a:ln w="1143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s-CL" sz="6000" b="1" spc="50" dirty="0" smtClean="0">
                <a:ln w="1143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para compras con despacho a domicilio Dulcería RIVZAP</a:t>
            </a:r>
            <a:endParaRPr lang="es-CL" sz="6000" b="1" spc="50" dirty="0">
              <a:ln w="1143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436096" y="5517232"/>
            <a:ext cx="340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Autores: Carolina Zapata Gomez</a:t>
            </a:r>
          </a:p>
          <a:p>
            <a:r>
              <a:rPr lang="es-CL" b="1" dirty="0"/>
              <a:t>	</a:t>
            </a:r>
            <a:r>
              <a:rPr lang="es-CL" b="1" dirty="0" smtClean="0"/>
              <a:t>Nora Rivera Aravena</a:t>
            </a:r>
            <a:endParaRPr lang="es-CL" b="1" dirty="0"/>
          </a:p>
        </p:txBody>
      </p:sp>
      <p:pic>
        <p:nvPicPr>
          <p:cNvPr id="5" name="4 Imagen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04664"/>
            <a:ext cx="2060575" cy="83629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195736" y="6505599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 smtClean="0"/>
              <a:t>Santiago, 17 de mayo del 2017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3402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CL" b="1" dirty="0" smtClean="0"/>
              <a:t>Problema a Resolver</a:t>
            </a:r>
            <a:endParaRPr lang="es-CL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67544" y="1556792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 smtClean="0"/>
              <a:t>En el estrecho mercado de los dulces, la empresa desea ampliar el grupo de personas al que atiende generando un nuevo mecanismo de ventas, a través del despacho a domicilio.</a:t>
            </a:r>
            <a:endParaRPr lang="es-CL" sz="24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Solución</a:t>
            </a:r>
            <a:endParaRPr lang="es-CL" b="1" dirty="0"/>
          </a:p>
        </p:txBody>
      </p:sp>
      <p:sp>
        <p:nvSpPr>
          <p:cNvPr id="6" name="CuadroTexto 3"/>
          <p:cNvSpPr txBox="1"/>
          <p:nvPr/>
        </p:nvSpPr>
        <p:spPr>
          <a:xfrm>
            <a:off x="467544" y="446091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 smtClean="0"/>
              <a:t>Página web para ventas con despacho a domicilio que permita generar ventas y que se pueda adaptar tanto a PC como a Móviles.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517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s-CL" b="1" dirty="0" smtClean="0"/>
              <a:t>Requerimientos</a:t>
            </a:r>
            <a:endParaRPr lang="es-CL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67544" y="1423804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La aplicación debe ser adaptable para pc y dispositivos móviles</a:t>
            </a:r>
            <a:r>
              <a:rPr lang="es-CL" sz="2000" dirty="0"/>
              <a:t> </a:t>
            </a:r>
            <a:r>
              <a:rPr lang="es-CL" sz="2000" dirty="0" smtClean="0"/>
              <a:t>(responsiva).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>
                <a:solidFill>
                  <a:srgbClr val="FF0000"/>
                </a:solidFill>
              </a:rPr>
              <a:t>Se deberá crear un logo para la empresa.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>
                <a:solidFill>
                  <a:srgbClr val="FF0000"/>
                </a:solidFill>
              </a:rPr>
              <a:t>Debe tener colores alusivos al diseño del logo.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Autodidacta (fácil de navegar - intuitivo).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>
                <a:solidFill>
                  <a:srgbClr val="FF0000"/>
                </a:solidFill>
              </a:rPr>
              <a:t>En todas las pantallas de la solución se debe visualizar la dirección de Casa Matriz.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En todas las páginas se debe presentar el detalle de los productos para facilitar al usuario su elección.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Se deberá considerar un buscador de productos.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>
                <a:solidFill>
                  <a:srgbClr val="FF0000"/>
                </a:solidFill>
              </a:rPr>
              <a:t>Ingreso de usuarios y contraseñas</a:t>
            </a:r>
            <a:r>
              <a:rPr lang="es-CL" sz="20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CL" sz="2000" dirty="0" smtClean="0"/>
          </a:p>
          <a:p>
            <a:pPr marL="342900" indent="-342900" algn="just">
              <a:buFont typeface="+mj-lt"/>
              <a:buAutoNum type="arabicPeriod"/>
            </a:pP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5740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CL" b="1" dirty="0" smtClean="0"/>
              <a:t>Pantallas</a:t>
            </a:r>
            <a:endParaRPr lang="es-CL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96752"/>
            <a:ext cx="77438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1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CL" b="1" dirty="0" smtClean="0"/>
              <a:t>Pantallas</a:t>
            </a:r>
            <a:endParaRPr lang="es-CL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8" y="1255737"/>
            <a:ext cx="76581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CL" b="1" dirty="0" smtClean="0"/>
              <a:t>Pantallas</a:t>
            </a:r>
            <a:endParaRPr lang="es-CL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202779"/>
            <a:ext cx="7715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CL" b="1" dirty="0" smtClean="0"/>
              <a:t>Pantallas</a:t>
            </a:r>
            <a:endParaRPr lang="es-CL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340768"/>
            <a:ext cx="56578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6000" b="1" dirty="0" smtClean="0"/>
              <a:t>Gracias</a:t>
            </a:r>
            <a:endParaRPr lang="es-CL" sz="6000" b="1" dirty="0"/>
          </a:p>
        </p:txBody>
      </p:sp>
      <p:pic>
        <p:nvPicPr>
          <p:cNvPr id="3" name="2 Imagen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04664"/>
            <a:ext cx="2060575" cy="8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169</Words>
  <Application>Microsoft Office PowerPoint</Application>
  <PresentationFormat>Presentación en pantalla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Página Web para compras con despacho a domicilio Dulcería RIVZAP</vt:lpstr>
      <vt:lpstr>Problema a Resolver</vt:lpstr>
      <vt:lpstr>Requerimientos</vt:lpstr>
      <vt:lpstr>Pantallas</vt:lpstr>
      <vt:lpstr>Pantallas</vt:lpstr>
      <vt:lpstr>Pantallas</vt:lpstr>
      <vt:lpstr>Pantallas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Dulcería RIVZAP</dc:title>
  <dc:creator>Rivera Aravena, Nora, SYNAPSIS</dc:creator>
  <cp:lastModifiedBy>Nora Rivera Aravena</cp:lastModifiedBy>
  <cp:revision>16</cp:revision>
  <dcterms:created xsi:type="dcterms:W3CDTF">2017-05-17T18:12:07Z</dcterms:created>
  <dcterms:modified xsi:type="dcterms:W3CDTF">2017-06-05T13:45:15Z</dcterms:modified>
</cp:coreProperties>
</file>