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A5EFE-F88E-4F82-91E5-536E884A0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53374-455F-4DA1-89FA-9F5BA0FAF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B0728-1BA6-4C66-A3A6-F5D10CBE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1429-BDBA-4B55-AF01-3F59A70A5598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FC78C-0912-4396-9FC4-C78BC6186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7B948-48B7-4BC3-BCE6-8D7229AC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2D6-2015-4081-94A0-F2AFABC92D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30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40EB-8677-49CF-93CF-C27FA1CCC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C66E8-B0FA-40CA-BF61-4618BAC93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E9828-C8F9-40D2-AA50-0A1A1AE95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1429-BDBA-4B55-AF01-3F59A70A5598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43D5C-B555-464F-862E-DB7D36D1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AD7F1-AC70-4DCD-827B-63DE4CC46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2D6-2015-4081-94A0-F2AFABC92D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08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32172-E94A-41F6-B098-56B189C74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464C2-EBA6-493C-A4D1-38F4159D5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E8EC-6638-41B0-A82D-9E581F0EF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1429-BDBA-4B55-AF01-3F59A70A5598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115E4-7D61-4789-9639-1686414B0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76DD7-BB74-4975-8184-C79392E2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2D6-2015-4081-94A0-F2AFABC92D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26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E2F9-D45C-483D-9950-EBCB98E9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DB69C-678D-43AA-B6CC-5DBF04D6A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39C72-C138-4607-84E1-4C37F501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1429-BDBA-4B55-AF01-3F59A70A5598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B37B-4D17-4206-BD95-521F9F61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872AE-AD65-44A8-AC5B-56F2CCC1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2D6-2015-4081-94A0-F2AFABC92D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41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3424-50EC-4F53-AAA9-6D470337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A3016-7950-4C4E-BCED-ECD883D49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00C44-0D61-444E-9A03-A0397024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1429-BDBA-4B55-AF01-3F59A70A5598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B298C-4350-4EFD-8D72-9897B2A0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219A4-7A1E-4217-B2A3-0C27518A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2D6-2015-4081-94A0-F2AFABC92D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60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137F-5239-44A0-969D-68C7869AA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D6FB3-B1CA-4B82-9A11-A17C861F2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917E2-9CBF-4CA9-8F35-F5E1DB513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390D4-14EA-4E3A-8CCD-ED84872FC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1429-BDBA-4B55-AF01-3F59A70A5598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5CD35-33F3-495C-BACE-1126138C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B028E-4362-4A5B-AF9B-7E9B574F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2D6-2015-4081-94A0-F2AFABC92D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36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F21E-1250-4C31-9C88-3D51AB761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E3A70-9D6C-40DD-AD46-5EEE2EA85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F8FA4-1EB0-47F5-A95B-747A4CF31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9E1AB-5450-4EBF-91CE-573AC1922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9F71E-8A5C-424C-ABF2-A57A058D2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3EB70A-EF9C-4731-A2DA-2B4D3953B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1429-BDBA-4B55-AF01-3F59A70A5598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82A84-ACEA-43E2-A5AD-270C7AFE0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023C81-6E61-43B7-B620-F6658B0F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2D6-2015-4081-94A0-F2AFABC92D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63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A7608-E133-4325-B6FC-8A5602B7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7BECB6-4EDD-470C-9074-C667EC42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1429-BDBA-4B55-AF01-3F59A70A5598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53849A-A090-42C0-BCBF-CD516D21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6492D-5B49-4084-B06F-968868A1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2D6-2015-4081-94A0-F2AFABC92D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98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BFEEE-D428-488E-8BE5-0F0BFA73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1429-BDBA-4B55-AF01-3F59A70A5598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1EE0D7-75DB-46DA-9821-E4C35CCC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E40E6-8F34-46E6-8DE8-855888C3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2D6-2015-4081-94A0-F2AFABC92D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58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18587-A5E4-48C4-AA98-E2B856A0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42CE7-7AD9-43B9-9B15-5D9127027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12C3F-8D33-43BA-A122-FA7CF96D0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2415D-0801-4621-9E16-06FF03AE3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1429-BDBA-4B55-AF01-3F59A70A5598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D728E-4008-4E45-8F05-77579F328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2C3C2-8598-4B52-9044-005B972C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2D6-2015-4081-94A0-F2AFABC92D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47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5864-7A01-4FA3-8A9E-6F99E1B09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6DE41D-B67E-49BC-8486-403D8E2AC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EA79A-6DBF-4339-8B35-0345BF834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06D33-9B9F-4BCE-931A-CB2D18F96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1429-BDBA-4B55-AF01-3F59A70A5598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69C87-14C6-4E73-B07F-A6771712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B2453-3912-4EB1-8661-5CFBF83D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2D6-2015-4081-94A0-F2AFABC92D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15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4ECADA-268F-49FC-8B41-E1FBB7E4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1881E-1B0A-4800-A517-831D650AF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AB1C5-C4C2-4A52-B781-E48300A3D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11429-BDBA-4B55-AF01-3F59A70A5598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9F39E-E7FF-434F-9591-566D1FC24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8F440-B62A-4D35-8041-7EAF7A314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2B2D6-2015-4081-94A0-F2AFABC92D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14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2356112-6F4E-436E-8716-B1013C758770}"/>
              </a:ext>
            </a:extLst>
          </p:cNvPr>
          <p:cNvGrpSpPr/>
          <p:nvPr/>
        </p:nvGrpSpPr>
        <p:grpSpPr>
          <a:xfrm>
            <a:off x="431515" y="246580"/>
            <a:ext cx="7109978" cy="6036067"/>
            <a:chOff x="431515" y="246580"/>
            <a:chExt cx="7109978" cy="603606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D12D828-0C26-4FB4-9D80-1FAF37F847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63" t="1675" r="2646"/>
            <a:stretch/>
          </p:blipFill>
          <p:spPr>
            <a:xfrm>
              <a:off x="431515" y="246580"/>
              <a:ext cx="5404206" cy="45580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8FE8A3D-78D4-47F1-AC97-5D86191EA2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019" r="2468"/>
            <a:stretch/>
          </p:blipFill>
          <p:spPr>
            <a:xfrm>
              <a:off x="1388472" y="876137"/>
              <a:ext cx="5404206" cy="473099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07FED58-820D-485E-8456-9E1E1577AED3}"/>
                </a:ext>
              </a:extLst>
            </p:cNvPr>
            <p:cNvGrpSpPr/>
            <p:nvPr/>
          </p:nvGrpSpPr>
          <p:grpSpPr>
            <a:xfrm>
              <a:off x="2345429" y="1678613"/>
              <a:ext cx="5196064" cy="4604034"/>
              <a:chOff x="2674202" y="1611409"/>
              <a:chExt cx="5196064" cy="460403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2EA4B0E-00A3-46BC-BF7C-491590023E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4202" y="1611409"/>
                <a:ext cx="5194567" cy="2463927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930BC05A-0A1A-45D5-B3FB-1200D3F19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5699" y="4043631"/>
                <a:ext cx="5194567" cy="217181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70893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Nicolás Oriol Guerra</dc:creator>
  <cp:lastModifiedBy>Nicolás Oriol Guerra</cp:lastModifiedBy>
  <cp:revision>2</cp:revision>
  <dcterms:created xsi:type="dcterms:W3CDTF">2020-12-11T13:56:11Z</dcterms:created>
  <dcterms:modified xsi:type="dcterms:W3CDTF">2020-12-11T14:22:53Z</dcterms:modified>
</cp:coreProperties>
</file>