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0188-6A05-4007-97B3-78DAEAC0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1E91-AAAF-46C7-A09A-CEF6B1DB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22F4-5E87-460B-919E-CEAA84C2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10A9-4956-4BA9-947A-6B64373C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85E8-B3E1-4C43-96CC-60CEBCFB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8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0812-5DA0-445D-8C81-2B5481C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9823D-B32B-4F2D-A88F-B5B5E94E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80C-2F58-47E8-A201-4BE8F434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0DFA-29D8-47ED-B3E0-7859ED67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B657-47EC-4628-8E22-DE2E68A2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1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83111-70FE-4FE8-9FF3-4D295547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5FC6F-E60F-46AE-94DE-914C6A44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FE3B-89B3-4DDC-B78B-D8BC5EF9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CB7C-A189-4901-A54A-7CB765E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25C3-9FAE-4FA3-898A-BA909B3D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942-3774-40B7-9593-6C8F3C4E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89B1-886C-475B-97B0-9A9AD5D3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37D7-0D14-4CE8-A475-2EDC6CBC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E3E5-230C-49DB-A24C-79A9D724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5D2A-00B8-4300-9A1F-9B8F68CE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9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AE4A-CFCC-425D-B29D-225E3589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D80C-6BBB-4008-B32F-D8E02539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7421-0D74-4BBA-9B42-B89EBB63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F642-4D04-4606-8273-A6481582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8897-EF0D-4D79-9B7E-D549729C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61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D7CD-7FF5-46E9-86FC-68091DB3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6B13-8C06-4772-B814-466C0B87A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1A34-3F3C-4C5A-A532-63E14DCE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E995-4FDB-480C-BC86-D5ABBFA0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8E82-0FAA-4903-8296-22A748FA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BDE2-663B-48EF-BEBE-8E375F85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EA3F-DC86-4DF4-B0DD-BFF7CB36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F401-A570-461D-AAFE-13466A70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F1307-0629-4344-BD78-C6B646FD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E6DA-9ACF-4528-81CE-FE8C0A8B0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EBDA3-6305-4CCC-A785-0F282C557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7285E-EDA2-4BCA-AF25-C6594EBA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58C86-CA3D-4CD8-8A07-64C445BE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41A96-DDF4-40F9-9C4B-C35FB2C6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EF66-A61E-4A48-869A-AFC1B26C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FA985-0259-4FD1-8161-7970BF60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70184-9E85-4D79-9B8B-5CC0321A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56D0E-FEF7-4F03-85BA-803BCB32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4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6669B-6A01-4919-AD91-F5FCF54D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33C30-2773-4E4A-B744-653D64A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92EB-0715-4E5E-909A-288602EA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3A35-39F1-46C4-BA69-C46D2EC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EFD7-72DC-4B8D-8FDF-82570A91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587A-0914-4D3B-963B-158CBED1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4574-66A5-45D7-843E-843BDA57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4E6A-2C26-4825-8D94-913F900D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2BF36-1F4C-410C-A097-AAE01504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68C5-7976-400C-8027-3941B68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08DF8-C9D4-4A5A-AD6C-CF0B3613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BD30A-0920-4BB0-986B-A686CA39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00F0-FF45-4285-87C9-1AA148B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6D88-5BC2-4958-A997-66B1AC66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85BA3-4280-4559-A2C8-BD78CBA8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0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014A-EED9-4286-A2D0-80C61ABB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EFFC-5849-49D5-80A4-5E34EEE4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458E-2E0B-423C-B510-161233ABF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1A0-F7D3-42C7-99F6-E2CEAB8B67D1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DF62-5552-40BF-9640-D4E535BB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B4D3-198A-482D-ACF9-85EBC5709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EA93-A32B-4EE0-ABEC-28DFB8D1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5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246C8F-5A09-4DB4-BD51-DA97D6DC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39692"/>
              </p:ext>
            </p:extLst>
          </p:nvPr>
        </p:nvGraphicFramePr>
        <p:xfrm>
          <a:off x="469967" y="950083"/>
          <a:ext cx="11252066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443">
                  <a:extLst>
                    <a:ext uri="{9D8B030D-6E8A-4147-A177-3AD203B41FA5}">
                      <a16:colId xmlns:a16="http://schemas.microsoft.com/office/drawing/2014/main" val="3775646911"/>
                    </a:ext>
                  </a:extLst>
                </a:gridCol>
                <a:gridCol w="7298623">
                  <a:extLst>
                    <a:ext uri="{9D8B030D-6E8A-4147-A177-3AD203B41FA5}">
                      <a16:colId xmlns:a16="http://schemas.microsoft.com/office/drawing/2014/main" val="363863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Topic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Discussion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1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会場確保状況の確認（現地、</a:t>
                      </a:r>
                      <a:r>
                        <a:rPr kumimoji="1" lang="en-US" altLang="ja-JP" sz="1600" dirty="0"/>
                        <a:t>ZO</a:t>
                      </a:r>
                      <a:r>
                        <a:rPr lang="en-US" altLang="ja-JP" sz="1600" dirty="0"/>
                        <a:t>OM</a:t>
                      </a:r>
                      <a:r>
                        <a:rPr lang="ja-JP" altLang="en-US" sz="1600" dirty="0"/>
                        <a:t>）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会場</a:t>
                      </a:r>
                      <a:r>
                        <a:rPr kumimoji="1" lang="en-US" altLang="ja-JP" sz="1600" dirty="0"/>
                        <a:t>20</a:t>
                      </a:r>
                      <a:r>
                        <a:rPr kumimoji="1" lang="ja-JP" altLang="en-US" sz="1600" dirty="0"/>
                        <a:t>人まで　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Zoom</a:t>
                      </a:r>
                      <a:r>
                        <a:rPr kumimoji="1" lang="ja-JP" altLang="en-US" sz="1600" dirty="0"/>
                        <a:t>も川人さんが準備済み（</a:t>
                      </a:r>
                      <a:r>
                        <a:rPr kumimoji="1" lang="en-US" altLang="ja-JP" sz="1600" dirty="0"/>
                        <a:t>9/3</a:t>
                      </a:r>
                      <a:r>
                        <a:rPr kumimoji="1" lang="ja-JP" altLang="en-US" sz="1600" dirty="0"/>
                        <a:t>に送付済み。転送お願いします。）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5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各クラブ参加人数の確認（現地</a:t>
                      </a:r>
                      <a:r>
                        <a:rPr kumimoji="1" lang="en-US" altLang="ja-JP" sz="1600" dirty="0"/>
                        <a:t>/Online</a:t>
                      </a:r>
                      <a:r>
                        <a:rPr kumimoji="1" lang="ja-JP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千代田：</a:t>
                      </a:r>
                      <a:r>
                        <a:rPr kumimoji="1" lang="en-US" altLang="ja-JP" sz="1600" dirty="0"/>
                        <a:t>8/3</a:t>
                      </a:r>
                      <a:r>
                        <a:rPr kumimoji="1" lang="ja-JP" altLang="en-US" sz="1600" dirty="0"/>
                        <a:t>　日本橋：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？</a:t>
                      </a:r>
                      <a:r>
                        <a:rPr kumimoji="1" lang="en-US" altLang="ja-JP" sz="1600" dirty="0"/>
                        <a:t>/3</a:t>
                      </a:r>
                      <a:r>
                        <a:rPr kumimoji="1" lang="ja-JP" altLang="en-US" sz="1600" dirty="0"/>
                        <a:t>　札幌：</a:t>
                      </a:r>
                      <a:r>
                        <a:rPr kumimoji="1" lang="en-US" altLang="ja-JP" sz="1600" dirty="0"/>
                        <a:t>0/7</a:t>
                      </a:r>
                      <a:r>
                        <a:rPr kumimoji="1" lang="ja-JP" altLang="en-US" sz="1600" dirty="0"/>
                        <a:t>　ワンアス：</a:t>
                      </a:r>
                      <a:r>
                        <a:rPr kumimoji="1" lang="en-US" altLang="ja-JP" sz="1600" dirty="0"/>
                        <a:t>2/6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8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プログラムの確認</a:t>
                      </a:r>
                      <a:endParaRPr kumimoji="1" lang="en-US" altLang="ja-JP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/>
                        <a:t>時間配分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内容、流れ（例会、</a:t>
                      </a:r>
                      <a:r>
                        <a:rPr kumimoji="1" lang="en-US" altLang="ja-JP" sz="1600" dirty="0"/>
                        <a:t>WS</a:t>
                      </a:r>
                      <a:r>
                        <a:rPr kumimoji="1" lang="ja-JP" altLang="en-US" sz="1600" dirty="0"/>
                        <a:t>等）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言語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プログラム参照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5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スピーカー、ヘルパーの分担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プログラム参照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4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当日準備について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テクニカル面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衛生面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ハイブリッド例会用機器：</a:t>
                      </a:r>
                      <a:r>
                        <a:rPr kumimoji="1" lang="en-US" altLang="ja-JP" sz="1600" dirty="0" err="1"/>
                        <a:t>WiFi</a:t>
                      </a:r>
                      <a:r>
                        <a:rPr kumimoji="1" lang="ja-JP" altLang="en-US" sz="1600" dirty="0" err="1"/>
                        <a:t>、</a:t>
                      </a:r>
                      <a:r>
                        <a:rPr kumimoji="1" lang="en-US" altLang="ja-JP" sz="1600" dirty="0"/>
                        <a:t>PC</a:t>
                      </a:r>
                      <a:r>
                        <a:rPr kumimoji="1" lang="ja-JP" altLang="en-US" sz="1600" dirty="0" err="1"/>
                        <a:t>、</a:t>
                      </a:r>
                      <a:r>
                        <a:rPr kumimoji="1" lang="ja-JP" altLang="en-US" sz="1600" dirty="0"/>
                        <a:t>プロジェクター、マイク、カメラ等　（千代田）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アジェンダ、投票用紙印刷（</a:t>
                      </a:r>
                      <a:r>
                        <a:rPr kumimoji="1" lang="en-US" altLang="ja-JP" sz="1600" dirty="0"/>
                        <a:t>TMOD</a:t>
                      </a:r>
                      <a:r>
                        <a:rPr kumimoji="1" lang="ja-JP" altLang="en-US" sz="1600" dirty="0" err="1"/>
                        <a:t>、</a:t>
                      </a:r>
                      <a:r>
                        <a:rPr kumimoji="1" lang="ja-JP" altLang="en-US" sz="1600" dirty="0"/>
                        <a:t>難しそうだったらホストクラブで）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コメントは会場とオンラインと分けて収集。会場分はホストクラブが後日スキャンして送る。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会場参加者は各自マスク着用。握手はエア。入館時消毒等、施設のルールに従う。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600" dirty="0"/>
                        <a:t>その他留意事項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dirty="0"/>
                        <a:t>録画は</a:t>
                      </a:r>
                      <a:r>
                        <a:rPr kumimoji="1" lang="en-US" altLang="ja-JP" sz="1600" dirty="0"/>
                        <a:t>OK</a:t>
                      </a:r>
                      <a:r>
                        <a:rPr kumimoji="1" lang="ja-JP" altLang="en-US" sz="1600" dirty="0"/>
                        <a:t>？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Zoom</a:t>
                      </a:r>
                      <a:r>
                        <a:rPr kumimoji="1" lang="ja-JP" altLang="en-US" sz="1600" dirty="0"/>
                        <a:t>側は録画する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746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52FAD5-3403-435E-88D3-7F538542A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2263" y="160410"/>
            <a:ext cx="10515600" cy="91718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A45</a:t>
            </a:r>
            <a:r>
              <a:rPr kumimoji="1" lang="ja-JP" altLang="en-US" sz="3600" dirty="0"/>
              <a:t>合同例会　確認・相談事項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F1452-3C39-41B7-A18C-41550BB5FB00}"/>
              </a:ext>
            </a:extLst>
          </p:cNvPr>
          <p:cNvSpPr txBox="1"/>
          <p:nvPr/>
        </p:nvSpPr>
        <p:spPr>
          <a:xfrm>
            <a:off x="10648950" y="648866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9/13/2020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1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F473-8D69-49AD-A700-29FE6028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Action</a:t>
            </a:r>
            <a:r>
              <a:rPr lang="ja-JP" altLang="en-US" dirty="0"/>
              <a:t> </a:t>
            </a:r>
            <a:r>
              <a:rPr lang="en-US" altLang="ja-JP" dirty="0"/>
              <a:t>list</a:t>
            </a:r>
            <a:endParaRPr kumimoji="1" lang="ja-JP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86C03A-1959-4A60-A303-1E924F5A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4161"/>
              </p:ext>
            </p:extLst>
          </p:nvPr>
        </p:nvGraphicFramePr>
        <p:xfrm>
          <a:off x="838200" y="1580277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435">
                  <a:extLst>
                    <a:ext uri="{9D8B030D-6E8A-4147-A177-3AD203B41FA5}">
                      <a16:colId xmlns:a16="http://schemas.microsoft.com/office/drawing/2014/main" val="3775646911"/>
                    </a:ext>
                  </a:extLst>
                </a:gridCol>
                <a:gridCol w="1922930">
                  <a:extLst>
                    <a:ext uri="{9D8B030D-6E8A-4147-A177-3AD203B41FA5}">
                      <a16:colId xmlns:a16="http://schemas.microsoft.com/office/drawing/2014/main" val="3638631589"/>
                    </a:ext>
                  </a:extLst>
                </a:gridCol>
                <a:gridCol w="1591235">
                  <a:extLst>
                    <a:ext uri="{9D8B030D-6E8A-4147-A177-3AD203B41FA5}">
                      <a16:colId xmlns:a16="http://schemas.microsoft.com/office/drawing/2014/main" val="141446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Due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1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参加者で特に留意すべきことがあれば連絡する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Each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Club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5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各クラブのスピーカーと言語、ヘルパーの分担を決定し、メールリストで伝える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Each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Club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4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クラブ紹介を準備する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Each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Club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9/26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当日の機材、アジェンダ、論評シート等用意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千代田、ワンアス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9/26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88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5554F5-3AD8-4031-89CA-A91E3333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05" y="5121187"/>
            <a:ext cx="2915031" cy="1642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19F2C-DADC-40B4-BF8C-09D7D05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73" y="5198065"/>
            <a:ext cx="2112427" cy="1565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B4DB1-B86E-47C0-9A13-307187F139BB}"/>
              </a:ext>
            </a:extLst>
          </p:cNvPr>
          <p:cNvSpPr txBox="1"/>
          <p:nvPr/>
        </p:nvSpPr>
        <p:spPr>
          <a:xfrm>
            <a:off x="2507923" y="5980968"/>
            <a:ext cx="45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当日どうぞよろしくお願いいたします！</a:t>
            </a:r>
          </a:p>
        </p:txBody>
      </p:sp>
    </p:spTree>
    <p:extLst>
      <p:ext uri="{BB962C8B-B14F-4D97-AF65-F5344CB8AC3E}">
        <p14:creationId xmlns:p14="http://schemas.microsoft.com/office/powerpoint/2010/main" val="5444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A45合同例会　確認・相談事項</vt:lpstr>
      <vt:lpstr>Action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本日の予定</dc:title>
  <dc:creator>Ikegami, Yuko(池上 裕子)</dc:creator>
  <cp:lastModifiedBy>Ikegami, Yuko(池上 裕子)</cp:lastModifiedBy>
  <cp:revision>24</cp:revision>
  <dcterms:created xsi:type="dcterms:W3CDTF">2020-09-13T07:01:42Z</dcterms:created>
  <dcterms:modified xsi:type="dcterms:W3CDTF">2020-09-13T12:46:30Z</dcterms:modified>
</cp:coreProperties>
</file>