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E4B0FE-8411-415E-908A-CEDB98A3FE18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40000" y="3046680"/>
            <a:ext cx="90000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23EA97-0FCC-4884-B4DF-B17E97EC26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540000" y="304668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5151600" y="304668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A208BC-5B9C-42E5-A871-534898EFC6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540000" y="3046680"/>
            <a:ext cx="2897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3583080" y="3046680"/>
            <a:ext cx="2897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6625800" y="3046680"/>
            <a:ext cx="2897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4154C0-C8DA-47B2-9ABE-DE6EE5BA313A}" type="slidenum">
              <a:t>&lt;#&gt;</a:t>
            </a:fld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E29ED3-4815-46EC-B361-FC5C89880F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902269-32B2-44A7-AFA0-2A77812C38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509FD4-F54C-4206-9262-D8EE9FD88E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FB14A3-229A-456D-AB9A-8140A25C3C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DC34A4-FAA5-46D8-A063-46CCD285BB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248503-30F4-497F-89D9-341277D0D8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40000" y="304668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8C78C1-3CDD-4387-B113-873F337BE0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5E0973-1029-4F2A-B3E1-DF87EF3BA4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151600" y="304668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540367-C33B-4A52-A04B-09A948E12E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40000" y="3046680"/>
            <a:ext cx="90000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C3B6B3-ED4C-4663-A946-64658FDE9D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40000" y="3046680"/>
            <a:ext cx="90000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EBE50F-59D6-4E0E-B18E-0D8DBE8AD6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40000" y="304668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5151600" y="304668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370614-C147-47FF-8EF4-D6A6A90E2A9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40000" y="3046680"/>
            <a:ext cx="2897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583080" y="3046680"/>
            <a:ext cx="2897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625800" y="3046680"/>
            <a:ext cx="2897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27E3C0-4948-4A99-8FB6-D6296150548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6186FD-0515-4345-91F7-99FCDD19EE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526CC3-1E71-4778-966A-9FE5C9EA82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D1D0FE-A232-43BD-BEBB-F12709ABE8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6527863-01D0-4089-BF6F-4007FEF21C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FDA0A14-5217-474C-B403-960378196E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773BF1-D955-407B-B902-CA32F8455B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D2C50B-DF39-4654-A28E-4AAE5A8264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540000" y="304668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752D99-BF78-4B88-83D8-AF04A05D6F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5151600" y="304668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6D9A3FD-4AB8-4CA2-93EE-29C4AAE3A7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540000" y="3046680"/>
            <a:ext cx="90000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429F9D-466B-49E5-BFAE-B57ED0A0AD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540000" y="3046680"/>
            <a:ext cx="90000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B22D20-A5CB-4C78-8A01-3AEB60E8AE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40000" y="304668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5151600" y="304668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E4692E-4234-4C96-83C7-DCE5B726CF4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540000" y="3046680"/>
            <a:ext cx="2897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/>
          </p:nvPr>
        </p:nvSpPr>
        <p:spPr>
          <a:xfrm>
            <a:off x="3583080" y="3046680"/>
            <a:ext cx="2897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/>
          </p:nvPr>
        </p:nvSpPr>
        <p:spPr>
          <a:xfrm>
            <a:off x="6625800" y="3046680"/>
            <a:ext cx="2897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225A8B3-8DD3-4387-9917-9DCB0201357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2FF9B03-24FD-4C92-B6A1-CB05866783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929A425-F6F1-416C-A02B-DD3430EB7A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4A363D9-21E1-430D-A29A-1526C50248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D38978-E25D-4A59-B341-91F03B217A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F3C1838-8886-4A42-9413-509C09B11D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58C64D1-A41C-42EA-8FEB-18E509E2F7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AD69922-8608-4CE3-B993-AFBC7A86A2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540000" y="304668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A828FA9-BD4A-4EBE-BCA4-52B613000F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5151600" y="304668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6F1043B-58F8-4A79-8AC0-2496CD54D1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40000" y="3046680"/>
            <a:ext cx="90000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AFC3C90-F71F-4D49-9187-B2FDD99008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540000" y="3046680"/>
            <a:ext cx="90000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D0504AD-80C3-40C7-A4A1-4FA76630B5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540000" y="304668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/>
          </p:nvPr>
        </p:nvSpPr>
        <p:spPr>
          <a:xfrm>
            <a:off x="5151600" y="304668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D8FF7B1-270B-46E3-8B14-45CDE7AF3AB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/>
          </p:nvPr>
        </p:nvSpPr>
        <p:spPr>
          <a:xfrm>
            <a:off x="540000" y="3046680"/>
            <a:ext cx="2897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/>
          </p:nvPr>
        </p:nvSpPr>
        <p:spPr>
          <a:xfrm>
            <a:off x="3583080" y="3046680"/>
            <a:ext cx="2897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89" name="PlaceHolder 7"/>
          <p:cNvSpPr>
            <a:spLocks noGrp="1"/>
          </p:cNvSpPr>
          <p:nvPr>
            <p:ph/>
          </p:nvPr>
        </p:nvSpPr>
        <p:spPr>
          <a:xfrm>
            <a:off x="6625800" y="3046680"/>
            <a:ext cx="2897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A991AC8-277B-489C-B179-8C9363ACAD2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2CA4B5-61FF-48F4-8C31-65002E533E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4BD757-4EC9-4502-AB86-F31FF31E55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40000" y="304668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E6FA6F-1260-4869-AA67-98803F0ECC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151600" y="304668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997C7D-42FA-4CD3-8065-7E73F5C56B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40000" y="3046680"/>
            <a:ext cx="90000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27DFD3-5ADA-451B-944A-0C59EC5164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rot="21585600">
            <a:off x="11880" y="360"/>
            <a:ext cx="10248120" cy="5780880"/>
          </a:xfrm>
          <a:prstGeom prst="rect">
            <a:avLst/>
          </a:prstGeom>
          <a:solidFill>
            <a:srgbClr val="eeff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0" y="5040000"/>
            <a:ext cx="10272240" cy="762840"/>
          </a:xfrm>
          <a:prstGeom prst="rect">
            <a:avLst/>
          </a:prstGeom>
          <a:solidFill>
            <a:srgbClr val="069a2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Click to edit the outline text format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100" spc="-1" strike="noStrike">
                <a:solidFill>
                  <a:srgbClr val="666666"/>
                </a:solidFill>
                <a:latin typeface="Arial"/>
              </a:rPr>
              <a:t>Second Outline Level</a:t>
            </a:r>
            <a:endParaRPr b="0" lang="de-DE" sz="2100" spc="-1" strike="noStrike">
              <a:solidFill>
                <a:srgbClr val="666666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666666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666666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500" spc="-1" strike="noStrike">
                <a:solidFill>
                  <a:srgbClr val="666666"/>
                </a:solidFill>
                <a:latin typeface="Arial"/>
              </a:rPr>
              <a:t>Fourth Outline Level</a:t>
            </a:r>
            <a:endParaRPr b="0" lang="de-DE" sz="1500" spc="-1" strike="noStrike">
              <a:solidFill>
                <a:srgbClr val="666666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666666"/>
                </a:solidFill>
                <a:latin typeface="Arial"/>
              </a:rPr>
              <a:t>Fifth Outline Level</a:t>
            </a:r>
            <a:endParaRPr b="0" lang="de-DE" sz="1500" spc="-1" strike="noStrike">
              <a:solidFill>
                <a:srgbClr val="666666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666666"/>
                </a:solidFill>
                <a:latin typeface="Arial"/>
              </a:rPr>
              <a:t>Sixth Outline Level</a:t>
            </a:r>
            <a:endParaRPr b="0" lang="de-DE" sz="1500" spc="-1" strike="noStrike">
              <a:solidFill>
                <a:srgbClr val="666666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666666"/>
                </a:solidFill>
                <a:latin typeface="Arial"/>
              </a:rPr>
              <a:t>Seventh Outline Level</a:t>
            </a:r>
            <a:endParaRPr b="0" lang="de-DE" sz="1500" spc="-1" strike="noStrike">
              <a:solidFill>
                <a:srgbClr val="666666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de-DE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6872344D-868E-4B28-B9FF-A3D883D8D998}" type="slidenum">
              <a:rPr b="0" lang="de-DE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918000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8820000" y="4500000"/>
            <a:ext cx="90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8910000" y="432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9000360" y="414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9090000" y="396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Sun 1"/>
          <p:cNvSpPr/>
          <p:nvPr/>
        </p:nvSpPr>
        <p:spPr>
          <a:xfrm>
            <a:off x="9180000" y="-540000"/>
            <a:ext cx="1440000" cy="1440000"/>
          </a:xfrm>
          <a:prstGeom prst="sun">
            <a:avLst>
              <a:gd name="adj" fmla="val 25000"/>
            </a:avLst>
          </a:prstGeom>
          <a:gradFill rotWithShape="0">
            <a:gsLst>
              <a:gs pos="0">
                <a:srgbClr val="ffff00"/>
              </a:gs>
              <a:gs pos="67000">
                <a:srgbClr val="ffbf00"/>
              </a:gs>
              <a:gs pos="100000">
                <a:srgbClr val="ffbf00"/>
              </a:gs>
            </a:gsLst>
            <a:path path="circle">
              <a:fillToRect l="66000" t="33000" r="34000" b="67000"/>
            </a:path>
          </a:gradFill>
          <a:ln cap="rnd" w="6480">
            <a:solidFill>
              <a:srgbClr val="ffffff"/>
            </a:solidFill>
            <a:round/>
          </a:ln>
          <a:effectLst>
            <a:outerShdw dist="36147" dir="2700000" blurRad="0" rotWithShape="0">
              <a:srgbClr val="ffbf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3240" rIns="93240" tIns="48240" bIns="4824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pic>
        <p:nvPicPr>
          <p:cNvPr id="12" name="" descr=""/>
          <p:cNvPicPr/>
          <p:nvPr/>
        </p:nvPicPr>
        <p:blipFill>
          <a:blip r:embed="rId2"/>
          <a:stretch/>
        </p:blipFill>
        <p:spPr>
          <a:xfrm>
            <a:off x="3816000" y="5080680"/>
            <a:ext cx="2700000" cy="609840"/>
          </a:xfrm>
          <a:prstGeom prst="rect">
            <a:avLst/>
          </a:prstGeom>
          <a:ln w="180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de-DE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de-DE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40C27B20-4CCC-44ED-97C5-4B94C4807DD9}" type="slidenum">
              <a:rPr b="0" lang="de-DE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918036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8820360" y="4500000"/>
            <a:ext cx="90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8910360" y="432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9000720" y="414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9090360" y="396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819072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7920360" y="441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8010720" y="423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8100360" y="405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3" name=""/>
          <p:cNvGrpSpPr/>
          <p:nvPr/>
        </p:nvGrpSpPr>
        <p:grpSpPr>
          <a:xfrm>
            <a:off x="8640000" y="3690000"/>
            <a:ext cx="360000" cy="270000"/>
            <a:chOff x="8640000" y="3690000"/>
            <a:chExt cx="360000" cy="270000"/>
          </a:xfrm>
        </p:grpSpPr>
        <p:sp>
          <p:nvSpPr>
            <p:cNvPr id="64" name=""/>
            <p:cNvSpPr/>
            <p:nvPr/>
          </p:nvSpPr>
          <p:spPr>
            <a:xfrm>
              <a:off x="8788680" y="369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"/>
            <p:cNvSpPr/>
            <p:nvPr/>
          </p:nvSpPr>
          <p:spPr>
            <a:xfrm>
              <a:off x="8640000" y="369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"/>
            <p:cNvSpPr/>
            <p:nvPr/>
          </p:nvSpPr>
          <p:spPr>
            <a:xfrm>
              <a:off x="8960400" y="380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"/>
            <p:cNvSpPr/>
            <p:nvPr/>
          </p:nvSpPr>
          <p:spPr>
            <a:xfrm>
              <a:off x="8914680" y="381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"/>
            <p:cNvSpPr/>
            <p:nvPr/>
          </p:nvSpPr>
          <p:spPr>
            <a:xfrm>
              <a:off x="8664480" y="373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" name=""/>
            <p:cNvSpPr/>
            <p:nvPr/>
          </p:nvSpPr>
          <p:spPr>
            <a:xfrm>
              <a:off x="8681400" y="378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"/>
            <p:cNvSpPr/>
            <p:nvPr/>
          </p:nvSpPr>
          <p:spPr>
            <a:xfrm>
              <a:off x="8707320" y="381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"/>
            <p:cNvSpPr/>
            <p:nvPr/>
          </p:nvSpPr>
          <p:spPr>
            <a:xfrm>
              <a:off x="8739000" y="385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2" name=""/>
          <p:cNvGrpSpPr/>
          <p:nvPr/>
        </p:nvGrpSpPr>
        <p:grpSpPr>
          <a:xfrm>
            <a:off x="9180000" y="3510000"/>
            <a:ext cx="360000" cy="270000"/>
            <a:chOff x="9180000" y="3510000"/>
            <a:chExt cx="360000" cy="270000"/>
          </a:xfrm>
        </p:grpSpPr>
        <p:sp>
          <p:nvSpPr>
            <p:cNvPr id="73" name=""/>
            <p:cNvSpPr/>
            <p:nvPr/>
          </p:nvSpPr>
          <p:spPr>
            <a:xfrm>
              <a:off x="9328680" y="351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" name=""/>
            <p:cNvSpPr/>
            <p:nvPr/>
          </p:nvSpPr>
          <p:spPr>
            <a:xfrm>
              <a:off x="9180000" y="351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" name=""/>
            <p:cNvSpPr/>
            <p:nvPr/>
          </p:nvSpPr>
          <p:spPr>
            <a:xfrm>
              <a:off x="9500400" y="362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"/>
            <p:cNvSpPr/>
            <p:nvPr/>
          </p:nvSpPr>
          <p:spPr>
            <a:xfrm>
              <a:off x="9454680" y="363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"/>
            <p:cNvSpPr/>
            <p:nvPr/>
          </p:nvSpPr>
          <p:spPr>
            <a:xfrm>
              <a:off x="9204480" y="355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"/>
            <p:cNvSpPr/>
            <p:nvPr/>
          </p:nvSpPr>
          <p:spPr>
            <a:xfrm>
              <a:off x="9221400" y="360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"/>
            <p:cNvSpPr/>
            <p:nvPr/>
          </p:nvSpPr>
          <p:spPr>
            <a:xfrm>
              <a:off x="9247320" y="363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"/>
            <p:cNvSpPr/>
            <p:nvPr/>
          </p:nvSpPr>
          <p:spPr>
            <a:xfrm>
              <a:off x="9279000" y="367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de-DE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de-DE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77055AC9-0FE3-4902-A44F-989E2F5B8E3A}" type="slidenum">
              <a:rPr b="0" lang="de-DE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4" name=""/>
          <p:cNvGrpSpPr/>
          <p:nvPr/>
        </p:nvGrpSpPr>
        <p:grpSpPr>
          <a:xfrm>
            <a:off x="9000000" y="4766400"/>
            <a:ext cx="497520" cy="397440"/>
            <a:chOff x="9000000" y="4766400"/>
            <a:chExt cx="497520" cy="397440"/>
          </a:xfrm>
        </p:grpSpPr>
        <p:sp>
          <p:nvSpPr>
            <p:cNvPr id="125" name=""/>
            <p:cNvSpPr/>
            <p:nvPr/>
          </p:nvSpPr>
          <p:spPr>
            <a:xfrm>
              <a:off x="9345960" y="4894200"/>
              <a:ext cx="151560" cy="228960"/>
            </a:xfrm>
            <a:custGeom>
              <a:avLst/>
              <a:gdLst/>
              <a:ahLst/>
              <a:rect l="0" t="0" r="r" b="b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" name=""/>
            <p:cNvSpPr/>
            <p:nvPr/>
          </p:nvSpPr>
          <p:spPr>
            <a:xfrm>
              <a:off x="9331920" y="4887360"/>
              <a:ext cx="143640" cy="234000"/>
            </a:xfrm>
            <a:custGeom>
              <a:avLst/>
              <a:gdLst/>
              <a:ahLst/>
              <a:rect l="0" t="0" r="r" b="b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" name=""/>
            <p:cNvSpPr/>
            <p:nvPr/>
          </p:nvSpPr>
          <p:spPr>
            <a:xfrm>
              <a:off x="9331920" y="4883040"/>
              <a:ext cx="135360" cy="235080"/>
            </a:xfrm>
            <a:custGeom>
              <a:avLst/>
              <a:gdLst/>
              <a:ahLst/>
              <a:rect l="0" t="0" r="r" b="b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"/>
            <p:cNvSpPr/>
            <p:nvPr/>
          </p:nvSpPr>
          <p:spPr>
            <a:xfrm>
              <a:off x="9000000" y="4921560"/>
              <a:ext cx="230040" cy="214200"/>
            </a:xfrm>
            <a:custGeom>
              <a:avLst/>
              <a:gdLst/>
              <a:ahLst/>
              <a:rect l="0" t="0" r="r" b="b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"/>
            <p:cNvSpPr/>
            <p:nvPr/>
          </p:nvSpPr>
          <p:spPr>
            <a:xfrm>
              <a:off x="9083880" y="4851000"/>
              <a:ext cx="267480" cy="312840"/>
            </a:xfrm>
            <a:custGeom>
              <a:avLst/>
              <a:gdLst/>
              <a:ahLst/>
              <a:rect l="0" t="0" r="r" b="b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"/>
            <p:cNvSpPr/>
            <p:nvPr/>
          </p:nvSpPr>
          <p:spPr>
            <a:xfrm>
              <a:off x="9187200" y="4956840"/>
              <a:ext cx="100080" cy="183960"/>
            </a:xfrm>
            <a:custGeom>
              <a:avLst/>
              <a:gdLst/>
              <a:ahLst/>
              <a:rect l="0" t="0" r="r" b="b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"/>
            <p:cNvSpPr/>
            <p:nvPr/>
          </p:nvSpPr>
          <p:spPr>
            <a:xfrm>
              <a:off x="9186120" y="4839480"/>
              <a:ext cx="180000" cy="281880"/>
            </a:xfrm>
            <a:custGeom>
              <a:avLst/>
              <a:gdLst/>
              <a:ahLst/>
              <a:rect l="0" t="0" r="r" b="b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"/>
            <p:cNvSpPr/>
            <p:nvPr/>
          </p:nvSpPr>
          <p:spPr>
            <a:xfrm>
              <a:off x="9182520" y="4831920"/>
              <a:ext cx="196920" cy="290520"/>
            </a:xfrm>
            <a:custGeom>
              <a:avLst/>
              <a:gdLst/>
              <a:ahLst/>
              <a:rect l="0" t="0" r="r" b="b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"/>
            <p:cNvSpPr/>
            <p:nvPr/>
          </p:nvSpPr>
          <p:spPr>
            <a:xfrm>
              <a:off x="9101880" y="4769640"/>
              <a:ext cx="46800" cy="48960"/>
            </a:xfrm>
            <a:custGeom>
              <a:avLst/>
              <a:gdLst/>
              <a:ahLst/>
              <a:rect l="0" t="0" r="r" b="b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960" bIns="396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" name=""/>
            <p:cNvSpPr/>
            <p:nvPr/>
          </p:nvSpPr>
          <p:spPr>
            <a:xfrm>
              <a:off x="9030240" y="4766400"/>
              <a:ext cx="162720" cy="192600"/>
            </a:xfrm>
            <a:custGeom>
              <a:avLst/>
              <a:gdLst/>
              <a:ahLst/>
              <a:rect l="0" t="0" r="r" b="b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"/>
            <p:cNvSpPr/>
            <p:nvPr/>
          </p:nvSpPr>
          <p:spPr>
            <a:xfrm>
              <a:off x="9125640" y="4789440"/>
              <a:ext cx="36360" cy="70560"/>
            </a:xfrm>
            <a:custGeom>
              <a:avLst/>
              <a:gdLst/>
              <a:ahLst/>
              <a:rect l="0" t="0" r="r" b="b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5560" bIns="2556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"/>
            <p:cNvSpPr/>
            <p:nvPr/>
          </p:nvSpPr>
          <p:spPr>
            <a:xfrm>
              <a:off x="9067320" y="4848480"/>
              <a:ext cx="48960" cy="45000"/>
            </a:xfrm>
            <a:custGeom>
              <a:avLst/>
              <a:gdLst/>
              <a:ahLst/>
              <a:rect l="0" t="0" r="r" b="b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0" bIns="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"/>
            <p:cNvSpPr/>
            <p:nvPr/>
          </p:nvSpPr>
          <p:spPr>
            <a:xfrm>
              <a:off x="9074520" y="4858560"/>
              <a:ext cx="29880" cy="27360"/>
            </a:xfrm>
            <a:custGeom>
              <a:avLst/>
              <a:gdLst/>
              <a:ahLst/>
              <a:rect l="0" t="0" r="r" b="b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"/>
            <p:cNvSpPr/>
            <p:nvPr/>
          </p:nvSpPr>
          <p:spPr>
            <a:xfrm>
              <a:off x="9060480" y="4864320"/>
              <a:ext cx="141480" cy="120960"/>
            </a:xfrm>
            <a:custGeom>
              <a:avLst/>
              <a:gdLst/>
              <a:ahLst/>
              <a:rect l="0" t="0" r="r" b="b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" name=""/>
            <p:cNvSpPr/>
            <p:nvPr/>
          </p:nvSpPr>
          <p:spPr>
            <a:xfrm>
              <a:off x="9015120" y="4945680"/>
              <a:ext cx="181440" cy="91800"/>
            </a:xfrm>
            <a:custGeom>
              <a:avLst/>
              <a:gdLst/>
              <a:ahLst/>
              <a:rect l="0" t="0" r="r" b="b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0" name=""/>
          <p:cNvGrpSpPr/>
          <p:nvPr/>
        </p:nvGrpSpPr>
        <p:grpSpPr>
          <a:xfrm>
            <a:off x="8190000" y="4770000"/>
            <a:ext cx="450000" cy="540360"/>
            <a:chOff x="8190000" y="4770000"/>
            <a:chExt cx="450000" cy="540360"/>
          </a:xfrm>
        </p:grpSpPr>
        <p:sp>
          <p:nvSpPr>
            <p:cNvPr id="141" name=""/>
            <p:cNvSpPr/>
            <p:nvPr/>
          </p:nvSpPr>
          <p:spPr>
            <a:xfrm>
              <a:off x="8190000" y="5139720"/>
              <a:ext cx="78480" cy="79200"/>
            </a:xfrm>
            <a:custGeom>
              <a:avLst/>
              <a:gdLst/>
              <a:ahLst/>
              <a:rect l="0" t="0" r="r" b="b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4200" bIns="342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"/>
            <p:cNvSpPr/>
            <p:nvPr/>
          </p:nvSpPr>
          <p:spPr>
            <a:xfrm>
              <a:off x="8218440" y="5131080"/>
              <a:ext cx="136440" cy="157320"/>
            </a:xfrm>
            <a:custGeom>
              <a:avLst/>
              <a:gdLst/>
              <a:ahLst/>
              <a:rect l="0" t="0" r="r" b="b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" name=""/>
            <p:cNvSpPr/>
            <p:nvPr/>
          </p:nvSpPr>
          <p:spPr>
            <a:xfrm>
              <a:off x="8264520" y="5218560"/>
              <a:ext cx="80640" cy="38160"/>
            </a:xfrm>
            <a:custGeom>
              <a:avLst/>
              <a:gdLst/>
              <a:ahLst/>
              <a:rect l="0" t="0" r="r" b="b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6840" bIns="-684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4" name=""/>
            <p:cNvSpPr/>
            <p:nvPr/>
          </p:nvSpPr>
          <p:spPr>
            <a:xfrm>
              <a:off x="8328600" y="5118480"/>
              <a:ext cx="115920" cy="191520"/>
            </a:xfrm>
            <a:custGeom>
              <a:avLst/>
              <a:gdLst/>
              <a:ahLst/>
              <a:rect l="0" t="0" r="r" b="b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5" name=""/>
            <p:cNvSpPr/>
            <p:nvPr/>
          </p:nvSpPr>
          <p:spPr>
            <a:xfrm>
              <a:off x="8430120" y="5118480"/>
              <a:ext cx="116640" cy="191880"/>
            </a:xfrm>
            <a:custGeom>
              <a:avLst/>
              <a:gdLst/>
              <a:ahLst/>
              <a:rect l="0" t="0" r="r" b="b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6" name=""/>
            <p:cNvSpPr/>
            <p:nvPr/>
          </p:nvSpPr>
          <p:spPr>
            <a:xfrm>
              <a:off x="8433720" y="5220720"/>
              <a:ext cx="7920" cy="77760"/>
            </a:xfrm>
            <a:custGeom>
              <a:avLst/>
              <a:gdLst/>
              <a:ahLst/>
              <a:rect l="0" t="0" r="r" b="b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2760" bIns="3276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7" name=""/>
            <p:cNvSpPr/>
            <p:nvPr/>
          </p:nvSpPr>
          <p:spPr>
            <a:xfrm>
              <a:off x="8349120" y="5110920"/>
              <a:ext cx="176760" cy="156960"/>
            </a:xfrm>
            <a:custGeom>
              <a:avLst/>
              <a:gdLst/>
              <a:ahLst/>
              <a:rect l="0" t="0" r="r" b="b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8" name=""/>
            <p:cNvSpPr/>
            <p:nvPr/>
          </p:nvSpPr>
          <p:spPr>
            <a:xfrm>
              <a:off x="8235720" y="4770000"/>
              <a:ext cx="133200" cy="236880"/>
            </a:xfrm>
            <a:custGeom>
              <a:avLst/>
              <a:gdLst/>
              <a:ahLst/>
              <a:rect l="0" t="0" r="r" b="b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9" name=""/>
            <p:cNvSpPr/>
            <p:nvPr/>
          </p:nvSpPr>
          <p:spPr>
            <a:xfrm>
              <a:off x="8261280" y="4817520"/>
              <a:ext cx="96480" cy="187200"/>
            </a:xfrm>
            <a:custGeom>
              <a:avLst/>
              <a:gdLst/>
              <a:ahLst/>
              <a:rect l="0" t="0" r="r" b="b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" name=""/>
            <p:cNvSpPr/>
            <p:nvPr/>
          </p:nvSpPr>
          <p:spPr>
            <a:xfrm>
              <a:off x="8506080" y="4770000"/>
              <a:ext cx="133920" cy="236880"/>
            </a:xfrm>
            <a:custGeom>
              <a:avLst/>
              <a:gdLst/>
              <a:ahLst/>
              <a:rect l="0" t="0" r="r" b="b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1" name=""/>
            <p:cNvSpPr/>
            <p:nvPr/>
          </p:nvSpPr>
          <p:spPr>
            <a:xfrm>
              <a:off x="8517240" y="4817520"/>
              <a:ext cx="96480" cy="188280"/>
            </a:xfrm>
            <a:custGeom>
              <a:avLst/>
              <a:gdLst/>
              <a:ahLst/>
              <a:rect l="0" t="0" r="r" b="b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2" name=""/>
            <p:cNvSpPr/>
            <p:nvPr/>
          </p:nvSpPr>
          <p:spPr>
            <a:xfrm>
              <a:off x="8257680" y="4914000"/>
              <a:ext cx="360000" cy="288720"/>
            </a:xfrm>
            <a:custGeom>
              <a:avLst/>
              <a:gdLst/>
              <a:ahLst/>
              <a:rect l="0" t="0" r="r" b="b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" name=""/>
            <p:cNvSpPr/>
            <p:nvPr/>
          </p:nvSpPr>
          <p:spPr>
            <a:xfrm>
              <a:off x="8281080" y="4953600"/>
              <a:ext cx="315360" cy="239400"/>
            </a:xfrm>
            <a:custGeom>
              <a:avLst/>
              <a:gdLst/>
              <a:ahLst/>
              <a:rect l="0" t="0" r="r" b="b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8363160" y="5124600"/>
              <a:ext cx="148320" cy="49680"/>
            </a:xfrm>
            <a:custGeom>
              <a:avLst/>
              <a:gdLst/>
              <a:ahLst/>
              <a:rect l="0" t="0" r="r" b="b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680" bIns="468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5" name=""/>
            <p:cNvSpPr/>
            <p:nvPr/>
          </p:nvSpPr>
          <p:spPr>
            <a:xfrm>
              <a:off x="8310600" y="4988880"/>
              <a:ext cx="87120" cy="95040"/>
            </a:xfrm>
            <a:custGeom>
              <a:avLst/>
              <a:gdLst/>
              <a:ahLst/>
              <a:rect l="0" t="0" r="r" b="b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6" name=""/>
            <p:cNvSpPr/>
            <p:nvPr/>
          </p:nvSpPr>
          <p:spPr>
            <a:xfrm>
              <a:off x="8305200" y="4983840"/>
              <a:ext cx="91080" cy="102600"/>
            </a:xfrm>
            <a:custGeom>
              <a:avLst/>
              <a:gdLst/>
              <a:ahLst/>
              <a:rect l="0" t="0" r="r" b="b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8333280" y="5011200"/>
              <a:ext cx="51120" cy="57600"/>
            </a:xfrm>
            <a:custGeom>
              <a:avLst/>
              <a:gdLst/>
              <a:ahLst/>
              <a:rect l="0" t="0" r="r" b="b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2600" bIns="126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8477640" y="4988880"/>
              <a:ext cx="86760" cy="95040"/>
            </a:xfrm>
            <a:custGeom>
              <a:avLst/>
              <a:gdLst/>
              <a:ahLst/>
              <a:rect l="0" t="0" r="r" b="b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8478720" y="4984560"/>
              <a:ext cx="91800" cy="101160"/>
            </a:xfrm>
            <a:custGeom>
              <a:avLst/>
              <a:gdLst/>
              <a:ahLst/>
              <a:rect l="0" t="0" r="r" b="b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0" name=""/>
            <p:cNvSpPr/>
            <p:nvPr/>
          </p:nvSpPr>
          <p:spPr>
            <a:xfrm>
              <a:off x="8491680" y="5011200"/>
              <a:ext cx="50760" cy="57600"/>
            </a:xfrm>
            <a:custGeom>
              <a:avLst/>
              <a:gdLst/>
              <a:ahLst/>
              <a:rect l="0" t="0" r="r" b="b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2600" bIns="126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1" name=""/>
            <p:cNvSpPr/>
            <p:nvPr/>
          </p:nvSpPr>
          <p:spPr>
            <a:xfrm>
              <a:off x="8412120" y="5113080"/>
              <a:ext cx="52200" cy="39600"/>
            </a:xfrm>
            <a:custGeom>
              <a:avLst/>
              <a:gdLst/>
              <a:ahLst/>
              <a:rect l="0" t="0" r="r" b="b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5400" bIns="-54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2" name=""/>
            <p:cNvSpPr/>
            <p:nvPr/>
          </p:nvSpPr>
          <p:spPr>
            <a:xfrm>
              <a:off x="8340480" y="5079600"/>
              <a:ext cx="196200" cy="64080"/>
            </a:xfrm>
            <a:custGeom>
              <a:avLst/>
              <a:gdLst/>
              <a:ahLst/>
              <a:rect l="0" t="0" r="r" b="b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9080" bIns="1908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3" name=""/>
            <p:cNvSpPr/>
            <p:nvPr/>
          </p:nvSpPr>
          <p:spPr>
            <a:xfrm>
              <a:off x="8400960" y="5067720"/>
              <a:ext cx="74880" cy="32760"/>
            </a:xfrm>
            <a:custGeom>
              <a:avLst/>
              <a:gdLst/>
              <a:ahLst/>
              <a:rect l="0" t="0" r="r" b="b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2240" bIns="-1224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de-DE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de-DE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E8CEDD51-4F72-4F08-810C-1A40D0C46E85}" type="slidenum">
              <a:rPr b="0" lang="de-DE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6" name=""/>
          <p:cNvGrpSpPr/>
          <p:nvPr/>
        </p:nvGrpSpPr>
        <p:grpSpPr>
          <a:xfrm>
            <a:off x="7560000" y="4590000"/>
            <a:ext cx="540000" cy="720000"/>
            <a:chOff x="7560000" y="4590000"/>
            <a:chExt cx="540000" cy="720000"/>
          </a:xfrm>
        </p:grpSpPr>
        <p:sp>
          <p:nvSpPr>
            <p:cNvPr id="207" name=""/>
            <p:cNvSpPr/>
            <p:nvPr/>
          </p:nvSpPr>
          <p:spPr>
            <a:xfrm>
              <a:off x="7560000" y="5083560"/>
              <a:ext cx="94680" cy="105480"/>
            </a:xfrm>
            <a:custGeom>
              <a:avLst/>
              <a:gdLst/>
              <a:ahLst/>
              <a:rect l="0" t="0" r="r" b="b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8" name=""/>
            <p:cNvSpPr/>
            <p:nvPr/>
          </p:nvSpPr>
          <p:spPr>
            <a:xfrm>
              <a:off x="7594200" y="5071320"/>
              <a:ext cx="163800" cy="209880"/>
            </a:xfrm>
            <a:custGeom>
              <a:avLst/>
              <a:gdLst/>
              <a:ahLst/>
              <a:rect l="0" t="0" r="r" b="b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9" name=""/>
            <p:cNvSpPr/>
            <p:nvPr/>
          </p:nvSpPr>
          <p:spPr>
            <a:xfrm>
              <a:off x="7649640" y="5188320"/>
              <a:ext cx="96840" cy="51120"/>
            </a:xfrm>
            <a:custGeom>
              <a:avLst/>
              <a:gdLst/>
              <a:ahLst/>
              <a:rect l="0" t="0" r="r" b="b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6120" bIns="612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0" name=""/>
            <p:cNvSpPr/>
            <p:nvPr/>
          </p:nvSpPr>
          <p:spPr>
            <a:xfrm>
              <a:off x="7726320" y="5054400"/>
              <a:ext cx="139320" cy="255600"/>
            </a:xfrm>
            <a:custGeom>
              <a:avLst/>
              <a:gdLst/>
              <a:ahLst/>
              <a:rect l="0" t="0" r="r" b="b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1" name=""/>
            <p:cNvSpPr/>
            <p:nvPr/>
          </p:nvSpPr>
          <p:spPr>
            <a:xfrm>
              <a:off x="7848360" y="5054400"/>
              <a:ext cx="139680" cy="255600"/>
            </a:xfrm>
            <a:custGeom>
              <a:avLst/>
              <a:gdLst/>
              <a:ahLst/>
              <a:rect l="0" t="0" r="r" b="b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"/>
            <p:cNvSpPr/>
            <p:nvPr/>
          </p:nvSpPr>
          <p:spPr>
            <a:xfrm>
              <a:off x="7852320" y="5191200"/>
              <a:ext cx="9720" cy="103320"/>
            </a:xfrm>
            <a:custGeom>
              <a:avLst/>
              <a:gdLst/>
              <a:ahLst/>
              <a:rect l="0" t="0" r="r" b="b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3" name=""/>
            <p:cNvSpPr/>
            <p:nvPr/>
          </p:nvSpPr>
          <p:spPr>
            <a:xfrm>
              <a:off x="7751160" y="5044680"/>
              <a:ext cx="212040" cy="208800"/>
            </a:xfrm>
            <a:custGeom>
              <a:avLst/>
              <a:gdLst/>
              <a:ahLst/>
              <a:rect l="0" t="0" r="r" b="b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4" name=""/>
            <p:cNvSpPr/>
            <p:nvPr/>
          </p:nvSpPr>
          <p:spPr>
            <a:xfrm>
              <a:off x="7614720" y="4590000"/>
              <a:ext cx="159480" cy="315720"/>
            </a:xfrm>
            <a:custGeom>
              <a:avLst/>
              <a:gdLst/>
              <a:ahLst/>
              <a:rect l="0" t="0" r="r" b="b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5" name=""/>
            <p:cNvSpPr/>
            <p:nvPr/>
          </p:nvSpPr>
          <p:spPr>
            <a:xfrm>
              <a:off x="7645680" y="4653360"/>
              <a:ext cx="115920" cy="249840"/>
            </a:xfrm>
            <a:custGeom>
              <a:avLst/>
              <a:gdLst/>
              <a:ahLst/>
              <a:rect l="0" t="0" r="r" b="b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6" name=""/>
            <p:cNvSpPr/>
            <p:nvPr/>
          </p:nvSpPr>
          <p:spPr>
            <a:xfrm>
              <a:off x="7939440" y="4590000"/>
              <a:ext cx="160560" cy="315720"/>
            </a:xfrm>
            <a:custGeom>
              <a:avLst/>
              <a:gdLst/>
              <a:ahLst/>
              <a:rect l="0" t="0" r="r" b="b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7" name=""/>
            <p:cNvSpPr/>
            <p:nvPr/>
          </p:nvSpPr>
          <p:spPr>
            <a:xfrm>
              <a:off x="7952400" y="4653360"/>
              <a:ext cx="116280" cy="250920"/>
            </a:xfrm>
            <a:custGeom>
              <a:avLst/>
              <a:gdLst/>
              <a:ahLst/>
              <a:rect l="0" t="0" r="r" b="b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8" name=""/>
            <p:cNvSpPr/>
            <p:nvPr/>
          </p:nvSpPr>
          <p:spPr>
            <a:xfrm>
              <a:off x="7641000" y="4781880"/>
              <a:ext cx="432000" cy="385200"/>
            </a:xfrm>
            <a:custGeom>
              <a:avLst/>
              <a:gdLst/>
              <a:ahLst/>
              <a:rect l="0" t="0" r="r" b="b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9" name=""/>
            <p:cNvSpPr/>
            <p:nvPr/>
          </p:nvSpPr>
          <p:spPr>
            <a:xfrm>
              <a:off x="7669440" y="4834800"/>
              <a:ext cx="377640" cy="319320"/>
            </a:xfrm>
            <a:custGeom>
              <a:avLst/>
              <a:gdLst/>
              <a:ahLst/>
              <a:rect l="0" t="0" r="r" b="b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"/>
            <p:cNvSpPr/>
            <p:nvPr/>
          </p:nvSpPr>
          <p:spPr>
            <a:xfrm>
              <a:off x="7768080" y="5062680"/>
              <a:ext cx="178200" cy="65880"/>
            </a:xfrm>
            <a:custGeom>
              <a:avLst/>
              <a:gdLst/>
              <a:ahLst/>
              <a:rect l="0" t="0" r="r" b="b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0880" bIns="2088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1" name=""/>
            <p:cNvSpPr/>
            <p:nvPr/>
          </p:nvSpPr>
          <p:spPr>
            <a:xfrm>
              <a:off x="7705080" y="4881960"/>
              <a:ext cx="104760" cy="126720"/>
            </a:xfrm>
            <a:custGeom>
              <a:avLst/>
              <a:gdLst/>
              <a:ahLst/>
              <a:rect l="0" t="0" r="r" b="b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"/>
            <p:cNvSpPr/>
            <p:nvPr/>
          </p:nvSpPr>
          <p:spPr>
            <a:xfrm>
              <a:off x="7698240" y="4875120"/>
              <a:ext cx="109440" cy="136800"/>
            </a:xfrm>
            <a:custGeom>
              <a:avLst/>
              <a:gdLst/>
              <a:ahLst/>
              <a:rect l="0" t="0" r="r" b="b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3" name=""/>
            <p:cNvSpPr/>
            <p:nvPr/>
          </p:nvSpPr>
          <p:spPr>
            <a:xfrm>
              <a:off x="773244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1320" bIns="3132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4" name=""/>
            <p:cNvSpPr/>
            <p:nvPr/>
          </p:nvSpPr>
          <p:spPr>
            <a:xfrm>
              <a:off x="7905240" y="4881960"/>
              <a:ext cx="103680" cy="126720"/>
            </a:xfrm>
            <a:custGeom>
              <a:avLst/>
              <a:gdLst/>
              <a:ahLst/>
              <a:rect l="0" t="0" r="r" b="b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"/>
            <p:cNvSpPr/>
            <p:nvPr/>
          </p:nvSpPr>
          <p:spPr>
            <a:xfrm>
              <a:off x="7906680" y="4876200"/>
              <a:ext cx="110160" cy="135000"/>
            </a:xfrm>
            <a:custGeom>
              <a:avLst/>
              <a:gdLst/>
              <a:ahLst/>
              <a:rect l="0" t="0" r="r" b="b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6" name=""/>
            <p:cNvSpPr/>
            <p:nvPr/>
          </p:nvSpPr>
          <p:spPr>
            <a:xfrm>
              <a:off x="792180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1320" bIns="3132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7" name=""/>
            <p:cNvSpPr/>
            <p:nvPr/>
          </p:nvSpPr>
          <p:spPr>
            <a:xfrm>
              <a:off x="7826400" y="5047200"/>
              <a:ext cx="62280" cy="52920"/>
            </a:xfrm>
            <a:custGeom>
              <a:avLst/>
              <a:gdLst/>
              <a:ahLst/>
              <a:rect l="0" t="0" r="r" b="b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7920" bIns="792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8" name=""/>
            <p:cNvSpPr/>
            <p:nvPr/>
          </p:nvSpPr>
          <p:spPr>
            <a:xfrm>
              <a:off x="7740360" y="5002560"/>
              <a:ext cx="235800" cy="85680"/>
            </a:xfrm>
            <a:custGeom>
              <a:avLst/>
              <a:gdLst/>
              <a:ahLst/>
              <a:rect l="0" t="0" r="r" b="b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0680" bIns="4068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9" name=""/>
            <p:cNvSpPr/>
            <p:nvPr/>
          </p:nvSpPr>
          <p:spPr>
            <a:xfrm>
              <a:off x="7813440" y="4987080"/>
              <a:ext cx="90000" cy="43200"/>
            </a:xfrm>
            <a:custGeom>
              <a:avLst/>
              <a:gdLst/>
              <a:ahLst/>
              <a:rect l="0" t="0" r="r" b="b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800" bIns="-18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30" name=""/>
          <p:cNvGrpSpPr/>
          <p:nvPr/>
        </p:nvGrpSpPr>
        <p:grpSpPr>
          <a:xfrm>
            <a:off x="9090000" y="4770000"/>
            <a:ext cx="270000" cy="360000"/>
            <a:chOff x="9090000" y="4770000"/>
            <a:chExt cx="270000" cy="360000"/>
          </a:xfrm>
        </p:grpSpPr>
        <p:sp>
          <p:nvSpPr>
            <p:cNvPr id="231" name=""/>
            <p:cNvSpPr/>
            <p:nvPr/>
          </p:nvSpPr>
          <p:spPr>
            <a:xfrm>
              <a:off x="9312840" y="5016600"/>
              <a:ext cx="47160" cy="52560"/>
            </a:xfrm>
            <a:custGeom>
              <a:avLst/>
              <a:gdLst/>
              <a:ahLst/>
              <a:rect l="0" t="0" r="r" b="b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7560" bIns="756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2" name=""/>
            <p:cNvSpPr/>
            <p:nvPr/>
          </p:nvSpPr>
          <p:spPr>
            <a:xfrm>
              <a:off x="9261000" y="5010480"/>
              <a:ext cx="82440" cy="105120"/>
            </a:xfrm>
            <a:custGeom>
              <a:avLst/>
              <a:gdLst/>
              <a:ahLst/>
              <a:rect l="0" t="0" r="r" b="b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3" name=""/>
            <p:cNvSpPr/>
            <p:nvPr/>
          </p:nvSpPr>
          <p:spPr>
            <a:xfrm>
              <a:off x="9266760" y="5069160"/>
              <a:ext cx="48240" cy="25560"/>
            </a:xfrm>
            <a:custGeom>
              <a:avLst/>
              <a:gdLst/>
              <a:ahLst/>
              <a:rect l="0" t="0" r="r" b="b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9440" bIns="-1944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4" name=""/>
            <p:cNvSpPr/>
            <p:nvPr/>
          </p:nvSpPr>
          <p:spPr>
            <a:xfrm>
              <a:off x="9207360" y="5002200"/>
              <a:ext cx="69480" cy="127800"/>
            </a:xfrm>
            <a:custGeom>
              <a:avLst/>
              <a:gdLst/>
              <a:ahLst/>
              <a:rect l="0" t="0" r="r" b="b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5" name=""/>
            <p:cNvSpPr/>
            <p:nvPr/>
          </p:nvSpPr>
          <p:spPr>
            <a:xfrm>
              <a:off x="9145800" y="5002200"/>
              <a:ext cx="69840" cy="127800"/>
            </a:xfrm>
            <a:custGeom>
              <a:avLst/>
              <a:gdLst/>
              <a:ahLst/>
              <a:rect l="0" t="0" r="r" b="b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6" name=""/>
            <p:cNvSpPr/>
            <p:nvPr/>
          </p:nvSpPr>
          <p:spPr>
            <a:xfrm>
              <a:off x="9208800" y="5070240"/>
              <a:ext cx="5040" cy="51840"/>
            </a:xfrm>
            <a:custGeom>
              <a:avLst/>
              <a:gdLst/>
              <a:ahLst/>
              <a:rect l="0" t="0" r="r" b="b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6840" bIns="684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7" name=""/>
            <p:cNvSpPr/>
            <p:nvPr/>
          </p:nvSpPr>
          <p:spPr>
            <a:xfrm>
              <a:off x="9158400" y="4997520"/>
              <a:ext cx="106200" cy="104040"/>
            </a:xfrm>
            <a:custGeom>
              <a:avLst/>
              <a:gdLst/>
              <a:ahLst/>
              <a:rect l="0" t="0" r="r" b="b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8" name=""/>
            <p:cNvSpPr/>
            <p:nvPr/>
          </p:nvSpPr>
          <p:spPr>
            <a:xfrm>
              <a:off x="925272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9" name=""/>
            <p:cNvSpPr/>
            <p:nvPr/>
          </p:nvSpPr>
          <p:spPr>
            <a:xfrm>
              <a:off x="9259200" y="4801680"/>
              <a:ext cx="57960" cy="124920"/>
            </a:xfrm>
            <a:custGeom>
              <a:avLst/>
              <a:gdLst/>
              <a:ahLst/>
              <a:rect l="0" t="0" r="r" b="b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0" name=""/>
            <p:cNvSpPr/>
            <p:nvPr/>
          </p:nvSpPr>
          <p:spPr>
            <a:xfrm>
              <a:off x="909000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1" name=""/>
            <p:cNvSpPr/>
            <p:nvPr/>
          </p:nvSpPr>
          <p:spPr>
            <a:xfrm>
              <a:off x="9105480" y="4801680"/>
              <a:ext cx="58320" cy="125640"/>
            </a:xfrm>
            <a:custGeom>
              <a:avLst/>
              <a:gdLst/>
              <a:ahLst/>
              <a:rect l="0" t="0" r="r" b="b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2" name=""/>
            <p:cNvSpPr/>
            <p:nvPr/>
          </p:nvSpPr>
          <p:spPr>
            <a:xfrm>
              <a:off x="9103320" y="4866120"/>
              <a:ext cx="216360" cy="192240"/>
            </a:xfrm>
            <a:custGeom>
              <a:avLst/>
              <a:gdLst/>
              <a:ahLst/>
              <a:rect l="0" t="0" r="r" b="b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3" name=""/>
            <p:cNvSpPr/>
            <p:nvPr/>
          </p:nvSpPr>
          <p:spPr>
            <a:xfrm>
              <a:off x="9116280" y="4892400"/>
              <a:ext cx="189000" cy="159480"/>
            </a:xfrm>
            <a:custGeom>
              <a:avLst/>
              <a:gdLst/>
              <a:ahLst/>
              <a:rect l="0" t="0" r="r" b="b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4" name=""/>
            <p:cNvSpPr/>
            <p:nvPr/>
          </p:nvSpPr>
          <p:spPr>
            <a:xfrm>
              <a:off x="9166680" y="5006520"/>
              <a:ext cx="89280" cy="32760"/>
            </a:xfrm>
            <a:custGeom>
              <a:avLst/>
              <a:gdLst/>
              <a:ahLst/>
              <a:rect l="0" t="0" r="r" b="b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2240" bIns="-1224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" name=""/>
            <p:cNvSpPr/>
            <p:nvPr/>
          </p:nvSpPr>
          <p:spPr>
            <a:xfrm>
              <a:off x="9235080" y="4915800"/>
              <a:ext cx="52560" cy="63360"/>
            </a:xfrm>
            <a:custGeom>
              <a:avLst/>
              <a:gdLst/>
              <a:ahLst/>
              <a:rect l="0" t="0" r="r" b="b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8360" bIns="1836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" name=""/>
            <p:cNvSpPr/>
            <p:nvPr/>
          </p:nvSpPr>
          <p:spPr>
            <a:xfrm>
              <a:off x="9236160" y="4912920"/>
              <a:ext cx="54720" cy="68040"/>
            </a:xfrm>
            <a:custGeom>
              <a:avLst/>
              <a:gdLst/>
              <a:ahLst/>
              <a:rect l="0" t="0" r="r" b="b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3040" bIns="2304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7" name=""/>
            <p:cNvSpPr/>
            <p:nvPr/>
          </p:nvSpPr>
          <p:spPr>
            <a:xfrm>
              <a:off x="924336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6840" bIns="-684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8" name=""/>
            <p:cNvSpPr/>
            <p:nvPr/>
          </p:nvSpPr>
          <p:spPr>
            <a:xfrm>
              <a:off x="9135360" y="4915800"/>
              <a:ext cx="52200" cy="63360"/>
            </a:xfrm>
            <a:custGeom>
              <a:avLst/>
              <a:gdLst/>
              <a:ahLst/>
              <a:rect l="0" t="0" r="r" b="b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8360" bIns="1836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9" name=""/>
            <p:cNvSpPr/>
            <p:nvPr/>
          </p:nvSpPr>
          <p:spPr>
            <a:xfrm>
              <a:off x="9131400" y="4913280"/>
              <a:ext cx="55440" cy="67320"/>
            </a:xfrm>
            <a:custGeom>
              <a:avLst/>
              <a:gdLst/>
              <a:ahLst/>
              <a:rect l="0" t="0" r="r" b="b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2320" bIns="2232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0" name=""/>
            <p:cNvSpPr/>
            <p:nvPr/>
          </p:nvSpPr>
          <p:spPr>
            <a:xfrm>
              <a:off x="914832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6840" bIns="-684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1" name=""/>
            <p:cNvSpPr/>
            <p:nvPr/>
          </p:nvSpPr>
          <p:spPr>
            <a:xfrm>
              <a:off x="9195480" y="4998600"/>
              <a:ext cx="31320" cy="26280"/>
            </a:xfrm>
            <a:custGeom>
              <a:avLst/>
              <a:gdLst/>
              <a:ahLst/>
              <a:rect l="0" t="0" r="r" b="b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8720" bIns="-1872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2" name=""/>
            <p:cNvSpPr/>
            <p:nvPr/>
          </p:nvSpPr>
          <p:spPr>
            <a:xfrm>
              <a:off x="9151560" y="4976640"/>
              <a:ext cx="118080" cy="42480"/>
            </a:xfrm>
            <a:custGeom>
              <a:avLst/>
              <a:gdLst/>
              <a:ahLst/>
              <a:rect l="0" t="0" r="r" b="b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520" bIns="-252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3" name=""/>
            <p:cNvSpPr/>
            <p:nvPr/>
          </p:nvSpPr>
          <p:spPr>
            <a:xfrm>
              <a:off x="9188280" y="4968720"/>
              <a:ext cx="45000" cy="21600"/>
            </a:xfrm>
            <a:custGeom>
              <a:avLst/>
              <a:gdLst/>
              <a:ahLst/>
              <a:rect l="0" t="0" r="r" b="b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3400" bIns="-23400" anchor="ctr" anchorCtr="1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noris.solar/" TargetMode="External"/><Relationship Id="rId2" Type="http://schemas.openxmlformats.org/officeDocument/2006/relationships/hyperlink" Target="mailto:info@noris.solar" TargetMode="External"/><Relationship Id="rId3" Type="http://schemas.openxmlformats.org/officeDocument/2006/relationships/hyperlink" Target="mailto:mitmachen@noris.solar" TargetMode="External"/><Relationship Id="rId4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noris.solar/" TargetMode="External"/><Relationship Id="rId2" Type="http://schemas.openxmlformats.org/officeDocument/2006/relationships/hyperlink" Target="https://energiewende-erlangen.de/" TargetMode="External"/><Relationship Id="rId3" Type="http://schemas.openxmlformats.org/officeDocument/2006/relationships/hyperlink" Target="https://ewerg.de/" TargetMode="External"/><Relationship Id="rId4" Type="http://schemas.openxmlformats.org/officeDocument/2006/relationships/hyperlink" Target="https://buergerenergie-bayern.org/" TargetMode="External"/><Relationship Id="rId5" Type="http://schemas.openxmlformats.org/officeDocument/2006/relationships/hyperlink" Target="https://www.der-genossenschaftliche.de/" TargetMode="External"/><Relationship Id="rId6" Type="http://schemas.openxmlformats.org/officeDocument/2006/relationships/hyperlink" Target="https://buergerwerke.de/" TargetMode="External"/><Relationship Id="rId7" Type="http://schemas.openxmlformats.org/officeDocument/2006/relationships/hyperlink" Target="https://www.energiegenossenschaften-gruenden.de/" TargetMode="External"/><Relationship Id="rId8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i="1" lang="de-DE" sz="3200" spc="-1" strike="noStrike">
                <a:solidFill>
                  <a:srgbClr val="000000"/>
                </a:solidFill>
                <a:latin typeface="Arial"/>
              </a:rPr>
              <a:t>Selbstbestimmte Energiewende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i="1" lang="de-DE" sz="3200" spc="-1" strike="noStrike">
                <a:solidFill>
                  <a:srgbClr val="000000"/>
                </a:solidFill>
                <a:latin typeface="Arial"/>
              </a:rPr>
              <a:t>mit einer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i="1" lang="de-DE" sz="3200" spc="-1" strike="noStrike">
                <a:solidFill>
                  <a:srgbClr val="000000"/>
                </a:solidFill>
                <a:latin typeface="Arial"/>
              </a:rPr>
              <a:t>Bürgerenergie-Genossenschaft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title"/>
          </p:nvPr>
        </p:nvSpPr>
        <p:spPr>
          <a:xfrm>
            <a:off x="540000" y="402480"/>
            <a:ext cx="9000000" cy="13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i="1" lang="de-DE" sz="3300" spc="-1" strike="noStrike">
                <a:solidFill>
                  <a:srgbClr val="000000"/>
                </a:solidFill>
                <a:latin typeface="Times New Roman"/>
              </a:rPr>
              <a:t>Energie</a:t>
            </a:r>
            <a:br>
              <a:rPr sz="3300"/>
            </a:br>
            <a:r>
              <a:rPr b="1" i="1" lang="de-DE" sz="3300" spc="-1" strike="noStrike">
                <a:solidFill>
                  <a:srgbClr val="000000"/>
                </a:solidFill>
                <a:latin typeface="Times New Roman"/>
              </a:rPr>
              <a:t>von uns</a:t>
            </a:r>
            <a:br>
              <a:rPr sz="3300"/>
            </a:br>
            <a:r>
              <a:rPr b="1" i="1" lang="de-DE" sz="3300" spc="-1" strike="noStrike">
                <a:solidFill>
                  <a:srgbClr val="000000"/>
                </a:solidFill>
                <a:latin typeface="Times New Roman"/>
              </a:rPr>
              <a:t>für uns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3300" spc="-1" strike="noStrike">
                <a:solidFill>
                  <a:srgbClr val="000000"/>
                </a:solidFill>
                <a:latin typeface="Arial"/>
              </a:rPr>
              <a:t>Neugründung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PLZ 91: 40 Energiegenossenschaften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unterschiedliche Anforderungen Stadt vs. Umland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mehr Einfluss als Stadtbürger:in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3300" spc="-1" strike="noStrike">
                <a:solidFill>
                  <a:srgbClr val="000000"/>
                </a:solidFill>
                <a:latin typeface="Arial"/>
              </a:rPr>
              <a:t>Neugründung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PLZ 91: 40 Energiegenossenschaften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unterschiedliche Anforderungen Stadt vs. Umland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mehr Einfluss als Stadtbürger:in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…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3300" spc="-1" strike="noStrike">
                <a:solidFill>
                  <a:srgbClr val="000000"/>
                </a:solidFill>
                <a:latin typeface="Arial"/>
              </a:rPr>
              <a:t>Leuchtturm-Projekt</a:t>
            </a:r>
            <a:r>
              <a:rPr b="0" lang="de-DE" sz="33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Lagerhalle im Norden von Nürnberg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marL="414720" indent="-31104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nicht verschattet und "unverbaubar"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marL="414720" indent="-31104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Statik + Dachkonstruktion</a:t>
            </a:r>
            <a:br>
              <a:rPr sz="2400"/>
            </a:b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ohne Probleme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marL="414720" indent="-31104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Ost/West-Dachneigung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marL="414720" indent="-31104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7000 m²: 1 MWp Solarleistung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marL="414720" indent="-31104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Invest: ~ 1 Mio €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marL="414720" indent="-31104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ggf. + Batteriespeicher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5900040" y="900000"/>
            <a:ext cx="4179960" cy="414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3300" spc="-1" strike="noStrike">
                <a:solidFill>
                  <a:srgbClr val="000000"/>
                </a:solidFill>
                <a:latin typeface="Arial"/>
              </a:rPr>
              <a:t>Nächste Schritte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Mitstreiter:innen finden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Satzung festnageln, Wirtschaftsplan aufstellen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100" spc="-1" strike="noStrike">
                <a:solidFill>
                  <a:srgbClr val="666666"/>
                </a:solidFill>
                <a:latin typeface="Arial"/>
              </a:rPr>
              <a:t>mit einem Prüfungsverband reden</a:t>
            </a:r>
            <a:endParaRPr b="0" lang="de-DE" sz="2100" spc="-1" strike="noStrike">
              <a:solidFill>
                <a:srgbClr val="666666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Gründungsversammlung abhalten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100" spc="-1" strike="noStrike">
                <a:solidFill>
                  <a:srgbClr val="666666"/>
                </a:solidFill>
                <a:latin typeface="Arial"/>
              </a:rPr>
              <a:t>Vorstand und Aufsichtsrat wählen</a:t>
            </a:r>
            <a:endParaRPr b="0" lang="de-DE" sz="2100" spc="-1" strike="noStrike">
              <a:solidFill>
                <a:srgbClr val="666666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100" spc="-1" strike="noStrike">
                <a:solidFill>
                  <a:srgbClr val="666666"/>
                </a:solidFill>
                <a:latin typeface="Arial"/>
              </a:rPr>
              <a:t>Anmeldung beim Registergericht</a:t>
            </a:r>
            <a:endParaRPr b="0" lang="de-DE" sz="2100" spc="-1" strike="noStrike">
              <a:solidFill>
                <a:srgbClr val="666666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durchstarten!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3300" spc="-1" strike="noStrike">
                <a:solidFill>
                  <a:srgbClr val="000000"/>
                </a:solidFill>
                <a:latin typeface="Arial"/>
              </a:rPr>
              <a:t>Fragen?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057"/>
              </a:spcBef>
              <a:buNone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Unsere Webseite: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lvl="1" marL="864000" indent="0">
              <a:spcBef>
                <a:spcPts val="850"/>
              </a:spcBef>
              <a:buNone/>
            </a:pPr>
            <a:r>
              <a:rPr b="0" lang="de-DE" sz="2100" spc="-1" strike="noStrike">
                <a:solidFill>
                  <a:srgbClr val="666666"/>
                </a:solidFill>
                <a:latin typeface="Arial"/>
                <a:hlinkClick r:id="rId1"/>
              </a:rPr>
              <a:t>https://noris.solar/</a:t>
            </a:r>
            <a:endParaRPr b="0" lang="de-DE" sz="2100" spc="-1" strike="noStrike">
              <a:solidFill>
                <a:srgbClr val="666666"/>
              </a:solidFill>
              <a:latin typeface="Arial"/>
            </a:endParaRPr>
          </a:p>
          <a:p>
            <a:pPr marL="432000" indent="0">
              <a:spcBef>
                <a:spcPts val="1057"/>
              </a:spcBef>
              <a:buNone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Email: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lvl="1" marL="864000" indent="0">
              <a:spcBef>
                <a:spcPts val="850"/>
              </a:spcBef>
              <a:buNone/>
            </a:pPr>
            <a:r>
              <a:rPr b="0" lang="de-DE" sz="2100" spc="-1" strike="noStrike">
                <a:solidFill>
                  <a:srgbClr val="666666"/>
                </a:solidFill>
                <a:latin typeface="Arial"/>
                <a:hlinkClick r:id="rId2"/>
              </a:rPr>
              <a:t>info@noris.solar</a:t>
            </a:r>
            <a:endParaRPr b="0" lang="de-DE" sz="2100" spc="-1" strike="noStrike">
              <a:solidFill>
                <a:srgbClr val="666666"/>
              </a:solidFill>
              <a:latin typeface="Arial"/>
            </a:endParaRPr>
          </a:p>
          <a:p>
            <a:pPr lvl="1" marL="864000" indent="0">
              <a:spcBef>
                <a:spcPts val="850"/>
              </a:spcBef>
              <a:buNone/>
            </a:pPr>
            <a:r>
              <a:rPr b="0" lang="de-DE" sz="2100" spc="-1" strike="noStrike">
                <a:solidFill>
                  <a:srgbClr val="666666"/>
                </a:solidFill>
                <a:latin typeface="Arial"/>
                <a:hlinkClick r:id="rId3"/>
              </a:rPr>
              <a:t>mitmachen@noris.solar</a:t>
            </a:r>
            <a:endParaRPr b="0" lang="de-DE" sz="2100" spc="-1" strike="noStrike">
              <a:solidFill>
                <a:srgbClr val="666666"/>
              </a:solidFill>
              <a:latin typeface="Arial"/>
            </a:endParaRPr>
          </a:p>
          <a:p>
            <a:pPr marL="432000" indent="0">
              <a:spcBef>
                <a:spcPts val="1057"/>
              </a:spcBef>
              <a:buNone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Telefon: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lvl="1" marL="864000" indent="0">
              <a:spcBef>
                <a:spcPts val="850"/>
              </a:spcBef>
              <a:buNone/>
            </a:pPr>
            <a:r>
              <a:rPr b="0" lang="de-DE" sz="2100" spc="-1" strike="noStrike">
                <a:solidFill>
                  <a:srgbClr val="666666"/>
                </a:solidFill>
                <a:latin typeface="Arial"/>
              </a:rPr>
              <a:t>+49 911 59 818 40</a:t>
            </a:r>
            <a:endParaRPr b="0" lang="de-DE" sz="2100" spc="-1" strike="noStrike">
              <a:solidFill>
                <a:srgbClr val="666666"/>
              </a:solidFill>
              <a:latin typeface="Arial"/>
            </a:endParaRPr>
          </a:p>
          <a:p>
            <a:pPr lvl="1" marL="864000" indent="0">
              <a:spcBef>
                <a:spcPts val="850"/>
              </a:spcBef>
              <a:buNone/>
            </a:pPr>
            <a:endParaRPr b="0" lang="de-DE" sz="21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3300" spc="-1" strike="noStrike">
                <a:solidFill>
                  <a:srgbClr val="000000"/>
                </a:solidFill>
                <a:latin typeface="Arial"/>
              </a:rPr>
              <a:t>Links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057"/>
              </a:spcBef>
              <a:buNone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Wir: </a:t>
            </a:r>
            <a:r>
              <a:rPr b="0" lang="de-DE" sz="2400" spc="-1" strike="noStrike">
                <a:solidFill>
                  <a:srgbClr val="666666"/>
                </a:solidFill>
                <a:latin typeface="Arial"/>
                <a:hlinkClick r:id="rId1"/>
              </a:rPr>
              <a:t>noris.solar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indent="0">
              <a:spcBef>
                <a:spcPts val="1057"/>
              </a:spcBef>
              <a:buNone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Umland: </a:t>
            </a:r>
            <a:r>
              <a:rPr b="0" lang="de-DE" sz="2400" spc="-1" strike="noStrike">
                <a:solidFill>
                  <a:srgbClr val="666666"/>
                </a:solidFill>
                <a:latin typeface="Arial"/>
                <a:hlinkClick r:id="rId2"/>
              </a:rPr>
              <a:t>energiewende-erlangen.de</a:t>
            </a: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, </a:t>
            </a:r>
            <a:r>
              <a:rPr b="0" lang="de-DE" sz="2400" spc="-1" strike="noStrike">
                <a:solidFill>
                  <a:srgbClr val="666666"/>
                </a:solidFill>
                <a:latin typeface="Arial"/>
                <a:hlinkClick r:id="rId3"/>
              </a:rPr>
              <a:t>ewerg.de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indent="0">
              <a:spcBef>
                <a:spcPts val="1057"/>
              </a:spcBef>
              <a:buNone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Bayern: </a:t>
            </a:r>
            <a:r>
              <a:rPr b="0" lang="de-DE" sz="2400" spc="-1" strike="noStrike">
                <a:solidFill>
                  <a:srgbClr val="666666"/>
                </a:solidFill>
                <a:latin typeface="Arial"/>
                <a:hlinkClick r:id="rId4"/>
              </a:rPr>
              <a:t>buergerenergie-bayern.org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indent="0">
              <a:spcBef>
                <a:spcPts val="1057"/>
              </a:spcBef>
              <a:buNone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Prüfungsverband: </a:t>
            </a:r>
            <a:r>
              <a:rPr b="0" lang="de-DE" sz="2400" spc="-1" strike="noStrike">
                <a:solidFill>
                  <a:srgbClr val="666666"/>
                </a:solidFill>
                <a:latin typeface="Arial"/>
                <a:hlinkClick r:id="rId5"/>
              </a:rPr>
              <a:t>der-genossenschaftliche.de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indent="0">
              <a:spcBef>
                <a:spcPts val="1057"/>
              </a:spcBef>
              <a:buNone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Stromvermarktung: </a:t>
            </a:r>
            <a:r>
              <a:rPr b="0" lang="de-DE" sz="2400" spc="-1" strike="noStrike">
                <a:solidFill>
                  <a:srgbClr val="666666"/>
                </a:solidFill>
                <a:latin typeface="Arial"/>
                <a:hlinkClick r:id="rId6"/>
              </a:rPr>
              <a:t>buergerwerke.de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indent="0">
              <a:spcBef>
                <a:spcPts val="1057"/>
              </a:spcBef>
              <a:buNone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Beratung: </a:t>
            </a:r>
            <a:r>
              <a:rPr b="0" lang="de-DE" sz="2400" spc="-1" strike="noStrike">
                <a:solidFill>
                  <a:srgbClr val="666666"/>
                </a:solidFill>
                <a:latin typeface="Arial"/>
                <a:hlinkClick r:id="rId7"/>
              </a:rPr>
              <a:t>energiegenossenschaften-gruenden.de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3300" spc="-1" strike="noStrike">
                <a:solidFill>
                  <a:srgbClr val="000000"/>
                </a:solidFill>
                <a:latin typeface="Arial"/>
              </a:rPr>
              <a:t>Genossenschaft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(wirtschaftliche) Förderung ihrer Mitglieder:</a:t>
            </a:r>
            <a:br>
              <a:rPr sz="2400"/>
            </a:b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was Eine:r nicht schafft, erreichen Viele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Demokratie: eine Stimme, egal wie viele Anteile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Identität: Mitglieder:innen sind Eigentümer </a:t>
            </a:r>
            <a:r>
              <a:rPr b="1" lang="de-DE" sz="2400" spc="-1" strike="noStrike">
                <a:solidFill>
                  <a:srgbClr val="666666"/>
                </a:solidFill>
                <a:latin typeface="Arial"/>
              </a:rPr>
              <a:t>und</a:t>
            </a: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 Kunde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3300" spc="-1" strike="noStrike">
                <a:solidFill>
                  <a:srgbClr val="000000"/>
                </a:solidFill>
                <a:latin typeface="Arial"/>
              </a:rPr>
              <a:t>Klimaschutz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427680" indent="0">
              <a:spcBef>
                <a:spcPts val="1057"/>
              </a:spcBef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Allein kann ich wenig für unser Klima tun.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lvl="1" marL="855360" indent="0">
              <a:spcBef>
                <a:spcPts val="850"/>
              </a:spcBef>
              <a:buNone/>
            </a:pPr>
            <a:r>
              <a:rPr b="0" lang="de-DE" sz="2100" spc="-1" strike="noStrike">
                <a:solidFill>
                  <a:srgbClr val="666666"/>
                </a:solidFill>
                <a:latin typeface="Arial"/>
              </a:rPr>
              <a:t>Wo installiere ich als Mieter Solarzellen?</a:t>
            </a:r>
            <a:endParaRPr b="0" lang="de-DE" sz="2100" spc="-1" strike="noStrike">
              <a:solidFill>
                <a:srgbClr val="666666"/>
              </a:solidFill>
              <a:latin typeface="Arial"/>
            </a:endParaRPr>
          </a:p>
          <a:p>
            <a:pPr lvl="1" marL="855360" indent="0">
              <a:spcBef>
                <a:spcPts val="850"/>
              </a:spcBef>
              <a:buNone/>
            </a:pPr>
            <a:r>
              <a:rPr b="0" lang="de-DE" sz="2100" spc="-1" strike="noStrike">
                <a:solidFill>
                  <a:srgbClr val="666666"/>
                </a:solidFill>
                <a:latin typeface="Arial"/>
              </a:rPr>
              <a:t>Wo finde ich einen brauchbaren Solateur, der nicht bis 2026 ausgebucht ist?</a:t>
            </a:r>
            <a:endParaRPr b="0" lang="de-DE" sz="2100" spc="-1" strike="noStrike">
              <a:solidFill>
                <a:srgbClr val="666666"/>
              </a:solidFill>
              <a:latin typeface="Arial"/>
            </a:endParaRPr>
          </a:p>
          <a:p>
            <a:pPr lvl="1" marL="855360" indent="0">
              <a:spcBef>
                <a:spcPts val="850"/>
              </a:spcBef>
              <a:buNone/>
            </a:pPr>
            <a:endParaRPr b="0" lang="de-DE" sz="2100" spc="-1" strike="noStrike">
              <a:solidFill>
                <a:srgbClr val="666666"/>
              </a:solidFill>
              <a:latin typeface="Arial"/>
            </a:endParaRPr>
          </a:p>
          <a:p>
            <a:pPr marL="427680" indent="0">
              <a:spcBef>
                <a:spcPts val="1057"/>
              </a:spcBef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Gemeinsam sind wir stark.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lvl="1" marL="855360" indent="0">
              <a:spcBef>
                <a:spcPts val="850"/>
              </a:spcBef>
              <a:buNone/>
            </a:pPr>
            <a:r>
              <a:rPr b="0" lang="de-DE" sz="2100" spc="-1" strike="noStrike">
                <a:solidFill>
                  <a:srgbClr val="666666"/>
                </a:solidFill>
                <a:latin typeface="Arial"/>
              </a:rPr>
              <a:t>Wir investieren in größere PV-Anlagen und Stromspeicher.</a:t>
            </a:r>
            <a:endParaRPr b="0" lang="de-DE" sz="2100" spc="-1" strike="noStrike">
              <a:solidFill>
                <a:srgbClr val="666666"/>
              </a:solidFill>
              <a:latin typeface="Arial"/>
            </a:endParaRPr>
          </a:p>
          <a:p>
            <a:pPr lvl="1" marL="855360" indent="0">
              <a:spcBef>
                <a:spcPts val="850"/>
              </a:spcBef>
              <a:buNone/>
            </a:pPr>
            <a:r>
              <a:rPr b="0" lang="de-DE" sz="2100" spc="-1" strike="noStrike">
                <a:solidFill>
                  <a:srgbClr val="666666"/>
                </a:solidFill>
                <a:latin typeface="Arial"/>
              </a:rPr>
              <a:t>Wir unterstützen uns gegenseitig bei Planung und Aufbau</a:t>
            </a:r>
            <a:br>
              <a:rPr sz="2100"/>
            </a:br>
            <a:r>
              <a:rPr b="0" lang="de-DE" sz="2100" spc="-1" strike="noStrike">
                <a:solidFill>
                  <a:srgbClr val="666666"/>
                </a:solidFill>
                <a:latin typeface="Arial"/>
              </a:rPr>
              <a:t>unserer Anlagen.</a:t>
            </a:r>
            <a:endParaRPr b="0" lang="de-DE" sz="21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3300" spc="-1" strike="noStrike">
                <a:solidFill>
                  <a:srgbClr val="000000"/>
                </a:solidFill>
                <a:latin typeface="Arial"/>
              </a:rPr>
              <a:t>Basisdemokratie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057"/>
              </a:spcBef>
              <a:buNone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Jede:r kann sich einbringen!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100" spc="-1" strike="noStrike">
                <a:solidFill>
                  <a:srgbClr val="666666"/>
                </a:solidFill>
                <a:latin typeface="Arial"/>
              </a:rPr>
              <a:t>Energieberatung</a:t>
            </a:r>
            <a:endParaRPr b="0" lang="de-DE" sz="2100" spc="-1" strike="noStrike">
              <a:solidFill>
                <a:srgbClr val="666666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100" spc="-1" strike="noStrike">
                <a:solidFill>
                  <a:srgbClr val="666666"/>
                </a:solidFill>
                <a:latin typeface="Arial"/>
              </a:rPr>
              <a:t>handwerkliche Fertigkeiten</a:t>
            </a:r>
            <a:endParaRPr b="0" lang="de-DE" sz="2100" spc="-1" strike="noStrike">
              <a:solidFill>
                <a:srgbClr val="666666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100" spc="-1" strike="noStrike">
                <a:solidFill>
                  <a:srgbClr val="666666"/>
                </a:solidFill>
                <a:latin typeface="Arial"/>
              </a:rPr>
              <a:t>Organisation</a:t>
            </a:r>
            <a:endParaRPr b="0" lang="de-DE" sz="2100" spc="-1" strike="noStrike">
              <a:solidFill>
                <a:srgbClr val="666666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100" spc="-1" strike="noStrike">
                <a:solidFill>
                  <a:srgbClr val="666666"/>
                </a:solidFill>
                <a:latin typeface="Arial"/>
              </a:rPr>
              <a:t>…</a:t>
            </a:r>
            <a:endParaRPr b="0" lang="de-DE" sz="2100" spc="-1" strike="noStrike">
              <a:solidFill>
                <a:srgbClr val="666666"/>
              </a:solidFill>
              <a:latin typeface="Arial"/>
            </a:endParaRPr>
          </a:p>
          <a:p>
            <a:pPr marL="432000" indent="0">
              <a:spcBef>
                <a:spcPts val="1057"/>
              </a:spcBef>
              <a:buNone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Ein Mitglied – eine Stimme.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lvl="1" marL="864000" indent="0">
              <a:spcBef>
                <a:spcPts val="850"/>
              </a:spcBef>
              <a:buNone/>
            </a:pPr>
            <a:r>
              <a:rPr b="0" lang="de-DE" sz="2100" spc="-1" strike="noStrike">
                <a:solidFill>
                  <a:srgbClr val="666666"/>
                </a:solidFill>
                <a:latin typeface="Arial"/>
              </a:rPr>
              <a:t>egal, wie viele Anteile Sie zeichnen.</a:t>
            </a:r>
            <a:endParaRPr b="0" lang="de-DE" sz="21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3300" spc="-1" strike="noStrike">
                <a:solidFill>
                  <a:srgbClr val="000000"/>
                </a:solidFill>
                <a:latin typeface="Arial"/>
              </a:rPr>
              <a:t>Wertschöpfung vor Ort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Der Erlös aus dem Betrieb einer PV-Großanlage, dem Verkauf eines Balkonkraftwerks, dem Bau einer Dachanlage …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bleibt in der Genossenschaft, landet nicht bei Großinvestoren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finanziert direkt weitere Anlagen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wird an die Mitglieder ausgeschüttet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0" algn="ctr">
              <a:spcBef>
                <a:spcPts val="1057"/>
              </a:spcBef>
              <a:buNone/>
            </a:pPr>
            <a:r>
              <a:rPr b="0" lang="de-DE" sz="3300" spc="-1" strike="noStrike">
                <a:solidFill>
                  <a:srgbClr val="000000"/>
                </a:solidFill>
                <a:latin typeface="Arial"/>
              </a:rPr>
              <a:t>Gemeinschaftlicher Anlagenbau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057"/>
              </a:spcBef>
              <a:buNone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Kein Solar-Installateur hat Zeit für Ihr Hausdach?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marL="432000" indent="0">
              <a:spcBef>
                <a:spcPts val="1057"/>
              </a:spcBef>
              <a:buNone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Kein Plan, was wie aufs Dach soll?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marL="432000" indent="0">
              <a:spcBef>
                <a:spcPts val="1057"/>
              </a:spcBef>
              <a:buNone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Alles viel zu teuer?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marL="432000"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marL="432000" indent="0">
              <a:spcBef>
                <a:spcPts val="1057"/>
              </a:spcBef>
              <a:buNone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Die Lösung: wir helfen bei der Planung, beschaffen Solarzellen und den ganzen Rest, und bauen </a:t>
            </a:r>
            <a:r>
              <a:rPr b="1" lang="de-DE" sz="2400" spc="-1" strike="noStrike">
                <a:solidFill>
                  <a:srgbClr val="666666"/>
                </a:solidFill>
                <a:latin typeface="Arial"/>
              </a:rPr>
              <a:t>unsere</a:t>
            </a: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 Anlagen gemeinsam auf.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3300" spc="-1" strike="noStrike">
                <a:solidFill>
                  <a:srgbClr val="000000"/>
                </a:solidFill>
                <a:latin typeface="Arial"/>
              </a:rPr>
              <a:t>Nachhaltige Geldanlage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Mit den Einlagen der Mitglieder:innen …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bauen und betreiben wir größere Anlagen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installieren wir Dachanlagen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vertreiben wir Balkonkraftwerke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fördern wir die lokale Energiewende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marL="432000"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3300" spc="-1" strike="noStrike">
                <a:solidFill>
                  <a:srgbClr val="000000"/>
                </a:solidFill>
                <a:latin typeface="Arial"/>
              </a:rPr>
              <a:t>Neugründung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PLZ 91: 40 Energiegenossenschaften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3300" spc="-1" strike="noStrike">
                <a:solidFill>
                  <a:srgbClr val="000000"/>
                </a:solidFill>
                <a:latin typeface="Arial"/>
              </a:rPr>
              <a:t>Neugründung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PLZ 91: 40 Energiegenossenschaften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666666"/>
                </a:solidFill>
                <a:latin typeface="Arial"/>
              </a:rPr>
              <a:t>unterschiedliche Anforderungen Stadt vs. Umland</a:t>
            </a: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100" spc="-1" strike="noStrike">
                <a:solidFill>
                  <a:srgbClr val="666666"/>
                </a:solidFill>
                <a:latin typeface="Arial"/>
              </a:rPr>
              <a:t>ein Windrad in der Stadt …</a:t>
            </a:r>
            <a:br>
              <a:rPr sz="2100"/>
            </a:br>
            <a:r>
              <a:rPr b="0" lang="de-DE" sz="2100" spc="-1" strike="noStrike">
                <a:solidFill>
                  <a:srgbClr val="666666"/>
                </a:solidFill>
                <a:latin typeface="Arial"/>
              </a:rPr>
              <a:t>Fernsehturm? Kaiserburg?</a:t>
            </a:r>
            <a:endParaRPr b="0" lang="de-DE" sz="2100" spc="-1" strike="noStrike">
              <a:solidFill>
                <a:srgbClr val="666666"/>
              </a:solidFill>
              <a:latin typeface="Arial"/>
            </a:endParaRPr>
          </a:p>
          <a:p>
            <a:pPr marL="432000" indent="0">
              <a:spcBef>
                <a:spcPts val="1057"/>
              </a:spcBef>
              <a:buNone/>
            </a:pPr>
            <a:endParaRPr b="0" lang="de-DE" sz="24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Forestbird</Template>
  <TotalTime>19</TotalTime>
  <Application>LibreOffice/7.4.5.1$Linux_X86_64 LibreOffice_project/40$Build-1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2023-05-26T17:48:53Z</dcterms:created>
  <dc:creator/>
  <dc:description/>
  <dc:language>de-DE</dc:language>
  <cp:lastModifiedBy/>
  <dcterms:modified xsi:type="dcterms:W3CDTF">2023-06-26T10:41:53Z</dcterms:modified>
  <cp:revision>5</cp:revision>
  <dc:subject/>
  <dc:title>Forestbird</dc:title>
</cp:coreProperties>
</file>