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8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6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3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0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5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7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7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8833-68AE-4545-9F58-0B46AFB276E1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DE90-3EF0-4A47-9FAF-066823C4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7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ilezilla-project.org/download.php?type=cli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253game.onience.com" TargetMode="External"/><Relationship Id="rId2" Type="http://schemas.openxmlformats.org/officeDocument/2006/relationships/hyperlink" Target="https://the.earth.li/~sgtatham/putty/latest/x86/putty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Upload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253game.onience.com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52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ko-KR" altLang="en-US" dirty="0" err="1"/>
              <a:t>재기동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화면이 나오면 패스워드 입력 후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2543502"/>
            <a:ext cx="6498062" cy="38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ko-KR" altLang="en-US" dirty="0" err="1"/>
              <a:t>재기동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왼쪽 아래 화면이 나오면 </a:t>
            </a:r>
            <a:r>
              <a:rPr lang="en-US" altLang="ko-KR" dirty="0"/>
              <a:t>service </a:t>
            </a:r>
            <a:r>
              <a:rPr lang="en-US" altLang="ko-KR" dirty="0" err="1"/>
              <a:t>uwsgi</a:t>
            </a:r>
            <a:r>
              <a:rPr lang="en-US" altLang="ko-KR" dirty="0"/>
              <a:t> restart </a:t>
            </a:r>
            <a:r>
              <a:rPr lang="ko-KR" altLang="en-US" dirty="0"/>
              <a:t>입력 후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2894555"/>
            <a:ext cx="5759669" cy="34173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73" y="2894555"/>
            <a:ext cx="5699686" cy="3389586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6001407" y="4472152"/>
            <a:ext cx="396314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ko-KR" altLang="en-US" dirty="0" err="1"/>
              <a:t>재기동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service </a:t>
            </a:r>
            <a:r>
              <a:rPr lang="en-US" altLang="ko-KR" dirty="0" err="1"/>
              <a:t>nginx</a:t>
            </a:r>
            <a:r>
              <a:rPr lang="en-US" altLang="ko-KR" dirty="0"/>
              <a:t> restart </a:t>
            </a:r>
            <a:r>
              <a:rPr lang="ko-KR" altLang="en-US" dirty="0"/>
              <a:t>입력 후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86" y="2726390"/>
            <a:ext cx="5667268" cy="33685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8" y="2726390"/>
            <a:ext cx="5699686" cy="3389586"/>
          </a:xfrm>
          <a:prstGeom prst="rect">
            <a:avLst/>
          </a:prstGeom>
        </p:spPr>
      </p:pic>
      <p:sp>
        <p:nvSpPr>
          <p:cNvPr id="7" name="화살표: 오른쪽 6"/>
          <p:cNvSpPr/>
          <p:nvPr/>
        </p:nvSpPr>
        <p:spPr>
          <a:xfrm>
            <a:off x="6001407" y="4472152"/>
            <a:ext cx="396314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6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(csv)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Data.csv</a:t>
            </a:r>
          </a:p>
          <a:p>
            <a:pPr lvl="1"/>
            <a:r>
              <a:rPr lang="ko-KR" altLang="en-US" dirty="0"/>
              <a:t>문항별 국회의원 선거비용 금액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Question.csv</a:t>
            </a:r>
          </a:p>
          <a:p>
            <a:pPr lvl="1"/>
            <a:r>
              <a:rPr lang="ko-KR" altLang="en-US" dirty="0"/>
              <a:t>문항별 선택지 금액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737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Data.csv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문항번호</a:t>
            </a:r>
            <a:r>
              <a:rPr lang="en-US" altLang="ko-KR" dirty="0"/>
              <a:t>, </a:t>
            </a:r>
            <a:r>
              <a:rPr lang="ko-KR" altLang="en-US" dirty="0"/>
              <a:t>정당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금액</a:t>
            </a:r>
            <a:r>
              <a:rPr lang="en-US" altLang="ko-KR" dirty="0"/>
              <a:t>”</a:t>
            </a:r>
            <a:r>
              <a:rPr lang="ko-KR" altLang="en-US" dirty="0"/>
              <a:t>으로 표현된다</a:t>
            </a:r>
            <a:r>
              <a:rPr lang="en-US" altLang="ko-KR" dirty="0"/>
              <a:t>. (</a:t>
            </a:r>
            <a:r>
              <a:rPr lang="ko-KR" altLang="en-US" dirty="0"/>
              <a:t>우측하단 샘플 참고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정당번호</a:t>
            </a:r>
            <a:endParaRPr lang="en-US" altLang="ko-KR" dirty="0"/>
          </a:p>
          <a:p>
            <a:pPr lvl="1"/>
            <a:r>
              <a:rPr lang="en-US" altLang="ko-KR" dirty="0"/>
              <a:t>1 : </a:t>
            </a:r>
            <a:r>
              <a:rPr lang="ko-KR" altLang="en-US" dirty="0"/>
              <a:t>새누리당</a:t>
            </a:r>
            <a:endParaRPr lang="en-US" altLang="ko-KR" dirty="0"/>
          </a:p>
          <a:p>
            <a:pPr lvl="1"/>
            <a:r>
              <a:rPr lang="en-US" altLang="ko-KR" dirty="0"/>
              <a:t>2 : </a:t>
            </a:r>
            <a:r>
              <a:rPr lang="ko-KR" altLang="en-US" dirty="0" err="1"/>
              <a:t>더불어민주당</a:t>
            </a:r>
            <a:endParaRPr lang="en-US" altLang="ko-KR" dirty="0"/>
          </a:p>
          <a:p>
            <a:pPr lvl="1"/>
            <a:r>
              <a:rPr lang="en-US" altLang="ko-KR" dirty="0"/>
              <a:t>3 : </a:t>
            </a:r>
            <a:r>
              <a:rPr lang="ko-KR" altLang="en-US" dirty="0"/>
              <a:t>국민의당</a:t>
            </a:r>
            <a:endParaRPr lang="en-US" altLang="ko-KR" dirty="0"/>
          </a:p>
          <a:p>
            <a:pPr lvl="1"/>
            <a:r>
              <a:rPr lang="en-US" altLang="ko-KR" dirty="0"/>
              <a:t>4 : </a:t>
            </a:r>
            <a:r>
              <a:rPr lang="ko-KR" altLang="en-US" dirty="0"/>
              <a:t>정의당</a:t>
            </a:r>
            <a:endParaRPr lang="en-US" altLang="ko-KR" dirty="0"/>
          </a:p>
          <a:p>
            <a:pPr lvl="1"/>
            <a:r>
              <a:rPr lang="en-US" altLang="ko-KR" dirty="0"/>
              <a:t>5 : </a:t>
            </a:r>
            <a:r>
              <a:rPr lang="ko-KR" altLang="en-US" dirty="0"/>
              <a:t>무소속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61" y="4531109"/>
            <a:ext cx="2447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Question.csv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236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＂</a:t>
            </a:r>
            <a:r>
              <a:rPr lang="ko-KR" altLang="en-US" dirty="0"/>
              <a:t>타이틀</a:t>
            </a:r>
            <a:r>
              <a:rPr lang="en-US" altLang="ko-KR" dirty="0"/>
              <a:t>, </a:t>
            </a:r>
            <a:r>
              <a:rPr lang="ko-KR" altLang="en-US" dirty="0"/>
              <a:t>서브타이틀</a:t>
            </a:r>
            <a:r>
              <a:rPr lang="en-US" altLang="ko-KR" dirty="0"/>
              <a:t>1, </a:t>
            </a:r>
            <a:r>
              <a:rPr lang="ko-KR" altLang="en-US" dirty="0"/>
              <a:t>서브타이틀</a:t>
            </a:r>
            <a:r>
              <a:rPr lang="en-US" altLang="ko-KR" dirty="0"/>
              <a:t>2, </a:t>
            </a:r>
            <a:r>
              <a:rPr lang="ko-KR" altLang="en-US" dirty="0"/>
              <a:t>금액</a:t>
            </a:r>
            <a:r>
              <a:rPr lang="en-US" altLang="ko-KR" dirty="0"/>
              <a:t>1, </a:t>
            </a:r>
            <a:r>
              <a:rPr lang="ko-KR" altLang="en-US" dirty="0"/>
              <a:t>표시금액</a:t>
            </a:r>
            <a:r>
              <a:rPr lang="en-US" altLang="ko-KR" dirty="0"/>
              <a:t>1, … </a:t>
            </a:r>
            <a:r>
              <a:rPr lang="ko-KR" altLang="en-US" dirty="0"/>
              <a:t>금액</a:t>
            </a:r>
            <a:r>
              <a:rPr lang="en-US" altLang="ko-KR" dirty="0"/>
              <a:t>5, </a:t>
            </a:r>
            <a:r>
              <a:rPr lang="ko-KR" altLang="en-US" dirty="0"/>
              <a:t>표시금액</a:t>
            </a:r>
            <a:r>
              <a:rPr lang="en-US" altLang="ko-KR" dirty="0"/>
              <a:t>5, </a:t>
            </a:r>
            <a:r>
              <a:rPr lang="ko-KR" altLang="en-US" dirty="0"/>
              <a:t>예외 의원 </a:t>
            </a:r>
            <a:r>
              <a:rPr lang="en-US" altLang="ko-KR" dirty="0"/>
              <a:t>1, </a:t>
            </a:r>
            <a:r>
              <a:rPr lang="ko-KR" altLang="en-US" dirty="0"/>
              <a:t>예외 의원 </a:t>
            </a:r>
            <a:r>
              <a:rPr lang="en-US" altLang="ko-KR" dirty="0"/>
              <a:t>2” </a:t>
            </a:r>
            <a:r>
              <a:rPr lang="ko-KR" altLang="en-US" dirty="0"/>
              <a:t>로 표현 </a:t>
            </a:r>
            <a:r>
              <a:rPr lang="en-US" altLang="ko-KR" dirty="0"/>
              <a:t>(</a:t>
            </a:r>
            <a:r>
              <a:rPr lang="ko-KR" altLang="en-US" dirty="0"/>
              <a:t>아래 샘플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서브타이틀</a:t>
            </a:r>
            <a:r>
              <a:rPr lang="en-US" altLang="ko-KR" dirty="0"/>
              <a:t>1,2 </a:t>
            </a:r>
            <a:r>
              <a:rPr lang="ko-KR" altLang="en-US" dirty="0"/>
              <a:t>예외 의원</a:t>
            </a:r>
            <a:r>
              <a:rPr lang="en-US" altLang="ko-KR" dirty="0"/>
              <a:t>1,2 </a:t>
            </a:r>
            <a:r>
              <a:rPr lang="ko-KR" altLang="en-US" dirty="0"/>
              <a:t>는 두줄로 표현될 수 있어서 두개로 나눔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문구 안에 </a:t>
            </a:r>
            <a:r>
              <a:rPr lang="en-US" altLang="ko-KR" dirty="0"/>
              <a:t>,(</a:t>
            </a:r>
            <a:r>
              <a:rPr lang="ko-KR" altLang="en-US" dirty="0"/>
              <a:t>콤마</a:t>
            </a:r>
            <a:r>
              <a:rPr lang="en-US" altLang="ko-KR" dirty="0"/>
              <a:t>)</a:t>
            </a:r>
            <a:r>
              <a:rPr lang="ko-KR" altLang="en-US" dirty="0"/>
              <a:t>가 들어갈 경우 </a:t>
            </a:r>
            <a:r>
              <a:rPr lang="en-US" altLang="ko-KR" dirty="0"/>
              <a:t>| </a:t>
            </a:r>
            <a:r>
              <a:rPr lang="ko-KR" altLang="en-US" dirty="0"/>
              <a:t>로 문구를 감싸 </a:t>
            </a:r>
            <a:r>
              <a:rPr lang="ko-KR" altLang="en-US" dirty="0" err="1"/>
              <a:t>줄것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줄 순서대로 문항</a:t>
            </a:r>
            <a:r>
              <a:rPr lang="en-US" altLang="ko-KR" dirty="0"/>
              <a:t>1, </a:t>
            </a:r>
            <a:r>
              <a:rPr lang="ko-KR" altLang="en-US" dirty="0"/>
              <a:t>문항</a:t>
            </a:r>
            <a:r>
              <a:rPr lang="en-US" altLang="ko-KR" dirty="0"/>
              <a:t>2, </a:t>
            </a:r>
            <a:r>
              <a:rPr lang="ko-KR" altLang="en-US" dirty="0"/>
              <a:t>문항</a:t>
            </a:r>
            <a:r>
              <a:rPr lang="en-US" altLang="ko-KR" dirty="0"/>
              <a:t>3, </a:t>
            </a:r>
            <a:r>
              <a:rPr lang="ko-KR" altLang="en-US" dirty="0"/>
              <a:t>문항</a:t>
            </a:r>
            <a:r>
              <a:rPr lang="en-US" altLang="ko-KR" dirty="0"/>
              <a:t>4, </a:t>
            </a:r>
            <a:r>
              <a:rPr lang="ko-KR" altLang="en-US" dirty="0"/>
              <a:t>문항</a:t>
            </a:r>
            <a:r>
              <a:rPr lang="en-US" altLang="ko-KR" dirty="0"/>
              <a:t>5 </a:t>
            </a:r>
            <a:r>
              <a:rPr lang="ko-KR" altLang="en-US" dirty="0"/>
              <a:t>이다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" y="5905223"/>
            <a:ext cx="12192000" cy="6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데이터 적용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업로드</a:t>
            </a:r>
            <a:endParaRPr lang="en-US" altLang="ko-KR" dirty="0"/>
          </a:p>
          <a:p>
            <a:pPr lvl="1"/>
            <a:r>
              <a:rPr lang="en-US" altLang="ko-KR" dirty="0" err="1"/>
              <a:t>Filezilla</a:t>
            </a:r>
            <a:r>
              <a:rPr lang="en-US" altLang="ko-KR" dirty="0"/>
              <a:t> </a:t>
            </a:r>
            <a:r>
              <a:rPr lang="ko-KR" altLang="en-US" dirty="0"/>
              <a:t>프로그램 필요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서버 </a:t>
            </a:r>
            <a:r>
              <a:rPr lang="ko-KR" altLang="en-US" dirty="0" err="1"/>
              <a:t>재기동</a:t>
            </a:r>
            <a:endParaRPr lang="en-US" altLang="ko-KR" dirty="0"/>
          </a:p>
          <a:p>
            <a:pPr lvl="1"/>
            <a:r>
              <a:rPr lang="en-US" altLang="ko-KR" dirty="0"/>
              <a:t>Putty </a:t>
            </a:r>
            <a:r>
              <a:rPr lang="ko-KR" altLang="en-US" dirty="0"/>
              <a:t>프로그램 필요</a:t>
            </a:r>
          </a:p>
        </p:txBody>
      </p:sp>
    </p:spTree>
    <p:extLst>
      <p:ext uri="{BB962C8B-B14F-4D97-AF65-F5344CB8AC3E}">
        <p14:creationId xmlns:p14="http://schemas.microsoft.com/office/powerpoint/2010/main" val="428187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업로드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Filezilla</a:t>
            </a:r>
            <a:r>
              <a:rPr lang="en-US" altLang="ko-KR" dirty="0"/>
              <a:t> </a:t>
            </a:r>
            <a:r>
              <a:rPr lang="ko-KR" altLang="en-US" dirty="0"/>
              <a:t>설치 후 실행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https://filezilla-project.org/download.php?type=client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: </a:t>
            </a:r>
            <a:r>
              <a:rPr lang="ko-KR" altLang="en-US" dirty="0"/>
              <a:t>호스트</a:t>
            </a:r>
            <a:endParaRPr lang="en-US" altLang="ko-KR" dirty="0"/>
          </a:p>
          <a:p>
            <a:pPr lvl="1"/>
            <a:r>
              <a:rPr lang="en-US" altLang="ko-KR" dirty="0"/>
              <a:t>Sftp://253game.onience.com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사용자명</a:t>
            </a:r>
            <a:endParaRPr lang="en-US" altLang="ko-KR" dirty="0"/>
          </a:p>
          <a:p>
            <a:pPr lvl="1"/>
            <a:r>
              <a:rPr lang="en-US" altLang="ko-KR" dirty="0"/>
              <a:t>Proj1</a:t>
            </a:r>
          </a:p>
          <a:p>
            <a:r>
              <a:rPr lang="en-US" altLang="ko-KR" dirty="0"/>
              <a:t>3 : </a:t>
            </a:r>
            <a:r>
              <a:rPr lang="ko-KR" altLang="en-US" dirty="0"/>
              <a:t>비밀번호</a:t>
            </a:r>
            <a:endParaRPr lang="en-US" altLang="ko-KR" dirty="0"/>
          </a:p>
          <a:p>
            <a:r>
              <a:rPr lang="en-US" altLang="ko-KR" dirty="0"/>
              <a:t>4 : 1,2,3 </a:t>
            </a:r>
            <a:r>
              <a:rPr lang="ko-KR" altLang="en-US" dirty="0"/>
              <a:t>입력 후 </a:t>
            </a:r>
            <a:r>
              <a:rPr lang="ko-KR" altLang="en-US" dirty="0" err="1"/>
              <a:t>빠른연결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75" y="2743200"/>
            <a:ext cx="6429375" cy="4114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33886" y="2998595"/>
            <a:ext cx="740487" cy="138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74372" y="2998595"/>
            <a:ext cx="551795" cy="138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26167" y="2998595"/>
            <a:ext cx="572814" cy="138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733886" y="2771035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85372" y="2768422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45529" y="2768422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11509" y="2793643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11509" y="2998595"/>
            <a:ext cx="365238" cy="134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6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업로드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317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파일 경로로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: </a:t>
            </a:r>
            <a:r>
              <a:rPr lang="ko-KR" altLang="en-US" dirty="0"/>
              <a:t>내 컴퓨터 탐색기</a:t>
            </a:r>
            <a:endParaRPr lang="en-US" altLang="ko-KR" dirty="0"/>
          </a:p>
          <a:p>
            <a:pPr lvl="1"/>
            <a:r>
              <a:rPr lang="ko-KR" altLang="en-US" dirty="0"/>
              <a:t>업로드 하려는 </a:t>
            </a:r>
            <a:r>
              <a:rPr lang="en-US" altLang="ko-KR" dirty="0"/>
              <a:t>csv</a:t>
            </a:r>
            <a:r>
              <a:rPr lang="ko-KR" altLang="en-US" dirty="0"/>
              <a:t>파일이 있는</a:t>
            </a:r>
            <a:r>
              <a:rPr lang="en-US" altLang="ko-KR" dirty="0"/>
              <a:t> </a:t>
            </a:r>
            <a:r>
              <a:rPr lang="ko-KR" altLang="en-US" dirty="0"/>
              <a:t>경로로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 : </a:t>
            </a:r>
            <a:r>
              <a:rPr lang="ko-KR" altLang="en-US" dirty="0" err="1"/>
              <a:t>리모트</a:t>
            </a:r>
            <a:r>
              <a:rPr lang="ko-KR" altLang="en-US" dirty="0"/>
              <a:t> 사이트</a:t>
            </a:r>
            <a:endParaRPr lang="en-US" altLang="ko-KR" dirty="0"/>
          </a:p>
          <a:p>
            <a:pPr lvl="1"/>
            <a:r>
              <a:rPr lang="en-US" altLang="ko-KR" dirty="0"/>
              <a:t>/home/proj1/proj1/csv </a:t>
            </a:r>
            <a:r>
              <a:rPr lang="ko-KR" altLang="en-US" dirty="0"/>
              <a:t>입력 후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375" y="2743200"/>
            <a:ext cx="6429375" cy="4114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23375" y="3460914"/>
            <a:ext cx="3215673" cy="2755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70672" y="3580332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38062" y="3460914"/>
            <a:ext cx="3159345" cy="75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71728" y="3255962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05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업로드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85175" cy="4351338"/>
          </a:xfrm>
        </p:spPr>
        <p:txBody>
          <a:bodyPr/>
          <a:lstStyle/>
          <a:p>
            <a:r>
              <a:rPr lang="en-US" altLang="ko-KR" dirty="0"/>
              <a:t>1 : </a:t>
            </a:r>
            <a:r>
              <a:rPr lang="ko-KR" altLang="en-US" dirty="0"/>
              <a:t>서버 경로가 오른쪽 화면과 </a:t>
            </a:r>
            <a:r>
              <a:rPr lang="ko-KR" altLang="en-US" dirty="0" err="1"/>
              <a:t>같은지</a:t>
            </a:r>
            <a:r>
              <a:rPr lang="ko-KR" altLang="en-US" dirty="0"/>
              <a:t>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 : </a:t>
            </a:r>
            <a:r>
              <a:rPr lang="ko-KR" altLang="en-US" dirty="0"/>
              <a:t>업로드 하길 원하는 </a:t>
            </a:r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업로드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72" y="2538248"/>
            <a:ext cx="6479628" cy="43197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23375" y="3266477"/>
            <a:ext cx="3215673" cy="2755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70672" y="3385895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38062" y="3266477"/>
            <a:ext cx="3159345" cy="2755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971728" y="3061525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78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ko-KR" altLang="en-US" dirty="0" err="1"/>
              <a:t>재기동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설치 후 실행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https://the.earth.li/~sgtatham/putty/latest/x86/putty.exe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 : Host Name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root@253game.onience.com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 : Open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709" y="2848303"/>
            <a:ext cx="4334291" cy="40096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7780" y="3675473"/>
            <a:ext cx="1926020" cy="349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1517" y="6563710"/>
            <a:ext cx="822434" cy="266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222828" y="3672325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0226565" y="6571922"/>
            <a:ext cx="204952" cy="204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43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312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Data Upload Manual</vt:lpstr>
      <vt:lpstr>데이터(csv) 소개</vt:lpstr>
      <vt:lpstr>Data.csv</vt:lpstr>
      <vt:lpstr>Question.csv</vt:lpstr>
      <vt:lpstr>수정 데이터 적용 방법</vt:lpstr>
      <vt:lpstr>CSV 파일 업로드 (1)</vt:lpstr>
      <vt:lpstr>CSV 파일 업로드 (2)</vt:lpstr>
      <vt:lpstr>CSV 파일 업로드 (3)</vt:lpstr>
      <vt:lpstr>서버 재기동 (1)</vt:lpstr>
      <vt:lpstr>서버 재기동 (2)</vt:lpstr>
      <vt:lpstr>서버 재기동 (3)</vt:lpstr>
      <vt:lpstr>서버 재기동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Upload Manual</dc:title>
  <dc:creator>조인규</dc:creator>
  <cp:lastModifiedBy>조인규</cp:lastModifiedBy>
  <cp:revision>19</cp:revision>
  <dcterms:created xsi:type="dcterms:W3CDTF">2016-10-03T05:04:27Z</dcterms:created>
  <dcterms:modified xsi:type="dcterms:W3CDTF">2016-10-03T05:56:42Z</dcterms:modified>
</cp:coreProperties>
</file>