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5" r:id="rId4"/>
    <p:sldId id="259" r:id="rId5"/>
    <p:sldId id="266" r:id="rId6"/>
    <p:sldId id="267" r:id="rId7"/>
    <p:sldId id="260" r:id="rId8"/>
    <p:sldId id="268" r:id="rId9"/>
    <p:sldId id="262" r:id="rId10"/>
    <p:sldId id="269" r:id="rId11"/>
    <p:sldId id="263" r:id="rId12"/>
    <p:sldId id="27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78E96C-F01E-97C3-C88F-6DED92CE0C52}" v="242" dt="2024-09-29T06:52:10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9B8-A7CB-4B82-AC0C-44B99F546761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46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F6F-0846-489A-A4BC-61B476BE2887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7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F21-A340-467A-94AB-9502647BB771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3940-CA92-4FEE-A698-62CF7BC5AC3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5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641-6C35-45D1-9313-2719E9EA8AD8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6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1268-3A74-4110-8F08-063DFB8BB885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1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C1AF-C1FB-48A7-98B4-E595E63F6614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1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4C44-5F8C-4BEA-BBCE-8694F126DC43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6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56F9-C8F2-4EF7-8042-704C94FF2795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05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2DF-953D-44BD-83F8-5D8DA76EA12A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7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326D-65F4-4B2F-9A62-9E4BD9402C47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5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F9B0CB28-85DB-480B-8C99-FD493ACC7120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5E4DE196-8A13-4FF7-A07E-102851959EAB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9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1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How to Begin: 5 Ways to Start the Story of Your Screenplay - WeScreenplay">
            <a:extLst>
              <a:ext uri="{FF2B5EF4-FFF2-40B4-BE49-F238E27FC236}">
                <a16:creationId xmlns:a16="http://schemas.microsoft.com/office/drawing/2014/main" id="{3D3C6A61-4301-141E-3A14-6A0589886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" y="239845"/>
            <a:ext cx="12185821" cy="636801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238926" y="580361"/>
            <a:ext cx="9144000" cy="2387600"/>
          </a:xfrm>
        </p:spPr>
        <p:txBody>
          <a:bodyPr/>
          <a:lstStyle/>
          <a:p>
            <a:r>
              <a:rPr lang="zh-TW" sz="4400">
                <a:ea typeface="+mj-lt"/>
                <a:cs typeface="+mj-lt"/>
              </a:rPr>
              <a:t>My Story in 7 steps</a:t>
            </a:r>
            <a:br>
              <a:rPr lang="zh-TW" altLang="en-US" sz="4400" dirty="0">
                <a:ea typeface="+mj-lt"/>
                <a:cs typeface="+mj-lt"/>
              </a:rPr>
            </a:br>
            <a:r>
              <a:rPr lang="en-US" altLang="zh-TW" sz="4800" dirty="0">
                <a:ea typeface="新細明體"/>
              </a:rPr>
              <a:t>(</a:t>
            </a:r>
            <a:r>
              <a:rPr lang="en-US" altLang="zh-TW" sz="4800" err="1">
                <a:ea typeface="新細明體"/>
              </a:rPr>
              <a:t>nizima</a:t>
            </a:r>
            <a:r>
              <a:rPr lang="en-US" altLang="zh-TW" sz="4800" dirty="0">
                <a:ea typeface="新細明體"/>
              </a:rPr>
              <a:t> live)</a:t>
            </a:r>
            <a:endParaRPr lang="zh-TW" sz="480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-2347783" y="311789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400">
                <a:ea typeface="新細明體"/>
              </a:rPr>
              <a:t>113598014 </a:t>
            </a:r>
            <a:r>
              <a:rPr lang="zh-TW" sz="2400">
                <a:ea typeface="+mn-lt"/>
                <a:cs typeface="+mn-lt"/>
              </a:rPr>
              <a:t>洪翔</a:t>
            </a:r>
            <a:endParaRPr lang="zh-TW" alt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9766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924432" y="-97953"/>
            <a:ext cx="9144000" cy="2387600"/>
          </a:xfrm>
        </p:spPr>
        <p:txBody>
          <a:bodyPr/>
          <a:lstStyle/>
          <a:p>
            <a:r>
              <a:rPr lang="zh-TW" altLang="en-US">
                <a:ea typeface="+mj-lt"/>
                <a:cs typeface="+mj-lt"/>
              </a:rPr>
              <a:t>6.</a:t>
            </a:r>
            <a:r>
              <a:rPr lang="zh-TW">
                <a:ea typeface="+mj-lt"/>
                <a:cs typeface="+mj-lt"/>
              </a:rPr>
              <a:t>轉彎</a:t>
            </a:r>
            <a:br>
              <a:rPr lang="zh-TW" altLang="en-US" dirty="0">
                <a:ea typeface="+mj-lt"/>
                <a:cs typeface="+mj-lt"/>
              </a:rPr>
            </a:br>
            <a:endParaRPr lang="zh-TW" altLang="en-US" dirty="0">
              <a:ea typeface="+mj-lt"/>
              <a:cs typeface="+mj-lt"/>
            </a:endParaRPr>
          </a:p>
        </p:txBody>
      </p:sp>
      <p:pic>
        <p:nvPicPr>
          <p:cNvPr id="3" name="圖片 2" descr="一張含有 洋娃娃, 卡通, 玩具, 服裝 的圖片&#10;&#10;自動產生的描述">
            <a:extLst>
              <a:ext uri="{FF2B5EF4-FFF2-40B4-BE49-F238E27FC236}">
                <a16:creationId xmlns:a16="http://schemas.microsoft.com/office/drawing/2014/main" id="{73ECFD3C-DD24-3640-4B75-414C2AC53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78" y="1719134"/>
            <a:ext cx="4815016" cy="4815016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ADB4CB83-BEFB-19B5-7C71-4FD6FD9DC07D}"/>
              </a:ext>
            </a:extLst>
          </p:cNvPr>
          <p:cNvSpPr txBox="1">
            <a:spLocks/>
          </p:cNvSpPr>
          <p:nvPr/>
        </p:nvSpPr>
        <p:spPr>
          <a:xfrm>
            <a:off x="-8270789" y="-3822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ea typeface="+mj-lt"/>
                <a:cs typeface="+mj-lt"/>
              </a:rPr>
              <a:t>7.</a:t>
            </a:r>
            <a:r>
              <a:rPr lang="zh-TW" altLang="en-US">
                <a:ea typeface="+mj-lt"/>
                <a:cs typeface="+mj-lt"/>
              </a:rPr>
              <a:t>結局</a:t>
            </a:r>
            <a:br>
              <a:rPr lang="en-US" altLang="zh-TW" dirty="0">
                <a:ea typeface="+mj-lt"/>
                <a:cs typeface="+mj-lt"/>
              </a:rPr>
            </a:br>
            <a:endParaRPr lang="en-US" altLang="zh-TW" dirty="0">
              <a:ea typeface="+mj-lt"/>
              <a:cs typeface="+mj-lt"/>
            </a:endParaRPr>
          </a:p>
        </p:txBody>
      </p:sp>
      <p:pic>
        <p:nvPicPr>
          <p:cNvPr id="7" name="圖片 6" descr="一張含有 日本動畫, 卡通, 虛構小說, 漫畫 的圖片&#10;&#10;自動產生的描述">
            <a:extLst>
              <a:ext uri="{FF2B5EF4-FFF2-40B4-BE49-F238E27FC236}">
                <a16:creationId xmlns:a16="http://schemas.microsoft.com/office/drawing/2014/main" id="{88C6043D-A280-4EDC-F344-7CF30C5C6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90955" y="1940140"/>
            <a:ext cx="4373004" cy="4373004"/>
          </a:xfrm>
          <a:prstGeom prst="rect">
            <a:avLst/>
          </a:prstGeom>
        </p:spPr>
      </p:pic>
      <p:pic>
        <p:nvPicPr>
          <p:cNvPr id="9" name="圖片 8" descr="一張含有 卡通, 服裝, 人的臉孔, 玩具 的圖片&#10;&#10;自動產生的描述">
            <a:extLst>
              <a:ext uri="{FF2B5EF4-FFF2-40B4-BE49-F238E27FC236}">
                <a16:creationId xmlns:a16="http://schemas.microsoft.com/office/drawing/2014/main" id="{5103F4C7-EC9C-895C-C368-6FF7B2A43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12326" y="1891614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4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1811000" y="3001533"/>
            <a:ext cx="9144000" cy="2387600"/>
          </a:xfrm>
        </p:spPr>
        <p:txBody>
          <a:bodyPr/>
          <a:lstStyle/>
          <a:p>
            <a:r>
              <a:rPr lang="zh-TW" altLang="en-US">
                <a:ea typeface="+mj-lt"/>
                <a:cs typeface="+mj-lt"/>
              </a:rPr>
              <a:t>6.</a:t>
            </a:r>
            <a:r>
              <a:rPr lang="zh-TW">
                <a:ea typeface="+mj-lt"/>
                <a:cs typeface="+mj-lt"/>
              </a:rPr>
              <a:t>轉彎</a:t>
            </a:r>
            <a:br>
              <a:rPr lang="zh-TW" altLang="en-US" dirty="0">
                <a:ea typeface="+mj-lt"/>
                <a:cs typeface="+mj-lt"/>
              </a:rPr>
            </a:br>
            <a:endParaRPr lang="zh-TW" altLang="en-US" dirty="0">
              <a:ea typeface="+mj-lt"/>
              <a:cs typeface="+mj-lt"/>
            </a:endParaRPr>
          </a:p>
        </p:txBody>
      </p:sp>
      <p:pic>
        <p:nvPicPr>
          <p:cNvPr id="3" name="圖片 2" descr="一張含有 洋娃娃, 卡通, 玩具, 服裝 的圖片&#10;&#10;自動產生的描述">
            <a:extLst>
              <a:ext uri="{FF2B5EF4-FFF2-40B4-BE49-F238E27FC236}">
                <a16:creationId xmlns:a16="http://schemas.microsoft.com/office/drawing/2014/main" id="{73ECFD3C-DD24-3640-4B75-414C2AC53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94590" y="4818620"/>
            <a:ext cx="4815016" cy="4815016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ADB4CB83-BEFB-19B5-7C71-4FD6FD9DC07D}"/>
              </a:ext>
            </a:extLst>
          </p:cNvPr>
          <p:cNvSpPr txBox="1">
            <a:spLocks/>
          </p:cNvSpPr>
          <p:nvPr/>
        </p:nvSpPr>
        <p:spPr>
          <a:xfrm>
            <a:off x="-3379573" y="-19268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ea typeface="+mj-lt"/>
                <a:cs typeface="+mj-lt"/>
              </a:rPr>
              <a:t>7.</a:t>
            </a:r>
            <a:r>
              <a:rPr lang="zh-TW" altLang="en-US">
                <a:ea typeface="+mj-lt"/>
                <a:cs typeface="+mj-lt"/>
              </a:rPr>
              <a:t>結局</a:t>
            </a:r>
            <a:br>
              <a:rPr lang="en-US" altLang="zh-TW" dirty="0">
                <a:ea typeface="+mj-lt"/>
                <a:cs typeface="+mj-lt"/>
              </a:rPr>
            </a:br>
            <a:endParaRPr lang="en-US" altLang="zh-TW" dirty="0">
              <a:ea typeface="+mj-lt"/>
              <a:cs typeface="+mj-lt"/>
            </a:endParaRPr>
          </a:p>
        </p:txBody>
      </p:sp>
      <p:pic>
        <p:nvPicPr>
          <p:cNvPr id="7" name="圖片 6" descr="一張含有 日本動畫, 卡通, 虛構小說, 漫畫 的圖片&#10;&#10;自動產生的描述">
            <a:extLst>
              <a:ext uri="{FF2B5EF4-FFF2-40B4-BE49-F238E27FC236}">
                <a16:creationId xmlns:a16="http://schemas.microsoft.com/office/drawing/2014/main" id="{88C6043D-A280-4EDC-F344-7CF30C5C6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34901" y="1239924"/>
            <a:ext cx="4373004" cy="4373004"/>
          </a:xfrm>
          <a:prstGeom prst="rect">
            <a:avLst/>
          </a:prstGeom>
        </p:spPr>
      </p:pic>
      <p:pic>
        <p:nvPicPr>
          <p:cNvPr id="9" name="圖片 8" descr="一張含有 卡通, 服裝, 人的臉孔, 玩具 的圖片&#10;&#10;自動產生的描述">
            <a:extLst>
              <a:ext uri="{FF2B5EF4-FFF2-40B4-BE49-F238E27FC236}">
                <a16:creationId xmlns:a16="http://schemas.microsoft.com/office/drawing/2014/main" id="{5103F4C7-EC9C-895C-C368-6FF7B2A43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12" y="1943101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32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1811000" y="3001533"/>
            <a:ext cx="9144000" cy="2387600"/>
          </a:xfrm>
        </p:spPr>
        <p:txBody>
          <a:bodyPr/>
          <a:lstStyle/>
          <a:p>
            <a:r>
              <a:rPr lang="zh-TW" altLang="en-US">
                <a:ea typeface="+mj-lt"/>
                <a:cs typeface="+mj-lt"/>
              </a:rPr>
              <a:t>6.</a:t>
            </a:r>
            <a:r>
              <a:rPr lang="zh-TW">
                <a:ea typeface="+mj-lt"/>
                <a:cs typeface="+mj-lt"/>
              </a:rPr>
              <a:t>轉彎</a:t>
            </a:r>
            <a:br>
              <a:rPr lang="zh-TW" altLang="en-US" dirty="0">
                <a:ea typeface="+mj-lt"/>
                <a:cs typeface="+mj-lt"/>
              </a:rPr>
            </a:br>
            <a:endParaRPr lang="zh-TW" altLang="en-US" dirty="0">
              <a:ea typeface="+mj-lt"/>
              <a:cs typeface="+mj-lt"/>
            </a:endParaRPr>
          </a:p>
        </p:txBody>
      </p:sp>
      <p:pic>
        <p:nvPicPr>
          <p:cNvPr id="3" name="圖片 2" descr="一張含有 洋娃娃, 卡通, 玩具, 服裝 的圖片&#10;&#10;自動產生的描述">
            <a:extLst>
              <a:ext uri="{FF2B5EF4-FFF2-40B4-BE49-F238E27FC236}">
                <a16:creationId xmlns:a16="http://schemas.microsoft.com/office/drawing/2014/main" id="{73ECFD3C-DD24-3640-4B75-414C2AC53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94590" y="4818620"/>
            <a:ext cx="4815016" cy="4815016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ADB4CB83-BEFB-19B5-7C71-4FD6FD9DC07D}"/>
              </a:ext>
            </a:extLst>
          </p:cNvPr>
          <p:cNvSpPr txBox="1">
            <a:spLocks/>
          </p:cNvSpPr>
          <p:nvPr/>
        </p:nvSpPr>
        <p:spPr>
          <a:xfrm>
            <a:off x="-3379573" y="-19268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ea typeface="+mj-lt"/>
                <a:cs typeface="+mj-lt"/>
              </a:rPr>
              <a:t>7.</a:t>
            </a:r>
            <a:r>
              <a:rPr lang="zh-TW" altLang="en-US">
                <a:ea typeface="+mj-lt"/>
                <a:cs typeface="+mj-lt"/>
              </a:rPr>
              <a:t>結局</a:t>
            </a:r>
            <a:br>
              <a:rPr lang="en-US" altLang="zh-TW" dirty="0">
                <a:ea typeface="+mj-lt"/>
                <a:cs typeface="+mj-lt"/>
              </a:rPr>
            </a:br>
            <a:endParaRPr lang="en-US" altLang="zh-TW" dirty="0">
              <a:ea typeface="+mj-lt"/>
              <a:cs typeface="+mj-lt"/>
            </a:endParaRPr>
          </a:p>
        </p:txBody>
      </p:sp>
      <p:pic>
        <p:nvPicPr>
          <p:cNvPr id="7" name="圖片 6" descr="一張含有 日本動畫, 卡通, 虛構小說, 漫畫 的圖片&#10;&#10;自動產生的描述">
            <a:extLst>
              <a:ext uri="{FF2B5EF4-FFF2-40B4-BE49-F238E27FC236}">
                <a16:creationId xmlns:a16="http://schemas.microsoft.com/office/drawing/2014/main" id="{88C6043D-A280-4EDC-F344-7CF30C5C6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72" y="1847465"/>
            <a:ext cx="4373004" cy="4373004"/>
          </a:xfrm>
          <a:prstGeom prst="rect">
            <a:avLst/>
          </a:prstGeom>
        </p:spPr>
      </p:pic>
      <p:pic>
        <p:nvPicPr>
          <p:cNvPr id="9" name="圖片 8" descr="一張含有 卡通, 服裝, 人的臉孔, 玩具 的圖片&#10;&#10;自動產生的描述">
            <a:extLst>
              <a:ext uri="{FF2B5EF4-FFF2-40B4-BE49-F238E27FC236}">
                <a16:creationId xmlns:a16="http://schemas.microsoft.com/office/drawing/2014/main" id="{5103F4C7-EC9C-895C-C368-6FF7B2A43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87596" y="2766885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96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924432" y="-97953"/>
            <a:ext cx="9144000" cy="2387600"/>
          </a:xfrm>
        </p:spPr>
        <p:txBody>
          <a:bodyPr/>
          <a:lstStyle/>
          <a:p>
            <a:r>
              <a:rPr lang="en-US" altLang="zh-TW" dirty="0">
                <a:ea typeface="+mj-lt"/>
                <a:cs typeface="+mj-lt"/>
              </a:rPr>
              <a:t>1.</a:t>
            </a:r>
            <a:r>
              <a:rPr lang="en-US" dirty="0">
                <a:ea typeface="+mj-lt"/>
                <a:cs typeface="+mj-lt"/>
              </a:rPr>
              <a:t>目標</a:t>
            </a:r>
            <a:br>
              <a:rPr lang="zh-TW" altLang="en-US" dirty="0">
                <a:ea typeface="+mj-lt"/>
                <a:cs typeface="+mj-lt"/>
              </a:rPr>
            </a:br>
            <a:endParaRPr lang="en-US" altLang="zh-TW" sz="4000">
              <a:ea typeface="新細明體"/>
            </a:endParaRPr>
          </a:p>
        </p:txBody>
      </p:sp>
      <p:pic>
        <p:nvPicPr>
          <p:cNvPr id="3" name="圖片 2" descr="一張含有 日本動畫, 卡通, 人的臉孔, 漫畫 的圖片&#10;&#10;自動產生的描述">
            <a:extLst>
              <a:ext uri="{FF2B5EF4-FFF2-40B4-BE49-F238E27FC236}">
                <a16:creationId xmlns:a16="http://schemas.microsoft.com/office/drawing/2014/main" id="{14B6E2CC-FAA7-CCB9-1B1D-99CE50148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6899" y="1604844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3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924432" y="-97953"/>
            <a:ext cx="9144000" cy="2387600"/>
          </a:xfrm>
        </p:spPr>
        <p:txBody>
          <a:bodyPr/>
          <a:lstStyle/>
          <a:p>
            <a:r>
              <a:rPr lang="en-US" altLang="zh-TW" dirty="0">
                <a:ea typeface="+mj-lt"/>
                <a:cs typeface="+mj-lt"/>
              </a:rPr>
              <a:t>1.</a:t>
            </a:r>
            <a:r>
              <a:rPr lang="en-US" dirty="0">
                <a:ea typeface="+mj-lt"/>
                <a:cs typeface="+mj-lt"/>
              </a:rPr>
              <a:t>目標</a:t>
            </a:r>
            <a:br>
              <a:rPr lang="zh-TW" altLang="en-US" dirty="0">
                <a:ea typeface="+mj-lt"/>
                <a:cs typeface="+mj-lt"/>
              </a:rPr>
            </a:br>
            <a:endParaRPr lang="en-US" altLang="zh-TW" sz="4000">
              <a:ea typeface="新細明體"/>
            </a:endParaRPr>
          </a:p>
        </p:txBody>
      </p:sp>
      <p:pic>
        <p:nvPicPr>
          <p:cNvPr id="3" name="圖片 2" descr="一張含有 日本動畫, 卡通, 人的臉孔, 漫畫 的圖片&#10;&#10;自動產生的描述">
            <a:extLst>
              <a:ext uri="{FF2B5EF4-FFF2-40B4-BE49-F238E27FC236}">
                <a16:creationId xmlns:a16="http://schemas.microsoft.com/office/drawing/2014/main" id="{14B6E2CC-FAA7-CCB9-1B1D-99CE50148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886" y="1713701"/>
            <a:ext cx="4659085" cy="465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76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914135" y="-787872"/>
            <a:ext cx="9144000" cy="2387600"/>
          </a:xfrm>
        </p:spPr>
        <p:txBody>
          <a:bodyPr/>
          <a:lstStyle/>
          <a:p>
            <a:r>
              <a:rPr lang="zh-TW" altLang="en-US">
                <a:ea typeface="+mj-lt"/>
                <a:cs typeface="+mj-lt"/>
              </a:rPr>
              <a:t>2.阻礙</a:t>
            </a:r>
            <a:endParaRPr lang="en-US" altLang="zh-TW" sz="4000">
              <a:ea typeface="新細明體"/>
            </a:endParaRPr>
          </a:p>
        </p:txBody>
      </p:sp>
      <p:pic>
        <p:nvPicPr>
          <p:cNvPr id="3" name="圖片 2" descr="一張含有 服裝, 人的臉孔, 日本動畫, 卡通 的圖片&#10;&#10;自動產生的描述">
            <a:extLst>
              <a:ext uri="{FF2B5EF4-FFF2-40B4-BE49-F238E27FC236}">
                <a16:creationId xmlns:a16="http://schemas.microsoft.com/office/drawing/2014/main" id="{20BED8FE-9E99-41DF-DED0-D77E0037D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75123" y="411377"/>
            <a:ext cx="5422556" cy="542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70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914135" y="-787872"/>
            <a:ext cx="9144000" cy="2387600"/>
          </a:xfrm>
        </p:spPr>
        <p:txBody>
          <a:bodyPr/>
          <a:lstStyle/>
          <a:p>
            <a:r>
              <a:rPr lang="zh-TW" altLang="en-US">
                <a:ea typeface="+mj-lt"/>
                <a:cs typeface="+mj-lt"/>
              </a:rPr>
              <a:t>2.阻礙</a:t>
            </a:r>
            <a:endParaRPr lang="en-US" altLang="zh-TW" sz="4000">
              <a:ea typeface="新細明體"/>
            </a:endParaRPr>
          </a:p>
        </p:txBody>
      </p:sp>
      <p:pic>
        <p:nvPicPr>
          <p:cNvPr id="3" name="圖片 2" descr="一張含有 服裝, 人的臉孔, 日本動畫, 卡通 的圖片&#10;&#10;自動產生的描述">
            <a:extLst>
              <a:ext uri="{FF2B5EF4-FFF2-40B4-BE49-F238E27FC236}">
                <a16:creationId xmlns:a16="http://schemas.microsoft.com/office/drawing/2014/main" id="{20BED8FE-9E99-41DF-DED0-D77E0037D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77" y="1805981"/>
            <a:ext cx="4631802" cy="4646179"/>
          </a:xfrm>
          <a:prstGeom prst="rect">
            <a:avLst/>
          </a:prstGeom>
        </p:spPr>
      </p:pic>
      <p:pic>
        <p:nvPicPr>
          <p:cNvPr id="4" name="圖片 3" descr="一張含有 劉海, 姬髮式, 翅膀, 花童髮型 的圖片&#10;&#10;自動產生的描述">
            <a:extLst>
              <a:ext uri="{FF2B5EF4-FFF2-40B4-BE49-F238E27FC236}">
                <a16:creationId xmlns:a16="http://schemas.microsoft.com/office/drawing/2014/main" id="{1E65B81C-F250-2BD5-6DCC-D64A5CB98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600" y="963386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6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914135" y="-787872"/>
            <a:ext cx="9144000" cy="2387600"/>
          </a:xfrm>
        </p:spPr>
        <p:txBody>
          <a:bodyPr/>
          <a:lstStyle/>
          <a:p>
            <a:r>
              <a:rPr lang="zh-TW" altLang="en-US">
                <a:ea typeface="+mj-lt"/>
                <a:cs typeface="+mj-lt"/>
              </a:rPr>
              <a:t>2.阻礙</a:t>
            </a:r>
            <a:endParaRPr lang="en-US" altLang="zh-TW" sz="4000">
              <a:ea typeface="新細明體"/>
            </a:endParaRPr>
          </a:p>
        </p:txBody>
      </p:sp>
      <p:pic>
        <p:nvPicPr>
          <p:cNvPr id="3" name="圖片 2" descr="一張含有 服裝, 人的臉孔, 日本動畫, 卡通 的圖片&#10;&#10;自動產生的描述">
            <a:extLst>
              <a:ext uri="{FF2B5EF4-FFF2-40B4-BE49-F238E27FC236}">
                <a16:creationId xmlns:a16="http://schemas.microsoft.com/office/drawing/2014/main" id="{20BED8FE-9E99-41DF-DED0-D77E0037D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79218" y="1600362"/>
            <a:ext cx="4631802" cy="4646179"/>
          </a:xfrm>
          <a:prstGeom prst="rect">
            <a:avLst/>
          </a:prstGeom>
        </p:spPr>
      </p:pic>
      <p:pic>
        <p:nvPicPr>
          <p:cNvPr id="4" name="圖片 3" descr="一張含有 劉海, 姬髮式, 翅膀, 花童髮型 的圖片&#10;&#10;自動產生的描述">
            <a:extLst>
              <a:ext uri="{FF2B5EF4-FFF2-40B4-BE49-F238E27FC236}">
                <a16:creationId xmlns:a16="http://schemas.microsoft.com/office/drawing/2014/main" id="{1E65B81C-F250-2BD5-6DCC-D64A5CB98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53" y="1599040"/>
            <a:ext cx="51308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73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934729" y="-674602"/>
            <a:ext cx="9144000" cy="2387600"/>
          </a:xfrm>
        </p:spPr>
        <p:txBody>
          <a:bodyPr/>
          <a:lstStyle/>
          <a:p>
            <a:r>
              <a:rPr lang="zh-TW" altLang="en-US">
                <a:ea typeface="+mj-lt"/>
                <a:cs typeface="+mj-lt"/>
              </a:rPr>
              <a:t>3.</a:t>
            </a:r>
            <a:r>
              <a:rPr lang="zh-TW">
                <a:ea typeface="+mj-lt"/>
                <a:cs typeface="+mj-lt"/>
              </a:rPr>
              <a:t>努力</a:t>
            </a:r>
            <a:endParaRPr lang="zh-TW" altLang="en-US" dirty="0">
              <a:ea typeface="+mj-lt"/>
              <a:cs typeface="+mj-lt"/>
            </a:endParaRPr>
          </a:p>
        </p:txBody>
      </p:sp>
      <p:pic>
        <p:nvPicPr>
          <p:cNvPr id="3" name="圖片 2" descr="一張含有 人的臉孔, 服裝, 人員, 劉海 的圖片&#10;&#10;自動產生的描述">
            <a:extLst>
              <a:ext uri="{FF2B5EF4-FFF2-40B4-BE49-F238E27FC236}">
                <a16:creationId xmlns:a16="http://schemas.microsoft.com/office/drawing/2014/main" id="{9623C746-A144-ACE5-E15A-209C1AB0F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61" y="1809236"/>
            <a:ext cx="4269259" cy="4269259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202D0546-3DF3-D1E3-5D12-74552D9FAC93}"/>
              </a:ext>
            </a:extLst>
          </p:cNvPr>
          <p:cNvSpPr>
            <a:spLocks noGrp="1"/>
          </p:cNvSpPr>
          <p:nvPr/>
        </p:nvSpPr>
        <p:spPr>
          <a:xfrm>
            <a:off x="-8454081" y="2561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ea typeface="+mj-lt"/>
                <a:cs typeface="+mj-lt"/>
              </a:rPr>
              <a:t>4.</a:t>
            </a:r>
            <a:r>
              <a:rPr lang="en-US" dirty="0">
                <a:ea typeface="+mj-lt"/>
                <a:cs typeface="+mj-lt"/>
              </a:rPr>
              <a:t>結果</a:t>
            </a:r>
            <a:br>
              <a:rPr lang="en-US" dirty="0">
                <a:ea typeface="+mj-lt"/>
                <a:cs typeface="+mj-lt"/>
              </a:rPr>
            </a:br>
            <a:endParaRPr lang="en-US" altLang="zh-TW" dirty="0">
              <a:ea typeface="+mj-lt"/>
              <a:cs typeface="+mj-lt"/>
            </a:endParaRPr>
          </a:p>
        </p:txBody>
      </p:sp>
      <p:pic>
        <p:nvPicPr>
          <p:cNvPr id="5" name="圖片 4" descr="一張含有 人的臉孔, 服裝, 男孩, 螢幕擷取畫面 的圖片&#10;&#10;自動產生的描述">
            <a:extLst>
              <a:ext uri="{FF2B5EF4-FFF2-40B4-BE49-F238E27FC236}">
                <a16:creationId xmlns:a16="http://schemas.microsoft.com/office/drawing/2014/main" id="{71738310-A61D-2F20-1511-A9CB57E19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99454" y="1840127"/>
            <a:ext cx="4351638" cy="435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84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9463215" y="-2713467"/>
            <a:ext cx="9144000" cy="2387600"/>
          </a:xfrm>
        </p:spPr>
        <p:txBody>
          <a:bodyPr/>
          <a:lstStyle/>
          <a:p>
            <a:r>
              <a:rPr lang="zh-TW" altLang="en-US">
                <a:ea typeface="+mj-lt"/>
                <a:cs typeface="+mj-lt"/>
              </a:rPr>
              <a:t>3.</a:t>
            </a:r>
            <a:r>
              <a:rPr lang="zh-TW">
                <a:ea typeface="+mj-lt"/>
                <a:cs typeface="+mj-lt"/>
              </a:rPr>
              <a:t>努力</a:t>
            </a:r>
            <a:endParaRPr lang="zh-TW" altLang="en-US" dirty="0">
              <a:ea typeface="+mj-lt"/>
              <a:cs typeface="+mj-lt"/>
            </a:endParaRPr>
          </a:p>
        </p:txBody>
      </p:sp>
      <p:pic>
        <p:nvPicPr>
          <p:cNvPr id="3" name="圖片 2" descr="一張含有 人的臉孔, 服裝, 人員, 劉海 的圖片&#10;&#10;自動產生的描述">
            <a:extLst>
              <a:ext uri="{FF2B5EF4-FFF2-40B4-BE49-F238E27FC236}">
                <a16:creationId xmlns:a16="http://schemas.microsoft.com/office/drawing/2014/main" id="{9623C746-A144-ACE5-E15A-209C1AB0F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83825" y="-229629"/>
            <a:ext cx="4269259" cy="4269259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202D0546-3DF3-D1E3-5D12-74552D9FAC93}"/>
              </a:ext>
            </a:extLst>
          </p:cNvPr>
          <p:cNvSpPr>
            <a:spLocks noGrp="1"/>
          </p:cNvSpPr>
          <p:nvPr/>
        </p:nvSpPr>
        <p:spPr>
          <a:xfrm>
            <a:off x="-2883243" y="-32449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ea typeface="+mj-lt"/>
                <a:cs typeface="+mj-lt"/>
              </a:rPr>
              <a:t>4.</a:t>
            </a:r>
            <a:r>
              <a:rPr lang="en-US" dirty="0">
                <a:ea typeface="+mj-lt"/>
                <a:cs typeface="+mj-lt"/>
              </a:rPr>
              <a:t>結果</a:t>
            </a:r>
            <a:br>
              <a:rPr lang="en-US" dirty="0">
                <a:ea typeface="+mj-lt"/>
                <a:cs typeface="+mj-lt"/>
              </a:rPr>
            </a:br>
            <a:endParaRPr lang="en-US" altLang="zh-TW" dirty="0">
              <a:ea typeface="+mj-lt"/>
              <a:cs typeface="+mj-lt"/>
            </a:endParaRPr>
          </a:p>
        </p:txBody>
      </p:sp>
      <p:pic>
        <p:nvPicPr>
          <p:cNvPr id="5" name="圖片 4" descr="一張含有 人的臉孔, 服裝, 男孩, 螢幕擷取畫面 的圖片&#10;&#10;自動產生的描述">
            <a:extLst>
              <a:ext uri="{FF2B5EF4-FFF2-40B4-BE49-F238E27FC236}">
                <a16:creationId xmlns:a16="http://schemas.microsoft.com/office/drawing/2014/main" id="{71738310-A61D-2F20-1511-A9CB57E19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84" y="1490019"/>
            <a:ext cx="4351638" cy="435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6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924432" y="-97953"/>
            <a:ext cx="9144000" cy="2387600"/>
          </a:xfrm>
        </p:spPr>
        <p:txBody>
          <a:bodyPr/>
          <a:lstStyle/>
          <a:p>
            <a:r>
              <a:rPr lang="zh-TW" altLang="en-US">
                <a:ea typeface="+mj-lt"/>
                <a:cs typeface="+mj-lt"/>
              </a:rPr>
              <a:t>5.</a:t>
            </a:r>
            <a:r>
              <a:rPr lang="zh-TW">
                <a:ea typeface="+mj-lt"/>
                <a:cs typeface="+mj-lt"/>
              </a:rPr>
              <a:t>意外</a:t>
            </a:r>
            <a:br>
              <a:rPr lang="zh-TW" altLang="en-US" dirty="0">
                <a:ea typeface="+mj-lt"/>
                <a:cs typeface="+mj-lt"/>
              </a:rPr>
            </a:br>
            <a:endParaRPr lang="zh-TW" dirty="0">
              <a:ea typeface="+mj-lt"/>
              <a:cs typeface="+mj-lt"/>
            </a:endParaRPr>
          </a:p>
        </p:txBody>
      </p:sp>
      <p:pic>
        <p:nvPicPr>
          <p:cNvPr id="3" name="圖片 2" descr="一張含有 日本動畫, 文字, 螢幕擷取畫面, 卡通 的圖片&#10;&#10;自動產生的描述">
            <a:extLst>
              <a:ext uri="{FF2B5EF4-FFF2-40B4-BE49-F238E27FC236}">
                <a16:creationId xmlns:a16="http://schemas.microsoft.com/office/drawing/2014/main" id="{7EC27E4B-6387-DA0A-DE4E-36273684E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45" y="1711411"/>
            <a:ext cx="5020962" cy="502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67067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VTI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BohoVogueVTI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BohoVogu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587E0025-A466-4551-A341-1A9F570FDF06}" vid="{F615CBBD-D1BB-4663-887F-92A47C7C6A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BohoVogueVTI</vt:lpstr>
      <vt:lpstr>My Story in 7 steps (nizima live)</vt:lpstr>
      <vt:lpstr>1.目標 </vt:lpstr>
      <vt:lpstr>1.目標 </vt:lpstr>
      <vt:lpstr>2.阻礙</vt:lpstr>
      <vt:lpstr>2.阻礙</vt:lpstr>
      <vt:lpstr>2.阻礙</vt:lpstr>
      <vt:lpstr>3.努力</vt:lpstr>
      <vt:lpstr>3.努力</vt:lpstr>
      <vt:lpstr>5.意外 </vt:lpstr>
      <vt:lpstr>6.轉彎 </vt:lpstr>
      <vt:lpstr>6.轉彎 </vt:lpstr>
      <vt:lpstr>6.轉彎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100</cp:revision>
  <dcterms:created xsi:type="dcterms:W3CDTF">2024-09-29T05:52:45Z</dcterms:created>
  <dcterms:modified xsi:type="dcterms:W3CDTF">2024-10-23T10:38:33Z</dcterms:modified>
</cp:coreProperties>
</file>