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74" r:id="rId11"/>
    <p:sldId id="266" r:id="rId12"/>
    <p:sldId id="267" r:id="rId13"/>
    <p:sldId id="268" r:id="rId14"/>
    <p:sldId id="270" r:id="rId15"/>
    <p:sldId id="275" r:id="rId16"/>
    <p:sldId id="271" r:id="rId17"/>
    <p:sldId id="272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2ED37-C574-46B0-4F9F-69E5E9E02789}" v="56" dt="2024-10-23T07:41:58.690"/>
    <p1510:client id="{A8C4F9F0-D908-6CF6-B3B3-4DFBE920C226}" v="142" dt="2024-10-22T05:51:29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0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28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09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2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1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49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31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391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8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5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294408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+mj-lt"/>
                <a:cs typeface="+mj-lt"/>
              </a:rPr>
              <a:t>Work</a:t>
            </a:r>
            <a:r>
              <a:rPr lang="zh-TW" dirty="0">
                <a:ea typeface="+mj-lt"/>
                <a:cs typeface="+mj-lt"/>
              </a:rPr>
              <a:t> </a:t>
            </a:r>
            <a:r>
              <a:rPr lang="en-US" altLang="zh-TW" dirty="0">
                <a:ea typeface="+mj-lt"/>
                <a:cs typeface="+mj-lt"/>
              </a:rPr>
              <a:t>St</a:t>
            </a:r>
            <a:r>
              <a:rPr lang="zh-TW">
                <a:ea typeface="+mj-lt"/>
                <a:cs typeface="+mj-lt"/>
              </a:rPr>
              <a:t>o</a:t>
            </a:r>
            <a:r>
              <a:rPr lang="en-US" altLang="zh-TW" dirty="0">
                <a:ea typeface="+mj-lt"/>
                <a:cs typeface="+mj-lt"/>
              </a:rPr>
              <a:t>r</a:t>
            </a:r>
            <a:r>
              <a:rPr lang="zh-TW">
                <a:ea typeface="+mj-lt"/>
                <a:cs typeface="+mj-lt"/>
              </a:rPr>
              <a:t>y</a:t>
            </a:r>
            <a:r>
              <a:rPr lang="zh-TW" altLang="en-US">
                <a:ea typeface="+mj-lt"/>
                <a:cs typeface="+mj-lt"/>
              </a:rPr>
              <a:t>   </a:t>
            </a:r>
            <a:br>
              <a:rPr lang="zh-TW" altLang="en-US" dirty="0">
                <a:ea typeface="+mj-lt"/>
                <a:cs typeface="+mj-lt"/>
              </a:rPr>
            </a:br>
            <a:r>
              <a:rPr lang="en-US" altLang="zh-TW" dirty="0">
                <a:ea typeface="新細明體"/>
                <a:cs typeface="+mj-lt"/>
              </a:rPr>
              <a:t>(</a:t>
            </a:r>
            <a:r>
              <a:rPr lang="en-US" altLang="zh-TW" dirty="0" err="1">
                <a:ea typeface="新細明體"/>
                <a:cs typeface="+mj-lt"/>
              </a:rPr>
              <a:t>VTube</a:t>
            </a:r>
            <a:r>
              <a:rPr lang="en-US" altLang="zh-TW" dirty="0">
                <a:ea typeface="新細明體"/>
                <a:cs typeface="+mj-lt"/>
              </a:rPr>
              <a:t> Studio)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4611756"/>
            <a:ext cx="9418320" cy="15604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>
                <a:solidFill>
                  <a:srgbClr val="FFFFFF">
                    <a:alpha val="80000"/>
                  </a:srgbClr>
                </a:solidFill>
                <a:highlight>
                  <a:srgbClr val="000000"/>
                </a:highlight>
                <a:ea typeface="新細明體"/>
              </a:rPr>
              <a:t>113598014 </a:t>
            </a:r>
            <a:r>
              <a:rPr lang="zh-TW">
                <a:solidFill>
                  <a:srgbClr val="FFFFFF">
                    <a:alpha val="80000"/>
                  </a:srgbClr>
                </a:solidFill>
                <a:highlight>
                  <a:srgbClr val="000000"/>
                </a:highlight>
                <a:ea typeface="+mn-lt"/>
                <a:cs typeface="+mn-lt"/>
              </a:rPr>
              <a:t>洪翔</a:t>
            </a:r>
            <a:endParaRPr lang="zh-TW" altLang="en-US">
              <a:solidFill>
                <a:srgbClr val="FFFFFF">
                  <a:alpha val="80000"/>
                </a:srgbClr>
              </a:solidFill>
              <a:highlight>
                <a:srgbClr val="000000"/>
              </a:highligh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9766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日本動畫, 卡通, 圖解, 漫畫 的圖片&#10;&#10;自動產生的描述">
            <a:extLst>
              <a:ext uri="{FF2B5EF4-FFF2-40B4-BE49-F238E27FC236}">
                <a16:creationId xmlns:a16="http://schemas.microsoft.com/office/drawing/2014/main" id="{EC1167AB-7536-E4D9-ED6A-10F102B8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4" y="251691"/>
            <a:ext cx="4499648" cy="4499648"/>
          </a:xfrm>
          <a:prstGeom prst="rect">
            <a:avLst/>
          </a:prstGeom>
        </p:spPr>
      </p:pic>
      <p:pic>
        <p:nvPicPr>
          <p:cNvPr id="2" name="圖片 1" descr="一張含有 服裝, 足部穿著, 男人, 人員 的圖片&#10;&#10;自動產生的描述">
            <a:extLst>
              <a:ext uri="{FF2B5EF4-FFF2-40B4-BE49-F238E27FC236}">
                <a16:creationId xmlns:a16="http://schemas.microsoft.com/office/drawing/2014/main" id="{B11B6169-9688-8E73-FEF6-DEDF56A0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45" y="636539"/>
            <a:ext cx="5484860" cy="5484860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AAD5885E-DCE1-6CC7-D8CF-D3611B1AEA8C}"/>
              </a:ext>
            </a:extLst>
          </p:cNvPr>
          <p:cNvSpPr>
            <a:spLocks noGrp="1"/>
          </p:cNvSpPr>
          <p:nvPr/>
        </p:nvSpPr>
        <p:spPr>
          <a:xfrm>
            <a:off x="3968094" y="-9435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3.</a:t>
            </a:r>
            <a:r>
              <a:rPr lang="zh-TW">
                <a:ea typeface="+mj-lt"/>
                <a:cs typeface="+mj-lt"/>
              </a:rPr>
              <a:t>努力</a:t>
            </a:r>
            <a:endParaRPr lang="zh-TW" alt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257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服裝, 日本動畫, 人員, 男人 的圖片&#10;&#10;自動產生的描述">
            <a:extLst>
              <a:ext uri="{FF2B5EF4-FFF2-40B4-BE49-F238E27FC236}">
                <a16:creationId xmlns:a16="http://schemas.microsoft.com/office/drawing/2014/main" id="{B9539BBF-0696-2863-C087-676590E2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50" y="303532"/>
            <a:ext cx="5777345" cy="57773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2D0546-3DF3-D1E3-5D12-74552D9FAC93}"/>
              </a:ext>
            </a:extLst>
          </p:cNvPr>
          <p:cNvSpPr>
            <a:spLocks noGrp="1"/>
          </p:cNvSpPr>
          <p:nvPr/>
        </p:nvSpPr>
        <p:spPr>
          <a:xfrm>
            <a:off x="7022757" y="-8847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2D0546-3DF3-D1E3-5D12-74552D9FAC93}"/>
              </a:ext>
            </a:extLst>
          </p:cNvPr>
          <p:cNvSpPr>
            <a:spLocks noGrp="1"/>
          </p:cNvSpPr>
          <p:nvPr/>
        </p:nvSpPr>
        <p:spPr>
          <a:xfrm>
            <a:off x="-2883243" y="-3244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+mj-lt"/>
                <a:cs typeface="+mj-lt"/>
              </a:rPr>
              <a:t>4.</a:t>
            </a:r>
            <a:r>
              <a:rPr lang="en-US" dirty="0">
                <a:ea typeface="+mj-lt"/>
                <a:cs typeface="+mj-lt"/>
              </a:rPr>
              <a:t>結果</a:t>
            </a:r>
            <a:br>
              <a:rPr lang="en-US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02D0546-3DF3-D1E3-5D12-74552D9FAC93}"/>
              </a:ext>
            </a:extLst>
          </p:cNvPr>
          <p:cNvSpPr>
            <a:spLocks noGrp="1"/>
          </p:cNvSpPr>
          <p:nvPr/>
        </p:nvSpPr>
        <p:spPr>
          <a:xfrm>
            <a:off x="6888286" y="-10864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>
                <a:ea typeface="+mj-lt"/>
                <a:cs typeface="+mj-lt"/>
              </a:rPr>
              <a:t>4.</a:t>
            </a:r>
            <a:r>
              <a:rPr lang="en-US" sz="3600" dirty="0">
                <a:ea typeface="+mj-lt"/>
                <a:cs typeface="+mj-lt"/>
              </a:rPr>
              <a:t>結果</a:t>
            </a:r>
            <a:br>
              <a:rPr lang="en-US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024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日本動畫, 卡通, 服裝, 人的臉孔 的圖片&#10;&#10;自動產生的描述">
            <a:extLst>
              <a:ext uri="{FF2B5EF4-FFF2-40B4-BE49-F238E27FC236}">
                <a16:creationId xmlns:a16="http://schemas.microsoft.com/office/drawing/2014/main" id="{21EF6D9E-519D-E627-DCA1-96FAB623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5" y="251691"/>
            <a:ext cx="5962072" cy="5962072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B458A2C9-4BBA-11AD-20D1-29AD0E4BEDFA}"/>
              </a:ext>
            </a:extLst>
          </p:cNvPr>
          <p:cNvSpPr>
            <a:spLocks noGrp="1"/>
          </p:cNvSpPr>
          <p:nvPr/>
        </p:nvSpPr>
        <p:spPr>
          <a:xfrm>
            <a:off x="6888286" y="-10864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>
                <a:ea typeface="+mj-lt"/>
                <a:cs typeface="+mj-lt"/>
              </a:rPr>
              <a:t>4.</a:t>
            </a:r>
            <a:r>
              <a:rPr lang="en-US" sz="3600" dirty="0">
                <a:ea typeface="+mj-lt"/>
                <a:cs typeface="+mj-lt"/>
              </a:rPr>
              <a:t>結果</a:t>
            </a:r>
            <a:br>
              <a:rPr lang="en-US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66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服裝, 男孩, 足部穿著, 卡通 的圖片&#10;&#10;自動產生的描述">
            <a:extLst>
              <a:ext uri="{FF2B5EF4-FFF2-40B4-BE49-F238E27FC236}">
                <a16:creationId xmlns:a16="http://schemas.microsoft.com/office/drawing/2014/main" id="{C611C24F-B690-A847-F99D-2B527098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" y="205509"/>
            <a:ext cx="6516254" cy="6516254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9E8515E8-EA67-1E99-BF86-2559B762E2DB}"/>
              </a:ext>
            </a:extLst>
          </p:cNvPr>
          <p:cNvSpPr>
            <a:spLocks noGrp="1"/>
          </p:cNvSpPr>
          <p:nvPr/>
        </p:nvSpPr>
        <p:spPr>
          <a:xfrm>
            <a:off x="6888286" y="-10864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>
                <a:ea typeface="+mj-lt"/>
                <a:cs typeface="+mj-lt"/>
              </a:rPr>
            </a:br>
            <a:endParaRPr lang="en-US" altLang="zh-TW" dirty="0">
              <a:ea typeface="+mj-lt"/>
              <a:cs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D557A29-4970-5295-FC15-6752CBC29C7C}"/>
              </a:ext>
            </a:extLst>
          </p:cNvPr>
          <p:cNvSpPr>
            <a:spLocks noGrp="1"/>
          </p:cNvSpPr>
          <p:nvPr/>
        </p:nvSpPr>
        <p:spPr>
          <a:xfrm>
            <a:off x="3193980" y="-43412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5.</a:t>
            </a:r>
            <a:r>
              <a:rPr lang="zh-TW">
                <a:ea typeface="+mj-lt"/>
                <a:cs typeface="+mj-lt"/>
              </a:rPr>
              <a:t>意外</a:t>
            </a:r>
            <a:br>
              <a:rPr lang="zh-TW" altLang="en-US" dirty="0">
                <a:ea typeface="+mj-lt"/>
                <a:cs typeface="+mj-lt"/>
              </a:rPr>
            </a:br>
            <a:endParaRPr lang="zh-TW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016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日本動畫, 服裝, 卡通, 圖解 的圖片&#10;&#10;自動產生的描述">
            <a:extLst>
              <a:ext uri="{FF2B5EF4-FFF2-40B4-BE49-F238E27FC236}">
                <a16:creationId xmlns:a16="http://schemas.microsoft.com/office/drawing/2014/main" id="{FB8DA4DF-01D6-D9B4-2C3C-322A7D31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4" y="457697"/>
            <a:ext cx="4930678" cy="4930678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5ECEB067-9AF0-CFE0-D1F3-E2150A86A397}"/>
              </a:ext>
            </a:extLst>
          </p:cNvPr>
          <p:cNvSpPr>
            <a:spLocks noGrp="1"/>
          </p:cNvSpPr>
          <p:nvPr/>
        </p:nvSpPr>
        <p:spPr>
          <a:xfrm>
            <a:off x="3048303" y="-5686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6.</a:t>
            </a:r>
            <a:r>
              <a:rPr lang="zh-TW">
                <a:ea typeface="+mj-lt"/>
                <a:cs typeface="+mj-lt"/>
              </a:rPr>
              <a:t>轉彎</a:t>
            </a:r>
            <a:br>
              <a:rPr lang="zh-TW" altLang="en-US" dirty="0">
                <a:ea typeface="+mj-lt"/>
                <a:cs typeface="+mj-lt"/>
              </a:rPr>
            </a:br>
            <a:endParaRPr lang="zh-TW" alt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6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日本動畫, 服裝, 卡通, 圖解 的圖片&#10;&#10;自動產生的描述">
            <a:extLst>
              <a:ext uri="{FF2B5EF4-FFF2-40B4-BE49-F238E27FC236}">
                <a16:creationId xmlns:a16="http://schemas.microsoft.com/office/drawing/2014/main" id="{FB8DA4DF-01D6-D9B4-2C3C-322A7D31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9" y="143933"/>
            <a:ext cx="4930678" cy="4930678"/>
          </a:xfrm>
          <a:prstGeom prst="rect">
            <a:avLst/>
          </a:prstGeom>
        </p:spPr>
      </p:pic>
      <p:pic>
        <p:nvPicPr>
          <p:cNvPr id="3" name="圖片 2" descr="一張含有 日本動畫, 卡通, 服裝, 人的臉孔 的圖片&#10;&#10;自動產生的描述">
            <a:extLst>
              <a:ext uri="{FF2B5EF4-FFF2-40B4-BE49-F238E27FC236}">
                <a16:creationId xmlns:a16="http://schemas.microsoft.com/office/drawing/2014/main" id="{20779696-65BC-5F6A-9DC6-67A29ECB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15" y="1159933"/>
            <a:ext cx="5238557" cy="5238557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E00A4C27-E4BD-08FE-8AE7-77242D0F4694}"/>
              </a:ext>
            </a:extLst>
          </p:cNvPr>
          <p:cNvSpPr>
            <a:spLocks noGrp="1"/>
          </p:cNvSpPr>
          <p:nvPr/>
        </p:nvSpPr>
        <p:spPr>
          <a:xfrm>
            <a:off x="3048303" y="-3668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6.</a:t>
            </a:r>
            <a:r>
              <a:rPr lang="zh-TW">
                <a:ea typeface="+mj-lt"/>
                <a:cs typeface="+mj-lt"/>
              </a:rPr>
              <a:t>轉彎</a:t>
            </a:r>
            <a:br>
              <a:rPr lang="zh-TW" altLang="en-US" dirty="0">
                <a:ea typeface="+mj-lt"/>
                <a:cs typeface="+mj-lt"/>
              </a:rPr>
            </a:br>
            <a:endParaRPr lang="zh-TW" alt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1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日本動畫, 服裝, 卡通, 天空 的圖片&#10;&#10;自動產生的描述">
            <a:extLst>
              <a:ext uri="{FF2B5EF4-FFF2-40B4-BE49-F238E27FC236}">
                <a16:creationId xmlns:a16="http://schemas.microsoft.com/office/drawing/2014/main" id="{65D72326-CE8D-2BF2-0CE0-850776ED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236297"/>
            <a:ext cx="6008254" cy="600825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DB4CB83-BEFB-19B5-7C71-4FD6FD9DC07D}"/>
              </a:ext>
            </a:extLst>
          </p:cNvPr>
          <p:cNvSpPr txBox="1">
            <a:spLocks/>
          </p:cNvSpPr>
          <p:nvPr/>
        </p:nvSpPr>
        <p:spPr>
          <a:xfrm>
            <a:off x="6761750" y="-7753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ea typeface="+mj-lt"/>
                <a:cs typeface="+mj-lt"/>
              </a:rPr>
              <a:t>7.</a:t>
            </a:r>
            <a:r>
              <a:rPr lang="zh-TW" altLang="en-US" sz="3200">
                <a:ea typeface="+mj-lt"/>
                <a:cs typeface="+mj-lt"/>
              </a:rPr>
              <a:t>結局</a:t>
            </a:r>
            <a:br>
              <a:rPr lang="en-US" altLang="zh-TW" sz="3200" dirty="0">
                <a:ea typeface="+mj-lt"/>
                <a:cs typeface="+mj-lt"/>
              </a:rPr>
            </a:br>
            <a:endParaRPr lang="en-US" altLang="zh-TW" sz="32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65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日本動畫, 服裝, 卡通, 天空 的圖片&#10;&#10;自動產生的描述">
            <a:extLst>
              <a:ext uri="{FF2B5EF4-FFF2-40B4-BE49-F238E27FC236}">
                <a16:creationId xmlns:a16="http://schemas.microsoft.com/office/drawing/2014/main" id="{65D72326-CE8D-2BF2-0CE0-850776ED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236297"/>
            <a:ext cx="6008254" cy="6008254"/>
          </a:xfrm>
          <a:prstGeom prst="rect">
            <a:avLst/>
          </a:prstGeom>
        </p:spPr>
      </p:pic>
      <p:pic>
        <p:nvPicPr>
          <p:cNvPr id="5" name="圖片 4" descr="一張含有 日本動畫, 服裝, 人員, 卡通 的圖片&#10;&#10;自動產生的描述">
            <a:extLst>
              <a:ext uri="{FF2B5EF4-FFF2-40B4-BE49-F238E27FC236}">
                <a16:creationId xmlns:a16="http://schemas.microsoft.com/office/drawing/2014/main" id="{10E3413E-253C-9361-5A8E-4A1E6E20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4" y="744297"/>
            <a:ext cx="5977466" cy="5931284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B4FA9954-3AB6-1395-38AB-E29C4E154A89}"/>
              </a:ext>
            </a:extLst>
          </p:cNvPr>
          <p:cNvSpPr txBox="1">
            <a:spLocks/>
          </p:cNvSpPr>
          <p:nvPr/>
        </p:nvSpPr>
        <p:spPr>
          <a:xfrm>
            <a:off x="7624603" y="-6745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ea typeface="+mj-lt"/>
                <a:cs typeface="+mj-lt"/>
              </a:rPr>
              <a:t>7.</a:t>
            </a:r>
            <a:r>
              <a:rPr lang="zh-TW" altLang="en-US" sz="3200">
                <a:ea typeface="+mj-lt"/>
                <a:cs typeface="+mj-lt"/>
              </a:rPr>
              <a:t>結局</a:t>
            </a:r>
            <a:br>
              <a:rPr lang="en-US" altLang="zh-TW" sz="3200" dirty="0">
                <a:ea typeface="+mj-lt"/>
                <a:cs typeface="+mj-lt"/>
              </a:rPr>
            </a:br>
            <a:endParaRPr lang="en-US" altLang="zh-TW" sz="32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55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日本動畫, 服裝, 卡通, 天空 的圖片&#10;&#10;自動產生的描述">
            <a:extLst>
              <a:ext uri="{FF2B5EF4-FFF2-40B4-BE49-F238E27FC236}">
                <a16:creationId xmlns:a16="http://schemas.microsoft.com/office/drawing/2014/main" id="{65D72326-CE8D-2BF2-0CE0-850776ED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236297"/>
            <a:ext cx="6008254" cy="6008254"/>
          </a:xfrm>
          <a:prstGeom prst="rect">
            <a:avLst/>
          </a:prstGeom>
        </p:spPr>
      </p:pic>
      <p:pic>
        <p:nvPicPr>
          <p:cNvPr id="5" name="圖片 4" descr="一張含有 日本動畫, 服裝, 人員, 卡通 的圖片&#10;&#10;自動產生的描述">
            <a:extLst>
              <a:ext uri="{FF2B5EF4-FFF2-40B4-BE49-F238E27FC236}">
                <a16:creationId xmlns:a16="http://schemas.microsoft.com/office/drawing/2014/main" id="{10E3413E-253C-9361-5A8E-4A1E6E20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4" y="744297"/>
            <a:ext cx="5977466" cy="5931284"/>
          </a:xfrm>
          <a:prstGeom prst="rect">
            <a:avLst/>
          </a:prstGeom>
        </p:spPr>
      </p:pic>
      <p:pic>
        <p:nvPicPr>
          <p:cNvPr id="2" name="圖片 1" descr="一張含有 日本動畫, 人的臉孔, 服裝, 卡通 的圖片&#10;&#10;自動產生的描述">
            <a:extLst>
              <a:ext uri="{FF2B5EF4-FFF2-40B4-BE49-F238E27FC236}">
                <a16:creationId xmlns:a16="http://schemas.microsoft.com/office/drawing/2014/main" id="{EDC783DE-96E8-EA87-8F8F-AC23890DE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893" y="1192852"/>
            <a:ext cx="5654193" cy="5623406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CDC00BD-5656-640D-7C65-74F0F7F5C2B5}"/>
              </a:ext>
            </a:extLst>
          </p:cNvPr>
          <p:cNvSpPr txBox="1">
            <a:spLocks/>
          </p:cNvSpPr>
          <p:nvPr/>
        </p:nvSpPr>
        <p:spPr>
          <a:xfrm>
            <a:off x="8565897" y="-7866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ea typeface="+mj-lt"/>
                <a:cs typeface="+mj-lt"/>
              </a:rPr>
              <a:t>7.</a:t>
            </a:r>
            <a:r>
              <a:rPr lang="zh-TW" altLang="en-US" sz="3200">
                <a:ea typeface="+mj-lt"/>
                <a:cs typeface="+mj-lt"/>
              </a:rPr>
              <a:t>結局</a:t>
            </a:r>
            <a:br>
              <a:rPr lang="en-US" altLang="zh-TW" sz="3200" dirty="0">
                <a:ea typeface="+mj-lt"/>
                <a:cs typeface="+mj-lt"/>
              </a:rPr>
            </a:br>
            <a:endParaRPr lang="en-US" altLang="zh-TW" sz="32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77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5942" y="-284315"/>
            <a:ext cx="9144000" cy="23876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4348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5942" y="-284315"/>
            <a:ext cx="9144000" cy="23876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  <p:pic>
        <p:nvPicPr>
          <p:cNvPr id="3" name="圖片 2" descr="一張含有 服裝, 日本動畫, 人員, 卡通 的圖片&#10;&#10;自動產生的描述">
            <a:extLst>
              <a:ext uri="{FF2B5EF4-FFF2-40B4-BE49-F238E27FC236}">
                <a16:creationId xmlns:a16="http://schemas.microsoft.com/office/drawing/2014/main" id="{9FE556BD-8BF8-A4E8-D022-B7C7D19B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73" y="-2374"/>
            <a:ext cx="6862618" cy="686261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200D1DC-0CF5-7C66-9BA5-A92F0435138F}"/>
              </a:ext>
            </a:extLst>
          </p:cNvPr>
          <p:cNvSpPr txBox="1">
            <a:spLocks/>
          </p:cNvSpPr>
          <p:nvPr/>
        </p:nvSpPr>
        <p:spPr>
          <a:xfrm>
            <a:off x="7812871" y="-165533"/>
            <a:ext cx="9144000" cy="23876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44778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5942" y="-284315"/>
            <a:ext cx="9144000" cy="23876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  <p:pic>
        <p:nvPicPr>
          <p:cNvPr id="4" name="圖片 3" descr="一張含有 日本動畫, 卡通, 服裝, 人員 的圖片&#10;&#10;自動產生的描述">
            <a:extLst>
              <a:ext uri="{FF2B5EF4-FFF2-40B4-BE49-F238E27FC236}">
                <a16:creationId xmlns:a16="http://schemas.microsoft.com/office/drawing/2014/main" id="{23D51733-BC12-491F-0051-CE879850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1" y="-2309"/>
            <a:ext cx="6885709" cy="6878012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E56CBBB-BDE0-456D-3AEF-8A92004D1AEF}"/>
              </a:ext>
            </a:extLst>
          </p:cNvPr>
          <p:cNvSpPr txBox="1">
            <a:spLocks/>
          </p:cNvSpPr>
          <p:nvPr/>
        </p:nvSpPr>
        <p:spPr>
          <a:xfrm>
            <a:off x="8238695" y="-131915"/>
            <a:ext cx="9144000" cy="23876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53179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5942" y="-284315"/>
            <a:ext cx="9144000" cy="23876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  <p:pic>
        <p:nvPicPr>
          <p:cNvPr id="3" name="圖片 2" descr="一張含有 日本動畫, 卡通, 漫畫, 人的臉孔 的圖片&#10;&#10;自動產生的描述">
            <a:extLst>
              <a:ext uri="{FF2B5EF4-FFF2-40B4-BE49-F238E27FC236}">
                <a16:creationId xmlns:a16="http://schemas.microsoft.com/office/drawing/2014/main" id="{BAFEEE64-E20D-19A3-A14D-FC24DD1D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" y="-2308"/>
            <a:ext cx="6762557" cy="6816435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ECD6A78-234E-3A76-494F-C927BE211A89}"/>
              </a:ext>
            </a:extLst>
          </p:cNvPr>
          <p:cNvSpPr txBox="1">
            <a:spLocks/>
          </p:cNvSpPr>
          <p:nvPr/>
        </p:nvSpPr>
        <p:spPr>
          <a:xfrm>
            <a:off x="6759518" y="-98297"/>
            <a:ext cx="9144000" cy="2387600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5027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5942" y="-284315"/>
            <a:ext cx="9144000" cy="23876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  <p:pic>
        <p:nvPicPr>
          <p:cNvPr id="4" name="圖片 3" descr="一張含有 日本動畫, 服裝, 卡通, 人的臉孔 的圖片&#10;&#10;自動產生的描述">
            <a:extLst>
              <a:ext uri="{FF2B5EF4-FFF2-40B4-BE49-F238E27FC236}">
                <a16:creationId xmlns:a16="http://schemas.microsoft.com/office/drawing/2014/main" id="{678FBAFF-E1A0-46E0-9B4B-06C48B29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" y="-2309"/>
            <a:ext cx="6808739" cy="6839527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E639C1C8-815E-8445-E0C2-AF9FA33FBC21}"/>
              </a:ext>
            </a:extLst>
          </p:cNvPr>
          <p:cNvSpPr>
            <a:spLocks noGrp="1"/>
          </p:cNvSpPr>
          <p:nvPr/>
        </p:nvSpPr>
        <p:spPr>
          <a:xfrm>
            <a:off x="4347277" y="-14826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2.阻礙</a:t>
            </a:r>
            <a:endParaRPr lang="en-US" altLang="zh-TW" sz="40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18545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5942" y="-284315"/>
            <a:ext cx="9144000" cy="23876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  <p:pic>
        <p:nvPicPr>
          <p:cNvPr id="4" name="圖片 3" descr="一張含有 日本動畫, 服裝, 卡通, 人的臉孔 的圖片&#10;&#10;自動產生的描述">
            <a:extLst>
              <a:ext uri="{FF2B5EF4-FFF2-40B4-BE49-F238E27FC236}">
                <a16:creationId xmlns:a16="http://schemas.microsoft.com/office/drawing/2014/main" id="{678FBAFF-E1A0-46E0-9B4B-06C48B29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7" y="3230418"/>
            <a:ext cx="1136073" cy="1159163"/>
          </a:xfrm>
          <a:prstGeom prst="rect">
            <a:avLst/>
          </a:prstGeom>
        </p:spPr>
      </p:pic>
      <p:pic>
        <p:nvPicPr>
          <p:cNvPr id="3" name="圖片 2" descr="一張含有 日本動畫, 人的臉孔, 服裝, 卡通 的圖片&#10;&#10;自動產生的描述">
            <a:extLst>
              <a:ext uri="{FF2B5EF4-FFF2-40B4-BE49-F238E27FC236}">
                <a16:creationId xmlns:a16="http://schemas.microsoft.com/office/drawing/2014/main" id="{7E6C2E37-ECE5-5121-5B19-F80B5895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" y="274782"/>
            <a:ext cx="5061526" cy="499225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A6A4BE1F-328E-17A2-4198-917DE15AA779}"/>
              </a:ext>
            </a:extLst>
          </p:cNvPr>
          <p:cNvSpPr>
            <a:spLocks noGrp="1"/>
          </p:cNvSpPr>
          <p:nvPr/>
        </p:nvSpPr>
        <p:spPr>
          <a:xfrm>
            <a:off x="4347277" y="-148263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2.阻礙</a:t>
            </a:r>
            <a:endParaRPr lang="en-US" altLang="zh-TW" sz="40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64836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55942" y="-284315"/>
            <a:ext cx="9144000" cy="23876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目標</a:t>
            </a:r>
            <a:br>
              <a:rPr lang="zh-TW" altLang="en-US" dirty="0">
                <a:ea typeface="+mj-lt"/>
                <a:cs typeface="+mj-lt"/>
              </a:rPr>
            </a:br>
            <a:endParaRPr lang="en-US" altLang="zh-TW" sz="4000">
              <a:ea typeface="新細明體"/>
            </a:endParaRPr>
          </a:p>
        </p:txBody>
      </p:sp>
      <p:pic>
        <p:nvPicPr>
          <p:cNvPr id="4" name="圖片 3" descr="一張含有 日本動畫, 服裝, 卡通, 人的臉孔 的圖片&#10;&#10;自動產生的描述">
            <a:extLst>
              <a:ext uri="{FF2B5EF4-FFF2-40B4-BE49-F238E27FC236}">
                <a16:creationId xmlns:a16="http://schemas.microsoft.com/office/drawing/2014/main" id="{678FBAFF-E1A0-46E0-9B4B-06C48B29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7" y="3230418"/>
            <a:ext cx="1136073" cy="1159163"/>
          </a:xfrm>
          <a:prstGeom prst="rect">
            <a:avLst/>
          </a:prstGeom>
        </p:spPr>
      </p:pic>
      <p:pic>
        <p:nvPicPr>
          <p:cNvPr id="3" name="圖片 2" descr="一張含有 日本動畫, 人的臉孔, 服裝, 卡通 的圖片&#10;&#10;自動產生的描述">
            <a:extLst>
              <a:ext uri="{FF2B5EF4-FFF2-40B4-BE49-F238E27FC236}">
                <a16:creationId xmlns:a16="http://schemas.microsoft.com/office/drawing/2014/main" id="{7E6C2E37-ECE5-5121-5B19-F80B5895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" y="274782"/>
            <a:ext cx="5061526" cy="4992254"/>
          </a:xfrm>
          <a:prstGeom prst="rect">
            <a:avLst/>
          </a:prstGeom>
        </p:spPr>
      </p:pic>
      <p:pic>
        <p:nvPicPr>
          <p:cNvPr id="6" name="圖片 5" descr="一張含有 服裝, 人的臉孔, 日本動畫, 人員 的圖片&#10;&#10;自動產生的描述">
            <a:extLst>
              <a:ext uri="{FF2B5EF4-FFF2-40B4-BE49-F238E27FC236}">
                <a16:creationId xmlns:a16="http://schemas.microsoft.com/office/drawing/2014/main" id="{9FFFDA03-3597-B3AB-3A59-FF8B0789F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23" y="728903"/>
            <a:ext cx="6016651" cy="5978866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F76492A-74C6-0D64-F1DB-B854A2EAB4C2}"/>
              </a:ext>
            </a:extLst>
          </p:cNvPr>
          <p:cNvSpPr>
            <a:spLocks noGrp="1"/>
          </p:cNvSpPr>
          <p:nvPr/>
        </p:nvSpPr>
        <p:spPr>
          <a:xfrm>
            <a:off x="4313659" y="-11912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2.阻礙</a:t>
            </a:r>
            <a:endParaRPr lang="en-US" altLang="zh-TW" sz="40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126598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日本動畫, 卡通, 圖解, 漫畫 的圖片&#10;&#10;自動產生的描述">
            <a:extLst>
              <a:ext uri="{FF2B5EF4-FFF2-40B4-BE49-F238E27FC236}">
                <a16:creationId xmlns:a16="http://schemas.microsoft.com/office/drawing/2014/main" id="{EC1167AB-7536-E4D9-ED6A-10F102B8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4" y="251691"/>
            <a:ext cx="4499648" cy="449964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7C033A4-0202-A26A-5317-E86FF53C0671}"/>
              </a:ext>
            </a:extLst>
          </p:cNvPr>
          <p:cNvSpPr>
            <a:spLocks noGrp="1"/>
          </p:cNvSpPr>
          <p:nvPr/>
        </p:nvSpPr>
        <p:spPr>
          <a:xfrm>
            <a:off x="3049212" y="-119007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ea typeface="+mj-lt"/>
                <a:cs typeface="+mj-lt"/>
              </a:rPr>
              <a:t>3.</a:t>
            </a:r>
            <a:r>
              <a:rPr lang="zh-TW">
                <a:ea typeface="+mj-lt"/>
                <a:cs typeface="+mj-lt"/>
              </a:rPr>
              <a:t>努力</a:t>
            </a:r>
            <a:endParaRPr lang="zh-TW" alt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529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View</vt:lpstr>
      <vt:lpstr>Work Story    (VTube Studio)</vt:lpstr>
      <vt:lpstr>目標 </vt:lpstr>
      <vt:lpstr>目標 </vt:lpstr>
      <vt:lpstr>目標 </vt:lpstr>
      <vt:lpstr>目標 </vt:lpstr>
      <vt:lpstr>目標 </vt:lpstr>
      <vt:lpstr>目標 </vt:lpstr>
      <vt:lpstr>目標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438</cp:revision>
  <dcterms:created xsi:type="dcterms:W3CDTF">2024-09-29T05:52:45Z</dcterms:created>
  <dcterms:modified xsi:type="dcterms:W3CDTF">2024-10-23T10:38:55Z</dcterms:modified>
</cp:coreProperties>
</file>