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7cc683b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7cc683b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7cc683b8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47cc683b8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7cc683b8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7cc683b8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7cc683b8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7cc683b8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47cc683b8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47cc683b8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7cc683b8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7cc683b8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7cc683b8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7cc683b8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7cc683b8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7cc683b8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>
            <p:ph type="title"/>
          </p:nvPr>
        </p:nvSpPr>
        <p:spPr>
          <a:xfrm>
            <a:off x="1960500" y="1302475"/>
            <a:ext cx="5223000" cy="97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960500" y="2331800"/>
            <a:ext cx="5223000" cy="152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Creating, Joining, Detach Thread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7/27/2021-7/30/2021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20725" y="106150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63" y="597813"/>
            <a:ext cx="3195475" cy="394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not </a:t>
            </a:r>
            <a:r>
              <a:rPr lang="en"/>
              <a:t>using</a:t>
            </a:r>
            <a:r>
              <a:rPr lang="en"/>
              <a:t> threads, main is the only default thread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threads helps reduce time by running fncs in parallel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Creation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Fnc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Lambda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Member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Static Member Functions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65500" y="168000"/>
            <a:ext cx="40452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lang="en" sz="2500"/>
              <a:t>Function Pointers Method</a:t>
            </a:r>
            <a:endParaRPr sz="2500"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880275" y="228600"/>
            <a:ext cx="3837000" cy="5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Don’t forget </a:t>
            </a:r>
            <a:r>
              <a:rPr lang="en" sz="1400"/>
              <a:t>#include &lt;thread&gt;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Join: Once a thread is started, we wait for the thread to finish before proceeding to the rest of the code with join( )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do a double join on same thread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to join to get results of thread before main ends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Before joining, can check if t1.joinable ( 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make multiple threads, but they may be run </a:t>
            </a:r>
            <a:r>
              <a:rPr lang="en" sz="1400"/>
              <a:t>in</a:t>
            </a:r>
            <a:r>
              <a:rPr lang="en" sz="1400"/>
              <a:t> different orders than you wrote.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0" y="1060225"/>
            <a:ext cx="3817250" cy="335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65500" y="168000"/>
            <a:ext cx="40452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lang="en" sz="2500"/>
              <a:t>Lambda Functions</a:t>
            </a:r>
            <a:endParaRPr sz="2500"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927650" y="605750"/>
            <a:ext cx="3837000" cy="49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Lambda: a convenient way of defining an anonymous function object (a </a:t>
            </a:r>
            <a:r>
              <a:rPr i="1" lang="en" sz="1400">
                <a:latin typeface="Roboto Mono"/>
                <a:ea typeface="Roboto Mono"/>
                <a:cs typeface="Roboto Mono"/>
                <a:sym typeface="Roboto Mono"/>
              </a:rPr>
              <a:t>closure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right at the location where it's invoked or passed as an argument to a function.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Lambda functions can be within or inside the thread creation moment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" y="875800"/>
            <a:ext cx="3837000" cy="18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125" y="2913300"/>
            <a:ext cx="2286155" cy="1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Functors                                        Member Functions</a:t>
            </a:r>
            <a:endParaRPr sz="25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0" y="1194675"/>
            <a:ext cx="3223300" cy="26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950" y="1084850"/>
            <a:ext cx="33813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6250" y="319400"/>
            <a:ext cx="52230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Static Member Functions</a:t>
            </a:r>
            <a:endParaRPr sz="25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87" y="1440150"/>
            <a:ext cx="3472025" cy="2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&amp; Detach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465800"/>
            <a:ext cx="82755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SLEEP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</a:t>
            </a:r>
            <a:r>
              <a:rPr lang="en" sz="1400"/>
              <a:t>td:: this_thread::sleep_for(chrono::seconds(3)) ---&gt; to make a thread sleep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DETACH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Detach newly created thread from parent thread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ALWAYS check if joinable( ) here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Double detach on same thread not allowed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Detached thread execution might be suspended if main </a:t>
            </a:r>
            <a:r>
              <a:rPr lang="en" sz="1400"/>
              <a:t>returns first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Either join or detach MUST be attributed to a thread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