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B26A-5804-4B47-82C1-5BFF0C60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C61EA-5EBB-46CD-A669-5D385811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352C-D2AC-42F7-A8A4-46DBFD7A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2FC6-FE58-45AF-BC92-EB454E3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B9EE-3C79-4D6D-877A-79D46EB2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8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FC9-26EB-4849-BF62-C59938E0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D46E6-BC1D-454F-A5C6-8338B4CB1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4165-6899-4CD3-A8DA-CC4ABA06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4DB8-ABC1-44F8-A366-79EAEB15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8EA8-9A5E-43CC-A010-A2FB7459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0A16E-AE17-4B6E-8B3D-80A4D9A1A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08F4-FFAA-44B9-91D4-9A09F75F7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6EA0-AC23-427B-9AE8-F05D16C0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3AC7-7438-435D-A9F1-5AF37DCC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35BF-2739-481D-BFE1-93170D6F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413-C43D-4FB9-9EC6-F01D1671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DF1E-B964-41D0-8870-B764C264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87E1-B36C-4F97-9B28-FBCAA7F2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BDB6-13CC-40B1-B582-36131B95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E707-CA50-4DD8-8441-EDBCB51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F3F2-5586-4EFC-BD6D-AA45232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9A7E6-E81A-41FA-B27D-F30E76EE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60F1-8FDD-4606-BE1A-187256A4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9D8D-7E7E-4816-90AF-1B317A0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D7C5-1DF4-4B5C-89AF-1AD6969C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A383-21DD-4E1F-B76E-7716FD7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9F3C-6C8F-4EB8-84C2-05FA194C3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C1184-9968-4B6A-AC6D-F7E57771F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6DF09-687A-4F4C-A51E-BAA366D1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43A0-C9A3-49E8-B9C2-70945F79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DAB1C-1FA8-40E0-BCCA-22AA8033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EA3F-09F7-4BA2-BCE4-78D65079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35ADB-ECFA-4C55-801B-E0E96AD9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4258-DDD9-48F5-9AD0-D804DBF6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AA6FA-8BAE-40B5-AE64-7665326A6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D571-C912-4682-BE70-2719AEC9F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CAA70-C1D6-4D01-8C87-05F6A2BF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70493-677A-4B1C-B9D6-317BFA8A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C2F72-9272-4903-803A-A4C202ED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008C-454E-4491-BB10-8D1170E1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AEE8D-1FA1-462E-9DCA-10A370DA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6BE8B-6A6B-4812-BE29-C7696DF6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C5B50-0955-4386-A0D6-A74E196C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B40D9-EF0B-4C30-9B04-9D77BEF6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3776-A4D2-45E3-AFE8-7B259A83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63E1-E284-4105-9CFF-4096B73B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B42F-58E3-4071-B5FD-99881854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93AC-EBCF-4F05-97C0-48127D30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F4E01-901F-4A05-968E-9513301BA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F86CD-2DA2-409C-86A9-DE33A56B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2A20-3513-4C30-9909-17E05C78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48F2D-5B44-4C8D-8794-0A149CA4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5349-A5B2-46A7-BFB8-8383261E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BCDF7-86C6-48D7-94F5-6502F3FC7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A57F7-F891-427E-880F-518341AF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C470-0579-4A53-9A16-85874E31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4D56B-6723-4FC5-9495-35B0256E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40D51-02D4-4013-AFD8-5E9B88A4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0CDF8-2262-4EDA-8B44-63740547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7F76-A847-4B63-A1A9-0B6FCC8C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282A-0E7D-4461-9928-3D4788B16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E40D-E08E-43D1-9226-9FCCBC2AC3C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C654-1351-442D-8836-1F372C456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7B20-B2B1-4F47-9615-33DB38433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221C-AB96-4094-8A42-D92E1536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81026-80C5-4999-B7B6-DAD0A277B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Computer Turn 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BF4B-9FF4-48F2-9AA8-A201B839E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07/03/2021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9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39E90A-08B3-4B4A-8CD8-9CE4D7AD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Terminology + Generals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4B0F-9FEC-4B42-B73F-5D79A458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Interrupt: All other programs stop running to service the “interrupt routine” </a:t>
            </a:r>
            <a:r>
              <a:rPr lang="en-US" sz="2400" dirty="0">
                <a:sym typeface="Wingdings" panose="05000000000000000000" pitchFamily="2" charset="2"/>
              </a:rPr>
              <a:t> highest priority</a:t>
            </a:r>
          </a:p>
          <a:p>
            <a:r>
              <a:rPr lang="en-US" sz="2400" dirty="0">
                <a:sym typeface="Wingdings" panose="05000000000000000000" pitchFamily="2" charset="2"/>
              </a:rPr>
              <a:t>HW has greater priority than SW </a:t>
            </a:r>
          </a:p>
          <a:p>
            <a:r>
              <a:rPr lang="en-US" sz="2400" dirty="0"/>
              <a:t>NVIC: Priority organizer (highest priority peripheral that determines every other priority)</a:t>
            </a:r>
          </a:p>
        </p:txBody>
      </p:sp>
    </p:spTree>
    <p:extLst>
      <p:ext uri="{BB962C8B-B14F-4D97-AF65-F5344CB8AC3E}">
        <p14:creationId xmlns:p14="http://schemas.microsoft.com/office/powerpoint/2010/main" val="155075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D5DA9-B4CA-4F3D-8BDA-220B220F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2" y="307218"/>
            <a:ext cx="11032896" cy="65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8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1A91C-357F-450C-82E5-BA4B2A82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Boot Loader 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0211D6CD-266C-490C-8FA9-FF2E9AA45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6396" y="2277036"/>
            <a:ext cx="5814239" cy="346115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Hardcoded into ROM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Responsible for bringing in OS (kernel), helps to decide with to run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BL is hardcoded in ROM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dirty="0"/>
              <a:t>When does this happen: </a:t>
            </a:r>
            <a:r>
              <a:rPr lang="en-US" sz="2000" dirty="0"/>
              <a:t>ISR (Interrupt Service Routine) (SW) copies BL from ROM to </a:t>
            </a:r>
            <a:r>
              <a:rPr lang="en-US" sz="2000" dirty="0" err="1"/>
              <a:t>sRam</a:t>
            </a:r>
            <a:r>
              <a:rPr lang="en-US" sz="2000" dirty="0"/>
              <a:t> and returns to the first line of the BL’s program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Program takes OS from the disk and takes it into RAM </a:t>
            </a:r>
            <a:r>
              <a:rPr lang="en-US" sz="2000" dirty="0">
                <a:highlight>
                  <a:srgbClr val="FFFF00"/>
                </a:highlight>
              </a:rPr>
              <a:t>(Accesses the disk through Root FS)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At the end of this step, PC points to line 1 in the OS’s designated program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D09A-1F68-448B-8A34-7B7E4A9D9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613" r="17367" b="65896"/>
          <a:stretch/>
        </p:blipFill>
        <p:spPr>
          <a:xfrm>
            <a:off x="5139303" y="130559"/>
            <a:ext cx="2507295" cy="2210153"/>
          </a:xfrm>
          <a:prstGeom prst="rect">
            <a:avLst/>
          </a:prstGeom>
        </p:spPr>
      </p:pic>
      <p:sp>
        <p:nvSpPr>
          <p:cNvPr id="84" name="Rectangle 5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5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0EF65-585B-4B12-ACDA-E3B613F78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7087">
            <a:off x="7599510" y="443280"/>
            <a:ext cx="904875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29023E-3E3B-4D2A-97BD-FC2BFFDA5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925" y="1235635"/>
            <a:ext cx="3565585" cy="4556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30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13B5-E443-4E16-81F7-F741AC4C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9774C-3C5F-4333-8395-4074E8732C49}"/>
              </a:ext>
            </a:extLst>
          </p:cNvPr>
          <p:cNvSpPr txBox="1"/>
          <p:nvPr/>
        </p:nvSpPr>
        <p:spPr>
          <a:xfrm>
            <a:off x="971550" y="1905000"/>
            <a:ext cx="1024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Summary: Determines which program can access which resources</a:t>
            </a:r>
          </a:p>
        </p:txBody>
      </p:sp>
    </p:spTree>
    <p:extLst>
      <p:ext uri="{BB962C8B-B14F-4D97-AF65-F5344CB8AC3E}">
        <p14:creationId xmlns:p14="http://schemas.microsoft.com/office/powerpoint/2010/main" val="329351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ABCCD-8721-494D-A08A-0211B0BF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Turn On Steps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39C7A-E685-4119-AF58-8693BB7B85BA}"/>
              </a:ext>
            </a:extLst>
          </p:cNvPr>
          <p:cNvSpPr txBox="1"/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Lunches Init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Init is in charge of partitioning the RAM into the following sections </a:t>
            </a:r>
            <a:r>
              <a:rPr lang="en-US" sz="1700" dirty="0">
                <a:sym typeface="Wingdings" panose="05000000000000000000" pitchFamily="2" charset="2"/>
              </a:rPr>
              <a:t></a:t>
            </a:r>
            <a:endParaRPr lang="en-US" sz="17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Looks at </a:t>
            </a:r>
            <a:r>
              <a:rPr lang="en-US" sz="1700" dirty="0" err="1"/>
              <a:t>init</a:t>
            </a:r>
            <a:r>
              <a:rPr lang="en-US" sz="1700" dirty="0"/>
              <a:t> table (hardware information of the user) in disk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For every line, </a:t>
            </a:r>
            <a:r>
              <a:rPr lang="en-US" sz="1700" dirty="0" err="1"/>
              <a:t>init</a:t>
            </a:r>
            <a:r>
              <a:rPr lang="en-US" sz="1700" dirty="0"/>
              <a:t> launches a Getty (another file that compares username and password)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Getty launches Shell and ends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25CA4-0C42-46AF-A239-5DA3D94B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0" y="2112883"/>
            <a:ext cx="3217333" cy="32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Computer Turn On Process</vt:lpstr>
      <vt:lpstr>Terminology + Generals </vt:lpstr>
      <vt:lpstr>PowerPoint Presentation</vt:lpstr>
      <vt:lpstr>Boot Loader </vt:lpstr>
      <vt:lpstr>What is the OS?</vt:lpstr>
      <vt:lpstr>Turn On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Turn On Process</dc:title>
  <dc:creator>Satish, Neha (N.)</dc:creator>
  <cp:lastModifiedBy>Satish, Neha (N.)</cp:lastModifiedBy>
  <cp:revision>1</cp:revision>
  <dcterms:created xsi:type="dcterms:W3CDTF">2021-07-07T03:51:26Z</dcterms:created>
  <dcterms:modified xsi:type="dcterms:W3CDTF">2021-07-07T03:53:00Z</dcterms:modified>
</cp:coreProperties>
</file>