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50" d="100"/>
          <a:sy n="50" d="100"/>
        </p:scale>
        <p:origin x="6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5F730-592F-4045-A846-CDE6E46310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230576-C75C-4044-A6DA-2658DB438AFE}">
      <dgm:prSet/>
      <dgm:spPr/>
      <dgm:t>
        <a:bodyPr/>
        <a:lstStyle/>
        <a:p>
          <a:r>
            <a:rPr lang="en-US"/>
            <a:t>B is a callee, so all callee regs are saved</a:t>
          </a:r>
        </a:p>
      </dgm:t>
    </dgm:pt>
    <dgm:pt modelId="{F0EB1BD1-4F1B-4619-8DC1-88F1B7B8B90E}" type="parTrans" cxnId="{6EE6CD47-D284-4464-9D54-21BDC7DBAF3D}">
      <dgm:prSet/>
      <dgm:spPr/>
      <dgm:t>
        <a:bodyPr/>
        <a:lstStyle/>
        <a:p>
          <a:endParaRPr lang="en-US"/>
        </a:p>
      </dgm:t>
    </dgm:pt>
    <dgm:pt modelId="{374BD313-CF86-4DC7-ACAA-453F399A5074}" type="sibTrans" cxnId="{6EE6CD47-D284-4464-9D54-21BDC7DBAF3D}">
      <dgm:prSet/>
      <dgm:spPr/>
      <dgm:t>
        <a:bodyPr/>
        <a:lstStyle/>
        <a:p>
          <a:endParaRPr lang="en-US"/>
        </a:p>
      </dgm:t>
    </dgm:pt>
    <dgm:pt modelId="{D6125158-343C-4F1E-80D1-F25DCCAE5AE2}">
      <dgm:prSet/>
      <dgm:spPr/>
      <dgm:t>
        <a:bodyPr/>
        <a:lstStyle/>
        <a:p>
          <a:r>
            <a:rPr lang="en-US"/>
            <a:t>B runs </a:t>
          </a:r>
        </a:p>
      </dgm:t>
    </dgm:pt>
    <dgm:pt modelId="{B22A4B3E-3C8D-4086-AF2E-1F8EFE6A6118}" type="parTrans" cxnId="{4E1723F5-C087-4FEF-90AC-936B2C394353}">
      <dgm:prSet/>
      <dgm:spPr/>
      <dgm:t>
        <a:bodyPr/>
        <a:lstStyle/>
        <a:p>
          <a:endParaRPr lang="en-US"/>
        </a:p>
      </dgm:t>
    </dgm:pt>
    <dgm:pt modelId="{2859D2C2-FB47-4D49-930D-1B5D55795970}" type="sibTrans" cxnId="{4E1723F5-C087-4FEF-90AC-936B2C394353}">
      <dgm:prSet/>
      <dgm:spPr/>
      <dgm:t>
        <a:bodyPr/>
        <a:lstStyle/>
        <a:p>
          <a:endParaRPr lang="en-US"/>
        </a:p>
      </dgm:t>
    </dgm:pt>
    <dgm:pt modelId="{6E3C5CEF-E75A-44C3-98DD-31A396FBD6A0}">
      <dgm:prSet/>
      <dgm:spPr/>
      <dgm:t>
        <a:bodyPr/>
        <a:lstStyle/>
        <a:p>
          <a:r>
            <a:rPr lang="en-US"/>
            <a:t>Restore all callee regs</a:t>
          </a:r>
        </a:p>
      </dgm:t>
    </dgm:pt>
    <dgm:pt modelId="{A5E60241-4B46-4ADA-BC00-912D5F906C61}" type="parTrans" cxnId="{EFD75808-F6D2-475C-A006-C1C8C1ECF454}">
      <dgm:prSet/>
      <dgm:spPr/>
      <dgm:t>
        <a:bodyPr/>
        <a:lstStyle/>
        <a:p>
          <a:endParaRPr lang="en-US"/>
        </a:p>
      </dgm:t>
    </dgm:pt>
    <dgm:pt modelId="{77107906-21BA-47F4-B8A3-10868F27D179}" type="sibTrans" cxnId="{EFD75808-F6D2-475C-A006-C1C8C1ECF454}">
      <dgm:prSet/>
      <dgm:spPr/>
      <dgm:t>
        <a:bodyPr/>
        <a:lstStyle/>
        <a:p>
          <a:endParaRPr lang="en-US"/>
        </a:p>
      </dgm:t>
    </dgm:pt>
    <dgm:pt modelId="{6D290B6D-0D1F-46A9-BD45-AD7B6BBEDA2C}">
      <dgm:prSet/>
      <dgm:spPr/>
      <dgm:t>
        <a:bodyPr/>
        <a:lstStyle/>
        <a:p>
          <a:r>
            <a:rPr lang="en-US"/>
            <a:t>Put return value in register </a:t>
          </a:r>
        </a:p>
      </dgm:t>
    </dgm:pt>
    <dgm:pt modelId="{FCDAD132-CE9F-4199-82AE-D0D1E41BA30F}" type="parTrans" cxnId="{889F5A55-C383-4928-875E-442D748B9071}">
      <dgm:prSet/>
      <dgm:spPr/>
      <dgm:t>
        <a:bodyPr/>
        <a:lstStyle/>
        <a:p>
          <a:endParaRPr lang="en-US"/>
        </a:p>
      </dgm:t>
    </dgm:pt>
    <dgm:pt modelId="{C67DE927-122D-4443-B5A5-C7CAB95EB495}" type="sibTrans" cxnId="{889F5A55-C383-4928-875E-442D748B9071}">
      <dgm:prSet/>
      <dgm:spPr/>
      <dgm:t>
        <a:bodyPr/>
        <a:lstStyle/>
        <a:p>
          <a:endParaRPr lang="en-US"/>
        </a:p>
      </dgm:t>
    </dgm:pt>
    <dgm:pt modelId="{85FA8C36-9F1B-4B2C-B59D-1B1103A106DE}">
      <dgm:prSet/>
      <dgm:spPr/>
      <dgm:t>
        <a:bodyPr/>
        <a:lstStyle/>
        <a:p>
          <a:r>
            <a:rPr lang="en-US"/>
            <a:t>Pop the stack (SP is now at the bottom of A)</a:t>
          </a:r>
        </a:p>
      </dgm:t>
    </dgm:pt>
    <dgm:pt modelId="{C9E1A985-7A14-4966-805A-443A8946A1CF}" type="parTrans" cxnId="{D22A3F04-3B1D-4F2C-8EF9-6DFCAAF257C3}">
      <dgm:prSet/>
      <dgm:spPr/>
      <dgm:t>
        <a:bodyPr/>
        <a:lstStyle/>
        <a:p>
          <a:endParaRPr lang="en-US"/>
        </a:p>
      </dgm:t>
    </dgm:pt>
    <dgm:pt modelId="{D1AA139A-9614-40AC-8249-69FDB5F8CE4F}" type="sibTrans" cxnId="{D22A3F04-3B1D-4F2C-8EF9-6DFCAAF257C3}">
      <dgm:prSet/>
      <dgm:spPr/>
      <dgm:t>
        <a:bodyPr/>
        <a:lstStyle/>
        <a:p>
          <a:endParaRPr lang="en-US"/>
        </a:p>
      </dgm:t>
    </dgm:pt>
    <dgm:pt modelId="{14F15187-4265-416B-8328-25B8D69F469A}">
      <dgm:prSet/>
      <dgm:spPr/>
      <dgm:t>
        <a:bodyPr/>
        <a:lstStyle/>
        <a:p>
          <a:r>
            <a:rPr lang="en-US"/>
            <a:t>brX30 (break)</a:t>
          </a:r>
        </a:p>
      </dgm:t>
    </dgm:pt>
    <dgm:pt modelId="{2835E277-C819-4D8C-B587-CF879AED48F3}" type="parTrans" cxnId="{875FE0E2-9DB1-41AE-A86B-1462F593D38D}">
      <dgm:prSet/>
      <dgm:spPr/>
      <dgm:t>
        <a:bodyPr/>
        <a:lstStyle/>
        <a:p>
          <a:endParaRPr lang="en-US"/>
        </a:p>
      </dgm:t>
    </dgm:pt>
    <dgm:pt modelId="{A1B38349-9CDD-412C-A455-D61B925B64AA}" type="sibTrans" cxnId="{875FE0E2-9DB1-41AE-A86B-1462F593D38D}">
      <dgm:prSet/>
      <dgm:spPr/>
      <dgm:t>
        <a:bodyPr/>
        <a:lstStyle/>
        <a:p>
          <a:endParaRPr lang="en-US"/>
        </a:p>
      </dgm:t>
    </dgm:pt>
    <dgm:pt modelId="{352ACC5F-0340-4690-9ACD-F7C32B2615BB}" type="pres">
      <dgm:prSet presAssocID="{8125F730-592F-4045-A846-CDE6E46310DE}" presName="linear" presStyleCnt="0">
        <dgm:presLayoutVars>
          <dgm:animLvl val="lvl"/>
          <dgm:resizeHandles val="exact"/>
        </dgm:presLayoutVars>
      </dgm:prSet>
      <dgm:spPr/>
    </dgm:pt>
    <dgm:pt modelId="{D75B24FF-FEAF-4B29-AB4C-9AF13F80A602}" type="pres">
      <dgm:prSet presAssocID="{AA230576-C75C-4044-A6DA-2658DB438A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9E875F3-AFBA-4BC0-8918-9D185D9E8823}" type="pres">
      <dgm:prSet presAssocID="{374BD313-CF86-4DC7-ACAA-453F399A5074}" presName="spacer" presStyleCnt="0"/>
      <dgm:spPr/>
    </dgm:pt>
    <dgm:pt modelId="{6CEA3CA1-66B7-4A51-A20A-4D8C506C0ED6}" type="pres">
      <dgm:prSet presAssocID="{D6125158-343C-4F1E-80D1-F25DCCAE5A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3A8B2BA-08CB-41D1-9F7E-D17840F4B349}" type="pres">
      <dgm:prSet presAssocID="{2859D2C2-FB47-4D49-930D-1B5D55795970}" presName="spacer" presStyleCnt="0"/>
      <dgm:spPr/>
    </dgm:pt>
    <dgm:pt modelId="{D3AF2DB2-38F7-4842-82B6-7335F9A28139}" type="pres">
      <dgm:prSet presAssocID="{6E3C5CEF-E75A-44C3-98DD-31A396FBD6A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1F73EE-94CC-4A72-9099-FA6128A9CD35}" type="pres">
      <dgm:prSet presAssocID="{77107906-21BA-47F4-B8A3-10868F27D179}" presName="spacer" presStyleCnt="0"/>
      <dgm:spPr/>
    </dgm:pt>
    <dgm:pt modelId="{815765D1-1724-4E8E-B7FE-FB19F4E87A8F}" type="pres">
      <dgm:prSet presAssocID="{6D290B6D-0D1F-46A9-BD45-AD7B6BBEDA2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EC5C330-751B-4E98-8841-578BFE698695}" type="pres">
      <dgm:prSet presAssocID="{C67DE927-122D-4443-B5A5-C7CAB95EB495}" presName="spacer" presStyleCnt="0"/>
      <dgm:spPr/>
    </dgm:pt>
    <dgm:pt modelId="{897CAEB6-853E-48B9-8C08-AF7A5A2997C9}" type="pres">
      <dgm:prSet presAssocID="{85FA8C36-9F1B-4B2C-B59D-1B1103A106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259E39-B5D4-45AD-8C61-B7F0982E0694}" type="pres">
      <dgm:prSet presAssocID="{D1AA139A-9614-40AC-8249-69FDB5F8CE4F}" presName="spacer" presStyleCnt="0"/>
      <dgm:spPr/>
    </dgm:pt>
    <dgm:pt modelId="{1708188B-C8E6-4582-9158-1E136047631B}" type="pres">
      <dgm:prSet presAssocID="{14F15187-4265-416B-8328-25B8D69F469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22A3F04-3B1D-4F2C-8EF9-6DFCAAF257C3}" srcId="{8125F730-592F-4045-A846-CDE6E46310DE}" destId="{85FA8C36-9F1B-4B2C-B59D-1B1103A106DE}" srcOrd="4" destOrd="0" parTransId="{C9E1A985-7A14-4966-805A-443A8946A1CF}" sibTransId="{D1AA139A-9614-40AC-8249-69FDB5F8CE4F}"/>
    <dgm:cxn modelId="{EFD75808-F6D2-475C-A006-C1C8C1ECF454}" srcId="{8125F730-592F-4045-A846-CDE6E46310DE}" destId="{6E3C5CEF-E75A-44C3-98DD-31A396FBD6A0}" srcOrd="2" destOrd="0" parTransId="{A5E60241-4B46-4ADA-BC00-912D5F906C61}" sibTransId="{77107906-21BA-47F4-B8A3-10868F27D179}"/>
    <dgm:cxn modelId="{379CE639-BF90-46B2-88E0-7BF0D01693A3}" type="presOf" srcId="{6D290B6D-0D1F-46A9-BD45-AD7B6BBEDA2C}" destId="{815765D1-1724-4E8E-B7FE-FB19F4E87A8F}" srcOrd="0" destOrd="0" presId="urn:microsoft.com/office/officeart/2005/8/layout/vList2"/>
    <dgm:cxn modelId="{6EE6CD47-D284-4464-9D54-21BDC7DBAF3D}" srcId="{8125F730-592F-4045-A846-CDE6E46310DE}" destId="{AA230576-C75C-4044-A6DA-2658DB438AFE}" srcOrd="0" destOrd="0" parTransId="{F0EB1BD1-4F1B-4619-8DC1-88F1B7B8B90E}" sibTransId="{374BD313-CF86-4DC7-ACAA-453F399A5074}"/>
    <dgm:cxn modelId="{3C934450-7AD7-4AB2-B6E0-72751F8B6597}" type="presOf" srcId="{6E3C5CEF-E75A-44C3-98DD-31A396FBD6A0}" destId="{D3AF2DB2-38F7-4842-82B6-7335F9A28139}" srcOrd="0" destOrd="0" presId="urn:microsoft.com/office/officeart/2005/8/layout/vList2"/>
    <dgm:cxn modelId="{889F5A55-C383-4928-875E-442D748B9071}" srcId="{8125F730-592F-4045-A846-CDE6E46310DE}" destId="{6D290B6D-0D1F-46A9-BD45-AD7B6BBEDA2C}" srcOrd="3" destOrd="0" parTransId="{FCDAD132-CE9F-4199-82AE-D0D1E41BA30F}" sibTransId="{C67DE927-122D-4443-B5A5-C7CAB95EB495}"/>
    <dgm:cxn modelId="{71847356-985E-469E-B084-D6093E33A198}" type="presOf" srcId="{D6125158-343C-4F1E-80D1-F25DCCAE5AE2}" destId="{6CEA3CA1-66B7-4A51-A20A-4D8C506C0ED6}" srcOrd="0" destOrd="0" presId="urn:microsoft.com/office/officeart/2005/8/layout/vList2"/>
    <dgm:cxn modelId="{4005F489-3EF9-4C75-90BF-883A282C802B}" type="presOf" srcId="{AA230576-C75C-4044-A6DA-2658DB438AFE}" destId="{D75B24FF-FEAF-4B29-AB4C-9AF13F80A602}" srcOrd="0" destOrd="0" presId="urn:microsoft.com/office/officeart/2005/8/layout/vList2"/>
    <dgm:cxn modelId="{28390294-F507-413B-9B10-C032D1FE6C49}" type="presOf" srcId="{85FA8C36-9F1B-4B2C-B59D-1B1103A106DE}" destId="{897CAEB6-853E-48B9-8C08-AF7A5A2997C9}" srcOrd="0" destOrd="0" presId="urn:microsoft.com/office/officeart/2005/8/layout/vList2"/>
    <dgm:cxn modelId="{394EC1D1-2023-401C-964A-8398E2D8DED5}" type="presOf" srcId="{14F15187-4265-416B-8328-25B8D69F469A}" destId="{1708188B-C8E6-4582-9158-1E136047631B}" srcOrd="0" destOrd="0" presId="urn:microsoft.com/office/officeart/2005/8/layout/vList2"/>
    <dgm:cxn modelId="{875FE0E2-9DB1-41AE-A86B-1462F593D38D}" srcId="{8125F730-592F-4045-A846-CDE6E46310DE}" destId="{14F15187-4265-416B-8328-25B8D69F469A}" srcOrd="5" destOrd="0" parTransId="{2835E277-C819-4D8C-B587-CF879AED48F3}" sibTransId="{A1B38349-9CDD-412C-A455-D61B925B64AA}"/>
    <dgm:cxn modelId="{7611CBF1-E3E2-4474-B2FB-DC9CC3E826D8}" type="presOf" srcId="{8125F730-592F-4045-A846-CDE6E46310DE}" destId="{352ACC5F-0340-4690-9ACD-F7C32B2615BB}" srcOrd="0" destOrd="0" presId="urn:microsoft.com/office/officeart/2005/8/layout/vList2"/>
    <dgm:cxn modelId="{4E1723F5-C087-4FEF-90AC-936B2C394353}" srcId="{8125F730-592F-4045-A846-CDE6E46310DE}" destId="{D6125158-343C-4F1E-80D1-F25DCCAE5AE2}" srcOrd="1" destOrd="0" parTransId="{B22A4B3E-3C8D-4086-AF2E-1F8EFE6A6118}" sibTransId="{2859D2C2-FB47-4D49-930D-1B5D55795970}"/>
    <dgm:cxn modelId="{B7751DA7-839D-4FB5-B290-C7C67FF372FB}" type="presParOf" srcId="{352ACC5F-0340-4690-9ACD-F7C32B2615BB}" destId="{D75B24FF-FEAF-4B29-AB4C-9AF13F80A602}" srcOrd="0" destOrd="0" presId="urn:microsoft.com/office/officeart/2005/8/layout/vList2"/>
    <dgm:cxn modelId="{13F360BC-4D2D-498A-84E1-3A06ACCB229A}" type="presParOf" srcId="{352ACC5F-0340-4690-9ACD-F7C32B2615BB}" destId="{19E875F3-AFBA-4BC0-8918-9D185D9E8823}" srcOrd="1" destOrd="0" presId="urn:microsoft.com/office/officeart/2005/8/layout/vList2"/>
    <dgm:cxn modelId="{3E942058-9D45-47AD-8411-F55392521F25}" type="presParOf" srcId="{352ACC5F-0340-4690-9ACD-F7C32B2615BB}" destId="{6CEA3CA1-66B7-4A51-A20A-4D8C506C0ED6}" srcOrd="2" destOrd="0" presId="urn:microsoft.com/office/officeart/2005/8/layout/vList2"/>
    <dgm:cxn modelId="{5A5F0151-37DE-4283-9142-78D06B7F3166}" type="presParOf" srcId="{352ACC5F-0340-4690-9ACD-F7C32B2615BB}" destId="{63A8B2BA-08CB-41D1-9F7E-D17840F4B349}" srcOrd="3" destOrd="0" presId="urn:microsoft.com/office/officeart/2005/8/layout/vList2"/>
    <dgm:cxn modelId="{5BD9163E-7A8B-45B3-A9B2-F1E8D1FEEB6E}" type="presParOf" srcId="{352ACC5F-0340-4690-9ACD-F7C32B2615BB}" destId="{D3AF2DB2-38F7-4842-82B6-7335F9A28139}" srcOrd="4" destOrd="0" presId="urn:microsoft.com/office/officeart/2005/8/layout/vList2"/>
    <dgm:cxn modelId="{4D9A2E32-0007-43F1-959A-172FF5EF3259}" type="presParOf" srcId="{352ACC5F-0340-4690-9ACD-F7C32B2615BB}" destId="{451F73EE-94CC-4A72-9099-FA6128A9CD35}" srcOrd="5" destOrd="0" presId="urn:microsoft.com/office/officeart/2005/8/layout/vList2"/>
    <dgm:cxn modelId="{5469687D-3529-45D3-99F3-CC97495CBDB4}" type="presParOf" srcId="{352ACC5F-0340-4690-9ACD-F7C32B2615BB}" destId="{815765D1-1724-4E8E-B7FE-FB19F4E87A8F}" srcOrd="6" destOrd="0" presId="urn:microsoft.com/office/officeart/2005/8/layout/vList2"/>
    <dgm:cxn modelId="{0FDC245E-85B0-48C4-924D-D78CB484224B}" type="presParOf" srcId="{352ACC5F-0340-4690-9ACD-F7C32B2615BB}" destId="{1EC5C330-751B-4E98-8841-578BFE698695}" srcOrd="7" destOrd="0" presId="urn:microsoft.com/office/officeart/2005/8/layout/vList2"/>
    <dgm:cxn modelId="{F01106DD-8BC8-4439-8429-D807E44F0FEE}" type="presParOf" srcId="{352ACC5F-0340-4690-9ACD-F7C32B2615BB}" destId="{897CAEB6-853E-48B9-8C08-AF7A5A2997C9}" srcOrd="8" destOrd="0" presId="urn:microsoft.com/office/officeart/2005/8/layout/vList2"/>
    <dgm:cxn modelId="{183E5E86-044F-4444-AC2E-3EA9F1352F01}" type="presParOf" srcId="{352ACC5F-0340-4690-9ACD-F7C32B2615BB}" destId="{1E259E39-B5D4-45AD-8C61-B7F0982E0694}" srcOrd="9" destOrd="0" presId="urn:microsoft.com/office/officeart/2005/8/layout/vList2"/>
    <dgm:cxn modelId="{2C20B301-BF21-4F23-9AAB-0F51D1EC02D8}" type="presParOf" srcId="{352ACC5F-0340-4690-9ACD-F7C32B2615BB}" destId="{1708188B-C8E6-4582-9158-1E136047631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B24FF-FEAF-4B29-AB4C-9AF13F80A602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 is a callee, so all callee regs are saved</a:t>
          </a:r>
        </a:p>
      </dsp:txBody>
      <dsp:txXfrm>
        <a:off x="31613" y="70097"/>
        <a:ext cx="10452374" cy="584369"/>
      </dsp:txXfrm>
    </dsp:sp>
    <dsp:sp modelId="{6CEA3CA1-66B7-4A51-A20A-4D8C506C0ED6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 runs </a:t>
          </a:r>
        </a:p>
      </dsp:txBody>
      <dsp:txXfrm>
        <a:off x="31613" y="795452"/>
        <a:ext cx="10452374" cy="584369"/>
      </dsp:txXfrm>
    </dsp:sp>
    <dsp:sp modelId="{D3AF2DB2-38F7-4842-82B6-7335F9A28139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Restore all callee regs</a:t>
          </a:r>
        </a:p>
      </dsp:txBody>
      <dsp:txXfrm>
        <a:off x="31613" y="1520807"/>
        <a:ext cx="10452374" cy="584369"/>
      </dsp:txXfrm>
    </dsp:sp>
    <dsp:sp modelId="{815765D1-1724-4E8E-B7FE-FB19F4E87A8F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Put return value in register </a:t>
          </a:r>
        </a:p>
      </dsp:txBody>
      <dsp:txXfrm>
        <a:off x="31613" y="2246162"/>
        <a:ext cx="10452374" cy="584369"/>
      </dsp:txXfrm>
    </dsp:sp>
    <dsp:sp modelId="{897CAEB6-853E-48B9-8C08-AF7A5A2997C9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Pop the stack (SP is now at the bottom of A)</a:t>
          </a:r>
        </a:p>
      </dsp:txBody>
      <dsp:txXfrm>
        <a:off x="31613" y="2971517"/>
        <a:ext cx="10452374" cy="584369"/>
      </dsp:txXfrm>
    </dsp:sp>
    <dsp:sp modelId="{1708188B-C8E6-4582-9158-1E136047631B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brX30 (break)</a:t>
          </a:r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834F-FC1F-4D75-909B-01D866A4C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18DE8-7D69-4115-A059-D8693690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8911-7B02-474E-989D-43CBAF0E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BDAA-10B2-4ADF-A45E-D275F0E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8EF1-420F-454D-AB33-69EFF41D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68F2-D8F4-410D-9B12-AF859F4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4C79D-0710-4DFF-ADB5-928F1F6E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7A94-4052-46C4-997C-AC50E4D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E9EA-4D30-484C-9DDB-292CFCE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DDF4-386D-4335-9309-EC1D1E4F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10230-7689-4154-AF32-EF566EA4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90CBE-1711-404D-95B6-8566F572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30A9-DEC6-4A4F-912B-9B4D34C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586F-362A-42CE-A5FB-87917F84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985E-B4C9-4C79-9816-14A3142B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AC-C7FF-4950-A316-A6CA4AA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26BE-E47E-4DD9-B1CC-CA4EFA32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269A-2C00-461B-9DA2-39ECF923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938A-2EE3-4AC0-85F4-1A194105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BDE8-9B69-4D71-90C3-37E01959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89B4-5107-4E41-B6C0-0E21EC2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8583-07A0-448E-B43C-AF442CFA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7EA1-87CC-498B-B4FE-12B1E89B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156F-5C9E-43E1-A048-73542472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CB8A-31CF-4D87-A85A-53B35BF9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6DCB-1584-422E-9007-78CF6742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C208-282A-46B6-BEB2-E494AF5BC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A2C40-EEEF-455C-980A-1BBB439F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4D46-3D02-471D-AA4B-48EF0B5D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DC6C-4EF9-41A7-9251-2C5EB4C9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B6A-DDA6-496F-B61B-093FC48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4E5-DA7B-4B84-A0A3-7738AD3E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459D-7391-4E7D-9860-349CE216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27A93-ED63-4349-99DA-5F8AFEAF5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AEA92-DD8F-4E6F-8741-B097E434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3150-6D0B-40E5-A8E1-CDD977E1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32880-1B0C-493D-9EBA-FB57E15A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31CB7-0C18-477F-A021-4261A0FC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76A74-3912-4481-AA16-DEE65019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1B0-D61A-48BE-A50A-A69E12AF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FB38B-044C-4DA7-A81C-1A2987EF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6C198-E208-4FB4-807E-057B16F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146FC-2611-44D8-8E23-691F3B56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17E7-6F3E-4590-B6EC-45F197F4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A8C1-9259-401D-92BE-6E18D691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A63FF-EE10-4DC2-B7E7-06B7BE8A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3272-6CC5-479D-990C-050CCDE8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25F-CDBA-4455-84BD-B5FF1D5C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B477-F493-40A9-907B-88B885ED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40F0-4384-4FD3-9D6B-48614923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0CE1F-7403-46FA-9C1D-B2A2546F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9A15-D71B-4176-B8B1-38DF3046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66C5-1DDF-48A5-A66A-B0C31D80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04D8-44A9-4B78-B74F-7D873B577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DF68-58F8-46BB-BA8A-DF5DCDDF1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EAC7-84A8-4C3F-A046-079291E2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1B479-2671-4446-985F-2CA4B670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A455A-65C3-4A47-9C42-87E82FC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180FE-D5BF-4414-A8E4-324008D2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8A6A8-8698-489F-B6CD-6CA341E5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30F9-30F6-4549-8AEC-9C3B7BB6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C139-FCA5-466B-BA07-A64E28353FD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7D80-D582-4463-A0E6-0DE103D33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2BB6B-D7F6-4149-A2AD-D9CC37B2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8889-B4EC-483D-884E-3C681388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6AAF1-811F-41C6-89A5-59B1695E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Function Calling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9795B-1A08-44A4-867C-1733FEEB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07/05/2021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6F75-6CF3-4837-82B5-CD371E63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69318"/>
            <a:ext cx="10515600" cy="1325563"/>
          </a:xfrm>
        </p:spPr>
        <p:txBody>
          <a:bodyPr/>
          <a:lstStyle/>
          <a:p>
            <a:r>
              <a:rPr lang="en-US" dirty="0"/>
              <a:t>Stack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E501-9EBB-4E3A-A50C-7D7EB2E10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Ascending Stack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EBF13B-7682-4275-A41E-E3168338F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9328"/>
          <a:stretch/>
        </p:blipFill>
        <p:spPr>
          <a:xfrm>
            <a:off x="836612" y="2505075"/>
            <a:ext cx="3047552" cy="39379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540EE-B2B4-4427-B3AD-8846F733E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Descending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1D1BA5-259A-4614-8181-ED6558F4BE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52216" r="1"/>
          <a:stretch/>
        </p:blipFill>
        <p:spPr>
          <a:xfrm>
            <a:off x="6172200" y="2505075"/>
            <a:ext cx="2910466" cy="39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3ADA22-64E7-403C-A9C5-E96D02AB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69318"/>
            <a:ext cx="10515600" cy="1325563"/>
          </a:xfrm>
        </p:spPr>
        <p:txBody>
          <a:bodyPr/>
          <a:lstStyle/>
          <a:p>
            <a:r>
              <a:rPr lang="en-US" dirty="0"/>
              <a:t>Stack Types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B4344B-066E-4390-BC76-9C07C398677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Ascending Stack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04FE159A-60C0-4173-BC2F-D43E94421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28"/>
          <a:stretch/>
        </p:blipFill>
        <p:spPr>
          <a:xfrm>
            <a:off x="918657" y="2458252"/>
            <a:ext cx="2910466" cy="3760778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52A893-787B-4057-8F7B-1BDAD94DF61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Descending Stack</a:t>
            </a:r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AA75B8A6-5154-44D0-B32D-993F75CD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16" r="1"/>
          <a:stretch/>
        </p:blipFill>
        <p:spPr>
          <a:xfrm>
            <a:off x="6370636" y="2458252"/>
            <a:ext cx="2773364" cy="38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7CFC52-DFD3-409C-BA5F-6FF35661AC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20912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Pointer points to current top </a:t>
            </a:r>
            <a:r>
              <a:rPr lang="en-US">
                <a:sym typeface="Wingdings" panose="05000000000000000000" pitchFamily="2" charset="2"/>
              </a:rPr>
              <a:t> Full Stack </a:t>
            </a:r>
          </a:p>
          <a:p>
            <a:r>
              <a:rPr lang="en-US"/>
              <a:t>Pointer points to the one above the current top </a:t>
            </a:r>
            <a:r>
              <a:rPr lang="en-US">
                <a:sym typeface="Wingdings" panose="05000000000000000000" pitchFamily="2" charset="2"/>
              </a:rPr>
              <a:t> Empty Stack </a:t>
            </a:r>
          </a:p>
          <a:p>
            <a:r>
              <a:rPr lang="en-US">
                <a:sym typeface="Wingdings" panose="05000000000000000000" pitchFamily="2" charset="2"/>
              </a:rPr>
              <a:t>Combos: Full Ascending, Full Descending </a:t>
            </a:r>
            <a:r>
              <a:rPr lang="en-US" b="1">
                <a:sym typeface="Wingdings" panose="05000000000000000000" pitchFamily="2" charset="2"/>
              </a:rPr>
              <a:t>(ARM)</a:t>
            </a:r>
            <a:r>
              <a:rPr lang="en-US">
                <a:sym typeface="Wingdings" panose="05000000000000000000" pitchFamily="2" charset="2"/>
              </a:rPr>
              <a:t>,</a:t>
            </a:r>
            <a:r>
              <a:rPr lang="en-US" b="1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Empty Ascending, Empty Descending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7F8FD5C-9035-4A2A-B79D-F502E18A905D}"/>
              </a:ext>
            </a:extLst>
          </p:cNvPr>
          <p:cNvSpPr txBox="1">
            <a:spLocks/>
          </p:cNvSpPr>
          <p:nvPr/>
        </p:nvSpPr>
        <p:spPr>
          <a:xfrm>
            <a:off x="838200" y="3034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Linker Configuration File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B8B167-C5B3-4372-A0FD-DAFC49A8B9A0}"/>
              </a:ext>
            </a:extLst>
          </p:cNvPr>
          <p:cNvSpPr txBox="1">
            <a:spLocks/>
          </p:cNvSpPr>
          <p:nvPr/>
        </p:nvSpPr>
        <p:spPr>
          <a:xfrm>
            <a:off x="838200" y="4427812"/>
            <a:ext cx="10515600" cy="120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Determines start and end address of each denomination of the stack</a:t>
            </a:r>
          </a:p>
          <a:p>
            <a:r>
              <a:rPr lang="en-US" dirty="0"/>
              <a:t>Stack overflow: When these addresses are betrayed (causes interrupt)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A36F2F-BD5D-48D4-8D9C-87872EE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Stack Combos</a:t>
            </a:r>
          </a:p>
        </p:txBody>
      </p:sp>
    </p:spTree>
    <p:extLst>
      <p:ext uri="{BB962C8B-B14F-4D97-AF65-F5344CB8AC3E}">
        <p14:creationId xmlns:p14="http://schemas.microsoft.com/office/powerpoint/2010/main" val="148048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774FD2-5F06-47AA-A822-FEFFB504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Types of Registers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39081E-425F-4B1D-94A6-4DD8A1B11F53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General Purpose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209FBF7-881C-4E88-BCE5-871EC4FB42B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X0 to X31 </a:t>
            </a:r>
          </a:p>
          <a:p>
            <a:r>
              <a:rPr lang="en-US"/>
              <a:t>Caller, Callee determined by architects 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5600C3-8AAE-4518-A827-4AD7BFFAEFFE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Special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6DF50E-25B2-4703-8EC0-489A334CCD1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PC</a:t>
            </a:r>
          </a:p>
          <a:p>
            <a:r>
              <a:rPr lang="en-US"/>
              <a:t>Status Registers </a:t>
            </a:r>
          </a:p>
          <a:p>
            <a:pPr lvl="1"/>
            <a:r>
              <a:rPr lang="en-US"/>
              <a:t>Application Status Reg (ASR) </a:t>
            </a:r>
            <a:r>
              <a:rPr lang="en-US">
                <a:sym typeface="Wingdings" panose="05000000000000000000" pitchFamily="2" charset="2"/>
              </a:rPr>
              <a:t> flags used for compare and branch 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Interrupt Status Reg  What current interrupt is being searched (HW) 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Exception Status Reg  same as above but HW </a:t>
            </a:r>
          </a:p>
          <a:p>
            <a:pPr lvl="1"/>
            <a:r>
              <a:rPr lang="en-US"/>
              <a:t>Control Reg (or Word) </a:t>
            </a:r>
            <a:r>
              <a:rPr lang="en-US">
                <a:sym typeface="Wingdings" panose="05000000000000000000" pitchFamily="2" charset="2"/>
              </a:rPr>
              <a:t> bits you set to control the CPU properties</a:t>
            </a:r>
            <a:endParaRPr lang="en-US"/>
          </a:p>
          <a:p>
            <a:r>
              <a:rPr lang="en-US"/>
              <a:t>Stack Pointer </a:t>
            </a:r>
          </a:p>
          <a:p>
            <a:pPr lvl="1"/>
            <a:r>
              <a:rPr lang="en-US"/>
              <a:t>SP determines if MSP or PSP </a:t>
            </a:r>
          </a:p>
          <a:p>
            <a:pPr lvl="1"/>
            <a:r>
              <a:rPr lang="en-US"/>
              <a:t>MSP (Main which the OS uses)</a:t>
            </a:r>
          </a:p>
          <a:p>
            <a:pPr lvl="1"/>
            <a:r>
              <a:rPr lang="en-US"/>
              <a:t>PSP (user)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A821-51FB-49FE-B5A0-34868FD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Calling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C7E08-2975-4111-AC7B-005057A6D5E5}"/>
              </a:ext>
            </a:extLst>
          </p:cNvPr>
          <p:cNvSpPr txBox="1"/>
          <p:nvPr/>
        </p:nvSpPr>
        <p:spPr>
          <a:xfrm>
            <a:off x="4088929" y="962167"/>
            <a:ext cx="6858113" cy="474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Determine Caller or Callee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How many arguments are passed to the function (params)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Fit in as many params as possible into caller regs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Push rest into stack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C++, this pointer MUST be pushed onto stack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Push return address onto stack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Create space for local variables in stack (add n to SP </a:t>
            </a:r>
            <a:r>
              <a:rPr lang="en-US" sz="2000">
                <a:sym typeface="Wingdings" panose="05000000000000000000" pitchFamily="2" charset="2"/>
              </a:rPr>
              <a:t> SP = SP+n)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pitchFamily="2" charset="2"/>
              </a:rPr>
              <a:t>Call the function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ym typeface="Wingdings" panose="05000000000000000000" pitchFamily="2" charset="2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Wingdings" panose="05000000000000000000" pitchFamily="2" charset="2"/>
              </a:rPr>
              <a:t>*Some architectures (e.g. ARM) saves return address in a register, so don’t have to pus the return address onto the stack. 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56E5F-52AC-4BF7-895B-885AAC4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before B runs E.G.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CAC9-AF59-4FBC-8B88-989DCF92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 err="1"/>
              <a:t>Fnc</a:t>
            </a:r>
            <a:r>
              <a:rPr lang="en-US" sz="1700" dirty="0"/>
              <a:t> A(</a:t>
            </a:r>
            <a:r>
              <a:rPr lang="en-US" sz="1700" dirty="0" err="1"/>
              <a:t>x,y</a:t>
            </a:r>
            <a:r>
              <a:rPr lang="en-US" sz="1700" dirty="0"/>
              <a:t>){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locals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    al1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    al2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Call </a:t>
            </a:r>
            <a:r>
              <a:rPr lang="en-US" sz="1700" dirty="0" err="1"/>
              <a:t>fnc</a:t>
            </a:r>
            <a:r>
              <a:rPr lang="en-US" sz="1700" dirty="0"/>
              <a:t> B(</a:t>
            </a:r>
            <a:r>
              <a:rPr lang="en-US" sz="1700" dirty="0" err="1"/>
              <a:t>mReal</a:t>
            </a:r>
            <a:r>
              <a:rPr lang="en-US" sz="1700" dirty="0"/>
              <a:t>, </a:t>
            </a:r>
            <a:r>
              <a:rPr lang="en-US" sz="1700" dirty="0" err="1"/>
              <a:t>nReal</a:t>
            </a:r>
            <a:r>
              <a:rPr lang="en-US" sz="17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} // A ends 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 err="1"/>
              <a:t>Fnc</a:t>
            </a:r>
            <a:r>
              <a:rPr lang="en-US" sz="1700" dirty="0"/>
              <a:t> B(</a:t>
            </a:r>
            <a:r>
              <a:rPr lang="en-US" sz="1700" dirty="0" err="1"/>
              <a:t>x,y</a:t>
            </a:r>
            <a:r>
              <a:rPr lang="en-US" sz="1700" dirty="0"/>
              <a:t>){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locals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    l1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    l2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	} // B ends </a:t>
            </a: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7F73C-43D3-450C-BE63-18E8624A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6A6-C109-4B99-AED1-6B533406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 Runs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489224-6F7A-47AA-90E7-9F9D148BC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5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366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 Calling Procedure</vt:lpstr>
      <vt:lpstr>Stack Types </vt:lpstr>
      <vt:lpstr>Stack Types </vt:lpstr>
      <vt:lpstr>Stack Combos</vt:lpstr>
      <vt:lpstr>Types of Registers</vt:lpstr>
      <vt:lpstr>Function Calling Procedure</vt:lpstr>
      <vt:lpstr>All before B runs E.G.</vt:lpstr>
      <vt:lpstr>B Runs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 Procedure</dc:title>
  <dc:creator>Satish, Neha (N.)</dc:creator>
  <cp:lastModifiedBy>Satish, Neha (N.)</cp:lastModifiedBy>
  <cp:revision>3</cp:revision>
  <dcterms:created xsi:type="dcterms:W3CDTF">2021-07-08T00:31:07Z</dcterms:created>
  <dcterms:modified xsi:type="dcterms:W3CDTF">2021-07-08T00:37:23Z</dcterms:modified>
</cp:coreProperties>
</file>