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6BFF-9C0F-4B50-925F-0FBD309E0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90895-1967-42AC-BF0C-50693649B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D2DB8-40B6-4A2C-AACB-BCE4734F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52D-36AB-45FF-A73C-6206CDA30CC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30A93-3141-4574-BB91-DD654C0E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A6DF2-2DBF-45B9-B68C-4D25EF5B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2EA8-996F-44DB-9383-B2AB0FC75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9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52FD-DA0F-490D-8B16-92CA3AFC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9F8B2-1423-41EE-95E6-1D907C259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FBA04-0F54-4B8E-8F93-0C71BDED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52D-36AB-45FF-A73C-6206CDA30CC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54BB1-2D7B-4893-A946-401C0BB3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48762-D025-44D7-9AA3-429F2FBC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2EA8-996F-44DB-9383-B2AB0FC75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1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C2BB8-FCD0-4E20-B2A7-3F915E2B4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89172-0420-4DE2-9214-2C9D28B9C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F437F-7570-436C-9AF6-93254CBF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52D-36AB-45FF-A73C-6206CDA30CC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8A793-6653-4598-BA59-1B84115F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360D7-91FF-4807-BF52-317C30E3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2EA8-996F-44DB-9383-B2AB0FC75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ABA1-EC41-4B0E-8731-C9D08121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772EE-7B1E-4F97-8162-2A9BF0FA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7BB10-872F-41C9-9639-62C6B8EF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52D-36AB-45FF-A73C-6206CDA30CC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6ECA3-5658-4A26-9CA8-B307C8F0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C7CC8-A14E-47BD-8CE6-EBC15D41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2EA8-996F-44DB-9383-B2AB0FC75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5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B8CA-9004-4377-BA89-F71D6DB6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76E10-D52F-4DF5-A831-4834E6A19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BB5CE-A0AA-4430-822B-FD96257C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52D-36AB-45FF-A73C-6206CDA30CC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0E421-2DB2-43FF-8ED3-6BADFB71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86EFF-00EC-4796-B0C6-5F629C48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2EA8-996F-44DB-9383-B2AB0FC75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0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1C0D-2F23-43A9-B5F8-DA55C386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DDE99-F7F6-4D49-8EFE-62B481FE8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55D34-A171-4498-8807-477C41101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B141C-9DB1-411B-BC3B-4B9373CA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52D-36AB-45FF-A73C-6206CDA30CC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E0118-8A79-48E4-890E-BD0CD4F2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71BC0-5F7D-43A2-BF91-B9A1211F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2EA8-996F-44DB-9383-B2AB0FC75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5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520A-C118-4B26-89E0-1C49F14E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49C4B-3007-440D-8F28-3176DD58F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2C542-FA1B-48BB-98B6-520600F7C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F1FFE-CFB9-4C4E-998B-B422557B9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D7820-57B2-4D98-9DC4-F15B5636F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513FD-24CB-4C02-A315-A7241E1B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52D-36AB-45FF-A73C-6206CDA30CC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F0E31-5E8F-4A6F-9363-42624209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C4B7A-079E-4C2F-ABDC-39BFC937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2EA8-996F-44DB-9383-B2AB0FC75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6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A851-9796-445B-91FC-EFCD8828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73FBD-A5F8-4184-AC94-EB6376D05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52D-36AB-45FF-A73C-6206CDA30CC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11699-D26A-4C71-9A02-C474ADD5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84129-5E3B-4D60-86F5-DBCAAE31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2EA8-996F-44DB-9383-B2AB0FC75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4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C3090-7B57-4E95-939A-8784780C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52D-36AB-45FF-A73C-6206CDA30CC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90209-941A-41A6-A8B3-EA16829C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20F9C-2532-4239-9A85-CF35B004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2EA8-996F-44DB-9383-B2AB0FC75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0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9B86-73F4-469B-8531-945F204A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52E4E-6BFA-4655-A8B1-A3FDFB197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A2134-2BFF-410E-9567-5BFFFB488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874EA-C292-410C-8E17-EC7F9519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52D-36AB-45FF-A73C-6206CDA30CC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FD071-DD5E-4994-8345-94A6A84E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D6FCD-B3D0-4623-B9C3-EE9B6FCA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2EA8-996F-44DB-9383-B2AB0FC75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9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DC43-FC70-44DC-AE63-D20C539E6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EBBAB-B98C-404B-9A50-AB69B051C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57A43-FFE7-484C-AA1D-6F5F2D21E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83711-5125-4414-808B-C3687EBB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52D-36AB-45FF-A73C-6206CDA30CC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D80AF-F34A-4B81-85CE-5650812C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EADD6-40EF-409A-BACD-3ABA7875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2EA8-996F-44DB-9383-B2AB0FC75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1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C32E5-757B-416B-BC5C-2F0E3672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A7196-29EE-47A0-A00C-90ADEDAB5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9CBA5-BBB4-4473-8AAB-9699E3863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F52D-36AB-45FF-A73C-6206CDA30CC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47692-3C60-44B2-A8F3-DDD2C36EF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6F6C-14F0-4352-AC93-BCB2A9192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2EA8-996F-44DB-9383-B2AB0FC75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3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26FD0-7989-413B-9D39-EBBBD668A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Process &amp; Thread (Intro)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F21E9-3349-4D08-B71C-9169D2714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07/07/2021</a:t>
            </a:r>
          </a:p>
        </p:txBody>
      </p:sp>
    </p:spTree>
    <p:extLst>
      <p:ext uri="{BB962C8B-B14F-4D97-AF65-F5344CB8AC3E}">
        <p14:creationId xmlns:p14="http://schemas.microsoft.com/office/powerpoint/2010/main" val="425403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B5898-BDAA-45D1-AFD4-148E9425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A 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4D493-BF66-47B8-A09C-C827D3892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In order of fast access: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/>
              <a:t>Registers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/>
              <a:t>Cache (sRAM)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/>
              <a:t>RAM (dRAM)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/>
              <a:t>Disk (C:, D:)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A2096-2CE2-4F7F-9DC2-BD4DA170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 in more detail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C4DA0-4EF2-4818-A387-6371EAB5A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The process management sector deals with the entities (Process and Threads) and performs actions that deal with: 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Mutual Exclusion 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Synchronization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Communications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1AD8F-844B-4029-8A2C-4C52D293B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8"/>
          <a:stretch/>
        </p:blipFill>
        <p:spPr>
          <a:xfrm>
            <a:off x="7189775" y="998805"/>
            <a:ext cx="3942913" cy="49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3BEFC-2F1E-4D5E-ACE1-E541E69A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Found User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15330-1579-421B-9DEE-648F142D3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Shell takes commands and searches for the program in your PATH </a:t>
            </a:r>
          </a:p>
          <a:p>
            <a:r>
              <a:rPr lang="en-US" sz="2000" dirty="0"/>
              <a:t>If it’s found, the loader copies the user program from disk to </a:t>
            </a:r>
            <a:r>
              <a:rPr lang="en-US" sz="2000" dirty="0" err="1"/>
              <a:t>dRAM</a:t>
            </a:r>
            <a:r>
              <a:rPr lang="en-US" sz="2000" dirty="0"/>
              <a:t> in whatever empty free space is available </a:t>
            </a:r>
          </a:p>
          <a:p>
            <a:r>
              <a:rPr lang="en-US" sz="2000" dirty="0"/>
              <a:t>Loader then splits the linked sections (text, heap, etc) into the corresponding OS denominations (text, heap, etc again)</a:t>
            </a:r>
          </a:p>
          <a:p>
            <a:r>
              <a:rPr lang="en-US" sz="2000" dirty="0"/>
              <a:t>PC is then pointing to the starting address of the program</a:t>
            </a:r>
          </a:p>
          <a:p>
            <a:r>
              <a:rPr lang="en-US" sz="2000" dirty="0"/>
              <a:t>CPU runs the program (5 Stages </a:t>
            </a:r>
            <a:r>
              <a:rPr lang="en-US" sz="2000" dirty="0">
                <a:sym typeface="Wingdings" panose="05000000000000000000" pitchFamily="2" charset="2"/>
              </a:rPr>
              <a:t> fetch, decode, execute, mem, etc)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102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Process &amp; Thread (Intro)</vt:lpstr>
      <vt:lpstr>A reminder</vt:lpstr>
      <vt:lpstr>OS in more detail</vt:lpstr>
      <vt:lpstr>Found User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&amp; Thread (Intro)</dc:title>
  <dc:creator>Satish, Neha (N.)</dc:creator>
  <cp:lastModifiedBy>Satish, Neha (N.)</cp:lastModifiedBy>
  <cp:revision>1</cp:revision>
  <dcterms:created xsi:type="dcterms:W3CDTF">2021-07-08T00:55:42Z</dcterms:created>
  <dcterms:modified xsi:type="dcterms:W3CDTF">2021-07-08T00:55:47Z</dcterms:modified>
</cp:coreProperties>
</file>