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912601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912601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912601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912601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912601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912601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Timed Mutex in C++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08/05/2021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you the amount of time that you wait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 means that while thread 1 has locked a portion of the code, thread 2 has to just wait, whereas in TRY lock, while thread 1 has locked the code portion, thread 2 tries and fails to lock and executes some other code portion while waiting (a time saver)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Timed mutex goes to the thread that is willing to wait the amount of time required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Types→ Try lock for, try lock until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try_lock_for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returns if the mutex has been unavailable for the specified timeout duration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Waits for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certain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amount of time and goes back to what it was doing (false returned)  or until the lock is acquired (true returned)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try_lock_until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tries to lock the mutex, returns if the mutex has been unavailable until specified time point has been reached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Waits from a specified time to a specified time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8" y="2594575"/>
            <a:ext cx="48863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