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2" Type="http://schemas.openxmlformats.org/officeDocument/2006/relationships/font" Target="fonts/ProximaNova-boldItalic.fntdata"/><Relationship Id="rId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6b5ef7b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6b5ef7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6b5ef7b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6b5ef7b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08/08/2021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want to return something from a thread → difference bw promise and future?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asynchronously run a function and return a future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Lunch policy is the parameter (how to launch)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Asynch → creates a thread (Eager)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Deferred</a:t>
            </a:r>
            <a:r>
              <a:rPr lang="en"/>
              <a:t> → thread not created (Lazy)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Third way → Computer </a:t>
            </a:r>
            <a:r>
              <a:rPr lang="en"/>
              <a:t>chooses if Asynch or Deferred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Until fnc returns, we can’t move further if we use the return of the fnc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(Syntax)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075" y="1187725"/>
            <a:ext cx="5710650" cy="34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