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6b61607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6b61607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6b61607d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6b61607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 and Consumer Problem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08/08/2021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Producer and consumer have to notify each other once their respective jobs are completed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Buffer (a bucket kinda) → Consumer locks a mutex and produces something and then puts the data into the buffer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Prod notifies consumer and if you are waiting, go consume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Prod releases mutex lock and consumer takes the data from the buffer (buffer now has nothing in it)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Cycle keeps happening until producer stops producing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can be many producers to one consumer thread as well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Producer and consumer SHARE ONE MUTEX ***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Condition variable →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Prod: is the buffer full? If it is, the consumer may not be able to consume fast enough so WAIT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Cons: Buffer has to have atleast 1 or WAIT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the same condition variable for notifying and waiting so the right wait is notified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368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Producer is able to produce more than one at a time while consumer is waiting and vice versa 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Depends on CPU speed during the wait periods. This </a:t>
            </a:r>
            <a:r>
              <a:rPr lang="en"/>
              <a:t>isn't</a:t>
            </a:r>
            <a:r>
              <a:rPr lang="en"/>
              <a:t> a one prod, one cons scenario necessarily bc they’re running at the same time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150" y="1248923"/>
            <a:ext cx="4651150" cy="32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