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c83eb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c83eb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c83eb2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c83eb2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and Future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08/08/2021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communicate between two threads (?)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promise object, and then create a future object ON that promise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 is a setter, and Future is like a getter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277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00" y="661263"/>
            <a:ext cx="429070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96125" y="1137075"/>
            <a:ext cx="317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Thread creation removes the time by: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secs for fnc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secs for jobs before function return is needed to be printed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be 5+3 = 8 secs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Now, 3 secs is done </a:t>
            </a:r>
            <a:r>
              <a:rPr lang="en"/>
              <a:t>simultaneously</a:t>
            </a:r>
            <a:r>
              <a:rPr lang="en"/>
              <a:t> with the 5 secs, so 5 secs total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