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f05f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f05f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vs Wait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makes thread not run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 → I’m done with my timeline and dont give me anthing else for n milliseconds, getting off of break at this scheduled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Sleep KEEPS the lock and sleeps (DOES NOT RELEASE THE LOCK so the critical section is blocked and no other thread can use it→ BAD)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Sleep is a thread class static function that is directly applied to the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 → You have to call me to wake me up, if no one needs me I’m on break forever (w/ help of notify or notify_all()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Releases the lock and waits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is a fnc that waits on a condition variable object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