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ebf5db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ebf5db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ebf5db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ebf5db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std::lock in C++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08/08/2021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Locks multiple mutexes at the same time with no deadlock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std::lock(m1,m2,m3….)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arguments </a:t>
            </a:r>
            <a:r>
              <a:rPr lang="en"/>
              <a:t>locked</a:t>
            </a:r>
            <a:r>
              <a:rPr lang="en"/>
              <a:t> via calls to →  Mutex lock, mutex try_lock, mutex unlock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</a:t>
            </a:r>
            <a:r>
              <a:rPr lang="en"/>
              <a:t>automatically</a:t>
            </a:r>
            <a:r>
              <a:rPr lang="en"/>
              <a:t> changes the order of which mutex it locks in order to try to lock all of the provided parameters (like maby 1,2,3 doesnt work out but 2,1,3 solves this issue)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blocking call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will block itself in the sense that if m4 isn’t lockable, it will release the rest and wait for m4 to be locked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unlock m1, m2, m3 UNLESS you pass lock guard or unique lock types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Deadlock Example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2725"/>
            <a:ext cx="49244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401125" y="1158425"/>
            <a:ext cx="352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M1 and m2 locked by T1, m3 and m4 locked by T2, both will keep on waiting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Basically, regardless of the order, this will always be a deadlock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