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75984fa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75984fa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75984fa7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75984fa7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75984fa7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75984fa7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Mutex Try Lock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08/01/2021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Info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TRIES to lock the mutex (may not work if something else has already locked the mutex)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Returns IMMEDIATELY - won’t ever get blocked (non-blocking)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ty_lock is called again by the same thread which owns the mutex, it’s an </a:t>
            </a:r>
            <a:r>
              <a:rPr lang="en"/>
              <a:t>undefined</a:t>
            </a:r>
            <a:r>
              <a:rPr lang="en"/>
              <a:t> situation (DONT DO THIS)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Deadlock situation may be caused, if we want to lock a mutex more than once by a thread, we can use recursive_mutex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do?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4475" y="661263"/>
            <a:ext cx="434962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461950" y="1042325"/>
            <a:ext cx="2878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are two threads that are reaching the function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thread 1 gets there first, and t1 increments the counter, t2 cannot get the lock so it returns false and DOES NOT go into a blocked state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 we dont wait for t1 or t2 to complete, some numbers in the 200000 might be skipped so you get random numbers (less than 200000)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do we fix this if needed?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Lock vs Try Lock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152475"/>
            <a:ext cx="288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Locking the mutex rather than trying to lock it leads to each thread to wait for the other to finish and we will get 200000 as a result every time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6025" y="1552575"/>
            <a:ext cx="390525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