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773f55a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773f55a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773f55d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773f55d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std:: try_lock()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08/02/2021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Information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lock multiple objects simultaneously (in the order passed in) -- unlike mutex try 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If </a:t>
            </a:r>
            <a:r>
              <a:rPr lang="en"/>
              <a:t>successful</a:t>
            </a:r>
            <a:r>
              <a:rPr lang="en"/>
              <a:t>, a -1 is returned -- If failed, it returns a 0 based number that tells you which object could not be locked in the sequence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CASE OF FAILURE- it releases ALL mutex objects locked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^^ same for any exception throwed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code where thread 3 needs to access threads 1 and 2 and modify them both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Thread 3 has to lock BOTH threads 1 and 2 (so they are not modified by anything else while being accessed and modified by thread 3)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 lockResult = std::try_lock(m1,m2);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m.lock(), m.unlock() have to be called within the functions → more on lock, unlock soon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for try_lock() you have to unlock explicitly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