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5DDED-FA25-4A25-B3BC-6BEE22657E2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6E6C36-7960-437D-844A-187609BD0BB4}">
      <dgm:prSet/>
      <dgm:spPr/>
      <dgm:t>
        <a:bodyPr/>
        <a:lstStyle/>
        <a:p>
          <a:r>
            <a:rPr lang="en-US"/>
            <a:t>A shared resource between 2 processes is read or written</a:t>
          </a:r>
        </a:p>
      </dgm:t>
    </dgm:pt>
    <dgm:pt modelId="{652ABFF9-F968-4493-A74A-7C90EE3B4C64}" type="parTrans" cxnId="{C77351DF-6750-483B-AE18-DD58AE11DCB4}">
      <dgm:prSet/>
      <dgm:spPr/>
      <dgm:t>
        <a:bodyPr/>
        <a:lstStyle/>
        <a:p>
          <a:endParaRPr lang="en-US"/>
        </a:p>
      </dgm:t>
    </dgm:pt>
    <dgm:pt modelId="{B64CE943-26B4-4C35-B604-1D06BDAE0B91}" type="sibTrans" cxnId="{C77351DF-6750-483B-AE18-DD58AE11DCB4}">
      <dgm:prSet/>
      <dgm:spPr/>
      <dgm:t>
        <a:bodyPr/>
        <a:lstStyle/>
        <a:p>
          <a:endParaRPr lang="en-US"/>
        </a:p>
      </dgm:t>
    </dgm:pt>
    <dgm:pt modelId="{E4F56310-3B38-4266-91D3-1C20F3A8DE37}">
      <dgm:prSet/>
      <dgm:spPr/>
      <dgm:t>
        <a:bodyPr/>
        <a:lstStyle/>
        <a:p>
          <a:r>
            <a:rPr lang="en-US"/>
            <a:t>Must be exclusively accessed (not in parallel) </a:t>
          </a:r>
        </a:p>
      </dgm:t>
    </dgm:pt>
    <dgm:pt modelId="{E0EF08DD-59D1-4DBB-ACDC-8B5B1F579E7F}" type="parTrans" cxnId="{D0FFEEC7-F16C-4326-A955-3125907C8056}">
      <dgm:prSet/>
      <dgm:spPr/>
      <dgm:t>
        <a:bodyPr/>
        <a:lstStyle/>
        <a:p>
          <a:endParaRPr lang="en-US"/>
        </a:p>
      </dgm:t>
    </dgm:pt>
    <dgm:pt modelId="{0A989700-9399-4C78-8452-34E318B42774}" type="sibTrans" cxnId="{D0FFEEC7-F16C-4326-A955-3125907C8056}">
      <dgm:prSet/>
      <dgm:spPr/>
      <dgm:t>
        <a:bodyPr/>
        <a:lstStyle/>
        <a:p>
          <a:endParaRPr lang="en-US"/>
        </a:p>
      </dgm:t>
    </dgm:pt>
    <dgm:pt modelId="{8E2B4F04-45E8-45C1-8849-5AC1B9D54C4B}">
      <dgm:prSet/>
      <dgm:spPr/>
      <dgm:t>
        <a:bodyPr/>
        <a:lstStyle/>
        <a:p>
          <a:r>
            <a:rPr lang="en-US"/>
            <a:t>Mutual Exclusion Principle</a:t>
          </a:r>
        </a:p>
      </dgm:t>
    </dgm:pt>
    <dgm:pt modelId="{CB885DAE-14EC-4B84-AC57-302441A7B951}" type="parTrans" cxnId="{54C30880-8DA0-45D8-AD52-A75097131CE2}">
      <dgm:prSet/>
      <dgm:spPr/>
      <dgm:t>
        <a:bodyPr/>
        <a:lstStyle/>
        <a:p>
          <a:endParaRPr lang="en-US"/>
        </a:p>
      </dgm:t>
    </dgm:pt>
    <dgm:pt modelId="{2FDA93E9-7FF0-42D2-9918-8B348848AB2C}" type="sibTrans" cxnId="{54C30880-8DA0-45D8-AD52-A75097131CE2}">
      <dgm:prSet/>
      <dgm:spPr/>
      <dgm:t>
        <a:bodyPr/>
        <a:lstStyle/>
        <a:p>
          <a:endParaRPr lang="en-US"/>
        </a:p>
      </dgm:t>
    </dgm:pt>
    <dgm:pt modelId="{0A00B51A-E86B-483E-B9D2-6F4289CADF23}">
      <dgm:prSet/>
      <dgm:spPr/>
      <dgm:t>
        <a:bodyPr/>
        <a:lstStyle/>
        <a:p>
          <a:r>
            <a:rPr lang="en-US"/>
            <a:t>Mutex </a:t>
          </a:r>
        </a:p>
      </dgm:t>
    </dgm:pt>
    <dgm:pt modelId="{31694E2F-C008-4C80-81E1-06BD1EF3C57D}" type="parTrans" cxnId="{7DFA7FEF-D3F9-4424-8392-912C58C5D7F6}">
      <dgm:prSet/>
      <dgm:spPr/>
      <dgm:t>
        <a:bodyPr/>
        <a:lstStyle/>
        <a:p>
          <a:endParaRPr lang="en-US"/>
        </a:p>
      </dgm:t>
    </dgm:pt>
    <dgm:pt modelId="{D059B694-F401-4AD1-A5AE-3F44B1FDC6FC}" type="sibTrans" cxnId="{7DFA7FEF-D3F9-4424-8392-912C58C5D7F6}">
      <dgm:prSet/>
      <dgm:spPr/>
      <dgm:t>
        <a:bodyPr/>
        <a:lstStyle/>
        <a:p>
          <a:endParaRPr lang="en-US"/>
        </a:p>
      </dgm:t>
    </dgm:pt>
    <dgm:pt modelId="{00D9F9A3-3854-4350-8DC9-0C96C6657CBA}">
      <dgm:prSet/>
      <dgm:spPr/>
      <dgm:t>
        <a:bodyPr/>
        <a:lstStyle/>
        <a:p>
          <a:r>
            <a:rPr lang="en-US"/>
            <a:t>Binary Semaphore </a:t>
          </a:r>
        </a:p>
      </dgm:t>
    </dgm:pt>
    <dgm:pt modelId="{8619CC53-269E-456C-9DFD-E197EF3B62D3}" type="parTrans" cxnId="{7A8447EC-6B51-446D-B09F-F429324241B9}">
      <dgm:prSet/>
      <dgm:spPr/>
      <dgm:t>
        <a:bodyPr/>
        <a:lstStyle/>
        <a:p>
          <a:endParaRPr lang="en-US"/>
        </a:p>
      </dgm:t>
    </dgm:pt>
    <dgm:pt modelId="{4E098DF0-2A1A-43CE-90F4-8A91B2C51071}" type="sibTrans" cxnId="{7A8447EC-6B51-446D-B09F-F429324241B9}">
      <dgm:prSet/>
      <dgm:spPr/>
      <dgm:t>
        <a:bodyPr/>
        <a:lstStyle/>
        <a:p>
          <a:endParaRPr lang="en-US"/>
        </a:p>
      </dgm:t>
    </dgm:pt>
    <dgm:pt modelId="{044FCB9C-5613-4AFC-AB42-6E24EC0F88C9}">
      <dgm:prSet/>
      <dgm:spPr/>
      <dgm:t>
        <a:bodyPr/>
        <a:lstStyle/>
        <a:p>
          <a:r>
            <a:rPr lang="en-US"/>
            <a:t>If two processes are running, the shared resource has to be within OS or create shared memory</a:t>
          </a:r>
        </a:p>
      </dgm:t>
    </dgm:pt>
    <dgm:pt modelId="{821D838D-6EC2-4CCE-B148-C5D4173511B5}" type="parTrans" cxnId="{2EE949F7-8033-4823-9292-85259BF721CB}">
      <dgm:prSet/>
      <dgm:spPr/>
      <dgm:t>
        <a:bodyPr/>
        <a:lstStyle/>
        <a:p>
          <a:endParaRPr lang="en-US"/>
        </a:p>
      </dgm:t>
    </dgm:pt>
    <dgm:pt modelId="{BC78F5BA-B668-45FA-80B0-366B9A6A529B}" type="sibTrans" cxnId="{2EE949F7-8033-4823-9292-85259BF721CB}">
      <dgm:prSet/>
      <dgm:spPr/>
      <dgm:t>
        <a:bodyPr/>
        <a:lstStyle/>
        <a:p>
          <a:endParaRPr lang="en-US"/>
        </a:p>
      </dgm:t>
    </dgm:pt>
    <dgm:pt modelId="{452A09E4-679C-44E6-81FE-A1B221912B4B}" type="pres">
      <dgm:prSet presAssocID="{ADB5DDED-FA25-4A25-B3BC-6BEE22657E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049670-D076-44A1-AC9A-DE2A93049DDC}" type="pres">
      <dgm:prSet presAssocID="{F16E6C36-7960-437D-844A-187609BD0BB4}" presName="root1" presStyleCnt="0"/>
      <dgm:spPr/>
    </dgm:pt>
    <dgm:pt modelId="{9A196531-09E8-4BEC-BF8A-2028609A1DA3}" type="pres">
      <dgm:prSet presAssocID="{F16E6C36-7960-437D-844A-187609BD0BB4}" presName="LevelOneTextNode" presStyleLbl="node0" presStyleIdx="0" presStyleCnt="2">
        <dgm:presLayoutVars>
          <dgm:chPref val="3"/>
        </dgm:presLayoutVars>
      </dgm:prSet>
      <dgm:spPr/>
    </dgm:pt>
    <dgm:pt modelId="{7F373D4F-A966-4AE1-B570-660580F381EE}" type="pres">
      <dgm:prSet presAssocID="{F16E6C36-7960-437D-844A-187609BD0BB4}" presName="level2hierChild" presStyleCnt="0"/>
      <dgm:spPr/>
    </dgm:pt>
    <dgm:pt modelId="{1E9DBEF2-2D12-4F70-BF36-BEF4F4CE58A5}" type="pres">
      <dgm:prSet presAssocID="{E0EF08DD-59D1-4DBB-ACDC-8B5B1F579E7F}" presName="conn2-1" presStyleLbl="parChTrans1D2" presStyleIdx="0" presStyleCnt="2"/>
      <dgm:spPr/>
    </dgm:pt>
    <dgm:pt modelId="{04ADAB00-D206-4237-976F-C1B6854DBD59}" type="pres">
      <dgm:prSet presAssocID="{E0EF08DD-59D1-4DBB-ACDC-8B5B1F579E7F}" presName="connTx" presStyleLbl="parChTrans1D2" presStyleIdx="0" presStyleCnt="2"/>
      <dgm:spPr/>
    </dgm:pt>
    <dgm:pt modelId="{14111513-1373-4F8E-818D-764443B54670}" type="pres">
      <dgm:prSet presAssocID="{E4F56310-3B38-4266-91D3-1C20F3A8DE37}" presName="root2" presStyleCnt="0"/>
      <dgm:spPr/>
    </dgm:pt>
    <dgm:pt modelId="{FA782F9D-402F-4B04-8492-FDDDB630CBAC}" type="pres">
      <dgm:prSet presAssocID="{E4F56310-3B38-4266-91D3-1C20F3A8DE37}" presName="LevelTwoTextNode" presStyleLbl="node2" presStyleIdx="0" presStyleCnt="2">
        <dgm:presLayoutVars>
          <dgm:chPref val="3"/>
        </dgm:presLayoutVars>
      </dgm:prSet>
      <dgm:spPr/>
    </dgm:pt>
    <dgm:pt modelId="{095FBD76-9185-4A7F-B538-FC760D171222}" type="pres">
      <dgm:prSet presAssocID="{E4F56310-3B38-4266-91D3-1C20F3A8DE37}" presName="level3hierChild" presStyleCnt="0"/>
      <dgm:spPr/>
    </dgm:pt>
    <dgm:pt modelId="{2EAA50C6-6A03-4774-9A9C-03C6D2F497A7}" type="pres">
      <dgm:prSet presAssocID="{CB885DAE-14EC-4B84-AC57-302441A7B951}" presName="conn2-1" presStyleLbl="parChTrans1D2" presStyleIdx="1" presStyleCnt="2"/>
      <dgm:spPr/>
    </dgm:pt>
    <dgm:pt modelId="{E55B5500-F071-4FE2-A293-A9B99ECA2C1C}" type="pres">
      <dgm:prSet presAssocID="{CB885DAE-14EC-4B84-AC57-302441A7B951}" presName="connTx" presStyleLbl="parChTrans1D2" presStyleIdx="1" presStyleCnt="2"/>
      <dgm:spPr/>
    </dgm:pt>
    <dgm:pt modelId="{985BF30D-C767-4776-9772-D3452EFDA8DB}" type="pres">
      <dgm:prSet presAssocID="{8E2B4F04-45E8-45C1-8849-5AC1B9D54C4B}" presName="root2" presStyleCnt="0"/>
      <dgm:spPr/>
    </dgm:pt>
    <dgm:pt modelId="{3206D1AF-9648-4C10-9477-D2E07BA6AFC6}" type="pres">
      <dgm:prSet presAssocID="{8E2B4F04-45E8-45C1-8849-5AC1B9D54C4B}" presName="LevelTwoTextNode" presStyleLbl="node2" presStyleIdx="1" presStyleCnt="2">
        <dgm:presLayoutVars>
          <dgm:chPref val="3"/>
        </dgm:presLayoutVars>
      </dgm:prSet>
      <dgm:spPr/>
    </dgm:pt>
    <dgm:pt modelId="{11D70111-9EC4-4814-AEED-5E5833A48BD0}" type="pres">
      <dgm:prSet presAssocID="{8E2B4F04-45E8-45C1-8849-5AC1B9D54C4B}" presName="level3hierChild" presStyleCnt="0"/>
      <dgm:spPr/>
    </dgm:pt>
    <dgm:pt modelId="{89CA00DC-03D9-4D9C-94D1-E422E4C8D616}" type="pres">
      <dgm:prSet presAssocID="{31694E2F-C008-4C80-81E1-06BD1EF3C57D}" presName="conn2-1" presStyleLbl="parChTrans1D3" presStyleIdx="0" presStyleCnt="1"/>
      <dgm:spPr/>
    </dgm:pt>
    <dgm:pt modelId="{D77D325B-5EF2-4BDE-A1C0-E5F46CF992B3}" type="pres">
      <dgm:prSet presAssocID="{31694E2F-C008-4C80-81E1-06BD1EF3C57D}" presName="connTx" presStyleLbl="parChTrans1D3" presStyleIdx="0" presStyleCnt="1"/>
      <dgm:spPr/>
    </dgm:pt>
    <dgm:pt modelId="{5B0D1813-677A-443B-8613-FC6A72707DEB}" type="pres">
      <dgm:prSet presAssocID="{0A00B51A-E86B-483E-B9D2-6F4289CADF23}" presName="root2" presStyleCnt="0"/>
      <dgm:spPr/>
    </dgm:pt>
    <dgm:pt modelId="{8A08C540-81EC-4517-82E4-9F79452EC415}" type="pres">
      <dgm:prSet presAssocID="{0A00B51A-E86B-483E-B9D2-6F4289CADF23}" presName="LevelTwoTextNode" presStyleLbl="node3" presStyleIdx="0" presStyleCnt="1">
        <dgm:presLayoutVars>
          <dgm:chPref val="3"/>
        </dgm:presLayoutVars>
      </dgm:prSet>
      <dgm:spPr/>
    </dgm:pt>
    <dgm:pt modelId="{0AC0038C-0164-4EE0-BF62-945BB20F20E9}" type="pres">
      <dgm:prSet presAssocID="{0A00B51A-E86B-483E-B9D2-6F4289CADF23}" presName="level3hierChild" presStyleCnt="0"/>
      <dgm:spPr/>
    </dgm:pt>
    <dgm:pt modelId="{530C9D12-C3C4-4C8A-9B76-E35A51E074AA}" type="pres">
      <dgm:prSet presAssocID="{8619CC53-269E-456C-9DFD-E197EF3B62D3}" presName="conn2-1" presStyleLbl="parChTrans1D4" presStyleIdx="0" presStyleCnt="1"/>
      <dgm:spPr/>
    </dgm:pt>
    <dgm:pt modelId="{91C64749-CE4F-422F-A36B-599747F71C76}" type="pres">
      <dgm:prSet presAssocID="{8619CC53-269E-456C-9DFD-E197EF3B62D3}" presName="connTx" presStyleLbl="parChTrans1D4" presStyleIdx="0" presStyleCnt="1"/>
      <dgm:spPr/>
    </dgm:pt>
    <dgm:pt modelId="{78B5A63D-A028-4B29-A342-38403536936D}" type="pres">
      <dgm:prSet presAssocID="{00D9F9A3-3854-4350-8DC9-0C96C6657CBA}" presName="root2" presStyleCnt="0"/>
      <dgm:spPr/>
    </dgm:pt>
    <dgm:pt modelId="{250DDE86-5D29-4793-ACEB-2029F104FBE3}" type="pres">
      <dgm:prSet presAssocID="{00D9F9A3-3854-4350-8DC9-0C96C6657CBA}" presName="LevelTwoTextNode" presStyleLbl="node4" presStyleIdx="0" presStyleCnt="1">
        <dgm:presLayoutVars>
          <dgm:chPref val="3"/>
        </dgm:presLayoutVars>
      </dgm:prSet>
      <dgm:spPr/>
    </dgm:pt>
    <dgm:pt modelId="{49134661-D9BF-470A-AAE2-20A15D1A2F8F}" type="pres">
      <dgm:prSet presAssocID="{00D9F9A3-3854-4350-8DC9-0C96C6657CBA}" presName="level3hierChild" presStyleCnt="0"/>
      <dgm:spPr/>
    </dgm:pt>
    <dgm:pt modelId="{1AAD3850-B17B-4588-90BA-535D36CEBA00}" type="pres">
      <dgm:prSet presAssocID="{044FCB9C-5613-4AFC-AB42-6E24EC0F88C9}" presName="root1" presStyleCnt="0"/>
      <dgm:spPr/>
    </dgm:pt>
    <dgm:pt modelId="{C69DA2D1-4D9F-47F8-93E0-CCB55EAE50C5}" type="pres">
      <dgm:prSet presAssocID="{044FCB9C-5613-4AFC-AB42-6E24EC0F88C9}" presName="LevelOneTextNode" presStyleLbl="node0" presStyleIdx="1" presStyleCnt="2">
        <dgm:presLayoutVars>
          <dgm:chPref val="3"/>
        </dgm:presLayoutVars>
      </dgm:prSet>
      <dgm:spPr/>
    </dgm:pt>
    <dgm:pt modelId="{EF019F0B-898D-4E3B-8627-57DEFCB3A9F8}" type="pres">
      <dgm:prSet presAssocID="{044FCB9C-5613-4AFC-AB42-6E24EC0F88C9}" presName="level2hierChild" presStyleCnt="0"/>
      <dgm:spPr/>
    </dgm:pt>
  </dgm:ptLst>
  <dgm:cxnLst>
    <dgm:cxn modelId="{9A53DA09-8FF7-4906-9F6F-22A032295EBF}" type="presOf" srcId="{31694E2F-C008-4C80-81E1-06BD1EF3C57D}" destId="{89CA00DC-03D9-4D9C-94D1-E422E4C8D616}" srcOrd="0" destOrd="0" presId="urn:microsoft.com/office/officeart/2005/8/layout/hierarchy2"/>
    <dgm:cxn modelId="{D8123226-8BBC-41CF-9494-DB516F07D4E8}" type="presOf" srcId="{0A00B51A-E86B-483E-B9D2-6F4289CADF23}" destId="{8A08C540-81EC-4517-82E4-9F79452EC415}" srcOrd="0" destOrd="0" presId="urn:microsoft.com/office/officeart/2005/8/layout/hierarchy2"/>
    <dgm:cxn modelId="{F887872A-5F14-4D99-9579-3F26194BD63D}" type="presOf" srcId="{E4F56310-3B38-4266-91D3-1C20F3A8DE37}" destId="{FA782F9D-402F-4B04-8492-FDDDB630CBAC}" srcOrd="0" destOrd="0" presId="urn:microsoft.com/office/officeart/2005/8/layout/hierarchy2"/>
    <dgm:cxn modelId="{D0365D34-1916-4FA8-A3B4-6FD97D17FFFC}" type="presOf" srcId="{8E2B4F04-45E8-45C1-8849-5AC1B9D54C4B}" destId="{3206D1AF-9648-4C10-9477-D2E07BA6AFC6}" srcOrd="0" destOrd="0" presId="urn:microsoft.com/office/officeart/2005/8/layout/hierarchy2"/>
    <dgm:cxn modelId="{F4A2F96E-46A1-43D1-B17D-AAF70713CC6A}" type="presOf" srcId="{ADB5DDED-FA25-4A25-B3BC-6BEE22657E2B}" destId="{452A09E4-679C-44E6-81FE-A1B221912B4B}" srcOrd="0" destOrd="0" presId="urn:microsoft.com/office/officeart/2005/8/layout/hierarchy2"/>
    <dgm:cxn modelId="{5F362D53-A1AB-4312-BBC1-CD3718AFD24E}" type="presOf" srcId="{E0EF08DD-59D1-4DBB-ACDC-8B5B1F579E7F}" destId="{1E9DBEF2-2D12-4F70-BF36-BEF4F4CE58A5}" srcOrd="0" destOrd="0" presId="urn:microsoft.com/office/officeart/2005/8/layout/hierarchy2"/>
    <dgm:cxn modelId="{54C30880-8DA0-45D8-AD52-A75097131CE2}" srcId="{F16E6C36-7960-437D-844A-187609BD0BB4}" destId="{8E2B4F04-45E8-45C1-8849-5AC1B9D54C4B}" srcOrd="1" destOrd="0" parTransId="{CB885DAE-14EC-4B84-AC57-302441A7B951}" sibTransId="{2FDA93E9-7FF0-42D2-9918-8B348848AB2C}"/>
    <dgm:cxn modelId="{7F2F2792-9601-4FF9-B718-B27F64C3D535}" type="presOf" srcId="{CB885DAE-14EC-4B84-AC57-302441A7B951}" destId="{2EAA50C6-6A03-4774-9A9C-03C6D2F497A7}" srcOrd="0" destOrd="0" presId="urn:microsoft.com/office/officeart/2005/8/layout/hierarchy2"/>
    <dgm:cxn modelId="{FB0834A0-7B6F-4435-9656-0655CFB445CF}" type="presOf" srcId="{E0EF08DD-59D1-4DBB-ACDC-8B5B1F579E7F}" destId="{04ADAB00-D206-4237-976F-C1B6854DBD59}" srcOrd="1" destOrd="0" presId="urn:microsoft.com/office/officeart/2005/8/layout/hierarchy2"/>
    <dgm:cxn modelId="{6A3288AF-84F3-40D3-901F-0BEC61004F4D}" type="presOf" srcId="{CB885DAE-14EC-4B84-AC57-302441A7B951}" destId="{E55B5500-F071-4FE2-A293-A9B99ECA2C1C}" srcOrd="1" destOrd="0" presId="urn:microsoft.com/office/officeart/2005/8/layout/hierarchy2"/>
    <dgm:cxn modelId="{8C7643B2-916B-4953-89B1-7142018C8113}" type="presOf" srcId="{31694E2F-C008-4C80-81E1-06BD1EF3C57D}" destId="{D77D325B-5EF2-4BDE-A1C0-E5F46CF992B3}" srcOrd="1" destOrd="0" presId="urn:microsoft.com/office/officeart/2005/8/layout/hierarchy2"/>
    <dgm:cxn modelId="{63F893C5-B834-499A-9247-397E0F5A4CC9}" type="presOf" srcId="{044FCB9C-5613-4AFC-AB42-6E24EC0F88C9}" destId="{C69DA2D1-4D9F-47F8-93E0-CCB55EAE50C5}" srcOrd="0" destOrd="0" presId="urn:microsoft.com/office/officeart/2005/8/layout/hierarchy2"/>
    <dgm:cxn modelId="{D0FFEEC7-F16C-4326-A955-3125907C8056}" srcId="{F16E6C36-7960-437D-844A-187609BD0BB4}" destId="{E4F56310-3B38-4266-91D3-1C20F3A8DE37}" srcOrd="0" destOrd="0" parTransId="{E0EF08DD-59D1-4DBB-ACDC-8B5B1F579E7F}" sibTransId="{0A989700-9399-4C78-8452-34E318B42774}"/>
    <dgm:cxn modelId="{C77351DF-6750-483B-AE18-DD58AE11DCB4}" srcId="{ADB5DDED-FA25-4A25-B3BC-6BEE22657E2B}" destId="{F16E6C36-7960-437D-844A-187609BD0BB4}" srcOrd="0" destOrd="0" parTransId="{652ABFF9-F968-4493-A74A-7C90EE3B4C64}" sibTransId="{B64CE943-26B4-4C35-B604-1D06BDAE0B91}"/>
    <dgm:cxn modelId="{B9325EE1-6C98-45B6-94F8-EEDD3A18DBB4}" type="presOf" srcId="{8619CC53-269E-456C-9DFD-E197EF3B62D3}" destId="{91C64749-CE4F-422F-A36B-599747F71C76}" srcOrd="1" destOrd="0" presId="urn:microsoft.com/office/officeart/2005/8/layout/hierarchy2"/>
    <dgm:cxn modelId="{7A8447EC-6B51-446D-B09F-F429324241B9}" srcId="{0A00B51A-E86B-483E-B9D2-6F4289CADF23}" destId="{00D9F9A3-3854-4350-8DC9-0C96C6657CBA}" srcOrd="0" destOrd="0" parTransId="{8619CC53-269E-456C-9DFD-E197EF3B62D3}" sibTransId="{4E098DF0-2A1A-43CE-90F4-8A91B2C51071}"/>
    <dgm:cxn modelId="{7DFA7FEF-D3F9-4424-8392-912C58C5D7F6}" srcId="{8E2B4F04-45E8-45C1-8849-5AC1B9D54C4B}" destId="{0A00B51A-E86B-483E-B9D2-6F4289CADF23}" srcOrd="0" destOrd="0" parTransId="{31694E2F-C008-4C80-81E1-06BD1EF3C57D}" sibTransId="{D059B694-F401-4AD1-A5AE-3F44B1FDC6FC}"/>
    <dgm:cxn modelId="{2C7F9BF4-1D07-4936-BD42-5E1B615740DD}" type="presOf" srcId="{F16E6C36-7960-437D-844A-187609BD0BB4}" destId="{9A196531-09E8-4BEC-BF8A-2028609A1DA3}" srcOrd="0" destOrd="0" presId="urn:microsoft.com/office/officeart/2005/8/layout/hierarchy2"/>
    <dgm:cxn modelId="{58B629F6-DFDB-4725-84B7-9B42ED16D38B}" type="presOf" srcId="{8619CC53-269E-456C-9DFD-E197EF3B62D3}" destId="{530C9D12-C3C4-4C8A-9B76-E35A51E074AA}" srcOrd="0" destOrd="0" presId="urn:microsoft.com/office/officeart/2005/8/layout/hierarchy2"/>
    <dgm:cxn modelId="{2EE949F7-8033-4823-9292-85259BF721CB}" srcId="{ADB5DDED-FA25-4A25-B3BC-6BEE22657E2B}" destId="{044FCB9C-5613-4AFC-AB42-6E24EC0F88C9}" srcOrd="1" destOrd="0" parTransId="{821D838D-6EC2-4CCE-B148-C5D4173511B5}" sibTransId="{BC78F5BA-B668-45FA-80B0-366B9A6A529B}"/>
    <dgm:cxn modelId="{734F6FFA-7116-4FA4-94BD-B4435610FE3C}" type="presOf" srcId="{00D9F9A3-3854-4350-8DC9-0C96C6657CBA}" destId="{250DDE86-5D29-4793-ACEB-2029F104FBE3}" srcOrd="0" destOrd="0" presId="urn:microsoft.com/office/officeart/2005/8/layout/hierarchy2"/>
    <dgm:cxn modelId="{B2B980E4-90C4-41DC-8B3B-9FAF5F0B27A6}" type="presParOf" srcId="{452A09E4-679C-44E6-81FE-A1B221912B4B}" destId="{D0049670-D076-44A1-AC9A-DE2A93049DDC}" srcOrd="0" destOrd="0" presId="urn:microsoft.com/office/officeart/2005/8/layout/hierarchy2"/>
    <dgm:cxn modelId="{DE8E70E8-A7BA-4FAD-A5DA-2969751603A6}" type="presParOf" srcId="{D0049670-D076-44A1-AC9A-DE2A93049DDC}" destId="{9A196531-09E8-4BEC-BF8A-2028609A1DA3}" srcOrd="0" destOrd="0" presId="urn:microsoft.com/office/officeart/2005/8/layout/hierarchy2"/>
    <dgm:cxn modelId="{24A123E5-3805-4595-9231-229B18723BDD}" type="presParOf" srcId="{D0049670-D076-44A1-AC9A-DE2A93049DDC}" destId="{7F373D4F-A966-4AE1-B570-660580F381EE}" srcOrd="1" destOrd="0" presId="urn:microsoft.com/office/officeart/2005/8/layout/hierarchy2"/>
    <dgm:cxn modelId="{9415A1C4-CA52-45F9-B8DA-D51EC0083842}" type="presParOf" srcId="{7F373D4F-A966-4AE1-B570-660580F381EE}" destId="{1E9DBEF2-2D12-4F70-BF36-BEF4F4CE58A5}" srcOrd="0" destOrd="0" presId="urn:microsoft.com/office/officeart/2005/8/layout/hierarchy2"/>
    <dgm:cxn modelId="{57FC8BCC-D771-4D51-926E-BDB5BB4A89DD}" type="presParOf" srcId="{1E9DBEF2-2D12-4F70-BF36-BEF4F4CE58A5}" destId="{04ADAB00-D206-4237-976F-C1B6854DBD59}" srcOrd="0" destOrd="0" presId="urn:microsoft.com/office/officeart/2005/8/layout/hierarchy2"/>
    <dgm:cxn modelId="{3ECF5493-7FC1-418D-8394-94379D8BA7A8}" type="presParOf" srcId="{7F373D4F-A966-4AE1-B570-660580F381EE}" destId="{14111513-1373-4F8E-818D-764443B54670}" srcOrd="1" destOrd="0" presId="urn:microsoft.com/office/officeart/2005/8/layout/hierarchy2"/>
    <dgm:cxn modelId="{C09C5E61-79AC-4255-8D47-16AC2882FA9F}" type="presParOf" srcId="{14111513-1373-4F8E-818D-764443B54670}" destId="{FA782F9D-402F-4B04-8492-FDDDB630CBAC}" srcOrd="0" destOrd="0" presId="urn:microsoft.com/office/officeart/2005/8/layout/hierarchy2"/>
    <dgm:cxn modelId="{3DD54881-B49E-44DB-8535-227661AD1805}" type="presParOf" srcId="{14111513-1373-4F8E-818D-764443B54670}" destId="{095FBD76-9185-4A7F-B538-FC760D171222}" srcOrd="1" destOrd="0" presId="urn:microsoft.com/office/officeart/2005/8/layout/hierarchy2"/>
    <dgm:cxn modelId="{149115DC-8780-4478-AD79-1052F56758C0}" type="presParOf" srcId="{7F373D4F-A966-4AE1-B570-660580F381EE}" destId="{2EAA50C6-6A03-4774-9A9C-03C6D2F497A7}" srcOrd="2" destOrd="0" presId="urn:microsoft.com/office/officeart/2005/8/layout/hierarchy2"/>
    <dgm:cxn modelId="{E00BE540-581A-4E32-A194-4FA1256EB95B}" type="presParOf" srcId="{2EAA50C6-6A03-4774-9A9C-03C6D2F497A7}" destId="{E55B5500-F071-4FE2-A293-A9B99ECA2C1C}" srcOrd="0" destOrd="0" presId="urn:microsoft.com/office/officeart/2005/8/layout/hierarchy2"/>
    <dgm:cxn modelId="{0DA88D54-20DA-4F8F-8EB2-5B28C81D6024}" type="presParOf" srcId="{7F373D4F-A966-4AE1-B570-660580F381EE}" destId="{985BF30D-C767-4776-9772-D3452EFDA8DB}" srcOrd="3" destOrd="0" presId="urn:microsoft.com/office/officeart/2005/8/layout/hierarchy2"/>
    <dgm:cxn modelId="{74893661-A3EA-45F6-A45F-218885E43E94}" type="presParOf" srcId="{985BF30D-C767-4776-9772-D3452EFDA8DB}" destId="{3206D1AF-9648-4C10-9477-D2E07BA6AFC6}" srcOrd="0" destOrd="0" presId="urn:microsoft.com/office/officeart/2005/8/layout/hierarchy2"/>
    <dgm:cxn modelId="{4D3FC981-36A0-4285-977E-4CAE771FDB9B}" type="presParOf" srcId="{985BF30D-C767-4776-9772-D3452EFDA8DB}" destId="{11D70111-9EC4-4814-AEED-5E5833A48BD0}" srcOrd="1" destOrd="0" presId="urn:microsoft.com/office/officeart/2005/8/layout/hierarchy2"/>
    <dgm:cxn modelId="{4FCEA78C-24EE-4FFF-AA77-34C51633C8C5}" type="presParOf" srcId="{11D70111-9EC4-4814-AEED-5E5833A48BD0}" destId="{89CA00DC-03D9-4D9C-94D1-E422E4C8D616}" srcOrd="0" destOrd="0" presId="urn:microsoft.com/office/officeart/2005/8/layout/hierarchy2"/>
    <dgm:cxn modelId="{B8B14FBD-AEB9-4E1D-A349-7413C2D08909}" type="presParOf" srcId="{89CA00DC-03D9-4D9C-94D1-E422E4C8D616}" destId="{D77D325B-5EF2-4BDE-A1C0-E5F46CF992B3}" srcOrd="0" destOrd="0" presId="urn:microsoft.com/office/officeart/2005/8/layout/hierarchy2"/>
    <dgm:cxn modelId="{C405608D-6082-40C5-85EB-BA5B49C554D3}" type="presParOf" srcId="{11D70111-9EC4-4814-AEED-5E5833A48BD0}" destId="{5B0D1813-677A-443B-8613-FC6A72707DEB}" srcOrd="1" destOrd="0" presId="urn:microsoft.com/office/officeart/2005/8/layout/hierarchy2"/>
    <dgm:cxn modelId="{9B69471F-AFC1-4D93-B210-23C974B6E05D}" type="presParOf" srcId="{5B0D1813-677A-443B-8613-FC6A72707DEB}" destId="{8A08C540-81EC-4517-82E4-9F79452EC415}" srcOrd="0" destOrd="0" presId="urn:microsoft.com/office/officeart/2005/8/layout/hierarchy2"/>
    <dgm:cxn modelId="{8BD201B3-2699-4C55-9BAD-1EE29A5B5CA6}" type="presParOf" srcId="{5B0D1813-677A-443B-8613-FC6A72707DEB}" destId="{0AC0038C-0164-4EE0-BF62-945BB20F20E9}" srcOrd="1" destOrd="0" presId="urn:microsoft.com/office/officeart/2005/8/layout/hierarchy2"/>
    <dgm:cxn modelId="{D91742FB-68E5-4C30-A849-702C2F8EC7C4}" type="presParOf" srcId="{0AC0038C-0164-4EE0-BF62-945BB20F20E9}" destId="{530C9D12-C3C4-4C8A-9B76-E35A51E074AA}" srcOrd="0" destOrd="0" presId="urn:microsoft.com/office/officeart/2005/8/layout/hierarchy2"/>
    <dgm:cxn modelId="{872916C4-918D-49EC-8583-452A34E87805}" type="presParOf" srcId="{530C9D12-C3C4-4C8A-9B76-E35A51E074AA}" destId="{91C64749-CE4F-422F-A36B-599747F71C76}" srcOrd="0" destOrd="0" presId="urn:microsoft.com/office/officeart/2005/8/layout/hierarchy2"/>
    <dgm:cxn modelId="{46A52D17-01C9-4F7B-9720-5CE5E76EBF16}" type="presParOf" srcId="{0AC0038C-0164-4EE0-BF62-945BB20F20E9}" destId="{78B5A63D-A028-4B29-A342-38403536936D}" srcOrd="1" destOrd="0" presId="urn:microsoft.com/office/officeart/2005/8/layout/hierarchy2"/>
    <dgm:cxn modelId="{05C6C112-A93C-4BBE-B0A5-9ACFB4F3567E}" type="presParOf" srcId="{78B5A63D-A028-4B29-A342-38403536936D}" destId="{250DDE86-5D29-4793-ACEB-2029F104FBE3}" srcOrd="0" destOrd="0" presId="urn:microsoft.com/office/officeart/2005/8/layout/hierarchy2"/>
    <dgm:cxn modelId="{90D8D89D-FF87-4413-850B-839F7E0F4B85}" type="presParOf" srcId="{78B5A63D-A028-4B29-A342-38403536936D}" destId="{49134661-D9BF-470A-AAE2-20A15D1A2F8F}" srcOrd="1" destOrd="0" presId="urn:microsoft.com/office/officeart/2005/8/layout/hierarchy2"/>
    <dgm:cxn modelId="{7BE3CCB8-4CA6-4514-9F51-D4EB62E04095}" type="presParOf" srcId="{452A09E4-679C-44E6-81FE-A1B221912B4B}" destId="{1AAD3850-B17B-4588-90BA-535D36CEBA00}" srcOrd="1" destOrd="0" presId="urn:microsoft.com/office/officeart/2005/8/layout/hierarchy2"/>
    <dgm:cxn modelId="{E98C1A35-DA48-4D5A-971D-A8D5D69476ED}" type="presParOf" srcId="{1AAD3850-B17B-4588-90BA-535D36CEBA00}" destId="{C69DA2D1-4D9F-47F8-93E0-CCB55EAE50C5}" srcOrd="0" destOrd="0" presId="urn:microsoft.com/office/officeart/2005/8/layout/hierarchy2"/>
    <dgm:cxn modelId="{8B92849D-2B26-4DD0-BCEF-792EA593C7D4}" type="presParOf" srcId="{1AAD3850-B17B-4588-90BA-535D36CEBA00}" destId="{EF019F0B-898D-4E3B-8627-57DEFCB3A9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96531-09E8-4BEC-BF8A-2028609A1DA3}">
      <dsp:nvSpPr>
        <dsp:cNvPr id="0" name=""/>
        <dsp:cNvSpPr/>
      </dsp:nvSpPr>
      <dsp:spPr>
        <a:xfrm>
          <a:off x="2622" y="1269331"/>
          <a:ext cx="2100497" cy="1050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shared resource between 2 processes is read or written</a:t>
          </a:r>
        </a:p>
      </dsp:txBody>
      <dsp:txXfrm>
        <a:off x="33383" y="1300092"/>
        <a:ext cx="2038975" cy="988726"/>
      </dsp:txXfrm>
    </dsp:sp>
    <dsp:sp modelId="{1E9DBEF2-2D12-4F70-BF36-BEF4F4CE58A5}">
      <dsp:nvSpPr>
        <dsp:cNvPr id="0" name=""/>
        <dsp:cNvSpPr/>
      </dsp:nvSpPr>
      <dsp:spPr>
        <a:xfrm rot="19457599">
          <a:off x="2005864" y="1469965"/>
          <a:ext cx="1034708" cy="45087"/>
        </a:xfrm>
        <a:custGeom>
          <a:avLst/>
          <a:gdLst/>
          <a:ahLst/>
          <a:cxnLst/>
          <a:rect l="0" t="0" r="0" b="0"/>
          <a:pathLst>
            <a:path>
              <a:moveTo>
                <a:pt x="0" y="22543"/>
              </a:moveTo>
              <a:lnTo>
                <a:pt x="1034708" y="225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7350" y="1466641"/>
        <a:ext cx="51735" cy="51735"/>
      </dsp:txXfrm>
    </dsp:sp>
    <dsp:sp modelId="{FA782F9D-402F-4B04-8492-FDDDB630CBAC}">
      <dsp:nvSpPr>
        <dsp:cNvPr id="0" name=""/>
        <dsp:cNvSpPr/>
      </dsp:nvSpPr>
      <dsp:spPr>
        <a:xfrm>
          <a:off x="2943318" y="665438"/>
          <a:ext cx="2100497" cy="10502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Must be exclusively accessed (not in parallel) </a:t>
          </a:r>
        </a:p>
      </dsp:txBody>
      <dsp:txXfrm>
        <a:off x="2974079" y="696199"/>
        <a:ext cx="2038975" cy="988726"/>
      </dsp:txXfrm>
    </dsp:sp>
    <dsp:sp modelId="{2EAA50C6-6A03-4774-9A9C-03C6D2F497A7}">
      <dsp:nvSpPr>
        <dsp:cNvPr id="0" name=""/>
        <dsp:cNvSpPr/>
      </dsp:nvSpPr>
      <dsp:spPr>
        <a:xfrm rot="2142401">
          <a:off x="2005864" y="2073858"/>
          <a:ext cx="1034708" cy="45087"/>
        </a:xfrm>
        <a:custGeom>
          <a:avLst/>
          <a:gdLst/>
          <a:ahLst/>
          <a:cxnLst/>
          <a:rect l="0" t="0" r="0" b="0"/>
          <a:pathLst>
            <a:path>
              <a:moveTo>
                <a:pt x="0" y="22543"/>
              </a:moveTo>
              <a:lnTo>
                <a:pt x="1034708" y="225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7350" y="2070534"/>
        <a:ext cx="51735" cy="51735"/>
      </dsp:txXfrm>
    </dsp:sp>
    <dsp:sp modelId="{3206D1AF-9648-4C10-9477-D2E07BA6AFC6}">
      <dsp:nvSpPr>
        <dsp:cNvPr id="0" name=""/>
        <dsp:cNvSpPr/>
      </dsp:nvSpPr>
      <dsp:spPr>
        <a:xfrm>
          <a:off x="2943318" y="1873224"/>
          <a:ext cx="2100497" cy="10502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Mutual Exclusion Principle</a:t>
          </a:r>
        </a:p>
      </dsp:txBody>
      <dsp:txXfrm>
        <a:off x="2974079" y="1903985"/>
        <a:ext cx="2038975" cy="988726"/>
      </dsp:txXfrm>
    </dsp:sp>
    <dsp:sp modelId="{89CA00DC-03D9-4D9C-94D1-E422E4C8D616}">
      <dsp:nvSpPr>
        <dsp:cNvPr id="0" name=""/>
        <dsp:cNvSpPr/>
      </dsp:nvSpPr>
      <dsp:spPr>
        <a:xfrm>
          <a:off x="5043815" y="2375805"/>
          <a:ext cx="840198" cy="45087"/>
        </a:xfrm>
        <a:custGeom>
          <a:avLst/>
          <a:gdLst/>
          <a:ahLst/>
          <a:cxnLst/>
          <a:rect l="0" t="0" r="0" b="0"/>
          <a:pathLst>
            <a:path>
              <a:moveTo>
                <a:pt x="0" y="22543"/>
              </a:moveTo>
              <a:lnTo>
                <a:pt x="840198" y="225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2909" y="2377343"/>
        <a:ext cx="42009" cy="42009"/>
      </dsp:txXfrm>
    </dsp:sp>
    <dsp:sp modelId="{8A08C540-81EC-4517-82E4-9F79452EC415}">
      <dsp:nvSpPr>
        <dsp:cNvPr id="0" name=""/>
        <dsp:cNvSpPr/>
      </dsp:nvSpPr>
      <dsp:spPr>
        <a:xfrm>
          <a:off x="5884013" y="1873224"/>
          <a:ext cx="2100497" cy="10502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Mutex </a:t>
          </a:r>
        </a:p>
      </dsp:txBody>
      <dsp:txXfrm>
        <a:off x="5914774" y="1903985"/>
        <a:ext cx="2038975" cy="988726"/>
      </dsp:txXfrm>
    </dsp:sp>
    <dsp:sp modelId="{530C9D12-C3C4-4C8A-9B76-E35A51E074AA}">
      <dsp:nvSpPr>
        <dsp:cNvPr id="0" name=""/>
        <dsp:cNvSpPr/>
      </dsp:nvSpPr>
      <dsp:spPr>
        <a:xfrm>
          <a:off x="7984510" y="2375805"/>
          <a:ext cx="840198" cy="45087"/>
        </a:xfrm>
        <a:custGeom>
          <a:avLst/>
          <a:gdLst/>
          <a:ahLst/>
          <a:cxnLst/>
          <a:rect l="0" t="0" r="0" b="0"/>
          <a:pathLst>
            <a:path>
              <a:moveTo>
                <a:pt x="0" y="22543"/>
              </a:moveTo>
              <a:lnTo>
                <a:pt x="840198" y="225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83605" y="2377343"/>
        <a:ext cx="42009" cy="42009"/>
      </dsp:txXfrm>
    </dsp:sp>
    <dsp:sp modelId="{250DDE86-5D29-4793-ACEB-2029F104FBE3}">
      <dsp:nvSpPr>
        <dsp:cNvPr id="0" name=""/>
        <dsp:cNvSpPr/>
      </dsp:nvSpPr>
      <dsp:spPr>
        <a:xfrm>
          <a:off x="8824709" y="1873224"/>
          <a:ext cx="2100497" cy="10502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Binary Semaphore </a:t>
          </a:r>
        </a:p>
      </dsp:txBody>
      <dsp:txXfrm>
        <a:off x="8855470" y="1903985"/>
        <a:ext cx="2038975" cy="988726"/>
      </dsp:txXfrm>
    </dsp:sp>
    <dsp:sp modelId="{C69DA2D1-4D9F-47F8-93E0-CCB55EAE50C5}">
      <dsp:nvSpPr>
        <dsp:cNvPr id="0" name=""/>
        <dsp:cNvSpPr/>
      </dsp:nvSpPr>
      <dsp:spPr>
        <a:xfrm>
          <a:off x="2622" y="2477117"/>
          <a:ext cx="2100497" cy="1050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If two processes are running, the shared resource has to be within OS or create shared memory</a:t>
          </a:r>
        </a:p>
      </dsp:txBody>
      <dsp:txXfrm>
        <a:off x="33383" y="2507878"/>
        <a:ext cx="2038975" cy="988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2B3E-B413-4C7E-A803-621C5C7F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E12A5-636F-4111-B5B9-69177BD4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40DC-3A32-433F-9F32-6D8EF152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42A0-2DC2-4D4A-A240-2B3B23B6249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E117-2F2D-42FD-923C-79A82442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CA0D-8BF3-4688-8BC3-A3675270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9BC1-4FB1-4BD8-825F-34354040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9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F39A-9D07-41C5-AA41-4474883D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4CD65-AE11-45AF-9840-D54182FDA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517B0-508C-4706-A8FE-1C98B00F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42A0-2DC2-4D4A-A240-2B3B23B6249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720A-699B-44DB-8087-E513B4C4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073D7-F42F-462A-BD5F-35EB86CA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9BC1-4FB1-4BD8-825F-34354040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8F354-1C13-4319-AA49-DD3150AAE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9263D-BD3B-496B-A031-15DEC0BE0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6633-3FE4-48BC-AE01-F024D6AB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42A0-2DC2-4D4A-A240-2B3B23B6249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8E7A-5436-4C4B-B578-25DE66F9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E79C-7E6A-4112-A709-41B80A10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9BC1-4FB1-4BD8-825F-34354040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0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DB27-4C88-4B31-A03C-FEFC84F7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9FA9-6D2C-4455-A9A1-A19E2F42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06A7-A1F3-4FE5-A777-E36111A2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42A0-2DC2-4D4A-A240-2B3B23B6249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2D10-A1BE-4444-8CC6-EC1A03AD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F9D7-AF3D-4235-B614-6AE5FFFA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9BC1-4FB1-4BD8-825F-34354040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9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4A11-E9DA-46A6-8F68-DA63E901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6C773-D26E-42C0-B975-B0CE3CF0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A76ED-2670-4D40-BD4B-2FCA75CB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42A0-2DC2-4D4A-A240-2B3B23B6249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B913-B78C-43E4-946A-1CD25B29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EAB8-DD8F-402C-AFDE-90EECB9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9BC1-4FB1-4BD8-825F-34354040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98B5-81B5-4639-86B1-C0A07388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9A63-235A-4216-ABFB-E8E1386E5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78BC3-7D84-4781-9449-3A158E69A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F831-FEAF-4441-A8A3-7F60EB3A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42A0-2DC2-4D4A-A240-2B3B23B6249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EC4A-4490-4256-9A11-9D1E5C77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E2DD-371A-460D-9732-041E17F8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9BC1-4FB1-4BD8-825F-34354040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11B5-687D-4EB7-A8D6-EC5DB5EE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9E692-E101-42E9-996B-48F17BD1F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98C30-CFE0-409E-A257-85922D4B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B0EDE-5C63-4017-9183-EB64241A0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38198-0931-4A22-94C8-8DE7CA6DA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50504-530B-4A44-AE26-6974E88D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42A0-2DC2-4D4A-A240-2B3B23B6249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C4D88-3C2D-4B64-8837-E72C6779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0A8BA-E82E-41F7-8D40-ED01244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9BC1-4FB1-4BD8-825F-34354040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FB98-82CF-47A9-B3C1-FE052349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1ED45-FE33-439D-8102-47E90C94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42A0-2DC2-4D4A-A240-2B3B23B6249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EE490-92EE-4B9E-B539-CB1D0388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4F717-E637-4A4B-A11E-6F15174C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9BC1-4FB1-4BD8-825F-34354040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E7C95-F315-453B-ACC2-5D1440AA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42A0-2DC2-4D4A-A240-2B3B23B6249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B1065-E169-4259-A972-5C067A51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7C91B-6708-4628-A9E0-52D654B3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9BC1-4FB1-4BD8-825F-34354040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439C-EB68-439B-B7D8-07F6785F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2C22-F187-48A0-B07A-C6A32BFC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8DBE-02FF-4B5F-9AB8-EDF190C67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A8FDA-8750-41F7-8338-23724D52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42A0-2DC2-4D4A-A240-2B3B23B6249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51A8F-6E65-4E87-BD09-CA753781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DE6D-5DA7-4777-9391-97775FC3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9BC1-4FB1-4BD8-825F-34354040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C444-48F0-4AFD-82EB-D6FB9758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C5D37-1E43-49EA-B187-4B24B3E83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0B1C1-A070-446E-95F8-EEFB13B8E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E346-541C-43E7-B6A7-0C5EE25A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42A0-2DC2-4D4A-A240-2B3B23B6249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BC495-8D24-490C-8F45-7A41B085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E9AF3-4869-4E58-B24A-4B6C252D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9BC1-4FB1-4BD8-825F-34354040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526D5-1959-44A7-A8CC-623A3F68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14E6-11B8-4F57-89D9-A2794146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35EC-0592-4E9E-BB4D-BEE132A6C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42A0-2DC2-4D4A-A240-2B3B23B6249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F6BB-5C3B-4D31-B392-13942C379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D64D-4EDC-45BB-A81D-6F3A3A773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9BC1-4FB1-4BD8-825F-343540409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B5C85-9095-4FCA-8C05-147E50C5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Mutex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1589D-E15E-4262-BAE5-B5691AD40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07/11/2021</a:t>
            </a:r>
          </a:p>
        </p:txBody>
      </p:sp>
    </p:spTree>
    <p:extLst>
      <p:ext uri="{BB962C8B-B14F-4D97-AF65-F5344CB8AC3E}">
        <p14:creationId xmlns:p14="http://schemas.microsoft.com/office/powerpoint/2010/main" val="199267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8E425-FCC5-4235-9644-B271E47B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Critical Section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BDDD672-EB0E-49EF-9DCE-A2631E4EC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1949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77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6ECEB-CFDF-4BA0-89FF-02467906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Mutex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C6C5-6016-4F74-AFC5-F79DFCF7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Lock: no one else except for the one that locked mutex can use the critical section</a:t>
            </a:r>
          </a:p>
          <a:p>
            <a:r>
              <a:rPr lang="en-US" sz="1700"/>
              <a:t>The shared resource itself can automatically be a mutex, so lock can be called without creating a mutex object </a:t>
            </a:r>
          </a:p>
          <a:p>
            <a:r>
              <a:rPr lang="en-US" sz="1700"/>
              <a:t>Shared resource can automatically lock itself w/o having to call a lock sometimes as well (and without creating a mutex object)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4748C-B86B-4F3B-B946-D5F0E574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68032"/>
            <a:ext cx="6903720" cy="45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8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Mutex</vt:lpstr>
      <vt:lpstr>Critical Section</vt:lpstr>
      <vt:lpstr>Mutex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Idec</dc:title>
  <dc:creator>Satish, Neha (N.)</dc:creator>
  <cp:lastModifiedBy>Satish, Neha (N.)</cp:lastModifiedBy>
  <cp:revision>5</cp:revision>
  <dcterms:created xsi:type="dcterms:W3CDTF">2021-07-22T23:56:03Z</dcterms:created>
  <dcterms:modified xsi:type="dcterms:W3CDTF">2021-07-23T00:51:12Z</dcterms:modified>
</cp:coreProperties>
</file>