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4C21-49EA-4306-AD30-CC2D75F581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78313-C250-4D2D-A685-CF9284060548}">
      <dgm:prSet/>
      <dgm:spPr/>
      <dgm:t>
        <a:bodyPr/>
        <a:lstStyle/>
        <a:p>
          <a:r>
            <a:rPr lang="en-US"/>
            <a:t>Call to know which process state we’re in : /proc &lt;directory&gt;</a:t>
          </a:r>
        </a:p>
      </dgm:t>
    </dgm:pt>
    <dgm:pt modelId="{B934A13B-BFE1-4C13-8BF3-EF1A5F6D6DBF}" type="parTrans" cxnId="{39FFCC52-C024-4502-A310-0C97BF761E81}">
      <dgm:prSet/>
      <dgm:spPr/>
      <dgm:t>
        <a:bodyPr/>
        <a:lstStyle/>
        <a:p>
          <a:endParaRPr lang="en-US"/>
        </a:p>
      </dgm:t>
    </dgm:pt>
    <dgm:pt modelId="{6C10C6F4-D8A6-4C5A-98C7-8A53D8B7E62D}" type="sibTrans" cxnId="{39FFCC52-C024-4502-A310-0C97BF761E81}">
      <dgm:prSet/>
      <dgm:spPr/>
      <dgm:t>
        <a:bodyPr/>
        <a:lstStyle/>
        <a:p>
          <a:endParaRPr lang="en-US"/>
        </a:p>
      </dgm:t>
    </dgm:pt>
    <dgm:pt modelId="{F80483DF-4589-42F8-96CE-C8821387B40D}">
      <dgm:prSet/>
      <dgm:spPr/>
      <dgm:t>
        <a:bodyPr/>
        <a:lstStyle/>
        <a:p>
          <a:r>
            <a:rPr lang="en-US"/>
            <a:t>For  every running process, /proc has a directory (name is a PID) with many files </a:t>
          </a:r>
        </a:p>
      </dgm:t>
    </dgm:pt>
    <dgm:pt modelId="{513531FB-387C-4201-AC20-96DE609789F0}" type="parTrans" cxnId="{1087C56F-AF4F-4CA5-8FD9-A6D060449980}">
      <dgm:prSet/>
      <dgm:spPr/>
      <dgm:t>
        <a:bodyPr/>
        <a:lstStyle/>
        <a:p>
          <a:endParaRPr lang="en-US"/>
        </a:p>
      </dgm:t>
    </dgm:pt>
    <dgm:pt modelId="{D08559D0-2FD4-45DC-BA45-C2EB945F2DCA}" type="sibTrans" cxnId="{1087C56F-AF4F-4CA5-8FD9-A6D060449980}">
      <dgm:prSet/>
      <dgm:spPr/>
      <dgm:t>
        <a:bodyPr/>
        <a:lstStyle/>
        <a:p>
          <a:endParaRPr lang="en-US"/>
        </a:p>
      </dgm:t>
    </dgm:pt>
    <dgm:pt modelId="{332EC630-E51A-41DD-846F-91DA86081126}">
      <dgm:prSet/>
      <dgm:spPr/>
      <dgm:t>
        <a:bodyPr/>
        <a:lstStyle/>
        <a:p>
          <a:r>
            <a:rPr lang="en-US"/>
            <a:t>Specific file: Stack Trace (How much stack, memory) </a:t>
          </a:r>
        </a:p>
      </dgm:t>
    </dgm:pt>
    <dgm:pt modelId="{A13B6F61-D451-498B-9540-E059B29A0006}" type="parTrans" cxnId="{CD9F3C0C-2E14-4567-894A-070A18C52D85}">
      <dgm:prSet/>
      <dgm:spPr/>
      <dgm:t>
        <a:bodyPr/>
        <a:lstStyle/>
        <a:p>
          <a:endParaRPr lang="en-US"/>
        </a:p>
      </dgm:t>
    </dgm:pt>
    <dgm:pt modelId="{7FFC3847-D402-4B8D-B681-C6A9BAAF5EF6}" type="sibTrans" cxnId="{CD9F3C0C-2E14-4567-894A-070A18C52D85}">
      <dgm:prSet/>
      <dgm:spPr/>
      <dgm:t>
        <a:bodyPr/>
        <a:lstStyle/>
        <a:p>
          <a:endParaRPr lang="en-US"/>
        </a:p>
      </dgm:t>
    </dgm:pt>
    <dgm:pt modelId="{2B97E648-8E7A-43EB-9749-0341D4824077}">
      <dgm:prSet/>
      <dgm:spPr/>
      <dgm:t>
        <a:bodyPr/>
        <a:lstStyle/>
        <a:p>
          <a:r>
            <a:rPr lang="en-US"/>
            <a:t>Process Termination</a:t>
          </a:r>
        </a:p>
      </dgm:t>
    </dgm:pt>
    <dgm:pt modelId="{226C2990-4BBD-4F3F-B987-ECA0DB209FF7}" type="parTrans" cxnId="{51AB3751-9313-4D2D-BE27-D3BAF436F640}">
      <dgm:prSet/>
      <dgm:spPr/>
      <dgm:t>
        <a:bodyPr/>
        <a:lstStyle/>
        <a:p>
          <a:endParaRPr lang="en-US"/>
        </a:p>
      </dgm:t>
    </dgm:pt>
    <dgm:pt modelId="{AA97546A-BCB3-415B-BCFF-526D94CEB443}" type="sibTrans" cxnId="{51AB3751-9313-4D2D-BE27-D3BAF436F640}">
      <dgm:prSet/>
      <dgm:spPr/>
      <dgm:t>
        <a:bodyPr/>
        <a:lstStyle/>
        <a:p>
          <a:endParaRPr lang="en-US"/>
        </a:p>
      </dgm:t>
    </dgm:pt>
    <dgm:pt modelId="{918E5260-6C74-4528-815A-36273056ABD6}">
      <dgm:prSet/>
      <dgm:spPr/>
      <dgm:t>
        <a:bodyPr/>
        <a:lstStyle/>
        <a:p>
          <a:r>
            <a:rPr lang="en-US"/>
            <a:t>Kill API on a PID </a:t>
          </a:r>
        </a:p>
      </dgm:t>
    </dgm:pt>
    <dgm:pt modelId="{FE90E0FC-36CC-4424-96CF-7639EF27B4FE}" type="parTrans" cxnId="{FDE381F5-E639-46B2-98D1-058925116C18}">
      <dgm:prSet/>
      <dgm:spPr/>
      <dgm:t>
        <a:bodyPr/>
        <a:lstStyle/>
        <a:p>
          <a:endParaRPr lang="en-US"/>
        </a:p>
      </dgm:t>
    </dgm:pt>
    <dgm:pt modelId="{D275F509-11CB-47C9-965B-52D4D716CA73}" type="sibTrans" cxnId="{FDE381F5-E639-46B2-98D1-058925116C18}">
      <dgm:prSet/>
      <dgm:spPr/>
      <dgm:t>
        <a:bodyPr/>
        <a:lstStyle/>
        <a:p>
          <a:endParaRPr lang="en-US"/>
        </a:p>
      </dgm:t>
    </dgm:pt>
    <dgm:pt modelId="{F74F4BBA-5E81-42B2-92A1-E349AAF3CAF6}">
      <dgm:prSet/>
      <dgm:spPr/>
      <dgm:t>
        <a:bodyPr/>
        <a:lstStyle/>
        <a:p>
          <a:r>
            <a:rPr lang="en-US"/>
            <a:t>If parent process terminates, children are orphans </a:t>
          </a:r>
        </a:p>
      </dgm:t>
    </dgm:pt>
    <dgm:pt modelId="{C529A0D6-E6B4-4E82-880D-1A3815A14C24}" type="parTrans" cxnId="{163CE6EB-4EE0-479C-AD05-9BE626CCFC2B}">
      <dgm:prSet/>
      <dgm:spPr/>
      <dgm:t>
        <a:bodyPr/>
        <a:lstStyle/>
        <a:p>
          <a:endParaRPr lang="en-US"/>
        </a:p>
      </dgm:t>
    </dgm:pt>
    <dgm:pt modelId="{394F4E59-4777-49C4-B93B-DEEF314B2083}" type="sibTrans" cxnId="{163CE6EB-4EE0-479C-AD05-9BE626CCFC2B}">
      <dgm:prSet/>
      <dgm:spPr/>
      <dgm:t>
        <a:bodyPr/>
        <a:lstStyle/>
        <a:p>
          <a:endParaRPr lang="en-US"/>
        </a:p>
      </dgm:t>
    </dgm:pt>
    <dgm:pt modelId="{EF491ADC-4E19-4C23-A964-2E8FB959D152}">
      <dgm:prSet/>
      <dgm:spPr/>
      <dgm:t>
        <a:bodyPr/>
        <a:lstStyle/>
        <a:p>
          <a:r>
            <a:rPr lang="en-US"/>
            <a:t>Parent is now init process</a:t>
          </a:r>
        </a:p>
      </dgm:t>
    </dgm:pt>
    <dgm:pt modelId="{C9466BC0-5AAD-4D1B-AF21-4E6C055F78C9}" type="parTrans" cxnId="{37E02357-8610-4488-8704-E4396C0D2C58}">
      <dgm:prSet/>
      <dgm:spPr/>
      <dgm:t>
        <a:bodyPr/>
        <a:lstStyle/>
        <a:p>
          <a:endParaRPr lang="en-US"/>
        </a:p>
      </dgm:t>
    </dgm:pt>
    <dgm:pt modelId="{F06FF456-F3BE-49A3-8743-8D28D9E1BCE6}" type="sibTrans" cxnId="{37E02357-8610-4488-8704-E4396C0D2C58}">
      <dgm:prSet/>
      <dgm:spPr/>
      <dgm:t>
        <a:bodyPr/>
        <a:lstStyle/>
        <a:p>
          <a:endParaRPr lang="en-US"/>
        </a:p>
      </dgm:t>
    </dgm:pt>
    <dgm:pt modelId="{E36798DD-A4A9-4DAD-BE48-05A812452C8B}" type="pres">
      <dgm:prSet presAssocID="{B0B94C21-49EA-4306-AD30-CC2D75F58185}" presName="linear" presStyleCnt="0">
        <dgm:presLayoutVars>
          <dgm:dir/>
          <dgm:animLvl val="lvl"/>
          <dgm:resizeHandles val="exact"/>
        </dgm:presLayoutVars>
      </dgm:prSet>
      <dgm:spPr/>
    </dgm:pt>
    <dgm:pt modelId="{30D89C61-4D9B-4AB8-8491-EE5C1FF63A41}" type="pres">
      <dgm:prSet presAssocID="{3A678313-C250-4D2D-A685-CF9284060548}" presName="parentLin" presStyleCnt="0"/>
      <dgm:spPr/>
    </dgm:pt>
    <dgm:pt modelId="{3E64C2D9-44CB-40E5-8435-89F2C27D1722}" type="pres">
      <dgm:prSet presAssocID="{3A678313-C250-4D2D-A685-CF9284060548}" presName="parentLeftMargin" presStyleLbl="node1" presStyleIdx="0" presStyleCnt="2"/>
      <dgm:spPr/>
    </dgm:pt>
    <dgm:pt modelId="{261286D6-D012-42E2-9DFA-3850D84DB4E3}" type="pres">
      <dgm:prSet presAssocID="{3A678313-C250-4D2D-A685-CF92840605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CADB43-2EB5-4201-A131-10CA336E4A55}" type="pres">
      <dgm:prSet presAssocID="{3A678313-C250-4D2D-A685-CF9284060548}" presName="negativeSpace" presStyleCnt="0"/>
      <dgm:spPr/>
    </dgm:pt>
    <dgm:pt modelId="{164B0791-64C7-4A47-BE34-F788ADEE2C13}" type="pres">
      <dgm:prSet presAssocID="{3A678313-C250-4D2D-A685-CF9284060548}" presName="childText" presStyleLbl="conFgAcc1" presStyleIdx="0" presStyleCnt="2">
        <dgm:presLayoutVars>
          <dgm:bulletEnabled val="1"/>
        </dgm:presLayoutVars>
      </dgm:prSet>
      <dgm:spPr/>
    </dgm:pt>
    <dgm:pt modelId="{D3EB007E-C00D-454E-8444-75380261511C}" type="pres">
      <dgm:prSet presAssocID="{6C10C6F4-D8A6-4C5A-98C7-8A53D8B7E62D}" presName="spaceBetweenRectangles" presStyleCnt="0"/>
      <dgm:spPr/>
    </dgm:pt>
    <dgm:pt modelId="{108A1866-6188-4838-A7BA-A29448C0A799}" type="pres">
      <dgm:prSet presAssocID="{2B97E648-8E7A-43EB-9749-0341D4824077}" presName="parentLin" presStyleCnt="0"/>
      <dgm:spPr/>
    </dgm:pt>
    <dgm:pt modelId="{67B8225C-F91B-4E46-9FF0-4EDB92F61D1B}" type="pres">
      <dgm:prSet presAssocID="{2B97E648-8E7A-43EB-9749-0341D4824077}" presName="parentLeftMargin" presStyleLbl="node1" presStyleIdx="0" presStyleCnt="2"/>
      <dgm:spPr/>
    </dgm:pt>
    <dgm:pt modelId="{7FD2BA0E-9545-416C-B5B4-92676D3DAE41}" type="pres">
      <dgm:prSet presAssocID="{2B97E648-8E7A-43EB-9749-0341D48240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62BBA8-D5BF-487A-9D06-D660F939F5FB}" type="pres">
      <dgm:prSet presAssocID="{2B97E648-8E7A-43EB-9749-0341D4824077}" presName="negativeSpace" presStyleCnt="0"/>
      <dgm:spPr/>
    </dgm:pt>
    <dgm:pt modelId="{0926CB2B-EB19-487A-81ED-CB9A386D8798}" type="pres">
      <dgm:prSet presAssocID="{2B97E648-8E7A-43EB-9749-0341D48240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9F3C0C-2E14-4567-894A-070A18C52D85}" srcId="{F80483DF-4589-42F8-96CE-C8821387B40D}" destId="{332EC630-E51A-41DD-846F-91DA86081126}" srcOrd="0" destOrd="0" parTransId="{A13B6F61-D451-498B-9540-E059B29A0006}" sibTransId="{7FFC3847-D402-4B8D-B681-C6A9BAAF5EF6}"/>
    <dgm:cxn modelId="{856E841A-4E05-40CA-8340-97CAF1A20ACA}" type="presOf" srcId="{B0B94C21-49EA-4306-AD30-CC2D75F58185}" destId="{E36798DD-A4A9-4DAD-BE48-05A812452C8B}" srcOrd="0" destOrd="0" presId="urn:microsoft.com/office/officeart/2005/8/layout/list1"/>
    <dgm:cxn modelId="{305E9862-5B87-494A-9F76-A482B467D729}" type="presOf" srcId="{2B97E648-8E7A-43EB-9749-0341D4824077}" destId="{7FD2BA0E-9545-416C-B5B4-92676D3DAE41}" srcOrd="1" destOrd="0" presId="urn:microsoft.com/office/officeart/2005/8/layout/list1"/>
    <dgm:cxn modelId="{1087C56F-AF4F-4CA5-8FD9-A6D060449980}" srcId="{3A678313-C250-4D2D-A685-CF9284060548}" destId="{F80483DF-4589-42F8-96CE-C8821387B40D}" srcOrd="0" destOrd="0" parTransId="{513531FB-387C-4201-AC20-96DE609789F0}" sibTransId="{D08559D0-2FD4-45DC-BA45-C2EB945F2DCA}"/>
    <dgm:cxn modelId="{D8D82851-9664-4541-B353-CFA828FD6E7D}" type="presOf" srcId="{3A678313-C250-4D2D-A685-CF9284060548}" destId="{3E64C2D9-44CB-40E5-8435-89F2C27D1722}" srcOrd="0" destOrd="0" presId="urn:microsoft.com/office/officeart/2005/8/layout/list1"/>
    <dgm:cxn modelId="{51AB3751-9313-4D2D-BE27-D3BAF436F640}" srcId="{B0B94C21-49EA-4306-AD30-CC2D75F58185}" destId="{2B97E648-8E7A-43EB-9749-0341D4824077}" srcOrd="1" destOrd="0" parTransId="{226C2990-4BBD-4F3F-B987-ECA0DB209FF7}" sibTransId="{AA97546A-BCB3-415B-BCFF-526D94CEB443}"/>
    <dgm:cxn modelId="{39FFCC52-C024-4502-A310-0C97BF761E81}" srcId="{B0B94C21-49EA-4306-AD30-CC2D75F58185}" destId="{3A678313-C250-4D2D-A685-CF9284060548}" srcOrd="0" destOrd="0" parTransId="{B934A13B-BFE1-4C13-8BF3-EF1A5F6D6DBF}" sibTransId="{6C10C6F4-D8A6-4C5A-98C7-8A53D8B7E62D}"/>
    <dgm:cxn modelId="{37E02357-8610-4488-8704-E4396C0D2C58}" srcId="{F74F4BBA-5E81-42B2-92A1-E349AAF3CAF6}" destId="{EF491ADC-4E19-4C23-A964-2E8FB959D152}" srcOrd="0" destOrd="0" parTransId="{C9466BC0-5AAD-4D1B-AF21-4E6C055F78C9}" sibTransId="{F06FF456-F3BE-49A3-8743-8D28D9E1BCE6}"/>
    <dgm:cxn modelId="{0F0C4577-7A7C-4EC2-A190-E5A9040EE2B0}" type="presOf" srcId="{2B97E648-8E7A-43EB-9749-0341D4824077}" destId="{67B8225C-F91B-4E46-9FF0-4EDB92F61D1B}" srcOrd="0" destOrd="0" presId="urn:microsoft.com/office/officeart/2005/8/layout/list1"/>
    <dgm:cxn modelId="{D85C72B1-ECD6-47EC-97DA-A917B90470A4}" type="presOf" srcId="{F80483DF-4589-42F8-96CE-C8821387B40D}" destId="{164B0791-64C7-4A47-BE34-F788ADEE2C13}" srcOrd="0" destOrd="0" presId="urn:microsoft.com/office/officeart/2005/8/layout/list1"/>
    <dgm:cxn modelId="{FD0710BE-760C-4BE1-8887-BFE0EFE34941}" type="presOf" srcId="{F74F4BBA-5E81-42B2-92A1-E349AAF3CAF6}" destId="{0926CB2B-EB19-487A-81ED-CB9A386D8798}" srcOrd="0" destOrd="1" presId="urn:microsoft.com/office/officeart/2005/8/layout/list1"/>
    <dgm:cxn modelId="{C2849DCB-FEB0-4089-AD19-702ED30FC013}" type="presOf" srcId="{EF491ADC-4E19-4C23-A964-2E8FB959D152}" destId="{0926CB2B-EB19-487A-81ED-CB9A386D8798}" srcOrd="0" destOrd="2" presId="urn:microsoft.com/office/officeart/2005/8/layout/list1"/>
    <dgm:cxn modelId="{AA1AABE0-442E-4960-AAAF-49F15DB5A5DC}" type="presOf" srcId="{3A678313-C250-4D2D-A685-CF9284060548}" destId="{261286D6-D012-42E2-9DFA-3850D84DB4E3}" srcOrd="1" destOrd="0" presId="urn:microsoft.com/office/officeart/2005/8/layout/list1"/>
    <dgm:cxn modelId="{163CE6EB-4EE0-479C-AD05-9BE626CCFC2B}" srcId="{2B97E648-8E7A-43EB-9749-0341D4824077}" destId="{F74F4BBA-5E81-42B2-92A1-E349AAF3CAF6}" srcOrd="1" destOrd="0" parTransId="{C529A0D6-E6B4-4E82-880D-1A3815A14C24}" sibTransId="{394F4E59-4777-49C4-B93B-DEEF314B2083}"/>
    <dgm:cxn modelId="{7D3536EF-83B6-4833-930B-EE69237DED95}" type="presOf" srcId="{332EC630-E51A-41DD-846F-91DA86081126}" destId="{164B0791-64C7-4A47-BE34-F788ADEE2C13}" srcOrd="0" destOrd="1" presId="urn:microsoft.com/office/officeart/2005/8/layout/list1"/>
    <dgm:cxn modelId="{FDE381F5-E639-46B2-98D1-058925116C18}" srcId="{2B97E648-8E7A-43EB-9749-0341D4824077}" destId="{918E5260-6C74-4528-815A-36273056ABD6}" srcOrd="0" destOrd="0" parTransId="{FE90E0FC-36CC-4424-96CF-7639EF27B4FE}" sibTransId="{D275F509-11CB-47C9-965B-52D4D716CA73}"/>
    <dgm:cxn modelId="{C69A58F8-D43C-4864-BEBB-5B237B739156}" type="presOf" srcId="{918E5260-6C74-4528-815A-36273056ABD6}" destId="{0926CB2B-EB19-487A-81ED-CB9A386D8798}" srcOrd="0" destOrd="0" presId="urn:microsoft.com/office/officeart/2005/8/layout/list1"/>
    <dgm:cxn modelId="{F5781FBF-3DAB-4847-9D13-78DCDEF41120}" type="presParOf" srcId="{E36798DD-A4A9-4DAD-BE48-05A812452C8B}" destId="{30D89C61-4D9B-4AB8-8491-EE5C1FF63A41}" srcOrd="0" destOrd="0" presId="urn:microsoft.com/office/officeart/2005/8/layout/list1"/>
    <dgm:cxn modelId="{6EDDE7BB-17F3-4EF3-9A3B-E9228A31CB98}" type="presParOf" srcId="{30D89C61-4D9B-4AB8-8491-EE5C1FF63A41}" destId="{3E64C2D9-44CB-40E5-8435-89F2C27D1722}" srcOrd="0" destOrd="0" presId="urn:microsoft.com/office/officeart/2005/8/layout/list1"/>
    <dgm:cxn modelId="{3AD0306C-BB6C-4E01-87B8-C91F183EB2B9}" type="presParOf" srcId="{30D89C61-4D9B-4AB8-8491-EE5C1FF63A41}" destId="{261286D6-D012-42E2-9DFA-3850D84DB4E3}" srcOrd="1" destOrd="0" presId="urn:microsoft.com/office/officeart/2005/8/layout/list1"/>
    <dgm:cxn modelId="{750C8933-E82D-43E7-B99F-8DF20DD041F1}" type="presParOf" srcId="{E36798DD-A4A9-4DAD-BE48-05A812452C8B}" destId="{BECADB43-2EB5-4201-A131-10CA336E4A55}" srcOrd="1" destOrd="0" presId="urn:microsoft.com/office/officeart/2005/8/layout/list1"/>
    <dgm:cxn modelId="{F0EF6E46-2233-43C1-AE9F-2DFD16675105}" type="presParOf" srcId="{E36798DD-A4A9-4DAD-BE48-05A812452C8B}" destId="{164B0791-64C7-4A47-BE34-F788ADEE2C13}" srcOrd="2" destOrd="0" presId="urn:microsoft.com/office/officeart/2005/8/layout/list1"/>
    <dgm:cxn modelId="{B2EB7073-BAE5-4352-B9BB-81584509C556}" type="presParOf" srcId="{E36798DD-A4A9-4DAD-BE48-05A812452C8B}" destId="{D3EB007E-C00D-454E-8444-75380261511C}" srcOrd="3" destOrd="0" presId="urn:microsoft.com/office/officeart/2005/8/layout/list1"/>
    <dgm:cxn modelId="{D71762C8-ACF9-4A19-A9CB-8EF48192BB99}" type="presParOf" srcId="{E36798DD-A4A9-4DAD-BE48-05A812452C8B}" destId="{108A1866-6188-4838-A7BA-A29448C0A799}" srcOrd="4" destOrd="0" presId="urn:microsoft.com/office/officeart/2005/8/layout/list1"/>
    <dgm:cxn modelId="{ACB8893E-AA69-4788-AB1D-AC740404ABB5}" type="presParOf" srcId="{108A1866-6188-4838-A7BA-A29448C0A799}" destId="{67B8225C-F91B-4E46-9FF0-4EDB92F61D1B}" srcOrd="0" destOrd="0" presId="urn:microsoft.com/office/officeart/2005/8/layout/list1"/>
    <dgm:cxn modelId="{E72A0452-BE9E-4853-A28C-5E32AB8EE3F8}" type="presParOf" srcId="{108A1866-6188-4838-A7BA-A29448C0A799}" destId="{7FD2BA0E-9545-416C-B5B4-92676D3DAE41}" srcOrd="1" destOrd="0" presId="urn:microsoft.com/office/officeart/2005/8/layout/list1"/>
    <dgm:cxn modelId="{86E8A808-F3D6-4410-AEB9-2ED2C9D1233C}" type="presParOf" srcId="{E36798DD-A4A9-4DAD-BE48-05A812452C8B}" destId="{1C62BBA8-D5BF-487A-9D06-D660F939F5FB}" srcOrd="5" destOrd="0" presId="urn:microsoft.com/office/officeart/2005/8/layout/list1"/>
    <dgm:cxn modelId="{0564E883-74AA-44A0-8FE8-3DA10F8FB637}" type="presParOf" srcId="{E36798DD-A4A9-4DAD-BE48-05A812452C8B}" destId="{0926CB2B-EB19-487A-81ED-CB9A386D8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B0791-64C7-4A47-BE34-F788ADEE2C13}">
      <dsp:nvSpPr>
        <dsp:cNvPr id="0" name=""/>
        <dsp:cNvSpPr/>
      </dsp:nvSpPr>
      <dsp:spPr>
        <a:xfrm>
          <a:off x="0" y="408452"/>
          <a:ext cx="10927829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For  every running process, /proc has a directory (name is a PID) with many files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Specific file: Stack Trace (How much stack, memory) </a:t>
          </a:r>
        </a:p>
      </dsp:txBody>
      <dsp:txXfrm>
        <a:off x="0" y="408452"/>
        <a:ext cx="10927829" cy="1593900"/>
      </dsp:txXfrm>
    </dsp:sp>
    <dsp:sp modelId="{261286D6-D012-42E2-9DFA-3850D84DB4E3}">
      <dsp:nvSpPr>
        <dsp:cNvPr id="0" name=""/>
        <dsp:cNvSpPr/>
      </dsp:nvSpPr>
      <dsp:spPr>
        <a:xfrm>
          <a:off x="546391" y="83732"/>
          <a:ext cx="76494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Call to know which process state we’re in : /proc &lt;directory&gt;</a:t>
          </a:r>
        </a:p>
      </dsp:txBody>
      <dsp:txXfrm>
        <a:off x="578094" y="115435"/>
        <a:ext cx="7586074" cy="586034"/>
      </dsp:txXfrm>
    </dsp:sp>
    <dsp:sp modelId="{0926CB2B-EB19-487A-81ED-CB9A386D8798}">
      <dsp:nvSpPr>
        <dsp:cNvPr id="0" name=""/>
        <dsp:cNvSpPr/>
      </dsp:nvSpPr>
      <dsp:spPr>
        <a:xfrm>
          <a:off x="0" y="2445872"/>
          <a:ext cx="1092782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Kill API on a PID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If parent process terminates, children are orphans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Parent is now init process</a:t>
          </a:r>
        </a:p>
      </dsp:txBody>
      <dsp:txXfrm>
        <a:off x="0" y="2445872"/>
        <a:ext cx="10927829" cy="1663200"/>
      </dsp:txXfrm>
    </dsp:sp>
    <dsp:sp modelId="{7FD2BA0E-9545-416C-B5B4-92676D3DAE41}">
      <dsp:nvSpPr>
        <dsp:cNvPr id="0" name=""/>
        <dsp:cNvSpPr/>
      </dsp:nvSpPr>
      <dsp:spPr>
        <a:xfrm>
          <a:off x="546391" y="2121152"/>
          <a:ext cx="76494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Termination</a:t>
          </a:r>
        </a:p>
      </dsp:txBody>
      <dsp:txXfrm>
        <a:off x="578094" y="2152855"/>
        <a:ext cx="75860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5299-6916-4EFB-AC78-7DCA5226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CF7F6-9B2D-4C12-A951-74EB0601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30CE-6CAE-4A80-B420-5B07F076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A5E1-C2F5-4927-ADB2-3959393B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C2F3-1EFD-4606-A4D1-BD760E2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8F63-545F-47A9-ABC3-DA138816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DE4C-8A3E-4AFC-A004-57A530C9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7903-0207-4907-AD82-5ED15BE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BD39-308F-4C5D-9C9E-5DA3CB56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D0FB-C2EC-4077-A5F7-D998B2E4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A0-B51B-41A1-8585-F04BF771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B3C7D-3180-44CA-99D0-FA4CAB41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23C2-FE02-4F80-9FA9-B4E3B69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0890-3180-491C-9CE3-622FE897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3DE0-994F-4A1C-A310-17E79B9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F515-35E8-493D-8090-4349F3B6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1EA-3ABB-4E82-BD65-22F1E950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04B8-5AFC-4E6D-82D4-A13904E9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B4B5-D697-4154-B4F9-BFE97104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0E13-4D75-4CC9-A0E6-E98FA2A6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D2AB-C4EC-4B05-9355-9AB227E7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DA1C-1C02-43DC-B43F-9A8BA70E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D52E-3288-487A-A7CF-4A02DE5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E3D3-992F-427D-A411-8D45123B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DFEB-D03A-46EE-A7FB-8DEFA3D2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31C-2057-41B1-8DF7-30C072A2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7400-EE54-4A01-940B-C11C94691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5089A-7102-41E2-A93D-7F46E0D3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E750-1493-435F-9AC2-180E0160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C8030-401F-4182-A9BA-954EAEB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190E-258F-44DC-95BF-13C4D339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5305-70AE-49E0-854B-36A989B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CD46-203F-4A58-AD4F-11A7B031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6E96-474C-411E-9181-500D92DF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32827-2805-4011-8019-BBFC743B6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44CC9-0AC3-4CBB-895E-FAF7C32A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50BAE-E456-4DB3-BCD0-4E9273B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4596-10F6-4B2F-AC73-76C10765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7054F-3852-43D7-BC75-97969C1A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E8B1-B0BD-4B1C-92C5-B1884BBB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2D56-A1A2-427D-A56B-D4C924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1CFC-DB9A-4971-A291-CFD5E133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F947-5B6A-4DEA-85A3-12A7D270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4B61C-0DF0-423D-8F59-97DF36F7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724F0-B59E-49D3-848E-1E87769B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D1244-753B-4138-AD8D-F2AA9635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244-36AF-4724-90A5-43F4B7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9BD-21EC-4FFF-BC12-064391D5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EC96-63A3-4633-927B-5DC5B4BE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9B0D0-BC6C-45A2-BB32-E19C9E39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D1B6-C3D3-49CA-AC2A-8B25DDB9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01AD2-D7BD-4780-93BF-0E5A364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0787-4499-49EF-98D2-77FFE3F8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E2806-1AB9-4A84-8CEE-8BCE960C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8526-FFF7-469E-BBB9-33F46AC8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E5F35-628E-4A81-A3D2-21411758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F91F-DD06-4F53-A19A-ECD749E6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F3C52-769F-4A9D-94F7-9DEAB46F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AEEE5-9134-40E9-AFAE-2A113A30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B394-A3AC-4303-8863-01536F58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2A84-A549-44F2-AF9F-F037F8B9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CAA9-0C63-4893-8679-AE5645DF721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DB2D-0F09-44B0-80A2-64207B47F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E432-D2AF-41CF-BCB3-0715927B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605C-A29D-4DA5-8DC1-5A96B63F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B9795-DC4C-46E0-9790-0879489E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Process and Thread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4A7A6-492A-4ABD-8360-BFF41202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07/08/2021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F5DCD-255E-4247-8AD9-6750E8E5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B1CE-25B7-4EF0-8FE6-53083C54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en-US" sz="2000" b="1"/>
              <a:t>Process: </a:t>
            </a:r>
            <a:r>
              <a:rPr lang="en-US" sz="2000"/>
              <a:t>a single thread called a main thread (light weight process)</a:t>
            </a:r>
          </a:p>
          <a:p>
            <a:pPr lvl="1"/>
            <a:r>
              <a:rPr lang="en-US" sz="2000"/>
              <a:t>Can create multiple threads using PT_threadcreate or can use fork/exec to create many processes </a:t>
            </a:r>
          </a:p>
          <a:p>
            <a:pPr lvl="1"/>
            <a:r>
              <a:rPr lang="en-US" sz="2000"/>
              <a:t>Group of Processes </a:t>
            </a:r>
            <a:r>
              <a:rPr lang="en-US" sz="2000">
                <a:sym typeface="Wingdings" panose="05000000000000000000" pitchFamily="2" charset="2"/>
              </a:rPr>
              <a:t> Thread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 b="1"/>
              <a:t>Thread: </a:t>
            </a:r>
            <a:r>
              <a:rPr lang="en-US" sz="2000"/>
              <a:t>a process that shares text/data segment with parents &amp; every other thread </a:t>
            </a:r>
          </a:p>
          <a:p>
            <a:pPr lvl="1"/>
            <a:r>
              <a:rPr lang="en-US" sz="2000"/>
              <a:t>Has its own stack </a:t>
            </a:r>
          </a:p>
          <a:p>
            <a:pPr lvl="1"/>
            <a:r>
              <a:rPr lang="en-US" sz="2000"/>
              <a:t>Heap is SHARED with all other processes </a:t>
            </a:r>
          </a:p>
          <a:p>
            <a:pPr lvl="1"/>
            <a:r>
              <a:rPr lang="en-US" sz="2000"/>
              <a:t>Group of Threads </a:t>
            </a:r>
            <a:r>
              <a:rPr lang="en-US" sz="2000">
                <a:sym typeface="Wingdings" panose="05000000000000000000" pitchFamily="2" charset="2"/>
              </a:rPr>
              <a:t> Process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75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220D9-70F0-4B69-9062-C1264A29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Entities &amp; 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C8FCA-5680-415B-8E50-2E0D5A23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Process Management deals with entities (which are processes and threads) which perform actions (which are mutual exclusion, synchronization, and communications)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4F362-005F-46F8-9D0B-44BB6C14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05" y="-30224"/>
            <a:ext cx="4128390" cy="60186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2D204-F365-4197-A9B2-54717ACC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3301-B6FC-435A-A35B-127FAB64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Shell takes commands and searches for the program in your PATH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found: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loader (SW) copies the program from disk into </a:t>
            </a:r>
            <a:r>
              <a:rPr lang="en-US" sz="1800" dirty="0" err="1">
                <a:solidFill>
                  <a:schemeClr val="tx2"/>
                </a:solidFill>
              </a:rPr>
              <a:t>dRAM</a:t>
            </a:r>
            <a:r>
              <a:rPr lang="en-US" sz="1800" dirty="0">
                <a:solidFill>
                  <a:schemeClr val="tx2"/>
                </a:solidFill>
              </a:rPr>
              <a:t> (remember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2"/>
                </a:solidFill>
              </a:rPr>
              <a:t>register, cache </a:t>
            </a:r>
            <a:r>
              <a:rPr lang="en-US" sz="1800" dirty="0" err="1">
                <a:solidFill>
                  <a:schemeClr val="tx2"/>
                </a:solidFill>
              </a:rPr>
              <a:t>orsRam</a:t>
            </a:r>
            <a:r>
              <a:rPr lang="en-US" sz="1800" dirty="0">
                <a:solidFill>
                  <a:schemeClr val="tx2"/>
                </a:solidFill>
              </a:rPr>
              <a:t>, RAM or </a:t>
            </a:r>
            <a:r>
              <a:rPr lang="en-US" sz="1800" dirty="0" err="1">
                <a:solidFill>
                  <a:schemeClr val="tx2"/>
                </a:solidFill>
              </a:rPr>
              <a:t>dRam</a:t>
            </a:r>
            <a:r>
              <a:rPr lang="en-US" sz="1800" dirty="0">
                <a:solidFill>
                  <a:schemeClr val="tx2"/>
                </a:solidFill>
              </a:rPr>
              <a:t>, disk or C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: )  wherever Dram has empty space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PC points to starting address of the program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CPU runs the program (5 stages, fetch, decode, execute + mem)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6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B28B-6386-48CE-A30A-08DD371D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E529-3422-4A03-8CBC-BACB998DBE08}"/>
              </a:ext>
            </a:extLst>
          </p:cNvPr>
          <p:cNvSpPr txBox="1"/>
          <p:nvPr/>
        </p:nvSpPr>
        <p:spPr>
          <a:xfrm>
            <a:off x="967409" y="1690688"/>
            <a:ext cx="103863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process?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running instance of an executable program with its own text, data, stack, heap/shared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process is created, memory as well as a PID is allocated for all segments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to Ready to Run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the OS, a scheduler decides who runs next in the queue (first come first)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is allocated to the process and the PC now points to the first line </a:t>
            </a:r>
            <a:r>
              <a:rPr lang="en-US" dirty="0">
                <a:sym typeface="Wingdings" panose="05000000000000000000" pitchFamily="2" charset="2"/>
              </a:rPr>
              <a:t> running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Blocking Call: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CPU bound instructions (rely on 5 stages)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I/O bound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Context Switching: when the initial program goes into a blocked state the wait for the answer from whichever peripheral is helping the CPU, so the scheduler runs the next in line in the ready to run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Peripheral is ready ? It interrupts the CPU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Preemption  The current running is not I/O potentially, so it cannot be blocked, instead pgm1 starts running again and pgm2 is put back into ready to run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Exit Call  Goes to zombie state and all resources are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982513-E0BC-4DEA-91B1-6C74A68C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370696"/>
            <a:ext cx="9664846" cy="39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FD545-B9D8-49FB-A0A6-8D79DDB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 states in CMD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9795E-5593-4FA9-AC7E-D5103BDDB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9790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441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Process and Thread 2 </vt:lpstr>
      <vt:lpstr>Terms </vt:lpstr>
      <vt:lpstr>Entities &amp; Actions</vt:lpstr>
      <vt:lpstr>Shell</vt:lpstr>
      <vt:lpstr>Process State Diagram </vt:lpstr>
      <vt:lpstr>PowerPoint Presentation</vt:lpstr>
      <vt:lpstr>Process states in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Thread </dc:title>
  <dc:creator>Satish, Neha (N.)</dc:creator>
  <cp:lastModifiedBy>Satish, Neha (N.)</cp:lastModifiedBy>
  <cp:revision>16</cp:revision>
  <dcterms:created xsi:type="dcterms:W3CDTF">2021-07-22T21:59:55Z</dcterms:created>
  <dcterms:modified xsi:type="dcterms:W3CDTF">2021-07-23T00:52:04Z</dcterms:modified>
</cp:coreProperties>
</file>