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CC82B-3DC9-4C65-A185-9245195119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37A2B95-C79B-4D50-AED8-4E545FAD2F10}">
      <dgm:prSet/>
      <dgm:spPr/>
      <dgm:t>
        <a:bodyPr/>
        <a:lstStyle/>
        <a:p>
          <a:pPr>
            <a:defRPr cap="all"/>
          </a:pPr>
          <a:r>
            <a:rPr lang="en-US" dirty="0"/>
            <a:t>Fork</a:t>
          </a:r>
        </a:p>
        <a:p>
          <a:pPr>
            <a:defRPr cap="all"/>
          </a:pPr>
          <a:endParaRPr lang="en-US" dirty="0"/>
        </a:p>
      </dgm:t>
    </dgm:pt>
    <dgm:pt modelId="{07D78084-ADD7-43C5-B8BB-58BFF2C7C2B0}" type="parTrans" cxnId="{67D890B6-0E53-4419-BD43-F24F83F62073}">
      <dgm:prSet/>
      <dgm:spPr/>
      <dgm:t>
        <a:bodyPr/>
        <a:lstStyle/>
        <a:p>
          <a:endParaRPr lang="en-US"/>
        </a:p>
      </dgm:t>
    </dgm:pt>
    <dgm:pt modelId="{B2FC2EDD-A75A-4023-BBF2-E8CB8E6CB8E0}" type="sibTrans" cxnId="{67D890B6-0E53-4419-BD43-F24F83F62073}">
      <dgm:prSet/>
      <dgm:spPr/>
      <dgm:t>
        <a:bodyPr/>
        <a:lstStyle/>
        <a:p>
          <a:endParaRPr lang="en-US"/>
        </a:p>
      </dgm:t>
    </dgm:pt>
    <dgm:pt modelId="{9237163F-6BEC-4F02-9082-1CF60599B90A}">
      <dgm:prSet/>
      <dgm:spPr/>
      <dgm:t>
        <a:bodyPr/>
        <a:lstStyle/>
        <a:p>
          <a:pPr>
            <a:defRPr cap="all"/>
          </a:pPr>
          <a:r>
            <a:rPr lang="en-US" dirty="0"/>
            <a:t>Exec </a:t>
          </a:r>
        </a:p>
      </dgm:t>
    </dgm:pt>
    <dgm:pt modelId="{581C78CC-26C3-4C84-B124-6C3DB2335CDB}" type="parTrans" cxnId="{81FEB778-F451-4A1C-9DA6-5E5BCBDB2848}">
      <dgm:prSet/>
      <dgm:spPr/>
      <dgm:t>
        <a:bodyPr/>
        <a:lstStyle/>
        <a:p>
          <a:endParaRPr lang="en-US"/>
        </a:p>
      </dgm:t>
    </dgm:pt>
    <dgm:pt modelId="{1909D401-41A4-45FA-A347-AF9A701BBD10}" type="sibTrans" cxnId="{81FEB778-F451-4A1C-9DA6-5E5BCBDB2848}">
      <dgm:prSet/>
      <dgm:spPr/>
      <dgm:t>
        <a:bodyPr/>
        <a:lstStyle/>
        <a:p>
          <a:endParaRPr lang="en-US"/>
        </a:p>
      </dgm:t>
    </dgm:pt>
    <dgm:pt modelId="{0FF829FD-7309-4EE8-8061-75BA0D5B1F5A}" type="pres">
      <dgm:prSet presAssocID="{B5FCC82B-3DC9-4C65-A185-924519511986}" presName="root" presStyleCnt="0">
        <dgm:presLayoutVars>
          <dgm:dir/>
          <dgm:resizeHandles val="exact"/>
        </dgm:presLayoutVars>
      </dgm:prSet>
      <dgm:spPr/>
    </dgm:pt>
    <dgm:pt modelId="{4E8C72A0-5057-4143-8CE3-FD5B31E96817}" type="pres">
      <dgm:prSet presAssocID="{237A2B95-C79B-4D50-AED8-4E545FAD2F10}" presName="compNode" presStyleCnt="0"/>
      <dgm:spPr/>
    </dgm:pt>
    <dgm:pt modelId="{14C06171-0130-416E-A94A-39A50E17531B}" type="pres">
      <dgm:prSet presAssocID="{237A2B95-C79B-4D50-AED8-4E545FAD2F1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C066EB3-4091-46B1-8289-FE8F962BDC2B}" type="pres">
      <dgm:prSet presAssocID="{237A2B95-C79B-4D50-AED8-4E545FAD2F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 Fork"/>
        </a:ext>
      </dgm:extLst>
    </dgm:pt>
    <dgm:pt modelId="{FA29E676-BADA-42D1-826B-7D0E1F469BF3}" type="pres">
      <dgm:prSet presAssocID="{237A2B95-C79B-4D50-AED8-4E545FAD2F10}" presName="spaceRect" presStyleCnt="0"/>
      <dgm:spPr/>
    </dgm:pt>
    <dgm:pt modelId="{E238AEFF-DC84-49D3-885D-BF120D969FB3}" type="pres">
      <dgm:prSet presAssocID="{237A2B95-C79B-4D50-AED8-4E545FAD2F10}" presName="textRect" presStyleLbl="revTx" presStyleIdx="0" presStyleCnt="2" custLinFactNeighborX="807" custLinFactNeighborY="-35837">
        <dgm:presLayoutVars>
          <dgm:chMax val="1"/>
          <dgm:chPref val="1"/>
        </dgm:presLayoutVars>
      </dgm:prSet>
      <dgm:spPr/>
    </dgm:pt>
    <dgm:pt modelId="{C1D49C41-9FA9-41D1-8A2B-D8767CC1EAAE}" type="pres">
      <dgm:prSet presAssocID="{B2FC2EDD-A75A-4023-BBF2-E8CB8E6CB8E0}" presName="sibTrans" presStyleCnt="0"/>
      <dgm:spPr/>
    </dgm:pt>
    <dgm:pt modelId="{68BCB33F-A4DA-41B4-B4A2-B293196BC738}" type="pres">
      <dgm:prSet presAssocID="{9237163F-6BEC-4F02-9082-1CF60599B90A}" presName="compNode" presStyleCnt="0"/>
      <dgm:spPr/>
    </dgm:pt>
    <dgm:pt modelId="{3C5D5570-FDB6-46CF-A561-3A314C9F1E37}" type="pres">
      <dgm:prSet presAssocID="{9237163F-6BEC-4F02-9082-1CF60599B90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FA53C03-C424-4364-97F0-6F7010A86E7D}" type="pres">
      <dgm:prSet presAssocID="{9237163F-6BEC-4F02-9082-1CF60599B9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2CD9DB07-A565-470D-8C85-6626A6E538EF}" type="pres">
      <dgm:prSet presAssocID="{9237163F-6BEC-4F02-9082-1CF60599B90A}" presName="spaceRect" presStyleCnt="0"/>
      <dgm:spPr/>
    </dgm:pt>
    <dgm:pt modelId="{7DE8F810-B4CE-4E85-9F47-7D520B837350}" type="pres">
      <dgm:prSet presAssocID="{9237163F-6BEC-4F02-9082-1CF60599B90A}" presName="textRect" presStyleLbl="revTx" presStyleIdx="1" presStyleCnt="2" custLinFactNeighborX="-816" custLinFactNeighborY="-34360">
        <dgm:presLayoutVars>
          <dgm:chMax val="1"/>
          <dgm:chPref val="1"/>
        </dgm:presLayoutVars>
      </dgm:prSet>
      <dgm:spPr/>
    </dgm:pt>
  </dgm:ptLst>
  <dgm:cxnLst>
    <dgm:cxn modelId="{7E126028-F6B4-4EBD-A4F8-7ADA217FA58A}" type="presOf" srcId="{9237163F-6BEC-4F02-9082-1CF60599B90A}" destId="{7DE8F810-B4CE-4E85-9F47-7D520B837350}" srcOrd="0" destOrd="0" presId="urn:microsoft.com/office/officeart/2018/5/layout/IconLeafLabelList"/>
    <dgm:cxn modelId="{BB7DCA32-8071-45EB-BCD8-E5D2250A1559}" type="presOf" srcId="{237A2B95-C79B-4D50-AED8-4E545FAD2F10}" destId="{E238AEFF-DC84-49D3-885D-BF120D969FB3}" srcOrd="0" destOrd="0" presId="urn:microsoft.com/office/officeart/2018/5/layout/IconLeafLabelList"/>
    <dgm:cxn modelId="{81FEB778-F451-4A1C-9DA6-5E5BCBDB2848}" srcId="{B5FCC82B-3DC9-4C65-A185-924519511986}" destId="{9237163F-6BEC-4F02-9082-1CF60599B90A}" srcOrd="1" destOrd="0" parTransId="{581C78CC-26C3-4C84-B124-6C3DB2335CDB}" sibTransId="{1909D401-41A4-45FA-A347-AF9A701BBD10}"/>
    <dgm:cxn modelId="{6EA4AF93-2D3C-49DC-8773-1264694D82AC}" type="presOf" srcId="{B5FCC82B-3DC9-4C65-A185-924519511986}" destId="{0FF829FD-7309-4EE8-8061-75BA0D5B1F5A}" srcOrd="0" destOrd="0" presId="urn:microsoft.com/office/officeart/2018/5/layout/IconLeafLabelList"/>
    <dgm:cxn modelId="{67D890B6-0E53-4419-BD43-F24F83F62073}" srcId="{B5FCC82B-3DC9-4C65-A185-924519511986}" destId="{237A2B95-C79B-4D50-AED8-4E545FAD2F10}" srcOrd="0" destOrd="0" parTransId="{07D78084-ADD7-43C5-B8BB-58BFF2C7C2B0}" sibTransId="{B2FC2EDD-A75A-4023-BBF2-E8CB8E6CB8E0}"/>
    <dgm:cxn modelId="{D3D7CDBB-295B-4F40-8C83-F0985DDD214C}" type="presParOf" srcId="{0FF829FD-7309-4EE8-8061-75BA0D5B1F5A}" destId="{4E8C72A0-5057-4143-8CE3-FD5B31E96817}" srcOrd="0" destOrd="0" presId="urn:microsoft.com/office/officeart/2018/5/layout/IconLeafLabelList"/>
    <dgm:cxn modelId="{7F57577C-387C-45DD-86FE-E1432C4EEEA0}" type="presParOf" srcId="{4E8C72A0-5057-4143-8CE3-FD5B31E96817}" destId="{14C06171-0130-416E-A94A-39A50E17531B}" srcOrd="0" destOrd="0" presId="urn:microsoft.com/office/officeart/2018/5/layout/IconLeafLabelList"/>
    <dgm:cxn modelId="{BA29E912-2C45-4406-9D3A-6BFF9D8DA646}" type="presParOf" srcId="{4E8C72A0-5057-4143-8CE3-FD5B31E96817}" destId="{8C066EB3-4091-46B1-8289-FE8F962BDC2B}" srcOrd="1" destOrd="0" presId="urn:microsoft.com/office/officeart/2018/5/layout/IconLeafLabelList"/>
    <dgm:cxn modelId="{491394FE-BF5A-48FD-8EE0-9E69F5DD7134}" type="presParOf" srcId="{4E8C72A0-5057-4143-8CE3-FD5B31E96817}" destId="{FA29E676-BADA-42D1-826B-7D0E1F469BF3}" srcOrd="2" destOrd="0" presId="urn:microsoft.com/office/officeart/2018/5/layout/IconLeafLabelList"/>
    <dgm:cxn modelId="{19134C37-014A-45E6-841E-E539B0729D17}" type="presParOf" srcId="{4E8C72A0-5057-4143-8CE3-FD5B31E96817}" destId="{E238AEFF-DC84-49D3-885D-BF120D969FB3}" srcOrd="3" destOrd="0" presId="urn:microsoft.com/office/officeart/2018/5/layout/IconLeafLabelList"/>
    <dgm:cxn modelId="{8CB89076-ED01-4864-95C9-10A2780B6241}" type="presParOf" srcId="{0FF829FD-7309-4EE8-8061-75BA0D5B1F5A}" destId="{C1D49C41-9FA9-41D1-8A2B-D8767CC1EAAE}" srcOrd="1" destOrd="0" presId="urn:microsoft.com/office/officeart/2018/5/layout/IconLeafLabelList"/>
    <dgm:cxn modelId="{9757DE41-854E-43CC-9D08-47E1FE3817F8}" type="presParOf" srcId="{0FF829FD-7309-4EE8-8061-75BA0D5B1F5A}" destId="{68BCB33F-A4DA-41B4-B4A2-B293196BC738}" srcOrd="2" destOrd="0" presId="urn:microsoft.com/office/officeart/2018/5/layout/IconLeafLabelList"/>
    <dgm:cxn modelId="{F556D341-6987-4372-AA1F-2736E70743DF}" type="presParOf" srcId="{68BCB33F-A4DA-41B4-B4A2-B293196BC738}" destId="{3C5D5570-FDB6-46CF-A561-3A314C9F1E37}" srcOrd="0" destOrd="0" presId="urn:microsoft.com/office/officeart/2018/5/layout/IconLeafLabelList"/>
    <dgm:cxn modelId="{330209B4-1DAB-4248-814F-3DD407D66C09}" type="presParOf" srcId="{68BCB33F-A4DA-41B4-B4A2-B293196BC738}" destId="{8FA53C03-C424-4364-97F0-6F7010A86E7D}" srcOrd="1" destOrd="0" presId="urn:microsoft.com/office/officeart/2018/5/layout/IconLeafLabelList"/>
    <dgm:cxn modelId="{CEB1BD23-30D3-4481-830C-8477C6643CF5}" type="presParOf" srcId="{68BCB33F-A4DA-41B4-B4A2-B293196BC738}" destId="{2CD9DB07-A565-470D-8C85-6626A6E538EF}" srcOrd="2" destOrd="0" presId="urn:microsoft.com/office/officeart/2018/5/layout/IconLeafLabelList"/>
    <dgm:cxn modelId="{E054206C-F7D9-4630-AC49-0EDCCB487366}" type="presParOf" srcId="{68BCB33F-A4DA-41B4-B4A2-B293196BC738}" destId="{7DE8F810-B4CE-4E85-9F47-7D520B8373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06171-0130-416E-A94A-39A50E17531B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66EB3-4091-46B1-8289-FE8F962BDC2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8AEFF-DC84-49D3-885D-BF120D969FB3}">
      <dsp:nvSpPr>
        <dsp:cNvPr id="0" name=""/>
        <dsp:cNvSpPr/>
      </dsp:nvSpPr>
      <dsp:spPr>
        <a:xfrm>
          <a:off x="1577966" y="291837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Fork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</dsp:txBody>
      <dsp:txXfrm>
        <a:off x="1577966" y="2918376"/>
        <a:ext cx="3600000" cy="720000"/>
      </dsp:txXfrm>
    </dsp:sp>
    <dsp:sp modelId="{3C5D5570-FDB6-46CF-A561-3A314C9F1E37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53C03-C424-4364-97F0-6F7010A86E7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F810-B4CE-4E85-9F47-7D520B837350}">
      <dsp:nvSpPr>
        <dsp:cNvPr id="0" name=""/>
        <dsp:cNvSpPr/>
      </dsp:nvSpPr>
      <dsp:spPr>
        <a:xfrm>
          <a:off x="5749538" y="292901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Exec </a:t>
          </a:r>
        </a:p>
      </dsp:txBody>
      <dsp:txXfrm>
        <a:off x="5749538" y="292901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C56-A74A-43E2-B50D-B059773E2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4AEC1-023F-491C-8ED9-83E122214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7B34-4F15-4BC7-B1BA-85D6CFC1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C59B-B491-4155-8A6C-954115F8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6530-5323-41AB-A5A4-18A6FE8F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F20-7974-4BC4-BC49-7CCC972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820B-CE19-4BA8-B63B-31636253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A1C3-9440-4D18-AF12-EECD4687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FC93-E938-4816-8385-F083DFAB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98E0-1CB5-49AB-A047-838CD0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68D96-792A-474D-9E93-68D47F1A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45A1-A44D-4C7A-A2EE-C43FA5D0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5676-340F-43D0-B0DB-CB80887D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B456-9F1A-4C7C-9813-CD341BA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751A-1EFE-4C63-BA55-DF245B0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1645-8FA8-4EEF-BC27-1B101A80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AF74-066F-4F2F-AB21-9EB59403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6E6F-3668-45DC-BA6E-0008CFED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5257-673C-4BB0-9D6A-96FDE562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F4D9-C1CD-4535-A924-93F4CCAC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0AC6-63CE-48B0-B688-0671EFB5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D195-8A9D-48C7-9B28-031B4D06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8642-2ED5-4596-A460-7E7F3F10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9AB6-DD56-4F7B-9EF4-63535CA6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7AC8-AED4-4561-A1B7-6AB4FE8D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3229-EEFC-49FC-BC4D-57620025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5052-895D-464C-BE5D-F337523E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EC3F8-15EE-40B8-B66C-C288E510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6D2B-B018-410B-9026-5DB546D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59BBB-4F13-4E46-B701-E68E377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2FE7-3481-4F49-967F-7C6891F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A5E5-82F1-4E3D-A7CA-12E97FD2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C97B-A847-4B6F-BDB6-ECD82F8E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146BF-515C-4C65-B48F-4BBDD0D3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21BE-DA8A-4A17-BD64-E5289F80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8E36-EE37-4194-917B-275C6BCF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EBB18-5799-4860-8FB9-8B8F8B9B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7484F-1AB9-4C8E-863E-31175BA6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7B745-1B69-415B-8302-2E23E26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68B6-1B44-4E77-B500-E1CACFF4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A819-555F-4A97-832C-717DDA4C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24D41-2FEA-4FD2-B649-EC0A2528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0A6D-056E-45BC-AD2F-943D463F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BD7D-BF7F-4272-8022-D2A719CC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2A34-5626-44D8-99FC-C6F52143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4224-BE7D-4CB1-B8B8-BDB175DE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9827-A432-4CF6-813C-001C6D0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0D9D-6DDB-4603-92CD-6A7B26AB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76085-A426-4DD4-877B-EE1CE35E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F2893-74FA-4A9E-8D2A-7A2CBFBC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F15CC-F39B-424A-98C3-795DBF0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8316-9671-4229-B58F-799497B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580-1474-469A-9F0A-52D71E18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D14DF-915D-43BD-B1A0-9789425D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9BDCA-2D75-459B-B63B-816F6D09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E667F-7DDA-43A5-A3F0-322A933D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F2D-96C2-4A80-B7BC-9D27D7FA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79F-BAD6-46C4-9E0A-0F47EC8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3583C-8861-43F5-A4D3-03C24A9F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1DC3C-0398-474F-B145-27E5DCD6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2F14-65EA-4A6E-B923-1CFE8A8C5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B7B4-F645-4457-B593-B0F016A751E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9FA8-D228-4DF4-821B-2778F797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78EF-5E58-4F5D-8962-A8C2893C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6AD9-42C9-4217-8F3B-59DC131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A692-213A-40E4-A723-D59CAB32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System Calls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CE778-9B13-4307-A930-66514B35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07/09/2021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99E42-AF5E-462F-8DA6-015B933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Terms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B423B-8432-4DD4-8789-7DD506D4F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145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9AA1E7-D4A1-442F-9353-E3A4CD7A03D8}"/>
              </a:ext>
            </a:extLst>
          </p:cNvPr>
          <p:cNvSpPr txBox="1"/>
          <p:nvPr/>
        </p:nvSpPr>
        <p:spPr>
          <a:xfrm>
            <a:off x="2517913" y="5473234"/>
            <a:ext cx="319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of your process &amp; part of RAM containing segments (for that </a:t>
            </a:r>
            <a:r>
              <a:rPr lang="en-US" dirty="0" err="1"/>
              <a:t>pgm</a:t>
            </a:r>
            <a:r>
              <a:rPr lang="en-US" dirty="0"/>
              <a:t>) goes into RAM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27D4A-141F-49C0-AB60-D9A71ED5E83B}"/>
              </a:ext>
            </a:extLst>
          </p:cNvPr>
          <p:cNvSpPr txBox="1"/>
          <p:nvPr/>
        </p:nvSpPr>
        <p:spPr>
          <a:xfrm>
            <a:off x="6966654" y="5447522"/>
            <a:ext cx="319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copy, overrides segments w/ what new resources are needed </a:t>
            </a:r>
          </a:p>
        </p:txBody>
      </p:sp>
    </p:spTree>
    <p:extLst>
      <p:ext uri="{BB962C8B-B14F-4D97-AF65-F5344CB8AC3E}">
        <p14:creationId xmlns:p14="http://schemas.microsoft.com/office/powerpoint/2010/main" val="1613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FEE2E-0CC3-4A3F-91FC-778A12BB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Waits</a:t>
            </a:r>
          </a:p>
        </p:txBody>
      </p:sp>
      <p:pic>
        <p:nvPicPr>
          <p:cNvPr id="15" name="Graphic 6" descr="Hourglass">
            <a:extLst>
              <a:ext uri="{FF2B5EF4-FFF2-40B4-BE49-F238E27FC236}">
                <a16:creationId xmlns:a16="http://schemas.microsoft.com/office/drawing/2014/main" id="{6CDDBBFA-DCA6-487F-AC69-151D09C1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87A59D2-0784-45CA-AEAA-C5C481F9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Waiting for a program that has already started</a:t>
            </a:r>
          </a:p>
          <a:p>
            <a:r>
              <a:rPr lang="en-US" dirty="0" err="1"/>
              <a:t>Pgm</a:t>
            </a:r>
            <a:r>
              <a:rPr lang="en-US" dirty="0"/>
              <a:t> waits for exit code of process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6976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4C336-77D9-4E60-BB33-6C7C7A9D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Interprocess Communications (IPC)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828E0-D95F-47CB-AEE1-A37EF734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64" y="643466"/>
            <a:ext cx="563020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179A7-AB3A-42E8-A163-8F54FAD6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8C74-D682-4DD4-BF61-B817B0AD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5618" y="4261984"/>
            <a:ext cx="4008384" cy="16460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Semaphore tells program which message should be read by who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Socket is the final IPC type but will note that later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52E89A-FE25-495B-ABB6-1FA8C41A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4" y="383029"/>
            <a:ext cx="4128659" cy="2877886"/>
          </a:xfrm>
          <a:prstGeom prst="rect">
            <a:avLst/>
          </a:prstGeom>
        </p:spPr>
      </p:pic>
      <p:grpSp>
        <p:nvGrpSpPr>
          <p:cNvPr id="27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EB50A0-987A-4C99-A8A8-390042B97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6" t="7702" r="5508" b="7198"/>
          <a:stretch/>
        </p:blipFill>
        <p:spPr>
          <a:xfrm>
            <a:off x="5878605" y="3219428"/>
            <a:ext cx="4528888" cy="3274662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43CFAF2-4222-4826-A3C5-B114A1ADE478}"/>
              </a:ext>
            </a:extLst>
          </p:cNvPr>
          <p:cNvSpPr txBox="1">
            <a:spLocks/>
          </p:cNvSpPr>
          <p:nvPr/>
        </p:nvSpPr>
        <p:spPr>
          <a:xfrm>
            <a:off x="507030" y="3260916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Shared Memory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74759CB-A49D-4E3D-B46C-8415EBAE7896}"/>
              </a:ext>
            </a:extLst>
          </p:cNvPr>
          <p:cNvSpPr txBox="1">
            <a:spLocks/>
          </p:cNvSpPr>
          <p:nvPr/>
        </p:nvSpPr>
        <p:spPr>
          <a:xfrm>
            <a:off x="865618" y="1336120"/>
            <a:ext cx="4008384" cy="164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FIFO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P1 (sender) creates message and sends into the bottom of P2’s queue </a:t>
            </a:r>
          </a:p>
        </p:txBody>
      </p:sp>
    </p:spTree>
    <p:extLst>
      <p:ext uri="{BB962C8B-B14F-4D97-AF65-F5344CB8AC3E}">
        <p14:creationId xmlns:p14="http://schemas.microsoft.com/office/powerpoint/2010/main" val="9668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System Calls Intro</vt:lpstr>
      <vt:lpstr>Terms </vt:lpstr>
      <vt:lpstr>Waits</vt:lpstr>
      <vt:lpstr>Interprocess Communications (IPC)</vt:lpstr>
      <vt:lpstr>Individual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Intro</dc:title>
  <dc:creator>Satish, Neha (N.)</dc:creator>
  <cp:lastModifiedBy>Satish, Neha (N.)</cp:lastModifiedBy>
  <cp:revision>15</cp:revision>
  <dcterms:created xsi:type="dcterms:W3CDTF">2021-07-22T22:50:04Z</dcterms:created>
  <dcterms:modified xsi:type="dcterms:W3CDTF">2021-07-23T00:50:33Z</dcterms:modified>
</cp:coreProperties>
</file>