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7e3592e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7e3592e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7e3592ef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7e3592e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7e3592ef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7e3592ef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 Variable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08/07/2021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Info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notify_one and notify_all (for when one thread is working while the others are sleeping or waiting)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others were waiting for some condition variable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synchronise threads, we need a common condition </a:t>
            </a:r>
            <a:r>
              <a:rPr lang="en"/>
              <a:t>variable</a:t>
            </a:r>
            <a:r>
              <a:rPr lang="en"/>
              <a:t>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condition returns false, </a:t>
            </a:r>
            <a:r>
              <a:rPr lang="en"/>
              <a:t> the thread 1 waits BY releasing the mutex (to thread 2 who was waiting for it and will notify 1 when done)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condition returns true, the thread 1 can continue with the rest of the function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 for Syntax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813" y="1017725"/>
            <a:ext cx="606037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need a mutex to wait on the condition: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thread wants to wait on a condition: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Acquire</a:t>
            </a:r>
            <a:r>
              <a:rPr lang="en"/>
              <a:t> the mutex lock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Execute the wait (wait, wait_for, wait_until) → Automatically releases the mutex if wait condition is not true (for wait_for or until, look at those notes)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cv is notified, thread is awakened and auto gets the mutex lock ownership. The thread still checks the condition (it could be a false alarm) and moves 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950" y="1699179"/>
            <a:ext cx="5874901" cy="4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