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d336c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d336c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d336c0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d336c0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d336c0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d336c0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08/07/21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Deadlock?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compilation error, it may even run correctly (deadlock doesn’t necessarily happen each time, but a code should have 0 probability of a deadlock happening)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A locks mutex B, Process B locks mutex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A wants to lock mutex A, Process B wants to lock mutex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stuck in a waiting situation bc mutex B was already locked by A and Mutex A was already locked by B → Both can’t lock both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sleeps bw situations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orderings of mutex locks the same → This way if T1 locks M1 it can continue to lock M2, but T2 will be stuck waiting for M1 till T1’s fnc is full done.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 Soln.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275" y="1017725"/>
            <a:ext cx="327213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685" y="1017725"/>
            <a:ext cx="34867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