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6b14784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6b14784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6b14784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6b14784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6b14784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6b14784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Thread/Process Synchronization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08/07/2021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Requirements/General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critical section (a code section meant to be run by only one thread or process at a time) must be present → common variable that could be corrupted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 critical section if you’re only </a:t>
            </a:r>
            <a:r>
              <a:rPr lang="en"/>
              <a:t>reading</a:t>
            </a:r>
            <a:r>
              <a:rPr lang="en"/>
              <a:t>/displaying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synchronisation?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cooperative act of two or more threads that ensures that each thread reaches a known point of operation in relationship to other threads before continuing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281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Remember global functions are common bw threads too (changing in one changes the other read)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Race condition example → Here, both t1 and t2 try to change the bank balance at the same time, so what does the bank balance actually </a:t>
            </a:r>
            <a:r>
              <a:rPr lang="en"/>
              <a:t>change</a:t>
            </a:r>
            <a:r>
              <a:rPr lang="en"/>
              <a:t> to?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Either 200 or 100 depending on which thread gets there a tiny amount faster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However, since the computer is so fast now, it may actually give the answer 300 as it should - but in a million times, it could still occur and corrupt the whole system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750" y="1031875"/>
            <a:ext cx="51625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15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mutex to make one of the threads wait (or follow the deadlock steps if multiple mutex’s / functions)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775" y="817275"/>
            <a:ext cx="4099825" cy="29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