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abec71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abec71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abec71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abec71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</a:t>
            </a:r>
            <a:r>
              <a:rPr lang="en"/>
              <a:t>Guard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08/06/2021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instead of </a:t>
            </a:r>
            <a:r>
              <a:rPr lang="en"/>
              <a:t>locking and unlocking → unlocks at the point where the scope of the thread/object is over using destructor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a lightweight wrapper for owning mutex on a scoped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create lock_guard, the mutex is locked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CANNOT explicitly unlock the lock guard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Example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000" y="1017725"/>
            <a:ext cx="44039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