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d2fb7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d2fb7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d2fb76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d2fb76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d2fb76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d2fb76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Mutex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08/06/2021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thread can lock the same mutex multiple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owner of the lock to lock it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explicitly unlock after the recursive call (have to unlock as many times as you lock)  → </a:t>
            </a:r>
            <a:r>
              <a:rPr b="1" lang="en"/>
              <a:t>recursive</a:t>
            </a:r>
            <a:r>
              <a:rPr b="1" lang="en"/>
              <a:t> mutex keeps tracked how many times lock was called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use </a:t>
            </a:r>
            <a:r>
              <a:rPr lang="en"/>
              <a:t>regular</a:t>
            </a:r>
            <a:r>
              <a:rPr lang="en"/>
              <a:t> mutex in a recursive function, then that will cause a deadlock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recurse for an indefinite amount of times, but for each system it depends on how much stack space is left → if no space is left, if we call lock, it will return a system error and if try_lock then it will return false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Program (Recursive Syntax)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25" y="1017450"/>
            <a:ext cx="37719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725975" y="1160775"/>
            <a:ext cx="410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T2 waits till T1 is done with all of it’s recursive calls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like </a:t>
            </a:r>
            <a:r>
              <a:rPr lang="en"/>
              <a:t>regular recursion, just make sure unlock is happening the same amount of times as lock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Program (Loops Syntax)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450" y="1407025"/>
            <a:ext cx="39909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