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7cc53029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7cc53029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7cc53029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7cc53029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don’t rly understand this, need more information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Unique Lock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08/06/2021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Information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Mutex Ownership Wrapper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use locking strategies:	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defer_lock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try_to_lock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Adopt_lock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use try_lock_for or try_lock_until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use recursive locking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MOVE (not copy) lock ownership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Conditional Variables (To be explained)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Unlock happens in destructor of unique lock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Syntax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2744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