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942"/>
    <a:srgbClr val="1F0494"/>
    <a:srgbClr val="949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743DE-BC8C-4559-AE10-78BA6BD614DD}" v="14" dt="2025-01-06T14:52:4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65502A96-6FA9-482F-81E8-15B711294134}"/>
    <pc:docChg chg="undo custSel addSld delSld modSld">
      <pc:chgData name="Noritsuna Imamura" userId="5b2da16fa1785921" providerId="LiveId" clId="{65502A96-6FA9-482F-81E8-15B711294134}" dt="2024-08-31T18:15:59.291" v="1940" actId="20577"/>
      <pc:docMkLst>
        <pc:docMk/>
      </pc:docMkLst>
      <pc:sldChg chg="addSp delSp modSp new mod setBg">
        <pc:chgData name="Noritsuna Imamura" userId="5b2da16fa1785921" providerId="LiveId" clId="{65502A96-6FA9-482F-81E8-15B711294134}" dt="2024-08-29T14:12:14.865" v="1181" actId="20577"/>
        <pc:sldMkLst>
          <pc:docMk/>
          <pc:sldMk cId="2155952909" sldId="256"/>
        </pc:sldMkLst>
      </pc:sldChg>
      <pc:sldChg chg="modSp new del mod">
        <pc:chgData name="Noritsuna Imamura" userId="5b2da16fa1785921" providerId="LiveId" clId="{65502A96-6FA9-482F-81E8-15B711294134}" dt="2024-08-29T13:02:22.170" v="185" actId="47"/>
        <pc:sldMkLst>
          <pc:docMk/>
          <pc:sldMk cId="1155347057" sldId="257"/>
        </pc:sldMkLst>
      </pc:sldChg>
      <pc:sldChg chg="new del">
        <pc:chgData name="Noritsuna Imamura" userId="5b2da16fa1785921" providerId="LiveId" clId="{65502A96-6FA9-482F-81E8-15B711294134}" dt="2024-08-29T13:02:23.002" v="186" actId="47"/>
        <pc:sldMkLst>
          <pc:docMk/>
          <pc:sldMk cId="3531969722" sldId="258"/>
        </pc:sldMkLst>
      </pc:sldChg>
      <pc:sldChg chg="new del">
        <pc:chgData name="Noritsuna Imamura" userId="5b2da16fa1785921" providerId="LiveId" clId="{65502A96-6FA9-482F-81E8-15B711294134}" dt="2024-08-29T13:45:27.230" v="562" actId="47"/>
        <pc:sldMkLst>
          <pc:docMk/>
          <pc:sldMk cId="121601046" sldId="259"/>
        </pc:sldMkLst>
      </pc:sldChg>
      <pc:sldChg chg="addSp delSp modSp new mod setBg">
        <pc:chgData name="Noritsuna Imamura" userId="5b2da16fa1785921" providerId="LiveId" clId="{65502A96-6FA9-482F-81E8-15B711294134}" dt="2024-08-31T18:15:59.291" v="1940" actId="20577"/>
        <pc:sldMkLst>
          <pc:docMk/>
          <pc:sldMk cId="2607228155" sldId="260"/>
        </pc:sldMkLst>
      </pc:sldChg>
      <pc:sldChg chg="new del">
        <pc:chgData name="Noritsuna Imamura" userId="5b2da16fa1785921" providerId="LiveId" clId="{65502A96-6FA9-482F-81E8-15B711294134}" dt="2024-08-29T13:45:26.995" v="561" actId="47"/>
        <pc:sldMkLst>
          <pc:docMk/>
          <pc:sldMk cId="1034294962" sldId="261"/>
        </pc:sldMkLst>
      </pc:sldChg>
      <pc:sldChg chg="addSp delSp modSp new mod setBg">
        <pc:chgData name="Noritsuna Imamura" userId="5b2da16fa1785921" providerId="LiveId" clId="{65502A96-6FA9-482F-81E8-15B711294134}" dt="2024-08-31T07:51:04.937" v="1534" actId="26606"/>
        <pc:sldMkLst>
          <pc:docMk/>
          <pc:sldMk cId="1378795190" sldId="261"/>
        </pc:sldMkLst>
      </pc:sldChg>
      <pc:sldChg chg="addSp modSp new mod setBg">
        <pc:chgData name="Noritsuna Imamura" userId="5b2da16fa1785921" providerId="LiveId" clId="{65502A96-6FA9-482F-81E8-15B711294134}" dt="2024-08-29T14:26:28.047" v="1238" actId="20577"/>
        <pc:sldMkLst>
          <pc:docMk/>
          <pc:sldMk cId="2278388138" sldId="262"/>
        </pc:sldMkLst>
      </pc:sldChg>
    </pc:docChg>
  </pc:docChgLst>
  <pc:docChgLst>
    <pc:chgData name="Noritsuna Imamura" userId="5b2da16fa1785921" providerId="LiveId" clId="{8FA743DE-BC8C-4559-AE10-78BA6BD614DD}"/>
    <pc:docChg chg="undo custSel addSld delSld modSld">
      <pc:chgData name="Noritsuna Imamura" userId="5b2da16fa1785921" providerId="LiveId" clId="{8FA743DE-BC8C-4559-AE10-78BA6BD614DD}" dt="2025-01-06T14:53:07.771" v="279" actId="1076"/>
      <pc:docMkLst>
        <pc:docMk/>
      </pc:docMkLst>
      <pc:sldChg chg="addSp delSp modSp mod">
        <pc:chgData name="Noritsuna Imamura" userId="5b2da16fa1785921" providerId="LiveId" clId="{8FA743DE-BC8C-4559-AE10-78BA6BD614DD}" dt="2025-01-06T00:26:06.876" v="9" actId="478"/>
        <pc:sldMkLst>
          <pc:docMk/>
          <pc:sldMk cId="2928199701" sldId="263"/>
        </pc:sldMkLst>
        <pc:spChg chg="add del">
          <ac:chgData name="Noritsuna Imamura" userId="5b2da16fa1785921" providerId="LiveId" clId="{8FA743DE-BC8C-4559-AE10-78BA6BD614DD}" dt="2025-01-06T00:26:06.876" v="9" actId="478"/>
          <ac:spMkLst>
            <pc:docMk/>
            <pc:sldMk cId="2928199701" sldId="263"/>
            <ac:spMk id="10" creationId="{3FCB82E5-0B27-D4D5-DE04-1463F1952D46}"/>
          </ac:spMkLst>
        </pc:spChg>
        <pc:spChg chg="mod">
          <ac:chgData name="Noritsuna Imamura" userId="5b2da16fa1785921" providerId="LiveId" clId="{8FA743DE-BC8C-4559-AE10-78BA6BD614DD}" dt="2025-01-06T00:26:04.969" v="8" actId="20577"/>
          <ac:spMkLst>
            <pc:docMk/>
            <pc:sldMk cId="2928199701" sldId="263"/>
            <ac:spMk id="1055" creationId="{AFCC6D34-8033-88EF-DD49-E289DF16E63C}"/>
          </ac:spMkLst>
        </pc:spChg>
        <pc:picChg chg="add mod">
          <ac:chgData name="Noritsuna Imamura" userId="5b2da16fa1785921" providerId="LiveId" clId="{8FA743DE-BC8C-4559-AE10-78BA6BD614DD}" dt="2025-01-06T00:25:53.974" v="5" actId="1076"/>
          <ac:picMkLst>
            <pc:docMk/>
            <pc:sldMk cId="2928199701" sldId="263"/>
            <ac:picMk id="4" creationId="{F01CD0CF-2A1F-CCB2-0B8B-E3D4722FB70D}"/>
          </ac:picMkLst>
        </pc:picChg>
        <pc:picChg chg="del">
          <ac:chgData name="Noritsuna Imamura" userId="5b2da16fa1785921" providerId="LiveId" clId="{8FA743DE-BC8C-4559-AE10-78BA6BD614DD}" dt="2025-01-06T00:25:29.407" v="0" actId="478"/>
          <ac:picMkLst>
            <pc:docMk/>
            <pc:sldMk cId="2928199701" sldId="263"/>
            <ac:picMk id="15" creationId="{ECBD7A68-C086-63F0-1122-CF39E520E5CC}"/>
          </ac:picMkLst>
        </pc:picChg>
      </pc:sldChg>
      <pc:sldChg chg="addSp delSp modSp new mod setBg">
        <pc:chgData name="Noritsuna Imamura" userId="5b2da16fa1785921" providerId="LiveId" clId="{8FA743DE-BC8C-4559-AE10-78BA6BD614DD}" dt="2025-01-06T00:28:20.903" v="80" actId="1076"/>
        <pc:sldMkLst>
          <pc:docMk/>
          <pc:sldMk cId="1383388107" sldId="265"/>
        </pc:sldMkLst>
        <pc:spChg chg="del">
          <ac:chgData name="Noritsuna Imamura" userId="5b2da16fa1785921" providerId="LiveId" clId="{8FA743DE-BC8C-4559-AE10-78BA6BD614DD}" dt="2025-01-06T00:26:21.092" v="12" actId="478"/>
          <ac:spMkLst>
            <pc:docMk/>
            <pc:sldMk cId="1383388107" sldId="265"/>
            <ac:spMk id="2" creationId="{066D37AE-73C1-AD56-A8E4-7176222A8AEF}"/>
          </ac:spMkLst>
        </pc:spChg>
        <pc:spChg chg="del">
          <ac:chgData name="Noritsuna Imamura" userId="5b2da16fa1785921" providerId="LiveId" clId="{8FA743DE-BC8C-4559-AE10-78BA6BD614DD}" dt="2025-01-06T00:26:19.054" v="11" actId="478"/>
          <ac:spMkLst>
            <pc:docMk/>
            <pc:sldMk cId="1383388107" sldId="265"/>
            <ac:spMk id="3" creationId="{61730C91-8D56-79F4-8B86-30C61E21C8B8}"/>
          </ac:spMkLst>
        </pc:spChg>
        <pc:spChg chg="add mod">
          <ac:chgData name="Noritsuna Imamura" userId="5b2da16fa1785921" providerId="LiveId" clId="{8FA743DE-BC8C-4559-AE10-78BA6BD614DD}" dt="2025-01-06T00:28:20.903" v="80" actId="1076"/>
          <ac:spMkLst>
            <pc:docMk/>
            <pc:sldMk cId="1383388107" sldId="265"/>
            <ac:spMk id="15" creationId="{E25B0324-C2B7-2876-3188-D45A8C1BD95B}"/>
          </ac:spMkLst>
        </pc:spChg>
        <pc:spChg chg="add">
          <ac:chgData name="Noritsuna Imamura" userId="5b2da16fa1785921" providerId="LiveId" clId="{8FA743DE-BC8C-4559-AE10-78BA6BD614DD}" dt="2025-01-06T00:27:31.511" v="36" actId="26606"/>
          <ac:spMkLst>
            <pc:docMk/>
            <pc:sldMk cId="1383388107" sldId="265"/>
            <ac:spMk id="19" creationId="{42A4FC2C-047E-45A5-965D-8E1E3BF09BC6}"/>
          </ac:spMkLst>
        </pc:spChg>
        <pc:picChg chg="add del mod">
          <ac:chgData name="Noritsuna Imamura" userId="5b2da16fa1785921" providerId="LiveId" clId="{8FA743DE-BC8C-4559-AE10-78BA6BD614DD}" dt="2025-01-06T00:27:11.545" v="31" actId="478"/>
          <ac:picMkLst>
            <pc:docMk/>
            <pc:sldMk cId="1383388107" sldId="265"/>
            <ac:picMk id="5" creationId="{D90CCB3D-CBF5-4446-5375-22835308165F}"/>
          </ac:picMkLst>
        </pc:picChg>
        <pc:picChg chg="add del mod">
          <ac:chgData name="Noritsuna Imamura" userId="5b2da16fa1785921" providerId="LiveId" clId="{8FA743DE-BC8C-4559-AE10-78BA6BD614DD}" dt="2025-01-06T00:27:09.592" v="30" actId="478"/>
          <ac:picMkLst>
            <pc:docMk/>
            <pc:sldMk cId="1383388107" sldId="265"/>
            <ac:picMk id="7" creationId="{69355E9A-D020-9798-0A70-0F3CB4A8AC7D}"/>
          </ac:picMkLst>
        </pc:picChg>
        <pc:picChg chg="add del mod">
          <ac:chgData name="Noritsuna Imamura" userId="5b2da16fa1785921" providerId="LiveId" clId="{8FA743DE-BC8C-4559-AE10-78BA6BD614DD}" dt="2025-01-06T00:27:07.892" v="29" actId="478"/>
          <ac:picMkLst>
            <pc:docMk/>
            <pc:sldMk cId="1383388107" sldId="265"/>
            <ac:picMk id="9" creationId="{731DA367-4BBA-8737-A3E0-19248DCEEF45}"/>
          </ac:picMkLst>
        </pc:picChg>
        <pc:picChg chg="add del mod">
          <ac:chgData name="Noritsuna Imamura" userId="5b2da16fa1785921" providerId="LiveId" clId="{8FA743DE-BC8C-4559-AE10-78BA6BD614DD}" dt="2025-01-06T00:27:05.668" v="28" actId="478"/>
          <ac:picMkLst>
            <pc:docMk/>
            <pc:sldMk cId="1383388107" sldId="265"/>
            <ac:picMk id="11" creationId="{4A746F70-5932-F65F-9175-D70FB6F8EA21}"/>
          </ac:picMkLst>
        </pc:picChg>
        <pc:picChg chg="add del mod">
          <ac:chgData name="Noritsuna Imamura" userId="5b2da16fa1785921" providerId="LiveId" clId="{8FA743DE-BC8C-4559-AE10-78BA6BD614DD}" dt="2025-01-06T00:27:19.390" v="33" actId="478"/>
          <ac:picMkLst>
            <pc:docMk/>
            <pc:sldMk cId="1383388107" sldId="265"/>
            <ac:picMk id="13" creationId="{35E18544-3684-147A-DE2E-5B6053A337FC}"/>
          </ac:picMkLst>
        </pc:picChg>
        <pc:picChg chg="add mod">
          <ac:chgData name="Noritsuna Imamura" userId="5b2da16fa1785921" providerId="LiveId" clId="{8FA743DE-BC8C-4559-AE10-78BA6BD614DD}" dt="2025-01-06T00:27:31.511" v="36" actId="26606"/>
          <ac:picMkLst>
            <pc:docMk/>
            <pc:sldMk cId="1383388107" sldId="265"/>
            <ac:picMk id="14" creationId="{27B9EBCE-575D-B44F-0028-BF4B33D3418A}"/>
          </ac:picMkLst>
        </pc:picChg>
      </pc:sldChg>
      <pc:sldChg chg="addSp delSp modSp add mod setBg">
        <pc:chgData name="Noritsuna Imamura" userId="5b2da16fa1785921" providerId="LiveId" clId="{8FA743DE-BC8C-4559-AE10-78BA6BD614DD}" dt="2025-01-06T14:52:10.809" v="270" actId="1076"/>
        <pc:sldMkLst>
          <pc:docMk/>
          <pc:sldMk cId="2530126511" sldId="266"/>
        </pc:sldMkLst>
        <pc:spChg chg="add del mod">
          <ac:chgData name="Noritsuna Imamura" userId="5b2da16fa1785921" providerId="LiveId" clId="{8FA743DE-BC8C-4559-AE10-78BA6BD614DD}" dt="2025-01-06T00:29:01.492" v="90" actId="478"/>
          <ac:spMkLst>
            <pc:docMk/>
            <pc:sldMk cId="2530126511" sldId="266"/>
            <ac:spMk id="2" creationId="{D4C07E2A-6E16-FEFA-8BB3-889C25FF08D0}"/>
          </ac:spMkLst>
        </pc:spChg>
        <pc:spChg chg="add mod">
          <ac:chgData name="Noritsuna Imamura" userId="5b2da16fa1785921" providerId="LiveId" clId="{8FA743DE-BC8C-4559-AE10-78BA6BD614DD}" dt="2025-01-06T14:52:10.809" v="270" actId="1076"/>
          <ac:spMkLst>
            <pc:docMk/>
            <pc:sldMk cId="2530126511" sldId="266"/>
            <ac:spMk id="3" creationId="{0F047DC5-A4E3-160A-8A74-05E9BF7B9E92}"/>
          </ac:spMkLst>
        </pc:spChg>
        <pc:spChg chg="add mod">
          <ac:chgData name="Noritsuna Imamura" userId="5b2da16fa1785921" providerId="LiveId" clId="{8FA743DE-BC8C-4559-AE10-78BA6BD614DD}" dt="2025-01-06T14:52:06.548" v="269" actId="1076"/>
          <ac:spMkLst>
            <pc:docMk/>
            <pc:sldMk cId="2530126511" sldId="266"/>
            <ac:spMk id="4" creationId="{4DB97E66-D01E-B0BC-AAA4-AA04A4F69C4A}"/>
          </ac:spMkLst>
        </pc:spChg>
        <pc:spChg chg="add mod">
          <ac:chgData name="Noritsuna Imamura" userId="5b2da16fa1785921" providerId="LiveId" clId="{8FA743DE-BC8C-4559-AE10-78BA6BD614DD}" dt="2025-01-06T00:30:13.091" v="148" actId="13822"/>
          <ac:spMkLst>
            <pc:docMk/>
            <pc:sldMk cId="2530126511" sldId="266"/>
            <ac:spMk id="6" creationId="{A2BD1840-C5A9-90AC-044C-73806850A161}"/>
          </ac:spMkLst>
        </pc:spChg>
        <pc:spChg chg="add">
          <ac:chgData name="Noritsuna Imamura" userId="5b2da16fa1785921" providerId="LiveId" clId="{8FA743DE-BC8C-4559-AE10-78BA6BD614DD}" dt="2025-01-06T00:29:03.430" v="91" actId="26606"/>
          <ac:spMkLst>
            <pc:docMk/>
            <pc:sldMk cId="2530126511" sldId="266"/>
            <ac:spMk id="14" creationId="{42A4FC2C-047E-45A5-965D-8E1E3BF09BC6}"/>
          </ac:spMkLst>
        </pc:spChg>
        <pc:picChg chg="add mod ord">
          <ac:chgData name="Noritsuna Imamura" userId="5b2da16fa1785921" providerId="LiveId" clId="{8FA743DE-BC8C-4559-AE10-78BA6BD614DD}" dt="2025-01-06T14:52:01.495" v="268" actId="14100"/>
          <ac:picMkLst>
            <pc:docMk/>
            <pc:sldMk cId="2530126511" sldId="266"/>
            <ac:picMk id="5" creationId="{00473220-1538-ED6E-86B4-CF71E9AD03F2}"/>
          </ac:picMkLst>
        </pc:picChg>
        <pc:picChg chg="del">
          <ac:chgData name="Noritsuna Imamura" userId="5b2da16fa1785921" providerId="LiveId" clId="{8FA743DE-BC8C-4559-AE10-78BA6BD614DD}" dt="2025-01-06T00:28:46.709" v="84" actId="478"/>
          <ac:picMkLst>
            <pc:docMk/>
            <pc:sldMk cId="2530126511" sldId="266"/>
            <ac:picMk id="5" creationId="{55234843-8432-4197-E1EB-9DE3A84C24F7}"/>
          </ac:picMkLst>
        </pc:picChg>
        <pc:picChg chg="del">
          <ac:chgData name="Noritsuna Imamura" userId="5b2da16fa1785921" providerId="LiveId" clId="{8FA743DE-BC8C-4559-AE10-78BA6BD614DD}" dt="2025-01-06T00:28:48.185" v="85" actId="478"/>
          <ac:picMkLst>
            <pc:docMk/>
            <pc:sldMk cId="2530126511" sldId="266"/>
            <ac:picMk id="7" creationId="{54254A08-0D40-EE5F-4147-D2E3AF5ED57E}"/>
          </ac:picMkLst>
        </pc:picChg>
        <pc:picChg chg="add del mod">
          <ac:chgData name="Noritsuna Imamura" userId="5b2da16fa1785921" providerId="LiveId" clId="{8FA743DE-BC8C-4559-AE10-78BA6BD614DD}" dt="2025-01-06T14:51:11.516" v="262" actId="478"/>
          <ac:picMkLst>
            <pc:docMk/>
            <pc:sldMk cId="2530126511" sldId="266"/>
            <ac:picMk id="9" creationId="{FB3D52FA-1E11-650B-7B2E-26CE7893AF9B}"/>
          </ac:picMkLst>
        </pc:picChg>
        <pc:picChg chg="del">
          <ac:chgData name="Noritsuna Imamura" userId="5b2da16fa1785921" providerId="LiveId" clId="{8FA743DE-BC8C-4559-AE10-78BA6BD614DD}" dt="2025-01-06T00:28:27.880" v="81" actId="478"/>
          <ac:picMkLst>
            <pc:docMk/>
            <pc:sldMk cId="2530126511" sldId="266"/>
            <ac:picMk id="11" creationId="{CF7D24D8-D018-52C8-7C74-30D639364F9C}"/>
          </ac:picMkLst>
        </pc:picChg>
        <pc:picChg chg="del">
          <ac:chgData name="Noritsuna Imamura" userId="5b2da16fa1785921" providerId="LiveId" clId="{8FA743DE-BC8C-4559-AE10-78BA6BD614DD}" dt="2025-01-06T00:27:22.798" v="34" actId="478"/>
          <ac:picMkLst>
            <pc:docMk/>
            <pc:sldMk cId="2530126511" sldId="266"/>
            <ac:picMk id="13" creationId="{672B9449-36E6-B0A5-63FF-177A32FBB3DD}"/>
          </ac:picMkLst>
        </pc:picChg>
      </pc:sldChg>
      <pc:sldChg chg="addSp delSp modSp add mod setBg">
        <pc:chgData name="Noritsuna Imamura" userId="5b2da16fa1785921" providerId="LiveId" clId="{8FA743DE-BC8C-4559-AE10-78BA6BD614DD}" dt="2025-01-06T14:53:07.771" v="279" actId="1076"/>
        <pc:sldMkLst>
          <pc:docMk/>
          <pc:sldMk cId="2843231246" sldId="267"/>
        </pc:sldMkLst>
        <pc:spChg chg="add mod">
          <ac:chgData name="Noritsuna Imamura" userId="5b2da16fa1785921" providerId="LiveId" clId="{8FA743DE-BC8C-4559-AE10-78BA6BD614DD}" dt="2025-01-06T14:53:07.771" v="279" actId="1076"/>
          <ac:spMkLst>
            <pc:docMk/>
            <pc:sldMk cId="2843231246" sldId="267"/>
            <ac:spMk id="2" creationId="{38F92B2E-1E74-BA7B-756F-C059CAB5864F}"/>
          </ac:spMkLst>
        </pc:spChg>
        <pc:spChg chg="add mod">
          <ac:chgData name="Noritsuna Imamura" userId="5b2da16fa1785921" providerId="LiveId" clId="{8FA743DE-BC8C-4559-AE10-78BA6BD614DD}" dt="2025-01-06T14:53:03.225" v="278" actId="1076"/>
          <ac:spMkLst>
            <pc:docMk/>
            <pc:sldMk cId="2843231246" sldId="267"/>
            <ac:spMk id="3" creationId="{3658C07D-9F21-A8A7-78E7-88E5E8A840E7}"/>
          </ac:spMkLst>
        </pc:spChg>
        <pc:spChg chg="add">
          <ac:chgData name="Noritsuna Imamura" userId="5b2da16fa1785921" providerId="LiveId" clId="{8FA743DE-BC8C-4559-AE10-78BA6BD614DD}" dt="2025-01-06T00:30:42.792" v="154" actId="26606"/>
          <ac:spMkLst>
            <pc:docMk/>
            <pc:sldMk cId="2843231246" sldId="267"/>
            <ac:spMk id="12" creationId="{42A4FC2C-047E-45A5-965D-8E1E3BF09BC6}"/>
          </ac:spMkLst>
        </pc:spChg>
        <pc:picChg chg="add mod ord">
          <ac:chgData name="Noritsuna Imamura" userId="5b2da16fa1785921" providerId="LiveId" clId="{8FA743DE-BC8C-4559-AE10-78BA6BD614DD}" dt="2025-01-06T14:52:59.918" v="277" actId="14100"/>
          <ac:picMkLst>
            <pc:docMk/>
            <pc:sldMk cId="2843231246" sldId="267"/>
            <ac:picMk id="5" creationId="{AF21A64F-F212-4749-4059-EE432850864F}"/>
          </ac:picMkLst>
        </pc:picChg>
        <pc:picChg chg="del">
          <ac:chgData name="Noritsuna Imamura" userId="5b2da16fa1785921" providerId="LiveId" clId="{8FA743DE-BC8C-4559-AE10-78BA6BD614DD}" dt="2025-01-06T00:30:36.548" v="153" actId="478"/>
          <ac:picMkLst>
            <pc:docMk/>
            <pc:sldMk cId="2843231246" sldId="267"/>
            <ac:picMk id="5" creationId="{F4119426-9375-C6E5-854C-1173C83562BA}"/>
          </ac:picMkLst>
        </pc:picChg>
        <pc:picChg chg="del mod">
          <ac:chgData name="Noritsuna Imamura" userId="5b2da16fa1785921" providerId="LiveId" clId="{8FA743DE-BC8C-4559-AE10-78BA6BD614DD}" dt="2025-01-06T14:52:39.048" v="271" actId="478"/>
          <ac:picMkLst>
            <pc:docMk/>
            <pc:sldMk cId="2843231246" sldId="267"/>
            <ac:picMk id="7" creationId="{427BB78C-FC8E-A348-AA5E-1309302D3B7E}"/>
          </ac:picMkLst>
        </pc:picChg>
        <pc:picChg chg="del">
          <ac:chgData name="Noritsuna Imamura" userId="5b2da16fa1785921" providerId="LiveId" clId="{8FA743DE-BC8C-4559-AE10-78BA6BD614DD}" dt="2025-01-06T00:30:23.405" v="151" actId="478"/>
          <ac:picMkLst>
            <pc:docMk/>
            <pc:sldMk cId="2843231246" sldId="267"/>
            <ac:picMk id="9" creationId="{98196C18-67C2-EB38-CDF9-9D98E5497DAA}"/>
          </ac:picMkLst>
        </pc:picChg>
        <pc:picChg chg="del">
          <ac:chgData name="Noritsuna Imamura" userId="5b2da16fa1785921" providerId="LiveId" clId="{8FA743DE-BC8C-4559-AE10-78BA6BD614DD}" dt="2025-01-06T00:30:22.146" v="150" actId="478"/>
          <ac:picMkLst>
            <pc:docMk/>
            <pc:sldMk cId="2843231246" sldId="267"/>
            <ac:picMk id="11" creationId="{87A7F658-21DA-F0C9-AE0A-9A503E0C6DF7}"/>
          </ac:picMkLst>
        </pc:picChg>
        <pc:picChg chg="del">
          <ac:chgData name="Noritsuna Imamura" userId="5b2da16fa1785921" providerId="LiveId" clId="{8FA743DE-BC8C-4559-AE10-78BA6BD614DD}" dt="2025-01-06T00:30:20.057" v="149" actId="478"/>
          <ac:picMkLst>
            <pc:docMk/>
            <pc:sldMk cId="2843231246" sldId="267"/>
            <ac:picMk id="13" creationId="{6DAC138A-2D58-0976-FC03-1CF21F7D00EE}"/>
          </ac:picMkLst>
        </pc:picChg>
      </pc:sldChg>
      <pc:sldChg chg="add del">
        <pc:chgData name="Noritsuna Imamura" userId="5b2da16fa1785921" providerId="LiveId" clId="{8FA743DE-BC8C-4559-AE10-78BA6BD614DD}" dt="2025-01-06T00:30:28.157" v="152" actId="47"/>
        <pc:sldMkLst>
          <pc:docMk/>
          <pc:sldMk cId="683981313" sldId="268"/>
        </pc:sldMkLst>
      </pc:sldChg>
      <pc:sldChg chg="new del">
        <pc:chgData name="Noritsuna Imamura" userId="5b2da16fa1785921" providerId="LiveId" clId="{8FA743DE-BC8C-4559-AE10-78BA6BD614DD}" dt="2025-01-06T00:32:14.146" v="261" actId="47"/>
        <pc:sldMkLst>
          <pc:docMk/>
          <pc:sldMk cId="2301187051" sldId="268"/>
        </pc:sldMkLst>
      </pc:sldChg>
    </pc:docChg>
  </pc:docChgLst>
  <pc:docChgLst>
    <pc:chgData name="Noritsuna Imamura" userId="5b2da16fa1785921" providerId="LiveId" clId="{85D994F5-3A53-4571-8B43-213C5F0FB33B}"/>
    <pc:docChg chg="undo custSel addSld delSld modSld sldOrd">
      <pc:chgData name="Noritsuna Imamura" userId="5b2da16fa1785921" providerId="LiveId" clId="{85D994F5-3A53-4571-8B43-213C5F0FB33B}" dt="2024-09-12T14:55:45.101" v="1455" actId="14100"/>
      <pc:docMkLst>
        <pc:docMk/>
      </pc:docMkLst>
      <pc:sldChg chg="modSp mod">
        <pc:chgData name="Noritsuna Imamura" userId="5b2da16fa1785921" providerId="LiveId" clId="{85D994F5-3A53-4571-8B43-213C5F0FB33B}" dt="2024-09-03T08:42:32.880" v="213" actId="20577"/>
        <pc:sldMkLst>
          <pc:docMk/>
          <pc:sldMk cId="2155952909" sldId="256"/>
        </pc:sldMkLst>
      </pc:sldChg>
      <pc:sldChg chg="modSp del mod">
        <pc:chgData name="Noritsuna Imamura" userId="5b2da16fa1785921" providerId="LiveId" clId="{85D994F5-3A53-4571-8B43-213C5F0FB33B}" dt="2024-09-12T02:39:54.623" v="957" actId="47"/>
        <pc:sldMkLst>
          <pc:docMk/>
          <pc:sldMk cId="2607228155" sldId="260"/>
        </pc:sldMkLst>
      </pc:sldChg>
      <pc:sldChg chg="modSp mod">
        <pc:chgData name="Noritsuna Imamura" userId="5b2da16fa1785921" providerId="LiveId" clId="{85D994F5-3A53-4571-8B43-213C5F0FB33B}" dt="2024-09-12T14:55:45.101" v="1455" actId="14100"/>
        <pc:sldMkLst>
          <pc:docMk/>
          <pc:sldMk cId="1378795190" sldId="261"/>
        </pc:sldMkLst>
      </pc:sldChg>
      <pc:sldChg chg="addSp delSp modSp mod ord delDesignElem modShow chgLayout">
        <pc:chgData name="Noritsuna Imamura" userId="5b2da16fa1785921" providerId="LiveId" clId="{85D994F5-3A53-4571-8B43-213C5F0FB33B}" dt="2024-09-12T14:38:22.018" v="1338" actId="729"/>
        <pc:sldMkLst>
          <pc:docMk/>
          <pc:sldMk cId="2278388138" sldId="262"/>
        </pc:sldMkLst>
      </pc:sldChg>
      <pc:sldChg chg="addSp delSp add del setBg delDesignElem">
        <pc:chgData name="Noritsuna Imamura" userId="5b2da16fa1785921" providerId="LiveId" clId="{85D994F5-3A53-4571-8B43-213C5F0FB33B}" dt="2024-09-12T02:33:00.804" v="888"/>
        <pc:sldMkLst>
          <pc:docMk/>
          <pc:sldMk cId="2718311846" sldId="263"/>
        </pc:sldMkLst>
      </pc:sldChg>
      <pc:sldChg chg="addSp delSp modSp add mod">
        <pc:chgData name="Noritsuna Imamura" userId="5b2da16fa1785921" providerId="LiveId" clId="{85D994F5-3A53-4571-8B43-213C5F0FB33B}" dt="2024-09-12T14:47:33.330" v="1408" actId="14100"/>
        <pc:sldMkLst>
          <pc:docMk/>
          <pc:sldMk cId="2928199701" sldId="263"/>
        </pc:sldMkLst>
      </pc:sldChg>
      <pc:sldChg chg="addSp delSp modSp new mod">
        <pc:chgData name="Noritsuna Imamura" userId="5b2da16fa1785921" providerId="LiveId" clId="{85D994F5-3A53-4571-8B43-213C5F0FB33B}" dt="2024-09-12T13:15:14.063" v="1305" actId="14100"/>
        <pc:sldMkLst>
          <pc:docMk/>
          <pc:sldMk cId="1828057333" sldId="264"/>
        </pc:sldMkLst>
      </pc:sldChg>
    </pc:docChg>
  </pc:docChgLst>
  <pc:docChgLst>
    <pc:chgData name="Noritsuna Imamura" userId="5b2da16fa1785921" providerId="LiveId" clId="{8B5CACB1-D25B-498E-AF1F-3FC3C5E4B6BF}"/>
    <pc:docChg chg="delSld modSld">
      <pc:chgData name="Noritsuna Imamura" userId="5b2da16fa1785921" providerId="LiveId" clId="{8B5CACB1-D25B-498E-AF1F-3FC3C5E4B6BF}" dt="2025-01-05T18:47:36.490" v="2" actId="14100"/>
      <pc:docMkLst>
        <pc:docMk/>
      </pc:docMkLst>
      <pc:sldChg chg="del">
        <pc:chgData name="Noritsuna Imamura" userId="5b2da16fa1785921" providerId="LiveId" clId="{8B5CACB1-D25B-498E-AF1F-3FC3C5E4B6BF}" dt="2025-01-05T18:47:15.708" v="0" actId="47"/>
        <pc:sldMkLst>
          <pc:docMk/>
          <pc:sldMk cId="1378795190" sldId="261"/>
        </pc:sldMkLst>
      </pc:sldChg>
      <pc:sldChg chg="del">
        <pc:chgData name="Noritsuna Imamura" userId="5b2da16fa1785921" providerId="LiveId" clId="{8B5CACB1-D25B-498E-AF1F-3FC3C5E4B6BF}" dt="2025-01-05T18:47:16.509" v="1" actId="47"/>
        <pc:sldMkLst>
          <pc:docMk/>
          <pc:sldMk cId="2278388138" sldId="262"/>
        </pc:sldMkLst>
      </pc:sldChg>
      <pc:sldChg chg="modSp mod">
        <pc:chgData name="Noritsuna Imamura" userId="5b2da16fa1785921" providerId="LiveId" clId="{8B5CACB1-D25B-498E-AF1F-3FC3C5E4B6BF}" dt="2025-01-05T18:47:36.490" v="2" actId="14100"/>
        <pc:sldMkLst>
          <pc:docMk/>
          <pc:sldMk cId="2928199701" sldId="263"/>
        </pc:sldMkLst>
        <pc:picChg chg="mod">
          <ac:chgData name="Noritsuna Imamura" userId="5b2da16fa1785921" providerId="LiveId" clId="{8B5CACB1-D25B-498E-AF1F-3FC3C5E4B6BF}" dt="2025-01-05T18:47:36.490" v="2" actId="14100"/>
          <ac:picMkLst>
            <pc:docMk/>
            <pc:sldMk cId="2928199701" sldId="263"/>
            <ac:picMk id="15" creationId="{ECBD7A68-C086-63F0-1122-CF39E520E5CC}"/>
          </ac:picMkLst>
        </pc:picChg>
      </pc:sldChg>
    </pc:docChg>
  </pc:docChgLst>
  <pc:docChgLst>
    <pc:chgData name="Noritsuna Imamura" userId="5b2da16fa1785921" providerId="LiveId" clId="{09D46A5D-FFD6-4EF9-A6B7-16F761798799}"/>
    <pc:docChg chg="undo custSel addSld delSld modSld">
      <pc:chgData name="Noritsuna Imamura" userId="5b2da16fa1785921" providerId="LiveId" clId="{09D46A5D-FFD6-4EF9-A6B7-16F761798799}" dt="2024-08-31T06:52:46.193" v="102" actId="20577"/>
      <pc:docMkLst>
        <pc:docMk/>
      </pc:docMkLst>
      <pc:sldChg chg="addSp delSp modSp mod">
        <pc:chgData name="Noritsuna Imamura" userId="5b2da16fa1785921" providerId="LiveId" clId="{09D46A5D-FFD6-4EF9-A6B7-16F761798799}" dt="2024-08-31T06:52:46.193" v="102" actId="20577"/>
        <pc:sldMkLst>
          <pc:docMk/>
          <pc:sldMk cId="2607228155" sldId="260"/>
        </pc:sldMkLst>
      </pc:sldChg>
      <pc:sldChg chg="addSp delSp modSp new del mod setBg">
        <pc:chgData name="Noritsuna Imamura" userId="5b2da16fa1785921" providerId="LiveId" clId="{09D46A5D-FFD6-4EF9-A6B7-16F761798799}" dt="2024-08-31T06:51:47.951" v="81" actId="47"/>
        <pc:sldMkLst>
          <pc:docMk/>
          <pc:sldMk cId="346185220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B781D-1F57-4B3C-9203-961D81E4D83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1528-25CB-4F10-9CAB-21D5F72A3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86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1528-25CB-4F10-9CAB-21D5F72A3A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7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47BE-F152-5761-DBBF-F255A13B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8B0FA0-DCDA-13CF-D0CC-7C3E45A4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4DFFB-A912-DBF4-5CD3-994C20CB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4C36A-92C2-2060-9409-E20889E4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C5E7-D67A-C0B5-A3EE-A26DED73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1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B1AF8-FF51-1F99-9D44-A2E1783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03A7F6-3BC7-2A95-F2C7-583134F1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3DAE-C3B9-21C4-9D5C-C20BAF6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87F27-19F3-07AF-79F5-A7154B98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D4D76-FA21-F304-7C0E-5E6E693D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3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C31D6-DBF1-A9C8-EA8A-F07C631B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E8B8BE-A449-EF63-3118-624B3FFB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CA6B0-E820-2DCD-2BE5-1F5B8533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3D1E6-D1B8-D724-CFC1-1B1366CB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0A472-CC24-3B92-AEAF-EA8FF24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49A8C-D22F-E6BD-D227-BD55C697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31D7A-E8F4-641E-DC00-97007DDA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63EA8-DD82-6D09-F57E-EEEB035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073A9-4EC9-9540-4C68-40AF4A8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DF29B-640D-59D9-F89A-1D4E000A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290BC-4201-740A-1282-A0F94E34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19F7D3-7758-756E-50E6-891B83E8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03D98-6D02-D24F-AC06-62296D5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D8A0A-6598-F1D2-1736-E23590D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70E89-A70A-6B9C-C4B4-5DE7AD98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E8BEA-EB98-D544-014C-A30B7B9F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C605E-D0B7-D78C-1694-CD87E9FDA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D717AE-CB01-EBB5-FA78-8222322A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8DF38-4ED1-C295-6257-5CB7E836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2A7F4-C127-DAFF-464F-7CA4C839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27763-C303-B6F0-B777-F1CFAAD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D7A83-25A3-D17B-C7CC-69582CCA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088E2B-99FB-C3A8-D418-DC6F5908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EAA2-D72C-8E86-23A8-00C522553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6F1CB3-A662-6034-D3AB-4D695048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DE6DF-C3B4-4404-F5BF-2264DC52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13F77E-8FF1-DD51-50CA-5B320E8D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016E04-7C81-41A0-CF00-AD27539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5DC0B2-56F4-7795-B4B1-9A64D7B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98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AEA93-69BB-89CF-5B27-EB3FC968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8689B0-8EE1-5D9F-0147-1C5931FE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08DAE0-0636-1A98-0E37-C0B718A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727827-250D-D255-3B07-9E357F1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7FC7A8-ED3A-5B27-5E7A-3638DA66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FF535F-3050-5FDF-4848-ED2C477F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0D37FC-3447-39F9-485C-2F44E355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392FD-DF80-BE73-CB20-E6391C4D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28D9C-3581-C702-B6F8-B2EFE620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A5208-6082-526D-59DC-01DB1A4E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9D39F-8DB8-B5E8-BAC7-75A7B957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060FAF-0F86-1246-BC83-9719665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B7C7A2-5517-478F-5060-A770A4E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32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7A1FA-6D05-CB5C-8BC6-DE10F964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338904-E3C3-5574-A2A0-86273109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C9FA63-FCA4-60E3-9B7C-F5DE5012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20DFB-E20D-E0EA-B44F-4055D2A4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48353F-AB73-0D47-224F-F4CB5C13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A5243-0288-7AE1-21CD-6D9F1832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FE0B3C-6D98-57DF-2D24-6D244C03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76DCD-719C-AA3E-71FB-E0EA669B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488F8-0970-602D-CD1D-B9544276F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4FC8-DFDA-4E56-AE6D-8B31A2C1CA5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36C34-1057-D7D5-4915-715B67B35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8E79C-9A8B-A9D4-050E-1F348894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6501A-7315-4C4B-AAD8-196A265C9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D978BF-1D24-9420-0D85-FEE94283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4800" dirty="0">
                <a:solidFill>
                  <a:srgbClr val="FFFFFF"/>
                </a:solidFill>
              </a:rPr>
              <a:t>Group</a:t>
            </a:r>
            <a:r>
              <a:rPr lang="ja-JP" altLang="en-US" sz="4800" dirty="0">
                <a:solidFill>
                  <a:srgbClr val="FFFFFF"/>
                </a:solidFill>
              </a:rPr>
              <a:t> </a:t>
            </a:r>
            <a:r>
              <a:rPr lang="en-US" altLang="ja-JP" sz="4800" dirty="0">
                <a:solidFill>
                  <a:srgbClr val="FFFFFF"/>
                </a:solidFill>
              </a:rPr>
              <a:t>Name</a:t>
            </a:r>
            <a:r>
              <a:rPr kumimoji="1" lang="en-US" altLang="ja-JP" sz="4800" dirty="0">
                <a:solidFill>
                  <a:srgbClr val="FFFFFF"/>
                </a:solidFill>
              </a:rPr>
              <a:t>: ISHI-Kai LNA</a:t>
            </a:r>
            <a:br>
              <a:rPr kumimoji="1" lang="en-US" altLang="ja-JP" sz="4800" dirty="0">
                <a:solidFill>
                  <a:srgbClr val="FFFFFF"/>
                </a:solidFill>
              </a:rPr>
            </a:br>
            <a:r>
              <a:rPr lang="en-US" altLang="ja-JP" sz="4800" dirty="0">
                <a:solidFill>
                  <a:srgbClr val="FFFFFF"/>
                </a:solidFill>
              </a:rPr>
              <a:t>Project: </a:t>
            </a:r>
            <a:r>
              <a:rPr kumimoji="1" lang="en-US" altLang="ja-JP" sz="4800" dirty="0">
                <a:solidFill>
                  <a:srgbClr val="FFFFFF"/>
                </a:solidFill>
              </a:rPr>
              <a:t>Low noise amplifier</a:t>
            </a:r>
            <a:r>
              <a:rPr kumimoji="1" lang="en-US" altLang="ja-JP" sz="4800">
                <a:solidFill>
                  <a:srgbClr val="FFFFFF"/>
                </a:solidFill>
              </a:rPr>
              <a:t>(23)</a:t>
            </a:r>
            <a:endParaRPr kumimoji="1" lang="ja-JP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F06E2E-B30C-9B6E-D832-53D58313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/>
              <a:t>Noritsuna IMAMURA</a:t>
            </a:r>
          </a:p>
          <a:p>
            <a:pPr algn="l"/>
            <a:r>
              <a:rPr lang="en-US" altLang="ja-JP"/>
              <a:t>noritsuna@ishi-kai.org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B6E594-4F8E-6072-A7FB-BE5312C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934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kumimoji="1" lang="en-US" altLang="ja-JP" sz="4000" dirty="0"/>
              <a:t>Low noise amplifier(23)</a:t>
            </a:r>
            <a:endParaRPr kumimoji="1" lang="ja-JP" altLang="en-US" sz="4000" dirty="0"/>
          </a:p>
        </p:txBody>
      </p:sp>
      <p:sp>
        <p:nvSpPr>
          <p:cNvPr id="1055" name="Content Placeholder 1029">
            <a:extLst>
              <a:ext uri="{FF2B5EF4-FFF2-40B4-BE49-F238E27FC236}">
                <a16:creationId xmlns:a16="http://schemas.microsoft.com/office/drawing/2014/main" id="{AFCC6D34-8033-88EF-DD49-E289DF16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904" y="2405894"/>
            <a:ext cx="5681094" cy="3962598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ja-JP" sz="3500" dirty="0"/>
              <a:t>Evaluate Metrics </a:t>
            </a:r>
          </a:p>
          <a:p>
            <a:pPr lvl="1"/>
            <a:r>
              <a:rPr lang="en-US" altLang="ja-JP" sz="2600" dirty="0"/>
              <a:t>Gain[dB]</a:t>
            </a:r>
            <a:endParaRPr lang="en-US" altLang="ja-JP" sz="1900" dirty="0"/>
          </a:p>
          <a:p>
            <a:pPr lvl="2"/>
            <a:r>
              <a:rPr lang="en-US" altLang="ja-JP" sz="1500" dirty="0"/>
              <a:t>gm/ID Methodology</a:t>
            </a:r>
          </a:p>
          <a:p>
            <a:pPr lvl="1"/>
            <a:r>
              <a:rPr lang="en-US" sz="2600" dirty="0"/>
              <a:t>NF(Noise Figure)[dB]</a:t>
            </a:r>
            <a:endParaRPr lang="en-US" sz="1900" dirty="0"/>
          </a:p>
          <a:p>
            <a:pPr lvl="2"/>
            <a:r>
              <a:rPr lang="en-US" sz="1500" dirty="0"/>
              <a:t>Noise Rate from </a:t>
            </a:r>
            <a:r>
              <a:rPr lang="en-US" sz="1500" dirty="0" err="1"/>
              <a:t>ngspice’s</a:t>
            </a:r>
            <a:r>
              <a:rPr lang="en-US" sz="1500" dirty="0"/>
              <a:t> noise command.</a:t>
            </a:r>
            <a:endParaRPr lang="en-US" sz="4100" dirty="0"/>
          </a:p>
          <a:p>
            <a:pPr lvl="1"/>
            <a:r>
              <a:rPr lang="en-US" altLang="ja-JP" sz="1900" dirty="0"/>
              <a:t>Target Specification</a:t>
            </a:r>
          </a:p>
          <a:p>
            <a:pPr lvl="2"/>
            <a:r>
              <a:rPr lang="en-US" altLang="ja-JP" sz="1500" dirty="0"/>
              <a:t>Search “Max Gain(= Gain – NF)”</a:t>
            </a:r>
          </a:p>
          <a:p>
            <a:pPr lvl="3"/>
            <a:r>
              <a:rPr lang="en-US" sz="1500" dirty="0"/>
              <a:t>Extra: power consumption</a:t>
            </a:r>
          </a:p>
          <a:p>
            <a:r>
              <a:rPr lang="en-US" sz="2000" dirty="0"/>
              <a:t>Fix Metrics</a:t>
            </a:r>
          </a:p>
          <a:p>
            <a:pPr lvl="1"/>
            <a:r>
              <a:rPr lang="en-US" altLang="ja-JP" sz="1600" dirty="0"/>
              <a:t>Frequency = [TBD]Hz</a:t>
            </a:r>
          </a:p>
          <a:p>
            <a:pPr lvl="1"/>
            <a:r>
              <a:rPr lang="en-US" sz="1600" dirty="0"/>
              <a:t>Bandwidth = [TBD]Hz (Full or Narrow)</a:t>
            </a:r>
          </a:p>
          <a:p>
            <a:pPr lvl="2"/>
            <a:r>
              <a:rPr lang="en-US" sz="1200" dirty="0"/>
              <a:t>I will decide it by my PC’s CPU power.</a:t>
            </a:r>
          </a:p>
          <a:p>
            <a:pPr lvl="1"/>
            <a:r>
              <a:rPr lang="en-US" sz="1600" dirty="0"/>
              <a:t>Vbias1,2 = Fix Value</a:t>
            </a:r>
          </a:p>
          <a:p>
            <a:pPr lvl="2"/>
            <a:r>
              <a:rPr lang="en-US" sz="1200" dirty="0"/>
              <a:t>vin is the input signal with different biasing</a:t>
            </a:r>
          </a:p>
          <a:p>
            <a:pPr lvl="2"/>
            <a:r>
              <a:rPr lang="en-US" sz="1200" dirty="0"/>
              <a:t>C1,C2,R1 = Fix Value </a:t>
            </a:r>
          </a:p>
          <a:p>
            <a:pPr lvl="1"/>
            <a:r>
              <a:rPr lang="en-US" sz="1600" dirty="0" err="1"/>
              <a:t>Ibias</a:t>
            </a:r>
            <a:r>
              <a:rPr lang="en-US" sz="1600" dirty="0"/>
              <a:t> = from </a:t>
            </a:r>
            <a:r>
              <a:rPr lang="en-US" sz="1600" dirty="0" err="1"/>
              <a:t>Ibias</a:t>
            </a:r>
            <a:r>
              <a:rPr lang="en-US" sz="1600" dirty="0"/>
              <a:t> PAD </a:t>
            </a:r>
          </a:p>
        </p:txBody>
      </p:sp>
      <p:sp>
        <p:nvSpPr>
          <p:cNvPr id="1056" name="Rectangle 10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4E767D2-9BAB-26AE-AEDF-DE085131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897" y="0"/>
            <a:ext cx="6654268" cy="6857571"/>
          </a:xfrm>
          <a:prstGeom prst="rect">
            <a:avLst/>
          </a:prstGeom>
        </p:spPr>
      </p:pic>
      <p:sp>
        <p:nvSpPr>
          <p:cNvPr id="1057" name="Rectangle 10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FCB82E5-0B27-D4D5-DE04-1463F1952D46}"/>
              </a:ext>
            </a:extLst>
          </p:cNvPr>
          <p:cNvSpPr/>
          <p:nvPr/>
        </p:nvSpPr>
        <p:spPr>
          <a:xfrm>
            <a:off x="10589587" y="2739638"/>
            <a:ext cx="1539351" cy="689362"/>
          </a:xfrm>
          <a:prstGeom prst="wedgeRoundRectCallout">
            <a:avLst>
              <a:gd name="adj1" fmla="val -36162"/>
              <a:gd name="adj2" fmla="val 8888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Special Point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8D6BDA-F7FF-4269-5524-B5CB963F95D6}"/>
              </a:ext>
            </a:extLst>
          </p:cNvPr>
          <p:cNvSpPr/>
          <p:nvPr/>
        </p:nvSpPr>
        <p:spPr>
          <a:xfrm>
            <a:off x="325817" y="4636315"/>
            <a:ext cx="5234152" cy="1932651"/>
          </a:xfrm>
          <a:prstGeom prst="rect">
            <a:avLst/>
          </a:prstGeom>
          <a:solidFill>
            <a:srgbClr val="949404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ED61A7-0CAD-59B1-0F60-487AE42FDE27}"/>
              </a:ext>
            </a:extLst>
          </p:cNvPr>
          <p:cNvSpPr/>
          <p:nvPr/>
        </p:nvSpPr>
        <p:spPr>
          <a:xfrm>
            <a:off x="608126" y="126124"/>
            <a:ext cx="5902775" cy="4500801"/>
          </a:xfrm>
          <a:prstGeom prst="rect">
            <a:avLst/>
          </a:prstGeom>
          <a:solidFill>
            <a:srgbClr val="FB2942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75544FA-D1F8-638F-15F8-023EB1957ADB}"/>
              </a:ext>
            </a:extLst>
          </p:cNvPr>
          <p:cNvSpPr/>
          <p:nvPr/>
        </p:nvSpPr>
        <p:spPr>
          <a:xfrm>
            <a:off x="4790293" y="1383543"/>
            <a:ext cx="1539351" cy="689362"/>
          </a:xfrm>
          <a:prstGeom prst="wedgeRoundRectCallout">
            <a:avLst>
              <a:gd name="adj1" fmla="val -36162"/>
              <a:gd name="adj2" fmla="val 8888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Target</a:t>
            </a:r>
          </a:p>
          <a:p>
            <a:pPr algn="ctr"/>
            <a:r>
              <a:rPr lang="en-US" altLang="ja-JP" dirty="0"/>
              <a:t>(LNA)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B867D5-775B-9DA2-A8BB-8E2B5F743BFE}"/>
              </a:ext>
            </a:extLst>
          </p:cNvPr>
          <p:cNvSpPr/>
          <p:nvPr/>
        </p:nvSpPr>
        <p:spPr>
          <a:xfrm>
            <a:off x="5292375" y="4998446"/>
            <a:ext cx="1539351" cy="707922"/>
          </a:xfrm>
          <a:prstGeom prst="wedgeRoundRectCallout">
            <a:avLst>
              <a:gd name="adj1" fmla="val -64432"/>
              <a:gd name="adj2" fmla="val 1597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Fix Circuit</a:t>
            </a:r>
          </a:p>
          <a:p>
            <a:pPr algn="ctr"/>
            <a:r>
              <a:rPr lang="en-US" altLang="ja-JP" dirty="0"/>
              <a:t>(</a:t>
            </a:r>
            <a:r>
              <a:rPr lang="en-US" altLang="ja-JP" dirty="0" err="1"/>
              <a:t>Ibias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99D5F4B-E160-F60D-A121-E629AB599547}"/>
              </a:ext>
            </a:extLst>
          </p:cNvPr>
          <p:cNvSpPr/>
          <p:nvPr/>
        </p:nvSpPr>
        <p:spPr>
          <a:xfrm>
            <a:off x="157629" y="371676"/>
            <a:ext cx="1539351" cy="689362"/>
          </a:xfrm>
          <a:prstGeom prst="wedgeRoundRectCallout">
            <a:avLst>
              <a:gd name="adj1" fmla="val 106913"/>
              <a:gd name="adj2" fmla="val 1316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Extra Parts</a:t>
            </a:r>
            <a:endParaRPr kumimoji="1" lang="en-US" altLang="ja-JP" dirty="0"/>
          </a:p>
        </p:txBody>
      </p:sp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F01CD0CF-2A1F-CCB2-0B8B-E3D4722FB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98" y="12524"/>
            <a:ext cx="2384650" cy="1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760E1-F910-78E6-03B0-C5C8D90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 Try: </a:t>
            </a:r>
            <a:r>
              <a:rPr kumimoji="1" lang="en-US" altLang="ja-JP" dirty="0"/>
              <a:t>Target Evaluate Metrics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4E36A2-63DA-F9ED-71D1-C3623AF5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592" y="2034191"/>
            <a:ext cx="4026408" cy="4351338"/>
          </a:xfrm>
        </p:spPr>
        <p:txBody>
          <a:bodyPr/>
          <a:lstStyle/>
          <a:p>
            <a:r>
              <a:rPr lang="en-US" altLang="ja-JP" sz="3500" dirty="0"/>
              <a:t>Evaluate Metrics </a:t>
            </a:r>
          </a:p>
          <a:p>
            <a:pPr lvl="1"/>
            <a:r>
              <a:rPr lang="en-US" altLang="ja-JP" sz="2600" dirty="0"/>
              <a:t>Gain[dB]</a:t>
            </a:r>
            <a:endParaRPr lang="en-US" altLang="ja-JP" sz="1900" dirty="0"/>
          </a:p>
          <a:p>
            <a:pPr lvl="2"/>
            <a:r>
              <a:rPr lang="en-US" altLang="ja-JP" sz="1500" dirty="0"/>
              <a:t>10dB</a:t>
            </a:r>
          </a:p>
          <a:p>
            <a:pPr lvl="3"/>
            <a:r>
              <a:rPr lang="en-US" altLang="ja-JP" sz="1300" dirty="0"/>
              <a:t>Target</a:t>
            </a:r>
            <a:r>
              <a:rPr lang="ja-JP" altLang="en-US" sz="1300" dirty="0"/>
              <a:t> </a:t>
            </a:r>
            <a:r>
              <a:rPr lang="en-US" altLang="ja-JP" sz="1300" dirty="0"/>
              <a:t>Frequency: 2GHz</a:t>
            </a:r>
          </a:p>
          <a:p>
            <a:pPr lvl="3"/>
            <a:r>
              <a:rPr lang="en-US" altLang="ja-JP" sz="1300" dirty="0"/>
              <a:t>Bandwidth: 100MHz</a:t>
            </a:r>
          </a:p>
          <a:p>
            <a:pPr lvl="1"/>
            <a:r>
              <a:rPr lang="en-US" altLang="ja-JP" sz="2600" dirty="0"/>
              <a:t>NF[dB]</a:t>
            </a:r>
            <a:endParaRPr lang="en-US" altLang="ja-JP" sz="1900" dirty="0"/>
          </a:p>
          <a:p>
            <a:pPr lvl="2"/>
            <a:r>
              <a:rPr lang="en-US" altLang="ja-JP" sz="1500" dirty="0"/>
              <a:t>Under: 0.1dB</a:t>
            </a:r>
            <a:endParaRPr lang="en-US" altLang="ja-JP" sz="4100" dirty="0"/>
          </a:p>
          <a:p>
            <a:pPr lvl="1"/>
            <a:r>
              <a:rPr lang="en-US" altLang="ja-JP" dirty="0"/>
              <a:t>Target Specification</a:t>
            </a:r>
          </a:p>
          <a:p>
            <a:pPr lvl="2"/>
            <a:r>
              <a:rPr lang="en-US" altLang="ja-JP" sz="1800" dirty="0">
                <a:solidFill>
                  <a:srgbClr val="FF0000"/>
                </a:solidFill>
              </a:rPr>
              <a:t>10dB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5A1B8F-58BB-EAFC-0321-687263E5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76248"/>
            <a:ext cx="8291820" cy="50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図 1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7B9EBCE-575D-B44F-0028-BF4B33D3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25B0324-C2B7-2876-3188-D45A8C1BD95B}"/>
              </a:ext>
            </a:extLst>
          </p:cNvPr>
          <p:cNvSpPr/>
          <p:nvPr/>
        </p:nvSpPr>
        <p:spPr>
          <a:xfrm>
            <a:off x="314171" y="1856792"/>
            <a:ext cx="2046473" cy="790333"/>
          </a:xfrm>
          <a:prstGeom prst="wedgeRoundRectCallout">
            <a:avLst>
              <a:gd name="adj1" fmla="val -3329"/>
              <a:gd name="adj2" fmla="val 95902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PLUS</a:t>
            </a:r>
            <a:r>
              <a:rPr kumimoji="1" lang="ja-JP" altLang="en-US" dirty="0"/>
              <a:t>を分離して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ピン増やした</a:t>
            </a:r>
          </a:p>
        </p:txBody>
      </p:sp>
    </p:spTree>
    <p:extLst>
      <p:ext uri="{BB962C8B-B14F-4D97-AF65-F5344CB8AC3E}">
        <p14:creationId xmlns:p14="http://schemas.microsoft.com/office/powerpoint/2010/main" val="138338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2465E-DE63-FEF3-8708-8705E6A1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00473220-1538-ED6E-86B4-CF71E9AD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416" y="-41988"/>
            <a:ext cx="13182900" cy="70446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F047DC5-A4E3-160A-8A74-05E9BF7B9E92}"/>
              </a:ext>
            </a:extLst>
          </p:cNvPr>
          <p:cNvSpPr/>
          <p:nvPr/>
        </p:nvSpPr>
        <p:spPr>
          <a:xfrm>
            <a:off x="8395878" y="401416"/>
            <a:ext cx="2046473" cy="790333"/>
          </a:xfrm>
          <a:prstGeom prst="wedgeRoundRectCallout">
            <a:avLst>
              <a:gd name="adj1" fmla="val -17427"/>
              <a:gd name="adj2" fmla="val 170766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ピン増やした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DB97E66-D01E-B0BC-AAA4-AA04A4F69C4A}"/>
              </a:ext>
            </a:extLst>
          </p:cNvPr>
          <p:cNvSpPr/>
          <p:nvPr/>
        </p:nvSpPr>
        <p:spPr>
          <a:xfrm>
            <a:off x="6142253" y="401416"/>
            <a:ext cx="2046473" cy="790333"/>
          </a:xfrm>
          <a:prstGeom prst="wedgeRoundRectCallout">
            <a:avLst>
              <a:gd name="adj1" fmla="val 28211"/>
              <a:gd name="adj2" fmla="val 176334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ここを切断して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2BD1840-C5A9-90AC-044C-73806850A161}"/>
              </a:ext>
            </a:extLst>
          </p:cNvPr>
          <p:cNvSpPr/>
          <p:nvPr/>
        </p:nvSpPr>
        <p:spPr>
          <a:xfrm>
            <a:off x="2941645" y="5133800"/>
            <a:ext cx="2046473" cy="790333"/>
          </a:xfrm>
          <a:prstGeom prst="wedgeRoundRectCallout">
            <a:avLst>
              <a:gd name="adj1" fmla="val -50161"/>
              <a:gd name="adj2" fmla="val 85384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LVS</a:t>
            </a:r>
            <a:r>
              <a:rPr kumimoji="1" lang="ja-JP" altLang="en-US" dirty="0"/>
              <a:t> </a:t>
            </a:r>
            <a:r>
              <a:rPr kumimoji="1" lang="en-US" altLang="ja-JP" dirty="0"/>
              <a:t>OK</a:t>
            </a:r>
            <a:r>
              <a:rPr kumimoji="1" lang="ja-JP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301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EF02A-7868-8BDE-283F-9F234AFD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F21A64F-F212-4749-4059-EE432850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337" y="-242597"/>
            <a:ext cx="13401160" cy="71612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38F92B2E-1E74-BA7B-756F-C059CAB5864F}"/>
              </a:ext>
            </a:extLst>
          </p:cNvPr>
          <p:cNvSpPr/>
          <p:nvPr/>
        </p:nvSpPr>
        <p:spPr>
          <a:xfrm>
            <a:off x="3077437" y="5330068"/>
            <a:ext cx="2138899" cy="790333"/>
          </a:xfrm>
          <a:prstGeom prst="wedgeRoundRectCallout">
            <a:avLst>
              <a:gd name="adj1" fmla="val -100816"/>
              <a:gd name="adj2" fmla="val 12621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直列に接続された判定になる</a:t>
            </a:r>
            <a:endParaRPr kumimoji="1" lang="ja-JP" altLang="en-US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658C07D-9F21-A8A7-78E7-88E5E8A840E7}"/>
              </a:ext>
            </a:extLst>
          </p:cNvPr>
          <p:cNvSpPr/>
          <p:nvPr/>
        </p:nvSpPr>
        <p:spPr>
          <a:xfrm>
            <a:off x="3679903" y="-113156"/>
            <a:ext cx="2138899" cy="790333"/>
          </a:xfrm>
          <a:prstGeom prst="wedgeRoundRectCallout">
            <a:avLst>
              <a:gd name="adj1" fmla="val -74297"/>
              <a:gd name="adj2" fmla="val 8785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lang="ja-JP" altLang="en-US" dirty="0"/>
              <a:t>つあるはずだが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194</Words>
  <Application>Microsoft Office PowerPoint</Application>
  <PresentationFormat>ワイド画面</PresentationFormat>
  <Paragraphs>44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Group Name: ISHI-Kai LNA Project: Low noise amplifier(23)</vt:lpstr>
      <vt:lpstr>Low noise amplifier(23)</vt:lpstr>
      <vt:lpstr>Test Try: Target Evaluate Metrics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cp:lastPrinted>2024-09-05T15:59:31Z</cp:lastPrinted>
  <dcterms:created xsi:type="dcterms:W3CDTF">2024-08-29T12:44:42Z</dcterms:created>
  <dcterms:modified xsi:type="dcterms:W3CDTF">2025-01-06T14:53:08Z</dcterms:modified>
</cp:coreProperties>
</file>