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43"/>
  </p:normalViewPr>
  <p:slideViewPr>
    <p:cSldViewPr snapToGrid="0" snapToObjects="1">
      <p:cViewPr>
        <p:scale>
          <a:sx n="108" d="100"/>
          <a:sy n="108" d="100"/>
        </p:scale>
        <p:origin x="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A09D9-3FC7-484D-AF7D-69AA582D24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AB00-4675-6848-9E3F-D98E5E8B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AB00-4675-6848-9E3F-D98E5E8B30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652B-2F03-3946-BF78-87521F4A6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A4F27-81B3-8D4B-89E1-FAD3B1B9E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A1D2-8E21-C34D-BA3D-D1B9D166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5A26-D836-9649-AC55-B8F60BC3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1DC4-0314-934C-9FC0-AD492B9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3D2D-BA63-4043-A0D8-9A8D5194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CE449-3AAB-4744-A719-2F1528C8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DC147-DDC2-0743-99E1-17A58A63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86FA-9390-6A4F-BD9E-3424EB4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679F0-E450-BA4F-8083-DCEAF34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AE534-4456-2A4A-BF0A-B3980D435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9CA7B-2439-4C4E-82B4-65622D3C0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EB0C3-7FB8-944F-8C5A-1D0BDB6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68A5D-1430-2F40-9559-BA2BDBD1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CDED2-F6E4-C140-A3DB-0B773211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3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FB40-D8B0-564D-88F9-4F5EF44B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B59A-83EF-FF47-941C-819EA12A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AA73-FE14-CA40-A8AB-26E84EC6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1E14-19EB-C641-AB93-513AD7CB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F239-A8A7-2945-B5B7-0216C489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0C0-D131-814F-B81A-9F0679E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DBFFA-9F62-AA4B-8025-EA03AD17A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7502-BB48-F547-90D6-386DDC6D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5A55-745D-F74B-A5A1-E776EFE1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FFE7A-D9F2-6340-A47A-FD9C4D90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48D9-583F-654F-9080-C1A75423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3DC1-38A0-6A48-9FA8-72CCA3A69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5E4E1-C9E2-574C-A87F-BBAEC2529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1ED11-E96B-4A4F-B136-41EACCC2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8B43D-EDD8-954D-94F7-163BA69F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BB700-7863-3B45-B055-81484B05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4094-87CE-C24E-B94A-9910F081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E31EB-822A-9C44-999A-13671C88C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0882D-E8BD-9043-B9A0-27E11C639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9C626-B98C-BE4A-A289-4E28AF8F0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9776C-3747-A443-B885-BE57EB60C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B15E8-07AD-2348-BE2A-0DDD7BBE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008EC-0577-D846-8F73-A5CE0CF0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14E53-4813-B844-9E45-924A01F1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1092-D103-CA42-B1E5-9FB8BEA2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95320-C59F-204F-8664-8D826159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CD7D0-8653-0D4F-A944-2BA49901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6275E-85E7-8E4E-B3D1-A9FDC6E3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C64D9-4B98-5242-81EC-06954FF9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C1B6E-C3B4-1046-8A36-CE4BF0A6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B940F-6D2E-ED46-9FDE-6E9E1C5B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8337-C636-E94F-96F4-DE631B97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D96D-A6A1-8D44-952A-FD2DA09C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5A083-A48D-A54E-A7D8-72E2DA30B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C7EC7-AED3-8645-8C22-9013E0C4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81512-7068-A049-9D4E-0F68E781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E2CC-A0C9-D64A-9E7D-8370AADF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FAC5-572E-2942-84E0-3493C675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85E04-88F3-F24C-8F33-AB9B5FFCD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F8352-A779-0644-A3CB-360C8669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6F928-32A7-EE43-A35A-4F37AD83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B1D5-EA5F-8F4D-B198-6CB52264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652F-3E69-3B45-8523-519CC499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8D819-ABAD-2441-B9D7-F730F2BF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9D655-671E-1243-A62A-020EF853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C1CD1-DC60-DD45-9FE3-7CA28432D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4B7B-4D89-2648-976E-48068B88995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D4FD-4470-2245-940C-940FA2243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03D5-337C-B447-912D-2A1E8C654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D4AC-BEFB-8740-A3D1-431F8F0F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539" hidden="1">
            <a:extLst>
              <a:ext uri="{FF2B5EF4-FFF2-40B4-BE49-F238E27FC236}">
                <a16:creationId xmlns:a16="http://schemas.microsoft.com/office/drawing/2014/main" id="{85CB402D-B25F-9D4A-BECF-8CE55FE5DE76}"/>
              </a:ext>
            </a:extLst>
          </p:cNvPr>
          <p:cNvGrpSpPr/>
          <p:nvPr/>
        </p:nvGrpSpPr>
        <p:grpSpPr>
          <a:xfrm>
            <a:off x="2913019" y="227933"/>
            <a:ext cx="5799244" cy="6147204"/>
            <a:chOff x="2913019" y="227933"/>
            <a:chExt cx="5799244" cy="6147204"/>
          </a:xfrm>
        </p:grpSpPr>
        <p:cxnSp>
          <p:nvCxnSpPr>
            <p:cNvPr id="393" name="Curved Connector 392">
              <a:extLst>
                <a:ext uri="{FF2B5EF4-FFF2-40B4-BE49-F238E27FC236}">
                  <a16:creationId xmlns:a16="http://schemas.microsoft.com/office/drawing/2014/main" id="{E2FD42EC-6487-4449-BF63-45C1C66B4404}"/>
                </a:ext>
              </a:extLst>
            </p:cNvPr>
            <p:cNvCxnSpPr>
              <a:cxnSpLocks/>
              <a:stCxn id="257" idx="3"/>
              <a:endCxn id="271" idx="0"/>
            </p:cNvCxnSpPr>
            <p:nvPr/>
          </p:nvCxnSpPr>
          <p:spPr>
            <a:xfrm>
              <a:off x="5981701" y="227933"/>
              <a:ext cx="2730562" cy="1629162"/>
            </a:xfrm>
            <a:prstGeom prst="curvedConnector3">
              <a:avLst>
                <a:gd name="adj1" fmla="val 58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7" name="Curved Connector 356">
              <a:extLst>
                <a:ext uri="{FF2B5EF4-FFF2-40B4-BE49-F238E27FC236}">
                  <a16:creationId xmlns:a16="http://schemas.microsoft.com/office/drawing/2014/main" id="{0DAE54DA-3815-144F-9183-6E2F2C021D9F}"/>
                </a:ext>
              </a:extLst>
            </p:cNvPr>
            <p:cNvCxnSpPr>
              <a:cxnSpLocks/>
              <a:stCxn id="270" idx="0"/>
              <a:endCxn id="295" idx="1"/>
            </p:cNvCxnSpPr>
            <p:nvPr/>
          </p:nvCxnSpPr>
          <p:spPr>
            <a:xfrm flipH="1">
              <a:off x="6481117" y="1638384"/>
              <a:ext cx="2108663" cy="4707290"/>
            </a:xfrm>
            <a:prstGeom prst="curvedConnector3">
              <a:avLst>
                <a:gd name="adj1" fmla="val 99722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2" name="Curved Connector 361">
              <a:extLst>
                <a:ext uri="{FF2B5EF4-FFF2-40B4-BE49-F238E27FC236}">
                  <a16:creationId xmlns:a16="http://schemas.microsoft.com/office/drawing/2014/main" id="{9C4821F0-E63F-1D4D-85EB-1896AA16B2BA}"/>
                </a:ext>
              </a:extLst>
            </p:cNvPr>
            <p:cNvCxnSpPr>
              <a:cxnSpLocks/>
              <a:stCxn id="295" idx="1"/>
              <a:endCxn id="320" idx="2"/>
            </p:cNvCxnSpPr>
            <p:nvPr/>
          </p:nvCxnSpPr>
          <p:spPr>
            <a:xfrm flipH="1" flipV="1">
              <a:off x="2991387" y="2561183"/>
              <a:ext cx="3489730" cy="3784491"/>
            </a:xfrm>
            <a:prstGeom prst="curvedConnector3">
              <a:avLst>
                <a:gd name="adj1" fmla="val 6845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8" name="Curved Connector 367">
              <a:extLst>
                <a:ext uri="{FF2B5EF4-FFF2-40B4-BE49-F238E27FC236}">
                  <a16:creationId xmlns:a16="http://schemas.microsoft.com/office/drawing/2014/main" id="{487014C1-56C6-BC42-8BB3-B8E698651CB0}"/>
                </a:ext>
              </a:extLst>
            </p:cNvPr>
            <p:cNvCxnSpPr>
              <a:cxnSpLocks/>
              <a:stCxn id="320" idx="2"/>
              <a:endCxn id="327" idx="3"/>
            </p:cNvCxnSpPr>
            <p:nvPr/>
          </p:nvCxnSpPr>
          <p:spPr>
            <a:xfrm flipV="1">
              <a:off x="2991387" y="1162991"/>
              <a:ext cx="732883" cy="1398192"/>
            </a:xfrm>
            <a:prstGeom prst="curvedConnector3">
              <a:avLst>
                <a:gd name="adj1" fmla="val 104023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9" name="Curved Connector 378">
              <a:extLst>
                <a:ext uri="{FF2B5EF4-FFF2-40B4-BE49-F238E27FC236}">
                  <a16:creationId xmlns:a16="http://schemas.microsoft.com/office/drawing/2014/main" id="{33D93255-2F08-E544-A7F4-A171E65831FC}"/>
                </a:ext>
              </a:extLst>
            </p:cNvPr>
            <p:cNvCxnSpPr>
              <a:cxnSpLocks/>
              <a:stCxn id="319" idx="2"/>
              <a:endCxn id="320" idx="2"/>
            </p:cNvCxnSpPr>
            <p:nvPr/>
          </p:nvCxnSpPr>
          <p:spPr>
            <a:xfrm flipV="1">
              <a:off x="2942482" y="2561183"/>
              <a:ext cx="48905" cy="245857"/>
            </a:xfrm>
            <a:prstGeom prst="curvedConnector3">
              <a:avLst>
                <a:gd name="adj1" fmla="val 181288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headEnd type="triangle" w="med" len="med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8" name="Curved Connector 437">
              <a:extLst>
                <a:ext uri="{FF2B5EF4-FFF2-40B4-BE49-F238E27FC236}">
                  <a16:creationId xmlns:a16="http://schemas.microsoft.com/office/drawing/2014/main" id="{6AD75325-C87D-8041-8358-2BC51CBF4D92}"/>
                </a:ext>
              </a:extLst>
            </p:cNvPr>
            <p:cNvCxnSpPr>
              <a:cxnSpLocks/>
              <a:stCxn id="304" idx="2"/>
              <a:endCxn id="335" idx="3"/>
            </p:cNvCxnSpPr>
            <p:nvPr/>
          </p:nvCxnSpPr>
          <p:spPr>
            <a:xfrm flipV="1">
              <a:off x="4427596" y="267237"/>
              <a:ext cx="1054689" cy="5761263"/>
            </a:xfrm>
            <a:prstGeom prst="curvedConnector3">
              <a:avLst>
                <a:gd name="adj1" fmla="val 103738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7" name="Curved Connector 446">
              <a:extLst>
                <a:ext uri="{FF2B5EF4-FFF2-40B4-BE49-F238E27FC236}">
                  <a16:creationId xmlns:a16="http://schemas.microsoft.com/office/drawing/2014/main" id="{F6852F74-9228-974F-BCF4-3A7727323CBA}"/>
                </a:ext>
              </a:extLst>
            </p:cNvPr>
            <p:cNvCxnSpPr>
              <a:cxnSpLocks/>
              <a:stCxn id="296" idx="1"/>
              <a:endCxn id="335" idx="3"/>
            </p:cNvCxnSpPr>
            <p:nvPr/>
          </p:nvCxnSpPr>
          <p:spPr>
            <a:xfrm flipH="1" flipV="1">
              <a:off x="5482285" y="267237"/>
              <a:ext cx="749896" cy="6107900"/>
            </a:xfrm>
            <a:prstGeom prst="curvedConnector3">
              <a:avLst>
                <a:gd name="adj1" fmla="val 27216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8" name="Curved Connector 457">
              <a:extLst>
                <a:ext uri="{FF2B5EF4-FFF2-40B4-BE49-F238E27FC236}">
                  <a16:creationId xmlns:a16="http://schemas.microsoft.com/office/drawing/2014/main" id="{C82C61B1-B302-8F4F-B1FF-2A82836C4877}"/>
                </a:ext>
              </a:extLst>
            </p:cNvPr>
            <p:cNvCxnSpPr>
              <a:cxnSpLocks/>
              <a:stCxn id="311" idx="2"/>
              <a:endCxn id="318" idx="2"/>
            </p:cNvCxnSpPr>
            <p:nvPr/>
          </p:nvCxnSpPr>
          <p:spPr>
            <a:xfrm flipH="1" flipV="1">
              <a:off x="2913019" y="3055975"/>
              <a:ext cx="338120" cy="1699840"/>
            </a:xfrm>
            <a:prstGeom prst="curvedConnector3">
              <a:avLst>
                <a:gd name="adj1" fmla="val -67609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headEnd type="triangle" w="med" len="med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3" name="Curved Connector 472">
              <a:extLst>
                <a:ext uri="{FF2B5EF4-FFF2-40B4-BE49-F238E27FC236}">
                  <a16:creationId xmlns:a16="http://schemas.microsoft.com/office/drawing/2014/main" id="{C87CA69D-DF20-8242-A98C-49960EA230B6}"/>
                </a:ext>
              </a:extLst>
            </p:cNvPr>
            <p:cNvCxnSpPr>
              <a:cxnSpLocks/>
              <a:stCxn id="319" idx="2"/>
              <a:endCxn id="325" idx="2"/>
            </p:cNvCxnSpPr>
            <p:nvPr/>
          </p:nvCxnSpPr>
          <p:spPr>
            <a:xfrm flipV="1">
              <a:off x="2942482" y="1429957"/>
              <a:ext cx="570408" cy="1377083"/>
            </a:xfrm>
            <a:prstGeom prst="curvedConnector3">
              <a:avLst>
                <a:gd name="adj1" fmla="val 140076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6" name="Curved Connector 475">
              <a:extLst>
                <a:ext uri="{FF2B5EF4-FFF2-40B4-BE49-F238E27FC236}">
                  <a16:creationId xmlns:a16="http://schemas.microsoft.com/office/drawing/2014/main" id="{3610CECA-D223-FD47-857B-1AB204B451E2}"/>
                </a:ext>
              </a:extLst>
            </p:cNvPr>
            <p:cNvCxnSpPr>
              <a:cxnSpLocks/>
              <a:stCxn id="295" idx="1"/>
              <a:endCxn id="327" idx="2"/>
            </p:cNvCxnSpPr>
            <p:nvPr/>
          </p:nvCxnSpPr>
          <p:spPr>
            <a:xfrm flipH="1" flipV="1">
              <a:off x="3838237" y="1049024"/>
              <a:ext cx="2642880" cy="5296650"/>
            </a:xfrm>
            <a:prstGeom prst="curvedConnector3">
              <a:avLst>
                <a:gd name="adj1" fmla="val 5842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9" name="Curved Connector 498">
              <a:extLst>
                <a:ext uri="{FF2B5EF4-FFF2-40B4-BE49-F238E27FC236}">
                  <a16:creationId xmlns:a16="http://schemas.microsoft.com/office/drawing/2014/main" id="{9ED32EB4-2FA0-8448-AF3C-AF186C7EF45A}"/>
                </a:ext>
              </a:extLst>
            </p:cNvPr>
            <p:cNvCxnSpPr>
              <a:cxnSpLocks/>
              <a:stCxn id="261" idx="3"/>
              <a:endCxn id="307" idx="2"/>
            </p:cNvCxnSpPr>
            <p:nvPr/>
          </p:nvCxnSpPr>
          <p:spPr>
            <a:xfrm flipH="1">
              <a:off x="3838237" y="384184"/>
              <a:ext cx="3129998" cy="5179702"/>
            </a:xfrm>
            <a:prstGeom prst="curvedConnector3">
              <a:avLst>
                <a:gd name="adj1" fmla="val 328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4" name="Curved Connector 503">
              <a:extLst>
                <a:ext uri="{FF2B5EF4-FFF2-40B4-BE49-F238E27FC236}">
                  <a16:creationId xmlns:a16="http://schemas.microsoft.com/office/drawing/2014/main" id="{107E066F-0BC3-9343-8BDF-99DF9C4F92AD}"/>
                </a:ext>
              </a:extLst>
            </p:cNvPr>
            <p:cNvCxnSpPr>
              <a:cxnSpLocks/>
              <a:stCxn id="261" idx="3"/>
              <a:endCxn id="323" idx="2"/>
            </p:cNvCxnSpPr>
            <p:nvPr/>
          </p:nvCxnSpPr>
          <p:spPr>
            <a:xfrm flipH="1">
              <a:off x="3251139" y="384184"/>
              <a:ext cx="3717096" cy="1472911"/>
            </a:xfrm>
            <a:prstGeom prst="curvedConnector3">
              <a:avLst>
                <a:gd name="adj1" fmla="val 2683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9" name="Curved Connector 508">
              <a:extLst>
                <a:ext uri="{FF2B5EF4-FFF2-40B4-BE49-F238E27FC236}">
                  <a16:creationId xmlns:a16="http://schemas.microsoft.com/office/drawing/2014/main" id="{DDEBD486-DE40-454E-8FE6-4D4ACE522ACA}"/>
                </a:ext>
              </a:extLst>
            </p:cNvPr>
            <p:cNvCxnSpPr>
              <a:cxnSpLocks/>
              <a:stCxn id="307" idx="2"/>
              <a:endCxn id="323" idx="2"/>
            </p:cNvCxnSpPr>
            <p:nvPr/>
          </p:nvCxnSpPr>
          <p:spPr>
            <a:xfrm flipH="1" flipV="1">
              <a:off x="3251139" y="1857095"/>
              <a:ext cx="587098" cy="3706791"/>
            </a:xfrm>
            <a:prstGeom prst="curvedConnector3">
              <a:avLst>
                <a:gd name="adj1" fmla="val -122737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5" name="Curved Connector 514">
              <a:extLst>
                <a:ext uri="{FF2B5EF4-FFF2-40B4-BE49-F238E27FC236}">
                  <a16:creationId xmlns:a16="http://schemas.microsoft.com/office/drawing/2014/main" id="{89DD9C82-D12C-C948-9272-339E61291544}"/>
                </a:ext>
              </a:extLst>
            </p:cNvPr>
            <p:cNvCxnSpPr>
              <a:cxnSpLocks/>
              <a:stCxn id="320" idx="2"/>
              <a:endCxn id="315" idx="2"/>
            </p:cNvCxnSpPr>
            <p:nvPr/>
          </p:nvCxnSpPr>
          <p:spPr>
            <a:xfrm flipH="1">
              <a:off x="2942482" y="2561183"/>
              <a:ext cx="48905" cy="1244687"/>
            </a:xfrm>
            <a:prstGeom prst="curvedConnector3">
              <a:avLst>
                <a:gd name="adj1" fmla="val -1138102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7" name="Curved Connector 526">
              <a:extLst>
                <a:ext uri="{FF2B5EF4-FFF2-40B4-BE49-F238E27FC236}">
                  <a16:creationId xmlns:a16="http://schemas.microsoft.com/office/drawing/2014/main" id="{C04CAD2B-F09F-474F-A5F0-55BDDF5B2A78}"/>
                </a:ext>
              </a:extLst>
            </p:cNvPr>
            <p:cNvCxnSpPr>
              <a:cxnSpLocks/>
              <a:stCxn id="320" idx="2"/>
              <a:endCxn id="325" idx="2"/>
            </p:cNvCxnSpPr>
            <p:nvPr/>
          </p:nvCxnSpPr>
          <p:spPr>
            <a:xfrm flipV="1">
              <a:off x="2991387" y="1429957"/>
              <a:ext cx="521503" cy="1131226"/>
            </a:xfrm>
            <a:prstGeom prst="curvedConnector3">
              <a:avLst>
                <a:gd name="adj1" fmla="val 119058"/>
              </a:avLst>
            </a:prstGeom>
            <a:ln>
              <a:solidFill>
                <a:schemeClr val="bg2">
                  <a:lumMod val="9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57" name="Freeform 256">
            <a:extLst>
              <a:ext uri="{FF2B5EF4-FFF2-40B4-BE49-F238E27FC236}">
                <a16:creationId xmlns:a16="http://schemas.microsoft.com/office/drawing/2014/main" id="{FE015468-C6D3-5D4B-A877-BFDEEFDC4ACF}"/>
              </a:ext>
            </a:extLst>
          </p:cNvPr>
          <p:cNvSpPr/>
          <p:nvPr/>
        </p:nvSpPr>
        <p:spPr>
          <a:xfrm>
            <a:off x="5867735" y="0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LOUGHRAN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8BAFCAA9-04B6-D94B-9395-20611C4D1509}"/>
              </a:ext>
            </a:extLst>
          </p:cNvPr>
          <p:cNvSpPr/>
          <p:nvPr/>
        </p:nvSpPr>
        <p:spPr>
          <a:xfrm>
            <a:off x="6118215" y="9841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MITRANO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9" name="Freeform 258">
            <a:extLst>
              <a:ext uri="{FF2B5EF4-FFF2-40B4-BE49-F238E27FC236}">
                <a16:creationId xmlns:a16="http://schemas.microsoft.com/office/drawing/2014/main" id="{7B70730E-59B6-364B-A173-CA0431D3B3A5}"/>
              </a:ext>
            </a:extLst>
          </p:cNvPr>
          <p:cNvSpPr/>
          <p:nvPr/>
        </p:nvSpPr>
        <p:spPr>
          <a:xfrm>
            <a:off x="6367151" y="3930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GOODACRE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C3389FF7-3650-CC43-8009-7D7622544995}"/>
              </a:ext>
            </a:extLst>
          </p:cNvPr>
          <p:cNvSpPr/>
          <p:nvPr/>
        </p:nvSpPr>
        <p:spPr>
          <a:xfrm>
            <a:off x="6613007" y="88208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BODILY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099DB36C-6ECC-6E43-A833-B68004EF0262}"/>
              </a:ext>
            </a:extLst>
          </p:cNvPr>
          <p:cNvSpPr/>
          <p:nvPr/>
        </p:nvSpPr>
        <p:spPr>
          <a:xfrm>
            <a:off x="6854269" y="156251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SMITH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C83369F3-C3C6-2F40-9D4C-4E2290296CF0}"/>
              </a:ext>
            </a:extLst>
          </p:cNvPr>
          <p:cNvSpPr/>
          <p:nvPr/>
        </p:nvSpPr>
        <p:spPr>
          <a:xfrm>
            <a:off x="7089448" y="243013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FILIPCZAK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F3AD9579-F236-6B4C-A128-02DB3B0C2416}"/>
              </a:ext>
            </a:extLst>
          </p:cNvPr>
          <p:cNvSpPr/>
          <p:nvPr/>
        </p:nvSpPr>
        <p:spPr>
          <a:xfrm>
            <a:off x="7317095" y="347960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7B4A063C-CBA9-1049-8DA9-1A0470E9051D}"/>
              </a:ext>
            </a:extLst>
          </p:cNvPr>
          <p:cNvSpPr/>
          <p:nvPr/>
        </p:nvSpPr>
        <p:spPr>
          <a:xfrm>
            <a:off x="7535806" y="47044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TATAR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5A970A55-5F3A-3443-9991-0E10744F2590}"/>
              </a:ext>
            </a:extLst>
          </p:cNvPr>
          <p:cNvSpPr/>
          <p:nvPr/>
        </p:nvSpPr>
        <p:spPr>
          <a:xfrm>
            <a:off x="7744233" y="609710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WANG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" name="Freeform 265">
            <a:extLst>
              <a:ext uri="{FF2B5EF4-FFF2-40B4-BE49-F238E27FC236}">
                <a16:creationId xmlns:a16="http://schemas.microsoft.com/office/drawing/2014/main" id="{4B0F80FE-7CAB-4F41-A360-FF52120A22B6}"/>
              </a:ext>
            </a:extLst>
          </p:cNvPr>
          <p:cNvSpPr/>
          <p:nvPr/>
        </p:nvSpPr>
        <p:spPr>
          <a:xfrm>
            <a:off x="7941091" y="764901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CASSION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22480FBE-2286-EC47-ADC0-BA860C5C1A6D}"/>
              </a:ext>
            </a:extLst>
          </p:cNvPr>
          <p:cNvSpPr/>
          <p:nvPr/>
        </p:nvSpPr>
        <p:spPr>
          <a:xfrm>
            <a:off x="8125165" y="935058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PAROCZAI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61B002C0-6F32-EF47-8D66-66CB9A818E0B}"/>
              </a:ext>
            </a:extLst>
          </p:cNvPr>
          <p:cNvSpPr/>
          <p:nvPr/>
        </p:nvSpPr>
        <p:spPr>
          <a:xfrm>
            <a:off x="8295323" y="1119132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GILLESPIE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642B2D15-0A30-8D46-A6E8-311CBAD7ACFC}"/>
              </a:ext>
            </a:extLst>
          </p:cNvPr>
          <p:cNvSpPr/>
          <p:nvPr/>
        </p:nvSpPr>
        <p:spPr>
          <a:xfrm>
            <a:off x="8450513" y="1315991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TEIXEIRA	2017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568F321A-BC55-C94D-A111-D4B876CFC3F1}"/>
              </a:ext>
            </a:extLst>
          </p:cNvPr>
          <p:cNvSpPr/>
          <p:nvPr/>
        </p:nvSpPr>
        <p:spPr>
          <a:xfrm>
            <a:off x="8589780" y="1524418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EIGENFELDT	2016</a:t>
            </a:r>
            <a:endParaRPr lang="en-US" sz="200" b="1" dirty="0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347F73B3-43DC-3D46-AA0B-0D6F52FCD15F}"/>
              </a:ext>
            </a:extLst>
          </p:cNvPr>
          <p:cNvSpPr/>
          <p:nvPr/>
        </p:nvSpPr>
        <p:spPr>
          <a:xfrm>
            <a:off x="8712263" y="1743129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LOUGHRAN	2016</a:t>
            </a:r>
            <a:endParaRPr lang="en-US" sz="200" b="1" dirty="0"/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D3DC9FB6-4BC4-3A46-93DE-4B76CA6FD70A}"/>
              </a:ext>
            </a:extLst>
          </p:cNvPr>
          <p:cNvSpPr/>
          <p:nvPr/>
        </p:nvSpPr>
        <p:spPr>
          <a:xfrm>
            <a:off x="8817210" y="1970776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TRUMP	2016</a:t>
            </a:r>
            <a:endParaRPr lang="en-US" sz="200" b="1" dirty="0"/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BB8E666A-76D9-1D4D-9743-48D826A47379}"/>
              </a:ext>
            </a:extLst>
          </p:cNvPr>
          <p:cNvSpPr/>
          <p:nvPr/>
        </p:nvSpPr>
        <p:spPr>
          <a:xfrm>
            <a:off x="8903973" y="2205956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BELL	2016</a:t>
            </a:r>
            <a:endParaRPr lang="en-US" sz="200" b="1" dirty="0"/>
          </a:p>
        </p:txBody>
      </p:sp>
      <p:sp>
        <p:nvSpPr>
          <p:cNvPr id="274" name="Freeform 273">
            <a:extLst>
              <a:ext uri="{FF2B5EF4-FFF2-40B4-BE49-F238E27FC236}">
                <a16:creationId xmlns:a16="http://schemas.microsoft.com/office/drawing/2014/main" id="{216D6485-32B1-5A44-B67C-C1D526ACEEE1}"/>
              </a:ext>
            </a:extLst>
          </p:cNvPr>
          <p:cNvSpPr/>
          <p:nvPr/>
        </p:nvSpPr>
        <p:spPr>
          <a:xfrm>
            <a:off x="8972015" y="2447217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WILSON	2016</a:t>
            </a:r>
            <a:endParaRPr lang="en-US" sz="200" b="1" dirty="0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35A7E98E-C997-1F46-B4B9-0D2679D82B44}"/>
              </a:ext>
            </a:extLst>
          </p:cNvPr>
          <p:cNvSpPr/>
          <p:nvPr/>
        </p:nvSpPr>
        <p:spPr>
          <a:xfrm>
            <a:off x="9020920" y="269307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ARIAS	2016</a:t>
            </a:r>
            <a:endParaRPr lang="en-US" sz="200" b="1" dirty="0"/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D0A1FB4D-0E03-2345-8764-0A052E5E72FF}"/>
              </a:ext>
            </a:extLst>
          </p:cNvPr>
          <p:cNvSpPr/>
          <p:nvPr/>
        </p:nvSpPr>
        <p:spPr>
          <a:xfrm>
            <a:off x="9050383" y="2942009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BROWN	2016</a:t>
            </a:r>
            <a:endParaRPr lang="en-US" sz="200" b="1" dirty="0"/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0C5BA618-2463-694D-B0EE-6C80A6352A19}"/>
              </a:ext>
            </a:extLst>
          </p:cNvPr>
          <p:cNvSpPr/>
          <p:nvPr/>
        </p:nvSpPr>
        <p:spPr>
          <a:xfrm>
            <a:off x="9060224" y="3192489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HORI	2016</a:t>
            </a:r>
            <a:endParaRPr lang="en-US" sz="200" b="1" dirty="0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207741D2-4B9D-9A49-9F49-4F2F7E8335D7}"/>
              </a:ext>
            </a:extLst>
          </p:cNvPr>
          <p:cNvSpPr/>
          <p:nvPr/>
        </p:nvSpPr>
        <p:spPr>
          <a:xfrm>
            <a:off x="9050383" y="3442969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WU	2016</a:t>
            </a:r>
            <a:endParaRPr lang="en-US" sz="200" b="1" dirty="0"/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80BE2CCD-6B5D-CC49-8330-8386FED583A2}"/>
              </a:ext>
            </a:extLst>
          </p:cNvPr>
          <p:cNvSpPr/>
          <p:nvPr/>
        </p:nvSpPr>
        <p:spPr>
          <a:xfrm>
            <a:off x="9020920" y="369190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KONDAK	2016</a:t>
            </a:r>
            <a:endParaRPr lang="en-US" sz="200" b="1" dirty="0"/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3991A274-65C1-4148-863A-FDC4F33EE18C}"/>
              </a:ext>
            </a:extLst>
          </p:cNvPr>
          <p:cNvSpPr/>
          <p:nvPr/>
        </p:nvSpPr>
        <p:spPr>
          <a:xfrm>
            <a:off x="8972015" y="3937761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GROVES	2016</a:t>
            </a:r>
            <a:endParaRPr lang="en-US" sz="200" b="1" dirty="0"/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0EB3BF15-0BF6-E24C-83E2-B73DBAAF695D}"/>
              </a:ext>
            </a:extLst>
          </p:cNvPr>
          <p:cNvSpPr/>
          <p:nvPr/>
        </p:nvSpPr>
        <p:spPr>
          <a:xfrm>
            <a:off x="8903973" y="4179022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COELHO	2016</a:t>
            </a:r>
            <a:endParaRPr lang="en-US" sz="200" b="1" dirty="0"/>
          </a:p>
        </p:txBody>
      </p:sp>
      <p:sp>
        <p:nvSpPr>
          <p:cNvPr id="282" name="Freeform 281">
            <a:extLst>
              <a:ext uri="{FF2B5EF4-FFF2-40B4-BE49-F238E27FC236}">
                <a16:creationId xmlns:a16="http://schemas.microsoft.com/office/drawing/2014/main" id="{8AC238E8-F921-CD46-8CF0-AF52AAAA8DFE}"/>
              </a:ext>
            </a:extLst>
          </p:cNvPr>
          <p:cNvSpPr/>
          <p:nvPr/>
        </p:nvSpPr>
        <p:spPr>
          <a:xfrm>
            <a:off x="8817210" y="4414202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HARDESTY	2016</a:t>
            </a:r>
            <a:endParaRPr lang="en-US" sz="200" b="1" dirty="0"/>
          </a:p>
        </p:txBody>
      </p:sp>
      <p:sp>
        <p:nvSpPr>
          <p:cNvPr id="283" name="Freeform 282">
            <a:extLst>
              <a:ext uri="{FF2B5EF4-FFF2-40B4-BE49-F238E27FC236}">
                <a16:creationId xmlns:a16="http://schemas.microsoft.com/office/drawing/2014/main" id="{7969D6A9-BBFD-8047-9370-171D94858F37}"/>
              </a:ext>
            </a:extLst>
          </p:cNvPr>
          <p:cNvSpPr/>
          <p:nvPr/>
        </p:nvSpPr>
        <p:spPr>
          <a:xfrm>
            <a:off x="8712263" y="4641849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SHEPHARDSON	2016</a:t>
            </a:r>
            <a:endParaRPr lang="en-US" sz="200" b="1" dirty="0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0A422195-FD65-184C-9457-185B4D8CB905}"/>
              </a:ext>
            </a:extLst>
          </p:cNvPr>
          <p:cNvSpPr/>
          <p:nvPr/>
        </p:nvSpPr>
        <p:spPr>
          <a:xfrm>
            <a:off x="8589780" y="4860560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KRICH	2016</a:t>
            </a:r>
            <a:endParaRPr lang="en-US" sz="200" b="1" dirty="0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6D2E9BCC-87F5-2F41-BBA5-40372E60F27C}"/>
              </a:ext>
            </a:extLst>
          </p:cNvPr>
          <p:cNvSpPr/>
          <p:nvPr/>
        </p:nvSpPr>
        <p:spPr>
          <a:xfrm>
            <a:off x="8450513" y="5068987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YU	2016</a:t>
            </a:r>
            <a:endParaRPr lang="en-US" sz="200" b="1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052B4CAD-55B6-FE4A-9429-205513134863}"/>
              </a:ext>
            </a:extLst>
          </p:cNvPr>
          <p:cNvSpPr/>
          <p:nvPr/>
        </p:nvSpPr>
        <p:spPr>
          <a:xfrm>
            <a:off x="8295323" y="5265846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RODRIGUES	2016</a:t>
            </a:r>
            <a:endParaRPr lang="en-US" sz="200" b="1" dirty="0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B2EA0323-5B90-3242-AD7C-52DE7AC75584}"/>
              </a:ext>
            </a:extLst>
          </p:cNvPr>
          <p:cNvSpPr/>
          <p:nvPr/>
        </p:nvSpPr>
        <p:spPr>
          <a:xfrm>
            <a:off x="8125165" y="5449920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NUANAIN	2016</a:t>
            </a:r>
            <a:endParaRPr lang="en-US" sz="200" b="1" dirty="0"/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8C47E606-B1E7-2945-B2D7-22475345E0E8}"/>
              </a:ext>
            </a:extLst>
          </p:cNvPr>
          <p:cNvSpPr/>
          <p:nvPr/>
        </p:nvSpPr>
        <p:spPr>
          <a:xfrm>
            <a:off x="7941091" y="5620077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LAMBERT	2016</a:t>
            </a:r>
            <a:endParaRPr lang="en-US" sz="200" b="1" dirty="0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9543D918-29CD-E846-BF14-2D241EF13EB5}"/>
              </a:ext>
            </a:extLst>
          </p:cNvPr>
          <p:cNvSpPr/>
          <p:nvPr/>
        </p:nvSpPr>
        <p:spPr>
          <a:xfrm>
            <a:off x="7744233" y="5775268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GOMEZ-MARIN	2016</a:t>
            </a:r>
            <a:endParaRPr lang="en-US" sz="200" b="1" dirty="0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0F79D23E-D35F-C241-8A76-DD8E7C5EB392}"/>
              </a:ext>
            </a:extLst>
          </p:cNvPr>
          <p:cNvSpPr/>
          <p:nvPr/>
        </p:nvSpPr>
        <p:spPr>
          <a:xfrm>
            <a:off x="7535806" y="591453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REIMER	2014</a:t>
            </a:r>
            <a:endParaRPr lang="en-US" sz="200" b="1" dirty="0"/>
          </a:p>
        </p:txBody>
      </p:sp>
      <p:sp>
        <p:nvSpPr>
          <p:cNvPr id="291" name="Freeform 290">
            <a:extLst>
              <a:ext uri="{FF2B5EF4-FFF2-40B4-BE49-F238E27FC236}">
                <a16:creationId xmlns:a16="http://schemas.microsoft.com/office/drawing/2014/main" id="{0F331F61-6E4E-D346-9D11-0F2551C780C8}"/>
              </a:ext>
            </a:extLst>
          </p:cNvPr>
          <p:cNvSpPr/>
          <p:nvPr/>
        </p:nvSpPr>
        <p:spPr>
          <a:xfrm>
            <a:off x="7317095" y="6037018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LAMBERT	2014</a:t>
            </a:r>
            <a:endParaRPr lang="en-US" sz="200" b="1" dirty="0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3692E8F0-B9C5-284E-A75F-3D803F058C8D}"/>
              </a:ext>
            </a:extLst>
          </p:cNvPr>
          <p:cNvSpPr/>
          <p:nvPr/>
        </p:nvSpPr>
        <p:spPr>
          <a:xfrm>
            <a:off x="7089448" y="6141965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WANG	2014</a:t>
            </a:r>
            <a:endParaRPr lang="en-US" sz="200" b="1" dirty="0"/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261AFF8A-EEC7-DA44-A85B-7713E5157863}"/>
              </a:ext>
            </a:extLst>
          </p:cNvPr>
          <p:cNvSpPr/>
          <p:nvPr/>
        </p:nvSpPr>
        <p:spPr>
          <a:xfrm>
            <a:off x="6854269" y="6228727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MORRIS	2014</a:t>
            </a:r>
            <a:endParaRPr lang="en-US" sz="200" b="1" dirty="0"/>
          </a:p>
        </p:txBody>
      </p:sp>
      <p:sp>
        <p:nvSpPr>
          <p:cNvPr id="294" name="Freeform 293">
            <a:extLst>
              <a:ext uri="{FF2B5EF4-FFF2-40B4-BE49-F238E27FC236}">
                <a16:creationId xmlns:a16="http://schemas.microsoft.com/office/drawing/2014/main" id="{E6E7BFD6-D3D9-F646-AE22-BFD02B0B129D}"/>
              </a:ext>
            </a:extLst>
          </p:cNvPr>
          <p:cNvSpPr/>
          <p:nvPr/>
        </p:nvSpPr>
        <p:spPr>
          <a:xfrm>
            <a:off x="6613007" y="6296770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LYNCH	2014</a:t>
            </a:r>
            <a:endParaRPr lang="en-US" sz="200" b="1" dirty="0"/>
          </a:p>
        </p:txBody>
      </p:sp>
      <p:sp>
        <p:nvSpPr>
          <p:cNvPr id="295" name="Freeform 294">
            <a:extLst>
              <a:ext uri="{FF2B5EF4-FFF2-40B4-BE49-F238E27FC236}">
                <a16:creationId xmlns:a16="http://schemas.microsoft.com/office/drawing/2014/main" id="{27F58466-4B1C-C747-A8FC-83268639BD39}"/>
              </a:ext>
            </a:extLst>
          </p:cNvPr>
          <p:cNvSpPr/>
          <p:nvPr/>
        </p:nvSpPr>
        <p:spPr>
          <a:xfrm>
            <a:off x="6367151" y="634567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EIGENFELDT	2014</a:t>
            </a:r>
            <a:endParaRPr lang="en-US" sz="200" b="1" dirty="0"/>
          </a:p>
        </p:txBody>
      </p:sp>
      <p:sp>
        <p:nvSpPr>
          <p:cNvPr id="296" name="Freeform 295">
            <a:extLst>
              <a:ext uri="{FF2B5EF4-FFF2-40B4-BE49-F238E27FC236}">
                <a16:creationId xmlns:a16="http://schemas.microsoft.com/office/drawing/2014/main" id="{865E89CA-4CDA-8D4A-8998-474236759E4A}"/>
              </a:ext>
            </a:extLst>
          </p:cNvPr>
          <p:cNvSpPr/>
          <p:nvPr/>
        </p:nvSpPr>
        <p:spPr>
          <a:xfrm>
            <a:off x="6118215" y="6375137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HANDELMAN	2014</a:t>
            </a:r>
            <a:endParaRPr lang="en-US" sz="200" b="1" dirty="0"/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B92BAF4B-5D2E-3547-9970-0F50FB622152}"/>
              </a:ext>
            </a:extLst>
          </p:cNvPr>
          <p:cNvSpPr/>
          <p:nvPr/>
        </p:nvSpPr>
        <p:spPr>
          <a:xfrm>
            <a:off x="5867735" y="6384979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STOLL	2014</a:t>
            </a:r>
            <a:endParaRPr lang="en-US" sz="200" b="1" dirty="0"/>
          </a:p>
        </p:txBody>
      </p:sp>
      <p:sp>
        <p:nvSpPr>
          <p:cNvPr id="298" name="Freeform 297">
            <a:extLst>
              <a:ext uri="{FF2B5EF4-FFF2-40B4-BE49-F238E27FC236}">
                <a16:creationId xmlns:a16="http://schemas.microsoft.com/office/drawing/2014/main" id="{D7BFAF22-5951-C446-B219-CAD00D1CA99A}"/>
              </a:ext>
            </a:extLst>
          </p:cNvPr>
          <p:cNvSpPr/>
          <p:nvPr/>
        </p:nvSpPr>
        <p:spPr>
          <a:xfrm>
            <a:off x="5617254" y="6375137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MCGUIRE	2014</a:t>
            </a:r>
            <a:endParaRPr lang="en-US" sz="200" b="1" dirty="0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D2C6406-BB68-A044-B53B-B6C90DB78F85}"/>
              </a:ext>
            </a:extLst>
          </p:cNvPr>
          <p:cNvSpPr/>
          <p:nvPr/>
        </p:nvSpPr>
        <p:spPr>
          <a:xfrm>
            <a:off x="5368319" y="634567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MERZ	2014</a:t>
            </a:r>
            <a:endParaRPr lang="en-US" sz="200" b="1" dirty="0"/>
          </a:p>
        </p:txBody>
      </p:sp>
      <p:sp>
        <p:nvSpPr>
          <p:cNvPr id="300" name="Freeform 299">
            <a:extLst>
              <a:ext uri="{FF2B5EF4-FFF2-40B4-BE49-F238E27FC236}">
                <a16:creationId xmlns:a16="http://schemas.microsoft.com/office/drawing/2014/main" id="{7A17F125-C5D0-CD42-9049-6563243D37F1}"/>
              </a:ext>
            </a:extLst>
          </p:cNvPr>
          <p:cNvSpPr/>
          <p:nvPr/>
        </p:nvSpPr>
        <p:spPr>
          <a:xfrm>
            <a:off x="5122462" y="6296770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SARWATE	2013</a:t>
            </a:r>
            <a:endParaRPr lang="en-US" sz="200" b="1" dirty="0"/>
          </a:p>
        </p:txBody>
      </p:sp>
      <p:sp>
        <p:nvSpPr>
          <p:cNvPr id="301" name="Freeform 300">
            <a:extLst>
              <a:ext uri="{FF2B5EF4-FFF2-40B4-BE49-F238E27FC236}">
                <a16:creationId xmlns:a16="http://schemas.microsoft.com/office/drawing/2014/main" id="{823024F4-FAFB-8D4E-92E8-87C09BD8190B}"/>
              </a:ext>
            </a:extLst>
          </p:cNvPr>
          <p:cNvSpPr/>
          <p:nvPr/>
        </p:nvSpPr>
        <p:spPr>
          <a:xfrm>
            <a:off x="4881201" y="6228727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MAZZOLA	2013</a:t>
            </a:r>
            <a:endParaRPr lang="en-US" sz="200" b="1" dirty="0"/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EBBA55EF-25E5-5B48-98F4-36242B3C395E}"/>
              </a:ext>
            </a:extLst>
          </p:cNvPr>
          <p:cNvSpPr/>
          <p:nvPr/>
        </p:nvSpPr>
        <p:spPr>
          <a:xfrm>
            <a:off x="4646021" y="6141965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SURGES	2013</a:t>
            </a:r>
            <a:endParaRPr lang="en-US" sz="200" b="1" dirty="0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6AF8A94B-83C6-D14F-A2DE-2960930D725D}"/>
              </a:ext>
            </a:extLst>
          </p:cNvPr>
          <p:cNvSpPr/>
          <p:nvPr/>
        </p:nvSpPr>
        <p:spPr>
          <a:xfrm>
            <a:off x="4418374" y="6037018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GROVES	2013</a:t>
            </a:r>
            <a:endParaRPr lang="en-US" sz="200" b="1" dirty="0"/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604C3EDE-C027-0C4E-B28E-897C47D2D252}"/>
              </a:ext>
            </a:extLst>
          </p:cNvPr>
          <p:cNvSpPr/>
          <p:nvPr/>
        </p:nvSpPr>
        <p:spPr>
          <a:xfrm>
            <a:off x="4199663" y="591453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HANDELMAN	2013</a:t>
            </a:r>
            <a:endParaRPr lang="en-US" sz="200" b="1" dirty="0"/>
          </a:p>
        </p:txBody>
      </p:sp>
      <p:sp>
        <p:nvSpPr>
          <p:cNvPr id="305" name="Freeform 304">
            <a:extLst>
              <a:ext uri="{FF2B5EF4-FFF2-40B4-BE49-F238E27FC236}">
                <a16:creationId xmlns:a16="http://schemas.microsoft.com/office/drawing/2014/main" id="{CBDBD478-692F-A542-8E94-1CE53BED71F6}"/>
              </a:ext>
            </a:extLst>
          </p:cNvPr>
          <p:cNvSpPr/>
          <p:nvPr/>
        </p:nvSpPr>
        <p:spPr>
          <a:xfrm>
            <a:off x="3991236" y="5775268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BOWN	2013</a:t>
            </a:r>
            <a:endParaRPr lang="en-US" sz="200" b="1" dirty="0"/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6701736A-BF15-224E-8940-25D4F78807B6}"/>
              </a:ext>
            </a:extLst>
          </p:cNvPr>
          <p:cNvSpPr/>
          <p:nvPr/>
        </p:nvSpPr>
        <p:spPr>
          <a:xfrm>
            <a:off x="3794379" y="5620077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ALBERT	2013</a:t>
            </a:r>
            <a:endParaRPr lang="en-US" sz="200" b="1" dirty="0"/>
          </a:p>
        </p:txBody>
      </p:sp>
      <p:sp>
        <p:nvSpPr>
          <p:cNvPr id="307" name="Freeform 306">
            <a:extLst>
              <a:ext uri="{FF2B5EF4-FFF2-40B4-BE49-F238E27FC236}">
                <a16:creationId xmlns:a16="http://schemas.microsoft.com/office/drawing/2014/main" id="{A068CD17-9F13-2747-B721-8CDE654DBBCD}"/>
              </a:ext>
            </a:extLst>
          </p:cNvPr>
          <p:cNvSpPr/>
          <p:nvPr/>
        </p:nvSpPr>
        <p:spPr>
          <a:xfrm>
            <a:off x="3610304" y="5449920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SMITH	2013</a:t>
            </a:r>
            <a:endParaRPr lang="en-US" sz="200" b="1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693E32B3-E607-8E4A-B7D0-0B76DDE8DE32}"/>
              </a:ext>
            </a:extLst>
          </p:cNvPr>
          <p:cNvSpPr/>
          <p:nvPr/>
        </p:nvSpPr>
        <p:spPr>
          <a:xfrm>
            <a:off x="3440146" y="5265846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STOLL	2013</a:t>
            </a:r>
            <a:endParaRPr lang="en-US" sz="200" b="1" dirty="0"/>
          </a:p>
        </p:txBody>
      </p:sp>
      <p:sp>
        <p:nvSpPr>
          <p:cNvPr id="309" name="Freeform 308">
            <a:extLst>
              <a:ext uri="{FF2B5EF4-FFF2-40B4-BE49-F238E27FC236}">
                <a16:creationId xmlns:a16="http://schemas.microsoft.com/office/drawing/2014/main" id="{2AEFDFCF-68EB-5044-90A2-216DA994B86C}"/>
              </a:ext>
            </a:extLst>
          </p:cNvPr>
          <p:cNvSpPr/>
          <p:nvPr/>
        </p:nvSpPr>
        <p:spPr>
          <a:xfrm>
            <a:off x="3284957" y="5068987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MERZ	2013</a:t>
            </a:r>
            <a:endParaRPr lang="en-US" sz="200" b="1" dirty="0"/>
          </a:p>
        </p:txBody>
      </p:sp>
      <p:sp>
        <p:nvSpPr>
          <p:cNvPr id="310" name="Freeform 309">
            <a:extLst>
              <a:ext uri="{FF2B5EF4-FFF2-40B4-BE49-F238E27FC236}">
                <a16:creationId xmlns:a16="http://schemas.microsoft.com/office/drawing/2014/main" id="{A58442FD-4CFC-A84A-B3A5-F2EBF0C91BAF}"/>
              </a:ext>
            </a:extLst>
          </p:cNvPr>
          <p:cNvSpPr/>
          <p:nvPr/>
        </p:nvSpPr>
        <p:spPr>
          <a:xfrm>
            <a:off x="3145689" y="4860560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LACKER	2013</a:t>
            </a:r>
            <a:endParaRPr lang="en-US" sz="200" b="1" dirty="0"/>
          </a:p>
        </p:txBody>
      </p:sp>
      <p:sp>
        <p:nvSpPr>
          <p:cNvPr id="311" name="Freeform 310">
            <a:extLst>
              <a:ext uri="{FF2B5EF4-FFF2-40B4-BE49-F238E27FC236}">
                <a16:creationId xmlns:a16="http://schemas.microsoft.com/office/drawing/2014/main" id="{C950F25F-B4F7-494F-A5CB-27D84BD238D5}"/>
              </a:ext>
            </a:extLst>
          </p:cNvPr>
          <p:cNvSpPr/>
          <p:nvPr/>
        </p:nvSpPr>
        <p:spPr>
          <a:xfrm>
            <a:off x="3023206" y="4641849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BILES	2013</a:t>
            </a:r>
            <a:endParaRPr lang="en-US" sz="200" b="1" dirty="0"/>
          </a:p>
        </p:txBody>
      </p:sp>
      <p:sp>
        <p:nvSpPr>
          <p:cNvPr id="312" name="Freeform 311">
            <a:extLst>
              <a:ext uri="{FF2B5EF4-FFF2-40B4-BE49-F238E27FC236}">
                <a16:creationId xmlns:a16="http://schemas.microsoft.com/office/drawing/2014/main" id="{614EE6DC-2DBD-2449-9475-84D61A62B232}"/>
              </a:ext>
            </a:extLst>
          </p:cNvPr>
          <p:cNvSpPr/>
          <p:nvPr/>
        </p:nvSpPr>
        <p:spPr>
          <a:xfrm>
            <a:off x="2918259" y="4414202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SIGLER	2013</a:t>
            </a:r>
            <a:endParaRPr lang="en-US" sz="200" b="1" dirty="0"/>
          </a:p>
        </p:txBody>
      </p:sp>
      <p:sp>
        <p:nvSpPr>
          <p:cNvPr id="313" name="Freeform 312">
            <a:extLst>
              <a:ext uri="{FF2B5EF4-FFF2-40B4-BE49-F238E27FC236}">
                <a16:creationId xmlns:a16="http://schemas.microsoft.com/office/drawing/2014/main" id="{BE029A4A-31D0-BE40-B39D-425979C1E4F4}"/>
              </a:ext>
            </a:extLst>
          </p:cNvPr>
          <p:cNvSpPr/>
          <p:nvPr/>
        </p:nvSpPr>
        <p:spPr>
          <a:xfrm>
            <a:off x="2831497" y="4179022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HOUGE	2013</a:t>
            </a:r>
            <a:endParaRPr lang="en-US" sz="200" b="1" dirty="0"/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25895C10-2BF5-994C-A0B8-1C087C021989}"/>
              </a:ext>
            </a:extLst>
          </p:cNvPr>
          <p:cNvSpPr/>
          <p:nvPr/>
        </p:nvSpPr>
        <p:spPr>
          <a:xfrm>
            <a:off x="2763454" y="3937761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BROWN	2013</a:t>
            </a:r>
            <a:endParaRPr lang="en-US" sz="200" b="1" dirty="0"/>
          </a:p>
        </p:txBody>
      </p:sp>
      <p:sp>
        <p:nvSpPr>
          <p:cNvPr id="315" name="Freeform 314">
            <a:extLst>
              <a:ext uri="{FF2B5EF4-FFF2-40B4-BE49-F238E27FC236}">
                <a16:creationId xmlns:a16="http://schemas.microsoft.com/office/drawing/2014/main" id="{615A7187-C851-E549-AB84-E8193DE4EEFD}"/>
              </a:ext>
            </a:extLst>
          </p:cNvPr>
          <p:cNvSpPr/>
          <p:nvPr/>
        </p:nvSpPr>
        <p:spPr>
          <a:xfrm>
            <a:off x="2714549" y="369190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ANDERSON	2013</a:t>
            </a:r>
            <a:endParaRPr lang="en-US" sz="200" b="1" dirty="0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1228C9BB-2C30-A142-B1DD-58AD5A00231F}"/>
              </a:ext>
            </a:extLst>
          </p:cNvPr>
          <p:cNvSpPr/>
          <p:nvPr/>
        </p:nvSpPr>
        <p:spPr>
          <a:xfrm>
            <a:off x="2685086" y="3442969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BARTON	2013</a:t>
            </a:r>
            <a:endParaRPr lang="en-US" sz="200" b="1" dirty="0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02366AA9-5077-7B4D-9EBA-0F3E9297B4CF}"/>
              </a:ext>
            </a:extLst>
          </p:cNvPr>
          <p:cNvSpPr/>
          <p:nvPr/>
        </p:nvSpPr>
        <p:spPr>
          <a:xfrm>
            <a:off x="2675245" y="3192489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MANARIS	2013</a:t>
            </a:r>
            <a:endParaRPr lang="en-US" sz="200" b="1" dirty="0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6F92F924-8D1D-D345-A6BF-221C0F6A44FB}"/>
              </a:ext>
            </a:extLst>
          </p:cNvPr>
          <p:cNvSpPr/>
          <p:nvPr/>
        </p:nvSpPr>
        <p:spPr>
          <a:xfrm>
            <a:off x="2685086" y="2942009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BILES	2013</a:t>
            </a:r>
            <a:endParaRPr lang="en-US" sz="200" b="1" dirty="0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DE065A82-4DEF-304E-B16F-BA0EDA557EE0}"/>
              </a:ext>
            </a:extLst>
          </p:cNvPr>
          <p:cNvSpPr/>
          <p:nvPr/>
        </p:nvSpPr>
        <p:spPr>
          <a:xfrm>
            <a:off x="2714549" y="269307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BOWN	2013</a:t>
            </a:r>
            <a:endParaRPr lang="en-US" sz="200" b="1" dirty="0"/>
          </a:p>
        </p:txBody>
      </p:sp>
      <p:sp>
        <p:nvSpPr>
          <p:cNvPr id="320" name="Freeform 319">
            <a:extLst>
              <a:ext uri="{FF2B5EF4-FFF2-40B4-BE49-F238E27FC236}">
                <a16:creationId xmlns:a16="http://schemas.microsoft.com/office/drawing/2014/main" id="{A2B17D79-A477-F14D-9F66-5F6C8BABF0D2}"/>
              </a:ext>
            </a:extLst>
          </p:cNvPr>
          <p:cNvSpPr/>
          <p:nvPr/>
        </p:nvSpPr>
        <p:spPr>
          <a:xfrm>
            <a:off x="2763454" y="2447217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EIGENFELDT	2013</a:t>
            </a:r>
            <a:endParaRPr lang="en-US" sz="200" b="1" dirty="0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19AB3D0E-D787-3B4E-8339-BBF135E6C774}"/>
              </a:ext>
            </a:extLst>
          </p:cNvPr>
          <p:cNvSpPr/>
          <p:nvPr/>
        </p:nvSpPr>
        <p:spPr>
          <a:xfrm>
            <a:off x="2831497" y="2205956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BROWN	2012</a:t>
            </a:r>
            <a:endParaRPr lang="en-US" sz="200" b="1" dirty="0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A568DA3F-BB44-4548-A420-53C297349281}"/>
              </a:ext>
            </a:extLst>
          </p:cNvPr>
          <p:cNvSpPr/>
          <p:nvPr/>
        </p:nvSpPr>
        <p:spPr>
          <a:xfrm>
            <a:off x="2918259" y="1970776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BANERJI	2012</a:t>
            </a:r>
            <a:endParaRPr lang="en-US" sz="200" b="1" dirty="0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8B73F7AA-4CA5-9540-922F-F8B864CA49EB}"/>
              </a:ext>
            </a:extLst>
          </p:cNvPr>
          <p:cNvSpPr/>
          <p:nvPr/>
        </p:nvSpPr>
        <p:spPr>
          <a:xfrm>
            <a:off x="3023206" y="1743129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SMITH	2012</a:t>
            </a:r>
            <a:endParaRPr lang="en-US" sz="200" b="1" dirty="0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5EB0C26D-F5CC-E142-83EA-C2427541EDE4}"/>
              </a:ext>
            </a:extLst>
          </p:cNvPr>
          <p:cNvSpPr/>
          <p:nvPr/>
        </p:nvSpPr>
        <p:spPr>
          <a:xfrm>
            <a:off x="3145689" y="1524418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RODRIGUEZ	2012</a:t>
            </a:r>
            <a:endParaRPr lang="en-US" sz="200" b="1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33EEF3EC-2E12-714E-86F3-CAF1E6789F6C}"/>
              </a:ext>
            </a:extLst>
          </p:cNvPr>
          <p:cNvSpPr/>
          <p:nvPr/>
        </p:nvSpPr>
        <p:spPr>
          <a:xfrm>
            <a:off x="3284957" y="1315991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BOWN	2012</a:t>
            </a:r>
            <a:endParaRPr lang="en-US" sz="200" b="1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4CA29386-8328-2743-AF94-E148DFDC2C61}"/>
              </a:ext>
            </a:extLst>
          </p:cNvPr>
          <p:cNvSpPr/>
          <p:nvPr/>
        </p:nvSpPr>
        <p:spPr>
          <a:xfrm>
            <a:off x="3440146" y="1119132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MURRAY	2012</a:t>
            </a:r>
            <a:endParaRPr lang="en-US" sz="200" b="1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3D67DA6C-5100-9E40-A74C-F6AD396B863D}"/>
              </a:ext>
            </a:extLst>
          </p:cNvPr>
          <p:cNvSpPr/>
          <p:nvPr/>
        </p:nvSpPr>
        <p:spPr>
          <a:xfrm>
            <a:off x="3610304" y="935058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EIGENFELDT	2012</a:t>
            </a:r>
            <a:endParaRPr lang="en-US" sz="200" b="1" dirty="0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B211A552-A7C0-AF43-939E-2123550EC97D}"/>
              </a:ext>
            </a:extLst>
          </p:cNvPr>
          <p:cNvSpPr/>
          <p:nvPr/>
        </p:nvSpPr>
        <p:spPr>
          <a:xfrm>
            <a:off x="3794379" y="764901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DUBNOV	2012</a:t>
            </a:r>
            <a:endParaRPr lang="en-US" sz="200" b="1" dirty="0"/>
          </a:p>
        </p:txBody>
      </p:sp>
      <p:sp>
        <p:nvSpPr>
          <p:cNvPr id="329" name="Freeform 328">
            <a:extLst>
              <a:ext uri="{FF2B5EF4-FFF2-40B4-BE49-F238E27FC236}">
                <a16:creationId xmlns:a16="http://schemas.microsoft.com/office/drawing/2014/main" id="{CA6CEE1C-D82D-1F44-8CEE-082068599C15}"/>
              </a:ext>
            </a:extLst>
          </p:cNvPr>
          <p:cNvSpPr/>
          <p:nvPr/>
        </p:nvSpPr>
        <p:spPr>
          <a:xfrm>
            <a:off x="3991236" y="609710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EKEUS	2012</a:t>
            </a:r>
            <a:endParaRPr lang="en-US" sz="200" b="1" dirty="0"/>
          </a:p>
        </p:txBody>
      </p:sp>
      <p:sp>
        <p:nvSpPr>
          <p:cNvPr id="330" name="Freeform 329">
            <a:extLst>
              <a:ext uri="{FF2B5EF4-FFF2-40B4-BE49-F238E27FC236}">
                <a16:creationId xmlns:a16="http://schemas.microsoft.com/office/drawing/2014/main" id="{C9039416-5DB4-2044-A4B1-234618E51880}"/>
              </a:ext>
            </a:extLst>
          </p:cNvPr>
          <p:cNvSpPr/>
          <p:nvPr/>
        </p:nvSpPr>
        <p:spPr>
          <a:xfrm>
            <a:off x="4199663" y="47044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PARSON	2012</a:t>
            </a:r>
            <a:endParaRPr lang="en-US" sz="200" b="1" dirty="0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6CCBDB18-2CA8-CB49-8388-768D463CEC63}"/>
              </a:ext>
            </a:extLst>
          </p:cNvPr>
          <p:cNvSpPr/>
          <p:nvPr/>
        </p:nvSpPr>
        <p:spPr>
          <a:xfrm>
            <a:off x="4418374" y="347960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SZERLIP	2012</a:t>
            </a:r>
            <a:endParaRPr lang="en-US" sz="200" b="1" dirty="0"/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A783E228-E71D-8641-9894-43C9772A97EB}"/>
              </a:ext>
            </a:extLst>
          </p:cNvPr>
          <p:cNvSpPr/>
          <p:nvPr/>
        </p:nvSpPr>
        <p:spPr>
          <a:xfrm>
            <a:off x="4646021" y="243013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KUUSKANKARE	2012</a:t>
            </a:r>
            <a:endParaRPr lang="en-US" sz="200" b="1" dirty="0"/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7006977C-7482-2540-83EE-0A9C7D7A7102}"/>
              </a:ext>
            </a:extLst>
          </p:cNvPr>
          <p:cNvSpPr/>
          <p:nvPr/>
        </p:nvSpPr>
        <p:spPr>
          <a:xfrm>
            <a:off x="4881201" y="156251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COLLINS	2012</a:t>
            </a:r>
            <a:endParaRPr lang="en-US" sz="200" b="1" dirty="0"/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C05EE697-02A0-054A-8B59-43F8EEA8AD90}"/>
              </a:ext>
            </a:extLst>
          </p:cNvPr>
          <p:cNvSpPr/>
          <p:nvPr/>
        </p:nvSpPr>
        <p:spPr>
          <a:xfrm>
            <a:off x="5122462" y="88208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BOENN	2012</a:t>
            </a:r>
            <a:endParaRPr lang="en-US" sz="200" b="1" dirty="0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E8F1CC36-7A8A-F343-BCAB-5F5ECE859C45}"/>
              </a:ext>
            </a:extLst>
          </p:cNvPr>
          <p:cNvSpPr/>
          <p:nvPr/>
        </p:nvSpPr>
        <p:spPr>
          <a:xfrm>
            <a:off x="5368319" y="39304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/>
              <a:t>HANDELMAN	2012</a:t>
            </a:r>
            <a:endParaRPr lang="en-US" sz="200" b="1" dirty="0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AFD779FE-065D-AD42-BB12-AB4CD933C16F}"/>
              </a:ext>
            </a:extLst>
          </p:cNvPr>
          <p:cNvSpPr/>
          <p:nvPr/>
        </p:nvSpPr>
        <p:spPr>
          <a:xfrm>
            <a:off x="5617254" y="9841"/>
            <a:ext cx="227931" cy="227931"/>
          </a:xfrm>
          <a:custGeom>
            <a:avLst/>
            <a:gdLst>
              <a:gd name="connsiteX0" fmla="*/ 0 w 128661"/>
              <a:gd name="connsiteY0" fmla="*/ 64331 h 128661"/>
              <a:gd name="connsiteX1" fmla="*/ 64331 w 128661"/>
              <a:gd name="connsiteY1" fmla="*/ 0 h 128661"/>
              <a:gd name="connsiteX2" fmla="*/ 128662 w 128661"/>
              <a:gd name="connsiteY2" fmla="*/ 64331 h 128661"/>
              <a:gd name="connsiteX3" fmla="*/ 64331 w 128661"/>
              <a:gd name="connsiteY3" fmla="*/ 128662 h 128661"/>
              <a:gd name="connsiteX4" fmla="*/ 0 w 128661"/>
              <a:gd name="connsiteY4" fmla="*/ 64331 h 1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61" h="128661">
                <a:moveTo>
                  <a:pt x="0" y="64331"/>
                </a:moveTo>
                <a:cubicBezTo>
                  <a:pt x="0" y="28802"/>
                  <a:pt x="28802" y="0"/>
                  <a:pt x="64331" y="0"/>
                </a:cubicBezTo>
                <a:cubicBezTo>
                  <a:pt x="99860" y="0"/>
                  <a:pt x="128662" y="28802"/>
                  <a:pt x="128662" y="64331"/>
                </a:cubicBezTo>
                <a:cubicBezTo>
                  <a:pt x="128662" y="99860"/>
                  <a:pt x="99860" y="128662"/>
                  <a:pt x="64331" y="128662"/>
                </a:cubicBezTo>
                <a:cubicBezTo>
                  <a:pt x="28802" y="128662"/>
                  <a:pt x="0" y="99860"/>
                  <a:pt x="0" y="643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92" tIns="25192" rIns="25192" bIns="2519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" b="1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BROWN	2012</a:t>
            </a:r>
            <a:endParaRPr lang="en-US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9" name="Curved Connector 338">
            <a:extLst>
              <a:ext uri="{FF2B5EF4-FFF2-40B4-BE49-F238E27FC236}">
                <a16:creationId xmlns:a16="http://schemas.microsoft.com/office/drawing/2014/main" id="{F0E8252E-A89B-8848-BF24-A91C60AD189E}"/>
              </a:ext>
            </a:extLst>
          </p:cNvPr>
          <p:cNvCxnSpPr>
            <a:cxnSpLocks/>
            <a:stCxn id="274" idx="0"/>
            <a:endCxn id="302" idx="1"/>
          </p:cNvCxnSpPr>
          <p:nvPr/>
        </p:nvCxnSpPr>
        <p:spPr>
          <a:xfrm flipH="1">
            <a:off x="4759987" y="2561183"/>
            <a:ext cx="4212028" cy="3580782"/>
          </a:xfrm>
          <a:prstGeom prst="curvedConnector3">
            <a:avLst>
              <a:gd name="adj1" fmla="val 99595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Curved Connector 350">
            <a:extLst>
              <a:ext uri="{FF2B5EF4-FFF2-40B4-BE49-F238E27FC236}">
                <a16:creationId xmlns:a16="http://schemas.microsoft.com/office/drawing/2014/main" id="{04831F81-CA69-084C-B9BC-BAA0A627DF05}"/>
              </a:ext>
            </a:extLst>
          </p:cNvPr>
          <p:cNvCxnSpPr>
            <a:cxnSpLocks/>
            <a:stCxn id="274" idx="0"/>
            <a:endCxn id="292" idx="1"/>
          </p:cNvCxnSpPr>
          <p:nvPr/>
        </p:nvCxnSpPr>
        <p:spPr>
          <a:xfrm flipH="1">
            <a:off x="7203414" y="2561183"/>
            <a:ext cx="1768601" cy="3580782"/>
          </a:xfrm>
          <a:prstGeom prst="curvedConnector3">
            <a:avLst>
              <a:gd name="adj1" fmla="val 99789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Curved Connector 371">
            <a:extLst>
              <a:ext uri="{FF2B5EF4-FFF2-40B4-BE49-F238E27FC236}">
                <a16:creationId xmlns:a16="http://schemas.microsoft.com/office/drawing/2014/main" id="{6EEF5B57-8CFC-6E49-AD49-9E525382BA30}"/>
              </a:ext>
            </a:extLst>
          </p:cNvPr>
          <p:cNvCxnSpPr>
            <a:cxnSpLocks/>
            <a:stCxn id="259" idx="3"/>
            <a:endCxn id="320" idx="2"/>
          </p:cNvCxnSpPr>
          <p:nvPr/>
        </p:nvCxnSpPr>
        <p:spPr>
          <a:xfrm flipH="1">
            <a:off x="2991387" y="267237"/>
            <a:ext cx="3489730" cy="2293946"/>
          </a:xfrm>
          <a:prstGeom prst="curvedConnector3">
            <a:avLst>
              <a:gd name="adj1" fmla="val 9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A8346F09-F88D-CD4A-BF44-3E4B2AB6B461}"/>
              </a:ext>
            </a:extLst>
          </p:cNvPr>
          <p:cNvCxnSpPr>
            <a:cxnSpLocks/>
            <a:stCxn id="258" idx="3"/>
            <a:endCxn id="271" idx="0"/>
          </p:cNvCxnSpPr>
          <p:nvPr/>
        </p:nvCxnSpPr>
        <p:spPr>
          <a:xfrm>
            <a:off x="6232181" y="237774"/>
            <a:ext cx="2480082" cy="1619321"/>
          </a:xfrm>
          <a:prstGeom prst="curvedConnector3">
            <a:avLst>
              <a:gd name="adj1" fmla="val -216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198368E1-3326-0E41-BE19-71F2F44218EE}"/>
              </a:ext>
            </a:extLst>
          </p:cNvPr>
          <p:cNvCxnSpPr>
            <a:cxnSpLocks/>
            <a:stCxn id="264" idx="0"/>
            <a:endCxn id="292" idx="1"/>
          </p:cNvCxnSpPr>
          <p:nvPr/>
        </p:nvCxnSpPr>
        <p:spPr>
          <a:xfrm flipH="1">
            <a:off x="7203414" y="584410"/>
            <a:ext cx="332392" cy="5557555"/>
          </a:xfrm>
          <a:prstGeom prst="curvedConnector3">
            <a:avLst>
              <a:gd name="adj1" fmla="val 118314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BE41A7E7-6047-3B4D-A2E6-7357C928C12F}"/>
              </a:ext>
            </a:extLst>
          </p:cNvPr>
          <p:cNvCxnSpPr>
            <a:cxnSpLocks/>
            <a:stCxn id="279" idx="0"/>
            <a:endCxn id="311" idx="2"/>
          </p:cNvCxnSpPr>
          <p:nvPr/>
        </p:nvCxnSpPr>
        <p:spPr>
          <a:xfrm flipH="1">
            <a:off x="3251139" y="3805870"/>
            <a:ext cx="5769781" cy="949945"/>
          </a:xfrm>
          <a:prstGeom prst="curvedConnector3">
            <a:avLst>
              <a:gd name="adj1" fmla="val 51863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0F6D11DA-5C5C-5540-A776-7A313E13988F}"/>
              </a:ext>
            </a:extLst>
          </p:cNvPr>
          <p:cNvCxnSpPr>
            <a:cxnSpLocks/>
            <a:stCxn id="299" idx="1"/>
            <a:endCxn id="311" idx="2"/>
          </p:cNvCxnSpPr>
          <p:nvPr/>
        </p:nvCxnSpPr>
        <p:spPr>
          <a:xfrm flipH="1" flipV="1">
            <a:off x="3251139" y="4755815"/>
            <a:ext cx="2231146" cy="1589859"/>
          </a:xfrm>
          <a:prstGeom prst="curvedConnector3">
            <a:avLst>
              <a:gd name="adj1" fmla="val 15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Curved Connector 427">
            <a:extLst>
              <a:ext uri="{FF2B5EF4-FFF2-40B4-BE49-F238E27FC236}">
                <a16:creationId xmlns:a16="http://schemas.microsoft.com/office/drawing/2014/main" id="{6C63CC50-DC39-4B4E-9582-36702829595F}"/>
              </a:ext>
            </a:extLst>
          </p:cNvPr>
          <p:cNvCxnSpPr>
            <a:cxnSpLocks/>
            <a:stCxn id="312" idx="2"/>
            <a:endCxn id="321" idx="2"/>
          </p:cNvCxnSpPr>
          <p:nvPr/>
        </p:nvCxnSpPr>
        <p:spPr>
          <a:xfrm flipH="1" flipV="1">
            <a:off x="3059430" y="2319922"/>
            <a:ext cx="86762" cy="2208246"/>
          </a:xfrm>
          <a:prstGeom prst="curvedConnector3">
            <a:avLst>
              <a:gd name="adj1" fmla="val -979454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Curved Connector 460">
            <a:extLst>
              <a:ext uri="{FF2B5EF4-FFF2-40B4-BE49-F238E27FC236}">
                <a16:creationId xmlns:a16="http://schemas.microsoft.com/office/drawing/2014/main" id="{C4017ABB-8AED-ED4D-BEB9-6481C1E35459}"/>
              </a:ext>
            </a:extLst>
          </p:cNvPr>
          <p:cNvCxnSpPr>
            <a:cxnSpLocks/>
            <a:stCxn id="271" idx="0"/>
            <a:endCxn id="311" idx="2"/>
          </p:cNvCxnSpPr>
          <p:nvPr/>
        </p:nvCxnSpPr>
        <p:spPr>
          <a:xfrm flipH="1">
            <a:off x="3251139" y="1857095"/>
            <a:ext cx="5461124" cy="2898720"/>
          </a:xfrm>
          <a:prstGeom prst="curvedConnector3">
            <a:avLst>
              <a:gd name="adj1" fmla="val 71082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Curved Connector 465">
            <a:extLst>
              <a:ext uri="{FF2B5EF4-FFF2-40B4-BE49-F238E27FC236}">
                <a16:creationId xmlns:a16="http://schemas.microsoft.com/office/drawing/2014/main" id="{009319D5-1C3F-2149-8E47-35CB57D156B2}"/>
              </a:ext>
            </a:extLst>
          </p:cNvPr>
          <p:cNvCxnSpPr>
            <a:cxnSpLocks/>
            <a:stCxn id="257" idx="3"/>
            <a:endCxn id="311" idx="2"/>
          </p:cNvCxnSpPr>
          <p:nvPr/>
        </p:nvCxnSpPr>
        <p:spPr>
          <a:xfrm flipH="1">
            <a:off x="3251139" y="227933"/>
            <a:ext cx="2730562" cy="4527882"/>
          </a:xfrm>
          <a:prstGeom prst="curvedConnector3">
            <a:avLst>
              <a:gd name="adj1" fmla="val 1832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Curved Connector 481">
            <a:extLst>
              <a:ext uri="{FF2B5EF4-FFF2-40B4-BE49-F238E27FC236}">
                <a16:creationId xmlns:a16="http://schemas.microsoft.com/office/drawing/2014/main" id="{1C44DED3-D5F7-0C45-87D0-2CE37C0DAC9A}"/>
              </a:ext>
            </a:extLst>
          </p:cNvPr>
          <p:cNvCxnSpPr>
            <a:cxnSpLocks/>
            <a:stCxn id="295" idx="1"/>
            <a:endCxn id="332" idx="3"/>
          </p:cNvCxnSpPr>
          <p:nvPr/>
        </p:nvCxnSpPr>
        <p:spPr>
          <a:xfrm flipH="1" flipV="1">
            <a:off x="4759987" y="470946"/>
            <a:ext cx="1721130" cy="5874728"/>
          </a:xfrm>
          <a:prstGeom prst="curvedConnector3">
            <a:avLst>
              <a:gd name="adj1" fmla="val 4929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Curved Connector 491">
            <a:extLst>
              <a:ext uri="{FF2B5EF4-FFF2-40B4-BE49-F238E27FC236}">
                <a16:creationId xmlns:a16="http://schemas.microsoft.com/office/drawing/2014/main" id="{33CD08AB-D216-B041-B42F-15E34DA0D39C}"/>
              </a:ext>
            </a:extLst>
          </p:cNvPr>
          <p:cNvCxnSpPr>
            <a:cxnSpLocks/>
            <a:stCxn id="285" idx="0"/>
            <a:endCxn id="299" idx="1"/>
          </p:cNvCxnSpPr>
          <p:nvPr/>
        </p:nvCxnSpPr>
        <p:spPr>
          <a:xfrm flipH="1">
            <a:off x="5482285" y="5182953"/>
            <a:ext cx="2968228" cy="1162721"/>
          </a:xfrm>
          <a:prstGeom prst="curvedConnector3">
            <a:avLst>
              <a:gd name="adj1" fmla="val 98636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2" name="Curved Connector 521">
            <a:extLst>
              <a:ext uri="{FF2B5EF4-FFF2-40B4-BE49-F238E27FC236}">
                <a16:creationId xmlns:a16="http://schemas.microsoft.com/office/drawing/2014/main" id="{6131B8B6-7DDD-2144-95E2-0E352DF29FF0}"/>
              </a:ext>
            </a:extLst>
          </p:cNvPr>
          <p:cNvCxnSpPr>
            <a:cxnSpLocks/>
            <a:stCxn id="319" idx="2"/>
            <a:endCxn id="322" idx="2"/>
          </p:cNvCxnSpPr>
          <p:nvPr/>
        </p:nvCxnSpPr>
        <p:spPr>
          <a:xfrm flipV="1">
            <a:off x="2942482" y="2084742"/>
            <a:ext cx="203710" cy="722298"/>
          </a:xfrm>
          <a:prstGeom prst="curvedConnector3">
            <a:avLst>
              <a:gd name="adj1" fmla="val 195140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8C7657BC-7B49-5D49-9773-FCBE77A430BC}"/>
              </a:ext>
            </a:extLst>
          </p:cNvPr>
          <p:cNvSpPr txBox="1"/>
          <p:nvPr/>
        </p:nvSpPr>
        <p:spPr>
          <a:xfrm>
            <a:off x="8288459" y="226292"/>
            <a:ext cx="1075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2017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38514365-2416-1445-9AA4-35B4A388F49E}"/>
              </a:ext>
            </a:extLst>
          </p:cNvPr>
          <p:cNvSpPr txBox="1"/>
          <p:nvPr/>
        </p:nvSpPr>
        <p:spPr>
          <a:xfrm>
            <a:off x="9125867" y="4486667"/>
            <a:ext cx="1075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2016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B47A7C8F-816E-F046-BB83-676B5A54502C}"/>
              </a:ext>
            </a:extLst>
          </p:cNvPr>
          <p:cNvSpPr txBox="1"/>
          <p:nvPr/>
        </p:nvSpPr>
        <p:spPr>
          <a:xfrm>
            <a:off x="7112002" y="6538646"/>
            <a:ext cx="1075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2014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22EADB89-3FFB-B54C-8933-22CDFB365F6F}"/>
              </a:ext>
            </a:extLst>
          </p:cNvPr>
          <p:cNvSpPr txBox="1"/>
          <p:nvPr/>
        </p:nvSpPr>
        <p:spPr>
          <a:xfrm>
            <a:off x="2198145" y="5294739"/>
            <a:ext cx="1075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2013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E81E2E07-2297-8D4C-A6F8-7ED6A09C9F8D}"/>
              </a:ext>
            </a:extLst>
          </p:cNvPr>
          <p:cNvSpPr txBox="1"/>
          <p:nvPr/>
        </p:nvSpPr>
        <p:spPr>
          <a:xfrm>
            <a:off x="2552645" y="152139"/>
            <a:ext cx="1075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47243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86</Words>
  <Application>Microsoft Macintosh PowerPoint</Application>
  <PresentationFormat>Widescreen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Bodily</dc:creator>
  <cp:lastModifiedBy>Paul Bodily</cp:lastModifiedBy>
  <cp:revision>16</cp:revision>
  <dcterms:created xsi:type="dcterms:W3CDTF">2018-03-14T21:08:17Z</dcterms:created>
  <dcterms:modified xsi:type="dcterms:W3CDTF">2018-03-15T16:59:13Z</dcterms:modified>
</cp:coreProperties>
</file>