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Berlin Sans FB" panose="020E0602020502020306" pitchFamily="34" charset="0"/>
      <p:regular r:id="rId17"/>
      <p:bold r:id="rId18"/>
    </p:embeddedFont>
    <p:embeddedFont>
      <p:font typeface="Hind Siliguri" panose="020B0604020202020204" charset="0"/>
      <p:regular r:id="rId19"/>
      <p:bold r:id="rId20"/>
    </p:embeddedFont>
    <p:embeddedFont>
      <p:font typeface="Lato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82" y="-35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420411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a35073197c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a35073197c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0e64dbc3a5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10e64dbc3a5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0e64dbc3a5_0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0e64dbc3a5_0_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aed0d09453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aed0d09453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10e64dbc3a5_0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10e64dbc3a5_0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aed0d09453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aed0d09453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a35073197c_1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a35073197c_1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0e64dbc3a5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0e64dbc3a5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0e64dbc3a5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0e64dbc3a5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0e64dbc3a5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0e64dbc3a5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aed0d09453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aed0d09453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0e64dbc3a5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0e64dbc3a5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0e64dbc3a5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10e64dbc3a5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0e64dbc3a5_0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0e64dbc3a5_0_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freepik.com/" TargetMode="External"/><Relationship Id="rId4" Type="http://schemas.openxmlformats.org/officeDocument/2006/relationships/hyperlink" Target="https://www.flaticon.com/" TargetMode="Externa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41944" y="1239850"/>
            <a:ext cx="5002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1825" y="3292450"/>
            <a:ext cx="5003100" cy="5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1"/>
          <p:cNvSpPr txBox="1">
            <a:spLocks noGrp="1"/>
          </p:cNvSpPr>
          <p:nvPr>
            <p:ph type="title" hasCustomPrompt="1"/>
          </p:nvPr>
        </p:nvSpPr>
        <p:spPr>
          <a:xfrm>
            <a:off x="1342125" y="1664550"/>
            <a:ext cx="6459900" cy="14205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5" name="Google Shape;105;p11"/>
          <p:cNvSpPr txBox="1">
            <a:spLocks noGrp="1"/>
          </p:cNvSpPr>
          <p:nvPr>
            <p:ph type="body" idx="1"/>
          </p:nvPr>
        </p:nvSpPr>
        <p:spPr>
          <a:xfrm>
            <a:off x="1342025" y="3190350"/>
            <a:ext cx="6459900" cy="44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2"/>
          </p:nvPr>
        </p:nvSpPr>
        <p:spPr>
          <a:xfrm>
            <a:off x="1079400" y="1673375"/>
            <a:ext cx="3153600" cy="460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1"/>
          </p:nvPr>
        </p:nvSpPr>
        <p:spPr>
          <a:xfrm>
            <a:off x="1400025" y="2092170"/>
            <a:ext cx="251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3"/>
          </p:nvPr>
        </p:nvSpPr>
        <p:spPr>
          <a:xfrm>
            <a:off x="1079400" y="3579800"/>
            <a:ext cx="3153600" cy="460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4"/>
          </p:nvPr>
        </p:nvSpPr>
        <p:spPr>
          <a:xfrm>
            <a:off x="1400025" y="3998595"/>
            <a:ext cx="251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title" idx="5"/>
          </p:nvPr>
        </p:nvSpPr>
        <p:spPr>
          <a:xfrm>
            <a:off x="4910976" y="1673375"/>
            <a:ext cx="3153600" cy="460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6"/>
          </p:nvPr>
        </p:nvSpPr>
        <p:spPr>
          <a:xfrm>
            <a:off x="5231538" y="2092170"/>
            <a:ext cx="251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7"/>
          </p:nvPr>
        </p:nvSpPr>
        <p:spPr>
          <a:xfrm>
            <a:off x="4911007" y="3579800"/>
            <a:ext cx="3153600" cy="460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8"/>
          </p:nvPr>
        </p:nvSpPr>
        <p:spPr>
          <a:xfrm>
            <a:off x="5231563" y="3998595"/>
            <a:ext cx="251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title" idx="2"/>
          </p:nvPr>
        </p:nvSpPr>
        <p:spPr>
          <a:xfrm>
            <a:off x="979100" y="2693775"/>
            <a:ext cx="1962900" cy="460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2" name="Google Shape;122;p14"/>
          <p:cNvSpPr txBox="1">
            <a:spLocks noGrp="1"/>
          </p:cNvSpPr>
          <p:nvPr>
            <p:ph type="subTitle" idx="1"/>
          </p:nvPr>
        </p:nvSpPr>
        <p:spPr>
          <a:xfrm>
            <a:off x="738848" y="3153973"/>
            <a:ext cx="2443500" cy="9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4"/>
          <p:cNvSpPr txBox="1">
            <a:spLocks noGrp="1"/>
          </p:cNvSpPr>
          <p:nvPr>
            <p:ph type="title" idx="3"/>
          </p:nvPr>
        </p:nvSpPr>
        <p:spPr>
          <a:xfrm>
            <a:off x="3607812" y="2693775"/>
            <a:ext cx="1962900" cy="460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4" name="Google Shape;124;p14"/>
          <p:cNvSpPr txBox="1">
            <a:spLocks noGrp="1"/>
          </p:cNvSpPr>
          <p:nvPr>
            <p:ph type="subTitle" idx="4"/>
          </p:nvPr>
        </p:nvSpPr>
        <p:spPr>
          <a:xfrm>
            <a:off x="3367533" y="3153972"/>
            <a:ext cx="2443500" cy="9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4"/>
          <p:cNvSpPr txBox="1">
            <a:spLocks noGrp="1"/>
          </p:cNvSpPr>
          <p:nvPr>
            <p:ph type="title" idx="5"/>
          </p:nvPr>
        </p:nvSpPr>
        <p:spPr>
          <a:xfrm>
            <a:off x="6202012" y="2693775"/>
            <a:ext cx="1962900" cy="460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6" name="Google Shape;126;p14"/>
          <p:cNvSpPr txBox="1">
            <a:spLocks noGrp="1"/>
          </p:cNvSpPr>
          <p:nvPr>
            <p:ph type="subTitle" idx="6"/>
          </p:nvPr>
        </p:nvSpPr>
        <p:spPr>
          <a:xfrm>
            <a:off x="5961728" y="3153972"/>
            <a:ext cx="2443500" cy="9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_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5"/>
          <p:cNvSpPr txBox="1">
            <a:spLocks noGrp="1"/>
          </p:cNvSpPr>
          <p:nvPr>
            <p:ph type="title" idx="2"/>
          </p:nvPr>
        </p:nvSpPr>
        <p:spPr>
          <a:xfrm>
            <a:off x="729950" y="1992425"/>
            <a:ext cx="25125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1" name="Google Shape;131;p15"/>
          <p:cNvSpPr txBox="1">
            <a:spLocks noGrp="1"/>
          </p:cNvSpPr>
          <p:nvPr>
            <p:ph type="subTitle" idx="1"/>
          </p:nvPr>
        </p:nvSpPr>
        <p:spPr>
          <a:xfrm>
            <a:off x="730025" y="2299796"/>
            <a:ext cx="2512500" cy="8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5"/>
          <p:cNvSpPr txBox="1">
            <a:spLocks noGrp="1"/>
          </p:cNvSpPr>
          <p:nvPr>
            <p:ph type="title" idx="3"/>
          </p:nvPr>
        </p:nvSpPr>
        <p:spPr>
          <a:xfrm>
            <a:off x="5913225" y="2613763"/>
            <a:ext cx="25125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3" name="Google Shape;133;p15"/>
          <p:cNvSpPr txBox="1">
            <a:spLocks noGrp="1"/>
          </p:cNvSpPr>
          <p:nvPr>
            <p:ph type="subTitle" idx="4"/>
          </p:nvPr>
        </p:nvSpPr>
        <p:spPr>
          <a:xfrm>
            <a:off x="5913250" y="2921152"/>
            <a:ext cx="2512500" cy="8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5"/>
          <p:cNvSpPr txBox="1">
            <a:spLocks noGrp="1"/>
          </p:cNvSpPr>
          <p:nvPr>
            <p:ph type="title" idx="5"/>
          </p:nvPr>
        </p:nvSpPr>
        <p:spPr>
          <a:xfrm>
            <a:off x="729950" y="3386963"/>
            <a:ext cx="25125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5" name="Google Shape;135;p15"/>
          <p:cNvSpPr txBox="1">
            <a:spLocks noGrp="1"/>
          </p:cNvSpPr>
          <p:nvPr>
            <p:ph type="subTitle" idx="6"/>
          </p:nvPr>
        </p:nvSpPr>
        <p:spPr>
          <a:xfrm>
            <a:off x="730025" y="3694353"/>
            <a:ext cx="2512500" cy="8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5"/>
          <p:cNvSpPr txBox="1">
            <a:spLocks noGrp="1"/>
          </p:cNvSpPr>
          <p:nvPr>
            <p:ph type="title" idx="7"/>
          </p:nvPr>
        </p:nvSpPr>
        <p:spPr>
          <a:xfrm>
            <a:off x="5918250" y="1219225"/>
            <a:ext cx="25125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7" name="Google Shape;137;p15"/>
          <p:cNvSpPr txBox="1">
            <a:spLocks noGrp="1"/>
          </p:cNvSpPr>
          <p:nvPr>
            <p:ph type="subTitle" idx="8"/>
          </p:nvPr>
        </p:nvSpPr>
        <p:spPr>
          <a:xfrm>
            <a:off x="5918275" y="1526596"/>
            <a:ext cx="2512500" cy="8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138" name="Google Shape;138;p15"/>
          <p:cNvGrpSpPr/>
          <p:nvPr/>
        </p:nvGrpSpPr>
        <p:grpSpPr>
          <a:xfrm rot="-8606667">
            <a:off x="8010137" y="543942"/>
            <a:ext cx="691599" cy="447341"/>
            <a:chOff x="3765675" y="2533375"/>
            <a:chExt cx="925450" cy="598600"/>
          </a:xfrm>
        </p:grpSpPr>
        <p:sp>
          <p:nvSpPr>
            <p:cNvPr id="139" name="Google Shape;139;p15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" name="Google Shape;143;p15"/>
          <p:cNvGrpSpPr/>
          <p:nvPr/>
        </p:nvGrpSpPr>
        <p:grpSpPr>
          <a:xfrm rot="-1323463">
            <a:off x="6346758" y="4429229"/>
            <a:ext cx="691767" cy="447249"/>
            <a:chOff x="3586125" y="4525175"/>
            <a:chExt cx="925825" cy="598575"/>
          </a:xfrm>
        </p:grpSpPr>
        <p:sp>
          <p:nvSpPr>
            <p:cNvPr id="144" name="Google Shape;144;p15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2_1_1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title" idx="2"/>
          </p:nvPr>
        </p:nvSpPr>
        <p:spPr>
          <a:xfrm>
            <a:off x="957425" y="1680125"/>
            <a:ext cx="22851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subTitle" idx="1"/>
          </p:nvPr>
        </p:nvSpPr>
        <p:spPr>
          <a:xfrm>
            <a:off x="957493" y="1987497"/>
            <a:ext cx="2285100" cy="8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title" idx="3"/>
          </p:nvPr>
        </p:nvSpPr>
        <p:spPr>
          <a:xfrm>
            <a:off x="5913225" y="3074661"/>
            <a:ext cx="22806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subTitle" idx="4"/>
          </p:nvPr>
        </p:nvSpPr>
        <p:spPr>
          <a:xfrm>
            <a:off x="5913247" y="3382051"/>
            <a:ext cx="2280600" cy="8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6"/>
          <p:cNvSpPr txBox="1">
            <a:spLocks noGrp="1"/>
          </p:cNvSpPr>
          <p:nvPr>
            <p:ph type="title" idx="5"/>
          </p:nvPr>
        </p:nvSpPr>
        <p:spPr>
          <a:xfrm>
            <a:off x="957425" y="3074675"/>
            <a:ext cx="22851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6" name="Google Shape;156;p16"/>
          <p:cNvSpPr txBox="1">
            <a:spLocks noGrp="1"/>
          </p:cNvSpPr>
          <p:nvPr>
            <p:ph type="subTitle" idx="6"/>
          </p:nvPr>
        </p:nvSpPr>
        <p:spPr>
          <a:xfrm>
            <a:off x="957493" y="3382061"/>
            <a:ext cx="2285100" cy="8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6"/>
          <p:cNvSpPr txBox="1">
            <a:spLocks noGrp="1"/>
          </p:cNvSpPr>
          <p:nvPr>
            <p:ph type="title" idx="7"/>
          </p:nvPr>
        </p:nvSpPr>
        <p:spPr>
          <a:xfrm>
            <a:off x="5917786" y="1680125"/>
            <a:ext cx="22806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8" name="Google Shape;158;p16"/>
          <p:cNvSpPr txBox="1">
            <a:spLocks noGrp="1"/>
          </p:cNvSpPr>
          <p:nvPr>
            <p:ph type="subTitle" idx="8"/>
          </p:nvPr>
        </p:nvSpPr>
        <p:spPr>
          <a:xfrm>
            <a:off x="5917809" y="1987496"/>
            <a:ext cx="2280600" cy="8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159" name="Google Shape;159;p16"/>
          <p:cNvGrpSpPr/>
          <p:nvPr/>
        </p:nvGrpSpPr>
        <p:grpSpPr>
          <a:xfrm rot="-1323463">
            <a:off x="7082683" y="315879"/>
            <a:ext cx="691767" cy="447249"/>
            <a:chOff x="3586125" y="4525175"/>
            <a:chExt cx="925825" cy="598575"/>
          </a:xfrm>
        </p:grpSpPr>
        <p:sp>
          <p:nvSpPr>
            <p:cNvPr id="160" name="Google Shape;160;p16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16"/>
          <p:cNvGrpSpPr/>
          <p:nvPr/>
        </p:nvGrpSpPr>
        <p:grpSpPr>
          <a:xfrm rot="-8606667">
            <a:off x="416212" y="4534192"/>
            <a:ext cx="691599" cy="447341"/>
            <a:chOff x="3765675" y="2533375"/>
            <a:chExt cx="925450" cy="598600"/>
          </a:xfrm>
        </p:grpSpPr>
        <p:sp>
          <p:nvSpPr>
            <p:cNvPr id="165" name="Google Shape;165;p16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_1_1_1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title" idx="2"/>
          </p:nvPr>
        </p:nvSpPr>
        <p:spPr>
          <a:xfrm>
            <a:off x="729950" y="1916225"/>
            <a:ext cx="21261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subTitle" idx="1"/>
          </p:nvPr>
        </p:nvSpPr>
        <p:spPr>
          <a:xfrm>
            <a:off x="730025" y="2223599"/>
            <a:ext cx="2126100" cy="6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7"/>
          <p:cNvSpPr txBox="1">
            <a:spLocks noGrp="1"/>
          </p:cNvSpPr>
          <p:nvPr>
            <p:ph type="title" idx="3"/>
          </p:nvPr>
        </p:nvSpPr>
        <p:spPr>
          <a:xfrm>
            <a:off x="3508888" y="1916225"/>
            <a:ext cx="21261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5" name="Google Shape;175;p17"/>
          <p:cNvSpPr txBox="1">
            <a:spLocks noGrp="1"/>
          </p:cNvSpPr>
          <p:nvPr>
            <p:ph type="subTitle" idx="4"/>
          </p:nvPr>
        </p:nvSpPr>
        <p:spPr>
          <a:xfrm>
            <a:off x="3508958" y="2223599"/>
            <a:ext cx="2126100" cy="6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title" idx="5"/>
          </p:nvPr>
        </p:nvSpPr>
        <p:spPr>
          <a:xfrm>
            <a:off x="6287813" y="1916225"/>
            <a:ext cx="21261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ubTitle" idx="6"/>
          </p:nvPr>
        </p:nvSpPr>
        <p:spPr>
          <a:xfrm>
            <a:off x="6287878" y="2223599"/>
            <a:ext cx="2126100" cy="6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7"/>
          <p:cNvSpPr txBox="1">
            <a:spLocks noGrp="1"/>
          </p:cNvSpPr>
          <p:nvPr>
            <p:ph type="title" idx="7"/>
          </p:nvPr>
        </p:nvSpPr>
        <p:spPr>
          <a:xfrm>
            <a:off x="729950" y="3505175"/>
            <a:ext cx="21261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9" name="Google Shape;179;p17"/>
          <p:cNvSpPr txBox="1">
            <a:spLocks noGrp="1"/>
          </p:cNvSpPr>
          <p:nvPr>
            <p:ph type="subTitle" idx="8"/>
          </p:nvPr>
        </p:nvSpPr>
        <p:spPr>
          <a:xfrm>
            <a:off x="730025" y="3812549"/>
            <a:ext cx="2126100" cy="6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7"/>
          <p:cNvSpPr txBox="1">
            <a:spLocks noGrp="1"/>
          </p:cNvSpPr>
          <p:nvPr>
            <p:ph type="title" idx="9"/>
          </p:nvPr>
        </p:nvSpPr>
        <p:spPr>
          <a:xfrm>
            <a:off x="3508888" y="3505175"/>
            <a:ext cx="21261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81" name="Google Shape;181;p17"/>
          <p:cNvSpPr txBox="1">
            <a:spLocks noGrp="1"/>
          </p:cNvSpPr>
          <p:nvPr>
            <p:ph type="subTitle" idx="13"/>
          </p:nvPr>
        </p:nvSpPr>
        <p:spPr>
          <a:xfrm>
            <a:off x="3508958" y="3812549"/>
            <a:ext cx="2126100" cy="6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17"/>
          <p:cNvSpPr txBox="1">
            <a:spLocks noGrp="1"/>
          </p:cNvSpPr>
          <p:nvPr>
            <p:ph type="title" idx="14"/>
          </p:nvPr>
        </p:nvSpPr>
        <p:spPr>
          <a:xfrm>
            <a:off x="6287813" y="3505175"/>
            <a:ext cx="21261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83" name="Google Shape;183;p17"/>
          <p:cNvSpPr txBox="1">
            <a:spLocks noGrp="1"/>
          </p:cNvSpPr>
          <p:nvPr>
            <p:ph type="subTitle" idx="15"/>
          </p:nvPr>
        </p:nvSpPr>
        <p:spPr>
          <a:xfrm>
            <a:off x="6287878" y="3812549"/>
            <a:ext cx="2126100" cy="6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184" name="Google Shape;184;p17"/>
          <p:cNvGrpSpPr/>
          <p:nvPr/>
        </p:nvGrpSpPr>
        <p:grpSpPr>
          <a:xfrm rot="2193333">
            <a:off x="8293622" y="776139"/>
            <a:ext cx="691599" cy="447341"/>
            <a:chOff x="3765675" y="2533375"/>
            <a:chExt cx="925450" cy="598600"/>
          </a:xfrm>
        </p:grpSpPr>
        <p:sp>
          <p:nvSpPr>
            <p:cNvPr id="185" name="Google Shape;185;p17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7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7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" name="Google Shape;189;p17"/>
          <p:cNvGrpSpPr/>
          <p:nvPr/>
        </p:nvGrpSpPr>
        <p:grpSpPr>
          <a:xfrm rot="-9864514">
            <a:off x="133931" y="4212862"/>
            <a:ext cx="453073" cy="681963"/>
            <a:chOff x="4865150" y="3459975"/>
            <a:chExt cx="606450" cy="912825"/>
          </a:xfrm>
        </p:grpSpPr>
        <p:sp>
          <p:nvSpPr>
            <p:cNvPr id="190" name="Google Shape;190;p17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_1_1_1_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8"/>
          <p:cNvSpPr txBox="1">
            <a:spLocks noGrp="1"/>
          </p:cNvSpPr>
          <p:nvPr>
            <p:ph type="subTitle" idx="1"/>
          </p:nvPr>
        </p:nvSpPr>
        <p:spPr>
          <a:xfrm>
            <a:off x="912300" y="1399100"/>
            <a:ext cx="2751600" cy="11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198" name="Google Shape;198;p18"/>
          <p:cNvGrpSpPr/>
          <p:nvPr/>
        </p:nvGrpSpPr>
        <p:grpSpPr>
          <a:xfrm rot="987811">
            <a:off x="8224793" y="602166"/>
            <a:ext cx="691626" cy="447358"/>
            <a:chOff x="3765675" y="2533375"/>
            <a:chExt cx="925450" cy="598600"/>
          </a:xfrm>
        </p:grpSpPr>
        <p:sp>
          <p:nvSpPr>
            <p:cNvPr id="199" name="Google Shape;199;p18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8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8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8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3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9"/>
          <p:cNvSpPr txBox="1">
            <a:spLocks noGrp="1"/>
          </p:cNvSpPr>
          <p:nvPr>
            <p:ph type="subTitle" idx="1"/>
          </p:nvPr>
        </p:nvSpPr>
        <p:spPr>
          <a:xfrm>
            <a:off x="2350200" y="1394913"/>
            <a:ext cx="4443600" cy="4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9"/>
          <p:cNvSpPr txBox="1">
            <a:spLocks noGrp="1"/>
          </p:cNvSpPr>
          <p:nvPr>
            <p:ph type="title" hasCustomPrompt="1"/>
          </p:nvPr>
        </p:nvSpPr>
        <p:spPr>
          <a:xfrm>
            <a:off x="2350200" y="604538"/>
            <a:ext cx="4443600" cy="790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7" name="Google Shape;207;p19"/>
          <p:cNvSpPr txBox="1">
            <a:spLocks noGrp="1"/>
          </p:cNvSpPr>
          <p:nvPr>
            <p:ph type="subTitle" idx="2"/>
          </p:nvPr>
        </p:nvSpPr>
        <p:spPr>
          <a:xfrm>
            <a:off x="2350200" y="2757538"/>
            <a:ext cx="4443600" cy="4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9"/>
          <p:cNvSpPr txBox="1">
            <a:spLocks noGrp="1"/>
          </p:cNvSpPr>
          <p:nvPr>
            <p:ph type="title" idx="3" hasCustomPrompt="1"/>
          </p:nvPr>
        </p:nvSpPr>
        <p:spPr>
          <a:xfrm>
            <a:off x="2350200" y="1967238"/>
            <a:ext cx="4443600" cy="790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9" name="Google Shape;209;p19"/>
          <p:cNvSpPr txBox="1">
            <a:spLocks noGrp="1"/>
          </p:cNvSpPr>
          <p:nvPr>
            <p:ph type="subTitle" idx="4"/>
          </p:nvPr>
        </p:nvSpPr>
        <p:spPr>
          <a:xfrm>
            <a:off x="2350200" y="4120163"/>
            <a:ext cx="4443600" cy="4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19"/>
          <p:cNvSpPr txBox="1">
            <a:spLocks noGrp="1"/>
          </p:cNvSpPr>
          <p:nvPr>
            <p:ph type="title" idx="5" hasCustomPrompt="1"/>
          </p:nvPr>
        </p:nvSpPr>
        <p:spPr>
          <a:xfrm>
            <a:off x="2350200" y="3329864"/>
            <a:ext cx="4443600" cy="790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4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14" name="Google Shape;214;p20"/>
          <p:cNvGrpSpPr/>
          <p:nvPr/>
        </p:nvGrpSpPr>
        <p:grpSpPr>
          <a:xfrm rot="-8606667">
            <a:off x="115812" y="4333867"/>
            <a:ext cx="691599" cy="447341"/>
            <a:chOff x="3765675" y="2533375"/>
            <a:chExt cx="925450" cy="598600"/>
          </a:xfrm>
        </p:grpSpPr>
        <p:sp>
          <p:nvSpPr>
            <p:cNvPr id="215" name="Google Shape;215;p20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0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0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0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20"/>
          <p:cNvGrpSpPr/>
          <p:nvPr/>
        </p:nvGrpSpPr>
        <p:grpSpPr>
          <a:xfrm rot="935486">
            <a:off x="8514029" y="662520"/>
            <a:ext cx="453073" cy="681963"/>
            <a:chOff x="4865150" y="3459975"/>
            <a:chExt cx="606450" cy="912825"/>
          </a:xfrm>
        </p:grpSpPr>
        <p:sp>
          <p:nvSpPr>
            <p:cNvPr id="220" name="Google Shape;220;p20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0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0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0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602450" y="3032288"/>
            <a:ext cx="5939100" cy="841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000250" y="3874088"/>
            <a:ext cx="51435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2826150" y="964288"/>
            <a:ext cx="3491700" cy="14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1"/>
          <p:cNvSpPr txBox="1">
            <a:spLocks noGrp="1"/>
          </p:cNvSpPr>
          <p:nvPr>
            <p:ph type="title"/>
          </p:nvPr>
        </p:nvSpPr>
        <p:spPr>
          <a:xfrm>
            <a:off x="3759125" y="539500"/>
            <a:ext cx="4671600" cy="9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21"/>
          <p:cNvSpPr txBox="1">
            <a:spLocks noGrp="1"/>
          </p:cNvSpPr>
          <p:nvPr>
            <p:ph type="subTitle" idx="1"/>
          </p:nvPr>
        </p:nvSpPr>
        <p:spPr>
          <a:xfrm>
            <a:off x="4213475" y="1531900"/>
            <a:ext cx="3762900" cy="12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1"/>
          <p:cNvSpPr txBox="1"/>
          <p:nvPr/>
        </p:nvSpPr>
        <p:spPr>
          <a:xfrm>
            <a:off x="4014950" y="3574750"/>
            <a:ext cx="4160100" cy="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This presentation template was created by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and infographics &amp; images by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_1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3" name="Google Shape;233;p23"/>
          <p:cNvGrpSpPr/>
          <p:nvPr/>
        </p:nvGrpSpPr>
        <p:grpSpPr>
          <a:xfrm rot="-8606667">
            <a:off x="115812" y="4333867"/>
            <a:ext cx="691599" cy="447341"/>
            <a:chOff x="3765675" y="2533375"/>
            <a:chExt cx="925450" cy="598600"/>
          </a:xfrm>
        </p:grpSpPr>
        <p:sp>
          <p:nvSpPr>
            <p:cNvPr id="234" name="Google Shape;234;p23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3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3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3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23"/>
          <p:cNvGrpSpPr/>
          <p:nvPr/>
        </p:nvGrpSpPr>
        <p:grpSpPr>
          <a:xfrm rot="935486">
            <a:off x="8279379" y="417995"/>
            <a:ext cx="453073" cy="681963"/>
            <a:chOff x="4865150" y="3459975"/>
            <a:chExt cx="606450" cy="912825"/>
          </a:xfrm>
        </p:grpSpPr>
        <p:sp>
          <p:nvSpPr>
            <p:cNvPr id="239" name="Google Shape;239;p23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" name="Google Shape;243;p23"/>
          <p:cNvGrpSpPr/>
          <p:nvPr/>
        </p:nvGrpSpPr>
        <p:grpSpPr>
          <a:xfrm rot="-1323463">
            <a:off x="463583" y="383329"/>
            <a:ext cx="691767" cy="447249"/>
            <a:chOff x="3586125" y="4525175"/>
            <a:chExt cx="925825" cy="598575"/>
          </a:xfrm>
        </p:grpSpPr>
        <p:sp>
          <p:nvSpPr>
            <p:cNvPr id="244" name="Google Shape;244;p23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3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23"/>
          <p:cNvGrpSpPr/>
          <p:nvPr/>
        </p:nvGrpSpPr>
        <p:grpSpPr>
          <a:xfrm rot="-1323463">
            <a:off x="8254733" y="4380329"/>
            <a:ext cx="691767" cy="447249"/>
            <a:chOff x="3586125" y="4525175"/>
            <a:chExt cx="925825" cy="598575"/>
          </a:xfrm>
        </p:grpSpPr>
        <p:sp>
          <p:nvSpPr>
            <p:cNvPr id="249" name="Google Shape;249;p23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_1_1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5" name="Google Shape;255;p24"/>
          <p:cNvGrpSpPr/>
          <p:nvPr/>
        </p:nvGrpSpPr>
        <p:grpSpPr>
          <a:xfrm rot="-8606674">
            <a:off x="836265" y="3322822"/>
            <a:ext cx="1757049" cy="1136495"/>
            <a:chOff x="3765675" y="2533375"/>
            <a:chExt cx="925450" cy="598600"/>
          </a:xfrm>
        </p:grpSpPr>
        <p:sp>
          <p:nvSpPr>
            <p:cNvPr id="256" name="Google Shape;256;p24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4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4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4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24"/>
          <p:cNvGrpSpPr/>
          <p:nvPr/>
        </p:nvGrpSpPr>
        <p:grpSpPr>
          <a:xfrm rot="-1323521">
            <a:off x="412989" y="697845"/>
            <a:ext cx="1757450" cy="1136247"/>
            <a:chOff x="3586125" y="4525175"/>
            <a:chExt cx="925825" cy="598575"/>
          </a:xfrm>
        </p:grpSpPr>
        <p:sp>
          <p:nvSpPr>
            <p:cNvPr id="261" name="Google Shape;261;p24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4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4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4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5_1_1_1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7" name="Google Shape;267;p25"/>
          <p:cNvGrpSpPr/>
          <p:nvPr/>
        </p:nvGrpSpPr>
        <p:grpSpPr>
          <a:xfrm rot="-8606495">
            <a:off x="7650543" y="4163737"/>
            <a:ext cx="987377" cy="638656"/>
            <a:chOff x="3765675" y="2533375"/>
            <a:chExt cx="925450" cy="598600"/>
          </a:xfrm>
        </p:grpSpPr>
        <p:sp>
          <p:nvSpPr>
            <p:cNvPr id="268" name="Google Shape;268;p25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5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5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5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" name="Google Shape;272;p25"/>
          <p:cNvGrpSpPr/>
          <p:nvPr/>
        </p:nvGrpSpPr>
        <p:grpSpPr>
          <a:xfrm rot="935518">
            <a:off x="7759785" y="1550822"/>
            <a:ext cx="646871" cy="973667"/>
            <a:chOff x="4865150" y="3459975"/>
            <a:chExt cx="606450" cy="912825"/>
          </a:xfrm>
        </p:grpSpPr>
        <p:sp>
          <p:nvSpPr>
            <p:cNvPr id="273" name="Google Shape;273;p25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5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5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5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25"/>
          <p:cNvGrpSpPr/>
          <p:nvPr/>
        </p:nvGrpSpPr>
        <p:grpSpPr>
          <a:xfrm rot="1914311">
            <a:off x="7589394" y="484287"/>
            <a:ext cx="987635" cy="638537"/>
            <a:chOff x="3586125" y="4525175"/>
            <a:chExt cx="925825" cy="598575"/>
          </a:xfrm>
        </p:grpSpPr>
        <p:sp>
          <p:nvSpPr>
            <p:cNvPr id="278" name="Google Shape;278;p25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5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5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5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" name="Google Shape;282;p25"/>
          <p:cNvGrpSpPr/>
          <p:nvPr/>
        </p:nvGrpSpPr>
        <p:grpSpPr>
          <a:xfrm rot="-1323525">
            <a:off x="7498658" y="2901811"/>
            <a:ext cx="987561" cy="638489"/>
            <a:chOff x="3586125" y="4525175"/>
            <a:chExt cx="925825" cy="598575"/>
          </a:xfrm>
        </p:grpSpPr>
        <p:sp>
          <p:nvSpPr>
            <p:cNvPr id="283" name="Google Shape;283;p25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5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5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5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grpSp>
        <p:nvGrpSpPr>
          <p:cNvPr id="21" name="Google Shape;21;p4"/>
          <p:cNvGrpSpPr/>
          <p:nvPr/>
        </p:nvGrpSpPr>
        <p:grpSpPr>
          <a:xfrm rot="1568390">
            <a:off x="139365" y="3733783"/>
            <a:ext cx="691519" cy="447289"/>
            <a:chOff x="3765675" y="2533375"/>
            <a:chExt cx="925450" cy="598600"/>
          </a:xfrm>
        </p:grpSpPr>
        <p:sp>
          <p:nvSpPr>
            <p:cNvPr id="22" name="Google Shape;22;p4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4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4"/>
          <p:cNvGrpSpPr/>
          <p:nvPr/>
        </p:nvGrpSpPr>
        <p:grpSpPr>
          <a:xfrm rot="-1323463">
            <a:off x="8201458" y="793804"/>
            <a:ext cx="691767" cy="447249"/>
            <a:chOff x="3586125" y="4525175"/>
            <a:chExt cx="925825" cy="598575"/>
          </a:xfrm>
        </p:grpSpPr>
        <p:sp>
          <p:nvSpPr>
            <p:cNvPr id="27" name="Google Shape;27;p4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3586125" y="1528550"/>
            <a:ext cx="4093200" cy="11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2"/>
          </p:nvPr>
        </p:nvSpPr>
        <p:spPr>
          <a:xfrm>
            <a:off x="1464652" y="3165550"/>
            <a:ext cx="4093200" cy="11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9" name="Google Shape;39;p6"/>
          <p:cNvGrpSpPr/>
          <p:nvPr/>
        </p:nvGrpSpPr>
        <p:grpSpPr>
          <a:xfrm rot="-1323463">
            <a:off x="5810058" y="4582729"/>
            <a:ext cx="691767" cy="447249"/>
            <a:chOff x="3586125" y="4525175"/>
            <a:chExt cx="925825" cy="598575"/>
          </a:xfrm>
        </p:grpSpPr>
        <p:sp>
          <p:nvSpPr>
            <p:cNvPr id="40" name="Google Shape;40;p6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6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6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44;p6"/>
          <p:cNvGrpSpPr/>
          <p:nvPr/>
        </p:nvGrpSpPr>
        <p:grpSpPr>
          <a:xfrm rot="-8606667">
            <a:off x="7266112" y="252792"/>
            <a:ext cx="691599" cy="447341"/>
            <a:chOff x="3765675" y="2533375"/>
            <a:chExt cx="925450" cy="598600"/>
          </a:xfrm>
        </p:grpSpPr>
        <p:sp>
          <p:nvSpPr>
            <p:cNvPr id="45" name="Google Shape;45;p6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6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6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49;p6"/>
          <p:cNvGrpSpPr/>
          <p:nvPr/>
        </p:nvGrpSpPr>
        <p:grpSpPr>
          <a:xfrm rot="-1466295">
            <a:off x="410341" y="4212556"/>
            <a:ext cx="453102" cy="682006"/>
            <a:chOff x="4865150" y="3459975"/>
            <a:chExt cx="606450" cy="912825"/>
          </a:xfrm>
        </p:grpSpPr>
        <p:sp>
          <p:nvSpPr>
            <p:cNvPr id="50" name="Google Shape;50;p6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6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2548950" y="1196167"/>
            <a:ext cx="4046100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2548950" y="1951867"/>
            <a:ext cx="4046100" cy="19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58" name="Google Shape;58;p7"/>
          <p:cNvGrpSpPr/>
          <p:nvPr/>
        </p:nvGrpSpPr>
        <p:grpSpPr>
          <a:xfrm rot="-9333733" flipH="1">
            <a:off x="575538" y="2417065"/>
            <a:ext cx="606443" cy="912814"/>
            <a:chOff x="4865150" y="3459975"/>
            <a:chExt cx="606450" cy="912825"/>
          </a:xfrm>
        </p:grpSpPr>
        <p:sp>
          <p:nvSpPr>
            <p:cNvPr id="59" name="Google Shape;59;p7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63;p7"/>
          <p:cNvGrpSpPr/>
          <p:nvPr/>
        </p:nvGrpSpPr>
        <p:grpSpPr>
          <a:xfrm rot="9231464" flipH="1">
            <a:off x="7801530" y="1274725"/>
            <a:ext cx="925447" cy="598598"/>
            <a:chOff x="3765675" y="2533375"/>
            <a:chExt cx="925450" cy="598600"/>
          </a:xfrm>
        </p:grpSpPr>
        <p:sp>
          <p:nvSpPr>
            <p:cNvPr id="64" name="Google Shape;64;p7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7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7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8"/>
          <p:cNvSpPr txBox="1">
            <a:spLocks noGrp="1"/>
          </p:cNvSpPr>
          <p:nvPr>
            <p:ph type="title"/>
          </p:nvPr>
        </p:nvSpPr>
        <p:spPr>
          <a:xfrm>
            <a:off x="1385850" y="1440125"/>
            <a:ext cx="6372300" cy="2263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7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71" name="Google Shape;71;p8"/>
          <p:cNvGrpSpPr/>
          <p:nvPr/>
        </p:nvGrpSpPr>
        <p:grpSpPr>
          <a:xfrm rot="1568536">
            <a:off x="7789930" y="4080067"/>
            <a:ext cx="925447" cy="598598"/>
            <a:chOff x="3765675" y="2533375"/>
            <a:chExt cx="925450" cy="598600"/>
          </a:xfrm>
        </p:grpSpPr>
        <p:sp>
          <p:nvSpPr>
            <p:cNvPr id="72" name="Google Shape;72;p8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" name="Google Shape;76;p8"/>
          <p:cNvGrpSpPr/>
          <p:nvPr/>
        </p:nvGrpSpPr>
        <p:grpSpPr>
          <a:xfrm rot="-1323342">
            <a:off x="5037010" y="358398"/>
            <a:ext cx="925806" cy="598563"/>
            <a:chOff x="3586125" y="4525175"/>
            <a:chExt cx="925825" cy="598575"/>
          </a:xfrm>
        </p:grpSpPr>
        <p:sp>
          <p:nvSpPr>
            <p:cNvPr id="77" name="Google Shape;77;p8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8"/>
          <p:cNvGrpSpPr/>
          <p:nvPr/>
        </p:nvGrpSpPr>
        <p:grpSpPr>
          <a:xfrm rot="-1466267">
            <a:off x="486063" y="442749"/>
            <a:ext cx="606443" cy="912814"/>
            <a:chOff x="4865150" y="3459975"/>
            <a:chExt cx="606450" cy="912825"/>
          </a:xfrm>
        </p:grpSpPr>
        <p:sp>
          <p:nvSpPr>
            <p:cNvPr id="82" name="Google Shape;82;p8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" name="Google Shape;86;p8"/>
          <p:cNvGrpSpPr/>
          <p:nvPr/>
        </p:nvGrpSpPr>
        <p:grpSpPr>
          <a:xfrm rot="3210428">
            <a:off x="1934375" y="4157654"/>
            <a:ext cx="925789" cy="598552"/>
            <a:chOff x="3586125" y="4525175"/>
            <a:chExt cx="925825" cy="598575"/>
          </a:xfrm>
        </p:grpSpPr>
        <p:sp>
          <p:nvSpPr>
            <p:cNvPr id="87" name="Google Shape;87;p8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9"/>
          <p:cNvSpPr txBox="1">
            <a:spLocks noGrp="1"/>
          </p:cNvSpPr>
          <p:nvPr>
            <p:ph type="title"/>
          </p:nvPr>
        </p:nvSpPr>
        <p:spPr>
          <a:xfrm>
            <a:off x="713225" y="736200"/>
            <a:ext cx="3090000" cy="12351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3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4" name="Google Shape;94;p9"/>
          <p:cNvSpPr txBox="1">
            <a:spLocks noGrp="1"/>
          </p:cNvSpPr>
          <p:nvPr>
            <p:ph type="subTitle" idx="1"/>
          </p:nvPr>
        </p:nvSpPr>
        <p:spPr>
          <a:xfrm>
            <a:off x="713225" y="2273850"/>
            <a:ext cx="4043100" cy="18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  <p:grpSp>
        <p:nvGrpSpPr>
          <p:cNvPr id="95" name="Google Shape;95;p9"/>
          <p:cNvGrpSpPr/>
          <p:nvPr/>
        </p:nvGrpSpPr>
        <p:grpSpPr>
          <a:xfrm rot="7443811" flipH="1">
            <a:off x="568911" y="3949142"/>
            <a:ext cx="606437" cy="912806"/>
            <a:chOff x="4865150" y="3459975"/>
            <a:chExt cx="606450" cy="912825"/>
          </a:xfrm>
        </p:grpSpPr>
        <p:sp>
          <p:nvSpPr>
            <p:cNvPr id="96" name="Google Shape;96;p9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"/>
          <p:cNvSpPr txBox="1">
            <a:spLocks noGrp="1"/>
          </p:cNvSpPr>
          <p:nvPr>
            <p:ph type="title"/>
          </p:nvPr>
        </p:nvSpPr>
        <p:spPr>
          <a:xfrm>
            <a:off x="6426000" y="539500"/>
            <a:ext cx="2004600" cy="16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6"/>
          <p:cNvSpPr txBox="1">
            <a:spLocks noGrp="1"/>
          </p:cNvSpPr>
          <p:nvPr>
            <p:ph type="ctrTitle"/>
          </p:nvPr>
        </p:nvSpPr>
        <p:spPr>
          <a:xfrm>
            <a:off x="860225" y="1032675"/>
            <a:ext cx="5166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dirty="0"/>
              <a:t>Project: PyGame “Small Bombers.py”</a:t>
            </a:r>
            <a:endParaRPr sz="4200" dirty="0"/>
          </a:p>
        </p:txBody>
      </p:sp>
      <p:sp>
        <p:nvSpPr>
          <p:cNvPr id="292" name="Google Shape;292;p26"/>
          <p:cNvSpPr txBox="1">
            <a:spLocks noGrp="1"/>
          </p:cNvSpPr>
          <p:nvPr>
            <p:ph type="subTitle" idx="1"/>
          </p:nvPr>
        </p:nvSpPr>
        <p:spPr>
          <a:xfrm>
            <a:off x="860225" y="3005438"/>
            <a:ext cx="5003100" cy="5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dirty="0">
                <a:latin typeface="Berlin Sans FB" panose="020E0602020502020306" pitchFamily="34" charset="0"/>
              </a:rPr>
              <a:t>Выполнил: Васильченко Михаил 10 класс</a:t>
            </a:r>
            <a:endParaRPr dirty="0">
              <a:latin typeface="Berlin Sans FB" panose="020E0602020502020306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93" name="Google Shape;293;p26"/>
          <p:cNvGrpSpPr/>
          <p:nvPr/>
        </p:nvGrpSpPr>
        <p:grpSpPr>
          <a:xfrm>
            <a:off x="5530297" y="996688"/>
            <a:ext cx="3351374" cy="4332348"/>
            <a:chOff x="5523175" y="536475"/>
            <a:chExt cx="1855175" cy="2398200"/>
          </a:xfrm>
        </p:grpSpPr>
        <p:sp>
          <p:nvSpPr>
            <p:cNvPr id="294" name="Google Shape;294;p26"/>
            <p:cNvSpPr/>
            <p:nvPr/>
          </p:nvSpPr>
          <p:spPr>
            <a:xfrm>
              <a:off x="5523175" y="686500"/>
              <a:ext cx="1855175" cy="2248175"/>
            </a:xfrm>
            <a:custGeom>
              <a:avLst/>
              <a:gdLst/>
              <a:ahLst/>
              <a:cxnLst/>
              <a:rect l="l" t="t" r="r" b="b"/>
              <a:pathLst>
                <a:path w="74207" h="89927" fill="none" extrusionOk="0">
                  <a:moveTo>
                    <a:pt x="71749" y="8995"/>
                  </a:moveTo>
                  <a:cubicBezTo>
                    <a:pt x="70048" y="5924"/>
                    <a:pt x="67244" y="3514"/>
                    <a:pt x="64062" y="2080"/>
                  </a:cubicBezTo>
                  <a:cubicBezTo>
                    <a:pt x="60802" y="599"/>
                    <a:pt x="57147" y="174"/>
                    <a:pt x="53635" y="867"/>
                  </a:cubicBezTo>
                  <a:cubicBezTo>
                    <a:pt x="49965" y="1592"/>
                    <a:pt x="46546" y="3435"/>
                    <a:pt x="43821" y="5939"/>
                  </a:cubicBezTo>
                  <a:cubicBezTo>
                    <a:pt x="42498" y="7152"/>
                    <a:pt x="41333" y="8523"/>
                    <a:pt x="40340" y="10035"/>
                  </a:cubicBezTo>
                  <a:cubicBezTo>
                    <a:pt x="40183" y="10287"/>
                    <a:pt x="40592" y="10539"/>
                    <a:pt x="40766" y="10271"/>
                  </a:cubicBezTo>
                  <a:cubicBezTo>
                    <a:pt x="44766" y="4175"/>
                    <a:pt x="52233" y="1"/>
                    <a:pt x="59620" y="1230"/>
                  </a:cubicBezTo>
                  <a:cubicBezTo>
                    <a:pt x="63086" y="1797"/>
                    <a:pt x="66283" y="3435"/>
                    <a:pt x="68788" y="5892"/>
                  </a:cubicBezTo>
                  <a:cubicBezTo>
                    <a:pt x="71465" y="8570"/>
                    <a:pt x="73293" y="12382"/>
                    <a:pt x="72930" y="16241"/>
                  </a:cubicBezTo>
                  <a:cubicBezTo>
                    <a:pt x="72741" y="18352"/>
                    <a:pt x="71733" y="20210"/>
                    <a:pt x="70347" y="21770"/>
                  </a:cubicBezTo>
                  <a:cubicBezTo>
                    <a:pt x="69607" y="22604"/>
                    <a:pt x="68788" y="23361"/>
                    <a:pt x="67921" y="24054"/>
                  </a:cubicBezTo>
                  <a:cubicBezTo>
                    <a:pt x="67984" y="23124"/>
                    <a:pt x="67937" y="22195"/>
                    <a:pt x="67780" y="21281"/>
                  </a:cubicBezTo>
                  <a:cubicBezTo>
                    <a:pt x="67181" y="17989"/>
                    <a:pt x="65023" y="14823"/>
                    <a:pt x="61747" y="13784"/>
                  </a:cubicBezTo>
                  <a:cubicBezTo>
                    <a:pt x="58864" y="12854"/>
                    <a:pt x="55289" y="13658"/>
                    <a:pt x="53351" y="16083"/>
                  </a:cubicBezTo>
                  <a:cubicBezTo>
                    <a:pt x="51335" y="18604"/>
                    <a:pt x="51729" y="22211"/>
                    <a:pt x="53587" y="24699"/>
                  </a:cubicBezTo>
                  <a:cubicBezTo>
                    <a:pt x="55777" y="27598"/>
                    <a:pt x="59494" y="28259"/>
                    <a:pt x="62865" y="27283"/>
                  </a:cubicBezTo>
                  <a:cubicBezTo>
                    <a:pt x="64456" y="26810"/>
                    <a:pt x="65952" y="26070"/>
                    <a:pt x="67307" y="25109"/>
                  </a:cubicBezTo>
                  <a:cubicBezTo>
                    <a:pt x="66882" y="27661"/>
                    <a:pt x="65574" y="30071"/>
                    <a:pt x="63889" y="32024"/>
                  </a:cubicBezTo>
                  <a:cubicBezTo>
                    <a:pt x="58675" y="38025"/>
                    <a:pt x="50390" y="39915"/>
                    <a:pt x="42829" y="40766"/>
                  </a:cubicBezTo>
                  <a:cubicBezTo>
                    <a:pt x="34512" y="41695"/>
                    <a:pt x="25770" y="41601"/>
                    <a:pt x="18052" y="45303"/>
                  </a:cubicBezTo>
                  <a:cubicBezTo>
                    <a:pt x="11720" y="48343"/>
                    <a:pt x="6553" y="53761"/>
                    <a:pt x="3718" y="60188"/>
                  </a:cubicBezTo>
                  <a:cubicBezTo>
                    <a:pt x="756" y="66835"/>
                    <a:pt x="0" y="75435"/>
                    <a:pt x="4568" y="81563"/>
                  </a:cubicBezTo>
                  <a:cubicBezTo>
                    <a:pt x="9436" y="88100"/>
                    <a:pt x="18004" y="89785"/>
                    <a:pt x="25676" y="89895"/>
                  </a:cubicBezTo>
                  <a:cubicBezTo>
                    <a:pt x="27897" y="89927"/>
                    <a:pt x="30117" y="89848"/>
                    <a:pt x="32338" y="89769"/>
                  </a:cubicBezTo>
                  <a:cubicBezTo>
                    <a:pt x="32653" y="89769"/>
                    <a:pt x="32653" y="89281"/>
                    <a:pt x="32338" y="89281"/>
                  </a:cubicBezTo>
                  <a:cubicBezTo>
                    <a:pt x="23848" y="89580"/>
                    <a:pt x="14271" y="89785"/>
                    <a:pt x="7404" y="83894"/>
                  </a:cubicBezTo>
                  <a:cubicBezTo>
                    <a:pt x="4316" y="81248"/>
                    <a:pt x="2473" y="77578"/>
                    <a:pt x="1969" y="73545"/>
                  </a:cubicBezTo>
                  <a:cubicBezTo>
                    <a:pt x="1481" y="69592"/>
                    <a:pt x="2158" y="65543"/>
                    <a:pt x="3545" y="61842"/>
                  </a:cubicBezTo>
                  <a:cubicBezTo>
                    <a:pt x="6207" y="54864"/>
                    <a:pt x="11389" y="49162"/>
                    <a:pt x="18052" y="45838"/>
                  </a:cubicBezTo>
                  <a:cubicBezTo>
                    <a:pt x="26054" y="41900"/>
                    <a:pt x="35205" y="42199"/>
                    <a:pt x="43853" y="41128"/>
                  </a:cubicBezTo>
                  <a:cubicBezTo>
                    <a:pt x="51524" y="40183"/>
                    <a:pt x="59888" y="38010"/>
                    <a:pt x="64866" y="31599"/>
                  </a:cubicBezTo>
                  <a:cubicBezTo>
                    <a:pt x="66409" y="29598"/>
                    <a:pt x="67528" y="27204"/>
                    <a:pt x="67858" y="24715"/>
                  </a:cubicBezTo>
                  <a:lnTo>
                    <a:pt x="68016" y="24589"/>
                  </a:lnTo>
                  <a:cubicBezTo>
                    <a:pt x="69528" y="23439"/>
                    <a:pt x="70930" y="22053"/>
                    <a:pt x="71954" y="20447"/>
                  </a:cubicBezTo>
                  <a:cubicBezTo>
                    <a:pt x="74206" y="16934"/>
                    <a:pt x="73702" y="12523"/>
                    <a:pt x="71749" y="8995"/>
                  </a:cubicBezTo>
                  <a:close/>
                  <a:moveTo>
                    <a:pt x="65889" y="25440"/>
                  </a:moveTo>
                  <a:cubicBezTo>
                    <a:pt x="62802" y="27235"/>
                    <a:pt x="58628" y="28165"/>
                    <a:pt x="55493" y="25912"/>
                  </a:cubicBezTo>
                  <a:cubicBezTo>
                    <a:pt x="52926" y="24054"/>
                    <a:pt x="51603" y="20242"/>
                    <a:pt x="53115" y="17312"/>
                  </a:cubicBezTo>
                  <a:cubicBezTo>
                    <a:pt x="54595" y="14492"/>
                    <a:pt x="58203" y="13374"/>
                    <a:pt x="61195" y="14114"/>
                  </a:cubicBezTo>
                  <a:cubicBezTo>
                    <a:pt x="64598" y="14965"/>
                    <a:pt x="66787" y="18210"/>
                    <a:pt x="67339" y="21533"/>
                  </a:cubicBezTo>
                  <a:cubicBezTo>
                    <a:pt x="67496" y="22494"/>
                    <a:pt x="67528" y="23471"/>
                    <a:pt x="67417" y="24447"/>
                  </a:cubicBezTo>
                  <a:cubicBezTo>
                    <a:pt x="66929" y="24794"/>
                    <a:pt x="66409" y="25140"/>
                    <a:pt x="65889" y="25440"/>
                  </a:cubicBezTo>
                  <a:close/>
                </a:path>
              </a:pathLst>
            </a:custGeom>
            <a:noFill/>
            <a:ln w="3937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6"/>
            <p:cNvSpPr/>
            <p:nvPr/>
          </p:nvSpPr>
          <p:spPr>
            <a:xfrm>
              <a:off x="6472200" y="834425"/>
              <a:ext cx="166600" cy="174625"/>
            </a:xfrm>
            <a:custGeom>
              <a:avLst/>
              <a:gdLst/>
              <a:ahLst/>
              <a:cxnLst/>
              <a:rect l="l" t="t" r="r" b="b"/>
              <a:pathLst>
                <a:path w="6664" h="6985" extrusionOk="0">
                  <a:moveTo>
                    <a:pt x="1386" y="0"/>
                  </a:moveTo>
                  <a:cubicBezTo>
                    <a:pt x="1261" y="0"/>
                    <a:pt x="1137" y="44"/>
                    <a:pt x="1040" y="133"/>
                  </a:cubicBezTo>
                  <a:lnTo>
                    <a:pt x="1" y="1093"/>
                  </a:lnTo>
                  <a:lnTo>
                    <a:pt x="5388" y="6984"/>
                  </a:lnTo>
                  <a:lnTo>
                    <a:pt x="6443" y="6024"/>
                  </a:lnTo>
                  <a:cubicBezTo>
                    <a:pt x="6648" y="5835"/>
                    <a:pt x="6664" y="5504"/>
                    <a:pt x="6475" y="5283"/>
                  </a:cubicBezTo>
                  <a:lnTo>
                    <a:pt x="1781" y="164"/>
                  </a:lnTo>
                  <a:cubicBezTo>
                    <a:pt x="1672" y="56"/>
                    <a:pt x="1528" y="0"/>
                    <a:pt x="1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6"/>
            <p:cNvSpPr/>
            <p:nvPr/>
          </p:nvSpPr>
          <p:spPr>
            <a:xfrm>
              <a:off x="5781100" y="536475"/>
              <a:ext cx="1068775" cy="1147125"/>
            </a:xfrm>
            <a:custGeom>
              <a:avLst/>
              <a:gdLst/>
              <a:ahLst/>
              <a:cxnLst/>
              <a:rect l="l" t="t" r="r" b="b"/>
              <a:pathLst>
                <a:path w="42751" h="45885" fill="none" extrusionOk="0">
                  <a:moveTo>
                    <a:pt x="39143" y="25565"/>
                  </a:moveTo>
                  <a:lnTo>
                    <a:pt x="21454" y="6285"/>
                  </a:lnTo>
                  <a:cubicBezTo>
                    <a:pt x="15705" y="1"/>
                    <a:pt x="5325" y="2237"/>
                    <a:pt x="2663" y="10334"/>
                  </a:cubicBezTo>
                  <a:cubicBezTo>
                    <a:pt x="1" y="18430"/>
                    <a:pt x="7042" y="26385"/>
                    <a:pt x="15390" y="24746"/>
                  </a:cubicBezTo>
                  <a:lnTo>
                    <a:pt x="20226" y="30023"/>
                  </a:lnTo>
                  <a:cubicBezTo>
                    <a:pt x="17879" y="38198"/>
                    <a:pt x="25203" y="45885"/>
                    <a:pt x="33489" y="43932"/>
                  </a:cubicBezTo>
                  <a:cubicBezTo>
                    <a:pt x="37332" y="43034"/>
                    <a:pt x="40419" y="40151"/>
                    <a:pt x="41585" y="36371"/>
                  </a:cubicBezTo>
                  <a:cubicBezTo>
                    <a:pt x="42751" y="32591"/>
                    <a:pt x="41821" y="28479"/>
                    <a:pt x="39143" y="25565"/>
                  </a:cubicBezTo>
                  <a:close/>
                </a:path>
              </a:pathLst>
            </a:custGeom>
            <a:noFill/>
            <a:ln w="4922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6"/>
            <p:cNvSpPr/>
            <p:nvPr/>
          </p:nvSpPr>
          <p:spPr>
            <a:xfrm>
              <a:off x="6588575" y="1249725"/>
              <a:ext cx="97100" cy="91000"/>
            </a:xfrm>
            <a:custGeom>
              <a:avLst/>
              <a:gdLst/>
              <a:ahLst/>
              <a:cxnLst/>
              <a:rect l="l" t="t" r="r" b="b"/>
              <a:pathLst>
                <a:path w="3884" h="3640" extrusionOk="0">
                  <a:moveTo>
                    <a:pt x="1881" y="0"/>
                  </a:moveTo>
                  <a:cubicBezTo>
                    <a:pt x="975" y="0"/>
                    <a:pt x="97" y="679"/>
                    <a:pt x="56" y="1745"/>
                  </a:cubicBezTo>
                  <a:cubicBezTo>
                    <a:pt x="1" y="2864"/>
                    <a:pt x="917" y="3640"/>
                    <a:pt x="1882" y="3640"/>
                  </a:cubicBezTo>
                  <a:cubicBezTo>
                    <a:pt x="2302" y="3640"/>
                    <a:pt x="2732" y="3493"/>
                    <a:pt x="3096" y="3163"/>
                  </a:cubicBezTo>
                  <a:cubicBezTo>
                    <a:pt x="3836" y="2485"/>
                    <a:pt x="3883" y="1336"/>
                    <a:pt x="3206" y="595"/>
                  </a:cubicBezTo>
                  <a:cubicBezTo>
                    <a:pt x="2833" y="185"/>
                    <a:pt x="2353" y="0"/>
                    <a:pt x="18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6"/>
            <p:cNvSpPr/>
            <p:nvPr/>
          </p:nvSpPr>
          <p:spPr>
            <a:xfrm>
              <a:off x="6436850" y="1388850"/>
              <a:ext cx="96825" cy="91125"/>
            </a:xfrm>
            <a:custGeom>
              <a:avLst/>
              <a:gdLst/>
              <a:ahLst/>
              <a:cxnLst/>
              <a:rect l="l" t="t" r="r" b="b"/>
              <a:pathLst>
                <a:path w="3873" h="3645" extrusionOk="0">
                  <a:moveTo>
                    <a:pt x="1865" y="0"/>
                  </a:moveTo>
                  <a:cubicBezTo>
                    <a:pt x="958" y="0"/>
                    <a:pt x="86" y="678"/>
                    <a:pt x="44" y="1740"/>
                  </a:cubicBezTo>
                  <a:cubicBezTo>
                    <a:pt x="1" y="2868"/>
                    <a:pt x="915" y="3645"/>
                    <a:pt x="1878" y="3645"/>
                  </a:cubicBezTo>
                  <a:cubicBezTo>
                    <a:pt x="2302" y="3645"/>
                    <a:pt x="2735" y="3495"/>
                    <a:pt x="3100" y="3158"/>
                  </a:cubicBezTo>
                  <a:cubicBezTo>
                    <a:pt x="3825" y="2481"/>
                    <a:pt x="3872" y="1331"/>
                    <a:pt x="3210" y="606"/>
                  </a:cubicBezTo>
                  <a:cubicBezTo>
                    <a:pt x="2830" y="188"/>
                    <a:pt x="2343" y="0"/>
                    <a:pt x="1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6"/>
            <p:cNvSpPr/>
            <p:nvPr/>
          </p:nvSpPr>
          <p:spPr>
            <a:xfrm>
              <a:off x="6568350" y="1394900"/>
              <a:ext cx="121250" cy="91025"/>
            </a:xfrm>
            <a:custGeom>
              <a:avLst/>
              <a:gdLst/>
              <a:ahLst/>
              <a:cxnLst/>
              <a:rect l="l" t="t" r="r" b="b"/>
              <a:pathLst>
                <a:path w="4850" h="3641" extrusionOk="0">
                  <a:moveTo>
                    <a:pt x="2425" y="1"/>
                  </a:moveTo>
                  <a:cubicBezTo>
                    <a:pt x="852" y="1"/>
                    <a:pt x="0" y="1880"/>
                    <a:pt x="1085" y="3058"/>
                  </a:cubicBezTo>
                  <a:cubicBezTo>
                    <a:pt x="1445" y="3443"/>
                    <a:pt x="1937" y="3641"/>
                    <a:pt x="2431" y="3641"/>
                  </a:cubicBezTo>
                  <a:cubicBezTo>
                    <a:pt x="2868" y="3641"/>
                    <a:pt x="3305" y="3486"/>
                    <a:pt x="3653" y="3168"/>
                  </a:cubicBezTo>
                  <a:cubicBezTo>
                    <a:pt x="4850" y="2081"/>
                    <a:pt x="4125" y="81"/>
                    <a:pt x="2503" y="2"/>
                  </a:cubicBezTo>
                  <a:cubicBezTo>
                    <a:pt x="2477" y="1"/>
                    <a:pt x="2451" y="1"/>
                    <a:pt x="24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6"/>
            <p:cNvSpPr/>
            <p:nvPr/>
          </p:nvSpPr>
          <p:spPr>
            <a:xfrm>
              <a:off x="6429325" y="1243300"/>
              <a:ext cx="120875" cy="90875"/>
            </a:xfrm>
            <a:custGeom>
              <a:avLst/>
              <a:gdLst/>
              <a:ahLst/>
              <a:cxnLst/>
              <a:rect l="l" t="t" r="r" b="b"/>
              <a:pathLst>
                <a:path w="4835" h="3635" extrusionOk="0">
                  <a:moveTo>
                    <a:pt x="2426" y="0"/>
                  </a:moveTo>
                  <a:cubicBezTo>
                    <a:pt x="853" y="0"/>
                    <a:pt x="1" y="1880"/>
                    <a:pt x="1086" y="3058"/>
                  </a:cubicBezTo>
                  <a:cubicBezTo>
                    <a:pt x="1444" y="3440"/>
                    <a:pt x="1929" y="3634"/>
                    <a:pt x="2417" y="3634"/>
                  </a:cubicBezTo>
                  <a:cubicBezTo>
                    <a:pt x="2852" y="3634"/>
                    <a:pt x="3288" y="3480"/>
                    <a:pt x="3637" y="3168"/>
                  </a:cubicBezTo>
                  <a:cubicBezTo>
                    <a:pt x="4835" y="2065"/>
                    <a:pt x="4110" y="80"/>
                    <a:pt x="2503" y="2"/>
                  </a:cubicBezTo>
                  <a:cubicBezTo>
                    <a:pt x="2477" y="1"/>
                    <a:pt x="2451" y="0"/>
                    <a:pt x="2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6"/>
            <p:cNvSpPr/>
            <p:nvPr/>
          </p:nvSpPr>
          <p:spPr>
            <a:xfrm>
              <a:off x="5988250" y="757275"/>
              <a:ext cx="235900" cy="232200"/>
            </a:xfrm>
            <a:custGeom>
              <a:avLst/>
              <a:gdLst/>
              <a:ahLst/>
              <a:cxnLst/>
              <a:rect l="l" t="t" r="r" b="b"/>
              <a:pathLst>
                <a:path w="9436" h="9288" extrusionOk="0">
                  <a:moveTo>
                    <a:pt x="2800" y="1"/>
                  </a:moveTo>
                  <a:cubicBezTo>
                    <a:pt x="2633" y="1"/>
                    <a:pt x="2465" y="60"/>
                    <a:pt x="2331" y="178"/>
                  </a:cubicBezTo>
                  <a:lnTo>
                    <a:pt x="473" y="1880"/>
                  </a:lnTo>
                  <a:cubicBezTo>
                    <a:pt x="189" y="2147"/>
                    <a:pt x="173" y="2588"/>
                    <a:pt x="425" y="2872"/>
                  </a:cubicBezTo>
                  <a:lnTo>
                    <a:pt x="1937" y="4526"/>
                  </a:lnTo>
                  <a:lnTo>
                    <a:pt x="299" y="6038"/>
                  </a:lnTo>
                  <a:cubicBezTo>
                    <a:pt x="16" y="6306"/>
                    <a:pt x="0" y="6731"/>
                    <a:pt x="252" y="7015"/>
                  </a:cubicBezTo>
                  <a:lnTo>
                    <a:pt x="1953" y="8889"/>
                  </a:lnTo>
                  <a:cubicBezTo>
                    <a:pt x="2093" y="9037"/>
                    <a:pt x="2280" y="9112"/>
                    <a:pt x="2467" y="9112"/>
                  </a:cubicBezTo>
                  <a:cubicBezTo>
                    <a:pt x="2638" y="9112"/>
                    <a:pt x="2810" y="9049"/>
                    <a:pt x="2946" y="8921"/>
                  </a:cubicBezTo>
                  <a:lnTo>
                    <a:pt x="4600" y="7408"/>
                  </a:lnTo>
                  <a:lnTo>
                    <a:pt x="6112" y="9062"/>
                  </a:lnTo>
                  <a:cubicBezTo>
                    <a:pt x="6253" y="9213"/>
                    <a:pt x="6439" y="9288"/>
                    <a:pt x="6625" y="9288"/>
                  </a:cubicBezTo>
                  <a:cubicBezTo>
                    <a:pt x="6790" y="9288"/>
                    <a:pt x="6955" y="9228"/>
                    <a:pt x="7088" y="9110"/>
                  </a:cubicBezTo>
                  <a:lnTo>
                    <a:pt x="8947" y="7393"/>
                  </a:lnTo>
                  <a:cubicBezTo>
                    <a:pt x="9230" y="7141"/>
                    <a:pt x="9262" y="6700"/>
                    <a:pt x="8994" y="6416"/>
                  </a:cubicBezTo>
                  <a:lnTo>
                    <a:pt x="7482" y="4762"/>
                  </a:lnTo>
                  <a:lnTo>
                    <a:pt x="9136" y="3250"/>
                  </a:lnTo>
                  <a:cubicBezTo>
                    <a:pt x="9420" y="2982"/>
                    <a:pt x="9435" y="2541"/>
                    <a:pt x="9167" y="2258"/>
                  </a:cubicBezTo>
                  <a:lnTo>
                    <a:pt x="7466" y="399"/>
                  </a:lnTo>
                  <a:cubicBezTo>
                    <a:pt x="7333" y="249"/>
                    <a:pt x="7146" y="174"/>
                    <a:pt x="6959" y="174"/>
                  </a:cubicBezTo>
                  <a:cubicBezTo>
                    <a:pt x="6791" y="174"/>
                    <a:pt x="6623" y="233"/>
                    <a:pt x="6490" y="352"/>
                  </a:cubicBezTo>
                  <a:lnTo>
                    <a:pt x="4836" y="1880"/>
                  </a:lnTo>
                  <a:lnTo>
                    <a:pt x="3308" y="226"/>
                  </a:lnTo>
                  <a:cubicBezTo>
                    <a:pt x="3174" y="76"/>
                    <a:pt x="2988" y="1"/>
                    <a:pt x="2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" name="Google Shape;302;p26"/>
          <p:cNvGrpSpPr/>
          <p:nvPr/>
        </p:nvGrpSpPr>
        <p:grpSpPr>
          <a:xfrm rot="1568536">
            <a:off x="7561330" y="4232467"/>
            <a:ext cx="925447" cy="598598"/>
            <a:chOff x="3765675" y="2533375"/>
            <a:chExt cx="925450" cy="598600"/>
          </a:xfrm>
        </p:grpSpPr>
        <p:sp>
          <p:nvSpPr>
            <p:cNvPr id="303" name="Google Shape;303;p26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6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6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6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" name="Google Shape;307;p26"/>
          <p:cNvGrpSpPr/>
          <p:nvPr/>
        </p:nvGrpSpPr>
        <p:grpSpPr>
          <a:xfrm rot="-1323342">
            <a:off x="4960810" y="282198"/>
            <a:ext cx="925806" cy="598563"/>
            <a:chOff x="3586125" y="4525175"/>
            <a:chExt cx="925825" cy="598575"/>
          </a:xfrm>
        </p:grpSpPr>
        <p:sp>
          <p:nvSpPr>
            <p:cNvPr id="308" name="Google Shape;308;p26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6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2" name="Google Shape;312;p26"/>
          <p:cNvGrpSpPr/>
          <p:nvPr/>
        </p:nvGrpSpPr>
        <p:grpSpPr>
          <a:xfrm rot="-1466267">
            <a:off x="409863" y="366549"/>
            <a:ext cx="606443" cy="912814"/>
            <a:chOff x="4865150" y="3459975"/>
            <a:chExt cx="606450" cy="912825"/>
          </a:xfrm>
        </p:grpSpPr>
        <p:sp>
          <p:nvSpPr>
            <p:cNvPr id="313" name="Google Shape;313;p26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6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6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6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" name="Google Shape;317;p26"/>
          <p:cNvGrpSpPr/>
          <p:nvPr/>
        </p:nvGrpSpPr>
        <p:grpSpPr>
          <a:xfrm rot="3210428">
            <a:off x="1705775" y="4232479"/>
            <a:ext cx="925789" cy="598552"/>
            <a:chOff x="3586125" y="4525175"/>
            <a:chExt cx="925825" cy="598575"/>
          </a:xfrm>
        </p:grpSpPr>
        <p:sp>
          <p:nvSpPr>
            <p:cNvPr id="318" name="Google Shape;318;p26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6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6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6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5"/>
          <p:cNvSpPr txBox="1">
            <a:spLocks noGrp="1"/>
          </p:cNvSpPr>
          <p:nvPr>
            <p:ph type="subTitle" idx="1"/>
          </p:nvPr>
        </p:nvSpPr>
        <p:spPr>
          <a:xfrm>
            <a:off x="2000250" y="4586613"/>
            <a:ext cx="51435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Structure file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8" name="Google Shape;498;p35"/>
          <p:cNvGrpSpPr/>
          <p:nvPr/>
        </p:nvGrpSpPr>
        <p:grpSpPr>
          <a:xfrm rot="-1466279">
            <a:off x="992501" y="1209731"/>
            <a:ext cx="865901" cy="1303349"/>
            <a:chOff x="4865150" y="3459975"/>
            <a:chExt cx="606450" cy="912825"/>
          </a:xfrm>
        </p:grpSpPr>
        <p:sp>
          <p:nvSpPr>
            <p:cNvPr id="499" name="Google Shape;499;p35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5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5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5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3" name="Google Shape;503;p35"/>
          <p:cNvGrpSpPr/>
          <p:nvPr/>
        </p:nvGrpSpPr>
        <p:grpSpPr>
          <a:xfrm rot="-2327109">
            <a:off x="7032889" y="439247"/>
            <a:ext cx="1321928" cy="854668"/>
            <a:chOff x="3586125" y="4525175"/>
            <a:chExt cx="925825" cy="598575"/>
          </a:xfrm>
        </p:grpSpPr>
        <p:sp>
          <p:nvSpPr>
            <p:cNvPr id="504" name="Google Shape;504;p35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5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5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5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8" name="Google Shape;508;p35"/>
          <p:cNvSpPr/>
          <p:nvPr/>
        </p:nvSpPr>
        <p:spPr>
          <a:xfrm>
            <a:off x="3109038" y="1159875"/>
            <a:ext cx="2925900" cy="35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35"/>
          <p:cNvSpPr txBox="1"/>
          <p:nvPr/>
        </p:nvSpPr>
        <p:spPr>
          <a:xfrm>
            <a:off x="698625" y="473400"/>
            <a:ext cx="4533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rPr>
              <a:t>Send data to Scoring.json</a:t>
            </a:r>
            <a:endParaRPr sz="200" b="1">
              <a:solidFill>
                <a:schemeClr val="dk1"/>
              </a:solidFill>
              <a:latin typeface="Hind Siliguri"/>
              <a:ea typeface="Hind Siliguri"/>
              <a:cs typeface="Hind Siliguri"/>
              <a:sym typeface="Hind Siliguri"/>
            </a:endParaRPr>
          </a:p>
        </p:txBody>
      </p:sp>
      <p:pic>
        <p:nvPicPr>
          <p:cNvPr id="510" name="Google Shape;51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5000" y="1236425"/>
            <a:ext cx="2754000" cy="335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6"/>
          <p:cNvSpPr txBox="1">
            <a:spLocks noGrp="1"/>
          </p:cNvSpPr>
          <p:nvPr>
            <p:ph type="title"/>
          </p:nvPr>
        </p:nvSpPr>
        <p:spPr>
          <a:xfrm>
            <a:off x="729950" y="485375"/>
            <a:ext cx="2828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Menu()</a:t>
            </a:r>
            <a:endParaRPr sz="2000"/>
          </a:p>
        </p:txBody>
      </p:sp>
      <p:sp>
        <p:nvSpPr>
          <p:cNvPr id="516" name="Google Shape;516;p36"/>
          <p:cNvSpPr/>
          <p:nvPr/>
        </p:nvSpPr>
        <p:spPr>
          <a:xfrm rot="-2700000">
            <a:off x="4288251" y="1727213"/>
            <a:ext cx="778525" cy="778525"/>
          </a:xfrm>
          <a:prstGeom prst="roundRect">
            <a:avLst>
              <a:gd name="adj" fmla="val 1186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36"/>
          <p:cNvSpPr/>
          <p:nvPr/>
        </p:nvSpPr>
        <p:spPr>
          <a:xfrm rot="-2700000">
            <a:off x="4869263" y="2359738"/>
            <a:ext cx="778525" cy="778525"/>
          </a:xfrm>
          <a:prstGeom prst="roundRect">
            <a:avLst>
              <a:gd name="adj" fmla="val 1186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36"/>
          <p:cNvSpPr/>
          <p:nvPr/>
        </p:nvSpPr>
        <p:spPr>
          <a:xfrm rot="-2700000">
            <a:off x="5076321" y="2566779"/>
            <a:ext cx="364443" cy="364443"/>
          </a:xfrm>
          <a:prstGeom prst="ellipse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36"/>
          <p:cNvSpPr/>
          <p:nvPr/>
        </p:nvSpPr>
        <p:spPr>
          <a:xfrm rot="-2700000">
            <a:off x="3717127" y="2359737"/>
            <a:ext cx="778525" cy="778525"/>
          </a:xfrm>
          <a:prstGeom prst="roundRect">
            <a:avLst>
              <a:gd name="adj" fmla="val 1186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36"/>
          <p:cNvSpPr/>
          <p:nvPr/>
        </p:nvSpPr>
        <p:spPr>
          <a:xfrm rot="-2700000">
            <a:off x="4318714" y="2980537"/>
            <a:ext cx="778525" cy="778525"/>
          </a:xfrm>
          <a:prstGeom prst="roundRect">
            <a:avLst>
              <a:gd name="adj" fmla="val 1186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36"/>
          <p:cNvSpPr/>
          <p:nvPr/>
        </p:nvSpPr>
        <p:spPr>
          <a:xfrm>
            <a:off x="4495275" y="1883900"/>
            <a:ext cx="364500" cy="364500"/>
          </a:xfrm>
          <a:prstGeom prst="triangle">
            <a:avLst>
              <a:gd name="adj" fmla="val 50000"/>
            </a:avLst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6"/>
          <p:cNvSpPr/>
          <p:nvPr/>
        </p:nvSpPr>
        <p:spPr>
          <a:xfrm>
            <a:off x="3919200" y="2566750"/>
            <a:ext cx="364500" cy="3645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3" name="Google Shape;523;p36"/>
          <p:cNvGrpSpPr/>
          <p:nvPr/>
        </p:nvGrpSpPr>
        <p:grpSpPr>
          <a:xfrm rot="-2700000">
            <a:off x="4521540" y="3183358"/>
            <a:ext cx="372896" cy="372896"/>
            <a:chOff x="3944150" y="3012725"/>
            <a:chExt cx="372900" cy="372900"/>
          </a:xfrm>
        </p:grpSpPr>
        <p:cxnSp>
          <p:nvCxnSpPr>
            <p:cNvPr id="524" name="Google Shape;524;p36"/>
            <p:cNvCxnSpPr/>
            <p:nvPr/>
          </p:nvCxnSpPr>
          <p:spPr>
            <a:xfrm rot="10800000">
              <a:off x="3944150" y="3199175"/>
              <a:ext cx="372900" cy="0"/>
            </a:xfrm>
            <a:prstGeom prst="straightConnector1">
              <a:avLst/>
            </a:prstGeom>
            <a:noFill/>
            <a:ln w="76200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5" name="Google Shape;525;p36"/>
            <p:cNvCxnSpPr/>
            <p:nvPr/>
          </p:nvCxnSpPr>
          <p:spPr>
            <a:xfrm rot="5400000">
              <a:off x="3944150" y="3199175"/>
              <a:ext cx="372900" cy="0"/>
            </a:xfrm>
            <a:prstGeom prst="straightConnector1">
              <a:avLst/>
            </a:prstGeom>
            <a:noFill/>
            <a:ln w="76200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26" name="Google Shape;526;p36"/>
          <p:cNvSpPr txBox="1">
            <a:spLocks noGrp="1"/>
          </p:cNvSpPr>
          <p:nvPr>
            <p:ph type="subTitle" idx="4"/>
          </p:nvPr>
        </p:nvSpPr>
        <p:spPr>
          <a:xfrm>
            <a:off x="561188" y="3481602"/>
            <a:ext cx="2512500" cy="8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Initialize game menu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36"/>
          <p:cNvSpPr/>
          <p:nvPr/>
        </p:nvSpPr>
        <p:spPr>
          <a:xfrm>
            <a:off x="5860150" y="2491300"/>
            <a:ext cx="3195900" cy="246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36"/>
          <p:cNvSpPr/>
          <p:nvPr/>
        </p:nvSpPr>
        <p:spPr>
          <a:xfrm>
            <a:off x="140000" y="1256200"/>
            <a:ext cx="3354900" cy="2225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36"/>
          <p:cNvSpPr txBox="1"/>
          <p:nvPr/>
        </p:nvSpPr>
        <p:spPr>
          <a:xfrm>
            <a:off x="6228400" y="2108625"/>
            <a:ext cx="2574900" cy="9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Menu in game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30" name="Google Shape;53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600" y="1315550"/>
            <a:ext cx="3195825" cy="210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1063" y="2555025"/>
            <a:ext cx="3060637" cy="2341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7"/>
          <p:cNvSpPr txBox="1">
            <a:spLocks noGrp="1"/>
          </p:cNvSpPr>
          <p:nvPr>
            <p:ph type="title"/>
          </p:nvPr>
        </p:nvSpPr>
        <p:spPr>
          <a:xfrm>
            <a:off x="713200" y="4900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Difficulties</a:t>
            </a:r>
            <a:endParaRPr sz="2000"/>
          </a:p>
        </p:txBody>
      </p:sp>
      <p:sp>
        <p:nvSpPr>
          <p:cNvPr id="537" name="Google Shape;537;p37"/>
          <p:cNvSpPr txBox="1">
            <a:spLocks noGrp="1"/>
          </p:cNvSpPr>
          <p:nvPr>
            <p:ph type="subTitle" idx="1"/>
          </p:nvPr>
        </p:nvSpPr>
        <p:spPr>
          <a:xfrm>
            <a:off x="543575" y="2191800"/>
            <a:ext cx="2499000" cy="6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/>
              <a:t>Отправка данных в файл </a:t>
            </a:r>
            <a:r>
              <a:rPr lang="en" sz="1700" b="1"/>
              <a:t>(исправлено)</a:t>
            </a:r>
            <a:endParaRPr sz="17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sp>
        <p:nvSpPr>
          <p:cNvPr id="538" name="Google Shape;538;p37"/>
          <p:cNvSpPr txBox="1">
            <a:spLocks noGrp="1"/>
          </p:cNvSpPr>
          <p:nvPr>
            <p:ph type="subTitle" idx="4"/>
          </p:nvPr>
        </p:nvSpPr>
        <p:spPr>
          <a:xfrm>
            <a:off x="3275475" y="2071675"/>
            <a:ext cx="2748300" cy="6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/>
              <a:t>Переход на главное меню после проигрыша</a:t>
            </a:r>
            <a:r>
              <a:rPr lang="en" sz="1700" b="1"/>
              <a:t> (не исправлено)</a:t>
            </a:r>
            <a:endParaRPr sz="17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</p:txBody>
      </p:sp>
      <p:sp>
        <p:nvSpPr>
          <p:cNvPr id="539" name="Google Shape;539;p37"/>
          <p:cNvSpPr txBox="1">
            <a:spLocks noGrp="1"/>
          </p:cNvSpPr>
          <p:nvPr>
            <p:ph type="subTitle" idx="6"/>
          </p:nvPr>
        </p:nvSpPr>
        <p:spPr>
          <a:xfrm>
            <a:off x="6213878" y="2223599"/>
            <a:ext cx="2126100" cy="6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/>
              <a:t>Кнопка “Пауза” </a:t>
            </a:r>
            <a:r>
              <a:rPr lang="en" sz="1700" b="1"/>
              <a:t>(исправлено)</a:t>
            </a:r>
            <a:endParaRPr sz="17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37"/>
          <p:cNvSpPr/>
          <p:nvPr/>
        </p:nvSpPr>
        <p:spPr>
          <a:xfrm>
            <a:off x="1575427" y="1651979"/>
            <a:ext cx="435300" cy="419700"/>
          </a:xfrm>
          <a:prstGeom prst="roundRect">
            <a:avLst>
              <a:gd name="adj" fmla="val 11862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37"/>
          <p:cNvSpPr/>
          <p:nvPr/>
        </p:nvSpPr>
        <p:spPr>
          <a:xfrm>
            <a:off x="4387575" y="1651975"/>
            <a:ext cx="435300" cy="419700"/>
          </a:xfrm>
          <a:prstGeom prst="roundRect">
            <a:avLst>
              <a:gd name="adj" fmla="val 11862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37"/>
          <p:cNvSpPr/>
          <p:nvPr/>
        </p:nvSpPr>
        <p:spPr>
          <a:xfrm>
            <a:off x="7059277" y="1651979"/>
            <a:ext cx="435300" cy="419700"/>
          </a:xfrm>
          <a:prstGeom prst="roundRect">
            <a:avLst>
              <a:gd name="adj" fmla="val 11862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8"/>
          <p:cNvSpPr txBox="1">
            <a:spLocks noGrp="1"/>
          </p:cNvSpPr>
          <p:nvPr>
            <p:ph type="title"/>
          </p:nvPr>
        </p:nvSpPr>
        <p:spPr>
          <a:xfrm>
            <a:off x="713250" y="48017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Disadvantages</a:t>
            </a:r>
            <a:endParaRPr sz="1200"/>
          </a:p>
        </p:txBody>
      </p:sp>
      <p:sp>
        <p:nvSpPr>
          <p:cNvPr id="548" name="Google Shape;548;p38"/>
          <p:cNvSpPr txBox="1">
            <a:spLocks noGrp="1"/>
          </p:cNvSpPr>
          <p:nvPr>
            <p:ph type="subTitle" idx="1"/>
          </p:nvPr>
        </p:nvSpPr>
        <p:spPr>
          <a:xfrm>
            <a:off x="543575" y="2191800"/>
            <a:ext cx="2499000" cy="6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Простота прохождения игры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sp>
        <p:nvSpPr>
          <p:cNvPr id="549" name="Google Shape;549;p38"/>
          <p:cNvSpPr txBox="1">
            <a:spLocks noGrp="1"/>
          </p:cNvSpPr>
          <p:nvPr>
            <p:ph type="subTitle" idx="4"/>
          </p:nvPr>
        </p:nvSpPr>
        <p:spPr>
          <a:xfrm>
            <a:off x="3254075" y="2223600"/>
            <a:ext cx="2748300" cy="6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Функциональность злодеев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</p:txBody>
      </p:sp>
      <p:sp>
        <p:nvSpPr>
          <p:cNvPr id="550" name="Google Shape;550;p38"/>
          <p:cNvSpPr txBox="1">
            <a:spLocks noGrp="1"/>
          </p:cNvSpPr>
          <p:nvPr>
            <p:ph type="subTitle" idx="6"/>
          </p:nvPr>
        </p:nvSpPr>
        <p:spPr>
          <a:xfrm>
            <a:off x="6213878" y="2223599"/>
            <a:ext cx="2126100" cy="6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Главное Меню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</p:txBody>
      </p:sp>
      <p:sp>
        <p:nvSpPr>
          <p:cNvPr id="551" name="Google Shape;551;p38"/>
          <p:cNvSpPr/>
          <p:nvPr/>
        </p:nvSpPr>
        <p:spPr>
          <a:xfrm>
            <a:off x="4354352" y="1651979"/>
            <a:ext cx="435300" cy="419700"/>
          </a:xfrm>
          <a:prstGeom prst="roundRect">
            <a:avLst>
              <a:gd name="adj" fmla="val 11862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38"/>
          <p:cNvSpPr/>
          <p:nvPr/>
        </p:nvSpPr>
        <p:spPr>
          <a:xfrm>
            <a:off x="1575425" y="1651975"/>
            <a:ext cx="435300" cy="419700"/>
          </a:xfrm>
          <a:prstGeom prst="roundRect">
            <a:avLst>
              <a:gd name="adj" fmla="val 11862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38"/>
          <p:cNvSpPr/>
          <p:nvPr/>
        </p:nvSpPr>
        <p:spPr>
          <a:xfrm>
            <a:off x="7059275" y="1651975"/>
            <a:ext cx="435300" cy="419700"/>
          </a:xfrm>
          <a:prstGeom prst="roundRect">
            <a:avLst>
              <a:gd name="adj" fmla="val 11862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9"/>
          <p:cNvSpPr txBox="1">
            <a:spLocks noGrp="1"/>
          </p:cNvSpPr>
          <p:nvPr>
            <p:ph type="title"/>
          </p:nvPr>
        </p:nvSpPr>
        <p:spPr>
          <a:xfrm>
            <a:off x="713225" y="5593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future of project</a:t>
            </a:r>
            <a:endParaRPr sz="2000"/>
          </a:p>
        </p:txBody>
      </p:sp>
      <p:sp>
        <p:nvSpPr>
          <p:cNvPr id="559" name="Google Shape;559;p39"/>
          <p:cNvSpPr txBox="1">
            <a:spLocks noGrp="1"/>
          </p:cNvSpPr>
          <p:nvPr>
            <p:ph type="subTitle" idx="1"/>
          </p:nvPr>
        </p:nvSpPr>
        <p:spPr>
          <a:xfrm>
            <a:off x="1079068" y="1902747"/>
            <a:ext cx="2285100" cy="8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Классификация злодеев</a:t>
            </a:r>
            <a:endParaRPr sz="800" dirty="0"/>
          </a:p>
        </p:txBody>
      </p:sp>
      <p:sp>
        <p:nvSpPr>
          <p:cNvPr id="560" name="Google Shape;560;p39"/>
          <p:cNvSpPr txBox="1">
            <a:spLocks noGrp="1"/>
          </p:cNvSpPr>
          <p:nvPr>
            <p:ph type="subTitle" idx="6"/>
          </p:nvPr>
        </p:nvSpPr>
        <p:spPr>
          <a:xfrm>
            <a:off x="2542723" y="3215045"/>
            <a:ext cx="805141" cy="8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Боссы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1" name="Google Shape;561;p39"/>
          <p:cNvSpPr/>
          <p:nvPr/>
        </p:nvSpPr>
        <p:spPr>
          <a:xfrm>
            <a:off x="3547325" y="1902738"/>
            <a:ext cx="561000" cy="561000"/>
          </a:xfrm>
          <a:prstGeom prst="roundRect">
            <a:avLst>
              <a:gd name="adj" fmla="val 11862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39"/>
          <p:cNvSpPr/>
          <p:nvPr/>
        </p:nvSpPr>
        <p:spPr>
          <a:xfrm>
            <a:off x="3547325" y="3305838"/>
            <a:ext cx="561000" cy="561000"/>
          </a:xfrm>
          <a:prstGeom prst="roundRect">
            <a:avLst>
              <a:gd name="adj" fmla="val 11862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39"/>
          <p:cNvSpPr/>
          <p:nvPr/>
        </p:nvSpPr>
        <p:spPr>
          <a:xfrm>
            <a:off x="5052000" y="1902738"/>
            <a:ext cx="561000" cy="561000"/>
          </a:xfrm>
          <a:prstGeom prst="roundRect">
            <a:avLst>
              <a:gd name="adj" fmla="val 11862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39"/>
          <p:cNvSpPr/>
          <p:nvPr/>
        </p:nvSpPr>
        <p:spPr>
          <a:xfrm>
            <a:off x="5052000" y="3305838"/>
            <a:ext cx="561000" cy="561000"/>
          </a:xfrm>
          <a:prstGeom prst="roundRect">
            <a:avLst>
              <a:gd name="adj" fmla="val 11862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39"/>
          <p:cNvSpPr/>
          <p:nvPr/>
        </p:nvSpPr>
        <p:spPr>
          <a:xfrm>
            <a:off x="5052000" y="2604288"/>
            <a:ext cx="561000" cy="561000"/>
          </a:xfrm>
          <a:prstGeom prst="roundRect">
            <a:avLst>
              <a:gd name="adj" fmla="val 11862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39"/>
          <p:cNvSpPr/>
          <p:nvPr/>
        </p:nvSpPr>
        <p:spPr>
          <a:xfrm>
            <a:off x="4291475" y="1902738"/>
            <a:ext cx="561000" cy="561000"/>
          </a:xfrm>
          <a:prstGeom prst="roundRect">
            <a:avLst>
              <a:gd name="adj" fmla="val 11862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39"/>
          <p:cNvSpPr/>
          <p:nvPr/>
        </p:nvSpPr>
        <p:spPr>
          <a:xfrm>
            <a:off x="4299663" y="3305838"/>
            <a:ext cx="561000" cy="561000"/>
          </a:xfrm>
          <a:prstGeom prst="roundRect">
            <a:avLst>
              <a:gd name="adj" fmla="val 11862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8" name="Google Shape;568;p39"/>
          <p:cNvGrpSpPr/>
          <p:nvPr/>
        </p:nvGrpSpPr>
        <p:grpSpPr>
          <a:xfrm>
            <a:off x="5138271" y="1999764"/>
            <a:ext cx="393388" cy="366972"/>
            <a:chOff x="1757850" y="2670575"/>
            <a:chExt cx="488075" cy="455300"/>
          </a:xfrm>
        </p:grpSpPr>
        <p:sp>
          <p:nvSpPr>
            <p:cNvPr id="569" name="Google Shape;569;p39"/>
            <p:cNvSpPr/>
            <p:nvPr/>
          </p:nvSpPr>
          <p:spPr>
            <a:xfrm>
              <a:off x="2138975" y="2985175"/>
              <a:ext cx="106950" cy="140700"/>
            </a:xfrm>
            <a:custGeom>
              <a:avLst/>
              <a:gdLst/>
              <a:ahLst/>
              <a:cxnLst/>
              <a:rect l="l" t="t" r="r" b="b"/>
              <a:pathLst>
                <a:path w="4278" h="5628" extrusionOk="0">
                  <a:moveTo>
                    <a:pt x="2254" y="1"/>
                  </a:moveTo>
                  <a:lnTo>
                    <a:pt x="2254" y="2651"/>
                  </a:lnTo>
                  <a:cubicBezTo>
                    <a:pt x="2254" y="3616"/>
                    <a:pt x="1464" y="4342"/>
                    <a:pt x="568" y="4342"/>
                  </a:cubicBezTo>
                  <a:cubicBezTo>
                    <a:pt x="381" y="4342"/>
                    <a:pt x="190" y="4310"/>
                    <a:pt x="1" y="4243"/>
                  </a:cubicBezTo>
                  <a:lnTo>
                    <a:pt x="1" y="4459"/>
                  </a:lnTo>
                  <a:cubicBezTo>
                    <a:pt x="1" y="4730"/>
                    <a:pt x="190" y="4961"/>
                    <a:pt x="455" y="5012"/>
                  </a:cubicBezTo>
                  <a:lnTo>
                    <a:pt x="3471" y="5616"/>
                  </a:lnTo>
                  <a:cubicBezTo>
                    <a:pt x="3509" y="5624"/>
                    <a:pt x="3547" y="5627"/>
                    <a:pt x="3583" y="5627"/>
                  </a:cubicBezTo>
                  <a:cubicBezTo>
                    <a:pt x="3987" y="5627"/>
                    <a:pt x="4277" y="5191"/>
                    <a:pt x="4084" y="4808"/>
                  </a:cubicBezTo>
                  <a:lnTo>
                    <a:pt x="3024" y="2744"/>
                  </a:lnTo>
                  <a:lnTo>
                    <a:pt x="4054" y="1145"/>
                  </a:lnTo>
                  <a:cubicBezTo>
                    <a:pt x="4270" y="812"/>
                    <a:pt x="4081" y="364"/>
                    <a:pt x="3691" y="286"/>
                  </a:cubicBezTo>
                  <a:lnTo>
                    <a:pt x="22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9"/>
            <p:cNvSpPr/>
            <p:nvPr/>
          </p:nvSpPr>
          <p:spPr>
            <a:xfrm>
              <a:off x="1757925" y="2985250"/>
              <a:ext cx="106850" cy="140625"/>
            </a:xfrm>
            <a:custGeom>
              <a:avLst/>
              <a:gdLst/>
              <a:ahLst/>
              <a:cxnLst/>
              <a:rect l="l" t="t" r="r" b="b"/>
              <a:pathLst>
                <a:path w="4274" h="5625" extrusionOk="0">
                  <a:moveTo>
                    <a:pt x="2023" y="1"/>
                  </a:moveTo>
                  <a:lnTo>
                    <a:pt x="586" y="286"/>
                  </a:lnTo>
                  <a:cubicBezTo>
                    <a:pt x="199" y="364"/>
                    <a:pt x="10" y="812"/>
                    <a:pt x="223" y="1145"/>
                  </a:cubicBezTo>
                  <a:lnTo>
                    <a:pt x="1253" y="2741"/>
                  </a:lnTo>
                  <a:lnTo>
                    <a:pt x="196" y="4805"/>
                  </a:lnTo>
                  <a:cubicBezTo>
                    <a:pt x="0" y="5188"/>
                    <a:pt x="290" y="5624"/>
                    <a:pt x="696" y="5624"/>
                  </a:cubicBezTo>
                  <a:cubicBezTo>
                    <a:pt x="733" y="5624"/>
                    <a:pt x="771" y="5621"/>
                    <a:pt x="809" y="5613"/>
                  </a:cubicBezTo>
                  <a:lnTo>
                    <a:pt x="3822" y="5012"/>
                  </a:lnTo>
                  <a:cubicBezTo>
                    <a:pt x="4087" y="4958"/>
                    <a:pt x="4273" y="4727"/>
                    <a:pt x="4273" y="4459"/>
                  </a:cubicBezTo>
                  <a:lnTo>
                    <a:pt x="4273" y="4243"/>
                  </a:lnTo>
                  <a:cubicBezTo>
                    <a:pt x="4085" y="4310"/>
                    <a:pt x="3895" y="4341"/>
                    <a:pt x="3709" y="4341"/>
                  </a:cubicBezTo>
                  <a:cubicBezTo>
                    <a:pt x="2814" y="4341"/>
                    <a:pt x="2022" y="3616"/>
                    <a:pt x="2020" y="2651"/>
                  </a:cubicBezTo>
                  <a:lnTo>
                    <a:pt x="2023" y="2648"/>
                  </a:lnTo>
                  <a:lnTo>
                    <a:pt x="20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9"/>
            <p:cNvSpPr/>
            <p:nvPr/>
          </p:nvSpPr>
          <p:spPr>
            <a:xfrm>
              <a:off x="1836650" y="2921300"/>
              <a:ext cx="329625" cy="144175"/>
            </a:xfrm>
            <a:custGeom>
              <a:avLst/>
              <a:gdLst/>
              <a:ahLst/>
              <a:cxnLst/>
              <a:rect l="l" t="t" r="r" b="b"/>
              <a:pathLst>
                <a:path w="13185" h="5767" extrusionOk="0">
                  <a:moveTo>
                    <a:pt x="6592" y="1"/>
                  </a:moveTo>
                  <a:cubicBezTo>
                    <a:pt x="4495" y="1"/>
                    <a:pt x="2397" y="352"/>
                    <a:pt x="388" y="1053"/>
                  </a:cubicBezTo>
                  <a:cubicBezTo>
                    <a:pt x="157" y="1128"/>
                    <a:pt x="0" y="1345"/>
                    <a:pt x="0" y="1588"/>
                  </a:cubicBezTo>
                  <a:lnTo>
                    <a:pt x="0" y="5206"/>
                  </a:lnTo>
                  <a:cubicBezTo>
                    <a:pt x="0" y="5527"/>
                    <a:pt x="264" y="5767"/>
                    <a:pt x="564" y="5767"/>
                  </a:cubicBezTo>
                  <a:cubicBezTo>
                    <a:pt x="628" y="5767"/>
                    <a:pt x="695" y="5756"/>
                    <a:pt x="761" y="5731"/>
                  </a:cubicBezTo>
                  <a:cubicBezTo>
                    <a:pt x="2647" y="5072"/>
                    <a:pt x="4619" y="4742"/>
                    <a:pt x="6591" y="4742"/>
                  </a:cubicBezTo>
                  <a:cubicBezTo>
                    <a:pt x="8564" y="4742"/>
                    <a:pt x="10536" y="5072"/>
                    <a:pt x="12424" y="5731"/>
                  </a:cubicBezTo>
                  <a:cubicBezTo>
                    <a:pt x="12490" y="5756"/>
                    <a:pt x="12556" y="5767"/>
                    <a:pt x="12620" y="5767"/>
                  </a:cubicBezTo>
                  <a:cubicBezTo>
                    <a:pt x="12918" y="5767"/>
                    <a:pt x="13182" y="5527"/>
                    <a:pt x="13185" y="5206"/>
                  </a:cubicBezTo>
                  <a:lnTo>
                    <a:pt x="13185" y="1588"/>
                  </a:lnTo>
                  <a:cubicBezTo>
                    <a:pt x="13182" y="1345"/>
                    <a:pt x="13028" y="1128"/>
                    <a:pt x="12797" y="1053"/>
                  </a:cubicBezTo>
                  <a:cubicBezTo>
                    <a:pt x="10788" y="352"/>
                    <a:pt x="8690" y="1"/>
                    <a:pt x="6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2098575" y="2772950"/>
              <a:ext cx="147175" cy="137100"/>
            </a:xfrm>
            <a:custGeom>
              <a:avLst/>
              <a:gdLst/>
              <a:ahLst/>
              <a:cxnLst/>
              <a:rect l="l" t="t" r="r" b="b"/>
              <a:pathLst>
                <a:path w="5887" h="5484" extrusionOk="0">
                  <a:moveTo>
                    <a:pt x="2889" y="0"/>
                  </a:moveTo>
                  <a:cubicBezTo>
                    <a:pt x="2706" y="0"/>
                    <a:pt x="2523" y="92"/>
                    <a:pt x="2419" y="275"/>
                  </a:cubicBezTo>
                  <a:lnTo>
                    <a:pt x="1767" y="1426"/>
                  </a:lnTo>
                  <a:lnTo>
                    <a:pt x="469" y="1690"/>
                  </a:lnTo>
                  <a:cubicBezTo>
                    <a:pt x="277" y="1729"/>
                    <a:pt x="121" y="1867"/>
                    <a:pt x="61" y="2054"/>
                  </a:cubicBezTo>
                  <a:cubicBezTo>
                    <a:pt x="0" y="2240"/>
                    <a:pt x="46" y="2441"/>
                    <a:pt x="175" y="2586"/>
                  </a:cubicBezTo>
                  <a:lnTo>
                    <a:pt x="1070" y="3562"/>
                  </a:lnTo>
                  <a:lnTo>
                    <a:pt x="920" y="4878"/>
                  </a:lnTo>
                  <a:cubicBezTo>
                    <a:pt x="884" y="5214"/>
                    <a:pt x="1153" y="5480"/>
                    <a:pt x="1459" y="5480"/>
                  </a:cubicBezTo>
                  <a:cubicBezTo>
                    <a:pt x="1533" y="5480"/>
                    <a:pt x="1609" y="5465"/>
                    <a:pt x="1683" y="5431"/>
                  </a:cubicBezTo>
                  <a:lnTo>
                    <a:pt x="2888" y="4881"/>
                  </a:lnTo>
                  <a:lnTo>
                    <a:pt x="4096" y="5434"/>
                  </a:lnTo>
                  <a:cubicBezTo>
                    <a:pt x="4170" y="5468"/>
                    <a:pt x="4246" y="5484"/>
                    <a:pt x="4320" y="5484"/>
                  </a:cubicBezTo>
                  <a:cubicBezTo>
                    <a:pt x="4626" y="5484"/>
                    <a:pt x="4895" y="5217"/>
                    <a:pt x="4856" y="4881"/>
                  </a:cubicBezTo>
                  <a:lnTo>
                    <a:pt x="4706" y="3562"/>
                  </a:lnTo>
                  <a:lnTo>
                    <a:pt x="5601" y="2586"/>
                  </a:lnTo>
                  <a:cubicBezTo>
                    <a:pt x="5886" y="2276"/>
                    <a:pt x="5724" y="1774"/>
                    <a:pt x="5313" y="1693"/>
                  </a:cubicBezTo>
                  <a:lnTo>
                    <a:pt x="4012" y="1429"/>
                  </a:lnTo>
                  <a:lnTo>
                    <a:pt x="3360" y="275"/>
                  </a:lnTo>
                  <a:cubicBezTo>
                    <a:pt x="3256" y="92"/>
                    <a:pt x="3073" y="0"/>
                    <a:pt x="2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9"/>
            <p:cNvSpPr/>
            <p:nvPr/>
          </p:nvSpPr>
          <p:spPr>
            <a:xfrm>
              <a:off x="1888925" y="2670575"/>
              <a:ext cx="225900" cy="209275"/>
            </a:xfrm>
            <a:custGeom>
              <a:avLst/>
              <a:gdLst/>
              <a:ahLst/>
              <a:cxnLst/>
              <a:rect l="l" t="t" r="r" b="b"/>
              <a:pathLst>
                <a:path w="9036" h="8371" extrusionOk="0">
                  <a:moveTo>
                    <a:pt x="4518" y="1"/>
                  </a:moveTo>
                  <a:cubicBezTo>
                    <a:pt x="4326" y="1"/>
                    <a:pt x="4135" y="96"/>
                    <a:pt x="4027" y="287"/>
                  </a:cubicBezTo>
                  <a:lnTo>
                    <a:pt x="2882" y="2315"/>
                  </a:lnTo>
                  <a:lnTo>
                    <a:pt x="599" y="2781"/>
                  </a:lnTo>
                  <a:cubicBezTo>
                    <a:pt x="169" y="2868"/>
                    <a:pt x="1" y="3391"/>
                    <a:pt x="295" y="3712"/>
                  </a:cubicBezTo>
                  <a:lnTo>
                    <a:pt x="1866" y="5428"/>
                  </a:lnTo>
                  <a:lnTo>
                    <a:pt x="1602" y="7744"/>
                  </a:lnTo>
                  <a:cubicBezTo>
                    <a:pt x="1563" y="8092"/>
                    <a:pt x="1844" y="8370"/>
                    <a:pt x="2163" y="8370"/>
                  </a:cubicBezTo>
                  <a:cubicBezTo>
                    <a:pt x="2240" y="8370"/>
                    <a:pt x="2320" y="8354"/>
                    <a:pt x="2398" y="8318"/>
                  </a:cubicBezTo>
                  <a:lnTo>
                    <a:pt x="4517" y="7354"/>
                  </a:lnTo>
                  <a:lnTo>
                    <a:pt x="6635" y="8318"/>
                  </a:lnTo>
                  <a:cubicBezTo>
                    <a:pt x="6713" y="8354"/>
                    <a:pt x="6793" y="8370"/>
                    <a:pt x="6870" y="8370"/>
                  </a:cubicBezTo>
                  <a:cubicBezTo>
                    <a:pt x="7189" y="8370"/>
                    <a:pt x="7469" y="8092"/>
                    <a:pt x="7428" y="7744"/>
                  </a:cubicBezTo>
                  <a:lnTo>
                    <a:pt x="7167" y="5428"/>
                  </a:lnTo>
                  <a:lnTo>
                    <a:pt x="8741" y="3712"/>
                  </a:lnTo>
                  <a:cubicBezTo>
                    <a:pt x="9035" y="3391"/>
                    <a:pt x="8864" y="2868"/>
                    <a:pt x="8438" y="2781"/>
                  </a:cubicBezTo>
                  <a:lnTo>
                    <a:pt x="6154" y="2315"/>
                  </a:lnTo>
                  <a:lnTo>
                    <a:pt x="5006" y="287"/>
                  </a:lnTo>
                  <a:cubicBezTo>
                    <a:pt x="4900" y="96"/>
                    <a:pt x="4709" y="1"/>
                    <a:pt x="45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9"/>
            <p:cNvSpPr/>
            <p:nvPr/>
          </p:nvSpPr>
          <p:spPr>
            <a:xfrm>
              <a:off x="1757850" y="2773000"/>
              <a:ext cx="149875" cy="137050"/>
            </a:xfrm>
            <a:custGeom>
              <a:avLst/>
              <a:gdLst/>
              <a:ahLst/>
              <a:cxnLst/>
              <a:rect l="l" t="t" r="r" b="b"/>
              <a:pathLst>
                <a:path w="5995" h="5482" extrusionOk="0">
                  <a:moveTo>
                    <a:pt x="2999" y="0"/>
                  </a:moveTo>
                  <a:cubicBezTo>
                    <a:pt x="2816" y="0"/>
                    <a:pt x="2633" y="91"/>
                    <a:pt x="2527" y="273"/>
                  </a:cubicBezTo>
                  <a:lnTo>
                    <a:pt x="1875" y="1424"/>
                  </a:lnTo>
                  <a:lnTo>
                    <a:pt x="577" y="1688"/>
                  </a:lnTo>
                  <a:cubicBezTo>
                    <a:pt x="166" y="1772"/>
                    <a:pt x="1" y="2274"/>
                    <a:pt x="286" y="2584"/>
                  </a:cubicBezTo>
                  <a:lnTo>
                    <a:pt x="1181" y="3560"/>
                  </a:lnTo>
                  <a:lnTo>
                    <a:pt x="1031" y="4879"/>
                  </a:lnTo>
                  <a:cubicBezTo>
                    <a:pt x="992" y="5215"/>
                    <a:pt x="1261" y="5482"/>
                    <a:pt x="1567" y="5482"/>
                  </a:cubicBezTo>
                  <a:cubicBezTo>
                    <a:pt x="1641" y="5482"/>
                    <a:pt x="1717" y="5466"/>
                    <a:pt x="1791" y="5432"/>
                  </a:cubicBezTo>
                  <a:lnTo>
                    <a:pt x="2999" y="4882"/>
                  </a:lnTo>
                  <a:lnTo>
                    <a:pt x="4204" y="5432"/>
                  </a:lnTo>
                  <a:cubicBezTo>
                    <a:pt x="4278" y="5466"/>
                    <a:pt x="4354" y="5482"/>
                    <a:pt x="4428" y="5482"/>
                  </a:cubicBezTo>
                  <a:cubicBezTo>
                    <a:pt x="4734" y="5482"/>
                    <a:pt x="5003" y="5215"/>
                    <a:pt x="4964" y="4879"/>
                  </a:cubicBezTo>
                  <a:lnTo>
                    <a:pt x="4814" y="3560"/>
                  </a:lnTo>
                  <a:lnTo>
                    <a:pt x="5709" y="2584"/>
                  </a:lnTo>
                  <a:cubicBezTo>
                    <a:pt x="5995" y="2274"/>
                    <a:pt x="5833" y="1775"/>
                    <a:pt x="5421" y="1691"/>
                  </a:cubicBezTo>
                  <a:lnTo>
                    <a:pt x="4120" y="1427"/>
                  </a:lnTo>
                  <a:lnTo>
                    <a:pt x="3468" y="273"/>
                  </a:lnTo>
                  <a:cubicBezTo>
                    <a:pt x="3364" y="91"/>
                    <a:pt x="3182" y="0"/>
                    <a:pt x="2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5" name="Google Shape;575;p39"/>
          <p:cNvGrpSpPr/>
          <p:nvPr/>
        </p:nvGrpSpPr>
        <p:grpSpPr>
          <a:xfrm>
            <a:off x="3633629" y="1989427"/>
            <a:ext cx="388391" cy="387646"/>
            <a:chOff x="4342575" y="2657800"/>
            <a:chExt cx="481875" cy="480950"/>
          </a:xfrm>
        </p:grpSpPr>
        <p:sp>
          <p:nvSpPr>
            <p:cNvPr id="576" name="Google Shape;576;p39"/>
            <p:cNvSpPr/>
            <p:nvPr/>
          </p:nvSpPr>
          <p:spPr>
            <a:xfrm>
              <a:off x="4762000" y="2757500"/>
              <a:ext cx="62450" cy="190600"/>
            </a:xfrm>
            <a:custGeom>
              <a:avLst/>
              <a:gdLst/>
              <a:ahLst/>
              <a:cxnLst/>
              <a:rect l="l" t="t" r="r" b="b"/>
              <a:pathLst>
                <a:path w="2498" h="7624" extrusionOk="0">
                  <a:moveTo>
                    <a:pt x="1" y="1"/>
                  </a:moveTo>
                  <a:lnTo>
                    <a:pt x="1" y="1"/>
                  </a:lnTo>
                  <a:cubicBezTo>
                    <a:pt x="10" y="73"/>
                    <a:pt x="16" y="145"/>
                    <a:pt x="16" y="214"/>
                  </a:cubicBezTo>
                  <a:lnTo>
                    <a:pt x="16" y="7413"/>
                  </a:lnTo>
                  <a:cubicBezTo>
                    <a:pt x="16" y="7482"/>
                    <a:pt x="10" y="7554"/>
                    <a:pt x="1" y="7623"/>
                  </a:cubicBezTo>
                  <a:cubicBezTo>
                    <a:pt x="1515" y="6959"/>
                    <a:pt x="2492" y="5466"/>
                    <a:pt x="2495" y="3814"/>
                  </a:cubicBezTo>
                  <a:cubicBezTo>
                    <a:pt x="2498" y="2161"/>
                    <a:pt x="1518" y="662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9"/>
            <p:cNvSpPr/>
            <p:nvPr/>
          </p:nvSpPr>
          <p:spPr>
            <a:xfrm>
              <a:off x="4433750" y="2748125"/>
              <a:ext cx="299575" cy="155500"/>
            </a:xfrm>
            <a:custGeom>
              <a:avLst/>
              <a:gdLst/>
              <a:ahLst/>
              <a:cxnLst/>
              <a:rect l="l" t="t" r="r" b="b"/>
              <a:pathLst>
                <a:path w="11983" h="6220" extrusionOk="0">
                  <a:moveTo>
                    <a:pt x="9618" y="1120"/>
                  </a:moveTo>
                  <a:cubicBezTo>
                    <a:pt x="9924" y="1120"/>
                    <a:pt x="10180" y="1369"/>
                    <a:pt x="10177" y="1683"/>
                  </a:cubicBezTo>
                  <a:lnTo>
                    <a:pt x="10177" y="1803"/>
                  </a:lnTo>
                  <a:lnTo>
                    <a:pt x="10297" y="1803"/>
                  </a:lnTo>
                  <a:cubicBezTo>
                    <a:pt x="10637" y="1803"/>
                    <a:pt x="10898" y="2094"/>
                    <a:pt x="10859" y="2431"/>
                  </a:cubicBezTo>
                  <a:cubicBezTo>
                    <a:pt x="10823" y="2717"/>
                    <a:pt x="10577" y="2930"/>
                    <a:pt x="10291" y="2930"/>
                  </a:cubicBezTo>
                  <a:cubicBezTo>
                    <a:pt x="10289" y="2930"/>
                    <a:pt x="10287" y="2930"/>
                    <a:pt x="10285" y="2930"/>
                  </a:cubicBezTo>
                  <a:lnTo>
                    <a:pt x="10180" y="2930"/>
                  </a:lnTo>
                  <a:lnTo>
                    <a:pt x="10180" y="3035"/>
                  </a:lnTo>
                  <a:cubicBezTo>
                    <a:pt x="10183" y="3326"/>
                    <a:pt x="9967" y="3573"/>
                    <a:pt x="9678" y="3609"/>
                  </a:cubicBezTo>
                  <a:cubicBezTo>
                    <a:pt x="9656" y="3611"/>
                    <a:pt x="9634" y="3613"/>
                    <a:pt x="9612" y="3613"/>
                  </a:cubicBezTo>
                  <a:cubicBezTo>
                    <a:pt x="9307" y="3613"/>
                    <a:pt x="9054" y="3364"/>
                    <a:pt x="9054" y="3050"/>
                  </a:cubicBezTo>
                  <a:lnTo>
                    <a:pt x="9054" y="2930"/>
                  </a:lnTo>
                  <a:lnTo>
                    <a:pt x="8945" y="2930"/>
                  </a:lnTo>
                  <a:cubicBezTo>
                    <a:pt x="8943" y="2930"/>
                    <a:pt x="8941" y="2930"/>
                    <a:pt x="8939" y="2930"/>
                  </a:cubicBezTo>
                  <a:cubicBezTo>
                    <a:pt x="8653" y="2930"/>
                    <a:pt x="8410" y="2717"/>
                    <a:pt x="8371" y="2431"/>
                  </a:cubicBezTo>
                  <a:cubicBezTo>
                    <a:pt x="8332" y="2094"/>
                    <a:pt x="8594" y="1803"/>
                    <a:pt x="8930" y="1803"/>
                  </a:cubicBezTo>
                  <a:lnTo>
                    <a:pt x="9051" y="1803"/>
                  </a:lnTo>
                  <a:lnTo>
                    <a:pt x="9051" y="1698"/>
                  </a:lnTo>
                  <a:cubicBezTo>
                    <a:pt x="9048" y="1406"/>
                    <a:pt x="9264" y="1160"/>
                    <a:pt x="9552" y="1124"/>
                  </a:cubicBezTo>
                  <a:cubicBezTo>
                    <a:pt x="9575" y="1121"/>
                    <a:pt x="9597" y="1120"/>
                    <a:pt x="9618" y="1120"/>
                  </a:cubicBezTo>
                  <a:close/>
                  <a:moveTo>
                    <a:pt x="565" y="0"/>
                  </a:moveTo>
                  <a:cubicBezTo>
                    <a:pt x="253" y="0"/>
                    <a:pt x="1" y="252"/>
                    <a:pt x="1" y="565"/>
                  </a:cubicBezTo>
                  <a:lnTo>
                    <a:pt x="1" y="4228"/>
                  </a:lnTo>
                  <a:cubicBezTo>
                    <a:pt x="1301" y="3472"/>
                    <a:pt x="2744" y="3101"/>
                    <a:pt x="4181" y="3101"/>
                  </a:cubicBezTo>
                  <a:cubicBezTo>
                    <a:pt x="6093" y="3101"/>
                    <a:pt x="7993" y="3759"/>
                    <a:pt x="9528" y="5042"/>
                  </a:cubicBezTo>
                  <a:lnTo>
                    <a:pt x="10823" y="6123"/>
                  </a:lnTo>
                  <a:lnTo>
                    <a:pt x="11418" y="6123"/>
                  </a:lnTo>
                  <a:cubicBezTo>
                    <a:pt x="11426" y="6123"/>
                    <a:pt x="11434" y="6123"/>
                    <a:pt x="11442" y="6123"/>
                  </a:cubicBezTo>
                  <a:cubicBezTo>
                    <a:pt x="11626" y="6123"/>
                    <a:pt x="11807" y="6156"/>
                    <a:pt x="11983" y="6220"/>
                  </a:cubicBezTo>
                  <a:lnTo>
                    <a:pt x="11983" y="565"/>
                  </a:lnTo>
                  <a:cubicBezTo>
                    <a:pt x="11983" y="252"/>
                    <a:pt x="11731" y="0"/>
                    <a:pt x="114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9"/>
            <p:cNvSpPr/>
            <p:nvPr/>
          </p:nvSpPr>
          <p:spPr>
            <a:xfrm>
              <a:off x="4615000" y="2929375"/>
              <a:ext cx="118325" cy="209375"/>
            </a:xfrm>
            <a:custGeom>
              <a:avLst/>
              <a:gdLst/>
              <a:ahLst/>
              <a:cxnLst/>
              <a:rect l="l" t="t" r="r" b="b"/>
              <a:pathLst>
                <a:path w="4733" h="8375" extrusionOk="0">
                  <a:moveTo>
                    <a:pt x="563" y="0"/>
                  </a:moveTo>
                  <a:cubicBezTo>
                    <a:pt x="250" y="0"/>
                    <a:pt x="1" y="250"/>
                    <a:pt x="1" y="562"/>
                  </a:cubicBezTo>
                  <a:lnTo>
                    <a:pt x="1" y="7812"/>
                  </a:lnTo>
                  <a:cubicBezTo>
                    <a:pt x="1" y="8122"/>
                    <a:pt x="250" y="8374"/>
                    <a:pt x="563" y="8374"/>
                  </a:cubicBezTo>
                  <a:lnTo>
                    <a:pt x="4168" y="8374"/>
                  </a:lnTo>
                  <a:cubicBezTo>
                    <a:pt x="4481" y="8374"/>
                    <a:pt x="4733" y="8122"/>
                    <a:pt x="4733" y="7812"/>
                  </a:cubicBezTo>
                  <a:lnTo>
                    <a:pt x="4733" y="562"/>
                  </a:lnTo>
                  <a:cubicBezTo>
                    <a:pt x="4733" y="250"/>
                    <a:pt x="4481" y="0"/>
                    <a:pt x="4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9"/>
            <p:cNvSpPr/>
            <p:nvPr/>
          </p:nvSpPr>
          <p:spPr>
            <a:xfrm>
              <a:off x="4343625" y="2929375"/>
              <a:ext cx="245650" cy="209375"/>
            </a:xfrm>
            <a:custGeom>
              <a:avLst/>
              <a:gdLst/>
              <a:ahLst/>
              <a:cxnLst/>
              <a:rect l="l" t="t" r="r" b="b"/>
              <a:pathLst>
                <a:path w="9826" h="8375" extrusionOk="0">
                  <a:moveTo>
                    <a:pt x="4881" y="2410"/>
                  </a:moveTo>
                  <a:cubicBezTo>
                    <a:pt x="5188" y="2410"/>
                    <a:pt x="5445" y="2659"/>
                    <a:pt x="5447" y="2975"/>
                  </a:cubicBezTo>
                  <a:lnTo>
                    <a:pt x="5447" y="3576"/>
                  </a:lnTo>
                  <a:cubicBezTo>
                    <a:pt x="5447" y="3891"/>
                    <a:pt x="5188" y="4141"/>
                    <a:pt x="4881" y="4141"/>
                  </a:cubicBezTo>
                  <a:cubicBezTo>
                    <a:pt x="4861" y="4141"/>
                    <a:pt x="4840" y="4140"/>
                    <a:pt x="4819" y="4138"/>
                  </a:cubicBezTo>
                  <a:cubicBezTo>
                    <a:pt x="4531" y="4098"/>
                    <a:pt x="4315" y="3852"/>
                    <a:pt x="4321" y="3561"/>
                  </a:cubicBezTo>
                  <a:lnTo>
                    <a:pt x="4321" y="2990"/>
                  </a:lnTo>
                  <a:cubicBezTo>
                    <a:pt x="4315" y="2698"/>
                    <a:pt x="4531" y="2452"/>
                    <a:pt x="4819" y="2413"/>
                  </a:cubicBezTo>
                  <a:cubicBezTo>
                    <a:pt x="4840" y="2411"/>
                    <a:pt x="4861" y="2410"/>
                    <a:pt x="4881" y="2410"/>
                  </a:cubicBezTo>
                  <a:close/>
                  <a:moveTo>
                    <a:pt x="565" y="0"/>
                  </a:moveTo>
                  <a:cubicBezTo>
                    <a:pt x="252" y="0"/>
                    <a:pt x="0" y="250"/>
                    <a:pt x="0" y="562"/>
                  </a:cubicBezTo>
                  <a:lnTo>
                    <a:pt x="0" y="7812"/>
                  </a:lnTo>
                  <a:cubicBezTo>
                    <a:pt x="0" y="8122"/>
                    <a:pt x="252" y="8374"/>
                    <a:pt x="565" y="8374"/>
                  </a:cubicBezTo>
                  <a:lnTo>
                    <a:pt x="9825" y="8374"/>
                  </a:lnTo>
                  <a:cubicBezTo>
                    <a:pt x="9759" y="8194"/>
                    <a:pt x="9726" y="8001"/>
                    <a:pt x="9729" y="7812"/>
                  </a:cubicBezTo>
                  <a:lnTo>
                    <a:pt x="9729" y="562"/>
                  </a:lnTo>
                  <a:cubicBezTo>
                    <a:pt x="9726" y="370"/>
                    <a:pt x="9759" y="180"/>
                    <a:pt x="9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9"/>
            <p:cNvSpPr/>
            <p:nvPr/>
          </p:nvSpPr>
          <p:spPr>
            <a:xfrm>
              <a:off x="4416550" y="2853925"/>
              <a:ext cx="244300" cy="47225"/>
            </a:xfrm>
            <a:custGeom>
              <a:avLst/>
              <a:gdLst/>
              <a:ahLst/>
              <a:cxnLst/>
              <a:rect l="l" t="t" r="r" b="b"/>
              <a:pathLst>
                <a:path w="9772" h="1889" extrusionOk="0">
                  <a:moveTo>
                    <a:pt x="4886" y="1"/>
                  </a:moveTo>
                  <a:cubicBezTo>
                    <a:pt x="3243" y="1"/>
                    <a:pt x="1599" y="559"/>
                    <a:pt x="259" y="1675"/>
                  </a:cubicBezTo>
                  <a:lnTo>
                    <a:pt x="1" y="1888"/>
                  </a:lnTo>
                  <a:lnTo>
                    <a:pt x="9772" y="1888"/>
                  </a:lnTo>
                  <a:lnTo>
                    <a:pt x="9516" y="1675"/>
                  </a:lnTo>
                  <a:cubicBezTo>
                    <a:pt x="8175" y="559"/>
                    <a:pt x="6530" y="1"/>
                    <a:pt x="48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9"/>
            <p:cNvSpPr/>
            <p:nvPr/>
          </p:nvSpPr>
          <p:spPr>
            <a:xfrm>
              <a:off x="4499325" y="2657800"/>
              <a:ext cx="64175" cy="62350"/>
            </a:xfrm>
            <a:custGeom>
              <a:avLst/>
              <a:gdLst/>
              <a:ahLst/>
              <a:cxnLst/>
              <a:rect l="l" t="t" r="r" b="b"/>
              <a:pathLst>
                <a:path w="2567" h="2494" extrusionOk="0">
                  <a:moveTo>
                    <a:pt x="1281" y="1"/>
                  </a:moveTo>
                  <a:cubicBezTo>
                    <a:pt x="975" y="1"/>
                    <a:pt x="719" y="249"/>
                    <a:pt x="722" y="563"/>
                  </a:cubicBezTo>
                  <a:lnTo>
                    <a:pt x="722" y="684"/>
                  </a:lnTo>
                  <a:lnTo>
                    <a:pt x="602" y="684"/>
                  </a:lnTo>
                  <a:cubicBezTo>
                    <a:pt x="262" y="684"/>
                    <a:pt x="1" y="975"/>
                    <a:pt x="40" y="1312"/>
                  </a:cubicBezTo>
                  <a:cubicBezTo>
                    <a:pt x="79" y="1598"/>
                    <a:pt x="322" y="1810"/>
                    <a:pt x="608" y="1810"/>
                  </a:cubicBezTo>
                  <a:cubicBezTo>
                    <a:pt x="610" y="1810"/>
                    <a:pt x="612" y="1810"/>
                    <a:pt x="614" y="1810"/>
                  </a:cubicBezTo>
                  <a:lnTo>
                    <a:pt x="722" y="1810"/>
                  </a:lnTo>
                  <a:lnTo>
                    <a:pt x="722" y="1916"/>
                  </a:lnTo>
                  <a:cubicBezTo>
                    <a:pt x="716" y="2207"/>
                    <a:pt x="932" y="2453"/>
                    <a:pt x="1221" y="2489"/>
                  </a:cubicBezTo>
                  <a:cubicBezTo>
                    <a:pt x="1243" y="2492"/>
                    <a:pt x="1265" y="2493"/>
                    <a:pt x="1287" y="2493"/>
                  </a:cubicBezTo>
                  <a:cubicBezTo>
                    <a:pt x="1592" y="2493"/>
                    <a:pt x="1846" y="2245"/>
                    <a:pt x="1848" y="1931"/>
                  </a:cubicBezTo>
                  <a:lnTo>
                    <a:pt x="1848" y="1810"/>
                  </a:lnTo>
                  <a:lnTo>
                    <a:pt x="1954" y="1810"/>
                  </a:lnTo>
                  <a:cubicBezTo>
                    <a:pt x="1956" y="1810"/>
                    <a:pt x="1958" y="1810"/>
                    <a:pt x="1960" y="1810"/>
                  </a:cubicBezTo>
                  <a:cubicBezTo>
                    <a:pt x="2246" y="1810"/>
                    <a:pt x="2489" y="1598"/>
                    <a:pt x="2528" y="1312"/>
                  </a:cubicBezTo>
                  <a:cubicBezTo>
                    <a:pt x="2567" y="975"/>
                    <a:pt x="2305" y="684"/>
                    <a:pt x="1969" y="684"/>
                  </a:cubicBezTo>
                  <a:lnTo>
                    <a:pt x="1848" y="684"/>
                  </a:lnTo>
                  <a:lnTo>
                    <a:pt x="1848" y="578"/>
                  </a:lnTo>
                  <a:cubicBezTo>
                    <a:pt x="1851" y="287"/>
                    <a:pt x="1635" y="41"/>
                    <a:pt x="1347" y="5"/>
                  </a:cubicBezTo>
                  <a:cubicBezTo>
                    <a:pt x="1324" y="2"/>
                    <a:pt x="1302" y="1"/>
                    <a:pt x="12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4342575" y="2813675"/>
              <a:ext cx="64075" cy="62325"/>
            </a:xfrm>
            <a:custGeom>
              <a:avLst/>
              <a:gdLst/>
              <a:ahLst/>
              <a:cxnLst/>
              <a:rect l="l" t="t" r="r" b="b"/>
              <a:pathLst>
                <a:path w="2563" h="2493" extrusionOk="0">
                  <a:moveTo>
                    <a:pt x="1279" y="0"/>
                  </a:moveTo>
                  <a:cubicBezTo>
                    <a:pt x="972" y="0"/>
                    <a:pt x="718" y="249"/>
                    <a:pt x="718" y="563"/>
                  </a:cubicBezTo>
                  <a:lnTo>
                    <a:pt x="718" y="683"/>
                  </a:lnTo>
                  <a:lnTo>
                    <a:pt x="598" y="683"/>
                  </a:lnTo>
                  <a:cubicBezTo>
                    <a:pt x="261" y="683"/>
                    <a:pt x="0" y="978"/>
                    <a:pt x="39" y="1311"/>
                  </a:cubicBezTo>
                  <a:cubicBezTo>
                    <a:pt x="75" y="1598"/>
                    <a:pt x="318" y="1810"/>
                    <a:pt x="607" y="1810"/>
                  </a:cubicBezTo>
                  <a:cubicBezTo>
                    <a:pt x="609" y="1810"/>
                    <a:pt x="611" y="1810"/>
                    <a:pt x="613" y="1810"/>
                  </a:cubicBezTo>
                  <a:lnTo>
                    <a:pt x="718" y="1810"/>
                  </a:lnTo>
                  <a:lnTo>
                    <a:pt x="718" y="1915"/>
                  </a:lnTo>
                  <a:cubicBezTo>
                    <a:pt x="715" y="2207"/>
                    <a:pt x="928" y="2453"/>
                    <a:pt x="1217" y="2489"/>
                  </a:cubicBezTo>
                  <a:cubicBezTo>
                    <a:pt x="1239" y="2492"/>
                    <a:pt x="1262" y="2493"/>
                    <a:pt x="1284" y="2493"/>
                  </a:cubicBezTo>
                  <a:cubicBezTo>
                    <a:pt x="1591" y="2493"/>
                    <a:pt x="1845" y="2244"/>
                    <a:pt x="1845" y="1930"/>
                  </a:cubicBezTo>
                  <a:lnTo>
                    <a:pt x="1845" y="1810"/>
                  </a:lnTo>
                  <a:lnTo>
                    <a:pt x="1950" y="1810"/>
                  </a:lnTo>
                  <a:cubicBezTo>
                    <a:pt x="1952" y="1810"/>
                    <a:pt x="1954" y="1810"/>
                    <a:pt x="1956" y="1810"/>
                  </a:cubicBezTo>
                  <a:cubicBezTo>
                    <a:pt x="2245" y="1810"/>
                    <a:pt x="2488" y="1598"/>
                    <a:pt x="2524" y="1311"/>
                  </a:cubicBezTo>
                  <a:cubicBezTo>
                    <a:pt x="2563" y="978"/>
                    <a:pt x="2302" y="683"/>
                    <a:pt x="1965" y="683"/>
                  </a:cubicBezTo>
                  <a:lnTo>
                    <a:pt x="1845" y="683"/>
                  </a:lnTo>
                  <a:lnTo>
                    <a:pt x="1845" y="578"/>
                  </a:lnTo>
                  <a:cubicBezTo>
                    <a:pt x="1848" y="287"/>
                    <a:pt x="1635" y="40"/>
                    <a:pt x="1346" y="4"/>
                  </a:cubicBezTo>
                  <a:cubicBezTo>
                    <a:pt x="1324" y="2"/>
                    <a:pt x="1301" y="0"/>
                    <a:pt x="1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9"/>
          <p:cNvGrpSpPr/>
          <p:nvPr/>
        </p:nvGrpSpPr>
        <p:grpSpPr>
          <a:xfrm>
            <a:off x="3631353" y="3392598"/>
            <a:ext cx="392945" cy="387525"/>
            <a:chOff x="1069800" y="4254900"/>
            <a:chExt cx="487525" cy="480800"/>
          </a:xfrm>
        </p:grpSpPr>
        <p:sp>
          <p:nvSpPr>
            <p:cNvPr id="584" name="Google Shape;584;p39"/>
            <p:cNvSpPr/>
            <p:nvPr/>
          </p:nvSpPr>
          <p:spPr>
            <a:xfrm>
              <a:off x="1127025" y="4360375"/>
              <a:ext cx="161150" cy="105200"/>
            </a:xfrm>
            <a:custGeom>
              <a:avLst/>
              <a:gdLst/>
              <a:ahLst/>
              <a:cxnLst/>
              <a:rect l="l" t="t" r="r" b="b"/>
              <a:pathLst>
                <a:path w="6446" h="4208" extrusionOk="0">
                  <a:moveTo>
                    <a:pt x="4439" y="1"/>
                  </a:moveTo>
                  <a:cubicBezTo>
                    <a:pt x="4291" y="1"/>
                    <a:pt x="4147" y="58"/>
                    <a:pt x="4042" y="163"/>
                  </a:cubicBezTo>
                  <a:lnTo>
                    <a:pt x="1" y="4207"/>
                  </a:lnTo>
                  <a:lnTo>
                    <a:pt x="2867" y="4207"/>
                  </a:lnTo>
                  <a:cubicBezTo>
                    <a:pt x="2894" y="4156"/>
                    <a:pt x="2927" y="4108"/>
                    <a:pt x="2966" y="4063"/>
                  </a:cubicBezTo>
                  <a:lnTo>
                    <a:pt x="2969" y="4057"/>
                  </a:lnTo>
                  <a:lnTo>
                    <a:pt x="2984" y="4039"/>
                  </a:lnTo>
                  <a:lnTo>
                    <a:pt x="64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1235125" y="4374950"/>
              <a:ext cx="156875" cy="91525"/>
            </a:xfrm>
            <a:custGeom>
              <a:avLst/>
              <a:gdLst/>
              <a:ahLst/>
              <a:cxnLst/>
              <a:rect l="l" t="t" r="r" b="b"/>
              <a:pathLst>
                <a:path w="6275" h="3661" extrusionOk="0">
                  <a:moveTo>
                    <a:pt x="3137" y="1"/>
                  </a:moveTo>
                  <a:lnTo>
                    <a:pt x="1" y="3660"/>
                  </a:lnTo>
                  <a:lnTo>
                    <a:pt x="6274" y="3660"/>
                  </a:lnTo>
                  <a:lnTo>
                    <a:pt x="31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1338925" y="4360375"/>
              <a:ext cx="161150" cy="105200"/>
            </a:xfrm>
            <a:custGeom>
              <a:avLst/>
              <a:gdLst/>
              <a:ahLst/>
              <a:cxnLst/>
              <a:rect l="l" t="t" r="r" b="b"/>
              <a:pathLst>
                <a:path w="6446" h="4208" extrusionOk="0">
                  <a:moveTo>
                    <a:pt x="1" y="1"/>
                  </a:moveTo>
                  <a:lnTo>
                    <a:pt x="3462" y="4042"/>
                  </a:lnTo>
                  <a:lnTo>
                    <a:pt x="3483" y="4069"/>
                  </a:lnTo>
                  <a:cubicBezTo>
                    <a:pt x="3519" y="4111"/>
                    <a:pt x="3552" y="4159"/>
                    <a:pt x="3579" y="4207"/>
                  </a:cubicBezTo>
                  <a:lnTo>
                    <a:pt x="6446" y="4207"/>
                  </a:lnTo>
                  <a:lnTo>
                    <a:pt x="2405" y="163"/>
                  </a:lnTo>
                  <a:cubicBezTo>
                    <a:pt x="2299" y="58"/>
                    <a:pt x="2155" y="1"/>
                    <a:pt x="20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1126350" y="4494625"/>
              <a:ext cx="144325" cy="156400"/>
            </a:xfrm>
            <a:custGeom>
              <a:avLst/>
              <a:gdLst/>
              <a:ahLst/>
              <a:cxnLst/>
              <a:rect l="l" t="t" r="r" b="b"/>
              <a:pathLst>
                <a:path w="5773" h="6256" extrusionOk="0">
                  <a:moveTo>
                    <a:pt x="1" y="0"/>
                  </a:moveTo>
                  <a:lnTo>
                    <a:pt x="5773" y="6256"/>
                  </a:lnTo>
                  <a:lnTo>
                    <a:pt x="5773" y="6256"/>
                  </a:lnTo>
                  <a:lnTo>
                    <a:pt x="28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9"/>
            <p:cNvSpPr/>
            <p:nvPr/>
          </p:nvSpPr>
          <p:spPr>
            <a:xfrm>
              <a:off x="1229575" y="4494625"/>
              <a:ext cx="167975" cy="182100"/>
            </a:xfrm>
            <a:custGeom>
              <a:avLst/>
              <a:gdLst/>
              <a:ahLst/>
              <a:cxnLst/>
              <a:rect l="l" t="t" r="r" b="b"/>
              <a:pathLst>
                <a:path w="6719" h="7284" extrusionOk="0">
                  <a:moveTo>
                    <a:pt x="0" y="0"/>
                  </a:moveTo>
                  <a:lnTo>
                    <a:pt x="3359" y="7283"/>
                  </a:lnTo>
                  <a:lnTo>
                    <a:pt x="67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9"/>
            <p:cNvSpPr/>
            <p:nvPr/>
          </p:nvSpPr>
          <p:spPr>
            <a:xfrm>
              <a:off x="1356425" y="4494625"/>
              <a:ext cx="144325" cy="156400"/>
            </a:xfrm>
            <a:custGeom>
              <a:avLst/>
              <a:gdLst/>
              <a:ahLst/>
              <a:cxnLst/>
              <a:rect l="l" t="t" r="r" b="b"/>
              <a:pathLst>
                <a:path w="5773" h="6256" extrusionOk="0">
                  <a:moveTo>
                    <a:pt x="2885" y="0"/>
                  </a:moveTo>
                  <a:lnTo>
                    <a:pt x="1" y="6256"/>
                  </a:lnTo>
                  <a:lnTo>
                    <a:pt x="5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9"/>
            <p:cNvSpPr/>
            <p:nvPr/>
          </p:nvSpPr>
          <p:spPr>
            <a:xfrm>
              <a:off x="1401725" y="4254900"/>
              <a:ext cx="155600" cy="148925"/>
            </a:xfrm>
            <a:custGeom>
              <a:avLst/>
              <a:gdLst/>
              <a:ahLst/>
              <a:cxnLst/>
              <a:rect l="l" t="t" r="r" b="b"/>
              <a:pathLst>
                <a:path w="6224" h="5957" extrusionOk="0">
                  <a:moveTo>
                    <a:pt x="3111" y="1"/>
                  </a:moveTo>
                  <a:cubicBezTo>
                    <a:pt x="2883" y="1"/>
                    <a:pt x="2655" y="133"/>
                    <a:pt x="2573" y="398"/>
                  </a:cubicBezTo>
                  <a:cubicBezTo>
                    <a:pt x="2248" y="1359"/>
                    <a:pt x="1494" y="2114"/>
                    <a:pt x="536" y="2438"/>
                  </a:cubicBezTo>
                  <a:cubicBezTo>
                    <a:pt x="4" y="2600"/>
                    <a:pt x="1" y="3352"/>
                    <a:pt x="533" y="3517"/>
                  </a:cubicBezTo>
                  <a:lnTo>
                    <a:pt x="530" y="3517"/>
                  </a:lnTo>
                  <a:cubicBezTo>
                    <a:pt x="1491" y="3844"/>
                    <a:pt x="2245" y="4595"/>
                    <a:pt x="2573" y="5557"/>
                  </a:cubicBezTo>
                  <a:cubicBezTo>
                    <a:pt x="2652" y="5823"/>
                    <a:pt x="2881" y="5956"/>
                    <a:pt x="3110" y="5956"/>
                  </a:cubicBezTo>
                  <a:cubicBezTo>
                    <a:pt x="3339" y="5956"/>
                    <a:pt x="3567" y="5824"/>
                    <a:pt x="3648" y="5560"/>
                  </a:cubicBezTo>
                  <a:cubicBezTo>
                    <a:pt x="3976" y="4598"/>
                    <a:pt x="4730" y="3844"/>
                    <a:pt x="5688" y="3517"/>
                  </a:cubicBezTo>
                  <a:cubicBezTo>
                    <a:pt x="6220" y="3358"/>
                    <a:pt x="6223" y="2603"/>
                    <a:pt x="5691" y="2441"/>
                  </a:cubicBezTo>
                  <a:cubicBezTo>
                    <a:pt x="4733" y="2114"/>
                    <a:pt x="3979" y="1359"/>
                    <a:pt x="3651" y="401"/>
                  </a:cubicBezTo>
                  <a:cubicBezTo>
                    <a:pt x="3570" y="134"/>
                    <a:pt x="3341" y="1"/>
                    <a:pt x="3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9"/>
            <p:cNvSpPr/>
            <p:nvPr/>
          </p:nvSpPr>
          <p:spPr>
            <a:xfrm>
              <a:off x="1432000" y="4616950"/>
              <a:ext cx="125175" cy="118750"/>
            </a:xfrm>
            <a:custGeom>
              <a:avLst/>
              <a:gdLst/>
              <a:ahLst/>
              <a:cxnLst/>
              <a:rect l="l" t="t" r="r" b="b"/>
              <a:pathLst>
                <a:path w="5007" h="4750" extrusionOk="0">
                  <a:moveTo>
                    <a:pt x="2503" y="1"/>
                  </a:moveTo>
                  <a:cubicBezTo>
                    <a:pt x="2279" y="1"/>
                    <a:pt x="2054" y="129"/>
                    <a:pt x="1969" y="386"/>
                  </a:cubicBezTo>
                  <a:cubicBezTo>
                    <a:pt x="1737" y="1071"/>
                    <a:pt x="1199" y="1609"/>
                    <a:pt x="514" y="1840"/>
                  </a:cubicBezTo>
                  <a:cubicBezTo>
                    <a:pt x="1" y="2012"/>
                    <a:pt x="1" y="2739"/>
                    <a:pt x="514" y="2910"/>
                  </a:cubicBezTo>
                  <a:cubicBezTo>
                    <a:pt x="1199" y="3141"/>
                    <a:pt x="1737" y="3679"/>
                    <a:pt x="1969" y="4364"/>
                  </a:cubicBezTo>
                  <a:cubicBezTo>
                    <a:pt x="2054" y="4621"/>
                    <a:pt x="2279" y="4750"/>
                    <a:pt x="2503" y="4750"/>
                  </a:cubicBezTo>
                  <a:cubicBezTo>
                    <a:pt x="2728" y="4750"/>
                    <a:pt x="2953" y="4621"/>
                    <a:pt x="3038" y="4364"/>
                  </a:cubicBezTo>
                  <a:cubicBezTo>
                    <a:pt x="3267" y="3679"/>
                    <a:pt x="3804" y="3141"/>
                    <a:pt x="4492" y="2910"/>
                  </a:cubicBezTo>
                  <a:cubicBezTo>
                    <a:pt x="5006" y="2739"/>
                    <a:pt x="5006" y="2012"/>
                    <a:pt x="4492" y="1840"/>
                  </a:cubicBezTo>
                  <a:cubicBezTo>
                    <a:pt x="3804" y="1609"/>
                    <a:pt x="3267" y="1071"/>
                    <a:pt x="3038" y="386"/>
                  </a:cubicBezTo>
                  <a:cubicBezTo>
                    <a:pt x="2953" y="129"/>
                    <a:pt x="2728" y="1"/>
                    <a:pt x="25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9"/>
            <p:cNvSpPr/>
            <p:nvPr/>
          </p:nvSpPr>
          <p:spPr>
            <a:xfrm>
              <a:off x="1069950" y="4254900"/>
              <a:ext cx="125100" cy="118750"/>
            </a:xfrm>
            <a:custGeom>
              <a:avLst/>
              <a:gdLst/>
              <a:ahLst/>
              <a:cxnLst/>
              <a:rect l="l" t="t" r="r" b="b"/>
              <a:pathLst>
                <a:path w="5004" h="4750" extrusionOk="0">
                  <a:moveTo>
                    <a:pt x="2503" y="1"/>
                  </a:moveTo>
                  <a:cubicBezTo>
                    <a:pt x="2279" y="1"/>
                    <a:pt x="2054" y="129"/>
                    <a:pt x="1968" y="386"/>
                  </a:cubicBezTo>
                  <a:cubicBezTo>
                    <a:pt x="1737" y="1071"/>
                    <a:pt x="1199" y="1612"/>
                    <a:pt x="514" y="1840"/>
                  </a:cubicBezTo>
                  <a:cubicBezTo>
                    <a:pt x="0" y="2011"/>
                    <a:pt x="0" y="2739"/>
                    <a:pt x="514" y="2910"/>
                  </a:cubicBezTo>
                  <a:cubicBezTo>
                    <a:pt x="1199" y="3141"/>
                    <a:pt x="1737" y="3679"/>
                    <a:pt x="1968" y="4364"/>
                  </a:cubicBezTo>
                  <a:cubicBezTo>
                    <a:pt x="2054" y="4621"/>
                    <a:pt x="2279" y="4749"/>
                    <a:pt x="2503" y="4749"/>
                  </a:cubicBezTo>
                  <a:cubicBezTo>
                    <a:pt x="2728" y="4749"/>
                    <a:pt x="2952" y="4621"/>
                    <a:pt x="3038" y="4364"/>
                  </a:cubicBezTo>
                  <a:cubicBezTo>
                    <a:pt x="3266" y="3679"/>
                    <a:pt x="3804" y="3141"/>
                    <a:pt x="4492" y="2910"/>
                  </a:cubicBezTo>
                  <a:cubicBezTo>
                    <a:pt x="5003" y="2739"/>
                    <a:pt x="5003" y="2011"/>
                    <a:pt x="4492" y="1840"/>
                  </a:cubicBezTo>
                  <a:cubicBezTo>
                    <a:pt x="3804" y="1609"/>
                    <a:pt x="3266" y="1071"/>
                    <a:pt x="3038" y="386"/>
                  </a:cubicBezTo>
                  <a:cubicBezTo>
                    <a:pt x="2952" y="129"/>
                    <a:pt x="2728" y="1"/>
                    <a:pt x="25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1069800" y="4586800"/>
              <a:ext cx="155575" cy="148900"/>
            </a:xfrm>
            <a:custGeom>
              <a:avLst/>
              <a:gdLst/>
              <a:ahLst/>
              <a:cxnLst/>
              <a:rect l="l" t="t" r="r" b="b"/>
              <a:pathLst>
                <a:path w="6223" h="5956" extrusionOk="0">
                  <a:moveTo>
                    <a:pt x="3113" y="0"/>
                  </a:moveTo>
                  <a:cubicBezTo>
                    <a:pt x="2885" y="0"/>
                    <a:pt x="2656" y="133"/>
                    <a:pt x="2575" y="399"/>
                  </a:cubicBezTo>
                  <a:cubicBezTo>
                    <a:pt x="2248" y="1358"/>
                    <a:pt x="1494" y="2112"/>
                    <a:pt x="535" y="2439"/>
                  </a:cubicBezTo>
                  <a:cubicBezTo>
                    <a:pt x="3" y="2599"/>
                    <a:pt x="0" y="3353"/>
                    <a:pt x="532" y="3515"/>
                  </a:cubicBezTo>
                  <a:cubicBezTo>
                    <a:pt x="1491" y="3843"/>
                    <a:pt x="2245" y="4597"/>
                    <a:pt x="2572" y="5555"/>
                  </a:cubicBezTo>
                  <a:cubicBezTo>
                    <a:pt x="2654" y="5822"/>
                    <a:pt x="2883" y="5956"/>
                    <a:pt x="3112" y="5956"/>
                  </a:cubicBezTo>
                  <a:cubicBezTo>
                    <a:pt x="3341" y="5956"/>
                    <a:pt x="3569" y="5823"/>
                    <a:pt x="3651" y="5558"/>
                  </a:cubicBezTo>
                  <a:cubicBezTo>
                    <a:pt x="3975" y="4597"/>
                    <a:pt x="4730" y="3846"/>
                    <a:pt x="5691" y="3518"/>
                  </a:cubicBezTo>
                  <a:cubicBezTo>
                    <a:pt x="6223" y="3356"/>
                    <a:pt x="6223" y="2605"/>
                    <a:pt x="5691" y="2439"/>
                  </a:cubicBezTo>
                  <a:cubicBezTo>
                    <a:pt x="4733" y="2112"/>
                    <a:pt x="3978" y="1361"/>
                    <a:pt x="3651" y="399"/>
                  </a:cubicBezTo>
                  <a:cubicBezTo>
                    <a:pt x="3570" y="133"/>
                    <a:pt x="3341" y="0"/>
                    <a:pt x="3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4" name="Google Shape;594;p39"/>
          <p:cNvSpPr/>
          <p:nvPr/>
        </p:nvSpPr>
        <p:spPr>
          <a:xfrm>
            <a:off x="3547338" y="2604288"/>
            <a:ext cx="561000" cy="561000"/>
          </a:xfrm>
          <a:prstGeom prst="roundRect">
            <a:avLst>
              <a:gd name="adj" fmla="val 11862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39"/>
          <p:cNvSpPr/>
          <p:nvPr/>
        </p:nvSpPr>
        <p:spPr>
          <a:xfrm>
            <a:off x="4299663" y="2604288"/>
            <a:ext cx="561000" cy="561000"/>
          </a:xfrm>
          <a:prstGeom prst="roundRect">
            <a:avLst>
              <a:gd name="adj" fmla="val 11862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39"/>
          <p:cNvSpPr txBox="1"/>
          <p:nvPr/>
        </p:nvSpPr>
        <p:spPr>
          <a:xfrm>
            <a:off x="886955" y="2620554"/>
            <a:ext cx="3000000" cy="544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600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n" sz="1600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Новые </a:t>
            </a:r>
            <a:r>
              <a:rPr lang="en" sz="16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уровни</a:t>
            </a:r>
            <a:endParaRPr sz="16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7" name="Google Shape;597;p39"/>
          <p:cNvSpPr txBox="1"/>
          <p:nvPr/>
        </p:nvSpPr>
        <p:spPr>
          <a:xfrm>
            <a:off x="4932040" y="1951042"/>
            <a:ext cx="3000000" cy="544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Таблица очков</a:t>
            </a:r>
            <a:endParaRPr sz="16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8" name="Google Shape;598;p39"/>
          <p:cNvSpPr txBox="1"/>
          <p:nvPr/>
        </p:nvSpPr>
        <p:spPr>
          <a:xfrm>
            <a:off x="5210950" y="2604288"/>
            <a:ext cx="3000000" cy="544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Улучшение графики</a:t>
            </a:r>
            <a:endParaRPr sz="16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9" name="Google Shape;599;p39"/>
          <p:cNvSpPr txBox="1"/>
          <p:nvPr/>
        </p:nvSpPr>
        <p:spPr>
          <a:xfrm>
            <a:off x="5269557" y="3305850"/>
            <a:ext cx="3000000" cy="544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600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Разделы меню</a:t>
            </a:r>
            <a:endParaRPr sz="16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600" name="Google Shape;600;p39"/>
          <p:cNvGrpSpPr/>
          <p:nvPr/>
        </p:nvGrpSpPr>
        <p:grpSpPr>
          <a:xfrm>
            <a:off x="5156021" y="3370805"/>
            <a:ext cx="357890" cy="411671"/>
            <a:chOff x="5238375" y="3392825"/>
            <a:chExt cx="417900" cy="480700"/>
          </a:xfrm>
        </p:grpSpPr>
        <p:sp>
          <p:nvSpPr>
            <p:cNvPr id="601" name="Google Shape;601;p39"/>
            <p:cNvSpPr/>
            <p:nvPr/>
          </p:nvSpPr>
          <p:spPr>
            <a:xfrm>
              <a:off x="5238375" y="3461325"/>
              <a:ext cx="31050" cy="238525"/>
            </a:xfrm>
            <a:custGeom>
              <a:avLst/>
              <a:gdLst/>
              <a:ahLst/>
              <a:cxnLst/>
              <a:rect l="l" t="t" r="r" b="b"/>
              <a:pathLst>
                <a:path w="1242" h="9541" extrusionOk="0">
                  <a:moveTo>
                    <a:pt x="1242" y="1"/>
                  </a:moveTo>
                  <a:lnTo>
                    <a:pt x="166" y="1076"/>
                  </a:lnTo>
                  <a:cubicBezTo>
                    <a:pt x="61" y="1182"/>
                    <a:pt x="4" y="1323"/>
                    <a:pt x="4" y="1473"/>
                  </a:cubicBezTo>
                  <a:lnTo>
                    <a:pt x="4" y="8071"/>
                  </a:lnTo>
                  <a:cubicBezTo>
                    <a:pt x="1" y="8218"/>
                    <a:pt x="61" y="8360"/>
                    <a:pt x="166" y="8465"/>
                  </a:cubicBezTo>
                  <a:lnTo>
                    <a:pt x="1242" y="9540"/>
                  </a:lnTo>
                  <a:lnTo>
                    <a:pt x="12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5625300" y="3461325"/>
              <a:ext cx="30975" cy="238525"/>
            </a:xfrm>
            <a:custGeom>
              <a:avLst/>
              <a:gdLst/>
              <a:ahLst/>
              <a:cxnLst/>
              <a:rect l="l" t="t" r="r" b="b"/>
              <a:pathLst>
                <a:path w="1239" h="9541" extrusionOk="0">
                  <a:moveTo>
                    <a:pt x="1" y="1"/>
                  </a:moveTo>
                  <a:lnTo>
                    <a:pt x="1" y="9540"/>
                  </a:lnTo>
                  <a:lnTo>
                    <a:pt x="1073" y="8465"/>
                  </a:lnTo>
                  <a:cubicBezTo>
                    <a:pt x="1178" y="8360"/>
                    <a:pt x="1239" y="8218"/>
                    <a:pt x="1239" y="8068"/>
                  </a:cubicBezTo>
                  <a:lnTo>
                    <a:pt x="1239" y="1473"/>
                  </a:lnTo>
                  <a:cubicBezTo>
                    <a:pt x="1239" y="1323"/>
                    <a:pt x="1178" y="1182"/>
                    <a:pt x="1076" y="107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5297575" y="3392825"/>
              <a:ext cx="299575" cy="480700"/>
            </a:xfrm>
            <a:custGeom>
              <a:avLst/>
              <a:gdLst/>
              <a:ahLst/>
              <a:cxnLst/>
              <a:rect l="l" t="t" r="r" b="b"/>
              <a:pathLst>
                <a:path w="11983" h="19228" extrusionOk="0">
                  <a:moveTo>
                    <a:pt x="7803" y="14798"/>
                  </a:moveTo>
                  <a:cubicBezTo>
                    <a:pt x="8090" y="14798"/>
                    <a:pt x="8330" y="15012"/>
                    <a:pt x="8365" y="15297"/>
                  </a:cubicBezTo>
                  <a:cubicBezTo>
                    <a:pt x="8404" y="15631"/>
                    <a:pt x="8143" y="15925"/>
                    <a:pt x="7807" y="15925"/>
                  </a:cubicBezTo>
                  <a:lnTo>
                    <a:pt x="4201" y="15925"/>
                  </a:lnTo>
                  <a:cubicBezTo>
                    <a:pt x="4199" y="15925"/>
                    <a:pt x="4197" y="15925"/>
                    <a:pt x="4195" y="15925"/>
                  </a:cubicBezTo>
                  <a:cubicBezTo>
                    <a:pt x="3906" y="15925"/>
                    <a:pt x="3663" y="15710"/>
                    <a:pt x="3627" y="15423"/>
                  </a:cubicBezTo>
                  <a:cubicBezTo>
                    <a:pt x="3588" y="15091"/>
                    <a:pt x="3847" y="14798"/>
                    <a:pt x="4181" y="14798"/>
                  </a:cubicBezTo>
                  <a:cubicBezTo>
                    <a:pt x="4183" y="14798"/>
                    <a:pt x="4184" y="14798"/>
                    <a:pt x="4186" y="14798"/>
                  </a:cubicBezTo>
                  <a:lnTo>
                    <a:pt x="7792" y="14798"/>
                  </a:lnTo>
                  <a:cubicBezTo>
                    <a:pt x="7795" y="14798"/>
                    <a:pt x="7799" y="14798"/>
                    <a:pt x="7803" y="14798"/>
                  </a:cubicBezTo>
                  <a:close/>
                  <a:moveTo>
                    <a:pt x="4921" y="0"/>
                  </a:moveTo>
                  <a:cubicBezTo>
                    <a:pt x="4914" y="0"/>
                    <a:pt x="4906" y="0"/>
                    <a:pt x="4898" y="1"/>
                  </a:cubicBezTo>
                  <a:lnTo>
                    <a:pt x="1770" y="1"/>
                  </a:lnTo>
                  <a:cubicBezTo>
                    <a:pt x="1768" y="1"/>
                    <a:pt x="1767" y="1"/>
                    <a:pt x="1765" y="1"/>
                  </a:cubicBezTo>
                  <a:cubicBezTo>
                    <a:pt x="788" y="1"/>
                    <a:pt x="1" y="793"/>
                    <a:pt x="1" y="1770"/>
                  </a:cubicBezTo>
                  <a:lnTo>
                    <a:pt x="1" y="13176"/>
                  </a:lnTo>
                  <a:cubicBezTo>
                    <a:pt x="1" y="16502"/>
                    <a:pt x="2679" y="19228"/>
                    <a:pt x="5992" y="19228"/>
                  </a:cubicBezTo>
                  <a:cubicBezTo>
                    <a:pt x="6028" y="19228"/>
                    <a:pt x="6064" y="19228"/>
                    <a:pt x="6100" y="19227"/>
                  </a:cubicBezTo>
                  <a:cubicBezTo>
                    <a:pt x="9354" y="19170"/>
                    <a:pt x="11983" y="16505"/>
                    <a:pt x="11983" y="13236"/>
                  </a:cubicBezTo>
                  <a:lnTo>
                    <a:pt x="11983" y="1770"/>
                  </a:lnTo>
                  <a:cubicBezTo>
                    <a:pt x="11983" y="793"/>
                    <a:pt x="11193" y="1"/>
                    <a:pt x="10219" y="1"/>
                  </a:cubicBezTo>
                  <a:cubicBezTo>
                    <a:pt x="10217" y="1"/>
                    <a:pt x="10215" y="1"/>
                    <a:pt x="10213" y="1"/>
                  </a:cubicBezTo>
                  <a:lnTo>
                    <a:pt x="7122" y="1"/>
                  </a:lnTo>
                  <a:cubicBezTo>
                    <a:pt x="7114" y="0"/>
                    <a:pt x="7106" y="0"/>
                    <a:pt x="7098" y="0"/>
                  </a:cubicBezTo>
                  <a:cubicBezTo>
                    <a:pt x="6920" y="0"/>
                    <a:pt x="6742" y="33"/>
                    <a:pt x="6572" y="94"/>
                  </a:cubicBezTo>
                  <a:lnTo>
                    <a:pt x="6572" y="3107"/>
                  </a:lnTo>
                  <a:cubicBezTo>
                    <a:pt x="7293" y="3354"/>
                    <a:pt x="7777" y="4027"/>
                    <a:pt x="7774" y="4787"/>
                  </a:cubicBezTo>
                  <a:lnTo>
                    <a:pt x="7774" y="6596"/>
                  </a:lnTo>
                  <a:cubicBezTo>
                    <a:pt x="7777" y="7356"/>
                    <a:pt x="7293" y="8032"/>
                    <a:pt x="6572" y="8275"/>
                  </a:cubicBezTo>
                  <a:lnTo>
                    <a:pt x="6572" y="9609"/>
                  </a:lnTo>
                  <a:cubicBezTo>
                    <a:pt x="6578" y="9898"/>
                    <a:pt x="6361" y="10144"/>
                    <a:pt x="6073" y="10183"/>
                  </a:cubicBezTo>
                  <a:cubicBezTo>
                    <a:pt x="6051" y="10186"/>
                    <a:pt x="6029" y="10187"/>
                    <a:pt x="6007" y="10187"/>
                  </a:cubicBezTo>
                  <a:cubicBezTo>
                    <a:pt x="5701" y="10187"/>
                    <a:pt x="5445" y="9938"/>
                    <a:pt x="5445" y="9624"/>
                  </a:cubicBezTo>
                  <a:lnTo>
                    <a:pt x="5445" y="8275"/>
                  </a:lnTo>
                  <a:cubicBezTo>
                    <a:pt x="4727" y="8032"/>
                    <a:pt x="4243" y="7356"/>
                    <a:pt x="4243" y="6596"/>
                  </a:cubicBezTo>
                  <a:lnTo>
                    <a:pt x="4243" y="4787"/>
                  </a:lnTo>
                  <a:cubicBezTo>
                    <a:pt x="4243" y="4027"/>
                    <a:pt x="4727" y="3354"/>
                    <a:pt x="5445" y="3107"/>
                  </a:cubicBezTo>
                  <a:lnTo>
                    <a:pt x="5445" y="94"/>
                  </a:lnTo>
                  <a:cubicBezTo>
                    <a:pt x="5278" y="33"/>
                    <a:pt x="5100" y="0"/>
                    <a:pt x="49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9"/>
            <p:cNvSpPr/>
            <p:nvPr/>
          </p:nvSpPr>
          <p:spPr>
            <a:xfrm>
              <a:off x="5431800" y="3496875"/>
              <a:ext cx="32025" cy="76925"/>
            </a:xfrm>
            <a:custGeom>
              <a:avLst/>
              <a:gdLst/>
              <a:ahLst/>
              <a:cxnLst/>
              <a:rect l="l" t="t" r="r" b="b"/>
              <a:pathLst>
                <a:path w="1281" h="3077" extrusionOk="0">
                  <a:moveTo>
                    <a:pt x="638" y="1"/>
                  </a:moveTo>
                  <a:cubicBezTo>
                    <a:pt x="621" y="1"/>
                    <a:pt x="604" y="2"/>
                    <a:pt x="587" y="3"/>
                  </a:cubicBezTo>
                  <a:cubicBezTo>
                    <a:pt x="256" y="30"/>
                    <a:pt x="1" y="309"/>
                    <a:pt x="4" y="640"/>
                  </a:cubicBezTo>
                  <a:lnTo>
                    <a:pt x="4" y="2437"/>
                  </a:lnTo>
                  <a:cubicBezTo>
                    <a:pt x="4" y="2788"/>
                    <a:pt x="289" y="3077"/>
                    <a:pt x="641" y="3077"/>
                  </a:cubicBezTo>
                  <a:cubicBezTo>
                    <a:pt x="992" y="3077"/>
                    <a:pt x="1281" y="2788"/>
                    <a:pt x="1281" y="2437"/>
                  </a:cubicBezTo>
                  <a:lnTo>
                    <a:pt x="1281" y="661"/>
                  </a:lnTo>
                  <a:cubicBezTo>
                    <a:pt x="1281" y="297"/>
                    <a:pt x="996" y="1"/>
                    <a:pt x="6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7"/>
          <p:cNvSpPr/>
          <p:nvPr/>
        </p:nvSpPr>
        <p:spPr>
          <a:xfrm>
            <a:off x="635538" y="1731450"/>
            <a:ext cx="2556900" cy="460200"/>
          </a:xfrm>
          <a:prstGeom prst="roundRect">
            <a:avLst>
              <a:gd name="adj" fmla="val 2071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7"/>
          <p:cNvSpPr txBox="1">
            <a:spLocks noGrp="1"/>
          </p:cNvSpPr>
          <p:nvPr>
            <p:ph type="title"/>
          </p:nvPr>
        </p:nvSpPr>
        <p:spPr>
          <a:xfrm>
            <a:off x="713250" y="4233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Contents:</a:t>
            </a:r>
            <a:endParaRPr/>
          </a:p>
        </p:txBody>
      </p:sp>
      <p:sp>
        <p:nvSpPr>
          <p:cNvPr id="328" name="Google Shape;328;p27"/>
          <p:cNvSpPr txBox="1">
            <a:spLocks noGrp="1"/>
          </p:cNvSpPr>
          <p:nvPr>
            <p:ph type="title" idx="2"/>
          </p:nvPr>
        </p:nvSpPr>
        <p:spPr>
          <a:xfrm>
            <a:off x="990750" y="1731450"/>
            <a:ext cx="1846500" cy="525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2300"/>
          </a:p>
          <a:p>
            <a:pPr marL="0" lvl="0" indent="0" algn="ctr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2300"/>
          </a:p>
          <a:p>
            <a:pPr marL="0" lvl="0" indent="0" algn="ctr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2300"/>
              <a:t>Targets</a:t>
            </a:r>
            <a:endParaRPr sz="1500"/>
          </a:p>
        </p:txBody>
      </p:sp>
      <p:sp>
        <p:nvSpPr>
          <p:cNvPr id="329" name="Google Shape;329;p27"/>
          <p:cNvSpPr/>
          <p:nvPr/>
        </p:nvSpPr>
        <p:spPr>
          <a:xfrm>
            <a:off x="1771834" y="1378696"/>
            <a:ext cx="284325" cy="284325"/>
          </a:xfrm>
          <a:custGeom>
            <a:avLst/>
            <a:gdLst/>
            <a:ahLst/>
            <a:cxnLst/>
            <a:rect l="l" t="t" r="r" b="b"/>
            <a:pathLst>
              <a:path w="11373" h="11373" extrusionOk="0">
                <a:moveTo>
                  <a:pt x="9420" y="1969"/>
                </a:moveTo>
                <a:lnTo>
                  <a:pt x="9420" y="9388"/>
                </a:lnTo>
                <a:lnTo>
                  <a:pt x="1969" y="9388"/>
                </a:lnTo>
                <a:lnTo>
                  <a:pt x="1969" y="1969"/>
                </a:lnTo>
                <a:close/>
                <a:moveTo>
                  <a:pt x="1497" y="0"/>
                </a:moveTo>
                <a:cubicBezTo>
                  <a:pt x="678" y="0"/>
                  <a:pt x="0" y="662"/>
                  <a:pt x="0" y="1496"/>
                </a:cubicBezTo>
                <a:lnTo>
                  <a:pt x="0" y="9876"/>
                </a:lnTo>
                <a:cubicBezTo>
                  <a:pt x="0" y="10695"/>
                  <a:pt x="678" y="11357"/>
                  <a:pt x="1497" y="11373"/>
                </a:cubicBezTo>
                <a:lnTo>
                  <a:pt x="9876" y="11373"/>
                </a:lnTo>
                <a:cubicBezTo>
                  <a:pt x="10711" y="11357"/>
                  <a:pt x="11373" y="10695"/>
                  <a:pt x="11373" y="9876"/>
                </a:cubicBezTo>
                <a:lnTo>
                  <a:pt x="11373" y="1496"/>
                </a:lnTo>
                <a:cubicBezTo>
                  <a:pt x="11373" y="662"/>
                  <a:pt x="10711" y="0"/>
                  <a:pt x="987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0" name="Google Shape;330;p27"/>
          <p:cNvGrpSpPr/>
          <p:nvPr/>
        </p:nvGrpSpPr>
        <p:grpSpPr>
          <a:xfrm>
            <a:off x="4268972" y="1378696"/>
            <a:ext cx="606050" cy="284325"/>
            <a:chOff x="4865550" y="4088475"/>
            <a:chExt cx="606050" cy="284325"/>
          </a:xfrm>
        </p:grpSpPr>
        <p:sp>
          <p:nvSpPr>
            <p:cNvPr id="331" name="Google Shape;331;p27"/>
            <p:cNvSpPr/>
            <p:nvPr/>
          </p:nvSpPr>
          <p:spPr>
            <a:xfrm>
              <a:off x="5187275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7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" name="Google Shape;333;p27"/>
          <p:cNvGrpSpPr/>
          <p:nvPr/>
        </p:nvGrpSpPr>
        <p:grpSpPr>
          <a:xfrm>
            <a:off x="7158222" y="1064446"/>
            <a:ext cx="606050" cy="598575"/>
            <a:chOff x="4865550" y="3774225"/>
            <a:chExt cx="606050" cy="598575"/>
          </a:xfrm>
        </p:grpSpPr>
        <p:sp>
          <p:nvSpPr>
            <p:cNvPr id="334" name="Google Shape;334;p27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7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7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" name="Google Shape;337;p27"/>
          <p:cNvGrpSpPr/>
          <p:nvPr/>
        </p:nvGrpSpPr>
        <p:grpSpPr>
          <a:xfrm>
            <a:off x="1610959" y="2812109"/>
            <a:ext cx="606063" cy="598588"/>
            <a:chOff x="4865550" y="3774213"/>
            <a:chExt cx="606063" cy="598588"/>
          </a:xfrm>
        </p:grpSpPr>
        <p:sp>
          <p:nvSpPr>
            <p:cNvPr id="338" name="Google Shape;338;p27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7"/>
            <p:cNvSpPr/>
            <p:nvPr/>
          </p:nvSpPr>
          <p:spPr>
            <a:xfrm>
              <a:off x="5187263" y="3774213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7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7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2" name="Google Shape;342;p27"/>
          <p:cNvSpPr/>
          <p:nvPr/>
        </p:nvSpPr>
        <p:spPr>
          <a:xfrm>
            <a:off x="7199050" y="3126375"/>
            <a:ext cx="284325" cy="284325"/>
          </a:xfrm>
          <a:custGeom>
            <a:avLst/>
            <a:gdLst/>
            <a:ahLst/>
            <a:cxnLst/>
            <a:rect l="l" t="t" r="r" b="b"/>
            <a:pathLst>
              <a:path w="11373" h="11373" extrusionOk="0">
                <a:moveTo>
                  <a:pt x="9420" y="1969"/>
                </a:moveTo>
                <a:lnTo>
                  <a:pt x="9420" y="9388"/>
                </a:lnTo>
                <a:lnTo>
                  <a:pt x="1969" y="9388"/>
                </a:lnTo>
                <a:lnTo>
                  <a:pt x="1969" y="1969"/>
                </a:lnTo>
                <a:close/>
                <a:moveTo>
                  <a:pt x="1497" y="0"/>
                </a:moveTo>
                <a:cubicBezTo>
                  <a:pt x="678" y="0"/>
                  <a:pt x="0" y="662"/>
                  <a:pt x="0" y="1496"/>
                </a:cubicBezTo>
                <a:lnTo>
                  <a:pt x="0" y="9876"/>
                </a:lnTo>
                <a:cubicBezTo>
                  <a:pt x="0" y="10695"/>
                  <a:pt x="678" y="11357"/>
                  <a:pt x="1497" y="11373"/>
                </a:cubicBezTo>
                <a:lnTo>
                  <a:pt x="9876" y="11373"/>
                </a:lnTo>
                <a:cubicBezTo>
                  <a:pt x="10711" y="11357"/>
                  <a:pt x="11373" y="10695"/>
                  <a:pt x="11373" y="9876"/>
                </a:cubicBezTo>
                <a:lnTo>
                  <a:pt x="11373" y="1496"/>
                </a:lnTo>
                <a:cubicBezTo>
                  <a:pt x="11373" y="662"/>
                  <a:pt x="10711" y="0"/>
                  <a:pt x="987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3" name="Google Shape;343;p27"/>
          <p:cNvGrpSpPr/>
          <p:nvPr/>
        </p:nvGrpSpPr>
        <p:grpSpPr>
          <a:xfrm>
            <a:off x="6552172" y="2812109"/>
            <a:ext cx="606063" cy="598588"/>
            <a:chOff x="4865550" y="3774213"/>
            <a:chExt cx="606063" cy="598588"/>
          </a:xfrm>
        </p:grpSpPr>
        <p:sp>
          <p:nvSpPr>
            <p:cNvPr id="344" name="Google Shape;344;p27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7"/>
            <p:cNvSpPr/>
            <p:nvPr/>
          </p:nvSpPr>
          <p:spPr>
            <a:xfrm>
              <a:off x="5187263" y="3774213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7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7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8" name="Google Shape;348;p27"/>
          <p:cNvSpPr/>
          <p:nvPr/>
        </p:nvSpPr>
        <p:spPr>
          <a:xfrm>
            <a:off x="6182788" y="1731450"/>
            <a:ext cx="2556900" cy="460200"/>
          </a:xfrm>
          <a:prstGeom prst="roundRect">
            <a:avLst>
              <a:gd name="adj" fmla="val 2071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7"/>
          <p:cNvSpPr/>
          <p:nvPr/>
        </p:nvSpPr>
        <p:spPr>
          <a:xfrm>
            <a:off x="3409175" y="1731450"/>
            <a:ext cx="2556900" cy="460200"/>
          </a:xfrm>
          <a:prstGeom prst="roundRect">
            <a:avLst>
              <a:gd name="adj" fmla="val 2071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7"/>
          <p:cNvSpPr/>
          <p:nvPr/>
        </p:nvSpPr>
        <p:spPr>
          <a:xfrm>
            <a:off x="5696700" y="3467375"/>
            <a:ext cx="2556900" cy="460200"/>
          </a:xfrm>
          <a:prstGeom prst="roundRect">
            <a:avLst>
              <a:gd name="adj" fmla="val 2071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27"/>
          <p:cNvSpPr/>
          <p:nvPr/>
        </p:nvSpPr>
        <p:spPr>
          <a:xfrm>
            <a:off x="635513" y="3467375"/>
            <a:ext cx="2556900" cy="460200"/>
          </a:xfrm>
          <a:prstGeom prst="roundRect">
            <a:avLst>
              <a:gd name="adj" fmla="val 2071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7"/>
          <p:cNvSpPr txBox="1">
            <a:spLocks noGrp="1"/>
          </p:cNvSpPr>
          <p:nvPr>
            <p:ph type="title" idx="2"/>
          </p:nvPr>
        </p:nvSpPr>
        <p:spPr>
          <a:xfrm>
            <a:off x="5696700" y="3434825"/>
            <a:ext cx="2556900" cy="525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algn="ctr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The future of project</a:t>
            </a:r>
            <a:endParaRPr sz="1500"/>
          </a:p>
        </p:txBody>
      </p:sp>
      <p:sp>
        <p:nvSpPr>
          <p:cNvPr id="353" name="Google Shape;353;p27"/>
          <p:cNvSpPr txBox="1">
            <a:spLocks noGrp="1"/>
          </p:cNvSpPr>
          <p:nvPr>
            <p:ph type="title" idx="2"/>
          </p:nvPr>
        </p:nvSpPr>
        <p:spPr>
          <a:xfrm>
            <a:off x="6667150" y="1731450"/>
            <a:ext cx="1846500" cy="525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2300"/>
          </a:p>
          <a:p>
            <a:pPr marL="0" lvl="0" indent="0" algn="ctr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2300"/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2300"/>
              <a:t>Difficulties</a:t>
            </a:r>
            <a:endParaRPr sz="2300"/>
          </a:p>
        </p:txBody>
      </p:sp>
      <p:sp>
        <p:nvSpPr>
          <p:cNvPr id="354" name="Google Shape;354;p27"/>
          <p:cNvSpPr txBox="1">
            <a:spLocks noGrp="1"/>
          </p:cNvSpPr>
          <p:nvPr>
            <p:ph type="title" idx="2"/>
          </p:nvPr>
        </p:nvSpPr>
        <p:spPr>
          <a:xfrm>
            <a:off x="3636350" y="1731450"/>
            <a:ext cx="2231700" cy="525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ctr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2300"/>
              <a:t>Work progress</a:t>
            </a:r>
            <a:endParaRPr sz="1800"/>
          </a:p>
        </p:txBody>
      </p:sp>
      <p:sp>
        <p:nvSpPr>
          <p:cNvPr id="355" name="Google Shape;355;p27"/>
          <p:cNvSpPr txBox="1">
            <a:spLocks noGrp="1"/>
          </p:cNvSpPr>
          <p:nvPr>
            <p:ph type="title" idx="2"/>
          </p:nvPr>
        </p:nvSpPr>
        <p:spPr>
          <a:xfrm>
            <a:off x="960725" y="3434825"/>
            <a:ext cx="2231700" cy="525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ctr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2100"/>
              <a:t>Disadvantages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8"/>
          <p:cNvSpPr/>
          <p:nvPr/>
        </p:nvSpPr>
        <p:spPr>
          <a:xfrm>
            <a:off x="773725" y="1961875"/>
            <a:ext cx="2304000" cy="460200"/>
          </a:xfrm>
          <a:prstGeom prst="roundRect">
            <a:avLst>
              <a:gd name="adj" fmla="val 2071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8"/>
          <p:cNvSpPr/>
          <p:nvPr/>
        </p:nvSpPr>
        <p:spPr>
          <a:xfrm>
            <a:off x="3457738" y="1948075"/>
            <a:ext cx="2304000" cy="460200"/>
          </a:xfrm>
          <a:prstGeom prst="roundRect">
            <a:avLst>
              <a:gd name="adj" fmla="val 2071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8"/>
          <p:cNvSpPr/>
          <p:nvPr/>
        </p:nvSpPr>
        <p:spPr>
          <a:xfrm>
            <a:off x="6031388" y="1960300"/>
            <a:ext cx="2304000" cy="460200"/>
          </a:xfrm>
          <a:prstGeom prst="roundRect">
            <a:avLst>
              <a:gd name="adj" fmla="val 2071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8"/>
          <p:cNvSpPr txBox="1">
            <a:spLocks noGrp="1"/>
          </p:cNvSpPr>
          <p:nvPr>
            <p:ph type="title"/>
          </p:nvPr>
        </p:nvSpPr>
        <p:spPr>
          <a:xfrm>
            <a:off x="713225" y="4679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Targets:</a:t>
            </a:r>
            <a:endParaRPr sz="2000"/>
          </a:p>
        </p:txBody>
      </p:sp>
      <p:sp>
        <p:nvSpPr>
          <p:cNvPr id="364" name="Google Shape;364;p28"/>
          <p:cNvSpPr txBox="1">
            <a:spLocks noGrp="1"/>
          </p:cNvSpPr>
          <p:nvPr>
            <p:ph type="title" idx="2"/>
          </p:nvPr>
        </p:nvSpPr>
        <p:spPr>
          <a:xfrm>
            <a:off x="944288" y="1961863"/>
            <a:ext cx="19629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One</a:t>
            </a:r>
            <a:endParaRPr sz="2600"/>
          </a:p>
        </p:txBody>
      </p:sp>
      <p:sp>
        <p:nvSpPr>
          <p:cNvPr id="365" name="Google Shape;365;p28"/>
          <p:cNvSpPr txBox="1">
            <a:spLocks noGrp="1"/>
          </p:cNvSpPr>
          <p:nvPr>
            <p:ph type="title" idx="3"/>
          </p:nvPr>
        </p:nvSpPr>
        <p:spPr>
          <a:xfrm>
            <a:off x="3628300" y="1948075"/>
            <a:ext cx="19629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Two</a:t>
            </a:r>
            <a:endParaRPr sz="2300"/>
          </a:p>
        </p:txBody>
      </p:sp>
      <p:sp>
        <p:nvSpPr>
          <p:cNvPr id="366" name="Google Shape;366;p28"/>
          <p:cNvSpPr txBox="1">
            <a:spLocks noGrp="1"/>
          </p:cNvSpPr>
          <p:nvPr>
            <p:ph type="title" idx="5"/>
          </p:nvPr>
        </p:nvSpPr>
        <p:spPr>
          <a:xfrm>
            <a:off x="6201975" y="1961875"/>
            <a:ext cx="19629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Three</a:t>
            </a:r>
            <a:endParaRPr sz="2300"/>
          </a:p>
        </p:txBody>
      </p:sp>
      <p:sp>
        <p:nvSpPr>
          <p:cNvPr id="367" name="Google Shape;367;p28"/>
          <p:cNvSpPr txBox="1">
            <a:spLocks noGrp="1"/>
          </p:cNvSpPr>
          <p:nvPr>
            <p:ph type="subTitle" idx="6"/>
          </p:nvPr>
        </p:nvSpPr>
        <p:spPr>
          <a:xfrm>
            <a:off x="808562" y="2422063"/>
            <a:ext cx="2234400" cy="9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erlin Sans FB" panose="020E0602020502020306" pitchFamily="34" charset="0"/>
              </a:rPr>
              <a:t>Создать план(ход) работы над проектом</a:t>
            </a:r>
            <a:r>
              <a:rPr lang="en" sz="2400" dirty="0">
                <a:solidFill>
                  <a:srgbClr val="000000"/>
                </a:solidFill>
                <a:latin typeface="Berlin Sans FB" panose="020E0602020502020306" pitchFamily="34" charset="0"/>
                <a:ea typeface="Arial"/>
                <a:cs typeface="Arial"/>
                <a:sym typeface="Arial"/>
              </a:rPr>
              <a:t> </a:t>
            </a:r>
            <a:endParaRPr dirty="0">
              <a:latin typeface="Berlin Sans FB" panose="020E0602020502020306" pitchFamily="34" charset="0"/>
            </a:endParaRPr>
          </a:p>
        </p:txBody>
      </p:sp>
      <p:sp>
        <p:nvSpPr>
          <p:cNvPr id="368" name="Google Shape;368;p28"/>
          <p:cNvSpPr/>
          <p:nvPr/>
        </p:nvSpPr>
        <p:spPr>
          <a:xfrm>
            <a:off x="6902912" y="1282288"/>
            <a:ext cx="561000" cy="561000"/>
          </a:xfrm>
          <a:prstGeom prst="roundRect">
            <a:avLst>
              <a:gd name="adj" fmla="val 11862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8"/>
          <p:cNvSpPr/>
          <p:nvPr/>
        </p:nvSpPr>
        <p:spPr>
          <a:xfrm>
            <a:off x="4291500" y="1282288"/>
            <a:ext cx="561000" cy="561000"/>
          </a:xfrm>
          <a:prstGeom prst="roundRect">
            <a:avLst>
              <a:gd name="adj" fmla="val 11862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8"/>
          <p:cNvSpPr/>
          <p:nvPr/>
        </p:nvSpPr>
        <p:spPr>
          <a:xfrm>
            <a:off x="1645250" y="1282288"/>
            <a:ext cx="561000" cy="561000"/>
          </a:xfrm>
          <a:prstGeom prst="roundRect">
            <a:avLst>
              <a:gd name="adj" fmla="val 11862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1" name="Google Shape;371;p28"/>
          <p:cNvGrpSpPr/>
          <p:nvPr/>
        </p:nvGrpSpPr>
        <p:grpSpPr>
          <a:xfrm>
            <a:off x="6989491" y="1368954"/>
            <a:ext cx="387833" cy="387656"/>
            <a:chOff x="1659075" y="3393200"/>
            <a:chExt cx="491800" cy="491575"/>
          </a:xfrm>
        </p:grpSpPr>
        <p:sp>
          <p:nvSpPr>
            <p:cNvPr id="372" name="Google Shape;372;p28"/>
            <p:cNvSpPr/>
            <p:nvPr/>
          </p:nvSpPr>
          <p:spPr>
            <a:xfrm>
              <a:off x="1919275" y="3404775"/>
              <a:ext cx="25" cy="1825"/>
            </a:xfrm>
            <a:custGeom>
              <a:avLst/>
              <a:gdLst/>
              <a:ahLst/>
              <a:cxnLst/>
              <a:rect l="l" t="t" r="r" b="b"/>
              <a:pathLst>
                <a:path w="1" h="73" extrusionOk="0">
                  <a:moveTo>
                    <a:pt x="0" y="0"/>
                  </a:moveTo>
                  <a:lnTo>
                    <a:pt x="0" y="48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8"/>
            <p:cNvSpPr/>
            <p:nvPr/>
          </p:nvSpPr>
          <p:spPr>
            <a:xfrm>
              <a:off x="1800825" y="3393200"/>
              <a:ext cx="208675" cy="212000"/>
            </a:xfrm>
            <a:custGeom>
              <a:avLst/>
              <a:gdLst/>
              <a:ahLst/>
              <a:cxnLst/>
              <a:rect l="l" t="t" r="r" b="b"/>
              <a:pathLst>
                <a:path w="8347" h="8480" extrusionOk="0">
                  <a:moveTo>
                    <a:pt x="1767" y="4949"/>
                  </a:moveTo>
                  <a:lnTo>
                    <a:pt x="6580" y="4949"/>
                  </a:lnTo>
                  <a:cubicBezTo>
                    <a:pt x="6932" y="4949"/>
                    <a:pt x="7217" y="5235"/>
                    <a:pt x="7217" y="5586"/>
                  </a:cubicBezTo>
                  <a:cubicBezTo>
                    <a:pt x="7217" y="5941"/>
                    <a:pt x="6932" y="6226"/>
                    <a:pt x="6580" y="6226"/>
                  </a:cubicBezTo>
                  <a:lnTo>
                    <a:pt x="5381" y="6226"/>
                  </a:lnTo>
                  <a:cubicBezTo>
                    <a:pt x="4405" y="6223"/>
                    <a:pt x="3612" y="7013"/>
                    <a:pt x="3612" y="7990"/>
                  </a:cubicBezTo>
                  <a:lnTo>
                    <a:pt x="3612" y="8480"/>
                  </a:lnTo>
                  <a:lnTo>
                    <a:pt x="4738" y="8480"/>
                  </a:lnTo>
                  <a:lnTo>
                    <a:pt x="4738" y="7993"/>
                  </a:lnTo>
                  <a:cubicBezTo>
                    <a:pt x="4738" y="7638"/>
                    <a:pt x="5024" y="7353"/>
                    <a:pt x="5378" y="7353"/>
                  </a:cubicBezTo>
                  <a:lnTo>
                    <a:pt x="6583" y="7353"/>
                  </a:lnTo>
                  <a:cubicBezTo>
                    <a:pt x="7557" y="7353"/>
                    <a:pt x="8347" y="6563"/>
                    <a:pt x="8347" y="5586"/>
                  </a:cubicBezTo>
                  <a:cubicBezTo>
                    <a:pt x="8347" y="4613"/>
                    <a:pt x="7557" y="3822"/>
                    <a:pt x="6583" y="3822"/>
                  </a:cubicBezTo>
                  <a:lnTo>
                    <a:pt x="1776" y="3822"/>
                  </a:lnTo>
                  <a:cubicBezTo>
                    <a:pt x="1424" y="3822"/>
                    <a:pt x="1139" y="3537"/>
                    <a:pt x="1139" y="3182"/>
                  </a:cubicBezTo>
                  <a:cubicBezTo>
                    <a:pt x="1139" y="2831"/>
                    <a:pt x="1424" y="2546"/>
                    <a:pt x="1776" y="2546"/>
                  </a:cubicBezTo>
                  <a:lnTo>
                    <a:pt x="2674" y="2546"/>
                  </a:lnTo>
                  <a:cubicBezTo>
                    <a:pt x="3789" y="2543"/>
                    <a:pt x="4702" y="1653"/>
                    <a:pt x="4726" y="535"/>
                  </a:cubicBezTo>
                  <a:cubicBezTo>
                    <a:pt x="4711" y="235"/>
                    <a:pt x="4459" y="1"/>
                    <a:pt x="4159" y="7"/>
                  </a:cubicBezTo>
                  <a:cubicBezTo>
                    <a:pt x="3855" y="13"/>
                    <a:pt x="3615" y="256"/>
                    <a:pt x="3612" y="559"/>
                  </a:cubicBezTo>
                  <a:lnTo>
                    <a:pt x="3612" y="475"/>
                  </a:lnTo>
                  <a:cubicBezTo>
                    <a:pt x="3609" y="995"/>
                    <a:pt x="3188" y="1419"/>
                    <a:pt x="2668" y="1419"/>
                  </a:cubicBezTo>
                  <a:lnTo>
                    <a:pt x="1767" y="1419"/>
                  </a:lnTo>
                  <a:cubicBezTo>
                    <a:pt x="790" y="1419"/>
                    <a:pt x="0" y="2209"/>
                    <a:pt x="0" y="3182"/>
                  </a:cubicBezTo>
                  <a:cubicBezTo>
                    <a:pt x="0" y="4159"/>
                    <a:pt x="790" y="4949"/>
                    <a:pt x="1767" y="49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8"/>
            <p:cNvSpPr/>
            <p:nvPr/>
          </p:nvSpPr>
          <p:spPr>
            <a:xfrm>
              <a:off x="1659075" y="3633350"/>
              <a:ext cx="491800" cy="251425"/>
            </a:xfrm>
            <a:custGeom>
              <a:avLst/>
              <a:gdLst/>
              <a:ahLst/>
              <a:cxnLst/>
              <a:rect l="l" t="t" r="r" b="b"/>
              <a:pathLst>
                <a:path w="19672" h="10057" extrusionOk="0">
                  <a:moveTo>
                    <a:pt x="14630" y="0"/>
                  </a:moveTo>
                  <a:lnTo>
                    <a:pt x="5039" y="0"/>
                  </a:lnTo>
                  <a:cubicBezTo>
                    <a:pt x="2566" y="0"/>
                    <a:pt x="466" y="1857"/>
                    <a:pt x="226" y="4315"/>
                  </a:cubicBezTo>
                  <a:cubicBezTo>
                    <a:pt x="1" y="6568"/>
                    <a:pt x="1380" y="8675"/>
                    <a:pt x="3537" y="9363"/>
                  </a:cubicBezTo>
                  <a:cubicBezTo>
                    <a:pt x="5694" y="10054"/>
                    <a:pt x="8041" y="9140"/>
                    <a:pt x="9162" y="7172"/>
                  </a:cubicBezTo>
                  <a:lnTo>
                    <a:pt x="10505" y="7172"/>
                  </a:lnTo>
                  <a:cubicBezTo>
                    <a:pt x="11625" y="9143"/>
                    <a:pt x="13975" y="10057"/>
                    <a:pt x="16132" y="9369"/>
                  </a:cubicBezTo>
                  <a:cubicBezTo>
                    <a:pt x="18290" y="8678"/>
                    <a:pt x="19672" y="6571"/>
                    <a:pt x="19443" y="4315"/>
                  </a:cubicBezTo>
                  <a:cubicBezTo>
                    <a:pt x="19200" y="1857"/>
                    <a:pt x="17100" y="0"/>
                    <a:pt x="14630" y="0"/>
                  </a:cubicBezTo>
                  <a:close/>
                  <a:moveTo>
                    <a:pt x="6208" y="5370"/>
                  </a:moveTo>
                  <a:lnTo>
                    <a:pt x="5565" y="5370"/>
                  </a:lnTo>
                  <a:lnTo>
                    <a:pt x="5565" y="6001"/>
                  </a:lnTo>
                  <a:cubicBezTo>
                    <a:pt x="5568" y="6289"/>
                    <a:pt x="5352" y="6538"/>
                    <a:pt x="5063" y="6574"/>
                  </a:cubicBezTo>
                  <a:cubicBezTo>
                    <a:pt x="4730" y="6613"/>
                    <a:pt x="4435" y="6352"/>
                    <a:pt x="4438" y="6016"/>
                  </a:cubicBezTo>
                  <a:lnTo>
                    <a:pt x="4438" y="5370"/>
                  </a:lnTo>
                  <a:lnTo>
                    <a:pt x="3807" y="5370"/>
                  </a:lnTo>
                  <a:cubicBezTo>
                    <a:pt x="3519" y="5373"/>
                    <a:pt x="3273" y="5159"/>
                    <a:pt x="3233" y="4871"/>
                  </a:cubicBezTo>
                  <a:cubicBezTo>
                    <a:pt x="3194" y="4537"/>
                    <a:pt x="3456" y="4243"/>
                    <a:pt x="3792" y="4243"/>
                  </a:cubicBezTo>
                  <a:lnTo>
                    <a:pt x="4438" y="4243"/>
                  </a:lnTo>
                  <a:lnTo>
                    <a:pt x="4438" y="3615"/>
                  </a:lnTo>
                  <a:cubicBezTo>
                    <a:pt x="4432" y="3323"/>
                    <a:pt x="4649" y="3077"/>
                    <a:pt x="4937" y="3041"/>
                  </a:cubicBezTo>
                  <a:cubicBezTo>
                    <a:pt x="5271" y="3002"/>
                    <a:pt x="5565" y="3263"/>
                    <a:pt x="5565" y="3600"/>
                  </a:cubicBezTo>
                  <a:lnTo>
                    <a:pt x="5565" y="4243"/>
                  </a:lnTo>
                  <a:lnTo>
                    <a:pt x="6193" y="4243"/>
                  </a:lnTo>
                  <a:cubicBezTo>
                    <a:pt x="6481" y="4240"/>
                    <a:pt x="6731" y="4456"/>
                    <a:pt x="6767" y="4745"/>
                  </a:cubicBezTo>
                  <a:cubicBezTo>
                    <a:pt x="6806" y="5078"/>
                    <a:pt x="6545" y="5370"/>
                    <a:pt x="6208" y="5370"/>
                  </a:cubicBezTo>
                  <a:close/>
                  <a:moveTo>
                    <a:pt x="13152" y="5370"/>
                  </a:moveTo>
                  <a:cubicBezTo>
                    <a:pt x="12650" y="5370"/>
                    <a:pt x="12398" y="4763"/>
                    <a:pt x="12752" y="4408"/>
                  </a:cubicBezTo>
                  <a:cubicBezTo>
                    <a:pt x="13110" y="4054"/>
                    <a:pt x="13717" y="4306"/>
                    <a:pt x="13717" y="4808"/>
                  </a:cubicBezTo>
                  <a:cubicBezTo>
                    <a:pt x="13717" y="5120"/>
                    <a:pt x="13461" y="5373"/>
                    <a:pt x="13152" y="5370"/>
                  </a:cubicBezTo>
                  <a:close/>
                  <a:moveTo>
                    <a:pt x="14660" y="6881"/>
                  </a:moveTo>
                  <a:cubicBezTo>
                    <a:pt x="14158" y="6881"/>
                    <a:pt x="13906" y="6274"/>
                    <a:pt x="14263" y="5916"/>
                  </a:cubicBezTo>
                  <a:cubicBezTo>
                    <a:pt x="14618" y="5562"/>
                    <a:pt x="15225" y="5814"/>
                    <a:pt x="15225" y="6316"/>
                  </a:cubicBezTo>
                  <a:cubicBezTo>
                    <a:pt x="15225" y="6628"/>
                    <a:pt x="14972" y="6881"/>
                    <a:pt x="14660" y="6881"/>
                  </a:cubicBezTo>
                  <a:close/>
                  <a:moveTo>
                    <a:pt x="14660" y="3861"/>
                  </a:moveTo>
                  <a:cubicBezTo>
                    <a:pt x="14158" y="3861"/>
                    <a:pt x="13906" y="3254"/>
                    <a:pt x="14263" y="2900"/>
                  </a:cubicBezTo>
                  <a:cubicBezTo>
                    <a:pt x="14618" y="2545"/>
                    <a:pt x="15225" y="2798"/>
                    <a:pt x="15225" y="3299"/>
                  </a:cubicBezTo>
                  <a:cubicBezTo>
                    <a:pt x="15222" y="3609"/>
                    <a:pt x="14972" y="3861"/>
                    <a:pt x="14660" y="3861"/>
                  </a:cubicBezTo>
                  <a:close/>
                  <a:moveTo>
                    <a:pt x="16168" y="5370"/>
                  </a:moveTo>
                  <a:cubicBezTo>
                    <a:pt x="15667" y="5370"/>
                    <a:pt x="15414" y="4763"/>
                    <a:pt x="15772" y="4408"/>
                  </a:cubicBezTo>
                  <a:cubicBezTo>
                    <a:pt x="16126" y="4054"/>
                    <a:pt x="16733" y="4306"/>
                    <a:pt x="16733" y="4808"/>
                  </a:cubicBezTo>
                  <a:cubicBezTo>
                    <a:pt x="16733" y="5117"/>
                    <a:pt x="16481" y="5370"/>
                    <a:pt x="16168" y="53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5" name="Google Shape;375;p28"/>
          <p:cNvGrpSpPr/>
          <p:nvPr/>
        </p:nvGrpSpPr>
        <p:grpSpPr>
          <a:xfrm>
            <a:off x="1768787" y="1368971"/>
            <a:ext cx="313924" cy="387655"/>
            <a:chOff x="5817825" y="3392950"/>
            <a:chExt cx="389050" cy="480425"/>
          </a:xfrm>
        </p:grpSpPr>
        <p:sp>
          <p:nvSpPr>
            <p:cNvPr id="376" name="Google Shape;376;p28"/>
            <p:cNvSpPr/>
            <p:nvPr/>
          </p:nvSpPr>
          <p:spPr>
            <a:xfrm>
              <a:off x="5937850" y="3392950"/>
              <a:ext cx="154775" cy="148850"/>
            </a:xfrm>
            <a:custGeom>
              <a:avLst/>
              <a:gdLst/>
              <a:ahLst/>
              <a:cxnLst/>
              <a:rect l="l" t="t" r="r" b="b"/>
              <a:pathLst>
                <a:path w="6191" h="5954" extrusionOk="0">
                  <a:moveTo>
                    <a:pt x="2979" y="0"/>
                  </a:moveTo>
                  <a:cubicBezTo>
                    <a:pt x="2595" y="0"/>
                    <a:pt x="2208" y="75"/>
                    <a:pt x="1840" y="227"/>
                  </a:cubicBezTo>
                  <a:cubicBezTo>
                    <a:pt x="728" y="687"/>
                    <a:pt x="1" y="1774"/>
                    <a:pt x="1" y="2979"/>
                  </a:cubicBezTo>
                  <a:cubicBezTo>
                    <a:pt x="4" y="4623"/>
                    <a:pt x="1335" y="5954"/>
                    <a:pt x="2978" y="5954"/>
                  </a:cubicBezTo>
                  <a:cubicBezTo>
                    <a:pt x="4183" y="5954"/>
                    <a:pt x="5268" y="5230"/>
                    <a:pt x="5731" y="4118"/>
                  </a:cubicBezTo>
                  <a:cubicBezTo>
                    <a:pt x="6190" y="3003"/>
                    <a:pt x="5935" y="1723"/>
                    <a:pt x="5085" y="873"/>
                  </a:cubicBezTo>
                  <a:cubicBezTo>
                    <a:pt x="4516" y="302"/>
                    <a:pt x="3754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8"/>
            <p:cNvSpPr/>
            <p:nvPr/>
          </p:nvSpPr>
          <p:spPr>
            <a:xfrm>
              <a:off x="5967975" y="3560250"/>
              <a:ext cx="88300" cy="91525"/>
            </a:xfrm>
            <a:custGeom>
              <a:avLst/>
              <a:gdLst/>
              <a:ahLst/>
              <a:cxnLst/>
              <a:rect l="l" t="t" r="r" b="b"/>
              <a:pathLst>
                <a:path w="3532" h="3661" extrusionOk="0">
                  <a:moveTo>
                    <a:pt x="1" y="1"/>
                  </a:moveTo>
                  <a:lnTo>
                    <a:pt x="1" y="3660"/>
                  </a:lnTo>
                  <a:lnTo>
                    <a:pt x="3531" y="3660"/>
                  </a:lnTo>
                  <a:lnTo>
                    <a:pt x="3531" y="1"/>
                  </a:lnTo>
                  <a:cubicBezTo>
                    <a:pt x="2974" y="270"/>
                    <a:pt x="2370" y="404"/>
                    <a:pt x="1766" y="404"/>
                  </a:cubicBezTo>
                  <a:cubicBezTo>
                    <a:pt x="1162" y="404"/>
                    <a:pt x="558" y="270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8"/>
            <p:cNvSpPr/>
            <p:nvPr/>
          </p:nvSpPr>
          <p:spPr>
            <a:xfrm>
              <a:off x="5925025" y="3679925"/>
              <a:ext cx="174650" cy="32475"/>
            </a:xfrm>
            <a:custGeom>
              <a:avLst/>
              <a:gdLst/>
              <a:ahLst/>
              <a:cxnLst/>
              <a:rect l="l" t="t" r="r" b="b"/>
              <a:pathLst>
                <a:path w="6986" h="1299" extrusionOk="0">
                  <a:moveTo>
                    <a:pt x="1698" y="0"/>
                  </a:moveTo>
                  <a:cubicBezTo>
                    <a:pt x="901" y="0"/>
                    <a:pt x="207" y="532"/>
                    <a:pt x="0" y="1298"/>
                  </a:cubicBezTo>
                  <a:cubicBezTo>
                    <a:pt x="165" y="1286"/>
                    <a:pt x="331" y="1277"/>
                    <a:pt x="499" y="1277"/>
                  </a:cubicBezTo>
                  <a:lnTo>
                    <a:pt x="6487" y="1277"/>
                  </a:lnTo>
                  <a:cubicBezTo>
                    <a:pt x="6655" y="1277"/>
                    <a:pt x="6821" y="1286"/>
                    <a:pt x="6986" y="1298"/>
                  </a:cubicBezTo>
                  <a:cubicBezTo>
                    <a:pt x="6778" y="532"/>
                    <a:pt x="6081" y="0"/>
                    <a:pt x="5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8"/>
            <p:cNvSpPr/>
            <p:nvPr/>
          </p:nvSpPr>
          <p:spPr>
            <a:xfrm>
              <a:off x="5817825" y="3740000"/>
              <a:ext cx="389050" cy="133375"/>
            </a:xfrm>
            <a:custGeom>
              <a:avLst/>
              <a:gdLst/>
              <a:ahLst/>
              <a:cxnLst/>
              <a:rect l="l" t="t" r="r" b="b"/>
              <a:pathLst>
                <a:path w="15562" h="5335" extrusionOk="0">
                  <a:moveTo>
                    <a:pt x="4775" y="1"/>
                  </a:moveTo>
                  <a:cubicBezTo>
                    <a:pt x="2146" y="1"/>
                    <a:pt x="3" y="2140"/>
                    <a:pt x="3" y="4769"/>
                  </a:cubicBezTo>
                  <a:cubicBezTo>
                    <a:pt x="0" y="5082"/>
                    <a:pt x="253" y="5334"/>
                    <a:pt x="565" y="5334"/>
                  </a:cubicBezTo>
                  <a:lnTo>
                    <a:pt x="14996" y="5334"/>
                  </a:lnTo>
                  <a:cubicBezTo>
                    <a:pt x="15309" y="5334"/>
                    <a:pt x="15561" y="5082"/>
                    <a:pt x="15558" y="4769"/>
                  </a:cubicBezTo>
                  <a:cubicBezTo>
                    <a:pt x="15552" y="2137"/>
                    <a:pt x="13419" y="4"/>
                    <a:pt x="10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28"/>
          <p:cNvGrpSpPr/>
          <p:nvPr/>
        </p:nvGrpSpPr>
        <p:grpSpPr>
          <a:xfrm>
            <a:off x="4381428" y="1404532"/>
            <a:ext cx="381130" cy="316524"/>
            <a:chOff x="4718525" y="1318300"/>
            <a:chExt cx="483300" cy="401375"/>
          </a:xfrm>
        </p:grpSpPr>
        <p:sp>
          <p:nvSpPr>
            <p:cNvPr id="381" name="Google Shape;381;p28"/>
            <p:cNvSpPr/>
            <p:nvPr/>
          </p:nvSpPr>
          <p:spPr>
            <a:xfrm>
              <a:off x="4718525" y="1615975"/>
              <a:ext cx="319100" cy="103325"/>
            </a:xfrm>
            <a:custGeom>
              <a:avLst/>
              <a:gdLst/>
              <a:ahLst/>
              <a:cxnLst/>
              <a:rect l="l" t="t" r="r" b="b"/>
              <a:pathLst>
                <a:path w="12764" h="4133" extrusionOk="0">
                  <a:moveTo>
                    <a:pt x="1869" y="1"/>
                  </a:moveTo>
                  <a:cubicBezTo>
                    <a:pt x="1638" y="1"/>
                    <a:pt x="1433" y="139"/>
                    <a:pt x="1346" y="352"/>
                  </a:cubicBezTo>
                  <a:lnTo>
                    <a:pt x="144" y="3360"/>
                  </a:lnTo>
                  <a:cubicBezTo>
                    <a:pt x="0" y="3729"/>
                    <a:pt x="271" y="4129"/>
                    <a:pt x="667" y="4132"/>
                  </a:cubicBezTo>
                  <a:lnTo>
                    <a:pt x="12097" y="4132"/>
                  </a:lnTo>
                  <a:cubicBezTo>
                    <a:pt x="12490" y="4129"/>
                    <a:pt x="12764" y="3729"/>
                    <a:pt x="12616" y="3360"/>
                  </a:cubicBezTo>
                  <a:lnTo>
                    <a:pt x="11412" y="352"/>
                  </a:lnTo>
                  <a:cubicBezTo>
                    <a:pt x="11327" y="139"/>
                    <a:pt x="11120" y="1"/>
                    <a:pt x="108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8"/>
            <p:cNvSpPr/>
            <p:nvPr/>
          </p:nvSpPr>
          <p:spPr>
            <a:xfrm>
              <a:off x="5070200" y="1615975"/>
              <a:ext cx="113450" cy="103700"/>
            </a:xfrm>
            <a:custGeom>
              <a:avLst/>
              <a:gdLst/>
              <a:ahLst/>
              <a:cxnLst/>
              <a:rect l="l" t="t" r="r" b="b"/>
              <a:pathLst>
                <a:path w="4538" h="4148" extrusionOk="0">
                  <a:moveTo>
                    <a:pt x="1665" y="1"/>
                  </a:moveTo>
                  <a:cubicBezTo>
                    <a:pt x="1100" y="1"/>
                    <a:pt x="614" y="238"/>
                    <a:pt x="334" y="653"/>
                  </a:cubicBezTo>
                  <a:cubicBezTo>
                    <a:pt x="34" y="1094"/>
                    <a:pt x="1" y="1689"/>
                    <a:pt x="238" y="2284"/>
                  </a:cubicBezTo>
                  <a:cubicBezTo>
                    <a:pt x="656" y="3327"/>
                    <a:pt x="1812" y="4147"/>
                    <a:pt x="2873" y="4147"/>
                  </a:cubicBezTo>
                  <a:cubicBezTo>
                    <a:pt x="3438" y="4147"/>
                    <a:pt x="3925" y="3910"/>
                    <a:pt x="4204" y="3495"/>
                  </a:cubicBezTo>
                  <a:cubicBezTo>
                    <a:pt x="4505" y="3053"/>
                    <a:pt x="4538" y="2459"/>
                    <a:pt x="4300" y="1864"/>
                  </a:cubicBezTo>
                  <a:cubicBezTo>
                    <a:pt x="3883" y="821"/>
                    <a:pt x="2726" y="1"/>
                    <a:pt x="16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8"/>
            <p:cNvSpPr/>
            <p:nvPr/>
          </p:nvSpPr>
          <p:spPr>
            <a:xfrm>
              <a:off x="5063825" y="1406550"/>
              <a:ext cx="138000" cy="181300"/>
            </a:xfrm>
            <a:custGeom>
              <a:avLst/>
              <a:gdLst/>
              <a:ahLst/>
              <a:cxnLst/>
              <a:rect l="l" t="t" r="r" b="b"/>
              <a:pathLst>
                <a:path w="5520" h="7252" extrusionOk="0">
                  <a:moveTo>
                    <a:pt x="2746" y="3934"/>
                  </a:moveTo>
                  <a:cubicBezTo>
                    <a:pt x="3248" y="3934"/>
                    <a:pt x="3498" y="4541"/>
                    <a:pt x="3143" y="4895"/>
                  </a:cubicBezTo>
                  <a:cubicBezTo>
                    <a:pt x="3029" y="5010"/>
                    <a:pt x="2888" y="5061"/>
                    <a:pt x="2750" y="5061"/>
                  </a:cubicBezTo>
                  <a:cubicBezTo>
                    <a:pt x="2460" y="5061"/>
                    <a:pt x="2182" y="4836"/>
                    <a:pt x="2182" y="4496"/>
                  </a:cubicBezTo>
                  <a:cubicBezTo>
                    <a:pt x="2182" y="4186"/>
                    <a:pt x="2434" y="3934"/>
                    <a:pt x="2746" y="3934"/>
                  </a:cubicBezTo>
                  <a:close/>
                  <a:moveTo>
                    <a:pt x="0" y="1"/>
                  </a:moveTo>
                  <a:lnTo>
                    <a:pt x="0" y="6686"/>
                  </a:lnTo>
                  <a:cubicBezTo>
                    <a:pt x="0" y="6999"/>
                    <a:pt x="250" y="7251"/>
                    <a:pt x="562" y="7251"/>
                  </a:cubicBezTo>
                  <a:lnTo>
                    <a:pt x="4958" y="7251"/>
                  </a:lnTo>
                  <a:cubicBezTo>
                    <a:pt x="5267" y="7251"/>
                    <a:pt x="5520" y="6999"/>
                    <a:pt x="5520" y="6686"/>
                  </a:cubicBezTo>
                  <a:lnTo>
                    <a:pt x="55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8"/>
            <p:cNvSpPr/>
            <p:nvPr/>
          </p:nvSpPr>
          <p:spPr>
            <a:xfrm>
              <a:off x="5063825" y="1318300"/>
              <a:ext cx="138000" cy="60125"/>
            </a:xfrm>
            <a:custGeom>
              <a:avLst/>
              <a:gdLst/>
              <a:ahLst/>
              <a:cxnLst/>
              <a:rect l="l" t="t" r="r" b="b"/>
              <a:pathLst>
                <a:path w="5520" h="2405" extrusionOk="0">
                  <a:moveTo>
                    <a:pt x="562" y="1"/>
                  </a:moveTo>
                  <a:cubicBezTo>
                    <a:pt x="250" y="1"/>
                    <a:pt x="0" y="253"/>
                    <a:pt x="0" y="562"/>
                  </a:cubicBezTo>
                  <a:lnTo>
                    <a:pt x="0" y="2404"/>
                  </a:lnTo>
                  <a:lnTo>
                    <a:pt x="5520" y="2404"/>
                  </a:lnTo>
                  <a:lnTo>
                    <a:pt x="5520" y="562"/>
                  </a:lnTo>
                  <a:cubicBezTo>
                    <a:pt x="5520" y="253"/>
                    <a:pt x="5267" y="1"/>
                    <a:pt x="4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8"/>
            <p:cNvSpPr/>
            <p:nvPr/>
          </p:nvSpPr>
          <p:spPr>
            <a:xfrm>
              <a:off x="4721075" y="1318300"/>
              <a:ext cx="314600" cy="142750"/>
            </a:xfrm>
            <a:custGeom>
              <a:avLst/>
              <a:gdLst/>
              <a:ahLst/>
              <a:cxnLst/>
              <a:rect l="l" t="t" r="r" b="b"/>
              <a:pathLst>
                <a:path w="12584" h="5710" extrusionOk="0">
                  <a:moveTo>
                    <a:pt x="565" y="1"/>
                  </a:moveTo>
                  <a:cubicBezTo>
                    <a:pt x="253" y="1"/>
                    <a:pt x="0" y="253"/>
                    <a:pt x="0" y="562"/>
                  </a:cubicBezTo>
                  <a:lnTo>
                    <a:pt x="0" y="5709"/>
                  </a:lnTo>
                  <a:lnTo>
                    <a:pt x="12584" y="5709"/>
                  </a:lnTo>
                  <a:lnTo>
                    <a:pt x="12584" y="562"/>
                  </a:lnTo>
                  <a:cubicBezTo>
                    <a:pt x="12584" y="253"/>
                    <a:pt x="12331" y="1"/>
                    <a:pt x="12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4721075" y="1489200"/>
              <a:ext cx="314600" cy="28175"/>
            </a:xfrm>
            <a:custGeom>
              <a:avLst/>
              <a:gdLst/>
              <a:ahLst/>
              <a:cxnLst/>
              <a:rect l="l" t="t" r="r" b="b"/>
              <a:pathLst>
                <a:path w="12584" h="1127" extrusionOk="0">
                  <a:moveTo>
                    <a:pt x="0" y="0"/>
                  </a:moveTo>
                  <a:lnTo>
                    <a:pt x="0" y="565"/>
                  </a:lnTo>
                  <a:cubicBezTo>
                    <a:pt x="0" y="874"/>
                    <a:pt x="253" y="1127"/>
                    <a:pt x="565" y="1127"/>
                  </a:cubicBezTo>
                  <a:lnTo>
                    <a:pt x="12019" y="1127"/>
                  </a:lnTo>
                  <a:cubicBezTo>
                    <a:pt x="12331" y="1127"/>
                    <a:pt x="12584" y="874"/>
                    <a:pt x="12584" y="565"/>
                  </a:cubicBezTo>
                  <a:lnTo>
                    <a:pt x="125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4793700" y="1545525"/>
              <a:ext cx="168675" cy="42325"/>
            </a:xfrm>
            <a:custGeom>
              <a:avLst/>
              <a:gdLst/>
              <a:ahLst/>
              <a:cxnLst/>
              <a:rect l="l" t="t" r="r" b="b"/>
              <a:pathLst>
                <a:path w="6747" h="1693" extrusionOk="0">
                  <a:moveTo>
                    <a:pt x="1302" y="0"/>
                  </a:moveTo>
                  <a:lnTo>
                    <a:pt x="1302" y="565"/>
                  </a:lnTo>
                  <a:lnTo>
                    <a:pt x="656" y="565"/>
                  </a:lnTo>
                  <a:cubicBezTo>
                    <a:pt x="653" y="565"/>
                    <a:pt x="651" y="565"/>
                    <a:pt x="649" y="565"/>
                  </a:cubicBezTo>
                  <a:cubicBezTo>
                    <a:pt x="408" y="565"/>
                    <a:pt x="195" y="721"/>
                    <a:pt x="121" y="950"/>
                  </a:cubicBezTo>
                  <a:cubicBezTo>
                    <a:pt x="1" y="1313"/>
                    <a:pt x="271" y="1692"/>
                    <a:pt x="659" y="1692"/>
                  </a:cubicBezTo>
                  <a:lnTo>
                    <a:pt x="6091" y="1692"/>
                  </a:lnTo>
                  <a:cubicBezTo>
                    <a:pt x="6334" y="1692"/>
                    <a:pt x="6551" y="1539"/>
                    <a:pt x="6626" y="1307"/>
                  </a:cubicBezTo>
                  <a:cubicBezTo>
                    <a:pt x="6746" y="941"/>
                    <a:pt x="6473" y="565"/>
                    <a:pt x="6088" y="565"/>
                  </a:cubicBezTo>
                  <a:lnTo>
                    <a:pt x="5433" y="565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28"/>
          <p:cNvGrpSpPr/>
          <p:nvPr/>
        </p:nvGrpSpPr>
        <p:grpSpPr>
          <a:xfrm rot="3298066">
            <a:off x="8160817" y="602116"/>
            <a:ext cx="691743" cy="447234"/>
            <a:chOff x="3586125" y="4525175"/>
            <a:chExt cx="925825" cy="598575"/>
          </a:xfrm>
        </p:grpSpPr>
        <p:sp>
          <p:nvSpPr>
            <p:cNvPr id="389" name="Google Shape;389;p28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28"/>
          <p:cNvGrpSpPr/>
          <p:nvPr/>
        </p:nvGrpSpPr>
        <p:grpSpPr>
          <a:xfrm rot="-1466295">
            <a:off x="410341" y="4212556"/>
            <a:ext cx="453102" cy="682006"/>
            <a:chOff x="4865150" y="3459975"/>
            <a:chExt cx="606450" cy="912825"/>
          </a:xfrm>
        </p:grpSpPr>
        <p:sp>
          <p:nvSpPr>
            <p:cNvPr id="394" name="Google Shape;394;p28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8" name="Google Shape;398;p28"/>
          <p:cNvSpPr/>
          <p:nvPr/>
        </p:nvSpPr>
        <p:spPr>
          <a:xfrm>
            <a:off x="4291488" y="3362363"/>
            <a:ext cx="561000" cy="561000"/>
          </a:xfrm>
          <a:prstGeom prst="roundRect">
            <a:avLst>
              <a:gd name="adj" fmla="val 11862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28"/>
          <p:cNvGrpSpPr/>
          <p:nvPr/>
        </p:nvGrpSpPr>
        <p:grpSpPr>
          <a:xfrm>
            <a:off x="4360276" y="3437090"/>
            <a:ext cx="423447" cy="411564"/>
            <a:chOff x="5302075" y="2657975"/>
            <a:chExt cx="494450" cy="480575"/>
          </a:xfrm>
        </p:grpSpPr>
        <p:sp>
          <p:nvSpPr>
            <p:cNvPr id="400" name="Google Shape;400;p28"/>
            <p:cNvSpPr/>
            <p:nvPr/>
          </p:nvSpPr>
          <p:spPr>
            <a:xfrm>
              <a:off x="5660975" y="3009750"/>
              <a:ext cx="135550" cy="128800"/>
            </a:xfrm>
            <a:custGeom>
              <a:avLst/>
              <a:gdLst/>
              <a:ahLst/>
              <a:cxnLst/>
              <a:rect l="l" t="t" r="r" b="b"/>
              <a:pathLst>
                <a:path w="5422" h="5152" extrusionOk="0">
                  <a:moveTo>
                    <a:pt x="2609" y="0"/>
                  </a:moveTo>
                  <a:lnTo>
                    <a:pt x="1" y="2608"/>
                  </a:lnTo>
                  <a:lnTo>
                    <a:pt x="2053" y="4660"/>
                  </a:lnTo>
                  <a:cubicBezTo>
                    <a:pt x="2414" y="5021"/>
                    <a:pt x="2816" y="5151"/>
                    <a:pt x="3197" y="5151"/>
                  </a:cubicBezTo>
                  <a:cubicBezTo>
                    <a:pt x="3792" y="5151"/>
                    <a:pt x="4334" y="4833"/>
                    <a:pt x="4583" y="4582"/>
                  </a:cubicBezTo>
                  <a:cubicBezTo>
                    <a:pt x="5205" y="3969"/>
                    <a:pt x="5421" y="2815"/>
                    <a:pt x="4661" y="2052"/>
                  </a:cubicBezTo>
                  <a:lnTo>
                    <a:pt x="26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8"/>
            <p:cNvSpPr/>
            <p:nvPr/>
          </p:nvSpPr>
          <p:spPr>
            <a:xfrm>
              <a:off x="5560100" y="2912700"/>
              <a:ext cx="170475" cy="162600"/>
            </a:xfrm>
            <a:custGeom>
              <a:avLst/>
              <a:gdLst/>
              <a:ahLst/>
              <a:cxnLst/>
              <a:rect l="l" t="t" r="r" b="b"/>
              <a:pathLst>
                <a:path w="6819" h="6504" extrusionOk="0">
                  <a:moveTo>
                    <a:pt x="5057" y="0"/>
                  </a:moveTo>
                  <a:cubicBezTo>
                    <a:pt x="4647" y="0"/>
                    <a:pt x="4236" y="156"/>
                    <a:pt x="3922" y="469"/>
                  </a:cubicBezTo>
                  <a:lnTo>
                    <a:pt x="626" y="3768"/>
                  </a:lnTo>
                  <a:cubicBezTo>
                    <a:pt x="1" y="4396"/>
                    <a:pt x="1" y="5408"/>
                    <a:pt x="626" y="6033"/>
                  </a:cubicBezTo>
                  <a:cubicBezTo>
                    <a:pt x="940" y="6347"/>
                    <a:pt x="1352" y="6504"/>
                    <a:pt x="1763" y="6504"/>
                  </a:cubicBezTo>
                  <a:cubicBezTo>
                    <a:pt x="2172" y="6504"/>
                    <a:pt x="2581" y="6348"/>
                    <a:pt x="2894" y="6036"/>
                  </a:cubicBezTo>
                  <a:lnTo>
                    <a:pt x="6193" y="2737"/>
                  </a:lnTo>
                  <a:cubicBezTo>
                    <a:pt x="6818" y="2112"/>
                    <a:pt x="6818" y="1097"/>
                    <a:pt x="6193" y="469"/>
                  </a:cubicBezTo>
                  <a:cubicBezTo>
                    <a:pt x="5879" y="156"/>
                    <a:pt x="5468" y="0"/>
                    <a:pt x="50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8"/>
            <p:cNvSpPr/>
            <p:nvPr/>
          </p:nvSpPr>
          <p:spPr>
            <a:xfrm>
              <a:off x="5302075" y="3009750"/>
              <a:ext cx="135550" cy="128750"/>
            </a:xfrm>
            <a:custGeom>
              <a:avLst/>
              <a:gdLst/>
              <a:ahLst/>
              <a:cxnLst/>
              <a:rect l="l" t="t" r="r" b="b"/>
              <a:pathLst>
                <a:path w="5422" h="5150" extrusionOk="0">
                  <a:moveTo>
                    <a:pt x="2813" y="0"/>
                  </a:moveTo>
                  <a:lnTo>
                    <a:pt x="761" y="2052"/>
                  </a:lnTo>
                  <a:cubicBezTo>
                    <a:pt x="1" y="2815"/>
                    <a:pt x="217" y="3969"/>
                    <a:pt x="839" y="4582"/>
                  </a:cubicBezTo>
                  <a:cubicBezTo>
                    <a:pt x="1087" y="4831"/>
                    <a:pt x="1629" y="5150"/>
                    <a:pt x="2224" y="5150"/>
                  </a:cubicBezTo>
                  <a:cubicBezTo>
                    <a:pt x="2604" y="5150"/>
                    <a:pt x="3006" y="5019"/>
                    <a:pt x="3366" y="4657"/>
                  </a:cubicBezTo>
                  <a:lnTo>
                    <a:pt x="5421" y="2605"/>
                  </a:lnTo>
                  <a:lnTo>
                    <a:pt x="28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8"/>
            <p:cNvSpPr/>
            <p:nvPr/>
          </p:nvSpPr>
          <p:spPr>
            <a:xfrm>
              <a:off x="5308850" y="2657975"/>
              <a:ext cx="220475" cy="220500"/>
            </a:xfrm>
            <a:custGeom>
              <a:avLst/>
              <a:gdLst/>
              <a:ahLst/>
              <a:cxnLst/>
              <a:rect l="l" t="t" r="r" b="b"/>
              <a:pathLst>
                <a:path w="8819" h="8820" extrusionOk="0">
                  <a:moveTo>
                    <a:pt x="565" y="1"/>
                  </a:moveTo>
                  <a:cubicBezTo>
                    <a:pt x="253" y="1"/>
                    <a:pt x="0" y="253"/>
                    <a:pt x="0" y="565"/>
                  </a:cubicBezTo>
                  <a:lnTo>
                    <a:pt x="0" y="3582"/>
                  </a:lnTo>
                  <a:cubicBezTo>
                    <a:pt x="0" y="3729"/>
                    <a:pt x="60" y="3874"/>
                    <a:pt x="166" y="3979"/>
                  </a:cubicBezTo>
                  <a:lnTo>
                    <a:pt x="5006" y="8819"/>
                  </a:lnTo>
                  <a:lnTo>
                    <a:pt x="8819" y="5006"/>
                  </a:lnTo>
                  <a:lnTo>
                    <a:pt x="3978" y="166"/>
                  </a:lnTo>
                  <a:cubicBezTo>
                    <a:pt x="3873" y="61"/>
                    <a:pt x="3729" y="1"/>
                    <a:pt x="35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8"/>
            <p:cNvSpPr/>
            <p:nvPr/>
          </p:nvSpPr>
          <p:spPr>
            <a:xfrm>
              <a:off x="5453900" y="2657975"/>
              <a:ext cx="335700" cy="335800"/>
            </a:xfrm>
            <a:custGeom>
              <a:avLst/>
              <a:gdLst/>
              <a:ahLst/>
              <a:cxnLst/>
              <a:rect l="l" t="t" r="r" b="b"/>
              <a:pathLst>
                <a:path w="13428" h="13432" extrusionOk="0">
                  <a:moveTo>
                    <a:pt x="9846" y="1"/>
                  </a:moveTo>
                  <a:cubicBezTo>
                    <a:pt x="9699" y="1"/>
                    <a:pt x="9555" y="61"/>
                    <a:pt x="9450" y="166"/>
                  </a:cubicBezTo>
                  <a:lnTo>
                    <a:pt x="0" y="9615"/>
                  </a:lnTo>
                  <a:lnTo>
                    <a:pt x="3813" y="13431"/>
                  </a:lnTo>
                  <a:lnTo>
                    <a:pt x="13263" y="3982"/>
                  </a:lnTo>
                  <a:cubicBezTo>
                    <a:pt x="13368" y="3877"/>
                    <a:pt x="13428" y="3732"/>
                    <a:pt x="13428" y="3582"/>
                  </a:cubicBezTo>
                  <a:lnTo>
                    <a:pt x="13428" y="565"/>
                  </a:lnTo>
                  <a:cubicBezTo>
                    <a:pt x="13428" y="253"/>
                    <a:pt x="13175" y="1"/>
                    <a:pt x="128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8"/>
            <p:cNvSpPr/>
            <p:nvPr/>
          </p:nvSpPr>
          <p:spPr>
            <a:xfrm>
              <a:off x="5367950" y="2912700"/>
              <a:ext cx="170475" cy="162650"/>
            </a:xfrm>
            <a:custGeom>
              <a:avLst/>
              <a:gdLst/>
              <a:ahLst/>
              <a:cxnLst/>
              <a:rect l="l" t="t" r="r" b="b"/>
              <a:pathLst>
                <a:path w="6819" h="6506" extrusionOk="0">
                  <a:moveTo>
                    <a:pt x="1762" y="0"/>
                  </a:moveTo>
                  <a:cubicBezTo>
                    <a:pt x="1351" y="0"/>
                    <a:pt x="941" y="156"/>
                    <a:pt x="629" y="469"/>
                  </a:cubicBezTo>
                  <a:cubicBezTo>
                    <a:pt x="1" y="1097"/>
                    <a:pt x="1" y="2112"/>
                    <a:pt x="629" y="2740"/>
                  </a:cubicBezTo>
                  <a:lnTo>
                    <a:pt x="3925" y="6039"/>
                  </a:lnTo>
                  <a:cubicBezTo>
                    <a:pt x="4238" y="6350"/>
                    <a:pt x="4648" y="6505"/>
                    <a:pt x="5057" y="6505"/>
                  </a:cubicBezTo>
                  <a:cubicBezTo>
                    <a:pt x="5469" y="6505"/>
                    <a:pt x="5880" y="6348"/>
                    <a:pt x="6193" y="6033"/>
                  </a:cubicBezTo>
                  <a:cubicBezTo>
                    <a:pt x="6818" y="5408"/>
                    <a:pt x="6818" y="4396"/>
                    <a:pt x="6196" y="3768"/>
                  </a:cubicBezTo>
                  <a:lnTo>
                    <a:pt x="2897" y="469"/>
                  </a:lnTo>
                  <a:cubicBezTo>
                    <a:pt x="2583" y="156"/>
                    <a:pt x="2172" y="0"/>
                    <a:pt x="1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6" name="Google Shape;406;p28"/>
          <p:cNvSpPr/>
          <p:nvPr/>
        </p:nvSpPr>
        <p:spPr>
          <a:xfrm>
            <a:off x="3440375" y="4026925"/>
            <a:ext cx="2304000" cy="460200"/>
          </a:xfrm>
          <a:prstGeom prst="roundRect">
            <a:avLst>
              <a:gd name="adj" fmla="val 2071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8"/>
          <p:cNvSpPr txBox="1">
            <a:spLocks noGrp="1"/>
          </p:cNvSpPr>
          <p:nvPr>
            <p:ph type="title" idx="3"/>
          </p:nvPr>
        </p:nvSpPr>
        <p:spPr>
          <a:xfrm>
            <a:off x="3590562" y="4026925"/>
            <a:ext cx="19629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Four</a:t>
            </a:r>
            <a:endParaRPr sz="2300"/>
          </a:p>
        </p:txBody>
      </p:sp>
      <p:sp>
        <p:nvSpPr>
          <p:cNvPr id="408" name="Google Shape;408;p28"/>
          <p:cNvSpPr txBox="1"/>
          <p:nvPr/>
        </p:nvSpPr>
        <p:spPr>
          <a:xfrm>
            <a:off x="3307313" y="2422075"/>
            <a:ext cx="2570100" cy="827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Berlin Sans FB" panose="020E0602020502020306" pitchFamily="34" charset="0"/>
                <a:ea typeface="Lato"/>
                <a:cs typeface="Lato"/>
                <a:sym typeface="Lato"/>
              </a:rPr>
              <a:t>Распределить нагрузку в ходе работы </a:t>
            </a:r>
            <a:endParaRPr sz="1600" dirty="0">
              <a:solidFill>
                <a:schemeClr val="dk1"/>
              </a:solidFill>
              <a:latin typeface="Berlin Sans FB" panose="020E0602020502020306" pitchFamily="34" charset="0"/>
              <a:ea typeface="Lato"/>
              <a:cs typeface="Lato"/>
              <a:sym typeface="Lato"/>
            </a:endParaRPr>
          </a:p>
        </p:txBody>
      </p:sp>
      <p:sp>
        <p:nvSpPr>
          <p:cNvPr id="409" name="Google Shape;409;p28"/>
          <p:cNvSpPr txBox="1"/>
          <p:nvPr/>
        </p:nvSpPr>
        <p:spPr>
          <a:xfrm>
            <a:off x="6031413" y="2414600"/>
            <a:ext cx="2304000" cy="8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Создать графику и звуковые эффекты</a:t>
            </a:r>
            <a:r>
              <a:rPr lang="en" sz="2400" dirty="0"/>
              <a:t> </a:t>
            </a:r>
            <a:endParaRPr sz="2400" dirty="0"/>
          </a:p>
        </p:txBody>
      </p:sp>
      <p:sp>
        <p:nvSpPr>
          <p:cNvPr id="410" name="Google Shape;410;p28"/>
          <p:cNvSpPr txBox="1"/>
          <p:nvPr/>
        </p:nvSpPr>
        <p:spPr>
          <a:xfrm>
            <a:off x="3109750" y="4429200"/>
            <a:ext cx="3092100" cy="827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Berlin Sans FB" panose="020E0602020502020306" pitchFamily="34" charset="0"/>
                <a:ea typeface="Lato"/>
                <a:cs typeface="Lato"/>
                <a:sym typeface="Lato"/>
              </a:rPr>
              <a:t>Реализовать движение и логику вражеского персонажа</a:t>
            </a:r>
            <a:endParaRPr sz="1600" dirty="0">
              <a:solidFill>
                <a:schemeClr val="dk1"/>
              </a:solidFill>
              <a:latin typeface="Berlin Sans FB" panose="020E0602020502020306" pitchFamily="34" charset="0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9"/>
          <p:cNvSpPr/>
          <p:nvPr/>
        </p:nvSpPr>
        <p:spPr>
          <a:xfrm>
            <a:off x="1156050" y="1440125"/>
            <a:ext cx="6831900" cy="2263200"/>
          </a:xfrm>
          <a:prstGeom prst="roundRect">
            <a:avLst>
              <a:gd name="adj" fmla="val 9465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9"/>
          <p:cNvSpPr txBox="1">
            <a:spLocks noGrp="1"/>
          </p:cNvSpPr>
          <p:nvPr>
            <p:ph type="title"/>
          </p:nvPr>
        </p:nvSpPr>
        <p:spPr>
          <a:xfrm>
            <a:off x="1385850" y="1440150"/>
            <a:ext cx="6372300" cy="22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Work progress</a:t>
            </a:r>
            <a:endParaRPr sz="4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0"/>
          <p:cNvSpPr txBox="1">
            <a:spLocks noGrp="1"/>
          </p:cNvSpPr>
          <p:nvPr>
            <p:ph type="title"/>
          </p:nvPr>
        </p:nvSpPr>
        <p:spPr>
          <a:xfrm>
            <a:off x="729950" y="485375"/>
            <a:ext cx="2828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Realize Game Field (.txt)</a:t>
            </a:r>
            <a:endParaRPr/>
          </a:p>
        </p:txBody>
      </p:sp>
      <p:sp>
        <p:nvSpPr>
          <p:cNvPr id="422" name="Google Shape;422;p30"/>
          <p:cNvSpPr/>
          <p:nvPr/>
        </p:nvSpPr>
        <p:spPr>
          <a:xfrm rot="-2700000">
            <a:off x="4257876" y="1727213"/>
            <a:ext cx="778525" cy="778525"/>
          </a:xfrm>
          <a:prstGeom prst="roundRect">
            <a:avLst>
              <a:gd name="adj" fmla="val 1186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30"/>
          <p:cNvSpPr/>
          <p:nvPr/>
        </p:nvSpPr>
        <p:spPr>
          <a:xfrm rot="-2700000">
            <a:off x="4838801" y="2359738"/>
            <a:ext cx="778525" cy="778525"/>
          </a:xfrm>
          <a:prstGeom prst="roundRect">
            <a:avLst>
              <a:gd name="adj" fmla="val 1186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30"/>
          <p:cNvSpPr/>
          <p:nvPr/>
        </p:nvSpPr>
        <p:spPr>
          <a:xfrm rot="-2700000">
            <a:off x="5045859" y="2566779"/>
            <a:ext cx="364443" cy="364443"/>
          </a:xfrm>
          <a:prstGeom prst="ellipse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0"/>
          <p:cNvSpPr/>
          <p:nvPr/>
        </p:nvSpPr>
        <p:spPr>
          <a:xfrm rot="-2700000">
            <a:off x="3656227" y="2348012"/>
            <a:ext cx="778525" cy="778525"/>
          </a:xfrm>
          <a:prstGeom prst="roundRect">
            <a:avLst>
              <a:gd name="adj" fmla="val 1186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30"/>
          <p:cNvSpPr/>
          <p:nvPr/>
        </p:nvSpPr>
        <p:spPr>
          <a:xfrm rot="-2700000">
            <a:off x="4257877" y="2980537"/>
            <a:ext cx="778525" cy="778525"/>
          </a:xfrm>
          <a:prstGeom prst="roundRect">
            <a:avLst>
              <a:gd name="adj" fmla="val 1186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0"/>
          <p:cNvSpPr/>
          <p:nvPr/>
        </p:nvSpPr>
        <p:spPr>
          <a:xfrm>
            <a:off x="4464900" y="1883900"/>
            <a:ext cx="364500" cy="364500"/>
          </a:xfrm>
          <a:prstGeom prst="triangle">
            <a:avLst>
              <a:gd name="adj" fmla="val 50000"/>
            </a:avLst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30"/>
          <p:cNvSpPr/>
          <p:nvPr/>
        </p:nvSpPr>
        <p:spPr>
          <a:xfrm>
            <a:off x="3863238" y="2555025"/>
            <a:ext cx="364500" cy="3645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9" name="Google Shape;429;p30"/>
          <p:cNvGrpSpPr/>
          <p:nvPr/>
        </p:nvGrpSpPr>
        <p:grpSpPr>
          <a:xfrm rot="-2700000">
            <a:off x="4460702" y="3183358"/>
            <a:ext cx="372896" cy="372896"/>
            <a:chOff x="3944150" y="3012725"/>
            <a:chExt cx="372900" cy="372900"/>
          </a:xfrm>
        </p:grpSpPr>
        <p:cxnSp>
          <p:nvCxnSpPr>
            <p:cNvPr id="430" name="Google Shape;430;p30"/>
            <p:cNvCxnSpPr/>
            <p:nvPr/>
          </p:nvCxnSpPr>
          <p:spPr>
            <a:xfrm rot="10800000">
              <a:off x="3944150" y="3199175"/>
              <a:ext cx="372900" cy="0"/>
            </a:xfrm>
            <a:prstGeom prst="straightConnector1">
              <a:avLst/>
            </a:prstGeom>
            <a:noFill/>
            <a:ln w="76200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1" name="Google Shape;431;p30"/>
            <p:cNvCxnSpPr/>
            <p:nvPr/>
          </p:nvCxnSpPr>
          <p:spPr>
            <a:xfrm rot="5400000">
              <a:off x="3944150" y="3199175"/>
              <a:ext cx="372900" cy="0"/>
            </a:xfrm>
            <a:prstGeom prst="straightConnector1">
              <a:avLst/>
            </a:prstGeom>
            <a:noFill/>
            <a:ln w="76200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32" name="Google Shape;432;p30"/>
          <p:cNvSpPr txBox="1">
            <a:spLocks noGrp="1"/>
          </p:cNvSpPr>
          <p:nvPr>
            <p:ph type="subTitle" idx="4"/>
          </p:nvPr>
        </p:nvSpPr>
        <p:spPr>
          <a:xfrm>
            <a:off x="523400" y="4184302"/>
            <a:ext cx="2512500" cy="8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field (no graphical)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30"/>
          <p:cNvSpPr/>
          <p:nvPr/>
        </p:nvSpPr>
        <p:spPr>
          <a:xfrm>
            <a:off x="6228400" y="1798100"/>
            <a:ext cx="2633100" cy="314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34" name="Google Shape;43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4225" y="1884912"/>
            <a:ext cx="2421450" cy="2969776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30"/>
          <p:cNvSpPr/>
          <p:nvPr/>
        </p:nvSpPr>
        <p:spPr>
          <a:xfrm>
            <a:off x="316700" y="1798100"/>
            <a:ext cx="2925900" cy="23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36" name="Google Shape;436;p30"/>
          <p:cNvPicPr preferRelativeResize="0"/>
          <p:nvPr/>
        </p:nvPicPr>
        <p:blipFill rotWithShape="1">
          <a:blip r:embed="rId4">
            <a:alphaModFix/>
          </a:blip>
          <a:srcRect l="3133" t="6959" r="1908" b="-1773"/>
          <a:stretch/>
        </p:blipFill>
        <p:spPr>
          <a:xfrm>
            <a:off x="409200" y="1883900"/>
            <a:ext cx="2740900" cy="22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30"/>
          <p:cNvSpPr txBox="1"/>
          <p:nvPr/>
        </p:nvSpPr>
        <p:spPr>
          <a:xfrm>
            <a:off x="6257500" y="1391475"/>
            <a:ext cx="25749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.txt file game field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1"/>
          <p:cNvSpPr txBox="1">
            <a:spLocks noGrp="1"/>
          </p:cNvSpPr>
          <p:nvPr>
            <p:ph type="subTitle" idx="1"/>
          </p:nvPr>
        </p:nvSpPr>
        <p:spPr>
          <a:xfrm>
            <a:off x="2000250" y="4586613"/>
            <a:ext cx="51435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Logic Generate new lvl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3" name="Google Shape;443;p31"/>
          <p:cNvGrpSpPr/>
          <p:nvPr/>
        </p:nvGrpSpPr>
        <p:grpSpPr>
          <a:xfrm rot="-1466279">
            <a:off x="992501" y="1209731"/>
            <a:ext cx="865901" cy="1303349"/>
            <a:chOff x="4865150" y="3459975"/>
            <a:chExt cx="606450" cy="912825"/>
          </a:xfrm>
        </p:grpSpPr>
        <p:sp>
          <p:nvSpPr>
            <p:cNvPr id="444" name="Google Shape;444;p31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1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1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1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31"/>
          <p:cNvGrpSpPr/>
          <p:nvPr/>
        </p:nvGrpSpPr>
        <p:grpSpPr>
          <a:xfrm rot="-2327109">
            <a:off x="7032889" y="439247"/>
            <a:ext cx="1321928" cy="854668"/>
            <a:chOff x="3586125" y="4525175"/>
            <a:chExt cx="925825" cy="598575"/>
          </a:xfrm>
        </p:grpSpPr>
        <p:sp>
          <p:nvSpPr>
            <p:cNvPr id="449" name="Google Shape;449;p31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1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1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1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31"/>
          <p:cNvSpPr/>
          <p:nvPr/>
        </p:nvSpPr>
        <p:spPr>
          <a:xfrm>
            <a:off x="3109038" y="1159875"/>
            <a:ext cx="2925900" cy="35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31"/>
          <p:cNvSpPr txBox="1"/>
          <p:nvPr/>
        </p:nvSpPr>
        <p:spPr>
          <a:xfrm>
            <a:off x="698625" y="4734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rPr>
              <a:t>def win_lvl():</a:t>
            </a:r>
            <a:endParaRPr sz="600" b="1">
              <a:solidFill>
                <a:schemeClr val="dk1"/>
              </a:solidFill>
              <a:latin typeface="Hind Siliguri"/>
              <a:ea typeface="Hind Siliguri"/>
              <a:cs typeface="Hind Siliguri"/>
              <a:sym typeface="Hind Siliguri"/>
            </a:endParaRPr>
          </a:p>
        </p:txBody>
      </p:sp>
      <p:pic>
        <p:nvPicPr>
          <p:cNvPr id="455" name="Google Shape;45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5000" y="1245375"/>
            <a:ext cx="2754000" cy="334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2"/>
          <p:cNvSpPr txBox="1">
            <a:spLocks noGrp="1"/>
          </p:cNvSpPr>
          <p:nvPr>
            <p:ph type="title"/>
          </p:nvPr>
        </p:nvSpPr>
        <p:spPr>
          <a:xfrm>
            <a:off x="729950" y="485375"/>
            <a:ext cx="2828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Bomb():</a:t>
            </a:r>
            <a:endParaRPr sz="2000"/>
          </a:p>
        </p:txBody>
      </p:sp>
      <p:sp>
        <p:nvSpPr>
          <p:cNvPr id="461" name="Google Shape;461;p32"/>
          <p:cNvSpPr/>
          <p:nvPr/>
        </p:nvSpPr>
        <p:spPr>
          <a:xfrm rot="-2700000">
            <a:off x="5045859" y="2566779"/>
            <a:ext cx="364443" cy="364443"/>
          </a:xfrm>
          <a:prstGeom prst="ellipse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32"/>
          <p:cNvGrpSpPr/>
          <p:nvPr/>
        </p:nvGrpSpPr>
        <p:grpSpPr>
          <a:xfrm rot="-2700000">
            <a:off x="4460702" y="3183358"/>
            <a:ext cx="372896" cy="372896"/>
            <a:chOff x="3944150" y="3012725"/>
            <a:chExt cx="372900" cy="372900"/>
          </a:xfrm>
        </p:grpSpPr>
        <p:cxnSp>
          <p:nvCxnSpPr>
            <p:cNvPr id="463" name="Google Shape;463;p32"/>
            <p:cNvCxnSpPr/>
            <p:nvPr/>
          </p:nvCxnSpPr>
          <p:spPr>
            <a:xfrm rot="10800000">
              <a:off x="3944150" y="3199175"/>
              <a:ext cx="372900" cy="0"/>
            </a:xfrm>
            <a:prstGeom prst="straightConnector1">
              <a:avLst/>
            </a:prstGeom>
            <a:noFill/>
            <a:ln w="76200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4" name="Google Shape;464;p32"/>
            <p:cNvCxnSpPr/>
            <p:nvPr/>
          </p:nvCxnSpPr>
          <p:spPr>
            <a:xfrm rot="5400000">
              <a:off x="3944150" y="3199175"/>
              <a:ext cx="372900" cy="0"/>
            </a:xfrm>
            <a:prstGeom prst="straightConnector1">
              <a:avLst/>
            </a:prstGeom>
            <a:noFill/>
            <a:ln w="76200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65" name="Google Shape;465;p32"/>
          <p:cNvSpPr txBox="1">
            <a:spLocks noGrp="1"/>
          </p:cNvSpPr>
          <p:nvPr>
            <p:ph type="subTitle" idx="4"/>
          </p:nvPr>
        </p:nvSpPr>
        <p:spPr>
          <a:xfrm>
            <a:off x="963475" y="1327227"/>
            <a:ext cx="2512500" cy="8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Logic blast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32"/>
          <p:cNvSpPr/>
          <p:nvPr/>
        </p:nvSpPr>
        <p:spPr>
          <a:xfrm>
            <a:off x="5722150" y="1798100"/>
            <a:ext cx="2633100" cy="314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32"/>
          <p:cNvSpPr/>
          <p:nvPr/>
        </p:nvSpPr>
        <p:spPr>
          <a:xfrm>
            <a:off x="631025" y="1798100"/>
            <a:ext cx="3340800" cy="2647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32"/>
          <p:cNvSpPr txBox="1"/>
          <p:nvPr/>
        </p:nvSpPr>
        <p:spPr>
          <a:xfrm>
            <a:off x="5818325" y="1404800"/>
            <a:ext cx="2574900" cy="9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Logic add bomb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69" name="Google Shape;46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8325" y="1883900"/>
            <a:ext cx="2440751" cy="297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950" y="1883900"/>
            <a:ext cx="3150149" cy="246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3"/>
          <p:cNvSpPr txBox="1">
            <a:spLocks noGrp="1"/>
          </p:cNvSpPr>
          <p:nvPr>
            <p:ph type="title"/>
          </p:nvPr>
        </p:nvSpPr>
        <p:spPr>
          <a:xfrm>
            <a:off x="673675" y="5098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Evil_character():</a:t>
            </a:r>
            <a:endParaRPr sz="2400"/>
          </a:p>
        </p:txBody>
      </p:sp>
      <p:sp>
        <p:nvSpPr>
          <p:cNvPr id="476" name="Google Shape;476;p33"/>
          <p:cNvSpPr/>
          <p:nvPr/>
        </p:nvSpPr>
        <p:spPr>
          <a:xfrm>
            <a:off x="1622125" y="1137500"/>
            <a:ext cx="1978200" cy="3620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77" name="Google Shape;47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6300" y="1200800"/>
            <a:ext cx="1829866" cy="3493800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33"/>
          <p:cNvSpPr/>
          <p:nvPr/>
        </p:nvSpPr>
        <p:spPr>
          <a:xfrm>
            <a:off x="5005025" y="1199875"/>
            <a:ext cx="2898000" cy="22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79" name="Google Shape;47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8375" y="1282388"/>
            <a:ext cx="2751301" cy="2096975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33"/>
          <p:cNvSpPr txBox="1"/>
          <p:nvPr/>
        </p:nvSpPr>
        <p:spPr>
          <a:xfrm>
            <a:off x="1111225" y="469460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Logic of movement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1" name="Google Shape;481;p33"/>
          <p:cNvSpPr txBox="1"/>
          <p:nvPr/>
        </p:nvSpPr>
        <p:spPr>
          <a:xfrm>
            <a:off x="4954025" y="341895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determining the direction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4"/>
          <p:cNvSpPr txBox="1">
            <a:spLocks noGrp="1"/>
          </p:cNvSpPr>
          <p:nvPr>
            <p:ph type="title"/>
          </p:nvPr>
        </p:nvSpPr>
        <p:spPr>
          <a:xfrm>
            <a:off x="673675" y="5098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lose():</a:t>
            </a:r>
            <a:endParaRPr sz="1600"/>
          </a:p>
        </p:txBody>
      </p:sp>
      <p:sp>
        <p:nvSpPr>
          <p:cNvPr id="487" name="Google Shape;487;p34"/>
          <p:cNvSpPr/>
          <p:nvPr/>
        </p:nvSpPr>
        <p:spPr>
          <a:xfrm>
            <a:off x="959450" y="1199875"/>
            <a:ext cx="3046500" cy="2717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34"/>
          <p:cNvSpPr/>
          <p:nvPr/>
        </p:nvSpPr>
        <p:spPr>
          <a:xfrm>
            <a:off x="5103925" y="1199875"/>
            <a:ext cx="3204600" cy="2717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34"/>
          <p:cNvSpPr txBox="1"/>
          <p:nvPr/>
        </p:nvSpPr>
        <p:spPr>
          <a:xfrm>
            <a:off x="5201325" y="3877700"/>
            <a:ext cx="30000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 game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90" name="Google Shape;49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9500" y="1282400"/>
            <a:ext cx="2867125" cy="2551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8075" y="1391625"/>
            <a:ext cx="3046499" cy="2442649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34"/>
          <p:cNvSpPr txBox="1"/>
          <p:nvPr/>
        </p:nvSpPr>
        <p:spPr>
          <a:xfrm>
            <a:off x="982700" y="387770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Loss code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-Sports Workshop">
  <a:themeElements>
    <a:clrScheme name="Simple Light">
      <a:dk1>
        <a:srgbClr val="0000FE"/>
      </a:dk1>
      <a:lt1>
        <a:srgbClr val="EAEAEA"/>
      </a:lt1>
      <a:dk2>
        <a:srgbClr val="FFFFFF"/>
      </a:dk2>
      <a:lt2>
        <a:srgbClr val="0000FE"/>
      </a:lt2>
      <a:accent1>
        <a:srgbClr val="EAEAEA"/>
      </a:accent1>
      <a:accent2>
        <a:srgbClr val="FFFFFF"/>
      </a:accent2>
      <a:accent3>
        <a:srgbClr val="0000FE"/>
      </a:accent3>
      <a:accent4>
        <a:srgbClr val="EAEAEA"/>
      </a:accent4>
      <a:accent5>
        <a:srgbClr val="FFFFFF"/>
      </a:accent5>
      <a:accent6>
        <a:srgbClr val="0000FE"/>
      </a:accent6>
      <a:hlink>
        <a:srgbClr val="0000F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162</Words>
  <Application>Microsoft Office PowerPoint</Application>
  <PresentationFormat>Экран (16:9)</PresentationFormat>
  <Paragraphs>62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Berlin Sans FB</vt:lpstr>
      <vt:lpstr>Hind Siliguri</vt:lpstr>
      <vt:lpstr>Lato</vt:lpstr>
      <vt:lpstr>E-Sports Workshop</vt:lpstr>
      <vt:lpstr>Project: PyGame “Small Bombers.py”</vt:lpstr>
      <vt:lpstr>Contents:</vt:lpstr>
      <vt:lpstr>Targets:</vt:lpstr>
      <vt:lpstr>Work progress</vt:lpstr>
      <vt:lpstr>Realize Game Field (.txt)</vt:lpstr>
      <vt:lpstr>Презентация PowerPoint</vt:lpstr>
      <vt:lpstr>Class Bomb():</vt:lpstr>
      <vt:lpstr>Class Evil_character():</vt:lpstr>
      <vt:lpstr>def lose():</vt:lpstr>
      <vt:lpstr>Презентация PowerPoint</vt:lpstr>
      <vt:lpstr>Class Menu()</vt:lpstr>
      <vt:lpstr>Difficulties</vt:lpstr>
      <vt:lpstr>Disadvantages</vt:lpstr>
      <vt:lpstr>The future of project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PyGame “Small Bombers.py”</dc:title>
  <dc:creator>Home</dc:creator>
  <cp:lastModifiedBy>Home</cp:lastModifiedBy>
  <cp:revision>3</cp:revision>
  <dcterms:modified xsi:type="dcterms:W3CDTF">2022-01-16T15:02:15Z</dcterms:modified>
</cp:coreProperties>
</file>