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82" r:id="rId7"/>
    <p:sldId id="264" r:id="rId8"/>
    <p:sldId id="265" r:id="rId9"/>
    <p:sldId id="270" r:id="rId10"/>
    <p:sldId id="263" r:id="rId11"/>
  </p:sldIdLst>
  <p:sldSz cx="9144000" cy="5143500" type="screen16x9"/>
  <p:notesSz cx="6858000" cy="9144000"/>
  <p:embeddedFontLst>
    <p:embeddedFont>
      <p:font typeface="Mulish" panose="020B0604020202020204" charset="-18"/>
      <p:regular r:id="rId13"/>
      <p:bold r:id="rId14"/>
      <p:italic r:id="rId15"/>
      <p:boldItalic r:id="rId16"/>
    </p:embeddedFont>
    <p:embeddedFont>
      <p:font typeface="Lexend Deca Light" panose="020B0604020202020204" charset="-18"/>
      <p:regular r:id="rId17"/>
      <p:bold r:id="rId18"/>
    </p:embeddedFont>
    <p:embeddedFont>
      <p:font typeface="Bebas Neue" panose="020B0604020202020204" charset="-18"/>
      <p:regular r:id="rId19"/>
    </p:embeddedFont>
    <p:embeddedFont>
      <p:font typeface="DM Sans" panose="020B0604020202020204" charset="-18"/>
      <p:regular r:id="rId20"/>
      <p:bold r:id="rId21"/>
      <p:italic r:id="rId22"/>
      <p:boldItalic r:id="rId23"/>
    </p:embeddedFont>
    <p:embeddedFont>
      <p:font typeface="Lexend Deca" panose="020B0604020202020204" charset="-18"/>
      <p:regular r:id="rId24"/>
      <p:bold r:id="rId25"/>
    </p:embeddedFont>
    <p:embeddedFont>
      <p:font typeface="Anaheim" panose="020B0604020202020204" charset="-18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A19406-77DC-4D5E-995A-89C73E2266AD}">
  <a:tblStyle styleId="{D5A19406-77DC-4D5E-995A-89C73E2266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38A689-C4B1-42F2-A638-424A4CC4E8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2df74e7d5b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2df74e7d5b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2df74e7d5b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2df74e7d5b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2df74e7d5b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2df74e7d5b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2df74e7d5b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2df74e7d5b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2df74e7d5b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2df74e7d5b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2df74e7d5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2df74e7d5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22df74e7d5b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22df74e7d5b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57650" y="1180075"/>
            <a:ext cx="5828700" cy="21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59600" y="3487625"/>
            <a:ext cx="58248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7443793" y="234700"/>
            <a:ext cx="1444188" cy="681819"/>
            <a:chOff x="751543" y="2718975"/>
            <a:chExt cx="1444188" cy="681819"/>
          </a:xfrm>
        </p:grpSpPr>
        <p:sp>
          <p:nvSpPr>
            <p:cNvPr id="12" name="Google Shape;12;p2"/>
            <p:cNvSpPr/>
            <p:nvPr/>
          </p:nvSpPr>
          <p:spPr>
            <a:xfrm>
              <a:off x="799998" y="2731578"/>
              <a:ext cx="1382699" cy="646828"/>
            </a:xfrm>
            <a:custGeom>
              <a:avLst/>
              <a:gdLst/>
              <a:ahLst/>
              <a:cxnLst/>
              <a:rect l="l" t="t" r="r" b="b"/>
              <a:pathLst>
                <a:path w="35327" h="16526" fill="none" extrusionOk="0">
                  <a:moveTo>
                    <a:pt x="298" y="0"/>
                  </a:moveTo>
                  <a:lnTo>
                    <a:pt x="298" y="11287"/>
                  </a:lnTo>
                  <a:cubicBezTo>
                    <a:pt x="298" y="11287"/>
                    <a:pt x="1" y="16526"/>
                    <a:pt x="6835" y="16526"/>
                  </a:cubicBezTo>
                  <a:lnTo>
                    <a:pt x="35326" y="1652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8589" y="2718975"/>
              <a:ext cx="25206" cy="24736"/>
            </a:xfrm>
            <a:custGeom>
              <a:avLst/>
              <a:gdLst/>
              <a:ahLst/>
              <a:cxnLst/>
              <a:rect l="l" t="t" r="r" b="b"/>
              <a:pathLst>
                <a:path w="644" h="632" extrusionOk="0">
                  <a:moveTo>
                    <a:pt x="1" y="1"/>
                  </a:moveTo>
                  <a:lnTo>
                    <a:pt x="1" y="632"/>
                  </a:lnTo>
                  <a:lnTo>
                    <a:pt x="644" y="63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8589" y="3163096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49790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70524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72522" y="3378366"/>
              <a:ext cx="336017" cy="39"/>
            </a:xfrm>
            <a:custGeom>
              <a:avLst/>
              <a:gdLst/>
              <a:ahLst/>
              <a:cxnLst/>
              <a:rect l="l" t="t" r="r" b="b"/>
              <a:pathLst>
                <a:path w="8585" h="1" fill="none" extrusionOk="0">
                  <a:moveTo>
                    <a:pt x="8584" y="1"/>
                  </a:moveTo>
                  <a:lnTo>
                    <a:pt x="0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51543" y="3356487"/>
              <a:ext cx="44306" cy="44306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19" y="262"/>
                    <a:pt x="869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6189" y="76202"/>
            <a:ext cx="246104" cy="246125"/>
            <a:chOff x="821447" y="1650414"/>
            <a:chExt cx="221376" cy="221415"/>
          </a:xfrm>
        </p:grpSpPr>
        <p:sp>
          <p:nvSpPr>
            <p:cNvPr id="20" name="Google Shape;20;p2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6189" y="76202"/>
            <a:ext cx="246104" cy="246125"/>
            <a:chOff x="821447" y="1650414"/>
            <a:chExt cx="221376" cy="221415"/>
          </a:xfrm>
        </p:grpSpPr>
        <p:sp>
          <p:nvSpPr>
            <p:cNvPr id="24" name="Google Shape;24;p2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10800000">
            <a:off x="7443793" y="234700"/>
            <a:ext cx="1444188" cy="681819"/>
            <a:chOff x="751543" y="2718975"/>
            <a:chExt cx="1444188" cy="681819"/>
          </a:xfrm>
        </p:grpSpPr>
        <p:sp>
          <p:nvSpPr>
            <p:cNvPr id="28" name="Google Shape;28;p2"/>
            <p:cNvSpPr/>
            <p:nvPr/>
          </p:nvSpPr>
          <p:spPr>
            <a:xfrm>
              <a:off x="799998" y="2731578"/>
              <a:ext cx="1382699" cy="646828"/>
            </a:xfrm>
            <a:custGeom>
              <a:avLst/>
              <a:gdLst/>
              <a:ahLst/>
              <a:cxnLst/>
              <a:rect l="l" t="t" r="r" b="b"/>
              <a:pathLst>
                <a:path w="35327" h="16526" fill="none" extrusionOk="0">
                  <a:moveTo>
                    <a:pt x="298" y="0"/>
                  </a:moveTo>
                  <a:lnTo>
                    <a:pt x="298" y="11287"/>
                  </a:lnTo>
                  <a:cubicBezTo>
                    <a:pt x="298" y="11287"/>
                    <a:pt x="1" y="16526"/>
                    <a:pt x="6835" y="16526"/>
                  </a:cubicBezTo>
                  <a:lnTo>
                    <a:pt x="35326" y="1652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8589" y="2718975"/>
              <a:ext cx="25206" cy="24736"/>
            </a:xfrm>
            <a:custGeom>
              <a:avLst/>
              <a:gdLst/>
              <a:ahLst/>
              <a:cxnLst/>
              <a:rect l="l" t="t" r="r" b="b"/>
              <a:pathLst>
                <a:path w="644" h="632" extrusionOk="0">
                  <a:moveTo>
                    <a:pt x="1" y="1"/>
                  </a:moveTo>
                  <a:lnTo>
                    <a:pt x="1" y="632"/>
                  </a:lnTo>
                  <a:lnTo>
                    <a:pt x="644" y="63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8589" y="3163096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49790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70524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2522" y="3378366"/>
              <a:ext cx="336017" cy="39"/>
            </a:xfrm>
            <a:custGeom>
              <a:avLst/>
              <a:gdLst/>
              <a:ahLst/>
              <a:cxnLst/>
              <a:rect l="l" t="t" r="r" b="b"/>
              <a:pathLst>
                <a:path w="8585" h="1" fill="none" extrusionOk="0">
                  <a:moveTo>
                    <a:pt x="8584" y="1"/>
                  </a:moveTo>
                  <a:lnTo>
                    <a:pt x="0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51543" y="3356487"/>
              <a:ext cx="44306" cy="44306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19" y="262"/>
                    <a:pt x="869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1"/>
          <p:cNvSpPr txBox="1">
            <a:spLocks noGrp="1"/>
          </p:cNvSpPr>
          <p:nvPr>
            <p:ph type="subTitle" idx="1"/>
          </p:nvPr>
        </p:nvSpPr>
        <p:spPr>
          <a:xfrm>
            <a:off x="937625" y="27454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subTitle" idx="2"/>
          </p:nvPr>
        </p:nvSpPr>
        <p:spPr>
          <a:xfrm>
            <a:off x="3484347" y="27454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1"/>
          <p:cNvSpPr txBox="1">
            <a:spLocks noGrp="1"/>
          </p:cNvSpPr>
          <p:nvPr>
            <p:ph type="subTitle" idx="3"/>
          </p:nvPr>
        </p:nvSpPr>
        <p:spPr>
          <a:xfrm>
            <a:off x="6031075" y="27454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1"/>
          <p:cNvSpPr txBox="1">
            <a:spLocks noGrp="1"/>
          </p:cNvSpPr>
          <p:nvPr>
            <p:ph type="subTitle" idx="4"/>
          </p:nvPr>
        </p:nvSpPr>
        <p:spPr>
          <a:xfrm>
            <a:off x="937625" y="2265715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5"/>
          </p:nvPr>
        </p:nvSpPr>
        <p:spPr>
          <a:xfrm>
            <a:off x="3484350" y="2265715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subTitle" idx="6"/>
          </p:nvPr>
        </p:nvSpPr>
        <p:spPr>
          <a:xfrm>
            <a:off x="6031075" y="2265715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11" name="Google Shape;411;p21"/>
          <p:cNvGrpSpPr/>
          <p:nvPr/>
        </p:nvGrpSpPr>
        <p:grpSpPr>
          <a:xfrm>
            <a:off x="8423994" y="3760919"/>
            <a:ext cx="655444" cy="655444"/>
            <a:chOff x="6998874" y="164307"/>
            <a:chExt cx="409678" cy="409678"/>
          </a:xfrm>
        </p:grpSpPr>
        <p:sp>
          <p:nvSpPr>
            <p:cNvPr id="412" name="Google Shape;412;p21"/>
            <p:cNvSpPr/>
            <p:nvPr/>
          </p:nvSpPr>
          <p:spPr>
            <a:xfrm>
              <a:off x="7048269" y="214171"/>
              <a:ext cx="360284" cy="359814"/>
            </a:xfrm>
            <a:custGeom>
              <a:avLst/>
              <a:gdLst/>
              <a:ahLst/>
              <a:cxnLst/>
              <a:rect l="l" t="t" r="r" b="b"/>
              <a:pathLst>
                <a:path w="9205" h="9193" fill="none" extrusionOk="0">
                  <a:moveTo>
                    <a:pt x="9204" y="4596"/>
                  </a:moveTo>
                  <a:cubicBezTo>
                    <a:pt x="9204" y="2049"/>
                    <a:pt x="7156" y="1"/>
                    <a:pt x="4608" y="1"/>
                  </a:cubicBezTo>
                  <a:cubicBezTo>
                    <a:pt x="2060" y="1"/>
                    <a:pt x="1" y="2049"/>
                    <a:pt x="1" y="4596"/>
                  </a:cubicBezTo>
                  <a:cubicBezTo>
                    <a:pt x="1" y="7144"/>
                    <a:pt x="2060" y="9192"/>
                    <a:pt x="4608" y="9192"/>
                  </a:cubicBezTo>
                  <a:cubicBezTo>
                    <a:pt x="7156" y="9192"/>
                    <a:pt x="9204" y="7144"/>
                    <a:pt x="9204" y="459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6998874" y="164307"/>
              <a:ext cx="229791" cy="229791"/>
            </a:xfrm>
            <a:custGeom>
              <a:avLst/>
              <a:gdLst/>
              <a:ahLst/>
              <a:cxnLst/>
              <a:rect l="l" t="t" r="r" b="b"/>
              <a:pathLst>
                <a:path w="5871" h="5871" fill="none" extrusionOk="0">
                  <a:moveTo>
                    <a:pt x="5870" y="1"/>
                  </a:moveTo>
                  <a:cubicBezTo>
                    <a:pt x="2644" y="1"/>
                    <a:pt x="0" y="2620"/>
                    <a:pt x="0" y="5870"/>
                  </a:cubicBezTo>
                  <a:lnTo>
                    <a:pt x="5870" y="5870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7124239" y="289672"/>
              <a:ext cx="208812" cy="208812"/>
            </a:xfrm>
            <a:custGeom>
              <a:avLst/>
              <a:gdLst/>
              <a:ahLst/>
              <a:cxnLst/>
              <a:rect l="l" t="t" r="r" b="b"/>
              <a:pathLst>
                <a:path w="5335" h="5335" fill="none" extrusionOk="0">
                  <a:moveTo>
                    <a:pt x="5334" y="2667"/>
                  </a:moveTo>
                  <a:cubicBezTo>
                    <a:pt x="5334" y="4144"/>
                    <a:pt x="4144" y="5334"/>
                    <a:pt x="2667" y="5334"/>
                  </a:cubicBezTo>
                  <a:cubicBezTo>
                    <a:pt x="1191" y="5334"/>
                    <a:pt x="0" y="4144"/>
                    <a:pt x="0" y="2667"/>
                  </a:cubicBezTo>
                  <a:cubicBezTo>
                    <a:pt x="0" y="1191"/>
                    <a:pt x="1191" y="0"/>
                    <a:pt x="2667" y="0"/>
                  </a:cubicBezTo>
                  <a:lnTo>
                    <a:pt x="2667" y="2667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7182010" y="347443"/>
              <a:ext cx="93231" cy="93271"/>
            </a:xfrm>
            <a:custGeom>
              <a:avLst/>
              <a:gdLst/>
              <a:ahLst/>
              <a:cxnLst/>
              <a:rect l="l" t="t" r="r" b="b"/>
              <a:pathLst>
                <a:path w="2382" h="2383" fill="none" extrusionOk="0">
                  <a:moveTo>
                    <a:pt x="2382" y="1191"/>
                  </a:moveTo>
                  <a:cubicBezTo>
                    <a:pt x="2382" y="537"/>
                    <a:pt x="1846" y="1"/>
                    <a:pt x="1191" y="1"/>
                  </a:cubicBezTo>
                  <a:cubicBezTo>
                    <a:pt x="536" y="1"/>
                    <a:pt x="1" y="537"/>
                    <a:pt x="1" y="1191"/>
                  </a:cubicBezTo>
                  <a:cubicBezTo>
                    <a:pt x="1" y="1846"/>
                    <a:pt x="536" y="2382"/>
                    <a:pt x="1191" y="2382"/>
                  </a:cubicBezTo>
                  <a:cubicBezTo>
                    <a:pt x="1846" y="2382"/>
                    <a:pt x="2382" y="1846"/>
                    <a:pt x="2382" y="1191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1"/>
          <p:cNvGrpSpPr/>
          <p:nvPr/>
        </p:nvGrpSpPr>
        <p:grpSpPr>
          <a:xfrm>
            <a:off x="7523488" y="4603992"/>
            <a:ext cx="1562747" cy="497391"/>
            <a:chOff x="2376988" y="575316"/>
            <a:chExt cx="976778" cy="310889"/>
          </a:xfrm>
        </p:grpSpPr>
        <p:sp>
          <p:nvSpPr>
            <p:cNvPr id="417" name="Google Shape;417;p21"/>
            <p:cNvSpPr/>
            <p:nvPr/>
          </p:nvSpPr>
          <p:spPr>
            <a:xfrm>
              <a:off x="2401685" y="575316"/>
              <a:ext cx="444591" cy="136599"/>
            </a:xfrm>
            <a:custGeom>
              <a:avLst/>
              <a:gdLst/>
              <a:ahLst/>
              <a:cxnLst/>
              <a:rect l="l" t="t" r="r" b="b"/>
              <a:pathLst>
                <a:path w="11359" h="3490" extrusionOk="0">
                  <a:moveTo>
                    <a:pt x="5763" y="1"/>
                  </a:moveTo>
                  <a:lnTo>
                    <a:pt x="5763" y="144"/>
                  </a:lnTo>
                  <a:lnTo>
                    <a:pt x="5811" y="144"/>
                  </a:lnTo>
                  <a:cubicBezTo>
                    <a:pt x="5942" y="144"/>
                    <a:pt x="6073" y="144"/>
                    <a:pt x="6215" y="156"/>
                  </a:cubicBezTo>
                  <a:lnTo>
                    <a:pt x="6227" y="13"/>
                  </a:lnTo>
                  <a:cubicBezTo>
                    <a:pt x="6073" y="1"/>
                    <a:pt x="5942" y="1"/>
                    <a:pt x="5811" y="1"/>
                  </a:cubicBezTo>
                  <a:close/>
                  <a:moveTo>
                    <a:pt x="5322" y="13"/>
                  </a:moveTo>
                  <a:lnTo>
                    <a:pt x="4870" y="60"/>
                  </a:lnTo>
                  <a:lnTo>
                    <a:pt x="4882" y="203"/>
                  </a:lnTo>
                  <a:cubicBezTo>
                    <a:pt x="5037" y="191"/>
                    <a:pt x="5180" y="180"/>
                    <a:pt x="5322" y="156"/>
                  </a:cubicBezTo>
                  <a:lnTo>
                    <a:pt x="5322" y="13"/>
                  </a:lnTo>
                  <a:close/>
                  <a:moveTo>
                    <a:pt x="6668" y="60"/>
                  </a:moveTo>
                  <a:lnTo>
                    <a:pt x="6656" y="203"/>
                  </a:lnTo>
                  <a:cubicBezTo>
                    <a:pt x="6811" y="215"/>
                    <a:pt x="6954" y="251"/>
                    <a:pt x="7085" y="275"/>
                  </a:cubicBezTo>
                  <a:lnTo>
                    <a:pt x="7120" y="132"/>
                  </a:lnTo>
                  <a:cubicBezTo>
                    <a:pt x="6965" y="96"/>
                    <a:pt x="6823" y="72"/>
                    <a:pt x="6668" y="60"/>
                  </a:cubicBezTo>
                  <a:close/>
                  <a:moveTo>
                    <a:pt x="4429" y="144"/>
                  </a:moveTo>
                  <a:cubicBezTo>
                    <a:pt x="4275" y="180"/>
                    <a:pt x="4132" y="215"/>
                    <a:pt x="3977" y="251"/>
                  </a:cubicBezTo>
                  <a:lnTo>
                    <a:pt x="4025" y="394"/>
                  </a:lnTo>
                  <a:cubicBezTo>
                    <a:pt x="4156" y="346"/>
                    <a:pt x="4310" y="322"/>
                    <a:pt x="4453" y="299"/>
                  </a:cubicBezTo>
                  <a:lnTo>
                    <a:pt x="4429" y="144"/>
                  </a:lnTo>
                  <a:close/>
                  <a:moveTo>
                    <a:pt x="7549" y="239"/>
                  </a:moveTo>
                  <a:lnTo>
                    <a:pt x="7501" y="382"/>
                  </a:lnTo>
                  <a:cubicBezTo>
                    <a:pt x="7656" y="430"/>
                    <a:pt x="7787" y="477"/>
                    <a:pt x="7918" y="513"/>
                  </a:cubicBezTo>
                  <a:lnTo>
                    <a:pt x="7966" y="382"/>
                  </a:lnTo>
                  <a:cubicBezTo>
                    <a:pt x="7847" y="311"/>
                    <a:pt x="7704" y="263"/>
                    <a:pt x="7549" y="239"/>
                  </a:cubicBezTo>
                  <a:close/>
                  <a:moveTo>
                    <a:pt x="3560" y="394"/>
                  </a:moveTo>
                  <a:cubicBezTo>
                    <a:pt x="3417" y="441"/>
                    <a:pt x="3275" y="501"/>
                    <a:pt x="3144" y="561"/>
                  </a:cubicBezTo>
                  <a:lnTo>
                    <a:pt x="3203" y="692"/>
                  </a:lnTo>
                  <a:cubicBezTo>
                    <a:pt x="3334" y="632"/>
                    <a:pt x="3477" y="572"/>
                    <a:pt x="3620" y="537"/>
                  </a:cubicBezTo>
                  <a:lnTo>
                    <a:pt x="3560" y="394"/>
                  </a:lnTo>
                  <a:close/>
                  <a:moveTo>
                    <a:pt x="8394" y="537"/>
                  </a:moveTo>
                  <a:lnTo>
                    <a:pt x="8335" y="668"/>
                  </a:lnTo>
                  <a:cubicBezTo>
                    <a:pt x="8478" y="727"/>
                    <a:pt x="8609" y="787"/>
                    <a:pt x="8740" y="858"/>
                  </a:cubicBezTo>
                  <a:lnTo>
                    <a:pt x="8799" y="727"/>
                  </a:lnTo>
                  <a:cubicBezTo>
                    <a:pt x="8680" y="656"/>
                    <a:pt x="8549" y="596"/>
                    <a:pt x="8394" y="537"/>
                  </a:cubicBezTo>
                  <a:close/>
                  <a:moveTo>
                    <a:pt x="2727" y="751"/>
                  </a:moveTo>
                  <a:cubicBezTo>
                    <a:pt x="2596" y="834"/>
                    <a:pt x="2465" y="906"/>
                    <a:pt x="2346" y="977"/>
                  </a:cubicBezTo>
                  <a:lnTo>
                    <a:pt x="2417" y="1108"/>
                  </a:lnTo>
                  <a:cubicBezTo>
                    <a:pt x="2548" y="1037"/>
                    <a:pt x="2667" y="965"/>
                    <a:pt x="2798" y="894"/>
                  </a:cubicBezTo>
                  <a:lnTo>
                    <a:pt x="2727" y="751"/>
                  </a:lnTo>
                  <a:close/>
                  <a:moveTo>
                    <a:pt x="9204" y="930"/>
                  </a:moveTo>
                  <a:lnTo>
                    <a:pt x="9132" y="1073"/>
                  </a:lnTo>
                  <a:cubicBezTo>
                    <a:pt x="9251" y="1144"/>
                    <a:pt x="9382" y="1215"/>
                    <a:pt x="9502" y="1311"/>
                  </a:cubicBezTo>
                  <a:lnTo>
                    <a:pt x="9585" y="1192"/>
                  </a:lnTo>
                  <a:cubicBezTo>
                    <a:pt x="9466" y="1096"/>
                    <a:pt x="9335" y="1013"/>
                    <a:pt x="9204" y="930"/>
                  </a:cubicBezTo>
                  <a:close/>
                  <a:moveTo>
                    <a:pt x="1965" y="1227"/>
                  </a:moveTo>
                  <a:cubicBezTo>
                    <a:pt x="1846" y="1323"/>
                    <a:pt x="1727" y="1406"/>
                    <a:pt x="1608" y="1513"/>
                  </a:cubicBezTo>
                  <a:lnTo>
                    <a:pt x="1703" y="1632"/>
                  </a:lnTo>
                  <a:cubicBezTo>
                    <a:pt x="1822" y="1549"/>
                    <a:pt x="1929" y="1454"/>
                    <a:pt x="2060" y="1370"/>
                  </a:cubicBezTo>
                  <a:lnTo>
                    <a:pt x="1965" y="1227"/>
                  </a:lnTo>
                  <a:close/>
                  <a:moveTo>
                    <a:pt x="9942" y="1454"/>
                  </a:moveTo>
                  <a:lnTo>
                    <a:pt x="9859" y="1573"/>
                  </a:lnTo>
                  <a:cubicBezTo>
                    <a:pt x="9978" y="1668"/>
                    <a:pt x="10085" y="1763"/>
                    <a:pt x="10180" y="1858"/>
                  </a:cubicBezTo>
                  <a:lnTo>
                    <a:pt x="10287" y="1751"/>
                  </a:lnTo>
                  <a:cubicBezTo>
                    <a:pt x="10180" y="1644"/>
                    <a:pt x="10061" y="1549"/>
                    <a:pt x="9942" y="1454"/>
                  </a:cubicBezTo>
                  <a:close/>
                  <a:moveTo>
                    <a:pt x="1274" y="1811"/>
                  </a:moveTo>
                  <a:cubicBezTo>
                    <a:pt x="1167" y="1918"/>
                    <a:pt x="1048" y="2025"/>
                    <a:pt x="953" y="2132"/>
                  </a:cubicBezTo>
                  <a:lnTo>
                    <a:pt x="1060" y="2239"/>
                  </a:lnTo>
                  <a:lnTo>
                    <a:pt x="1370" y="1930"/>
                  </a:lnTo>
                  <a:lnTo>
                    <a:pt x="1274" y="1811"/>
                  </a:lnTo>
                  <a:close/>
                  <a:moveTo>
                    <a:pt x="10621" y="2061"/>
                  </a:moveTo>
                  <a:lnTo>
                    <a:pt x="10514" y="2168"/>
                  </a:lnTo>
                  <a:cubicBezTo>
                    <a:pt x="10621" y="2275"/>
                    <a:pt x="10704" y="2394"/>
                    <a:pt x="10811" y="2501"/>
                  </a:cubicBezTo>
                  <a:lnTo>
                    <a:pt x="10930" y="2406"/>
                  </a:lnTo>
                  <a:cubicBezTo>
                    <a:pt x="10811" y="2287"/>
                    <a:pt x="10716" y="2180"/>
                    <a:pt x="10621" y="2061"/>
                  </a:cubicBezTo>
                  <a:close/>
                  <a:moveTo>
                    <a:pt x="655" y="2466"/>
                  </a:moveTo>
                  <a:lnTo>
                    <a:pt x="393" y="2823"/>
                  </a:lnTo>
                  <a:lnTo>
                    <a:pt x="512" y="2918"/>
                  </a:lnTo>
                  <a:lnTo>
                    <a:pt x="774" y="2561"/>
                  </a:lnTo>
                  <a:lnTo>
                    <a:pt x="655" y="2466"/>
                  </a:lnTo>
                  <a:close/>
                  <a:moveTo>
                    <a:pt x="11192" y="2763"/>
                  </a:moveTo>
                  <a:lnTo>
                    <a:pt x="11073" y="2858"/>
                  </a:lnTo>
                  <a:cubicBezTo>
                    <a:pt x="11097" y="2882"/>
                    <a:pt x="11121" y="2918"/>
                    <a:pt x="11133" y="2942"/>
                  </a:cubicBezTo>
                  <a:cubicBezTo>
                    <a:pt x="11168" y="2989"/>
                    <a:pt x="11192" y="3025"/>
                    <a:pt x="11228" y="3061"/>
                  </a:cubicBezTo>
                  <a:cubicBezTo>
                    <a:pt x="11276" y="3037"/>
                    <a:pt x="11311" y="3001"/>
                    <a:pt x="11359" y="2989"/>
                  </a:cubicBezTo>
                  <a:cubicBezTo>
                    <a:pt x="11299" y="2942"/>
                    <a:pt x="11276" y="2894"/>
                    <a:pt x="11252" y="2858"/>
                  </a:cubicBezTo>
                  <a:cubicBezTo>
                    <a:pt x="11240" y="2823"/>
                    <a:pt x="11216" y="2799"/>
                    <a:pt x="11192" y="2763"/>
                  </a:cubicBezTo>
                  <a:close/>
                  <a:moveTo>
                    <a:pt x="143" y="3216"/>
                  </a:moveTo>
                  <a:cubicBezTo>
                    <a:pt x="119" y="3239"/>
                    <a:pt x="96" y="3287"/>
                    <a:pt x="84" y="3311"/>
                  </a:cubicBezTo>
                  <a:cubicBezTo>
                    <a:pt x="48" y="3359"/>
                    <a:pt x="24" y="3406"/>
                    <a:pt x="0" y="3454"/>
                  </a:cubicBezTo>
                  <a:cubicBezTo>
                    <a:pt x="60" y="3454"/>
                    <a:pt x="107" y="3466"/>
                    <a:pt x="155" y="3489"/>
                  </a:cubicBezTo>
                  <a:cubicBezTo>
                    <a:pt x="179" y="3454"/>
                    <a:pt x="203" y="3406"/>
                    <a:pt x="227" y="3359"/>
                  </a:cubicBezTo>
                  <a:cubicBezTo>
                    <a:pt x="238" y="3335"/>
                    <a:pt x="262" y="3299"/>
                    <a:pt x="274" y="3287"/>
                  </a:cubicBezTo>
                  <a:lnTo>
                    <a:pt x="143" y="3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2877001" y="741700"/>
              <a:ext cx="451128" cy="144505"/>
            </a:xfrm>
            <a:custGeom>
              <a:avLst/>
              <a:gdLst/>
              <a:ahLst/>
              <a:cxnLst/>
              <a:rect l="l" t="t" r="r" b="b"/>
              <a:pathLst>
                <a:path w="11526" h="3692" extrusionOk="0">
                  <a:moveTo>
                    <a:pt x="11347" y="0"/>
                  </a:moveTo>
                  <a:cubicBezTo>
                    <a:pt x="11324" y="48"/>
                    <a:pt x="11312" y="84"/>
                    <a:pt x="11288" y="131"/>
                  </a:cubicBezTo>
                  <a:cubicBezTo>
                    <a:pt x="10169" y="2203"/>
                    <a:pt x="7978" y="3525"/>
                    <a:pt x="5597" y="3525"/>
                  </a:cubicBezTo>
                  <a:cubicBezTo>
                    <a:pt x="3406" y="3525"/>
                    <a:pt x="1382" y="2429"/>
                    <a:pt x="215" y="632"/>
                  </a:cubicBezTo>
                  <a:cubicBezTo>
                    <a:pt x="179" y="596"/>
                    <a:pt x="167" y="548"/>
                    <a:pt x="132" y="501"/>
                  </a:cubicBezTo>
                  <a:cubicBezTo>
                    <a:pt x="96" y="524"/>
                    <a:pt x="48" y="548"/>
                    <a:pt x="1" y="560"/>
                  </a:cubicBezTo>
                  <a:lnTo>
                    <a:pt x="96" y="703"/>
                  </a:lnTo>
                  <a:cubicBezTo>
                    <a:pt x="1298" y="2548"/>
                    <a:pt x="3370" y="3691"/>
                    <a:pt x="5609" y="3691"/>
                  </a:cubicBezTo>
                  <a:cubicBezTo>
                    <a:pt x="8073" y="3691"/>
                    <a:pt x="10300" y="2334"/>
                    <a:pt x="11443" y="191"/>
                  </a:cubicBezTo>
                  <a:cubicBezTo>
                    <a:pt x="11478" y="155"/>
                    <a:pt x="11502" y="108"/>
                    <a:pt x="11526" y="60"/>
                  </a:cubicBezTo>
                  <a:cubicBezTo>
                    <a:pt x="11466" y="48"/>
                    <a:pt x="11419" y="36"/>
                    <a:pt x="1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818291" y="681581"/>
              <a:ext cx="90922" cy="90922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32" y="167"/>
                  </a:moveTo>
                  <a:cubicBezTo>
                    <a:pt x="1679" y="167"/>
                    <a:pt x="2144" y="620"/>
                    <a:pt x="2144" y="1179"/>
                  </a:cubicBezTo>
                  <a:cubicBezTo>
                    <a:pt x="2144" y="1536"/>
                    <a:pt x="1953" y="1870"/>
                    <a:pt x="1644" y="2048"/>
                  </a:cubicBezTo>
                  <a:cubicBezTo>
                    <a:pt x="1596" y="2072"/>
                    <a:pt x="1548" y="2084"/>
                    <a:pt x="1501" y="2108"/>
                  </a:cubicBezTo>
                  <a:cubicBezTo>
                    <a:pt x="1382" y="2144"/>
                    <a:pt x="1263" y="2179"/>
                    <a:pt x="1132" y="2179"/>
                  </a:cubicBezTo>
                  <a:cubicBezTo>
                    <a:pt x="584" y="2179"/>
                    <a:pt x="120" y="1727"/>
                    <a:pt x="120" y="1167"/>
                  </a:cubicBezTo>
                  <a:cubicBezTo>
                    <a:pt x="120" y="822"/>
                    <a:pt x="286" y="524"/>
                    <a:pt x="548" y="346"/>
                  </a:cubicBezTo>
                  <a:cubicBezTo>
                    <a:pt x="596" y="322"/>
                    <a:pt x="643" y="286"/>
                    <a:pt x="691" y="274"/>
                  </a:cubicBezTo>
                  <a:cubicBezTo>
                    <a:pt x="822" y="203"/>
                    <a:pt x="989" y="167"/>
                    <a:pt x="1132" y="167"/>
                  </a:cubicBezTo>
                  <a:close/>
                  <a:moveTo>
                    <a:pt x="1144" y="1"/>
                  </a:moveTo>
                  <a:cubicBezTo>
                    <a:pt x="953" y="1"/>
                    <a:pt x="774" y="48"/>
                    <a:pt x="608" y="143"/>
                  </a:cubicBezTo>
                  <a:cubicBezTo>
                    <a:pt x="572" y="167"/>
                    <a:pt x="524" y="179"/>
                    <a:pt x="489" y="215"/>
                  </a:cubicBezTo>
                  <a:cubicBezTo>
                    <a:pt x="191" y="417"/>
                    <a:pt x="1" y="763"/>
                    <a:pt x="1" y="1167"/>
                  </a:cubicBezTo>
                  <a:cubicBezTo>
                    <a:pt x="1" y="1810"/>
                    <a:pt x="524" y="2322"/>
                    <a:pt x="1167" y="2322"/>
                  </a:cubicBezTo>
                  <a:cubicBezTo>
                    <a:pt x="1322" y="2322"/>
                    <a:pt x="1477" y="2298"/>
                    <a:pt x="1608" y="2239"/>
                  </a:cubicBezTo>
                  <a:cubicBezTo>
                    <a:pt x="1655" y="2227"/>
                    <a:pt x="1703" y="2191"/>
                    <a:pt x="1739" y="2168"/>
                  </a:cubicBezTo>
                  <a:cubicBezTo>
                    <a:pt x="2084" y="1953"/>
                    <a:pt x="2322" y="1584"/>
                    <a:pt x="2322" y="1167"/>
                  </a:cubicBezTo>
                  <a:cubicBezTo>
                    <a:pt x="2298" y="524"/>
                    <a:pt x="1786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376988" y="704400"/>
              <a:ext cx="45716" cy="45716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619" y="156"/>
                  </a:moveTo>
                  <a:cubicBezTo>
                    <a:pt x="667" y="156"/>
                    <a:pt x="727" y="168"/>
                    <a:pt x="774" y="191"/>
                  </a:cubicBezTo>
                  <a:cubicBezTo>
                    <a:pt x="917" y="275"/>
                    <a:pt x="1012" y="418"/>
                    <a:pt x="1012" y="584"/>
                  </a:cubicBezTo>
                  <a:cubicBezTo>
                    <a:pt x="1024" y="823"/>
                    <a:pt x="834" y="1013"/>
                    <a:pt x="572" y="1013"/>
                  </a:cubicBezTo>
                  <a:cubicBezTo>
                    <a:pt x="334" y="1013"/>
                    <a:pt x="143" y="823"/>
                    <a:pt x="143" y="584"/>
                  </a:cubicBezTo>
                  <a:cubicBezTo>
                    <a:pt x="143" y="346"/>
                    <a:pt x="334" y="156"/>
                    <a:pt x="572" y="156"/>
                  </a:cubicBezTo>
                  <a:close/>
                  <a:moveTo>
                    <a:pt x="572" y="1"/>
                  </a:moveTo>
                  <a:cubicBezTo>
                    <a:pt x="250" y="1"/>
                    <a:pt x="0" y="275"/>
                    <a:pt x="0" y="584"/>
                  </a:cubicBezTo>
                  <a:cubicBezTo>
                    <a:pt x="0" y="906"/>
                    <a:pt x="262" y="1168"/>
                    <a:pt x="572" y="1168"/>
                  </a:cubicBezTo>
                  <a:cubicBezTo>
                    <a:pt x="905" y="1168"/>
                    <a:pt x="1155" y="894"/>
                    <a:pt x="1155" y="584"/>
                  </a:cubicBezTo>
                  <a:cubicBezTo>
                    <a:pt x="1167" y="358"/>
                    <a:pt x="1036" y="168"/>
                    <a:pt x="858" y="61"/>
                  </a:cubicBezTo>
                  <a:cubicBezTo>
                    <a:pt x="810" y="37"/>
                    <a:pt x="774" y="13"/>
                    <a:pt x="715" y="13"/>
                  </a:cubicBezTo>
                  <a:cubicBezTo>
                    <a:pt x="667" y="1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308050" y="704400"/>
              <a:ext cx="45716" cy="45716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32"/>
                  </a:moveTo>
                  <a:cubicBezTo>
                    <a:pt x="823" y="132"/>
                    <a:pt x="1013" y="334"/>
                    <a:pt x="1013" y="572"/>
                  </a:cubicBezTo>
                  <a:cubicBezTo>
                    <a:pt x="1013" y="823"/>
                    <a:pt x="823" y="1013"/>
                    <a:pt x="584" y="1013"/>
                  </a:cubicBezTo>
                  <a:cubicBezTo>
                    <a:pt x="549" y="1013"/>
                    <a:pt x="525" y="1013"/>
                    <a:pt x="513" y="1001"/>
                  </a:cubicBezTo>
                  <a:cubicBezTo>
                    <a:pt x="465" y="989"/>
                    <a:pt x="406" y="965"/>
                    <a:pt x="358" y="942"/>
                  </a:cubicBezTo>
                  <a:cubicBezTo>
                    <a:pt x="227" y="870"/>
                    <a:pt x="156" y="715"/>
                    <a:pt x="156" y="572"/>
                  </a:cubicBezTo>
                  <a:cubicBezTo>
                    <a:pt x="156" y="334"/>
                    <a:pt x="346" y="132"/>
                    <a:pt x="584" y="132"/>
                  </a:cubicBezTo>
                  <a:close/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cubicBezTo>
                    <a:pt x="1" y="811"/>
                    <a:pt x="120" y="989"/>
                    <a:pt x="299" y="1084"/>
                  </a:cubicBezTo>
                  <a:cubicBezTo>
                    <a:pt x="346" y="1120"/>
                    <a:pt x="394" y="1132"/>
                    <a:pt x="430" y="1144"/>
                  </a:cubicBezTo>
                  <a:cubicBezTo>
                    <a:pt x="477" y="1168"/>
                    <a:pt x="537" y="1168"/>
                    <a:pt x="584" y="1168"/>
                  </a:cubicBezTo>
                  <a:cubicBezTo>
                    <a:pt x="918" y="1168"/>
                    <a:pt x="1168" y="894"/>
                    <a:pt x="1168" y="584"/>
                  </a:cubicBezTo>
                  <a:cubicBezTo>
                    <a:pt x="1168" y="251"/>
                    <a:pt x="918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2843458" y="707218"/>
              <a:ext cx="39649" cy="3964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0"/>
                  </a:moveTo>
                  <a:cubicBezTo>
                    <a:pt x="227" y="0"/>
                    <a:pt x="0" y="227"/>
                    <a:pt x="0" y="512"/>
                  </a:cubicBezTo>
                  <a:cubicBezTo>
                    <a:pt x="0" y="798"/>
                    <a:pt x="227" y="1012"/>
                    <a:pt x="501" y="1012"/>
                  </a:cubicBezTo>
                  <a:cubicBezTo>
                    <a:pt x="786" y="1012"/>
                    <a:pt x="1012" y="798"/>
                    <a:pt x="1012" y="512"/>
                  </a:cubicBezTo>
                  <a:cubicBezTo>
                    <a:pt x="1012" y="227"/>
                    <a:pt x="786" y="0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76196" y="72380"/>
            <a:ext cx="1012566" cy="401958"/>
            <a:chOff x="2624071" y="-2696720"/>
            <a:chExt cx="1012566" cy="401958"/>
          </a:xfrm>
        </p:grpSpPr>
        <p:sp>
          <p:nvSpPr>
            <p:cNvPr id="424" name="Google Shape;424;p21"/>
            <p:cNvSpPr/>
            <p:nvPr/>
          </p:nvSpPr>
          <p:spPr>
            <a:xfrm>
              <a:off x="2686003" y="-2459640"/>
              <a:ext cx="129749" cy="110399"/>
            </a:xfrm>
            <a:custGeom>
              <a:avLst/>
              <a:gdLst/>
              <a:ahLst/>
              <a:cxnLst/>
              <a:rect l="l" t="t" r="r" b="b"/>
              <a:pathLst>
                <a:path w="2072" h="1763" fill="none" extrusionOk="0">
                  <a:moveTo>
                    <a:pt x="2072" y="1096"/>
                  </a:moveTo>
                  <a:lnTo>
                    <a:pt x="1036" y="1"/>
                  </a:lnTo>
                  <a:lnTo>
                    <a:pt x="0" y="1096"/>
                  </a:lnTo>
                  <a:lnTo>
                    <a:pt x="476" y="1096"/>
                  </a:lnTo>
                  <a:lnTo>
                    <a:pt x="476" y="1763"/>
                  </a:lnTo>
                  <a:lnTo>
                    <a:pt x="1596" y="1763"/>
                  </a:lnTo>
                  <a:lnTo>
                    <a:pt x="1596" y="1096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233991" y="-2696720"/>
              <a:ext cx="402647" cy="401958"/>
            </a:xfrm>
            <a:custGeom>
              <a:avLst/>
              <a:gdLst/>
              <a:ahLst/>
              <a:cxnLst/>
              <a:rect l="l" t="t" r="r" b="b"/>
              <a:pathLst>
                <a:path w="6430" h="6419" fill="none" extrusionOk="0">
                  <a:moveTo>
                    <a:pt x="5191" y="6418"/>
                  </a:moveTo>
                  <a:lnTo>
                    <a:pt x="1215" y="6418"/>
                  </a:lnTo>
                  <a:cubicBezTo>
                    <a:pt x="536" y="6418"/>
                    <a:pt x="0" y="5870"/>
                    <a:pt x="0" y="5192"/>
                  </a:cubicBezTo>
                  <a:lnTo>
                    <a:pt x="0" y="1227"/>
                  </a:lnTo>
                  <a:cubicBezTo>
                    <a:pt x="0" y="536"/>
                    <a:pt x="548" y="1"/>
                    <a:pt x="1215" y="1"/>
                  </a:cubicBezTo>
                  <a:lnTo>
                    <a:pt x="5191" y="1"/>
                  </a:lnTo>
                  <a:cubicBezTo>
                    <a:pt x="5882" y="1"/>
                    <a:pt x="6418" y="548"/>
                    <a:pt x="6418" y="1227"/>
                  </a:cubicBezTo>
                  <a:lnTo>
                    <a:pt x="6418" y="5192"/>
                  </a:lnTo>
                  <a:cubicBezTo>
                    <a:pt x="6430" y="5870"/>
                    <a:pt x="5882" y="6418"/>
                    <a:pt x="5191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2624071" y="-2696720"/>
              <a:ext cx="510040" cy="401958"/>
            </a:xfrm>
            <a:custGeom>
              <a:avLst/>
              <a:gdLst/>
              <a:ahLst/>
              <a:cxnLst/>
              <a:rect l="l" t="t" r="r" b="b"/>
              <a:pathLst>
                <a:path w="8145" h="6419" fill="none" extrusionOk="0">
                  <a:moveTo>
                    <a:pt x="6907" y="6418"/>
                  </a:moveTo>
                  <a:lnTo>
                    <a:pt x="1227" y="6418"/>
                  </a:lnTo>
                  <a:cubicBezTo>
                    <a:pt x="537" y="6418"/>
                    <a:pt x="1" y="5870"/>
                    <a:pt x="1" y="5192"/>
                  </a:cubicBezTo>
                  <a:lnTo>
                    <a:pt x="1" y="1227"/>
                  </a:lnTo>
                  <a:cubicBezTo>
                    <a:pt x="1" y="536"/>
                    <a:pt x="561" y="1"/>
                    <a:pt x="1227" y="1"/>
                  </a:cubicBezTo>
                  <a:lnTo>
                    <a:pt x="6907" y="1"/>
                  </a:lnTo>
                  <a:cubicBezTo>
                    <a:pt x="7597" y="1"/>
                    <a:pt x="8133" y="548"/>
                    <a:pt x="8133" y="1227"/>
                  </a:cubicBezTo>
                  <a:lnTo>
                    <a:pt x="8133" y="5192"/>
                  </a:lnTo>
                  <a:cubicBezTo>
                    <a:pt x="8145" y="5870"/>
                    <a:pt x="7597" y="6418"/>
                    <a:pt x="6907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3404693" y="-2619948"/>
              <a:ext cx="53791" cy="102258"/>
            </a:xfrm>
            <a:custGeom>
              <a:avLst/>
              <a:gdLst/>
              <a:ahLst/>
              <a:cxnLst/>
              <a:rect l="l" t="t" r="r" b="b"/>
              <a:pathLst>
                <a:path w="859" h="1633" fill="none" extrusionOk="0">
                  <a:moveTo>
                    <a:pt x="1" y="1632"/>
                  </a:moveTo>
                  <a:lnTo>
                    <a:pt x="858" y="811"/>
                  </a:lnTo>
                  <a:lnTo>
                    <a:pt x="1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3404693" y="-2472290"/>
              <a:ext cx="53791" cy="102947"/>
            </a:xfrm>
            <a:custGeom>
              <a:avLst/>
              <a:gdLst/>
              <a:ahLst/>
              <a:cxnLst/>
              <a:rect l="l" t="t" r="r" b="b"/>
              <a:pathLst>
                <a:path w="859" h="1644" fill="none" extrusionOk="0">
                  <a:moveTo>
                    <a:pt x="858" y="0"/>
                  </a:moveTo>
                  <a:lnTo>
                    <a:pt x="1" y="822"/>
                  </a:lnTo>
                  <a:lnTo>
                    <a:pt x="858" y="1643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2"/>
          <p:cNvSpPr txBox="1">
            <a:spLocks noGrp="1"/>
          </p:cNvSpPr>
          <p:nvPr>
            <p:ph type="subTitle" idx="1"/>
          </p:nvPr>
        </p:nvSpPr>
        <p:spPr>
          <a:xfrm>
            <a:off x="2362251" y="200412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2"/>
          <p:cNvSpPr txBox="1">
            <a:spLocks noGrp="1"/>
          </p:cNvSpPr>
          <p:nvPr>
            <p:ph type="subTitle" idx="2"/>
          </p:nvPr>
        </p:nvSpPr>
        <p:spPr>
          <a:xfrm>
            <a:off x="5262434" y="200412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2"/>
          <p:cNvSpPr txBox="1">
            <a:spLocks noGrp="1"/>
          </p:cNvSpPr>
          <p:nvPr>
            <p:ph type="subTitle" idx="3"/>
          </p:nvPr>
        </p:nvSpPr>
        <p:spPr>
          <a:xfrm>
            <a:off x="2362251" y="3647000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2"/>
          <p:cNvSpPr txBox="1">
            <a:spLocks noGrp="1"/>
          </p:cNvSpPr>
          <p:nvPr>
            <p:ph type="subTitle" idx="4"/>
          </p:nvPr>
        </p:nvSpPr>
        <p:spPr>
          <a:xfrm>
            <a:off x="5262434" y="3647000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2"/>
          <p:cNvSpPr txBox="1">
            <a:spLocks noGrp="1"/>
          </p:cNvSpPr>
          <p:nvPr>
            <p:ph type="subTitle" idx="5"/>
          </p:nvPr>
        </p:nvSpPr>
        <p:spPr>
          <a:xfrm>
            <a:off x="2362251" y="1530525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6" name="Google Shape;436;p22"/>
          <p:cNvSpPr txBox="1">
            <a:spLocks noGrp="1"/>
          </p:cNvSpPr>
          <p:nvPr>
            <p:ph type="subTitle" idx="6"/>
          </p:nvPr>
        </p:nvSpPr>
        <p:spPr>
          <a:xfrm>
            <a:off x="2362251" y="3173500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7" name="Google Shape;437;p22"/>
          <p:cNvSpPr txBox="1">
            <a:spLocks noGrp="1"/>
          </p:cNvSpPr>
          <p:nvPr>
            <p:ph type="subTitle" idx="7"/>
          </p:nvPr>
        </p:nvSpPr>
        <p:spPr>
          <a:xfrm>
            <a:off x="5262434" y="1530525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8" name="Google Shape;438;p22"/>
          <p:cNvSpPr txBox="1">
            <a:spLocks noGrp="1"/>
          </p:cNvSpPr>
          <p:nvPr>
            <p:ph type="subTitle" idx="8"/>
          </p:nvPr>
        </p:nvSpPr>
        <p:spPr>
          <a:xfrm>
            <a:off x="5262434" y="3173500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39" name="Google Shape;439;p22"/>
          <p:cNvGrpSpPr/>
          <p:nvPr/>
        </p:nvGrpSpPr>
        <p:grpSpPr>
          <a:xfrm>
            <a:off x="76189" y="4821177"/>
            <a:ext cx="246104" cy="246125"/>
            <a:chOff x="821447" y="1650414"/>
            <a:chExt cx="221376" cy="221415"/>
          </a:xfrm>
        </p:grpSpPr>
        <p:sp>
          <p:nvSpPr>
            <p:cNvPr id="440" name="Google Shape;440;p22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2"/>
          <p:cNvGrpSpPr/>
          <p:nvPr/>
        </p:nvGrpSpPr>
        <p:grpSpPr>
          <a:xfrm>
            <a:off x="12" y="43121"/>
            <a:ext cx="902981" cy="401895"/>
            <a:chOff x="12" y="43121"/>
            <a:chExt cx="902981" cy="401895"/>
          </a:xfrm>
        </p:grpSpPr>
        <p:sp>
          <p:nvSpPr>
            <p:cNvPr id="444" name="Google Shape;444;p22"/>
            <p:cNvSpPr/>
            <p:nvPr/>
          </p:nvSpPr>
          <p:spPr>
            <a:xfrm>
              <a:off x="12" y="43121"/>
              <a:ext cx="401958" cy="401895"/>
            </a:xfrm>
            <a:custGeom>
              <a:avLst/>
              <a:gdLst/>
              <a:ahLst/>
              <a:cxnLst/>
              <a:rect l="l" t="t" r="r" b="b"/>
              <a:pathLst>
                <a:path w="6419" h="6418" fill="none" extrusionOk="0">
                  <a:moveTo>
                    <a:pt x="5204" y="6418"/>
                  </a:moveTo>
                  <a:lnTo>
                    <a:pt x="1227" y="6418"/>
                  </a:lnTo>
                  <a:cubicBezTo>
                    <a:pt x="548" y="6418"/>
                    <a:pt x="1" y="5870"/>
                    <a:pt x="1" y="5191"/>
                  </a:cubicBezTo>
                  <a:lnTo>
                    <a:pt x="1" y="1226"/>
                  </a:lnTo>
                  <a:cubicBezTo>
                    <a:pt x="1" y="536"/>
                    <a:pt x="560" y="0"/>
                    <a:pt x="1227" y="0"/>
                  </a:cubicBezTo>
                  <a:lnTo>
                    <a:pt x="5204" y="0"/>
                  </a:lnTo>
                  <a:cubicBezTo>
                    <a:pt x="5882" y="0"/>
                    <a:pt x="6418" y="548"/>
                    <a:pt x="6418" y="1226"/>
                  </a:cubicBezTo>
                  <a:lnTo>
                    <a:pt x="6418" y="5191"/>
                  </a:lnTo>
                  <a:cubicBezTo>
                    <a:pt x="6418" y="5870"/>
                    <a:pt x="5870" y="6418"/>
                    <a:pt x="5204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0284" y="43121"/>
              <a:ext cx="402709" cy="401895"/>
            </a:xfrm>
            <a:custGeom>
              <a:avLst/>
              <a:gdLst/>
              <a:ahLst/>
              <a:cxnLst/>
              <a:rect l="l" t="t" r="r" b="b"/>
              <a:pathLst>
                <a:path w="6431" h="6418" fill="none" extrusionOk="0">
                  <a:moveTo>
                    <a:pt x="5192" y="6418"/>
                  </a:moveTo>
                  <a:lnTo>
                    <a:pt x="1215" y="6418"/>
                  </a:lnTo>
                  <a:cubicBezTo>
                    <a:pt x="537" y="6418"/>
                    <a:pt x="1" y="5870"/>
                    <a:pt x="1" y="5191"/>
                  </a:cubicBezTo>
                  <a:lnTo>
                    <a:pt x="1" y="1226"/>
                  </a:lnTo>
                  <a:cubicBezTo>
                    <a:pt x="1" y="536"/>
                    <a:pt x="548" y="0"/>
                    <a:pt x="1215" y="0"/>
                  </a:cubicBezTo>
                  <a:lnTo>
                    <a:pt x="5192" y="0"/>
                  </a:lnTo>
                  <a:cubicBezTo>
                    <a:pt x="5871" y="0"/>
                    <a:pt x="6406" y="548"/>
                    <a:pt x="6406" y="1226"/>
                  </a:cubicBezTo>
                  <a:lnTo>
                    <a:pt x="6406" y="5191"/>
                  </a:lnTo>
                  <a:cubicBezTo>
                    <a:pt x="6430" y="5870"/>
                    <a:pt x="5871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63383" y="325662"/>
              <a:ext cx="26175" cy="56734"/>
            </a:xfrm>
            <a:custGeom>
              <a:avLst/>
              <a:gdLst/>
              <a:ahLst/>
              <a:cxnLst/>
              <a:rect l="l" t="t" r="r" b="b"/>
              <a:pathLst>
                <a:path w="418" h="906" extrusionOk="0">
                  <a:moveTo>
                    <a:pt x="310" y="1"/>
                  </a:moveTo>
                  <a:cubicBezTo>
                    <a:pt x="239" y="1"/>
                    <a:pt x="191" y="12"/>
                    <a:pt x="155" y="48"/>
                  </a:cubicBezTo>
                  <a:cubicBezTo>
                    <a:pt x="120" y="84"/>
                    <a:pt x="108" y="131"/>
                    <a:pt x="108" y="203"/>
                  </a:cubicBezTo>
                  <a:lnTo>
                    <a:pt x="108" y="251"/>
                  </a:lnTo>
                  <a:lnTo>
                    <a:pt x="1" y="251"/>
                  </a:lnTo>
                  <a:lnTo>
                    <a:pt x="1" y="334"/>
                  </a:lnTo>
                  <a:lnTo>
                    <a:pt x="108" y="334"/>
                  </a:lnTo>
                  <a:lnTo>
                    <a:pt x="108" y="905"/>
                  </a:lnTo>
                  <a:lnTo>
                    <a:pt x="215" y="905"/>
                  </a:lnTo>
                  <a:lnTo>
                    <a:pt x="215" y="334"/>
                  </a:lnTo>
                  <a:lnTo>
                    <a:pt x="394" y="334"/>
                  </a:lnTo>
                  <a:lnTo>
                    <a:pt x="394" y="251"/>
                  </a:lnTo>
                  <a:lnTo>
                    <a:pt x="215" y="251"/>
                  </a:lnTo>
                  <a:lnTo>
                    <a:pt x="215" y="191"/>
                  </a:lnTo>
                  <a:cubicBezTo>
                    <a:pt x="215" y="155"/>
                    <a:pt x="215" y="131"/>
                    <a:pt x="239" y="108"/>
                  </a:cubicBezTo>
                  <a:cubicBezTo>
                    <a:pt x="251" y="96"/>
                    <a:pt x="275" y="84"/>
                    <a:pt x="310" y="84"/>
                  </a:cubicBezTo>
                  <a:lnTo>
                    <a:pt x="417" y="8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94693" y="340566"/>
              <a:ext cx="34378" cy="41830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322" y="1"/>
                  </a:moveTo>
                  <a:cubicBezTo>
                    <a:pt x="275" y="1"/>
                    <a:pt x="239" y="13"/>
                    <a:pt x="203" y="24"/>
                  </a:cubicBezTo>
                  <a:cubicBezTo>
                    <a:pt x="167" y="48"/>
                    <a:pt x="132" y="72"/>
                    <a:pt x="108" y="120"/>
                  </a:cubicBezTo>
                  <a:lnTo>
                    <a:pt x="108" y="13"/>
                  </a:lnTo>
                  <a:lnTo>
                    <a:pt x="1" y="13"/>
                  </a:lnTo>
                  <a:lnTo>
                    <a:pt x="1" y="667"/>
                  </a:lnTo>
                  <a:lnTo>
                    <a:pt x="108" y="667"/>
                  </a:lnTo>
                  <a:lnTo>
                    <a:pt x="108" y="298"/>
                  </a:lnTo>
                  <a:cubicBezTo>
                    <a:pt x="108" y="239"/>
                    <a:pt x="132" y="179"/>
                    <a:pt x="156" y="144"/>
                  </a:cubicBezTo>
                  <a:cubicBezTo>
                    <a:pt x="191" y="108"/>
                    <a:pt x="239" y="96"/>
                    <a:pt x="298" y="96"/>
                  </a:cubicBezTo>
                  <a:cubicBezTo>
                    <a:pt x="346" y="96"/>
                    <a:pt x="382" y="108"/>
                    <a:pt x="406" y="132"/>
                  </a:cubicBezTo>
                  <a:cubicBezTo>
                    <a:pt x="429" y="167"/>
                    <a:pt x="441" y="215"/>
                    <a:pt x="441" y="274"/>
                  </a:cubicBezTo>
                  <a:lnTo>
                    <a:pt x="441" y="667"/>
                  </a:lnTo>
                  <a:lnTo>
                    <a:pt x="548" y="667"/>
                  </a:lnTo>
                  <a:lnTo>
                    <a:pt x="548" y="274"/>
                  </a:lnTo>
                  <a:cubicBezTo>
                    <a:pt x="548" y="179"/>
                    <a:pt x="525" y="120"/>
                    <a:pt x="489" y="72"/>
                  </a:cubicBezTo>
                  <a:cubicBezTo>
                    <a:pt x="453" y="24"/>
                    <a:pt x="39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589016" y="340566"/>
              <a:ext cx="32124" cy="42582"/>
            </a:xfrm>
            <a:custGeom>
              <a:avLst/>
              <a:gdLst/>
              <a:ahLst/>
              <a:cxnLst/>
              <a:rect l="l" t="t" r="r" b="b"/>
              <a:pathLst>
                <a:path w="513" h="680" extrusionOk="0">
                  <a:moveTo>
                    <a:pt x="334" y="1"/>
                  </a:moveTo>
                  <a:cubicBezTo>
                    <a:pt x="227" y="1"/>
                    <a:pt x="143" y="24"/>
                    <a:pt x="84" y="84"/>
                  </a:cubicBezTo>
                  <a:cubicBezTo>
                    <a:pt x="24" y="155"/>
                    <a:pt x="1" y="239"/>
                    <a:pt x="1" y="346"/>
                  </a:cubicBezTo>
                  <a:cubicBezTo>
                    <a:pt x="1" y="441"/>
                    <a:pt x="24" y="525"/>
                    <a:pt x="84" y="596"/>
                  </a:cubicBezTo>
                  <a:cubicBezTo>
                    <a:pt x="143" y="655"/>
                    <a:pt x="227" y="679"/>
                    <a:pt x="322" y="679"/>
                  </a:cubicBezTo>
                  <a:cubicBezTo>
                    <a:pt x="358" y="679"/>
                    <a:pt x="393" y="679"/>
                    <a:pt x="429" y="667"/>
                  </a:cubicBezTo>
                  <a:cubicBezTo>
                    <a:pt x="453" y="667"/>
                    <a:pt x="489" y="655"/>
                    <a:pt x="513" y="644"/>
                  </a:cubicBezTo>
                  <a:lnTo>
                    <a:pt x="513" y="548"/>
                  </a:lnTo>
                  <a:cubicBezTo>
                    <a:pt x="489" y="560"/>
                    <a:pt x="453" y="572"/>
                    <a:pt x="429" y="584"/>
                  </a:cubicBezTo>
                  <a:cubicBezTo>
                    <a:pt x="393" y="584"/>
                    <a:pt x="370" y="596"/>
                    <a:pt x="334" y="596"/>
                  </a:cubicBezTo>
                  <a:cubicBezTo>
                    <a:pt x="263" y="596"/>
                    <a:pt x="215" y="572"/>
                    <a:pt x="167" y="525"/>
                  </a:cubicBezTo>
                  <a:cubicBezTo>
                    <a:pt x="132" y="477"/>
                    <a:pt x="120" y="417"/>
                    <a:pt x="120" y="346"/>
                  </a:cubicBezTo>
                  <a:cubicBezTo>
                    <a:pt x="120" y="263"/>
                    <a:pt x="132" y="203"/>
                    <a:pt x="167" y="155"/>
                  </a:cubicBezTo>
                  <a:cubicBezTo>
                    <a:pt x="215" y="108"/>
                    <a:pt x="263" y="84"/>
                    <a:pt x="334" y="84"/>
                  </a:cubicBezTo>
                  <a:cubicBezTo>
                    <a:pt x="370" y="84"/>
                    <a:pt x="393" y="96"/>
                    <a:pt x="429" y="96"/>
                  </a:cubicBezTo>
                  <a:cubicBezTo>
                    <a:pt x="453" y="108"/>
                    <a:pt x="489" y="120"/>
                    <a:pt x="513" y="144"/>
                  </a:cubicBezTo>
                  <a:lnTo>
                    <a:pt x="513" y="36"/>
                  </a:lnTo>
                  <a:cubicBezTo>
                    <a:pt x="489" y="24"/>
                    <a:pt x="453" y="13"/>
                    <a:pt x="429" y="13"/>
                  </a:cubicBezTo>
                  <a:cubicBezTo>
                    <a:pt x="393" y="1"/>
                    <a:pt x="35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30033" y="340566"/>
              <a:ext cx="37322" cy="42582"/>
            </a:xfrm>
            <a:custGeom>
              <a:avLst/>
              <a:gdLst/>
              <a:ahLst/>
              <a:cxnLst/>
              <a:rect l="l" t="t" r="r" b="b"/>
              <a:pathLst>
                <a:path w="596" h="680" extrusionOk="0">
                  <a:moveTo>
                    <a:pt x="298" y="84"/>
                  </a:moveTo>
                  <a:cubicBezTo>
                    <a:pt x="358" y="84"/>
                    <a:pt x="405" y="108"/>
                    <a:pt x="441" y="155"/>
                  </a:cubicBezTo>
                  <a:cubicBezTo>
                    <a:pt x="477" y="203"/>
                    <a:pt x="489" y="263"/>
                    <a:pt x="489" y="346"/>
                  </a:cubicBezTo>
                  <a:cubicBezTo>
                    <a:pt x="489" y="417"/>
                    <a:pt x="477" y="477"/>
                    <a:pt x="441" y="525"/>
                  </a:cubicBezTo>
                  <a:cubicBezTo>
                    <a:pt x="405" y="572"/>
                    <a:pt x="358" y="596"/>
                    <a:pt x="298" y="596"/>
                  </a:cubicBezTo>
                  <a:cubicBezTo>
                    <a:pt x="239" y="596"/>
                    <a:pt x="203" y="572"/>
                    <a:pt x="167" y="525"/>
                  </a:cubicBezTo>
                  <a:cubicBezTo>
                    <a:pt x="131" y="477"/>
                    <a:pt x="119" y="417"/>
                    <a:pt x="119" y="346"/>
                  </a:cubicBezTo>
                  <a:cubicBezTo>
                    <a:pt x="119" y="263"/>
                    <a:pt x="131" y="203"/>
                    <a:pt x="167" y="155"/>
                  </a:cubicBezTo>
                  <a:cubicBezTo>
                    <a:pt x="203" y="108"/>
                    <a:pt x="250" y="84"/>
                    <a:pt x="298" y="84"/>
                  </a:cubicBezTo>
                  <a:close/>
                  <a:moveTo>
                    <a:pt x="298" y="1"/>
                  </a:moveTo>
                  <a:cubicBezTo>
                    <a:pt x="203" y="1"/>
                    <a:pt x="131" y="24"/>
                    <a:pt x="84" y="84"/>
                  </a:cubicBezTo>
                  <a:cubicBezTo>
                    <a:pt x="24" y="155"/>
                    <a:pt x="0" y="239"/>
                    <a:pt x="0" y="346"/>
                  </a:cubicBezTo>
                  <a:cubicBezTo>
                    <a:pt x="0" y="453"/>
                    <a:pt x="24" y="536"/>
                    <a:pt x="84" y="596"/>
                  </a:cubicBezTo>
                  <a:cubicBezTo>
                    <a:pt x="131" y="655"/>
                    <a:pt x="203" y="679"/>
                    <a:pt x="298" y="679"/>
                  </a:cubicBezTo>
                  <a:cubicBezTo>
                    <a:pt x="393" y="679"/>
                    <a:pt x="465" y="655"/>
                    <a:pt x="524" y="596"/>
                  </a:cubicBezTo>
                  <a:cubicBezTo>
                    <a:pt x="572" y="536"/>
                    <a:pt x="596" y="453"/>
                    <a:pt x="596" y="346"/>
                  </a:cubicBezTo>
                  <a:cubicBezTo>
                    <a:pt x="596" y="239"/>
                    <a:pt x="572" y="155"/>
                    <a:pt x="524" y="84"/>
                  </a:cubicBezTo>
                  <a:cubicBezTo>
                    <a:pt x="465" y="24"/>
                    <a:pt x="39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78501" y="340566"/>
              <a:ext cx="34316" cy="41830"/>
            </a:xfrm>
            <a:custGeom>
              <a:avLst/>
              <a:gdLst/>
              <a:ahLst/>
              <a:cxnLst/>
              <a:rect l="l" t="t" r="r" b="b"/>
              <a:pathLst>
                <a:path w="548" h="668" extrusionOk="0">
                  <a:moveTo>
                    <a:pt x="322" y="1"/>
                  </a:moveTo>
                  <a:cubicBezTo>
                    <a:pt x="274" y="1"/>
                    <a:pt x="238" y="13"/>
                    <a:pt x="203" y="24"/>
                  </a:cubicBezTo>
                  <a:cubicBezTo>
                    <a:pt x="167" y="48"/>
                    <a:pt x="131" y="72"/>
                    <a:pt x="107" y="120"/>
                  </a:cubicBezTo>
                  <a:lnTo>
                    <a:pt x="107" y="13"/>
                  </a:lnTo>
                  <a:lnTo>
                    <a:pt x="0" y="13"/>
                  </a:lnTo>
                  <a:lnTo>
                    <a:pt x="0" y="667"/>
                  </a:lnTo>
                  <a:lnTo>
                    <a:pt x="107" y="667"/>
                  </a:lnTo>
                  <a:lnTo>
                    <a:pt x="107" y="298"/>
                  </a:lnTo>
                  <a:cubicBezTo>
                    <a:pt x="107" y="239"/>
                    <a:pt x="131" y="179"/>
                    <a:pt x="155" y="144"/>
                  </a:cubicBezTo>
                  <a:cubicBezTo>
                    <a:pt x="191" y="108"/>
                    <a:pt x="238" y="96"/>
                    <a:pt x="298" y="96"/>
                  </a:cubicBezTo>
                  <a:cubicBezTo>
                    <a:pt x="346" y="96"/>
                    <a:pt x="381" y="108"/>
                    <a:pt x="405" y="132"/>
                  </a:cubicBezTo>
                  <a:cubicBezTo>
                    <a:pt x="429" y="167"/>
                    <a:pt x="441" y="215"/>
                    <a:pt x="441" y="274"/>
                  </a:cubicBezTo>
                  <a:lnTo>
                    <a:pt x="441" y="667"/>
                  </a:lnTo>
                  <a:lnTo>
                    <a:pt x="548" y="667"/>
                  </a:lnTo>
                  <a:lnTo>
                    <a:pt x="548" y="274"/>
                  </a:lnTo>
                  <a:cubicBezTo>
                    <a:pt x="548" y="179"/>
                    <a:pt x="524" y="120"/>
                    <a:pt x="488" y="72"/>
                  </a:cubicBezTo>
                  <a:cubicBezTo>
                    <a:pt x="453" y="24"/>
                    <a:pt x="393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720957" y="330108"/>
              <a:ext cx="25424" cy="52288"/>
            </a:xfrm>
            <a:custGeom>
              <a:avLst/>
              <a:gdLst/>
              <a:ahLst/>
              <a:cxnLst/>
              <a:rect l="l" t="t" r="r" b="b"/>
              <a:pathLst>
                <a:path w="406" h="835" extrusionOk="0">
                  <a:moveTo>
                    <a:pt x="84" y="1"/>
                  </a:moveTo>
                  <a:lnTo>
                    <a:pt x="84" y="180"/>
                  </a:lnTo>
                  <a:lnTo>
                    <a:pt x="1" y="180"/>
                  </a:lnTo>
                  <a:lnTo>
                    <a:pt x="1" y="263"/>
                  </a:lnTo>
                  <a:lnTo>
                    <a:pt x="84" y="263"/>
                  </a:lnTo>
                  <a:lnTo>
                    <a:pt x="84" y="620"/>
                  </a:lnTo>
                  <a:cubicBezTo>
                    <a:pt x="84" y="703"/>
                    <a:pt x="96" y="751"/>
                    <a:pt x="132" y="787"/>
                  </a:cubicBezTo>
                  <a:cubicBezTo>
                    <a:pt x="156" y="822"/>
                    <a:pt x="215" y="834"/>
                    <a:pt x="299" y="834"/>
                  </a:cubicBezTo>
                  <a:lnTo>
                    <a:pt x="406" y="834"/>
                  </a:lnTo>
                  <a:lnTo>
                    <a:pt x="406" y="739"/>
                  </a:lnTo>
                  <a:lnTo>
                    <a:pt x="299" y="739"/>
                  </a:lnTo>
                  <a:cubicBezTo>
                    <a:pt x="251" y="739"/>
                    <a:pt x="227" y="739"/>
                    <a:pt x="215" y="715"/>
                  </a:cubicBezTo>
                  <a:cubicBezTo>
                    <a:pt x="191" y="703"/>
                    <a:pt x="191" y="668"/>
                    <a:pt x="191" y="620"/>
                  </a:cubicBezTo>
                  <a:lnTo>
                    <a:pt x="191" y="263"/>
                  </a:lnTo>
                  <a:lnTo>
                    <a:pt x="406" y="263"/>
                  </a:lnTo>
                  <a:lnTo>
                    <a:pt x="406" y="180"/>
                  </a:lnTo>
                  <a:lnTo>
                    <a:pt x="191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755273" y="340566"/>
              <a:ext cx="23921" cy="41830"/>
            </a:xfrm>
            <a:custGeom>
              <a:avLst/>
              <a:gdLst/>
              <a:ahLst/>
              <a:cxnLst/>
              <a:rect l="l" t="t" r="r" b="b"/>
              <a:pathLst>
                <a:path w="382" h="668" extrusionOk="0">
                  <a:moveTo>
                    <a:pt x="322" y="1"/>
                  </a:moveTo>
                  <a:cubicBezTo>
                    <a:pt x="275" y="1"/>
                    <a:pt x="227" y="13"/>
                    <a:pt x="191" y="24"/>
                  </a:cubicBezTo>
                  <a:cubicBezTo>
                    <a:pt x="155" y="48"/>
                    <a:pt x="132" y="72"/>
                    <a:pt x="108" y="120"/>
                  </a:cubicBezTo>
                  <a:lnTo>
                    <a:pt x="108" y="13"/>
                  </a:lnTo>
                  <a:lnTo>
                    <a:pt x="1" y="13"/>
                  </a:lnTo>
                  <a:lnTo>
                    <a:pt x="1" y="667"/>
                  </a:lnTo>
                  <a:lnTo>
                    <a:pt x="108" y="667"/>
                  </a:lnTo>
                  <a:lnTo>
                    <a:pt x="108" y="322"/>
                  </a:lnTo>
                  <a:cubicBezTo>
                    <a:pt x="108" y="251"/>
                    <a:pt x="120" y="191"/>
                    <a:pt x="155" y="155"/>
                  </a:cubicBezTo>
                  <a:cubicBezTo>
                    <a:pt x="191" y="108"/>
                    <a:pt x="239" y="96"/>
                    <a:pt x="298" y="96"/>
                  </a:cubicBezTo>
                  <a:lnTo>
                    <a:pt x="346" y="96"/>
                  </a:lnTo>
                  <a:cubicBezTo>
                    <a:pt x="358" y="108"/>
                    <a:pt x="370" y="108"/>
                    <a:pt x="382" y="120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781385" y="340566"/>
              <a:ext cx="38073" cy="42582"/>
            </a:xfrm>
            <a:custGeom>
              <a:avLst/>
              <a:gdLst/>
              <a:ahLst/>
              <a:cxnLst/>
              <a:rect l="l" t="t" r="r" b="b"/>
              <a:pathLst>
                <a:path w="608" h="680" extrusionOk="0">
                  <a:moveTo>
                    <a:pt x="310" y="84"/>
                  </a:moveTo>
                  <a:cubicBezTo>
                    <a:pt x="358" y="84"/>
                    <a:pt x="405" y="108"/>
                    <a:pt x="441" y="155"/>
                  </a:cubicBezTo>
                  <a:cubicBezTo>
                    <a:pt x="477" y="203"/>
                    <a:pt x="489" y="263"/>
                    <a:pt x="489" y="346"/>
                  </a:cubicBezTo>
                  <a:cubicBezTo>
                    <a:pt x="489" y="417"/>
                    <a:pt x="477" y="477"/>
                    <a:pt x="441" y="525"/>
                  </a:cubicBezTo>
                  <a:cubicBezTo>
                    <a:pt x="405" y="572"/>
                    <a:pt x="358" y="596"/>
                    <a:pt x="310" y="596"/>
                  </a:cubicBezTo>
                  <a:cubicBezTo>
                    <a:pt x="250" y="596"/>
                    <a:pt x="203" y="572"/>
                    <a:pt x="167" y="525"/>
                  </a:cubicBezTo>
                  <a:cubicBezTo>
                    <a:pt x="131" y="477"/>
                    <a:pt x="119" y="417"/>
                    <a:pt x="119" y="346"/>
                  </a:cubicBezTo>
                  <a:cubicBezTo>
                    <a:pt x="119" y="263"/>
                    <a:pt x="131" y="203"/>
                    <a:pt x="167" y="155"/>
                  </a:cubicBezTo>
                  <a:cubicBezTo>
                    <a:pt x="203" y="108"/>
                    <a:pt x="250" y="84"/>
                    <a:pt x="310" y="84"/>
                  </a:cubicBezTo>
                  <a:close/>
                  <a:moveTo>
                    <a:pt x="310" y="1"/>
                  </a:moveTo>
                  <a:cubicBezTo>
                    <a:pt x="215" y="1"/>
                    <a:pt x="143" y="24"/>
                    <a:pt x="84" y="84"/>
                  </a:cubicBezTo>
                  <a:cubicBezTo>
                    <a:pt x="36" y="155"/>
                    <a:pt x="0" y="239"/>
                    <a:pt x="0" y="346"/>
                  </a:cubicBezTo>
                  <a:cubicBezTo>
                    <a:pt x="0" y="453"/>
                    <a:pt x="36" y="536"/>
                    <a:pt x="84" y="596"/>
                  </a:cubicBezTo>
                  <a:cubicBezTo>
                    <a:pt x="143" y="655"/>
                    <a:pt x="215" y="679"/>
                    <a:pt x="310" y="679"/>
                  </a:cubicBezTo>
                  <a:cubicBezTo>
                    <a:pt x="393" y="679"/>
                    <a:pt x="477" y="655"/>
                    <a:pt x="524" y="596"/>
                  </a:cubicBezTo>
                  <a:cubicBezTo>
                    <a:pt x="572" y="536"/>
                    <a:pt x="608" y="453"/>
                    <a:pt x="608" y="346"/>
                  </a:cubicBezTo>
                  <a:cubicBezTo>
                    <a:pt x="608" y="239"/>
                    <a:pt x="572" y="155"/>
                    <a:pt x="524" y="84"/>
                  </a:cubicBezTo>
                  <a:cubicBezTo>
                    <a:pt x="477" y="24"/>
                    <a:pt x="393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30605" y="325662"/>
              <a:ext cx="6763" cy="56734"/>
            </a:xfrm>
            <a:custGeom>
              <a:avLst/>
              <a:gdLst/>
              <a:ahLst/>
              <a:cxnLst/>
              <a:rect l="l" t="t" r="r" b="b"/>
              <a:pathLst>
                <a:path w="108" h="906" extrusionOk="0">
                  <a:moveTo>
                    <a:pt x="0" y="1"/>
                  </a:moveTo>
                  <a:lnTo>
                    <a:pt x="0" y="905"/>
                  </a:lnTo>
                  <a:lnTo>
                    <a:pt x="107" y="90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737363" y="105741"/>
              <a:ext cx="102258" cy="53728"/>
            </a:xfrm>
            <a:custGeom>
              <a:avLst/>
              <a:gdLst/>
              <a:ahLst/>
              <a:cxnLst/>
              <a:rect l="l" t="t" r="r" b="b"/>
              <a:pathLst>
                <a:path w="1633" h="858" fill="none" extrusionOk="0">
                  <a:moveTo>
                    <a:pt x="1632" y="857"/>
                  </a:moveTo>
                  <a:lnTo>
                    <a:pt x="822" y="0"/>
                  </a:lnTo>
                  <a:lnTo>
                    <a:pt x="1" y="857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443793" y="234700"/>
            <a:ext cx="1444188" cy="681819"/>
            <a:chOff x="751543" y="2718975"/>
            <a:chExt cx="1444188" cy="681819"/>
          </a:xfrm>
        </p:grpSpPr>
        <p:sp>
          <p:nvSpPr>
            <p:cNvPr id="599" name="Google Shape;599;p30"/>
            <p:cNvSpPr/>
            <p:nvPr/>
          </p:nvSpPr>
          <p:spPr>
            <a:xfrm>
              <a:off x="799998" y="2731578"/>
              <a:ext cx="1382699" cy="646828"/>
            </a:xfrm>
            <a:custGeom>
              <a:avLst/>
              <a:gdLst/>
              <a:ahLst/>
              <a:cxnLst/>
              <a:rect l="l" t="t" r="r" b="b"/>
              <a:pathLst>
                <a:path w="35327" h="16526" fill="none" extrusionOk="0">
                  <a:moveTo>
                    <a:pt x="298" y="0"/>
                  </a:moveTo>
                  <a:lnTo>
                    <a:pt x="298" y="11287"/>
                  </a:lnTo>
                  <a:cubicBezTo>
                    <a:pt x="298" y="11287"/>
                    <a:pt x="1" y="16526"/>
                    <a:pt x="6835" y="16526"/>
                  </a:cubicBezTo>
                  <a:lnTo>
                    <a:pt x="35326" y="1652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798589" y="2718975"/>
              <a:ext cx="25206" cy="24736"/>
            </a:xfrm>
            <a:custGeom>
              <a:avLst/>
              <a:gdLst/>
              <a:ahLst/>
              <a:cxnLst/>
              <a:rect l="l" t="t" r="r" b="b"/>
              <a:pathLst>
                <a:path w="644" h="632" extrusionOk="0">
                  <a:moveTo>
                    <a:pt x="1" y="1"/>
                  </a:moveTo>
                  <a:lnTo>
                    <a:pt x="1" y="632"/>
                  </a:lnTo>
                  <a:lnTo>
                    <a:pt x="644" y="63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798589" y="3163096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049790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170524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772522" y="3378366"/>
              <a:ext cx="336017" cy="39"/>
            </a:xfrm>
            <a:custGeom>
              <a:avLst/>
              <a:gdLst/>
              <a:ahLst/>
              <a:cxnLst/>
              <a:rect l="l" t="t" r="r" b="b"/>
              <a:pathLst>
                <a:path w="8585" h="1" fill="none" extrusionOk="0">
                  <a:moveTo>
                    <a:pt x="8584" y="1"/>
                  </a:moveTo>
                  <a:lnTo>
                    <a:pt x="0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751543" y="3356487"/>
              <a:ext cx="44306" cy="44306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19" y="262"/>
                    <a:pt x="869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0"/>
          <p:cNvGrpSpPr/>
          <p:nvPr/>
        </p:nvGrpSpPr>
        <p:grpSpPr>
          <a:xfrm>
            <a:off x="76189" y="76202"/>
            <a:ext cx="246104" cy="246125"/>
            <a:chOff x="821447" y="1650414"/>
            <a:chExt cx="221376" cy="221415"/>
          </a:xfrm>
        </p:grpSpPr>
        <p:sp>
          <p:nvSpPr>
            <p:cNvPr id="607" name="Google Shape;607;p30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31"/>
          <p:cNvGrpSpPr/>
          <p:nvPr/>
        </p:nvGrpSpPr>
        <p:grpSpPr>
          <a:xfrm>
            <a:off x="8204448" y="-533391"/>
            <a:ext cx="1747196" cy="1747196"/>
            <a:chOff x="6998874" y="164307"/>
            <a:chExt cx="409678" cy="409678"/>
          </a:xfrm>
        </p:grpSpPr>
        <p:sp>
          <p:nvSpPr>
            <p:cNvPr id="612" name="Google Shape;612;p31"/>
            <p:cNvSpPr/>
            <p:nvPr/>
          </p:nvSpPr>
          <p:spPr>
            <a:xfrm>
              <a:off x="7048269" y="214171"/>
              <a:ext cx="360284" cy="359814"/>
            </a:xfrm>
            <a:custGeom>
              <a:avLst/>
              <a:gdLst/>
              <a:ahLst/>
              <a:cxnLst/>
              <a:rect l="l" t="t" r="r" b="b"/>
              <a:pathLst>
                <a:path w="9205" h="9193" fill="none" extrusionOk="0">
                  <a:moveTo>
                    <a:pt x="9204" y="4596"/>
                  </a:moveTo>
                  <a:cubicBezTo>
                    <a:pt x="9204" y="2049"/>
                    <a:pt x="7156" y="1"/>
                    <a:pt x="4608" y="1"/>
                  </a:cubicBezTo>
                  <a:cubicBezTo>
                    <a:pt x="2060" y="1"/>
                    <a:pt x="1" y="2049"/>
                    <a:pt x="1" y="4596"/>
                  </a:cubicBezTo>
                  <a:cubicBezTo>
                    <a:pt x="1" y="7144"/>
                    <a:pt x="2060" y="9192"/>
                    <a:pt x="4608" y="9192"/>
                  </a:cubicBezTo>
                  <a:cubicBezTo>
                    <a:pt x="7156" y="9192"/>
                    <a:pt x="9204" y="7144"/>
                    <a:pt x="9204" y="459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6998874" y="164307"/>
              <a:ext cx="229791" cy="229791"/>
            </a:xfrm>
            <a:custGeom>
              <a:avLst/>
              <a:gdLst/>
              <a:ahLst/>
              <a:cxnLst/>
              <a:rect l="l" t="t" r="r" b="b"/>
              <a:pathLst>
                <a:path w="5871" h="5871" fill="none" extrusionOk="0">
                  <a:moveTo>
                    <a:pt x="5870" y="1"/>
                  </a:moveTo>
                  <a:cubicBezTo>
                    <a:pt x="2644" y="1"/>
                    <a:pt x="0" y="2620"/>
                    <a:pt x="0" y="5870"/>
                  </a:cubicBezTo>
                  <a:lnTo>
                    <a:pt x="5870" y="5870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124239" y="289672"/>
              <a:ext cx="208812" cy="208812"/>
            </a:xfrm>
            <a:custGeom>
              <a:avLst/>
              <a:gdLst/>
              <a:ahLst/>
              <a:cxnLst/>
              <a:rect l="l" t="t" r="r" b="b"/>
              <a:pathLst>
                <a:path w="5335" h="5335" fill="none" extrusionOk="0">
                  <a:moveTo>
                    <a:pt x="5334" y="2667"/>
                  </a:moveTo>
                  <a:cubicBezTo>
                    <a:pt x="5334" y="4144"/>
                    <a:pt x="4144" y="5334"/>
                    <a:pt x="2667" y="5334"/>
                  </a:cubicBezTo>
                  <a:cubicBezTo>
                    <a:pt x="1191" y="5334"/>
                    <a:pt x="0" y="4144"/>
                    <a:pt x="0" y="2667"/>
                  </a:cubicBezTo>
                  <a:cubicBezTo>
                    <a:pt x="0" y="1191"/>
                    <a:pt x="1191" y="0"/>
                    <a:pt x="2667" y="0"/>
                  </a:cubicBezTo>
                  <a:lnTo>
                    <a:pt x="2667" y="2667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182010" y="347443"/>
              <a:ext cx="93231" cy="93271"/>
            </a:xfrm>
            <a:custGeom>
              <a:avLst/>
              <a:gdLst/>
              <a:ahLst/>
              <a:cxnLst/>
              <a:rect l="l" t="t" r="r" b="b"/>
              <a:pathLst>
                <a:path w="2382" h="2383" fill="none" extrusionOk="0">
                  <a:moveTo>
                    <a:pt x="2382" y="1191"/>
                  </a:moveTo>
                  <a:cubicBezTo>
                    <a:pt x="2382" y="537"/>
                    <a:pt x="1846" y="1"/>
                    <a:pt x="1191" y="1"/>
                  </a:cubicBezTo>
                  <a:cubicBezTo>
                    <a:pt x="536" y="1"/>
                    <a:pt x="1" y="537"/>
                    <a:pt x="1" y="1191"/>
                  </a:cubicBezTo>
                  <a:cubicBezTo>
                    <a:pt x="1" y="1846"/>
                    <a:pt x="536" y="2382"/>
                    <a:pt x="1191" y="2382"/>
                  </a:cubicBezTo>
                  <a:cubicBezTo>
                    <a:pt x="1846" y="2382"/>
                    <a:pt x="2382" y="1846"/>
                    <a:pt x="2382" y="1191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1"/>
          <p:cNvGrpSpPr/>
          <p:nvPr/>
        </p:nvGrpSpPr>
        <p:grpSpPr>
          <a:xfrm>
            <a:off x="80376" y="4176772"/>
            <a:ext cx="788136" cy="854451"/>
            <a:chOff x="5298397" y="2239001"/>
            <a:chExt cx="492616" cy="534065"/>
          </a:xfrm>
        </p:grpSpPr>
        <p:sp>
          <p:nvSpPr>
            <p:cNvPr id="617" name="Google Shape;617;p31"/>
            <p:cNvSpPr/>
            <p:nvPr/>
          </p:nvSpPr>
          <p:spPr>
            <a:xfrm>
              <a:off x="5302116" y="2239001"/>
              <a:ext cx="376605" cy="250731"/>
            </a:xfrm>
            <a:custGeom>
              <a:avLst/>
              <a:gdLst/>
              <a:ahLst/>
              <a:cxnLst/>
              <a:rect l="l" t="t" r="r" b="b"/>
              <a:pathLst>
                <a:path w="9622" h="6406" fill="none" extrusionOk="0">
                  <a:moveTo>
                    <a:pt x="8383" y="6406"/>
                  </a:moveTo>
                  <a:lnTo>
                    <a:pt x="1227" y="6406"/>
                  </a:lnTo>
                  <a:cubicBezTo>
                    <a:pt x="537" y="6406"/>
                    <a:pt x="1" y="5858"/>
                    <a:pt x="1" y="5191"/>
                  </a:cubicBezTo>
                  <a:lnTo>
                    <a:pt x="1" y="1215"/>
                  </a:lnTo>
                  <a:cubicBezTo>
                    <a:pt x="1" y="536"/>
                    <a:pt x="549" y="0"/>
                    <a:pt x="1227" y="0"/>
                  </a:cubicBezTo>
                  <a:lnTo>
                    <a:pt x="8383" y="0"/>
                  </a:lnTo>
                  <a:cubicBezTo>
                    <a:pt x="9061" y="0"/>
                    <a:pt x="9597" y="548"/>
                    <a:pt x="9597" y="1215"/>
                  </a:cubicBezTo>
                  <a:lnTo>
                    <a:pt x="9597" y="5191"/>
                  </a:lnTo>
                  <a:cubicBezTo>
                    <a:pt x="9621" y="5858"/>
                    <a:pt x="9061" y="6406"/>
                    <a:pt x="8383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5298397" y="2521866"/>
              <a:ext cx="492616" cy="251201"/>
            </a:xfrm>
            <a:custGeom>
              <a:avLst/>
              <a:gdLst/>
              <a:ahLst/>
              <a:cxnLst/>
              <a:rect l="l" t="t" r="r" b="b"/>
              <a:pathLst>
                <a:path w="12586" h="6418" fill="none" extrusionOk="0">
                  <a:moveTo>
                    <a:pt x="11359" y="6418"/>
                  </a:moveTo>
                  <a:lnTo>
                    <a:pt x="1227" y="6418"/>
                  </a:lnTo>
                  <a:cubicBezTo>
                    <a:pt x="548" y="6418"/>
                    <a:pt x="1" y="5858"/>
                    <a:pt x="1" y="5191"/>
                  </a:cubicBezTo>
                  <a:lnTo>
                    <a:pt x="1" y="1215"/>
                  </a:lnTo>
                  <a:cubicBezTo>
                    <a:pt x="1" y="536"/>
                    <a:pt x="560" y="0"/>
                    <a:pt x="1227" y="0"/>
                  </a:cubicBezTo>
                  <a:lnTo>
                    <a:pt x="11359" y="0"/>
                  </a:lnTo>
                  <a:cubicBezTo>
                    <a:pt x="12050" y="0"/>
                    <a:pt x="12585" y="548"/>
                    <a:pt x="12585" y="1215"/>
                  </a:cubicBezTo>
                  <a:lnTo>
                    <a:pt x="12585" y="5179"/>
                  </a:lnTo>
                  <a:cubicBezTo>
                    <a:pt x="12585" y="5870"/>
                    <a:pt x="12038" y="6418"/>
                    <a:pt x="11359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5402784" y="2401158"/>
              <a:ext cx="34991" cy="37340"/>
            </a:xfrm>
            <a:custGeom>
              <a:avLst/>
              <a:gdLst/>
              <a:ahLst/>
              <a:cxnLst/>
              <a:rect l="l" t="t" r="r" b="b"/>
              <a:pathLst>
                <a:path w="894" h="954" fill="none" extrusionOk="0">
                  <a:moveTo>
                    <a:pt x="1" y="953"/>
                  </a:moveTo>
                  <a:lnTo>
                    <a:pt x="894" y="477"/>
                  </a:lnTo>
                  <a:lnTo>
                    <a:pt x="1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5331471" y="2419789"/>
              <a:ext cx="104895" cy="39"/>
            </a:xfrm>
            <a:custGeom>
              <a:avLst/>
              <a:gdLst/>
              <a:ahLst/>
              <a:cxnLst/>
              <a:rect l="l" t="t" r="r" b="b"/>
              <a:pathLst>
                <a:path w="2680" h="1" fill="none" extrusionOk="0">
                  <a:moveTo>
                    <a:pt x="2680" y="1"/>
                  </a:moveTo>
                  <a:lnTo>
                    <a:pt x="1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5449869" y="2395561"/>
              <a:ext cx="39" cy="48964"/>
            </a:xfrm>
            <a:custGeom>
              <a:avLst/>
              <a:gdLst/>
              <a:ahLst/>
              <a:cxnLst/>
              <a:rect l="l" t="t" r="r" b="b"/>
              <a:pathLst>
                <a:path w="1" h="1251" fill="none" extrusionOk="0">
                  <a:moveTo>
                    <a:pt x="0" y="1251"/>
                  </a:moveTo>
                  <a:lnTo>
                    <a:pt x="0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5340825" y="2636507"/>
              <a:ext cx="80628" cy="69474"/>
            </a:xfrm>
            <a:custGeom>
              <a:avLst/>
              <a:gdLst/>
              <a:ahLst/>
              <a:cxnLst/>
              <a:rect l="l" t="t" r="r" b="b"/>
              <a:pathLst>
                <a:path w="2060" h="1775" fill="none" extrusionOk="0">
                  <a:moveTo>
                    <a:pt x="2060" y="1107"/>
                  </a:moveTo>
                  <a:lnTo>
                    <a:pt x="1036" y="0"/>
                  </a:lnTo>
                  <a:lnTo>
                    <a:pt x="0" y="1107"/>
                  </a:lnTo>
                  <a:lnTo>
                    <a:pt x="476" y="1107"/>
                  </a:lnTo>
                  <a:lnTo>
                    <a:pt x="476" y="1774"/>
                  </a:lnTo>
                  <a:lnTo>
                    <a:pt x="1584" y="1774"/>
                  </a:lnTo>
                  <a:lnTo>
                    <a:pt x="1584" y="1107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359456" y="2718036"/>
              <a:ext cx="43367" cy="14012"/>
            </a:xfrm>
            <a:custGeom>
              <a:avLst/>
              <a:gdLst/>
              <a:ahLst/>
              <a:cxnLst/>
              <a:rect l="l" t="t" r="r" b="b"/>
              <a:pathLst>
                <a:path w="1108" h="358" fill="none" extrusionOk="0">
                  <a:moveTo>
                    <a:pt x="0" y="1"/>
                  </a:moveTo>
                  <a:lnTo>
                    <a:pt x="1108" y="1"/>
                  </a:lnTo>
                  <a:lnTo>
                    <a:pt x="1108" y="358"/>
                  </a:lnTo>
                  <a:lnTo>
                    <a:pt x="0" y="358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701575" y="2463325"/>
            <a:ext cx="5740800" cy="8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3945150" y="1098100"/>
            <a:ext cx="1253700" cy="91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1701575" y="3213200"/>
            <a:ext cx="574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6189" y="4821177"/>
            <a:ext cx="246104" cy="246125"/>
            <a:chOff x="821447" y="1650414"/>
            <a:chExt cx="221376" cy="221415"/>
          </a:xfrm>
        </p:grpSpPr>
        <p:sp>
          <p:nvSpPr>
            <p:cNvPr id="40" name="Google Shape;40;p3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1583188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3"/>
          </p:nvPr>
        </p:nvSpPr>
        <p:spPr>
          <a:xfrm>
            <a:off x="5055275" y="31987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4"/>
          </p:nvPr>
        </p:nvSpPr>
        <p:spPr>
          <a:xfrm>
            <a:off x="1582963" y="31987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6196" y="72380"/>
            <a:ext cx="1012566" cy="401958"/>
            <a:chOff x="2624071" y="-2696720"/>
            <a:chExt cx="1012566" cy="401958"/>
          </a:xfrm>
        </p:grpSpPr>
        <p:sp>
          <p:nvSpPr>
            <p:cNvPr id="72" name="Google Shape;72;p5"/>
            <p:cNvSpPr/>
            <p:nvPr/>
          </p:nvSpPr>
          <p:spPr>
            <a:xfrm>
              <a:off x="2686003" y="-2459640"/>
              <a:ext cx="129749" cy="110399"/>
            </a:xfrm>
            <a:custGeom>
              <a:avLst/>
              <a:gdLst/>
              <a:ahLst/>
              <a:cxnLst/>
              <a:rect l="l" t="t" r="r" b="b"/>
              <a:pathLst>
                <a:path w="2072" h="1763" fill="none" extrusionOk="0">
                  <a:moveTo>
                    <a:pt x="2072" y="1096"/>
                  </a:moveTo>
                  <a:lnTo>
                    <a:pt x="1036" y="1"/>
                  </a:lnTo>
                  <a:lnTo>
                    <a:pt x="0" y="1096"/>
                  </a:lnTo>
                  <a:lnTo>
                    <a:pt x="476" y="1096"/>
                  </a:lnTo>
                  <a:lnTo>
                    <a:pt x="476" y="1763"/>
                  </a:lnTo>
                  <a:lnTo>
                    <a:pt x="1596" y="1763"/>
                  </a:lnTo>
                  <a:lnTo>
                    <a:pt x="1596" y="1096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233991" y="-2696720"/>
              <a:ext cx="402647" cy="401958"/>
            </a:xfrm>
            <a:custGeom>
              <a:avLst/>
              <a:gdLst/>
              <a:ahLst/>
              <a:cxnLst/>
              <a:rect l="l" t="t" r="r" b="b"/>
              <a:pathLst>
                <a:path w="6430" h="6419" fill="none" extrusionOk="0">
                  <a:moveTo>
                    <a:pt x="5191" y="6418"/>
                  </a:moveTo>
                  <a:lnTo>
                    <a:pt x="1215" y="6418"/>
                  </a:lnTo>
                  <a:cubicBezTo>
                    <a:pt x="536" y="6418"/>
                    <a:pt x="0" y="5870"/>
                    <a:pt x="0" y="5192"/>
                  </a:cubicBezTo>
                  <a:lnTo>
                    <a:pt x="0" y="1227"/>
                  </a:lnTo>
                  <a:cubicBezTo>
                    <a:pt x="0" y="536"/>
                    <a:pt x="548" y="1"/>
                    <a:pt x="1215" y="1"/>
                  </a:cubicBezTo>
                  <a:lnTo>
                    <a:pt x="5191" y="1"/>
                  </a:lnTo>
                  <a:cubicBezTo>
                    <a:pt x="5882" y="1"/>
                    <a:pt x="6418" y="548"/>
                    <a:pt x="6418" y="1227"/>
                  </a:cubicBezTo>
                  <a:lnTo>
                    <a:pt x="6418" y="5192"/>
                  </a:lnTo>
                  <a:cubicBezTo>
                    <a:pt x="6430" y="5870"/>
                    <a:pt x="5882" y="6418"/>
                    <a:pt x="5191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624071" y="-2696720"/>
              <a:ext cx="510040" cy="401958"/>
            </a:xfrm>
            <a:custGeom>
              <a:avLst/>
              <a:gdLst/>
              <a:ahLst/>
              <a:cxnLst/>
              <a:rect l="l" t="t" r="r" b="b"/>
              <a:pathLst>
                <a:path w="8145" h="6419" fill="none" extrusionOk="0">
                  <a:moveTo>
                    <a:pt x="6907" y="6418"/>
                  </a:moveTo>
                  <a:lnTo>
                    <a:pt x="1227" y="6418"/>
                  </a:lnTo>
                  <a:cubicBezTo>
                    <a:pt x="537" y="6418"/>
                    <a:pt x="1" y="5870"/>
                    <a:pt x="1" y="5192"/>
                  </a:cubicBezTo>
                  <a:lnTo>
                    <a:pt x="1" y="1227"/>
                  </a:lnTo>
                  <a:cubicBezTo>
                    <a:pt x="1" y="536"/>
                    <a:pt x="561" y="1"/>
                    <a:pt x="1227" y="1"/>
                  </a:cubicBezTo>
                  <a:lnTo>
                    <a:pt x="6907" y="1"/>
                  </a:lnTo>
                  <a:cubicBezTo>
                    <a:pt x="7597" y="1"/>
                    <a:pt x="8133" y="548"/>
                    <a:pt x="8133" y="1227"/>
                  </a:cubicBezTo>
                  <a:lnTo>
                    <a:pt x="8133" y="5192"/>
                  </a:lnTo>
                  <a:cubicBezTo>
                    <a:pt x="8145" y="5870"/>
                    <a:pt x="7597" y="6418"/>
                    <a:pt x="6907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404693" y="-2619948"/>
              <a:ext cx="53791" cy="102258"/>
            </a:xfrm>
            <a:custGeom>
              <a:avLst/>
              <a:gdLst/>
              <a:ahLst/>
              <a:cxnLst/>
              <a:rect l="l" t="t" r="r" b="b"/>
              <a:pathLst>
                <a:path w="859" h="1633" fill="none" extrusionOk="0">
                  <a:moveTo>
                    <a:pt x="1" y="1632"/>
                  </a:moveTo>
                  <a:lnTo>
                    <a:pt x="858" y="811"/>
                  </a:lnTo>
                  <a:lnTo>
                    <a:pt x="1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404693" y="-2472290"/>
              <a:ext cx="53791" cy="102947"/>
            </a:xfrm>
            <a:custGeom>
              <a:avLst/>
              <a:gdLst/>
              <a:ahLst/>
              <a:cxnLst/>
              <a:rect l="l" t="t" r="r" b="b"/>
              <a:pathLst>
                <a:path w="859" h="1644" fill="none" extrusionOk="0">
                  <a:moveTo>
                    <a:pt x="858" y="0"/>
                  </a:moveTo>
                  <a:lnTo>
                    <a:pt x="1" y="822"/>
                  </a:lnTo>
                  <a:lnTo>
                    <a:pt x="858" y="1643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>
            <a:off x="8821689" y="76202"/>
            <a:ext cx="246104" cy="246125"/>
            <a:chOff x="821447" y="1650414"/>
            <a:chExt cx="221376" cy="221415"/>
          </a:xfrm>
        </p:grpSpPr>
        <p:sp>
          <p:nvSpPr>
            <p:cNvPr id="78" name="Google Shape;78;p5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7666100" y="4648173"/>
            <a:ext cx="1401688" cy="401896"/>
            <a:chOff x="5106416" y="3013503"/>
            <a:chExt cx="876110" cy="251201"/>
          </a:xfrm>
        </p:grpSpPr>
        <p:sp>
          <p:nvSpPr>
            <p:cNvPr id="82" name="Google Shape;82;p5"/>
            <p:cNvSpPr/>
            <p:nvPr/>
          </p:nvSpPr>
          <p:spPr>
            <a:xfrm>
              <a:off x="5205205" y="3182666"/>
              <a:ext cx="36831" cy="50373"/>
            </a:xfrm>
            <a:custGeom>
              <a:avLst/>
              <a:gdLst/>
              <a:ahLst/>
              <a:cxnLst/>
              <a:rect l="l" t="t" r="r" b="b"/>
              <a:pathLst>
                <a:path w="941" h="1287" extrusionOk="0">
                  <a:moveTo>
                    <a:pt x="477" y="143"/>
                  </a:moveTo>
                  <a:cubicBezTo>
                    <a:pt x="560" y="143"/>
                    <a:pt x="631" y="179"/>
                    <a:pt x="679" y="238"/>
                  </a:cubicBezTo>
                  <a:cubicBezTo>
                    <a:pt x="727" y="298"/>
                    <a:pt x="750" y="393"/>
                    <a:pt x="750" y="500"/>
                  </a:cubicBezTo>
                  <a:cubicBezTo>
                    <a:pt x="750" y="608"/>
                    <a:pt x="727" y="703"/>
                    <a:pt x="679" y="762"/>
                  </a:cubicBezTo>
                  <a:cubicBezTo>
                    <a:pt x="631" y="822"/>
                    <a:pt x="560" y="858"/>
                    <a:pt x="477" y="858"/>
                  </a:cubicBezTo>
                  <a:cubicBezTo>
                    <a:pt x="393" y="858"/>
                    <a:pt x="322" y="822"/>
                    <a:pt x="274" y="762"/>
                  </a:cubicBezTo>
                  <a:cubicBezTo>
                    <a:pt x="215" y="703"/>
                    <a:pt x="191" y="608"/>
                    <a:pt x="191" y="500"/>
                  </a:cubicBezTo>
                  <a:cubicBezTo>
                    <a:pt x="191" y="393"/>
                    <a:pt x="215" y="310"/>
                    <a:pt x="274" y="238"/>
                  </a:cubicBezTo>
                  <a:cubicBezTo>
                    <a:pt x="322" y="179"/>
                    <a:pt x="393" y="143"/>
                    <a:pt x="477" y="143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31"/>
                  </a:cubicBezTo>
                  <a:cubicBezTo>
                    <a:pt x="48" y="227"/>
                    <a:pt x="0" y="346"/>
                    <a:pt x="0" y="500"/>
                  </a:cubicBezTo>
                  <a:cubicBezTo>
                    <a:pt x="0" y="655"/>
                    <a:pt x="48" y="774"/>
                    <a:pt x="131" y="869"/>
                  </a:cubicBezTo>
                  <a:cubicBezTo>
                    <a:pt x="215" y="953"/>
                    <a:pt x="334" y="1000"/>
                    <a:pt x="477" y="1000"/>
                  </a:cubicBezTo>
                  <a:cubicBezTo>
                    <a:pt x="619" y="1000"/>
                    <a:pt x="739" y="953"/>
                    <a:pt x="822" y="869"/>
                  </a:cubicBezTo>
                  <a:cubicBezTo>
                    <a:pt x="905" y="774"/>
                    <a:pt x="941" y="655"/>
                    <a:pt x="941" y="500"/>
                  </a:cubicBezTo>
                  <a:cubicBezTo>
                    <a:pt x="941" y="346"/>
                    <a:pt x="905" y="227"/>
                    <a:pt x="822" y="131"/>
                  </a:cubicBezTo>
                  <a:cubicBezTo>
                    <a:pt x="739" y="48"/>
                    <a:pt x="619" y="0"/>
                    <a:pt x="477" y="0"/>
                  </a:cubicBezTo>
                  <a:close/>
                  <a:moveTo>
                    <a:pt x="60" y="1131"/>
                  </a:moveTo>
                  <a:lnTo>
                    <a:pt x="60" y="1286"/>
                  </a:lnTo>
                  <a:lnTo>
                    <a:pt x="893" y="1286"/>
                  </a:lnTo>
                  <a:lnTo>
                    <a:pt x="893" y="11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206144" y="3061489"/>
              <a:ext cx="34052" cy="49903"/>
            </a:xfrm>
            <a:custGeom>
              <a:avLst/>
              <a:gdLst/>
              <a:ahLst/>
              <a:cxnLst/>
              <a:rect l="l" t="t" r="r" b="b"/>
              <a:pathLst>
                <a:path w="870" h="1275" extrusionOk="0">
                  <a:moveTo>
                    <a:pt x="691" y="501"/>
                  </a:moveTo>
                  <a:lnTo>
                    <a:pt x="691" y="536"/>
                  </a:lnTo>
                  <a:cubicBezTo>
                    <a:pt x="691" y="632"/>
                    <a:pt x="655" y="703"/>
                    <a:pt x="607" y="763"/>
                  </a:cubicBezTo>
                  <a:cubicBezTo>
                    <a:pt x="548" y="822"/>
                    <a:pt x="488" y="858"/>
                    <a:pt x="405" y="858"/>
                  </a:cubicBezTo>
                  <a:cubicBezTo>
                    <a:pt x="334" y="858"/>
                    <a:pt x="286" y="834"/>
                    <a:pt x="238" y="810"/>
                  </a:cubicBezTo>
                  <a:cubicBezTo>
                    <a:pt x="203" y="775"/>
                    <a:pt x="179" y="739"/>
                    <a:pt x="179" y="679"/>
                  </a:cubicBezTo>
                  <a:cubicBezTo>
                    <a:pt x="179" y="620"/>
                    <a:pt x="203" y="572"/>
                    <a:pt x="262" y="548"/>
                  </a:cubicBezTo>
                  <a:cubicBezTo>
                    <a:pt x="310" y="525"/>
                    <a:pt x="405" y="501"/>
                    <a:pt x="536" y="501"/>
                  </a:cubicBezTo>
                  <a:close/>
                  <a:moveTo>
                    <a:pt x="429" y="1"/>
                  </a:moveTo>
                  <a:cubicBezTo>
                    <a:pt x="369" y="1"/>
                    <a:pt x="310" y="1"/>
                    <a:pt x="250" y="13"/>
                  </a:cubicBezTo>
                  <a:cubicBezTo>
                    <a:pt x="191" y="24"/>
                    <a:pt x="131" y="48"/>
                    <a:pt x="72" y="72"/>
                  </a:cubicBezTo>
                  <a:lnTo>
                    <a:pt x="72" y="227"/>
                  </a:lnTo>
                  <a:cubicBezTo>
                    <a:pt x="131" y="191"/>
                    <a:pt x="191" y="179"/>
                    <a:pt x="238" y="155"/>
                  </a:cubicBezTo>
                  <a:cubicBezTo>
                    <a:pt x="298" y="144"/>
                    <a:pt x="345" y="144"/>
                    <a:pt x="405" y="144"/>
                  </a:cubicBezTo>
                  <a:cubicBezTo>
                    <a:pt x="500" y="144"/>
                    <a:pt x="572" y="155"/>
                    <a:pt x="619" y="191"/>
                  </a:cubicBezTo>
                  <a:cubicBezTo>
                    <a:pt x="667" y="227"/>
                    <a:pt x="691" y="286"/>
                    <a:pt x="691" y="358"/>
                  </a:cubicBezTo>
                  <a:lnTo>
                    <a:pt x="691" y="370"/>
                  </a:lnTo>
                  <a:lnTo>
                    <a:pt x="464" y="370"/>
                  </a:lnTo>
                  <a:cubicBezTo>
                    <a:pt x="310" y="370"/>
                    <a:pt x="191" y="394"/>
                    <a:pt x="119" y="453"/>
                  </a:cubicBezTo>
                  <a:cubicBezTo>
                    <a:pt x="36" y="501"/>
                    <a:pt x="0" y="584"/>
                    <a:pt x="0" y="703"/>
                  </a:cubicBezTo>
                  <a:cubicBezTo>
                    <a:pt x="0" y="786"/>
                    <a:pt x="36" y="858"/>
                    <a:pt x="95" y="917"/>
                  </a:cubicBezTo>
                  <a:cubicBezTo>
                    <a:pt x="155" y="977"/>
                    <a:pt x="238" y="1001"/>
                    <a:pt x="345" y="1001"/>
                  </a:cubicBezTo>
                  <a:cubicBezTo>
                    <a:pt x="417" y="1001"/>
                    <a:pt x="488" y="989"/>
                    <a:pt x="548" y="953"/>
                  </a:cubicBezTo>
                  <a:cubicBezTo>
                    <a:pt x="607" y="929"/>
                    <a:pt x="655" y="894"/>
                    <a:pt x="691" y="846"/>
                  </a:cubicBezTo>
                  <a:lnTo>
                    <a:pt x="691" y="977"/>
                  </a:lnTo>
                  <a:lnTo>
                    <a:pt x="869" y="977"/>
                  </a:lnTo>
                  <a:lnTo>
                    <a:pt x="869" y="429"/>
                  </a:lnTo>
                  <a:cubicBezTo>
                    <a:pt x="869" y="286"/>
                    <a:pt x="834" y="179"/>
                    <a:pt x="762" y="108"/>
                  </a:cubicBezTo>
                  <a:cubicBezTo>
                    <a:pt x="691" y="36"/>
                    <a:pt x="572" y="1"/>
                    <a:pt x="429" y="1"/>
                  </a:cubicBezTo>
                  <a:close/>
                  <a:moveTo>
                    <a:pt x="36" y="1132"/>
                  </a:moveTo>
                  <a:lnTo>
                    <a:pt x="36" y="1275"/>
                  </a:lnTo>
                  <a:lnTo>
                    <a:pt x="869" y="1275"/>
                  </a:lnTo>
                  <a:lnTo>
                    <a:pt x="869" y="11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106416" y="3013503"/>
              <a:ext cx="251201" cy="251201"/>
            </a:xfrm>
            <a:custGeom>
              <a:avLst/>
              <a:gdLst/>
              <a:ahLst/>
              <a:cxnLst/>
              <a:rect l="l" t="t" r="r" b="b"/>
              <a:pathLst>
                <a:path w="6418" h="6418" fill="none" extrusionOk="0">
                  <a:moveTo>
                    <a:pt x="5191" y="6418"/>
                  </a:moveTo>
                  <a:lnTo>
                    <a:pt x="1227" y="6418"/>
                  </a:lnTo>
                  <a:cubicBezTo>
                    <a:pt x="536" y="6418"/>
                    <a:pt x="0" y="5870"/>
                    <a:pt x="0" y="5191"/>
                  </a:cubicBezTo>
                  <a:lnTo>
                    <a:pt x="0" y="1215"/>
                  </a:lnTo>
                  <a:cubicBezTo>
                    <a:pt x="0" y="536"/>
                    <a:pt x="548" y="0"/>
                    <a:pt x="1227" y="0"/>
                  </a:cubicBezTo>
                  <a:lnTo>
                    <a:pt x="5191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18" y="5870"/>
                    <a:pt x="5870" y="6418"/>
                    <a:pt x="5191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418636" y="3013503"/>
              <a:ext cx="251670" cy="251201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192" y="6418"/>
                  </a:moveTo>
                  <a:lnTo>
                    <a:pt x="1227" y="6418"/>
                  </a:lnTo>
                  <a:cubicBezTo>
                    <a:pt x="536" y="6418"/>
                    <a:pt x="0" y="5870"/>
                    <a:pt x="0" y="5191"/>
                  </a:cubicBezTo>
                  <a:lnTo>
                    <a:pt x="0" y="1215"/>
                  </a:lnTo>
                  <a:cubicBezTo>
                    <a:pt x="0" y="536"/>
                    <a:pt x="548" y="0"/>
                    <a:pt x="1227" y="0"/>
                  </a:cubicBezTo>
                  <a:lnTo>
                    <a:pt x="5192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30" y="5870"/>
                    <a:pt x="5882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730855" y="3013503"/>
              <a:ext cx="251670" cy="251201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192" y="6418"/>
                  </a:moveTo>
                  <a:lnTo>
                    <a:pt x="1227" y="6418"/>
                  </a:lnTo>
                  <a:cubicBezTo>
                    <a:pt x="536" y="6418"/>
                    <a:pt x="1" y="5870"/>
                    <a:pt x="1" y="5191"/>
                  </a:cubicBezTo>
                  <a:lnTo>
                    <a:pt x="1" y="1215"/>
                  </a:lnTo>
                  <a:cubicBezTo>
                    <a:pt x="1" y="536"/>
                    <a:pt x="548" y="0"/>
                    <a:pt x="1227" y="0"/>
                  </a:cubicBezTo>
                  <a:lnTo>
                    <a:pt x="5192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30" y="5870"/>
                    <a:pt x="5882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296088" y="3184506"/>
              <a:ext cx="20509" cy="49903"/>
            </a:xfrm>
            <a:custGeom>
              <a:avLst/>
              <a:gdLst/>
              <a:ahLst/>
              <a:cxnLst/>
              <a:rect l="l" t="t" r="r" b="b"/>
              <a:pathLst>
                <a:path w="524" h="1275" extrusionOk="0">
                  <a:moveTo>
                    <a:pt x="0" y="1"/>
                  </a:moveTo>
                  <a:lnTo>
                    <a:pt x="393" y="1275"/>
                  </a:lnTo>
                  <a:lnTo>
                    <a:pt x="524" y="1275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526740" y="3152372"/>
              <a:ext cx="42467" cy="71352"/>
            </a:xfrm>
            <a:custGeom>
              <a:avLst/>
              <a:gdLst/>
              <a:ahLst/>
              <a:cxnLst/>
              <a:rect l="l" t="t" r="r" b="b"/>
              <a:pathLst>
                <a:path w="1085" h="1823" extrusionOk="0">
                  <a:moveTo>
                    <a:pt x="441" y="0"/>
                  </a:moveTo>
                  <a:lnTo>
                    <a:pt x="1" y="96"/>
                  </a:lnTo>
                  <a:lnTo>
                    <a:pt x="1" y="310"/>
                  </a:lnTo>
                  <a:lnTo>
                    <a:pt x="441" y="227"/>
                  </a:lnTo>
                  <a:lnTo>
                    <a:pt x="441" y="1608"/>
                  </a:lnTo>
                  <a:lnTo>
                    <a:pt x="36" y="1608"/>
                  </a:lnTo>
                  <a:lnTo>
                    <a:pt x="36" y="1822"/>
                  </a:lnTo>
                  <a:lnTo>
                    <a:pt x="1084" y="1822"/>
                  </a:lnTo>
                  <a:lnTo>
                    <a:pt x="1084" y="1608"/>
                  </a:lnTo>
                  <a:lnTo>
                    <a:pt x="679" y="1608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536525" y="3041919"/>
              <a:ext cx="7045" cy="49903"/>
            </a:xfrm>
            <a:custGeom>
              <a:avLst/>
              <a:gdLst/>
              <a:ahLst/>
              <a:cxnLst/>
              <a:rect l="l" t="t" r="r" b="b"/>
              <a:pathLst>
                <a:path w="180" h="1275" extrusionOk="0">
                  <a:moveTo>
                    <a:pt x="1" y="1"/>
                  </a:moveTo>
                  <a:lnTo>
                    <a:pt x="1" y="560"/>
                  </a:lnTo>
                  <a:lnTo>
                    <a:pt x="24" y="870"/>
                  </a:lnTo>
                  <a:lnTo>
                    <a:pt x="155" y="870"/>
                  </a:lnTo>
                  <a:lnTo>
                    <a:pt x="179" y="560"/>
                  </a:lnTo>
                  <a:lnTo>
                    <a:pt x="179" y="1"/>
                  </a:lnTo>
                  <a:close/>
                  <a:moveTo>
                    <a:pt x="1" y="1060"/>
                  </a:moveTo>
                  <a:lnTo>
                    <a:pt x="1" y="1275"/>
                  </a:lnTo>
                  <a:lnTo>
                    <a:pt x="179" y="1275"/>
                  </a:lnTo>
                  <a:lnTo>
                    <a:pt x="179" y="10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595235" y="3186385"/>
              <a:ext cx="52252" cy="53152"/>
            </a:xfrm>
            <a:custGeom>
              <a:avLst/>
              <a:gdLst/>
              <a:ahLst/>
              <a:cxnLst/>
              <a:rect l="l" t="t" r="r" b="b"/>
              <a:pathLst>
                <a:path w="1335" h="1358" extrusionOk="0">
                  <a:moveTo>
                    <a:pt x="680" y="453"/>
                  </a:moveTo>
                  <a:cubicBezTo>
                    <a:pt x="739" y="453"/>
                    <a:pt x="787" y="465"/>
                    <a:pt x="822" y="513"/>
                  </a:cubicBezTo>
                  <a:cubicBezTo>
                    <a:pt x="858" y="548"/>
                    <a:pt x="882" y="608"/>
                    <a:pt x="882" y="679"/>
                  </a:cubicBezTo>
                  <a:cubicBezTo>
                    <a:pt x="882" y="751"/>
                    <a:pt x="858" y="810"/>
                    <a:pt x="822" y="846"/>
                  </a:cubicBezTo>
                  <a:cubicBezTo>
                    <a:pt x="787" y="894"/>
                    <a:pt x="739" y="905"/>
                    <a:pt x="680" y="905"/>
                  </a:cubicBezTo>
                  <a:cubicBezTo>
                    <a:pt x="620" y="905"/>
                    <a:pt x="560" y="894"/>
                    <a:pt x="525" y="846"/>
                  </a:cubicBezTo>
                  <a:cubicBezTo>
                    <a:pt x="489" y="810"/>
                    <a:pt x="477" y="751"/>
                    <a:pt x="477" y="679"/>
                  </a:cubicBezTo>
                  <a:cubicBezTo>
                    <a:pt x="477" y="608"/>
                    <a:pt x="489" y="548"/>
                    <a:pt x="525" y="513"/>
                  </a:cubicBezTo>
                  <a:cubicBezTo>
                    <a:pt x="572" y="465"/>
                    <a:pt x="620" y="453"/>
                    <a:pt x="680" y="453"/>
                  </a:cubicBezTo>
                  <a:close/>
                  <a:moveTo>
                    <a:pt x="691" y="1"/>
                  </a:moveTo>
                  <a:cubicBezTo>
                    <a:pt x="596" y="1"/>
                    <a:pt x="513" y="12"/>
                    <a:pt x="429" y="48"/>
                  </a:cubicBezTo>
                  <a:cubicBezTo>
                    <a:pt x="346" y="84"/>
                    <a:pt x="263" y="132"/>
                    <a:pt x="203" y="191"/>
                  </a:cubicBezTo>
                  <a:cubicBezTo>
                    <a:pt x="144" y="251"/>
                    <a:pt x="84" y="334"/>
                    <a:pt x="60" y="417"/>
                  </a:cubicBezTo>
                  <a:cubicBezTo>
                    <a:pt x="25" y="501"/>
                    <a:pt x="1" y="584"/>
                    <a:pt x="1" y="679"/>
                  </a:cubicBezTo>
                  <a:cubicBezTo>
                    <a:pt x="1" y="774"/>
                    <a:pt x="25" y="858"/>
                    <a:pt x="60" y="941"/>
                  </a:cubicBezTo>
                  <a:cubicBezTo>
                    <a:pt x="84" y="1024"/>
                    <a:pt x="132" y="1096"/>
                    <a:pt x="203" y="1155"/>
                  </a:cubicBezTo>
                  <a:cubicBezTo>
                    <a:pt x="263" y="1227"/>
                    <a:pt x="334" y="1275"/>
                    <a:pt x="418" y="1298"/>
                  </a:cubicBezTo>
                  <a:cubicBezTo>
                    <a:pt x="501" y="1334"/>
                    <a:pt x="596" y="1358"/>
                    <a:pt x="680" y="1358"/>
                  </a:cubicBezTo>
                  <a:cubicBezTo>
                    <a:pt x="763" y="1358"/>
                    <a:pt x="834" y="1334"/>
                    <a:pt x="906" y="1310"/>
                  </a:cubicBezTo>
                  <a:cubicBezTo>
                    <a:pt x="989" y="1286"/>
                    <a:pt x="1049" y="1251"/>
                    <a:pt x="1120" y="1203"/>
                  </a:cubicBezTo>
                  <a:lnTo>
                    <a:pt x="1049" y="1120"/>
                  </a:lnTo>
                  <a:cubicBezTo>
                    <a:pt x="1001" y="1155"/>
                    <a:pt x="941" y="1191"/>
                    <a:pt x="882" y="1215"/>
                  </a:cubicBezTo>
                  <a:cubicBezTo>
                    <a:pt x="810" y="1239"/>
                    <a:pt x="751" y="1239"/>
                    <a:pt x="680" y="1239"/>
                  </a:cubicBezTo>
                  <a:cubicBezTo>
                    <a:pt x="608" y="1239"/>
                    <a:pt x="537" y="1227"/>
                    <a:pt x="465" y="1203"/>
                  </a:cubicBezTo>
                  <a:cubicBezTo>
                    <a:pt x="394" y="1179"/>
                    <a:pt x="334" y="1132"/>
                    <a:pt x="275" y="1084"/>
                  </a:cubicBezTo>
                  <a:cubicBezTo>
                    <a:pt x="227" y="1024"/>
                    <a:pt x="179" y="965"/>
                    <a:pt x="156" y="894"/>
                  </a:cubicBezTo>
                  <a:cubicBezTo>
                    <a:pt x="120" y="834"/>
                    <a:pt x="108" y="751"/>
                    <a:pt x="108" y="679"/>
                  </a:cubicBezTo>
                  <a:cubicBezTo>
                    <a:pt x="108" y="572"/>
                    <a:pt x="132" y="489"/>
                    <a:pt x="179" y="405"/>
                  </a:cubicBezTo>
                  <a:cubicBezTo>
                    <a:pt x="227" y="322"/>
                    <a:pt x="287" y="251"/>
                    <a:pt x="358" y="203"/>
                  </a:cubicBezTo>
                  <a:cubicBezTo>
                    <a:pt x="406" y="167"/>
                    <a:pt x="465" y="143"/>
                    <a:pt x="525" y="132"/>
                  </a:cubicBezTo>
                  <a:cubicBezTo>
                    <a:pt x="572" y="108"/>
                    <a:pt x="632" y="108"/>
                    <a:pt x="703" y="108"/>
                  </a:cubicBezTo>
                  <a:cubicBezTo>
                    <a:pt x="787" y="108"/>
                    <a:pt x="870" y="120"/>
                    <a:pt x="941" y="155"/>
                  </a:cubicBezTo>
                  <a:cubicBezTo>
                    <a:pt x="1013" y="191"/>
                    <a:pt x="1084" y="239"/>
                    <a:pt x="1132" y="310"/>
                  </a:cubicBezTo>
                  <a:cubicBezTo>
                    <a:pt x="1168" y="346"/>
                    <a:pt x="1191" y="393"/>
                    <a:pt x="1203" y="441"/>
                  </a:cubicBezTo>
                  <a:cubicBezTo>
                    <a:pt x="1227" y="489"/>
                    <a:pt x="1227" y="536"/>
                    <a:pt x="1227" y="596"/>
                  </a:cubicBezTo>
                  <a:cubicBezTo>
                    <a:pt x="1227" y="679"/>
                    <a:pt x="1215" y="751"/>
                    <a:pt x="1168" y="810"/>
                  </a:cubicBezTo>
                  <a:cubicBezTo>
                    <a:pt x="1132" y="870"/>
                    <a:pt x="1072" y="894"/>
                    <a:pt x="1001" y="905"/>
                  </a:cubicBezTo>
                  <a:lnTo>
                    <a:pt x="1001" y="358"/>
                  </a:lnTo>
                  <a:lnTo>
                    <a:pt x="894" y="358"/>
                  </a:lnTo>
                  <a:lnTo>
                    <a:pt x="894" y="453"/>
                  </a:lnTo>
                  <a:cubicBezTo>
                    <a:pt x="858" y="417"/>
                    <a:pt x="822" y="382"/>
                    <a:pt x="787" y="370"/>
                  </a:cubicBezTo>
                  <a:cubicBezTo>
                    <a:pt x="751" y="346"/>
                    <a:pt x="703" y="334"/>
                    <a:pt x="644" y="334"/>
                  </a:cubicBezTo>
                  <a:cubicBezTo>
                    <a:pt x="560" y="334"/>
                    <a:pt x="489" y="370"/>
                    <a:pt x="441" y="429"/>
                  </a:cubicBezTo>
                  <a:cubicBezTo>
                    <a:pt x="382" y="501"/>
                    <a:pt x="358" y="584"/>
                    <a:pt x="358" y="679"/>
                  </a:cubicBezTo>
                  <a:cubicBezTo>
                    <a:pt x="358" y="774"/>
                    <a:pt x="382" y="858"/>
                    <a:pt x="441" y="929"/>
                  </a:cubicBezTo>
                  <a:cubicBezTo>
                    <a:pt x="489" y="989"/>
                    <a:pt x="560" y="1013"/>
                    <a:pt x="644" y="1013"/>
                  </a:cubicBezTo>
                  <a:cubicBezTo>
                    <a:pt x="703" y="1013"/>
                    <a:pt x="751" y="1013"/>
                    <a:pt x="787" y="989"/>
                  </a:cubicBezTo>
                  <a:cubicBezTo>
                    <a:pt x="822" y="977"/>
                    <a:pt x="858" y="941"/>
                    <a:pt x="894" y="905"/>
                  </a:cubicBezTo>
                  <a:lnTo>
                    <a:pt x="894" y="1024"/>
                  </a:lnTo>
                  <a:cubicBezTo>
                    <a:pt x="1025" y="1013"/>
                    <a:pt x="1144" y="977"/>
                    <a:pt x="1215" y="905"/>
                  </a:cubicBezTo>
                  <a:cubicBezTo>
                    <a:pt x="1299" y="822"/>
                    <a:pt x="1334" y="715"/>
                    <a:pt x="1334" y="584"/>
                  </a:cubicBezTo>
                  <a:cubicBezTo>
                    <a:pt x="1334" y="524"/>
                    <a:pt x="1334" y="465"/>
                    <a:pt x="1311" y="405"/>
                  </a:cubicBezTo>
                  <a:cubicBezTo>
                    <a:pt x="1287" y="346"/>
                    <a:pt x="1263" y="298"/>
                    <a:pt x="1227" y="251"/>
                  </a:cubicBezTo>
                  <a:cubicBezTo>
                    <a:pt x="1156" y="167"/>
                    <a:pt x="1084" y="108"/>
                    <a:pt x="989" y="60"/>
                  </a:cubicBezTo>
                  <a:cubicBezTo>
                    <a:pt x="906" y="12"/>
                    <a:pt x="799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828705" y="3150963"/>
              <a:ext cx="45246" cy="72761"/>
            </a:xfrm>
            <a:custGeom>
              <a:avLst/>
              <a:gdLst/>
              <a:ahLst/>
              <a:cxnLst/>
              <a:rect l="l" t="t" r="r" b="b"/>
              <a:pathLst>
                <a:path w="1156" h="1859" extrusionOk="0">
                  <a:moveTo>
                    <a:pt x="525" y="1"/>
                  </a:moveTo>
                  <a:cubicBezTo>
                    <a:pt x="453" y="1"/>
                    <a:pt x="382" y="13"/>
                    <a:pt x="299" y="36"/>
                  </a:cubicBezTo>
                  <a:cubicBezTo>
                    <a:pt x="203" y="60"/>
                    <a:pt x="120" y="84"/>
                    <a:pt x="13" y="132"/>
                  </a:cubicBezTo>
                  <a:lnTo>
                    <a:pt x="13" y="370"/>
                  </a:lnTo>
                  <a:cubicBezTo>
                    <a:pt x="120" y="322"/>
                    <a:pt x="203" y="275"/>
                    <a:pt x="287" y="251"/>
                  </a:cubicBezTo>
                  <a:cubicBezTo>
                    <a:pt x="382" y="227"/>
                    <a:pt x="453" y="215"/>
                    <a:pt x="537" y="215"/>
                  </a:cubicBezTo>
                  <a:cubicBezTo>
                    <a:pt x="644" y="215"/>
                    <a:pt x="727" y="239"/>
                    <a:pt x="799" y="298"/>
                  </a:cubicBezTo>
                  <a:cubicBezTo>
                    <a:pt x="870" y="370"/>
                    <a:pt x="906" y="441"/>
                    <a:pt x="906" y="536"/>
                  </a:cubicBezTo>
                  <a:cubicBezTo>
                    <a:pt x="906" y="596"/>
                    <a:pt x="882" y="656"/>
                    <a:pt x="858" y="715"/>
                  </a:cubicBezTo>
                  <a:cubicBezTo>
                    <a:pt x="822" y="786"/>
                    <a:pt x="763" y="858"/>
                    <a:pt x="691" y="941"/>
                  </a:cubicBezTo>
                  <a:cubicBezTo>
                    <a:pt x="644" y="989"/>
                    <a:pt x="549" y="1096"/>
                    <a:pt x="382" y="1263"/>
                  </a:cubicBezTo>
                  <a:cubicBezTo>
                    <a:pt x="227" y="1418"/>
                    <a:pt x="96" y="1548"/>
                    <a:pt x="1" y="1644"/>
                  </a:cubicBezTo>
                  <a:lnTo>
                    <a:pt x="1" y="1858"/>
                  </a:lnTo>
                  <a:lnTo>
                    <a:pt x="1156" y="1858"/>
                  </a:lnTo>
                  <a:lnTo>
                    <a:pt x="1156" y="1644"/>
                  </a:lnTo>
                  <a:lnTo>
                    <a:pt x="299" y="1644"/>
                  </a:lnTo>
                  <a:cubicBezTo>
                    <a:pt x="501" y="1441"/>
                    <a:pt x="656" y="1287"/>
                    <a:pt x="763" y="1179"/>
                  </a:cubicBezTo>
                  <a:cubicBezTo>
                    <a:pt x="870" y="1060"/>
                    <a:pt x="930" y="1001"/>
                    <a:pt x="953" y="977"/>
                  </a:cubicBezTo>
                  <a:cubicBezTo>
                    <a:pt x="1025" y="882"/>
                    <a:pt x="1072" y="798"/>
                    <a:pt x="1108" y="739"/>
                  </a:cubicBezTo>
                  <a:cubicBezTo>
                    <a:pt x="1132" y="667"/>
                    <a:pt x="1144" y="596"/>
                    <a:pt x="1144" y="525"/>
                  </a:cubicBezTo>
                  <a:cubicBezTo>
                    <a:pt x="1144" y="370"/>
                    <a:pt x="1096" y="239"/>
                    <a:pt x="977" y="144"/>
                  </a:cubicBezTo>
                  <a:cubicBezTo>
                    <a:pt x="870" y="48"/>
                    <a:pt x="715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7590" y="3060550"/>
              <a:ext cx="23327" cy="16361"/>
            </a:xfrm>
            <a:custGeom>
              <a:avLst/>
              <a:gdLst/>
              <a:ahLst/>
              <a:cxnLst/>
              <a:rect l="l" t="t" r="r" b="b"/>
              <a:pathLst>
                <a:path w="596" h="418" extrusionOk="0">
                  <a:moveTo>
                    <a:pt x="131" y="1"/>
                  </a:moveTo>
                  <a:lnTo>
                    <a:pt x="0" y="275"/>
                  </a:lnTo>
                  <a:lnTo>
                    <a:pt x="0" y="418"/>
                  </a:lnTo>
                  <a:lnTo>
                    <a:pt x="179" y="418"/>
                  </a:lnTo>
                  <a:lnTo>
                    <a:pt x="179" y="275"/>
                  </a:lnTo>
                  <a:lnTo>
                    <a:pt x="250" y="1"/>
                  </a:lnTo>
                  <a:close/>
                  <a:moveTo>
                    <a:pt x="488" y="1"/>
                  </a:moveTo>
                  <a:lnTo>
                    <a:pt x="345" y="275"/>
                  </a:lnTo>
                  <a:lnTo>
                    <a:pt x="345" y="418"/>
                  </a:lnTo>
                  <a:lnTo>
                    <a:pt x="524" y="418"/>
                  </a:lnTo>
                  <a:lnTo>
                    <a:pt x="524" y="27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920058" y="3185445"/>
              <a:ext cx="41058" cy="43367"/>
            </a:xfrm>
            <a:custGeom>
              <a:avLst/>
              <a:gdLst/>
              <a:ahLst/>
              <a:cxnLst/>
              <a:rect l="l" t="t" r="r" b="b"/>
              <a:pathLst>
                <a:path w="1049" h="1108" extrusionOk="0">
                  <a:moveTo>
                    <a:pt x="667" y="429"/>
                  </a:moveTo>
                  <a:lnTo>
                    <a:pt x="608" y="679"/>
                  </a:lnTo>
                  <a:lnTo>
                    <a:pt x="382" y="679"/>
                  </a:lnTo>
                  <a:lnTo>
                    <a:pt x="453" y="429"/>
                  </a:lnTo>
                  <a:close/>
                  <a:moveTo>
                    <a:pt x="429" y="1"/>
                  </a:moveTo>
                  <a:lnTo>
                    <a:pt x="358" y="310"/>
                  </a:lnTo>
                  <a:lnTo>
                    <a:pt x="84" y="310"/>
                  </a:lnTo>
                  <a:lnTo>
                    <a:pt x="84" y="429"/>
                  </a:lnTo>
                  <a:lnTo>
                    <a:pt x="322" y="429"/>
                  </a:lnTo>
                  <a:lnTo>
                    <a:pt x="262" y="679"/>
                  </a:lnTo>
                  <a:lnTo>
                    <a:pt x="1" y="679"/>
                  </a:lnTo>
                  <a:lnTo>
                    <a:pt x="1" y="798"/>
                  </a:lnTo>
                  <a:lnTo>
                    <a:pt x="239" y="798"/>
                  </a:lnTo>
                  <a:lnTo>
                    <a:pt x="155" y="1108"/>
                  </a:lnTo>
                  <a:lnTo>
                    <a:pt x="274" y="1108"/>
                  </a:lnTo>
                  <a:lnTo>
                    <a:pt x="358" y="798"/>
                  </a:lnTo>
                  <a:lnTo>
                    <a:pt x="572" y="798"/>
                  </a:lnTo>
                  <a:lnTo>
                    <a:pt x="501" y="1108"/>
                  </a:lnTo>
                  <a:lnTo>
                    <a:pt x="620" y="1108"/>
                  </a:lnTo>
                  <a:lnTo>
                    <a:pt x="691" y="798"/>
                  </a:lnTo>
                  <a:lnTo>
                    <a:pt x="965" y="798"/>
                  </a:lnTo>
                  <a:lnTo>
                    <a:pt x="965" y="679"/>
                  </a:lnTo>
                  <a:lnTo>
                    <a:pt x="727" y="679"/>
                  </a:lnTo>
                  <a:lnTo>
                    <a:pt x="786" y="429"/>
                  </a:lnTo>
                  <a:lnTo>
                    <a:pt x="1048" y="429"/>
                  </a:lnTo>
                  <a:lnTo>
                    <a:pt x="1048" y="310"/>
                  </a:lnTo>
                  <a:lnTo>
                    <a:pt x="822" y="310"/>
                  </a:lnTo>
                  <a:lnTo>
                    <a:pt x="893" y="1"/>
                  </a:lnTo>
                  <a:lnTo>
                    <a:pt x="774" y="1"/>
                  </a:lnTo>
                  <a:lnTo>
                    <a:pt x="691" y="310"/>
                  </a:lnTo>
                  <a:lnTo>
                    <a:pt x="477" y="31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559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152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>
            <a:spLocks noGrp="1"/>
          </p:cNvSpPr>
          <p:nvPr>
            <p:ph type="pic" idx="2"/>
          </p:nvPr>
        </p:nvSpPr>
        <p:spPr>
          <a:xfrm>
            <a:off x="5420100" y="539500"/>
            <a:ext cx="3010500" cy="406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5" name="Google Shape;125;p7"/>
          <p:cNvGrpSpPr/>
          <p:nvPr/>
        </p:nvGrpSpPr>
        <p:grpSpPr>
          <a:xfrm>
            <a:off x="8132187" y="4281526"/>
            <a:ext cx="1011815" cy="861965"/>
            <a:chOff x="5228493" y="1132200"/>
            <a:chExt cx="632424" cy="538762"/>
          </a:xfrm>
        </p:grpSpPr>
        <p:sp>
          <p:nvSpPr>
            <p:cNvPr id="126" name="Google Shape;126;p7"/>
            <p:cNvSpPr/>
            <p:nvPr/>
          </p:nvSpPr>
          <p:spPr>
            <a:xfrm>
              <a:off x="5228493" y="1419762"/>
              <a:ext cx="251240" cy="251201"/>
            </a:xfrm>
            <a:custGeom>
              <a:avLst/>
              <a:gdLst/>
              <a:ahLst/>
              <a:cxnLst/>
              <a:rect l="l" t="t" r="r" b="b"/>
              <a:pathLst>
                <a:path w="6419" h="6418" fill="none" extrusionOk="0">
                  <a:moveTo>
                    <a:pt x="5204" y="6418"/>
                  </a:moveTo>
                  <a:lnTo>
                    <a:pt x="1227" y="6418"/>
                  </a:lnTo>
                  <a:cubicBezTo>
                    <a:pt x="548" y="6418"/>
                    <a:pt x="1" y="5870"/>
                    <a:pt x="1" y="5191"/>
                  </a:cubicBezTo>
                  <a:lnTo>
                    <a:pt x="1" y="1226"/>
                  </a:lnTo>
                  <a:cubicBezTo>
                    <a:pt x="1" y="536"/>
                    <a:pt x="560" y="0"/>
                    <a:pt x="1227" y="0"/>
                  </a:cubicBezTo>
                  <a:lnTo>
                    <a:pt x="5204" y="0"/>
                  </a:lnTo>
                  <a:cubicBezTo>
                    <a:pt x="5882" y="0"/>
                    <a:pt x="6418" y="548"/>
                    <a:pt x="6418" y="1226"/>
                  </a:cubicBezTo>
                  <a:lnTo>
                    <a:pt x="6418" y="5191"/>
                  </a:lnTo>
                  <a:cubicBezTo>
                    <a:pt x="6418" y="5870"/>
                    <a:pt x="5870" y="6418"/>
                    <a:pt x="5204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541183" y="1419762"/>
              <a:ext cx="251709" cy="251201"/>
            </a:xfrm>
            <a:custGeom>
              <a:avLst/>
              <a:gdLst/>
              <a:ahLst/>
              <a:cxnLst/>
              <a:rect l="l" t="t" r="r" b="b"/>
              <a:pathLst>
                <a:path w="6431" h="6418" fill="none" extrusionOk="0">
                  <a:moveTo>
                    <a:pt x="5192" y="6418"/>
                  </a:moveTo>
                  <a:lnTo>
                    <a:pt x="1215" y="6418"/>
                  </a:lnTo>
                  <a:cubicBezTo>
                    <a:pt x="537" y="6418"/>
                    <a:pt x="1" y="5870"/>
                    <a:pt x="1" y="5191"/>
                  </a:cubicBezTo>
                  <a:lnTo>
                    <a:pt x="1" y="1226"/>
                  </a:lnTo>
                  <a:cubicBezTo>
                    <a:pt x="1" y="536"/>
                    <a:pt x="548" y="0"/>
                    <a:pt x="1215" y="0"/>
                  </a:cubicBezTo>
                  <a:lnTo>
                    <a:pt x="5192" y="0"/>
                  </a:lnTo>
                  <a:cubicBezTo>
                    <a:pt x="5871" y="0"/>
                    <a:pt x="6406" y="548"/>
                    <a:pt x="6406" y="1226"/>
                  </a:cubicBezTo>
                  <a:lnTo>
                    <a:pt x="6406" y="5191"/>
                  </a:lnTo>
                  <a:cubicBezTo>
                    <a:pt x="6430" y="5870"/>
                    <a:pt x="5871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609247" y="1132200"/>
              <a:ext cx="251670" cy="250770"/>
            </a:xfrm>
            <a:custGeom>
              <a:avLst/>
              <a:gdLst/>
              <a:ahLst/>
              <a:cxnLst/>
              <a:rect l="l" t="t" r="r" b="b"/>
              <a:pathLst>
                <a:path w="6430" h="6407" fill="none" extrusionOk="0">
                  <a:moveTo>
                    <a:pt x="5191" y="6406"/>
                  </a:moveTo>
                  <a:lnTo>
                    <a:pt x="1214" y="6406"/>
                  </a:lnTo>
                  <a:cubicBezTo>
                    <a:pt x="536" y="6406"/>
                    <a:pt x="0" y="5859"/>
                    <a:pt x="0" y="5192"/>
                  </a:cubicBezTo>
                  <a:lnTo>
                    <a:pt x="0" y="1215"/>
                  </a:lnTo>
                  <a:cubicBezTo>
                    <a:pt x="0" y="537"/>
                    <a:pt x="548" y="1"/>
                    <a:pt x="1214" y="1"/>
                  </a:cubicBezTo>
                  <a:lnTo>
                    <a:pt x="5191" y="1"/>
                  </a:lnTo>
                  <a:cubicBezTo>
                    <a:pt x="5882" y="1"/>
                    <a:pt x="6418" y="549"/>
                    <a:pt x="6418" y="1215"/>
                  </a:cubicBezTo>
                  <a:lnTo>
                    <a:pt x="6418" y="5192"/>
                  </a:lnTo>
                  <a:cubicBezTo>
                    <a:pt x="6429" y="5859"/>
                    <a:pt x="5882" y="6406"/>
                    <a:pt x="5191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5268103" y="1596361"/>
              <a:ext cx="16361" cy="35461"/>
            </a:xfrm>
            <a:custGeom>
              <a:avLst/>
              <a:gdLst/>
              <a:ahLst/>
              <a:cxnLst/>
              <a:rect l="l" t="t" r="r" b="b"/>
              <a:pathLst>
                <a:path w="418" h="906" extrusionOk="0">
                  <a:moveTo>
                    <a:pt x="310" y="1"/>
                  </a:moveTo>
                  <a:cubicBezTo>
                    <a:pt x="239" y="1"/>
                    <a:pt x="191" y="12"/>
                    <a:pt x="155" y="48"/>
                  </a:cubicBezTo>
                  <a:cubicBezTo>
                    <a:pt x="120" y="84"/>
                    <a:pt x="108" y="131"/>
                    <a:pt x="108" y="203"/>
                  </a:cubicBezTo>
                  <a:lnTo>
                    <a:pt x="108" y="251"/>
                  </a:lnTo>
                  <a:lnTo>
                    <a:pt x="1" y="251"/>
                  </a:lnTo>
                  <a:lnTo>
                    <a:pt x="1" y="334"/>
                  </a:lnTo>
                  <a:lnTo>
                    <a:pt x="108" y="334"/>
                  </a:lnTo>
                  <a:lnTo>
                    <a:pt x="108" y="905"/>
                  </a:lnTo>
                  <a:lnTo>
                    <a:pt x="215" y="905"/>
                  </a:lnTo>
                  <a:lnTo>
                    <a:pt x="215" y="334"/>
                  </a:lnTo>
                  <a:lnTo>
                    <a:pt x="394" y="334"/>
                  </a:lnTo>
                  <a:lnTo>
                    <a:pt x="394" y="251"/>
                  </a:lnTo>
                  <a:lnTo>
                    <a:pt x="215" y="251"/>
                  </a:lnTo>
                  <a:lnTo>
                    <a:pt x="215" y="191"/>
                  </a:lnTo>
                  <a:cubicBezTo>
                    <a:pt x="215" y="155"/>
                    <a:pt x="215" y="131"/>
                    <a:pt x="239" y="108"/>
                  </a:cubicBezTo>
                  <a:cubicBezTo>
                    <a:pt x="251" y="96"/>
                    <a:pt x="275" y="84"/>
                    <a:pt x="310" y="84"/>
                  </a:cubicBezTo>
                  <a:lnTo>
                    <a:pt x="417" y="8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287673" y="1605677"/>
              <a:ext cx="21488" cy="26146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322" y="1"/>
                  </a:moveTo>
                  <a:cubicBezTo>
                    <a:pt x="275" y="1"/>
                    <a:pt x="239" y="13"/>
                    <a:pt x="203" y="24"/>
                  </a:cubicBezTo>
                  <a:cubicBezTo>
                    <a:pt x="167" y="48"/>
                    <a:pt x="132" y="72"/>
                    <a:pt x="108" y="120"/>
                  </a:cubicBezTo>
                  <a:lnTo>
                    <a:pt x="108" y="13"/>
                  </a:lnTo>
                  <a:lnTo>
                    <a:pt x="1" y="13"/>
                  </a:lnTo>
                  <a:lnTo>
                    <a:pt x="1" y="667"/>
                  </a:lnTo>
                  <a:lnTo>
                    <a:pt x="108" y="667"/>
                  </a:lnTo>
                  <a:lnTo>
                    <a:pt x="108" y="298"/>
                  </a:lnTo>
                  <a:cubicBezTo>
                    <a:pt x="108" y="239"/>
                    <a:pt x="132" y="179"/>
                    <a:pt x="156" y="144"/>
                  </a:cubicBezTo>
                  <a:cubicBezTo>
                    <a:pt x="191" y="108"/>
                    <a:pt x="239" y="96"/>
                    <a:pt x="298" y="96"/>
                  </a:cubicBezTo>
                  <a:cubicBezTo>
                    <a:pt x="346" y="96"/>
                    <a:pt x="382" y="108"/>
                    <a:pt x="406" y="132"/>
                  </a:cubicBezTo>
                  <a:cubicBezTo>
                    <a:pt x="429" y="167"/>
                    <a:pt x="441" y="215"/>
                    <a:pt x="441" y="274"/>
                  </a:cubicBezTo>
                  <a:lnTo>
                    <a:pt x="441" y="667"/>
                  </a:lnTo>
                  <a:lnTo>
                    <a:pt x="548" y="667"/>
                  </a:lnTo>
                  <a:lnTo>
                    <a:pt x="548" y="274"/>
                  </a:lnTo>
                  <a:cubicBezTo>
                    <a:pt x="548" y="179"/>
                    <a:pt x="525" y="120"/>
                    <a:pt x="489" y="72"/>
                  </a:cubicBezTo>
                  <a:cubicBezTo>
                    <a:pt x="453" y="24"/>
                    <a:pt x="39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5596644" y="1605677"/>
              <a:ext cx="20079" cy="26615"/>
            </a:xfrm>
            <a:custGeom>
              <a:avLst/>
              <a:gdLst/>
              <a:ahLst/>
              <a:cxnLst/>
              <a:rect l="l" t="t" r="r" b="b"/>
              <a:pathLst>
                <a:path w="513" h="680" extrusionOk="0">
                  <a:moveTo>
                    <a:pt x="334" y="1"/>
                  </a:moveTo>
                  <a:cubicBezTo>
                    <a:pt x="227" y="1"/>
                    <a:pt x="143" y="24"/>
                    <a:pt x="84" y="84"/>
                  </a:cubicBezTo>
                  <a:cubicBezTo>
                    <a:pt x="24" y="155"/>
                    <a:pt x="1" y="239"/>
                    <a:pt x="1" y="346"/>
                  </a:cubicBezTo>
                  <a:cubicBezTo>
                    <a:pt x="1" y="441"/>
                    <a:pt x="24" y="525"/>
                    <a:pt x="84" y="596"/>
                  </a:cubicBezTo>
                  <a:cubicBezTo>
                    <a:pt x="143" y="655"/>
                    <a:pt x="227" y="679"/>
                    <a:pt x="322" y="679"/>
                  </a:cubicBezTo>
                  <a:cubicBezTo>
                    <a:pt x="358" y="679"/>
                    <a:pt x="393" y="679"/>
                    <a:pt x="429" y="667"/>
                  </a:cubicBezTo>
                  <a:cubicBezTo>
                    <a:pt x="453" y="667"/>
                    <a:pt x="489" y="655"/>
                    <a:pt x="513" y="644"/>
                  </a:cubicBezTo>
                  <a:lnTo>
                    <a:pt x="513" y="548"/>
                  </a:lnTo>
                  <a:cubicBezTo>
                    <a:pt x="489" y="560"/>
                    <a:pt x="453" y="572"/>
                    <a:pt x="429" y="584"/>
                  </a:cubicBezTo>
                  <a:cubicBezTo>
                    <a:pt x="393" y="584"/>
                    <a:pt x="370" y="596"/>
                    <a:pt x="334" y="596"/>
                  </a:cubicBezTo>
                  <a:cubicBezTo>
                    <a:pt x="263" y="596"/>
                    <a:pt x="215" y="572"/>
                    <a:pt x="167" y="525"/>
                  </a:cubicBezTo>
                  <a:cubicBezTo>
                    <a:pt x="132" y="477"/>
                    <a:pt x="120" y="417"/>
                    <a:pt x="120" y="346"/>
                  </a:cubicBezTo>
                  <a:cubicBezTo>
                    <a:pt x="120" y="263"/>
                    <a:pt x="132" y="203"/>
                    <a:pt x="167" y="155"/>
                  </a:cubicBezTo>
                  <a:cubicBezTo>
                    <a:pt x="215" y="108"/>
                    <a:pt x="263" y="84"/>
                    <a:pt x="334" y="84"/>
                  </a:cubicBezTo>
                  <a:cubicBezTo>
                    <a:pt x="370" y="84"/>
                    <a:pt x="393" y="96"/>
                    <a:pt x="429" y="96"/>
                  </a:cubicBezTo>
                  <a:cubicBezTo>
                    <a:pt x="453" y="108"/>
                    <a:pt x="489" y="120"/>
                    <a:pt x="513" y="144"/>
                  </a:cubicBezTo>
                  <a:lnTo>
                    <a:pt x="513" y="36"/>
                  </a:lnTo>
                  <a:cubicBezTo>
                    <a:pt x="489" y="24"/>
                    <a:pt x="453" y="13"/>
                    <a:pt x="429" y="13"/>
                  </a:cubicBezTo>
                  <a:cubicBezTo>
                    <a:pt x="393" y="1"/>
                    <a:pt x="35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5622281" y="1605677"/>
              <a:ext cx="23327" cy="26615"/>
            </a:xfrm>
            <a:custGeom>
              <a:avLst/>
              <a:gdLst/>
              <a:ahLst/>
              <a:cxnLst/>
              <a:rect l="l" t="t" r="r" b="b"/>
              <a:pathLst>
                <a:path w="596" h="680" extrusionOk="0">
                  <a:moveTo>
                    <a:pt x="298" y="84"/>
                  </a:moveTo>
                  <a:cubicBezTo>
                    <a:pt x="358" y="84"/>
                    <a:pt x="405" y="108"/>
                    <a:pt x="441" y="155"/>
                  </a:cubicBezTo>
                  <a:cubicBezTo>
                    <a:pt x="477" y="203"/>
                    <a:pt x="489" y="263"/>
                    <a:pt x="489" y="346"/>
                  </a:cubicBezTo>
                  <a:cubicBezTo>
                    <a:pt x="489" y="417"/>
                    <a:pt x="477" y="477"/>
                    <a:pt x="441" y="525"/>
                  </a:cubicBezTo>
                  <a:cubicBezTo>
                    <a:pt x="405" y="572"/>
                    <a:pt x="358" y="596"/>
                    <a:pt x="298" y="596"/>
                  </a:cubicBezTo>
                  <a:cubicBezTo>
                    <a:pt x="239" y="596"/>
                    <a:pt x="203" y="572"/>
                    <a:pt x="167" y="525"/>
                  </a:cubicBezTo>
                  <a:cubicBezTo>
                    <a:pt x="131" y="477"/>
                    <a:pt x="119" y="417"/>
                    <a:pt x="119" y="346"/>
                  </a:cubicBezTo>
                  <a:cubicBezTo>
                    <a:pt x="119" y="263"/>
                    <a:pt x="131" y="203"/>
                    <a:pt x="167" y="155"/>
                  </a:cubicBezTo>
                  <a:cubicBezTo>
                    <a:pt x="203" y="108"/>
                    <a:pt x="250" y="84"/>
                    <a:pt x="298" y="84"/>
                  </a:cubicBezTo>
                  <a:close/>
                  <a:moveTo>
                    <a:pt x="298" y="1"/>
                  </a:moveTo>
                  <a:cubicBezTo>
                    <a:pt x="203" y="1"/>
                    <a:pt x="131" y="24"/>
                    <a:pt x="84" y="84"/>
                  </a:cubicBezTo>
                  <a:cubicBezTo>
                    <a:pt x="24" y="155"/>
                    <a:pt x="0" y="239"/>
                    <a:pt x="0" y="346"/>
                  </a:cubicBezTo>
                  <a:cubicBezTo>
                    <a:pt x="0" y="453"/>
                    <a:pt x="24" y="536"/>
                    <a:pt x="84" y="596"/>
                  </a:cubicBezTo>
                  <a:cubicBezTo>
                    <a:pt x="131" y="655"/>
                    <a:pt x="203" y="679"/>
                    <a:pt x="298" y="679"/>
                  </a:cubicBezTo>
                  <a:cubicBezTo>
                    <a:pt x="393" y="679"/>
                    <a:pt x="465" y="655"/>
                    <a:pt x="524" y="596"/>
                  </a:cubicBezTo>
                  <a:cubicBezTo>
                    <a:pt x="572" y="536"/>
                    <a:pt x="596" y="453"/>
                    <a:pt x="596" y="346"/>
                  </a:cubicBezTo>
                  <a:cubicBezTo>
                    <a:pt x="596" y="239"/>
                    <a:pt x="572" y="155"/>
                    <a:pt x="524" y="84"/>
                  </a:cubicBezTo>
                  <a:cubicBezTo>
                    <a:pt x="465" y="24"/>
                    <a:pt x="39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5652575" y="1605677"/>
              <a:ext cx="21449" cy="26146"/>
            </a:xfrm>
            <a:custGeom>
              <a:avLst/>
              <a:gdLst/>
              <a:ahLst/>
              <a:cxnLst/>
              <a:rect l="l" t="t" r="r" b="b"/>
              <a:pathLst>
                <a:path w="548" h="668" extrusionOk="0">
                  <a:moveTo>
                    <a:pt x="322" y="1"/>
                  </a:moveTo>
                  <a:cubicBezTo>
                    <a:pt x="274" y="1"/>
                    <a:pt x="238" y="13"/>
                    <a:pt x="203" y="24"/>
                  </a:cubicBezTo>
                  <a:cubicBezTo>
                    <a:pt x="167" y="48"/>
                    <a:pt x="131" y="72"/>
                    <a:pt x="107" y="120"/>
                  </a:cubicBezTo>
                  <a:lnTo>
                    <a:pt x="107" y="13"/>
                  </a:lnTo>
                  <a:lnTo>
                    <a:pt x="0" y="13"/>
                  </a:lnTo>
                  <a:lnTo>
                    <a:pt x="0" y="667"/>
                  </a:lnTo>
                  <a:lnTo>
                    <a:pt x="107" y="667"/>
                  </a:lnTo>
                  <a:lnTo>
                    <a:pt x="107" y="298"/>
                  </a:lnTo>
                  <a:cubicBezTo>
                    <a:pt x="107" y="239"/>
                    <a:pt x="131" y="179"/>
                    <a:pt x="155" y="144"/>
                  </a:cubicBezTo>
                  <a:cubicBezTo>
                    <a:pt x="191" y="108"/>
                    <a:pt x="238" y="96"/>
                    <a:pt x="298" y="96"/>
                  </a:cubicBezTo>
                  <a:cubicBezTo>
                    <a:pt x="346" y="96"/>
                    <a:pt x="381" y="108"/>
                    <a:pt x="405" y="132"/>
                  </a:cubicBezTo>
                  <a:cubicBezTo>
                    <a:pt x="429" y="167"/>
                    <a:pt x="441" y="215"/>
                    <a:pt x="441" y="274"/>
                  </a:cubicBezTo>
                  <a:lnTo>
                    <a:pt x="441" y="667"/>
                  </a:lnTo>
                  <a:lnTo>
                    <a:pt x="548" y="667"/>
                  </a:lnTo>
                  <a:lnTo>
                    <a:pt x="548" y="274"/>
                  </a:lnTo>
                  <a:cubicBezTo>
                    <a:pt x="548" y="179"/>
                    <a:pt x="524" y="120"/>
                    <a:pt x="488" y="72"/>
                  </a:cubicBezTo>
                  <a:cubicBezTo>
                    <a:pt x="453" y="24"/>
                    <a:pt x="393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5679112" y="1599140"/>
              <a:ext cx="15891" cy="32682"/>
            </a:xfrm>
            <a:custGeom>
              <a:avLst/>
              <a:gdLst/>
              <a:ahLst/>
              <a:cxnLst/>
              <a:rect l="l" t="t" r="r" b="b"/>
              <a:pathLst>
                <a:path w="406" h="835" extrusionOk="0">
                  <a:moveTo>
                    <a:pt x="84" y="1"/>
                  </a:moveTo>
                  <a:lnTo>
                    <a:pt x="84" y="180"/>
                  </a:lnTo>
                  <a:lnTo>
                    <a:pt x="1" y="180"/>
                  </a:lnTo>
                  <a:lnTo>
                    <a:pt x="1" y="263"/>
                  </a:lnTo>
                  <a:lnTo>
                    <a:pt x="84" y="263"/>
                  </a:lnTo>
                  <a:lnTo>
                    <a:pt x="84" y="620"/>
                  </a:lnTo>
                  <a:cubicBezTo>
                    <a:pt x="84" y="703"/>
                    <a:pt x="96" y="751"/>
                    <a:pt x="132" y="787"/>
                  </a:cubicBezTo>
                  <a:cubicBezTo>
                    <a:pt x="156" y="822"/>
                    <a:pt x="215" y="834"/>
                    <a:pt x="299" y="834"/>
                  </a:cubicBezTo>
                  <a:lnTo>
                    <a:pt x="406" y="834"/>
                  </a:lnTo>
                  <a:lnTo>
                    <a:pt x="406" y="739"/>
                  </a:lnTo>
                  <a:lnTo>
                    <a:pt x="299" y="739"/>
                  </a:lnTo>
                  <a:cubicBezTo>
                    <a:pt x="251" y="739"/>
                    <a:pt x="227" y="739"/>
                    <a:pt x="215" y="715"/>
                  </a:cubicBezTo>
                  <a:cubicBezTo>
                    <a:pt x="191" y="703"/>
                    <a:pt x="191" y="668"/>
                    <a:pt x="191" y="620"/>
                  </a:cubicBezTo>
                  <a:lnTo>
                    <a:pt x="191" y="263"/>
                  </a:lnTo>
                  <a:lnTo>
                    <a:pt x="406" y="263"/>
                  </a:lnTo>
                  <a:lnTo>
                    <a:pt x="406" y="180"/>
                  </a:lnTo>
                  <a:lnTo>
                    <a:pt x="191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700561" y="1605677"/>
              <a:ext cx="14951" cy="26146"/>
            </a:xfrm>
            <a:custGeom>
              <a:avLst/>
              <a:gdLst/>
              <a:ahLst/>
              <a:cxnLst/>
              <a:rect l="l" t="t" r="r" b="b"/>
              <a:pathLst>
                <a:path w="382" h="668" extrusionOk="0">
                  <a:moveTo>
                    <a:pt x="322" y="1"/>
                  </a:moveTo>
                  <a:cubicBezTo>
                    <a:pt x="275" y="1"/>
                    <a:pt x="227" y="13"/>
                    <a:pt x="191" y="24"/>
                  </a:cubicBezTo>
                  <a:cubicBezTo>
                    <a:pt x="155" y="48"/>
                    <a:pt x="132" y="72"/>
                    <a:pt x="108" y="120"/>
                  </a:cubicBezTo>
                  <a:lnTo>
                    <a:pt x="108" y="13"/>
                  </a:lnTo>
                  <a:lnTo>
                    <a:pt x="1" y="13"/>
                  </a:lnTo>
                  <a:lnTo>
                    <a:pt x="1" y="667"/>
                  </a:lnTo>
                  <a:lnTo>
                    <a:pt x="108" y="667"/>
                  </a:lnTo>
                  <a:lnTo>
                    <a:pt x="108" y="322"/>
                  </a:lnTo>
                  <a:cubicBezTo>
                    <a:pt x="108" y="251"/>
                    <a:pt x="120" y="191"/>
                    <a:pt x="155" y="155"/>
                  </a:cubicBezTo>
                  <a:cubicBezTo>
                    <a:pt x="191" y="108"/>
                    <a:pt x="239" y="96"/>
                    <a:pt x="298" y="96"/>
                  </a:cubicBezTo>
                  <a:lnTo>
                    <a:pt x="346" y="96"/>
                  </a:lnTo>
                  <a:cubicBezTo>
                    <a:pt x="358" y="108"/>
                    <a:pt x="370" y="108"/>
                    <a:pt x="382" y="120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716882" y="1605677"/>
              <a:ext cx="23797" cy="26615"/>
            </a:xfrm>
            <a:custGeom>
              <a:avLst/>
              <a:gdLst/>
              <a:ahLst/>
              <a:cxnLst/>
              <a:rect l="l" t="t" r="r" b="b"/>
              <a:pathLst>
                <a:path w="608" h="680" extrusionOk="0">
                  <a:moveTo>
                    <a:pt x="310" y="84"/>
                  </a:moveTo>
                  <a:cubicBezTo>
                    <a:pt x="358" y="84"/>
                    <a:pt x="405" y="108"/>
                    <a:pt x="441" y="155"/>
                  </a:cubicBezTo>
                  <a:cubicBezTo>
                    <a:pt x="477" y="203"/>
                    <a:pt x="489" y="263"/>
                    <a:pt x="489" y="346"/>
                  </a:cubicBezTo>
                  <a:cubicBezTo>
                    <a:pt x="489" y="417"/>
                    <a:pt x="477" y="477"/>
                    <a:pt x="441" y="525"/>
                  </a:cubicBezTo>
                  <a:cubicBezTo>
                    <a:pt x="405" y="572"/>
                    <a:pt x="358" y="596"/>
                    <a:pt x="310" y="596"/>
                  </a:cubicBezTo>
                  <a:cubicBezTo>
                    <a:pt x="250" y="596"/>
                    <a:pt x="203" y="572"/>
                    <a:pt x="167" y="525"/>
                  </a:cubicBezTo>
                  <a:cubicBezTo>
                    <a:pt x="131" y="477"/>
                    <a:pt x="119" y="417"/>
                    <a:pt x="119" y="346"/>
                  </a:cubicBezTo>
                  <a:cubicBezTo>
                    <a:pt x="119" y="263"/>
                    <a:pt x="131" y="203"/>
                    <a:pt x="167" y="155"/>
                  </a:cubicBezTo>
                  <a:cubicBezTo>
                    <a:pt x="203" y="108"/>
                    <a:pt x="250" y="84"/>
                    <a:pt x="310" y="84"/>
                  </a:cubicBezTo>
                  <a:close/>
                  <a:moveTo>
                    <a:pt x="310" y="1"/>
                  </a:moveTo>
                  <a:cubicBezTo>
                    <a:pt x="215" y="1"/>
                    <a:pt x="143" y="24"/>
                    <a:pt x="84" y="84"/>
                  </a:cubicBezTo>
                  <a:cubicBezTo>
                    <a:pt x="36" y="155"/>
                    <a:pt x="0" y="239"/>
                    <a:pt x="0" y="346"/>
                  </a:cubicBezTo>
                  <a:cubicBezTo>
                    <a:pt x="0" y="453"/>
                    <a:pt x="36" y="536"/>
                    <a:pt x="84" y="596"/>
                  </a:cubicBezTo>
                  <a:cubicBezTo>
                    <a:pt x="143" y="655"/>
                    <a:pt x="215" y="679"/>
                    <a:pt x="310" y="679"/>
                  </a:cubicBezTo>
                  <a:cubicBezTo>
                    <a:pt x="393" y="679"/>
                    <a:pt x="477" y="655"/>
                    <a:pt x="524" y="596"/>
                  </a:cubicBezTo>
                  <a:cubicBezTo>
                    <a:pt x="572" y="536"/>
                    <a:pt x="608" y="453"/>
                    <a:pt x="608" y="346"/>
                  </a:cubicBezTo>
                  <a:cubicBezTo>
                    <a:pt x="608" y="239"/>
                    <a:pt x="572" y="155"/>
                    <a:pt x="524" y="84"/>
                  </a:cubicBezTo>
                  <a:cubicBezTo>
                    <a:pt x="477" y="24"/>
                    <a:pt x="393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5747646" y="1596361"/>
              <a:ext cx="4227" cy="35461"/>
            </a:xfrm>
            <a:custGeom>
              <a:avLst/>
              <a:gdLst/>
              <a:ahLst/>
              <a:cxnLst/>
              <a:rect l="l" t="t" r="r" b="b"/>
              <a:pathLst>
                <a:path w="108" h="906" extrusionOk="0">
                  <a:moveTo>
                    <a:pt x="0" y="1"/>
                  </a:moveTo>
                  <a:lnTo>
                    <a:pt x="0" y="905"/>
                  </a:lnTo>
                  <a:lnTo>
                    <a:pt x="107" y="90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5689367" y="1458902"/>
              <a:ext cx="63916" cy="33582"/>
            </a:xfrm>
            <a:custGeom>
              <a:avLst/>
              <a:gdLst/>
              <a:ahLst/>
              <a:cxnLst/>
              <a:rect l="l" t="t" r="r" b="b"/>
              <a:pathLst>
                <a:path w="1633" h="858" fill="none" extrusionOk="0">
                  <a:moveTo>
                    <a:pt x="1632" y="857"/>
                  </a:moveTo>
                  <a:lnTo>
                    <a:pt x="822" y="0"/>
                  </a:lnTo>
                  <a:lnTo>
                    <a:pt x="1" y="857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5716413" y="1179755"/>
              <a:ext cx="33112" cy="64346"/>
            </a:xfrm>
            <a:custGeom>
              <a:avLst/>
              <a:gdLst/>
              <a:ahLst/>
              <a:cxnLst/>
              <a:rect l="l" t="t" r="r" b="b"/>
              <a:pathLst>
                <a:path w="846" h="1644" fill="none" extrusionOk="0">
                  <a:moveTo>
                    <a:pt x="0" y="1643"/>
                  </a:moveTo>
                  <a:lnTo>
                    <a:pt x="846" y="822"/>
                  </a:ln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5716413" y="1272478"/>
              <a:ext cx="33112" cy="63876"/>
            </a:xfrm>
            <a:custGeom>
              <a:avLst/>
              <a:gdLst/>
              <a:ahLst/>
              <a:cxnLst/>
              <a:rect l="l" t="t" r="r" b="b"/>
              <a:pathLst>
                <a:path w="846" h="1632" fill="none" extrusionOk="0">
                  <a:moveTo>
                    <a:pt x="846" y="1"/>
                  </a:moveTo>
                  <a:lnTo>
                    <a:pt x="0" y="822"/>
                  </a:lnTo>
                  <a:lnTo>
                    <a:pt x="846" y="1632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179814" y="3782407"/>
            <a:ext cx="2310556" cy="1090842"/>
            <a:chOff x="751543" y="2718975"/>
            <a:chExt cx="1444188" cy="681819"/>
          </a:xfrm>
        </p:grpSpPr>
        <p:sp>
          <p:nvSpPr>
            <p:cNvPr id="142" name="Google Shape;142;p7"/>
            <p:cNvSpPr/>
            <p:nvPr/>
          </p:nvSpPr>
          <p:spPr>
            <a:xfrm>
              <a:off x="799998" y="2731578"/>
              <a:ext cx="1382699" cy="646828"/>
            </a:xfrm>
            <a:custGeom>
              <a:avLst/>
              <a:gdLst/>
              <a:ahLst/>
              <a:cxnLst/>
              <a:rect l="l" t="t" r="r" b="b"/>
              <a:pathLst>
                <a:path w="35327" h="16526" fill="none" extrusionOk="0">
                  <a:moveTo>
                    <a:pt x="298" y="0"/>
                  </a:moveTo>
                  <a:lnTo>
                    <a:pt x="298" y="11287"/>
                  </a:lnTo>
                  <a:cubicBezTo>
                    <a:pt x="298" y="11287"/>
                    <a:pt x="1" y="16526"/>
                    <a:pt x="6835" y="16526"/>
                  </a:cubicBezTo>
                  <a:lnTo>
                    <a:pt x="35326" y="1652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798589" y="2718975"/>
              <a:ext cx="25206" cy="24736"/>
            </a:xfrm>
            <a:custGeom>
              <a:avLst/>
              <a:gdLst/>
              <a:ahLst/>
              <a:cxnLst/>
              <a:rect l="l" t="t" r="r" b="b"/>
              <a:pathLst>
                <a:path w="644" h="632" extrusionOk="0">
                  <a:moveTo>
                    <a:pt x="1" y="1"/>
                  </a:moveTo>
                  <a:lnTo>
                    <a:pt x="1" y="632"/>
                  </a:lnTo>
                  <a:lnTo>
                    <a:pt x="644" y="63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98589" y="3163096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049790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2170524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772522" y="3378366"/>
              <a:ext cx="336017" cy="39"/>
            </a:xfrm>
            <a:custGeom>
              <a:avLst/>
              <a:gdLst/>
              <a:ahLst/>
              <a:cxnLst/>
              <a:rect l="l" t="t" r="r" b="b"/>
              <a:pathLst>
                <a:path w="8585" h="1" fill="none" extrusionOk="0">
                  <a:moveTo>
                    <a:pt x="8584" y="1"/>
                  </a:moveTo>
                  <a:lnTo>
                    <a:pt x="0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751543" y="3356487"/>
              <a:ext cx="44306" cy="44306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19" y="262"/>
                    <a:pt x="869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7"/>
          <p:cNvGrpSpPr/>
          <p:nvPr/>
        </p:nvGrpSpPr>
        <p:grpSpPr>
          <a:xfrm>
            <a:off x="8821689" y="76202"/>
            <a:ext cx="246104" cy="246125"/>
            <a:chOff x="821447" y="1650414"/>
            <a:chExt cx="221376" cy="221415"/>
          </a:xfrm>
        </p:grpSpPr>
        <p:sp>
          <p:nvSpPr>
            <p:cNvPr id="150" name="Google Shape;150;p7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"/>
          </p:nvPr>
        </p:nvSpPr>
        <p:spPr>
          <a:xfrm>
            <a:off x="720000" y="2285393"/>
            <a:ext cx="236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2"/>
          </p:nvPr>
        </p:nvSpPr>
        <p:spPr>
          <a:xfrm>
            <a:off x="3408620" y="2285393"/>
            <a:ext cx="236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3"/>
          </p:nvPr>
        </p:nvSpPr>
        <p:spPr>
          <a:xfrm>
            <a:off x="720000" y="4018575"/>
            <a:ext cx="236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4"/>
          </p:nvPr>
        </p:nvSpPr>
        <p:spPr>
          <a:xfrm>
            <a:off x="3408620" y="4018575"/>
            <a:ext cx="236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5"/>
          </p:nvPr>
        </p:nvSpPr>
        <p:spPr>
          <a:xfrm>
            <a:off x="6118547" y="2285393"/>
            <a:ext cx="236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6"/>
          </p:nvPr>
        </p:nvSpPr>
        <p:spPr>
          <a:xfrm>
            <a:off x="6118547" y="4018575"/>
            <a:ext cx="236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1332020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6461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9" hasCustomPrompt="1"/>
          </p:nvPr>
        </p:nvSpPr>
        <p:spPr>
          <a:xfrm>
            <a:off x="3484820" y="1332020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84820" y="306461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94749" y="1332020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94749" y="306461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6"/>
          </p:nvPr>
        </p:nvSpPr>
        <p:spPr>
          <a:xfrm>
            <a:off x="720000" y="1877312"/>
            <a:ext cx="236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7"/>
          </p:nvPr>
        </p:nvSpPr>
        <p:spPr>
          <a:xfrm>
            <a:off x="3408620" y="1877312"/>
            <a:ext cx="236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8"/>
          </p:nvPr>
        </p:nvSpPr>
        <p:spPr>
          <a:xfrm>
            <a:off x="6118547" y="1877312"/>
            <a:ext cx="236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9"/>
          </p:nvPr>
        </p:nvSpPr>
        <p:spPr>
          <a:xfrm>
            <a:off x="720000" y="3609975"/>
            <a:ext cx="236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20"/>
          </p:nvPr>
        </p:nvSpPr>
        <p:spPr>
          <a:xfrm>
            <a:off x="3408620" y="3609975"/>
            <a:ext cx="236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21"/>
          </p:nvPr>
        </p:nvSpPr>
        <p:spPr>
          <a:xfrm>
            <a:off x="6118547" y="3609975"/>
            <a:ext cx="236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4" name="Google Shape;224;p13"/>
          <p:cNvGrpSpPr/>
          <p:nvPr/>
        </p:nvGrpSpPr>
        <p:grpSpPr>
          <a:xfrm>
            <a:off x="6974163" y="62205"/>
            <a:ext cx="1562747" cy="497391"/>
            <a:chOff x="2376988" y="575316"/>
            <a:chExt cx="976778" cy="310889"/>
          </a:xfrm>
        </p:grpSpPr>
        <p:sp>
          <p:nvSpPr>
            <p:cNvPr id="225" name="Google Shape;225;p13"/>
            <p:cNvSpPr/>
            <p:nvPr/>
          </p:nvSpPr>
          <p:spPr>
            <a:xfrm>
              <a:off x="2401685" y="575316"/>
              <a:ext cx="444591" cy="136599"/>
            </a:xfrm>
            <a:custGeom>
              <a:avLst/>
              <a:gdLst/>
              <a:ahLst/>
              <a:cxnLst/>
              <a:rect l="l" t="t" r="r" b="b"/>
              <a:pathLst>
                <a:path w="11359" h="3490" extrusionOk="0">
                  <a:moveTo>
                    <a:pt x="5763" y="1"/>
                  </a:moveTo>
                  <a:lnTo>
                    <a:pt x="5763" y="144"/>
                  </a:lnTo>
                  <a:lnTo>
                    <a:pt x="5811" y="144"/>
                  </a:lnTo>
                  <a:cubicBezTo>
                    <a:pt x="5942" y="144"/>
                    <a:pt x="6073" y="144"/>
                    <a:pt x="6215" y="156"/>
                  </a:cubicBezTo>
                  <a:lnTo>
                    <a:pt x="6227" y="13"/>
                  </a:lnTo>
                  <a:cubicBezTo>
                    <a:pt x="6073" y="1"/>
                    <a:pt x="5942" y="1"/>
                    <a:pt x="5811" y="1"/>
                  </a:cubicBezTo>
                  <a:close/>
                  <a:moveTo>
                    <a:pt x="5322" y="13"/>
                  </a:moveTo>
                  <a:lnTo>
                    <a:pt x="4870" y="60"/>
                  </a:lnTo>
                  <a:lnTo>
                    <a:pt x="4882" y="203"/>
                  </a:lnTo>
                  <a:cubicBezTo>
                    <a:pt x="5037" y="191"/>
                    <a:pt x="5180" y="180"/>
                    <a:pt x="5322" y="156"/>
                  </a:cubicBezTo>
                  <a:lnTo>
                    <a:pt x="5322" y="13"/>
                  </a:lnTo>
                  <a:close/>
                  <a:moveTo>
                    <a:pt x="6668" y="60"/>
                  </a:moveTo>
                  <a:lnTo>
                    <a:pt x="6656" y="203"/>
                  </a:lnTo>
                  <a:cubicBezTo>
                    <a:pt x="6811" y="215"/>
                    <a:pt x="6954" y="251"/>
                    <a:pt x="7085" y="275"/>
                  </a:cubicBezTo>
                  <a:lnTo>
                    <a:pt x="7120" y="132"/>
                  </a:lnTo>
                  <a:cubicBezTo>
                    <a:pt x="6965" y="96"/>
                    <a:pt x="6823" y="72"/>
                    <a:pt x="6668" y="60"/>
                  </a:cubicBezTo>
                  <a:close/>
                  <a:moveTo>
                    <a:pt x="4429" y="144"/>
                  </a:moveTo>
                  <a:cubicBezTo>
                    <a:pt x="4275" y="180"/>
                    <a:pt x="4132" y="215"/>
                    <a:pt x="3977" y="251"/>
                  </a:cubicBezTo>
                  <a:lnTo>
                    <a:pt x="4025" y="394"/>
                  </a:lnTo>
                  <a:cubicBezTo>
                    <a:pt x="4156" y="346"/>
                    <a:pt x="4310" y="322"/>
                    <a:pt x="4453" y="299"/>
                  </a:cubicBezTo>
                  <a:lnTo>
                    <a:pt x="4429" y="144"/>
                  </a:lnTo>
                  <a:close/>
                  <a:moveTo>
                    <a:pt x="7549" y="239"/>
                  </a:moveTo>
                  <a:lnTo>
                    <a:pt x="7501" y="382"/>
                  </a:lnTo>
                  <a:cubicBezTo>
                    <a:pt x="7656" y="430"/>
                    <a:pt x="7787" y="477"/>
                    <a:pt x="7918" y="513"/>
                  </a:cubicBezTo>
                  <a:lnTo>
                    <a:pt x="7966" y="382"/>
                  </a:lnTo>
                  <a:cubicBezTo>
                    <a:pt x="7847" y="311"/>
                    <a:pt x="7704" y="263"/>
                    <a:pt x="7549" y="239"/>
                  </a:cubicBezTo>
                  <a:close/>
                  <a:moveTo>
                    <a:pt x="3560" y="394"/>
                  </a:moveTo>
                  <a:cubicBezTo>
                    <a:pt x="3417" y="441"/>
                    <a:pt x="3275" y="501"/>
                    <a:pt x="3144" y="561"/>
                  </a:cubicBezTo>
                  <a:lnTo>
                    <a:pt x="3203" y="692"/>
                  </a:lnTo>
                  <a:cubicBezTo>
                    <a:pt x="3334" y="632"/>
                    <a:pt x="3477" y="572"/>
                    <a:pt x="3620" y="537"/>
                  </a:cubicBezTo>
                  <a:lnTo>
                    <a:pt x="3560" y="394"/>
                  </a:lnTo>
                  <a:close/>
                  <a:moveTo>
                    <a:pt x="8394" y="537"/>
                  </a:moveTo>
                  <a:lnTo>
                    <a:pt x="8335" y="668"/>
                  </a:lnTo>
                  <a:cubicBezTo>
                    <a:pt x="8478" y="727"/>
                    <a:pt x="8609" y="787"/>
                    <a:pt x="8740" y="858"/>
                  </a:cubicBezTo>
                  <a:lnTo>
                    <a:pt x="8799" y="727"/>
                  </a:lnTo>
                  <a:cubicBezTo>
                    <a:pt x="8680" y="656"/>
                    <a:pt x="8549" y="596"/>
                    <a:pt x="8394" y="537"/>
                  </a:cubicBezTo>
                  <a:close/>
                  <a:moveTo>
                    <a:pt x="2727" y="751"/>
                  </a:moveTo>
                  <a:cubicBezTo>
                    <a:pt x="2596" y="834"/>
                    <a:pt x="2465" y="906"/>
                    <a:pt x="2346" y="977"/>
                  </a:cubicBezTo>
                  <a:lnTo>
                    <a:pt x="2417" y="1108"/>
                  </a:lnTo>
                  <a:cubicBezTo>
                    <a:pt x="2548" y="1037"/>
                    <a:pt x="2667" y="965"/>
                    <a:pt x="2798" y="894"/>
                  </a:cubicBezTo>
                  <a:lnTo>
                    <a:pt x="2727" y="751"/>
                  </a:lnTo>
                  <a:close/>
                  <a:moveTo>
                    <a:pt x="9204" y="930"/>
                  </a:moveTo>
                  <a:lnTo>
                    <a:pt x="9132" y="1073"/>
                  </a:lnTo>
                  <a:cubicBezTo>
                    <a:pt x="9251" y="1144"/>
                    <a:pt x="9382" y="1215"/>
                    <a:pt x="9502" y="1311"/>
                  </a:cubicBezTo>
                  <a:lnTo>
                    <a:pt x="9585" y="1192"/>
                  </a:lnTo>
                  <a:cubicBezTo>
                    <a:pt x="9466" y="1096"/>
                    <a:pt x="9335" y="1013"/>
                    <a:pt x="9204" y="930"/>
                  </a:cubicBezTo>
                  <a:close/>
                  <a:moveTo>
                    <a:pt x="1965" y="1227"/>
                  </a:moveTo>
                  <a:cubicBezTo>
                    <a:pt x="1846" y="1323"/>
                    <a:pt x="1727" y="1406"/>
                    <a:pt x="1608" y="1513"/>
                  </a:cubicBezTo>
                  <a:lnTo>
                    <a:pt x="1703" y="1632"/>
                  </a:lnTo>
                  <a:cubicBezTo>
                    <a:pt x="1822" y="1549"/>
                    <a:pt x="1929" y="1454"/>
                    <a:pt x="2060" y="1370"/>
                  </a:cubicBezTo>
                  <a:lnTo>
                    <a:pt x="1965" y="1227"/>
                  </a:lnTo>
                  <a:close/>
                  <a:moveTo>
                    <a:pt x="9942" y="1454"/>
                  </a:moveTo>
                  <a:lnTo>
                    <a:pt x="9859" y="1573"/>
                  </a:lnTo>
                  <a:cubicBezTo>
                    <a:pt x="9978" y="1668"/>
                    <a:pt x="10085" y="1763"/>
                    <a:pt x="10180" y="1858"/>
                  </a:cubicBezTo>
                  <a:lnTo>
                    <a:pt x="10287" y="1751"/>
                  </a:lnTo>
                  <a:cubicBezTo>
                    <a:pt x="10180" y="1644"/>
                    <a:pt x="10061" y="1549"/>
                    <a:pt x="9942" y="1454"/>
                  </a:cubicBezTo>
                  <a:close/>
                  <a:moveTo>
                    <a:pt x="1274" y="1811"/>
                  </a:moveTo>
                  <a:cubicBezTo>
                    <a:pt x="1167" y="1918"/>
                    <a:pt x="1048" y="2025"/>
                    <a:pt x="953" y="2132"/>
                  </a:cubicBezTo>
                  <a:lnTo>
                    <a:pt x="1060" y="2239"/>
                  </a:lnTo>
                  <a:lnTo>
                    <a:pt x="1370" y="1930"/>
                  </a:lnTo>
                  <a:lnTo>
                    <a:pt x="1274" y="1811"/>
                  </a:lnTo>
                  <a:close/>
                  <a:moveTo>
                    <a:pt x="10621" y="2061"/>
                  </a:moveTo>
                  <a:lnTo>
                    <a:pt x="10514" y="2168"/>
                  </a:lnTo>
                  <a:cubicBezTo>
                    <a:pt x="10621" y="2275"/>
                    <a:pt x="10704" y="2394"/>
                    <a:pt x="10811" y="2501"/>
                  </a:cubicBezTo>
                  <a:lnTo>
                    <a:pt x="10930" y="2406"/>
                  </a:lnTo>
                  <a:cubicBezTo>
                    <a:pt x="10811" y="2287"/>
                    <a:pt x="10716" y="2180"/>
                    <a:pt x="10621" y="2061"/>
                  </a:cubicBezTo>
                  <a:close/>
                  <a:moveTo>
                    <a:pt x="655" y="2466"/>
                  </a:moveTo>
                  <a:lnTo>
                    <a:pt x="393" y="2823"/>
                  </a:lnTo>
                  <a:lnTo>
                    <a:pt x="512" y="2918"/>
                  </a:lnTo>
                  <a:lnTo>
                    <a:pt x="774" y="2561"/>
                  </a:lnTo>
                  <a:lnTo>
                    <a:pt x="655" y="2466"/>
                  </a:lnTo>
                  <a:close/>
                  <a:moveTo>
                    <a:pt x="11192" y="2763"/>
                  </a:moveTo>
                  <a:lnTo>
                    <a:pt x="11073" y="2858"/>
                  </a:lnTo>
                  <a:cubicBezTo>
                    <a:pt x="11097" y="2882"/>
                    <a:pt x="11121" y="2918"/>
                    <a:pt x="11133" y="2942"/>
                  </a:cubicBezTo>
                  <a:cubicBezTo>
                    <a:pt x="11168" y="2989"/>
                    <a:pt x="11192" y="3025"/>
                    <a:pt x="11228" y="3061"/>
                  </a:cubicBezTo>
                  <a:cubicBezTo>
                    <a:pt x="11276" y="3037"/>
                    <a:pt x="11311" y="3001"/>
                    <a:pt x="11359" y="2989"/>
                  </a:cubicBezTo>
                  <a:cubicBezTo>
                    <a:pt x="11299" y="2942"/>
                    <a:pt x="11276" y="2894"/>
                    <a:pt x="11252" y="2858"/>
                  </a:cubicBezTo>
                  <a:cubicBezTo>
                    <a:pt x="11240" y="2823"/>
                    <a:pt x="11216" y="2799"/>
                    <a:pt x="11192" y="2763"/>
                  </a:cubicBezTo>
                  <a:close/>
                  <a:moveTo>
                    <a:pt x="143" y="3216"/>
                  </a:moveTo>
                  <a:cubicBezTo>
                    <a:pt x="119" y="3239"/>
                    <a:pt x="96" y="3287"/>
                    <a:pt x="84" y="3311"/>
                  </a:cubicBezTo>
                  <a:cubicBezTo>
                    <a:pt x="48" y="3359"/>
                    <a:pt x="24" y="3406"/>
                    <a:pt x="0" y="3454"/>
                  </a:cubicBezTo>
                  <a:cubicBezTo>
                    <a:pt x="60" y="3454"/>
                    <a:pt x="107" y="3466"/>
                    <a:pt x="155" y="3489"/>
                  </a:cubicBezTo>
                  <a:cubicBezTo>
                    <a:pt x="179" y="3454"/>
                    <a:pt x="203" y="3406"/>
                    <a:pt x="227" y="3359"/>
                  </a:cubicBezTo>
                  <a:cubicBezTo>
                    <a:pt x="238" y="3335"/>
                    <a:pt x="262" y="3299"/>
                    <a:pt x="274" y="3287"/>
                  </a:cubicBezTo>
                  <a:lnTo>
                    <a:pt x="143" y="3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2877001" y="741700"/>
              <a:ext cx="451128" cy="144505"/>
            </a:xfrm>
            <a:custGeom>
              <a:avLst/>
              <a:gdLst/>
              <a:ahLst/>
              <a:cxnLst/>
              <a:rect l="l" t="t" r="r" b="b"/>
              <a:pathLst>
                <a:path w="11526" h="3692" extrusionOk="0">
                  <a:moveTo>
                    <a:pt x="11347" y="0"/>
                  </a:moveTo>
                  <a:cubicBezTo>
                    <a:pt x="11324" y="48"/>
                    <a:pt x="11312" y="84"/>
                    <a:pt x="11288" y="131"/>
                  </a:cubicBezTo>
                  <a:cubicBezTo>
                    <a:pt x="10169" y="2203"/>
                    <a:pt x="7978" y="3525"/>
                    <a:pt x="5597" y="3525"/>
                  </a:cubicBezTo>
                  <a:cubicBezTo>
                    <a:pt x="3406" y="3525"/>
                    <a:pt x="1382" y="2429"/>
                    <a:pt x="215" y="632"/>
                  </a:cubicBezTo>
                  <a:cubicBezTo>
                    <a:pt x="179" y="596"/>
                    <a:pt x="167" y="548"/>
                    <a:pt x="132" y="501"/>
                  </a:cubicBezTo>
                  <a:cubicBezTo>
                    <a:pt x="96" y="524"/>
                    <a:pt x="48" y="548"/>
                    <a:pt x="1" y="560"/>
                  </a:cubicBezTo>
                  <a:lnTo>
                    <a:pt x="96" y="703"/>
                  </a:lnTo>
                  <a:cubicBezTo>
                    <a:pt x="1298" y="2548"/>
                    <a:pt x="3370" y="3691"/>
                    <a:pt x="5609" y="3691"/>
                  </a:cubicBezTo>
                  <a:cubicBezTo>
                    <a:pt x="8073" y="3691"/>
                    <a:pt x="10300" y="2334"/>
                    <a:pt x="11443" y="191"/>
                  </a:cubicBezTo>
                  <a:cubicBezTo>
                    <a:pt x="11478" y="155"/>
                    <a:pt x="11502" y="108"/>
                    <a:pt x="11526" y="60"/>
                  </a:cubicBezTo>
                  <a:cubicBezTo>
                    <a:pt x="11466" y="48"/>
                    <a:pt x="11419" y="36"/>
                    <a:pt x="1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818291" y="681581"/>
              <a:ext cx="90922" cy="90922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32" y="167"/>
                  </a:moveTo>
                  <a:cubicBezTo>
                    <a:pt x="1679" y="167"/>
                    <a:pt x="2144" y="620"/>
                    <a:pt x="2144" y="1179"/>
                  </a:cubicBezTo>
                  <a:cubicBezTo>
                    <a:pt x="2144" y="1536"/>
                    <a:pt x="1953" y="1870"/>
                    <a:pt x="1644" y="2048"/>
                  </a:cubicBezTo>
                  <a:cubicBezTo>
                    <a:pt x="1596" y="2072"/>
                    <a:pt x="1548" y="2084"/>
                    <a:pt x="1501" y="2108"/>
                  </a:cubicBezTo>
                  <a:cubicBezTo>
                    <a:pt x="1382" y="2144"/>
                    <a:pt x="1263" y="2179"/>
                    <a:pt x="1132" y="2179"/>
                  </a:cubicBezTo>
                  <a:cubicBezTo>
                    <a:pt x="584" y="2179"/>
                    <a:pt x="120" y="1727"/>
                    <a:pt x="120" y="1167"/>
                  </a:cubicBezTo>
                  <a:cubicBezTo>
                    <a:pt x="120" y="822"/>
                    <a:pt x="286" y="524"/>
                    <a:pt x="548" y="346"/>
                  </a:cubicBezTo>
                  <a:cubicBezTo>
                    <a:pt x="596" y="322"/>
                    <a:pt x="643" y="286"/>
                    <a:pt x="691" y="274"/>
                  </a:cubicBezTo>
                  <a:cubicBezTo>
                    <a:pt x="822" y="203"/>
                    <a:pt x="989" y="167"/>
                    <a:pt x="1132" y="167"/>
                  </a:cubicBezTo>
                  <a:close/>
                  <a:moveTo>
                    <a:pt x="1144" y="1"/>
                  </a:moveTo>
                  <a:cubicBezTo>
                    <a:pt x="953" y="1"/>
                    <a:pt x="774" y="48"/>
                    <a:pt x="608" y="143"/>
                  </a:cubicBezTo>
                  <a:cubicBezTo>
                    <a:pt x="572" y="167"/>
                    <a:pt x="524" y="179"/>
                    <a:pt x="489" y="215"/>
                  </a:cubicBezTo>
                  <a:cubicBezTo>
                    <a:pt x="191" y="417"/>
                    <a:pt x="1" y="763"/>
                    <a:pt x="1" y="1167"/>
                  </a:cubicBezTo>
                  <a:cubicBezTo>
                    <a:pt x="1" y="1810"/>
                    <a:pt x="524" y="2322"/>
                    <a:pt x="1167" y="2322"/>
                  </a:cubicBezTo>
                  <a:cubicBezTo>
                    <a:pt x="1322" y="2322"/>
                    <a:pt x="1477" y="2298"/>
                    <a:pt x="1608" y="2239"/>
                  </a:cubicBezTo>
                  <a:cubicBezTo>
                    <a:pt x="1655" y="2227"/>
                    <a:pt x="1703" y="2191"/>
                    <a:pt x="1739" y="2168"/>
                  </a:cubicBezTo>
                  <a:cubicBezTo>
                    <a:pt x="2084" y="1953"/>
                    <a:pt x="2322" y="1584"/>
                    <a:pt x="2322" y="1167"/>
                  </a:cubicBezTo>
                  <a:cubicBezTo>
                    <a:pt x="2298" y="524"/>
                    <a:pt x="1786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2376988" y="704400"/>
              <a:ext cx="45716" cy="45716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619" y="156"/>
                  </a:moveTo>
                  <a:cubicBezTo>
                    <a:pt x="667" y="156"/>
                    <a:pt x="727" y="168"/>
                    <a:pt x="774" y="191"/>
                  </a:cubicBezTo>
                  <a:cubicBezTo>
                    <a:pt x="917" y="275"/>
                    <a:pt x="1012" y="418"/>
                    <a:pt x="1012" y="584"/>
                  </a:cubicBezTo>
                  <a:cubicBezTo>
                    <a:pt x="1024" y="823"/>
                    <a:pt x="834" y="1013"/>
                    <a:pt x="572" y="1013"/>
                  </a:cubicBezTo>
                  <a:cubicBezTo>
                    <a:pt x="334" y="1013"/>
                    <a:pt x="143" y="823"/>
                    <a:pt x="143" y="584"/>
                  </a:cubicBezTo>
                  <a:cubicBezTo>
                    <a:pt x="143" y="346"/>
                    <a:pt x="334" y="156"/>
                    <a:pt x="572" y="156"/>
                  </a:cubicBezTo>
                  <a:close/>
                  <a:moveTo>
                    <a:pt x="572" y="1"/>
                  </a:moveTo>
                  <a:cubicBezTo>
                    <a:pt x="250" y="1"/>
                    <a:pt x="0" y="275"/>
                    <a:pt x="0" y="584"/>
                  </a:cubicBezTo>
                  <a:cubicBezTo>
                    <a:pt x="0" y="906"/>
                    <a:pt x="262" y="1168"/>
                    <a:pt x="572" y="1168"/>
                  </a:cubicBezTo>
                  <a:cubicBezTo>
                    <a:pt x="905" y="1168"/>
                    <a:pt x="1155" y="894"/>
                    <a:pt x="1155" y="584"/>
                  </a:cubicBezTo>
                  <a:cubicBezTo>
                    <a:pt x="1167" y="358"/>
                    <a:pt x="1036" y="168"/>
                    <a:pt x="858" y="61"/>
                  </a:cubicBezTo>
                  <a:cubicBezTo>
                    <a:pt x="810" y="37"/>
                    <a:pt x="774" y="13"/>
                    <a:pt x="715" y="13"/>
                  </a:cubicBezTo>
                  <a:cubicBezTo>
                    <a:pt x="667" y="1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308050" y="704400"/>
              <a:ext cx="45716" cy="45716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32"/>
                  </a:moveTo>
                  <a:cubicBezTo>
                    <a:pt x="823" y="132"/>
                    <a:pt x="1013" y="334"/>
                    <a:pt x="1013" y="572"/>
                  </a:cubicBezTo>
                  <a:cubicBezTo>
                    <a:pt x="1013" y="823"/>
                    <a:pt x="823" y="1013"/>
                    <a:pt x="584" y="1013"/>
                  </a:cubicBezTo>
                  <a:cubicBezTo>
                    <a:pt x="549" y="1013"/>
                    <a:pt x="525" y="1013"/>
                    <a:pt x="513" y="1001"/>
                  </a:cubicBezTo>
                  <a:cubicBezTo>
                    <a:pt x="465" y="989"/>
                    <a:pt x="406" y="965"/>
                    <a:pt x="358" y="942"/>
                  </a:cubicBezTo>
                  <a:cubicBezTo>
                    <a:pt x="227" y="870"/>
                    <a:pt x="156" y="715"/>
                    <a:pt x="156" y="572"/>
                  </a:cubicBezTo>
                  <a:cubicBezTo>
                    <a:pt x="156" y="334"/>
                    <a:pt x="346" y="132"/>
                    <a:pt x="584" y="132"/>
                  </a:cubicBezTo>
                  <a:close/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cubicBezTo>
                    <a:pt x="1" y="811"/>
                    <a:pt x="120" y="989"/>
                    <a:pt x="299" y="1084"/>
                  </a:cubicBezTo>
                  <a:cubicBezTo>
                    <a:pt x="346" y="1120"/>
                    <a:pt x="394" y="1132"/>
                    <a:pt x="430" y="1144"/>
                  </a:cubicBezTo>
                  <a:cubicBezTo>
                    <a:pt x="477" y="1168"/>
                    <a:pt x="537" y="1168"/>
                    <a:pt x="584" y="1168"/>
                  </a:cubicBezTo>
                  <a:cubicBezTo>
                    <a:pt x="918" y="1168"/>
                    <a:pt x="1168" y="894"/>
                    <a:pt x="1168" y="584"/>
                  </a:cubicBezTo>
                  <a:cubicBezTo>
                    <a:pt x="1168" y="251"/>
                    <a:pt x="918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2843458" y="707218"/>
              <a:ext cx="39649" cy="3964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0"/>
                  </a:moveTo>
                  <a:cubicBezTo>
                    <a:pt x="227" y="0"/>
                    <a:pt x="0" y="227"/>
                    <a:pt x="0" y="512"/>
                  </a:cubicBezTo>
                  <a:cubicBezTo>
                    <a:pt x="0" y="798"/>
                    <a:pt x="227" y="1012"/>
                    <a:pt x="501" y="1012"/>
                  </a:cubicBezTo>
                  <a:cubicBezTo>
                    <a:pt x="786" y="1012"/>
                    <a:pt x="1012" y="798"/>
                    <a:pt x="1012" y="512"/>
                  </a:cubicBezTo>
                  <a:cubicBezTo>
                    <a:pt x="1012" y="227"/>
                    <a:pt x="786" y="0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3"/>
          <p:cNvGrpSpPr/>
          <p:nvPr/>
        </p:nvGrpSpPr>
        <p:grpSpPr>
          <a:xfrm>
            <a:off x="8821689" y="4821177"/>
            <a:ext cx="246104" cy="246125"/>
            <a:chOff x="821447" y="1650414"/>
            <a:chExt cx="221376" cy="221415"/>
          </a:xfrm>
        </p:grpSpPr>
        <p:sp>
          <p:nvSpPr>
            <p:cNvPr id="232" name="Google Shape;232;p13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713225" y="865575"/>
            <a:ext cx="3615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1"/>
          </p:nvPr>
        </p:nvSpPr>
        <p:spPr>
          <a:xfrm>
            <a:off x="713225" y="3161625"/>
            <a:ext cx="3615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>
            <a:spLocks noGrp="1"/>
          </p:cNvSpPr>
          <p:nvPr>
            <p:ph type="pic" idx="2"/>
          </p:nvPr>
        </p:nvSpPr>
        <p:spPr>
          <a:xfrm>
            <a:off x="5520775" y="533863"/>
            <a:ext cx="2910000" cy="407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42" name="Google Shape;242;p15"/>
          <p:cNvGrpSpPr/>
          <p:nvPr/>
        </p:nvGrpSpPr>
        <p:grpSpPr>
          <a:xfrm>
            <a:off x="68352" y="101915"/>
            <a:ext cx="2603617" cy="401144"/>
            <a:chOff x="1863452" y="5780265"/>
            <a:chExt cx="2603617" cy="401144"/>
          </a:xfrm>
        </p:grpSpPr>
        <p:sp>
          <p:nvSpPr>
            <p:cNvPr id="243" name="Google Shape;243;p15"/>
            <p:cNvSpPr/>
            <p:nvPr/>
          </p:nvSpPr>
          <p:spPr>
            <a:xfrm>
              <a:off x="2565047" y="5780265"/>
              <a:ext cx="402647" cy="401144"/>
            </a:xfrm>
            <a:custGeom>
              <a:avLst/>
              <a:gdLst/>
              <a:ahLst/>
              <a:cxnLst/>
              <a:rect l="l" t="t" r="r" b="b"/>
              <a:pathLst>
                <a:path w="6430" h="6406" fill="none" extrusionOk="0">
                  <a:moveTo>
                    <a:pt x="5191" y="6406"/>
                  </a:moveTo>
                  <a:lnTo>
                    <a:pt x="1215" y="6406"/>
                  </a:lnTo>
                  <a:cubicBezTo>
                    <a:pt x="536" y="6406"/>
                    <a:pt x="0" y="5858"/>
                    <a:pt x="0" y="5191"/>
                  </a:cubicBezTo>
                  <a:lnTo>
                    <a:pt x="0" y="1215"/>
                  </a:lnTo>
                  <a:cubicBezTo>
                    <a:pt x="0" y="536"/>
                    <a:pt x="548" y="0"/>
                    <a:pt x="1215" y="0"/>
                  </a:cubicBezTo>
                  <a:lnTo>
                    <a:pt x="5191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30" y="5858"/>
                    <a:pt x="5882" y="6406"/>
                    <a:pt x="5191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863452" y="5780265"/>
              <a:ext cx="601716" cy="401144"/>
            </a:xfrm>
            <a:custGeom>
              <a:avLst/>
              <a:gdLst/>
              <a:ahLst/>
              <a:cxnLst/>
              <a:rect l="l" t="t" r="r" b="b"/>
              <a:pathLst>
                <a:path w="9609" h="6406" fill="none" extrusionOk="0">
                  <a:moveTo>
                    <a:pt x="8371" y="6406"/>
                  </a:moveTo>
                  <a:lnTo>
                    <a:pt x="1215" y="6406"/>
                  </a:lnTo>
                  <a:cubicBezTo>
                    <a:pt x="524" y="6406"/>
                    <a:pt x="1" y="5858"/>
                    <a:pt x="1" y="5191"/>
                  </a:cubicBezTo>
                  <a:lnTo>
                    <a:pt x="1" y="1215"/>
                  </a:lnTo>
                  <a:cubicBezTo>
                    <a:pt x="1" y="536"/>
                    <a:pt x="548" y="0"/>
                    <a:pt x="1215" y="0"/>
                  </a:cubicBezTo>
                  <a:lnTo>
                    <a:pt x="8371" y="0"/>
                  </a:lnTo>
                  <a:cubicBezTo>
                    <a:pt x="9061" y="0"/>
                    <a:pt x="9597" y="548"/>
                    <a:pt x="9597" y="1215"/>
                  </a:cubicBezTo>
                  <a:lnTo>
                    <a:pt x="9597" y="5191"/>
                  </a:lnTo>
                  <a:cubicBezTo>
                    <a:pt x="9609" y="5858"/>
                    <a:pt x="9061" y="6406"/>
                    <a:pt x="8371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729801" y="5907760"/>
              <a:ext cx="105202" cy="135760"/>
            </a:xfrm>
            <a:custGeom>
              <a:avLst/>
              <a:gdLst/>
              <a:ahLst/>
              <a:cxnLst/>
              <a:rect l="l" t="t" r="r" b="b"/>
              <a:pathLst>
                <a:path w="1680" h="2168" extrusionOk="0">
                  <a:moveTo>
                    <a:pt x="834" y="203"/>
                  </a:moveTo>
                  <a:cubicBezTo>
                    <a:pt x="1013" y="203"/>
                    <a:pt x="1156" y="262"/>
                    <a:pt x="1263" y="393"/>
                  </a:cubicBezTo>
                  <a:cubicBezTo>
                    <a:pt x="1370" y="536"/>
                    <a:pt x="1417" y="715"/>
                    <a:pt x="1417" y="941"/>
                  </a:cubicBezTo>
                  <a:cubicBezTo>
                    <a:pt x="1417" y="1167"/>
                    <a:pt x="1370" y="1358"/>
                    <a:pt x="1263" y="1489"/>
                  </a:cubicBezTo>
                  <a:cubicBezTo>
                    <a:pt x="1156" y="1620"/>
                    <a:pt x="1013" y="1679"/>
                    <a:pt x="834" y="1679"/>
                  </a:cubicBezTo>
                  <a:cubicBezTo>
                    <a:pt x="655" y="1679"/>
                    <a:pt x="513" y="1620"/>
                    <a:pt x="417" y="1489"/>
                  </a:cubicBezTo>
                  <a:cubicBezTo>
                    <a:pt x="310" y="1358"/>
                    <a:pt x="251" y="1167"/>
                    <a:pt x="251" y="941"/>
                  </a:cubicBezTo>
                  <a:cubicBezTo>
                    <a:pt x="251" y="715"/>
                    <a:pt x="310" y="536"/>
                    <a:pt x="417" y="393"/>
                  </a:cubicBezTo>
                  <a:cubicBezTo>
                    <a:pt x="513" y="262"/>
                    <a:pt x="655" y="203"/>
                    <a:pt x="834" y="203"/>
                  </a:cubicBezTo>
                  <a:close/>
                  <a:moveTo>
                    <a:pt x="834" y="0"/>
                  </a:moveTo>
                  <a:cubicBezTo>
                    <a:pt x="584" y="0"/>
                    <a:pt x="382" y="84"/>
                    <a:pt x="227" y="250"/>
                  </a:cubicBezTo>
                  <a:cubicBezTo>
                    <a:pt x="72" y="429"/>
                    <a:pt x="1" y="655"/>
                    <a:pt x="1" y="941"/>
                  </a:cubicBezTo>
                  <a:cubicBezTo>
                    <a:pt x="1" y="1227"/>
                    <a:pt x="72" y="1453"/>
                    <a:pt x="227" y="1631"/>
                  </a:cubicBezTo>
                  <a:cubicBezTo>
                    <a:pt x="382" y="1798"/>
                    <a:pt x="584" y="1882"/>
                    <a:pt x="834" y="1882"/>
                  </a:cubicBezTo>
                  <a:lnTo>
                    <a:pt x="941" y="1882"/>
                  </a:lnTo>
                  <a:lnTo>
                    <a:pt x="1203" y="2167"/>
                  </a:lnTo>
                  <a:lnTo>
                    <a:pt x="1501" y="2167"/>
                  </a:lnTo>
                  <a:lnTo>
                    <a:pt x="1179" y="1810"/>
                  </a:lnTo>
                  <a:cubicBezTo>
                    <a:pt x="1346" y="1751"/>
                    <a:pt x="1465" y="1631"/>
                    <a:pt x="1548" y="1489"/>
                  </a:cubicBezTo>
                  <a:cubicBezTo>
                    <a:pt x="1632" y="1334"/>
                    <a:pt x="1679" y="1155"/>
                    <a:pt x="1679" y="941"/>
                  </a:cubicBezTo>
                  <a:cubicBezTo>
                    <a:pt x="1679" y="655"/>
                    <a:pt x="1596" y="429"/>
                    <a:pt x="1453" y="250"/>
                  </a:cubicBezTo>
                  <a:cubicBezTo>
                    <a:pt x="1298" y="84"/>
                    <a:pt x="1096" y="0"/>
                    <a:pt x="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065319" y="5780265"/>
              <a:ext cx="401895" cy="401144"/>
            </a:xfrm>
            <a:custGeom>
              <a:avLst/>
              <a:gdLst/>
              <a:ahLst/>
              <a:cxnLst/>
              <a:rect l="l" t="t" r="r" b="b"/>
              <a:pathLst>
                <a:path w="6418" h="6406" fill="none" extrusionOk="0">
                  <a:moveTo>
                    <a:pt x="5192" y="6406"/>
                  </a:moveTo>
                  <a:lnTo>
                    <a:pt x="1227" y="6406"/>
                  </a:lnTo>
                  <a:cubicBezTo>
                    <a:pt x="536" y="6406"/>
                    <a:pt x="0" y="5858"/>
                    <a:pt x="0" y="5191"/>
                  </a:cubicBezTo>
                  <a:lnTo>
                    <a:pt x="0" y="1215"/>
                  </a:lnTo>
                  <a:cubicBezTo>
                    <a:pt x="0" y="536"/>
                    <a:pt x="548" y="0"/>
                    <a:pt x="1227" y="0"/>
                  </a:cubicBezTo>
                  <a:lnTo>
                    <a:pt x="5192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18" y="5858"/>
                    <a:pt x="5870" y="6406"/>
                    <a:pt x="5192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3206214" y="5910014"/>
              <a:ext cx="143963" cy="113342"/>
            </a:xfrm>
            <a:custGeom>
              <a:avLst/>
              <a:gdLst/>
              <a:ahLst/>
              <a:cxnLst/>
              <a:rect l="l" t="t" r="r" b="b"/>
              <a:pathLst>
                <a:path w="2299" h="1810" extrusionOk="0">
                  <a:moveTo>
                    <a:pt x="1" y="0"/>
                  </a:moveTo>
                  <a:lnTo>
                    <a:pt x="453" y="1810"/>
                  </a:lnTo>
                  <a:lnTo>
                    <a:pt x="763" y="1810"/>
                  </a:lnTo>
                  <a:lnTo>
                    <a:pt x="1156" y="238"/>
                  </a:lnTo>
                  <a:lnTo>
                    <a:pt x="1537" y="1810"/>
                  </a:lnTo>
                  <a:lnTo>
                    <a:pt x="1846" y="1810"/>
                  </a:lnTo>
                  <a:lnTo>
                    <a:pt x="2299" y="0"/>
                  </a:lnTo>
                  <a:lnTo>
                    <a:pt x="2049" y="0"/>
                  </a:lnTo>
                  <a:lnTo>
                    <a:pt x="1668" y="1536"/>
                  </a:lnTo>
                  <a:lnTo>
                    <a:pt x="1287" y="0"/>
                  </a:lnTo>
                  <a:lnTo>
                    <a:pt x="1013" y="0"/>
                  </a:lnTo>
                  <a:lnTo>
                    <a:pt x="632" y="153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564839" y="5780265"/>
              <a:ext cx="401958" cy="401144"/>
            </a:xfrm>
            <a:custGeom>
              <a:avLst/>
              <a:gdLst/>
              <a:ahLst/>
              <a:cxnLst/>
              <a:rect l="l" t="t" r="r" b="b"/>
              <a:pathLst>
                <a:path w="6419" h="6406" fill="none" extrusionOk="0">
                  <a:moveTo>
                    <a:pt x="5192" y="6406"/>
                  </a:moveTo>
                  <a:lnTo>
                    <a:pt x="1227" y="6406"/>
                  </a:lnTo>
                  <a:cubicBezTo>
                    <a:pt x="536" y="6406"/>
                    <a:pt x="1" y="5858"/>
                    <a:pt x="1" y="5191"/>
                  </a:cubicBezTo>
                  <a:lnTo>
                    <a:pt x="1" y="1215"/>
                  </a:lnTo>
                  <a:cubicBezTo>
                    <a:pt x="1" y="536"/>
                    <a:pt x="548" y="0"/>
                    <a:pt x="1227" y="0"/>
                  </a:cubicBezTo>
                  <a:lnTo>
                    <a:pt x="5192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18" y="5858"/>
                    <a:pt x="5882" y="6406"/>
                    <a:pt x="5192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757208" y="5910014"/>
              <a:ext cx="73140" cy="113342"/>
            </a:xfrm>
            <a:custGeom>
              <a:avLst/>
              <a:gdLst/>
              <a:ahLst/>
              <a:cxnLst/>
              <a:rect l="l" t="t" r="r" b="b"/>
              <a:pathLst>
                <a:path w="1168" h="1810" extrusionOk="0">
                  <a:moveTo>
                    <a:pt x="0" y="0"/>
                  </a:moveTo>
                  <a:lnTo>
                    <a:pt x="0" y="1810"/>
                  </a:lnTo>
                  <a:lnTo>
                    <a:pt x="1167" y="1810"/>
                  </a:lnTo>
                  <a:lnTo>
                    <a:pt x="1167" y="1607"/>
                  </a:lnTo>
                  <a:lnTo>
                    <a:pt x="250" y="1607"/>
                  </a:lnTo>
                  <a:lnTo>
                    <a:pt x="250" y="953"/>
                  </a:lnTo>
                  <a:lnTo>
                    <a:pt x="1108" y="953"/>
                  </a:lnTo>
                  <a:lnTo>
                    <a:pt x="1108" y="738"/>
                  </a:lnTo>
                  <a:lnTo>
                    <a:pt x="250" y="738"/>
                  </a:lnTo>
                  <a:lnTo>
                    <a:pt x="250" y="202"/>
                  </a:lnTo>
                  <a:lnTo>
                    <a:pt x="1155" y="20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064360" y="5780265"/>
              <a:ext cx="402709" cy="401144"/>
            </a:xfrm>
            <a:custGeom>
              <a:avLst/>
              <a:gdLst/>
              <a:ahLst/>
              <a:cxnLst/>
              <a:rect l="l" t="t" r="r" b="b"/>
              <a:pathLst>
                <a:path w="6431" h="6406" fill="none" extrusionOk="0">
                  <a:moveTo>
                    <a:pt x="5192" y="6406"/>
                  </a:moveTo>
                  <a:lnTo>
                    <a:pt x="1215" y="6406"/>
                  </a:lnTo>
                  <a:cubicBezTo>
                    <a:pt x="537" y="6406"/>
                    <a:pt x="1" y="5858"/>
                    <a:pt x="1" y="5191"/>
                  </a:cubicBezTo>
                  <a:lnTo>
                    <a:pt x="1" y="1215"/>
                  </a:lnTo>
                  <a:cubicBezTo>
                    <a:pt x="1" y="536"/>
                    <a:pt x="548" y="0"/>
                    <a:pt x="1215" y="0"/>
                  </a:cubicBezTo>
                  <a:lnTo>
                    <a:pt x="5192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30" y="5858"/>
                    <a:pt x="5882" y="6406"/>
                    <a:pt x="5192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235125" y="5910014"/>
              <a:ext cx="88795" cy="113342"/>
            </a:xfrm>
            <a:custGeom>
              <a:avLst/>
              <a:gdLst/>
              <a:ahLst/>
              <a:cxnLst/>
              <a:rect l="l" t="t" r="r" b="b"/>
              <a:pathLst>
                <a:path w="1418" h="1810" extrusionOk="0">
                  <a:moveTo>
                    <a:pt x="548" y="202"/>
                  </a:moveTo>
                  <a:cubicBezTo>
                    <a:pt x="667" y="202"/>
                    <a:pt x="762" y="226"/>
                    <a:pt x="822" y="274"/>
                  </a:cubicBezTo>
                  <a:cubicBezTo>
                    <a:pt x="881" y="333"/>
                    <a:pt x="917" y="417"/>
                    <a:pt x="917" y="524"/>
                  </a:cubicBezTo>
                  <a:cubicBezTo>
                    <a:pt x="917" y="631"/>
                    <a:pt x="881" y="703"/>
                    <a:pt x="822" y="762"/>
                  </a:cubicBezTo>
                  <a:cubicBezTo>
                    <a:pt x="762" y="822"/>
                    <a:pt x="667" y="845"/>
                    <a:pt x="548" y="845"/>
                  </a:cubicBezTo>
                  <a:lnTo>
                    <a:pt x="238" y="845"/>
                  </a:lnTo>
                  <a:lnTo>
                    <a:pt x="238" y="202"/>
                  </a:lnTo>
                  <a:close/>
                  <a:moveTo>
                    <a:pt x="0" y="0"/>
                  </a:moveTo>
                  <a:lnTo>
                    <a:pt x="0" y="1810"/>
                  </a:lnTo>
                  <a:lnTo>
                    <a:pt x="238" y="1810"/>
                  </a:lnTo>
                  <a:lnTo>
                    <a:pt x="238" y="1048"/>
                  </a:lnTo>
                  <a:lnTo>
                    <a:pt x="512" y="1048"/>
                  </a:lnTo>
                  <a:cubicBezTo>
                    <a:pt x="608" y="1048"/>
                    <a:pt x="691" y="1060"/>
                    <a:pt x="739" y="1107"/>
                  </a:cubicBezTo>
                  <a:cubicBezTo>
                    <a:pt x="798" y="1143"/>
                    <a:pt x="858" y="1226"/>
                    <a:pt x="917" y="1345"/>
                  </a:cubicBezTo>
                  <a:lnTo>
                    <a:pt x="1155" y="1810"/>
                  </a:lnTo>
                  <a:lnTo>
                    <a:pt x="1417" y="1810"/>
                  </a:lnTo>
                  <a:lnTo>
                    <a:pt x="1167" y="1322"/>
                  </a:lnTo>
                  <a:cubicBezTo>
                    <a:pt x="1120" y="1214"/>
                    <a:pt x="1060" y="1131"/>
                    <a:pt x="1012" y="1072"/>
                  </a:cubicBezTo>
                  <a:cubicBezTo>
                    <a:pt x="965" y="1012"/>
                    <a:pt x="917" y="976"/>
                    <a:pt x="858" y="964"/>
                  </a:cubicBezTo>
                  <a:cubicBezTo>
                    <a:pt x="965" y="929"/>
                    <a:pt x="1036" y="881"/>
                    <a:pt x="1096" y="810"/>
                  </a:cubicBezTo>
                  <a:cubicBezTo>
                    <a:pt x="1143" y="726"/>
                    <a:pt x="1167" y="631"/>
                    <a:pt x="1167" y="524"/>
                  </a:cubicBezTo>
                  <a:cubicBezTo>
                    <a:pt x="1167" y="345"/>
                    <a:pt x="1120" y="214"/>
                    <a:pt x="1024" y="131"/>
                  </a:cubicBezTo>
                  <a:cubicBezTo>
                    <a:pt x="917" y="36"/>
                    <a:pt x="762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024511" y="6038949"/>
              <a:ext cx="55982" cy="59739"/>
            </a:xfrm>
            <a:custGeom>
              <a:avLst/>
              <a:gdLst/>
              <a:ahLst/>
              <a:cxnLst/>
              <a:rect l="l" t="t" r="r" b="b"/>
              <a:pathLst>
                <a:path w="894" h="954" fill="none" extrusionOk="0">
                  <a:moveTo>
                    <a:pt x="0" y="953"/>
                  </a:moveTo>
                  <a:lnTo>
                    <a:pt x="893" y="477"/>
                  </a:lnTo>
                  <a:lnTo>
                    <a:pt x="0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909665" y="6068819"/>
              <a:ext cx="167822" cy="63"/>
            </a:xfrm>
            <a:custGeom>
              <a:avLst/>
              <a:gdLst/>
              <a:ahLst/>
              <a:cxnLst/>
              <a:rect l="l" t="t" r="r" b="b"/>
              <a:pathLst>
                <a:path w="2680" h="1" fill="none" extrusionOk="0">
                  <a:moveTo>
                    <a:pt x="2680" y="0"/>
                  </a:moveTo>
                  <a:lnTo>
                    <a:pt x="1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099780" y="6029305"/>
              <a:ext cx="63" cy="79840"/>
            </a:xfrm>
            <a:custGeom>
              <a:avLst/>
              <a:gdLst/>
              <a:ahLst/>
              <a:cxnLst/>
              <a:rect l="l" t="t" r="r" b="b"/>
              <a:pathLst>
                <a:path w="1" h="1275" fill="none" extrusionOk="0">
                  <a:moveTo>
                    <a:pt x="1" y="1274"/>
                  </a:moveTo>
                  <a:lnTo>
                    <a:pt x="1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5"/>
          <p:cNvGrpSpPr/>
          <p:nvPr/>
        </p:nvGrpSpPr>
        <p:grpSpPr>
          <a:xfrm flipH="1">
            <a:off x="6535489" y="3889382"/>
            <a:ext cx="2310556" cy="1090842"/>
            <a:chOff x="751543" y="2718975"/>
            <a:chExt cx="1444188" cy="681819"/>
          </a:xfrm>
        </p:grpSpPr>
        <p:sp>
          <p:nvSpPr>
            <p:cNvPr id="256" name="Google Shape;256;p15"/>
            <p:cNvSpPr/>
            <p:nvPr/>
          </p:nvSpPr>
          <p:spPr>
            <a:xfrm>
              <a:off x="799998" y="2731578"/>
              <a:ext cx="1382699" cy="646828"/>
            </a:xfrm>
            <a:custGeom>
              <a:avLst/>
              <a:gdLst/>
              <a:ahLst/>
              <a:cxnLst/>
              <a:rect l="l" t="t" r="r" b="b"/>
              <a:pathLst>
                <a:path w="35327" h="16526" fill="none" extrusionOk="0">
                  <a:moveTo>
                    <a:pt x="298" y="0"/>
                  </a:moveTo>
                  <a:lnTo>
                    <a:pt x="298" y="11287"/>
                  </a:lnTo>
                  <a:cubicBezTo>
                    <a:pt x="298" y="11287"/>
                    <a:pt x="1" y="16526"/>
                    <a:pt x="6835" y="16526"/>
                  </a:cubicBezTo>
                  <a:lnTo>
                    <a:pt x="35326" y="1652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8589" y="2718975"/>
              <a:ext cx="25206" cy="24736"/>
            </a:xfrm>
            <a:custGeom>
              <a:avLst/>
              <a:gdLst/>
              <a:ahLst/>
              <a:cxnLst/>
              <a:rect l="l" t="t" r="r" b="b"/>
              <a:pathLst>
                <a:path w="644" h="632" extrusionOk="0">
                  <a:moveTo>
                    <a:pt x="1" y="1"/>
                  </a:moveTo>
                  <a:lnTo>
                    <a:pt x="1" y="632"/>
                  </a:lnTo>
                  <a:lnTo>
                    <a:pt x="644" y="63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798589" y="3163096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049790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170524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772522" y="3378366"/>
              <a:ext cx="336017" cy="39"/>
            </a:xfrm>
            <a:custGeom>
              <a:avLst/>
              <a:gdLst/>
              <a:ahLst/>
              <a:cxnLst/>
              <a:rect l="l" t="t" r="r" b="b"/>
              <a:pathLst>
                <a:path w="8585" h="1" fill="none" extrusionOk="0">
                  <a:moveTo>
                    <a:pt x="8584" y="1"/>
                  </a:moveTo>
                  <a:lnTo>
                    <a:pt x="0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751543" y="3356487"/>
              <a:ext cx="44306" cy="44306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19" y="262"/>
                    <a:pt x="869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5"/>
          <p:cNvGrpSpPr/>
          <p:nvPr/>
        </p:nvGrpSpPr>
        <p:grpSpPr>
          <a:xfrm>
            <a:off x="76189" y="4821177"/>
            <a:ext cx="246104" cy="246125"/>
            <a:chOff x="821447" y="1650414"/>
            <a:chExt cx="221376" cy="221415"/>
          </a:xfrm>
        </p:grpSpPr>
        <p:sp>
          <p:nvSpPr>
            <p:cNvPr id="264" name="Google Shape;264;p15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5344835" y="2523623"/>
            <a:ext cx="2719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1596880" y="2523623"/>
            <a:ext cx="2719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1596880" y="2040925"/>
            <a:ext cx="2719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5344838" y="2040925"/>
            <a:ext cx="2719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6022452" y="4603988"/>
            <a:ext cx="2401542" cy="401144"/>
            <a:chOff x="-471998" y="-1080487"/>
            <a:chExt cx="2401542" cy="401144"/>
          </a:xfrm>
        </p:grpSpPr>
        <p:sp>
          <p:nvSpPr>
            <p:cNvPr id="316" name="Google Shape;316;p19"/>
            <p:cNvSpPr/>
            <p:nvPr/>
          </p:nvSpPr>
          <p:spPr>
            <a:xfrm>
              <a:off x="-313945" y="-809843"/>
              <a:ext cx="58988" cy="79840"/>
            </a:xfrm>
            <a:custGeom>
              <a:avLst/>
              <a:gdLst/>
              <a:ahLst/>
              <a:cxnLst/>
              <a:rect l="l" t="t" r="r" b="b"/>
              <a:pathLst>
                <a:path w="942" h="1275" extrusionOk="0">
                  <a:moveTo>
                    <a:pt x="477" y="131"/>
                  </a:moveTo>
                  <a:cubicBezTo>
                    <a:pt x="560" y="131"/>
                    <a:pt x="632" y="167"/>
                    <a:pt x="679" y="238"/>
                  </a:cubicBezTo>
                  <a:cubicBezTo>
                    <a:pt x="727" y="298"/>
                    <a:pt x="751" y="381"/>
                    <a:pt x="751" y="500"/>
                  </a:cubicBezTo>
                  <a:cubicBezTo>
                    <a:pt x="751" y="607"/>
                    <a:pt x="727" y="691"/>
                    <a:pt x="679" y="762"/>
                  </a:cubicBezTo>
                  <a:cubicBezTo>
                    <a:pt x="632" y="822"/>
                    <a:pt x="560" y="857"/>
                    <a:pt x="477" y="857"/>
                  </a:cubicBezTo>
                  <a:cubicBezTo>
                    <a:pt x="394" y="857"/>
                    <a:pt x="322" y="822"/>
                    <a:pt x="275" y="762"/>
                  </a:cubicBezTo>
                  <a:cubicBezTo>
                    <a:pt x="215" y="691"/>
                    <a:pt x="191" y="607"/>
                    <a:pt x="191" y="500"/>
                  </a:cubicBezTo>
                  <a:cubicBezTo>
                    <a:pt x="191" y="393"/>
                    <a:pt x="215" y="298"/>
                    <a:pt x="275" y="238"/>
                  </a:cubicBezTo>
                  <a:cubicBezTo>
                    <a:pt x="322" y="167"/>
                    <a:pt x="394" y="131"/>
                    <a:pt x="477" y="131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36"/>
                    <a:pt x="132" y="131"/>
                  </a:cubicBezTo>
                  <a:cubicBezTo>
                    <a:pt x="48" y="214"/>
                    <a:pt x="1" y="345"/>
                    <a:pt x="1" y="500"/>
                  </a:cubicBezTo>
                  <a:cubicBezTo>
                    <a:pt x="1" y="655"/>
                    <a:pt x="48" y="774"/>
                    <a:pt x="132" y="857"/>
                  </a:cubicBezTo>
                  <a:cubicBezTo>
                    <a:pt x="215" y="953"/>
                    <a:pt x="334" y="1000"/>
                    <a:pt x="477" y="1000"/>
                  </a:cubicBezTo>
                  <a:cubicBezTo>
                    <a:pt x="620" y="1000"/>
                    <a:pt x="739" y="953"/>
                    <a:pt x="822" y="869"/>
                  </a:cubicBezTo>
                  <a:cubicBezTo>
                    <a:pt x="906" y="774"/>
                    <a:pt x="941" y="655"/>
                    <a:pt x="941" y="500"/>
                  </a:cubicBezTo>
                  <a:cubicBezTo>
                    <a:pt x="941" y="345"/>
                    <a:pt x="906" y="214"/>
                    <a:pt x="822" y="131"/>
                  </a:cubicBezTo>
                  <a:cubicBezTo>
                    <a:pt x="739" y="36"/>
                    <a:pt x="620" y="0"/>
                    <a:pt x="477" y="0"/>
                  </a:cubicBezTo>
                  <a:close/>
                  <a:moveTo>
                    <a:pt x="60" y="1131"/>
                  </a:moveTo>
                  <a:lnTo>
                    <a:pt x="60" y="1274"/>
                  </a:lnTo>
                  <a:lnTo>
                    <a:pt x="894" y="1274"/>
                  </a:lnTo>
                  <a:lnTo>
                    <a:pt x="894" y="11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312442" y="-1004466"/>
              <a:ext cx="54479" cy="80592"/>
            </a:xfrm>
            <a:custGeom>
              <a:avLst/>
              <a:gdLst/>
              <a:ahLst/>
              <a:cxnLst/>
              <a:rect l="l" t="t" r="r" b="b"/>
              <a:pathLst>
                <a:path w="870" h="1287" extrusionOk="0">
                  <a:moveTo>
                    <a:pt x="691" y="513"/>
                  </a:moveTo>
                  <a:lnTo>
                    <a:pt x="691" y="548"/>
                  </a:lnTo>
                  <a:cubicBezTo>
                    <a:pt x="691" y="643"/>
                    <a:pt x="655" y="715"/>
                    <a:pt x="608" y="774"/>
                  </a:cubicBezTo>
                  <a:cubicBezTo>
                    <a:pt x="560" y="834"/>
                    <a:pt x="489" y="858"/>
                    <a:pt x="405" y="858"/>
                  </a:cubicBezTo>
                  <a:cubicBezTo>
                    <a:pt x="334" y="858"/>
                    <a:pt x="286" y="846"/>
                    <a:pt x="239" y="810"/>
                  </a:cubicBezTo>
                  <a:cubicBezTo>
                    <a:pt x="203" y="786"/>
                    <a:pt x="179" y="739"/>
                    <a:pt x="179" y="691"/>
                  </a:cubicBezTo>
                  <a:cubicBezTo>
                    <a:pt x="179" y="632"/>
                    <a:pt x="215" y="584"/>
                    <a:pt x="262" y="548"/>
                  </a:cubicBezTo>
                  <a:cubicBezTo>
                    <a:pt x="310" y="524"/>
                    <a:pt x="405" y="513"/>
                    <a:pt x="536" y="513"/>
                  </a:cubicBezTo>
                  <a:close/>
                  <a:moveTo>
                    <a:pt x="429" y="1"/>
                  </a:moveTo>
                  <a:cubicBezTo>
                    <a:pt x="370" y="1"/>
                    <a:pt x="310" y="12"/>
                    <a:pt x="251" y="24"/>
                  </a:cubicBezTo>
                  <a:cubicBezTo>
                    <a:pt x="203" y="36"/>
                    <a:pt x="143" y="48"/>
                    <a:pt x="84" y="72"/>
                  </a:cubicBezTo>
                  <a:lnTo>
                    <a:pt x="84" y="227"/>
                  </a:lnTo>
                  <a:cubicBezTo>
                    <a:pt x="131" y="203"/>
                    <a:pt x="191" y="179"/>
                    <a:pt x="251" y="167"/>
                  </a:cubicBezTo>
                  <a:cubicBezTo>
                    <a:pt x="298" y="155"/>
                    <a:pt x="358" y="143"/>
                    <a:pt x="405" y="143"/>
                  </a:cubicBezTo>
                  <a:cubicBezTo>
                    <a:pt x="501" y="143"/>
                    <a:pt x="572" y="167"/>
                    <a:pt x="620" y="203"/>
                  </a:cubicBezTo>
                  <a:cubicBezTo>
                    <a:pt x="667" y="239"/>
                    <a:pt x="691" y="298"/>
                    <a:pt x="691" y="370"/>
                  </a:cubicBezTo>
                  <a:lnTo>
                    <a:pt x="465" y="370"/>
                  </a:lnTo>
                  <a:cubicBezTo>
                    <a:pt x="310" y="370"/>
                    <a:pt x="203" y="405"/>
                    <a:pt x="120" y="453"/>
                  </a:cubicBezTo>
                  <a:cubicBezTo>
                    <a:pt x="48" y="513"/>
                    <a:pt x="0" y="596"/>
                    <a:pt x="0" y="703"/>
                  </a:cubicBezTo>
                  <a:cubicBezTo>
                    <a:pt x="0" y="798"/>
                    <a:pt x="36" y="870"/>
                    <a:pt x="96" y="929"/>
                  </a:cubicBezTo>
                  <a:cubicBezTo>
                    <a:pt x="155" y="977"/>
                    <a:pt x="239" y="1001"/>
                    <a:pt x="346" y="1001"/>
                  </a:cubicBezTo>
                  <a:cubicBezTo>
                    <a:pt x="417" y="1001"/>
                    <a:pt x="489" y="989"/>
                    <a:pt x="548" y="965"/>
                  </a:cubicBezTo>
                  <a:cubicBezTo>
                    <a:pt x="608" y="941"/>
                    <a:pt x="655" y="894"/>
                    <a:pt x="691" y="846"/>
                  </a:cubicBezTo>
                  <a:lnTo>
                    <a:pt x="691" y="989"/>
                  </a:lnTo>
                  <a:lnTo>
                    <a:pt x="870" y="989"/>
                  </a:lnTo>
                  <a:lnTo>
                    <a:pt x="870" y="441"/>
                  </a:lnTo>
                  <a:cubicBezTo>
                    <a:pt x="870" y="298"/>
                    <a:pt x="834" y="179"/>
                    <a:pt x="762" y="108"/>
                  </a:cubicBezTo>
                  <a:cubicBezTo>
                    <a:pt x="691" y="36"/>
                    <a:pt x="572" y="1"/>
                    <a:pt x="429" y="1"/>
                  </a:cubicBezTo>
                  <a:close/>
                  <a:moveTo>
                    <a:pt x="36" y="1132"/>
                  </a:moveTo>
                  <a:lnTo>
                    <a:pt x="36" y="1286"/>
                  </a:lnTo>
                  <a:lnTo>
                    <a:pt x="870" y="1286"/>
                  </a:lnTo>
                  <a:lnTo>
                    <a:pt x="870" y="11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71998" y="-1080487"/>
              <a:ext cx="402647" cy="401144"/>
            </a:xfrm>
            <a:custGeom>
              <a:avLst/>
              <a:gdLst/>
              <a:ahLst/>
              <a:cxnLst/>
              <a:rect l="l" t="t" r="r" b="b"/>
              <a:pathLst>
                <a:path w="6430" h="6406" fill="none" extrusionOk="0">
                  <a:moveTo>
                    <a:pt x="5192" y="6406"/>
                  </a:moveTo>
                  <a:lnTo>
                    <a:pt x="1215" y="6406"/>
                  </a:lnTo>
                  <a:cubicBezTo>
                    <a:pt x="536" y="6406"/>
                    <a:pt x="1" y="5858"/>
                    <a:pt x="1" y="5191"/>
                  </a:cubicBezTo>
                  <a:lnTo>
                    <a:pt x="1" y="1215"/>
                  </a:lnTo>
                  <a:cubicBezTo>
                    <a:pt x="1" y="536"/>
                    <a:pt x="548" y="0"/>
                    <a:pt x="1215" y="0"/>
                  </a:cubicBezTo>
                  <a:lnTo>
                    <a:pt x="5192" y="0"/>
                  </a:lnTo>
                  <a:cubicBezTo>
                    <a:pt x="5870" y="0"/>
                    <a:pt x="6406" y="548"/>
                    <a:pt x="6406" y="1215"/>
                  </a:cubicBezTo>
                  <a:lnTo>
                    <a:pt x="6406" y="5191"/>
                  </a:lnTo>
                  <a:cubicBezTo>
                    <a:pt x="6430" y="5858"/>
                    <a:pt x="5870" y="6406"/>
                    <a:pt x="5192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6771" y="-1080487"/>
              <a:ext cx="403461" cy="401144"/>
            </a:xfrm>
            <a:custGeom>
              <a:avLst/>
              <a:gdLst/>
              <a:ahLst/>
              <a:cxnLst/>
              <a:rect l="l" t="t" r="r" b="b"/>
              <a:pathLst>
                <a:path w="6443" h="6406" fill="none" extrusionOk="0">
                  <a:moveTo>
                    <a:pt x="5216" y="6406"/>
                  </a:moveTo>
                  <a:lnTo>
                    <a:pt x="1227" y="6406"/>
                  </a:lnTo>
                  <a:cubicBezTo>
                    <a:pt x="549" y="6406"/>
                    <a:pt x="1" y="5858"/>
                    <a:pt x="1" y="5191"/>
                  </a:cubicBezTo>
                  <a:lnTo>
                    <a:pt x="1" y="1215"/>
                  </a:lnTo>
                  <a:cubicBezTo>
                    <a:pt x="1" y="536"/>
                    <a:pt x="560" y="0"/>
                    <a:pt x="1227" y="0"/>
                  </a:cubicBezTo>
                  <a:lnTo>
                    <a:pt x="5204" y="0"/>
                  </a:lnTo>
                  <a:cubicBezTo>
                    <a:pt x="5883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42" y="5858"/>
                    <a:pt x="5883" y="6406"/>
                    <a:pt x="5216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27794" y="-1080487"/>
              <a:ext cx="402709" cy="401144"/>
            </a:xfrm>
            <a:custGeom>
              <a:avLst/>
              <a:gdLst/>
              <a:ahLst/>
              <a:cxnLst/>
              <a:rect l="l" t="t" r="r" b="b"/>
              <a:pathLst>
                <a:path w="6431" h="6406" fill="none" extrusionOk="0">
                  <a:moveTo>
                    <a:pt x="5192" y="6406"/>
                  </a:moveTo>
                  <a:lnTo>
                    <a:pt x="1215" y="6406"/>
                  </a:lnTo>
                  <a:cubicBezTo>
                    <a:pt x="537" y="6406"/>
                    <a:pt x="1" y="5858"/>
                    <a:pt x="1" y="5191"/>
                  </a:cubicBezTo>
                  <a:lnTo>
                    <a:pt x="1" y="1215"/>
                  </a:lnTo>
                  <a:cubicBezTo>
                    <a:pt x="1" y="536"/>
                    <a:pt x="549" y="0"/>
                    <a:pt x="1215" y="0"/>
                  </a:cubicBezTo>
                  <a:lnTo>
                    <a:pt x="5192" y="0"/>
                  </a:lnTo>
                  <a:cubicBezTo>
                    <a:pt x="5883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30" y="5858"/>
                    <a:pt x="5883" y="6406"/>
                    <a:pt x="5192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027377" y="-1080487"/>
              <a:ext cx="402647" cy="401144"/>
            </a:xfrm>
            <a:custGeom>
              <a:avLst/>
              <a:gdLst/>
              <a:ahLst/>
              <a:cxnLst/>
              <a:rect l="l" t="t" r="r" b="b"/>
              <a:pathLst>
                <a:path w="6430" h="6406" fill="none" extrusionOk="0">
                  <a:moveTo>
                    <a:pt x="5191" y="6406"/>
                  </a:moveTo>
                  <a:lnTo>
                    <a:pt x="1214" y="6406"/>
                  </a:lnTo>
                  <a:cubicBezTo>
                    <a:pt x="536" y="6406"/>
                    <a:pt x="0" y="5858"/>
                    <a:pt x="0" y="5191"/>
                  </a:cubicBezTo>
                  <a:lnTo>
                    <a:pt x="0" y="1215"/>
                  </a:lnTo>
                  <a:cubicBezTo>
                    <a:pt x="0" y="536"/>
                    <a:pt x="548" y="0"/>
                    <a:pt x="1214" y="0"/>
                  </a:cubicBezTo>
                  <a:lnTo>
                    <a:pt x="5191" y="0"/>
                  </a:lnTo>
                  <a:cubicBezTo>
                    <a:pt x="5882" y="0"/>
                    <a:pt x="6417" y="548"/>
                    <a:pt x="6417" y="1215"/>
                  </a:cubicBezTo>
                  <a:lnTo>
                    <a:pt x="6417" y="5191"/>
                  </a:lnTo>
                  <a:cubicBezTo>
                    <a:pt x="6429" y="5858"/>
                    <a:pt x="5882" y="6406"/>
                    <a:pt x="5191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527649" y="-1080487"/>
              <a:ext cx="401895" cy="401144"/>
            </a:xfrm>
            <a:custGeom>
              <a:avLst/>
              <a:gdLst/>
              <a:ahLst/>
              <a:cxnLst/>
              <a:rect l="l" t="t" r="r" b="b"/>
              <a:pathLst>
                <a:path w="6418" h="6406" fill="none" extrusionOk="0">
                  <a:moveTo>
                    <a:pt x="5191" y="6406"/>
                  </a:moveTo>
                  <a:lnTo>
                    <a:pt x="1226" y="6406"/>
                  </a:lnTo>
                  <a:cubicBezTo>
                    <a:pt x="536" y="6406"/>
                    <a:pt x="0" y="5858"/>
                    <a:pt x="0" y="5191"/>
                  </a:cubicBezTo>
                  <a:lnTo>
                    <a:pt x="0" y="1215"/>
                  </a:lnTo>
                  <a:cubicBezTo>
                    <a:pt x="0" y="536"/>
                    <a:pt x="548" y="0"/>
                    <a:pt x="1226" y="0"/>
                  </a:cubicBezTo>
                  <a:lnTo>
                    <a:pt x="5191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18" y="5858"/>
                    <a:pt x="5870" y="6406"/>
                    <a:pt x="5191" y="640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-168541" y="-806900"/>
              <a:ext cx="32876" cy="79840"/>
            </a:xfrm>
            <a:custGeom>
              <a:avLst/>
              <a:gdLst/>
              <a:ahLst/>
              <a:cxnLst/>
              <a:rect l="l" t="t" r="r" b="b"/>
              <a:pathLst>
                <a:path w="525" h="1275" extrusionOk="0">
                  <a:moveTo>
                    <a:pt x="0" y="1"/>
                  </a:moveTo>
                  <a:lnTo>
                    <a:pt x="393" y="1275"/>
                  </a:lnTo>
                  <a:lnTo>
                    <a:pt x="524" y="1275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00479" y="-858311"/>
              <a:ext cx="67943" cy="113342"/>
            </a:xfrm>
            <a:custGeom>
              <a:avLst/>
              <a:gdLst/>
              <a:ahLst/>
              <a:cxnLst/>
              <a:rect l="l" t="t" r="r" b="b"/>
              <a:pathLst>
                <a:path w="1085" h="1810" extrusionOk="0">
                  <a:moveTo>
                    <a:pt x="442" y="0"/>
                  </a:moveTo>
                  <a:lnTo>
                    <a:pt x="1" y="83"/>
                  </a:lnTo>
                  <a:lnTo>
                    <a:pt x="1" y="310"/>
                  </a:lnTo>
                  <a:lnTo>
                    <a:pt x="442" y="214"/>
                  </a:lnTo>
                  <a:lnTo>
                    <a:pt x="442" y="1607"/>
                  </a:lnTo>
                  <a:lnTo>
                    <a:pt x="37" y="1607"/>
                  </a:lnTo>
                  <a:lnTo>
                    <a:pt x="37" y="1810"/>
                  </a:lnTo>
                  <a:lnTo>
                    <a:pt x="1084" y="1810"/>
                  </a:lnTo>
                  <a:lnTo>
                    <a:pt x="1084" y="1607"/>
                  </a:lnTo>
                  <a:lnTo>
                    <a:pt x="680" y="160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16196" y="-1035025"/>
              <a:ext cx="11209" cy="79841"/>
            </a:xfrm>
            <a:custGeom>
              <a:avLst/>
              <a:gdLst/>
              <a:ahLst/>
              <a:cxnLst/>
              <a:rect l="l" t="t" r="r" b="b"/>
              <a:pathLst>
                <a:path w="179" h="1275" extrusionOk="0">
                  <a:moveTo>
                    <a:pt x="0" y="0"/>
                  </a:moveTo>
                  <a:lnTo>
                    <a:pt x="0" y="560"/>
                  </a:lnTo>
                  <a:lnTo>
                    <a:pt x="24" y="858"/>
                  </a:lnTo>
                  <a:lnTo>
                    <a:pt x="167" y="858"/>
                  </a:lnTo>
                  <a:lnTo>
                    <a:pt x="179" y="560"/>
                  </a:lnTo>
                  <a:lnTo>
                    <a:pt x="179" y="0"/>
                  </a:lnTo>
                  <a:close/>
                  <a:moveTo>
                    <a:pt x="0" y="1048"/>
                  </a:moveTo>
                  <a:lnTo>
                    <a:pt x="0" y="1274"/>
                  </a:lnTo>
                  <a:lnTo>
                    <a:pt x="179" y="1274"/>
                  </a:lnTo>
                  <a:lnTo>
                    <a:pt x="17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10127" y="-804646"/>
              <a:ext cx="84287" cy="85038"/>
            </a:xfrm>
            <a:custGeom>
              <a:avLst/>
              <a:gdLst/>
              <a:ahLst/>
              <a:cxnLst/>
              <a:rect l="l" t="t" r="r" b="b"/>
              <a:pathLst>
                <a:path w="1346" h="1358" extrusionOk="0">
                  <a:moveTo>
                    <a:pt x="679" y="453"/>
                  </a:moveTo>
                  <a:cubicBezTo>
                    <a:pt x="738" y="453"/>
                    <a:pt x="786" y="477"/>
                    <a:pt x="822" y="512"/>
                  </a:cubicBezTo>
                  <a:cubicBezTo>
                    <a:pt x="857" y="560"/>
                    <a:pt x="881" y="620"/>
                    <a:pt x="881" y="679"/>
                  </a:cubicBezTo>
                  <a:cubicBezTo>
                    <a:pt x="881" y="750"/>
                    <a:pt x="857" y="810"/>
                    <a:pt x="822" y="858"/>
                  </a:cubicBezTo>
                  <a:cubicBezTo>
                    <a:pt x="786" y="893"/>
                    <a:pt x="738" y="917"/>
                    <a:pt x="679" y="917"/>
                  </a:cubicBezTo>
                  <a:cubicBezTo>
                    <a:pt x="619" y="917"/>
                    <a:pt x="572" y="893"/>
                    <a:pt x="536" y="858"/>
                  </a:cubicBezTo>
                  <a:cubicBezTo>
                    <a:pt x="500" y="810"/>
                    <a:pt x="476" y="750"/>
                    <a:pt x="476" y="679"/>
                  </a:cubicBezTo>
                  <a:cubicBezTo>
                    <a:pt x="476" y="608"/>
                    <a:pt x="500" y="560"/>
                    <a:pt x="536" y="512"/>
                  </a:cubicBezTo>
                  <a:cubicBezTo>
                    <a:pt x="572" y="477"/>
                    <a:pt x="619" y="453"/>
                    <a:pt x="679" y="453"/>
                  </a:cubicBezTo>
                  <a:close/>
                  <a:moveTo>
                    <a:pt x="703" y="0"/>
                  </a:moveTo>
                  <a:cubicBezTo>
                    <a:pt x="607" y="0"/>
                    <a:pt x="512" y="24"/>
                    <a:pt x="429" y="48"/>
                  </a:cubicBezTo>
                  <a:cubicBezTo>
                    <a:pt x="345" y="84"/>
                    <a:pt x="262" y="131"/>
                    <a:pt x="203" y="203"/>
                  </a:cubicBezTo>
                  <a:cubicBezTo>
                    <a:pt x="143" y="262"/>
                    <a:pt x="95" y="334"/>
                    <a:pt x="60" y="417"/>
                  </a:cubicBezTo>
                  <a:cubicBezTo>
                    <a:pt x="24" y="500"/>
                    <a:pt x="0" y="584"/>
                    <a:pt x="0" y="679"/>
                  </a:cubicBezTo>
                  <a:cubicBezTo>
                    <a:pt x="0" y="774"/>
                    <a:pt x="24" y="870"/>
                    <a:pt x="60" y="941"/>
                  </a:cubicBezTo>
                  <a:cubicBezTo>
                    <a:pt x="95" y="1024"/>
                    <a:pt x="143" y="1108"/>
                    <a:pt x="203" y="1167"/>
                  </a:cubicBezTo>
                  <a:cubicBezTo>
                    <a:pt x="262" y="1227"/>
                    <a:pt x="345" y="1274"/>
                    <a:pt x="429" y="1310"/>
                  </a:cubicBezTo>
                  <a:cubicBezTo>
                    <a:pt x="500" y="1346"/>
                    <a:pt x="596" y="1358"/>
                    <a:pt x="691" y="1358"/>
                  </a:cubicBezTo>
                  <a:cubicBezTo>
                    <a:pt x="762" y="1358"/>
                    <a:pt x="834" y="1346"/>
                    <a:pt x="917" y="1322"/>
                  </a:cubicBezTo>
                  <a:cubicBezTo>
                    <a:pt x="988" y="1298"/>
                    <a:pt x="1060" y="1251"/>
                    <a:pt x="1119" y="1203"/>
                  </a:cubicBezTo>
                  <a:lnTo>
                    <a:pt x="1048" y="1120"/>
                  </a:lnTo>
                  <a:cubicBezTo>
                    <a:pt x="1000" y="1167"/>
                    <a:pt x="941" y="1191"/>
                    <a:pt x="881" y="1215"/>
                  </a:cubicBezTo>
                  <a:cubicBezTo>
                    <a:pt x="810" y="1239"/>
                    <a:pt x="750" y="1251"/>
                    <a:pt x="691" y="1251"/>
                  </a:cubicBezTo>
                  <a:cubicBezTo>
                    <a:pt x="607" y="1251"/>
                    <a:pt x="536" y="1239"/>
                    <a:pt x="465" y="1203"/>
                  </a:cubicBezTo>
                  <a:cubicBezTo>
                    <a:pt x="393" y="1179"/>
                    <a:pt x="334" y="1143"/>
                    <a:pt x="286" y="1084"/>
                  </a:cubicBezTo>
                  <a:cubicBezTo>
                    <a:pt x="226" y="1036"/>
                    <a:pt x="179" y="977"/>
                    <a:pt x="155" y="905"/>
                  </a:cubicBezTo>
                  <a:cubicBezTo>
                    <a:pt x="131" y="834"/>
                    <a:pt x="107" y="762"/>
                    <a:pt x="107" y="679"/>
                  </a:cubicBezTo>
                  <a:cubicBezTo>
                    <a:pt x="107" y="584"/>
                    <a:pt x="131" y="489"/>
                    <a:pt x="179" y="405"/>
                  </a:cubicBezTo>
                  <a:cubicBezTo>
                    <a:pt x="226" y="322"/>
                    <a:pt x="286" y="262"/>
                    <a:pt x="369" y="203"/>
                  </a:cubicBezTo>
                  <a:cubicBezTo>
                    <a:pt x="417" y="179"/>
                    <a:pt x="465" y="155"/>
                    <a:pt x="524" y="131"/>
                  </a:cubicBezTo>
                  <a:cubicBezTo>
                    <a:pt x="584" y="119"/>
                    <a:pt x="643" y="108"/>
                    <a:pt x="703" y="108"/>
                  </a:cubicBezTo>
                  <a:cubicBezTo>
                    <a:pt x="786" y="108"/>
                    <a:pt x="869" y="131"/>
                    <a:pt x="941" y="167"/>
                  </a:cubicBezTo>
                  <a:cubicBezTo>
                    <a:pt x="1024" y="203"/>
                    <a:pt x="1084" y="250"/>
                    <a:pt x="1131" y="310"/>
                  </a:cubicBezTo>
                  <a:cubicBezTo>
                    <a:pt x="1167" y="358"/>
                    <a:pt x="1191" y="393"/>
                    <a:pt x="1203" y="441"/>
                  </a:cubicBezTo>
                  <a:cubicBezTo>
                    <a:pt x="1227" y="489"/>
                    <a:pt x="1227" y="548"/>
                    <a:pt x="1227" y="596"/>
                  </a:cubicBezTo>
                  <a:cubicBezTo>
                    <a:pt x="1227" y="691"/>
                    <a:pt x="1215" y="762"/>
                    <a:pt x="1167" y="810"/>
                  </a:cubicBezTo>
                  <a:cubicBezTo>
                    <a:pt x="1131" y="870"/>
                    <a:pt x="1072" y="905"/>
                    <a:pt x="1000" y="917"/>
                  </a:cubicBezTo>
                  <a:lnTo>
                    <a:pt x="1000" y="358"/>
                  </a:lnTo>
                  <a:lnTo>
                    <a:pt x="893" y="358"/>
                  </a:lnTo>
                  <a:lnTo>
                    <a:pt x="893" y="465"/>
                  </a:lnTo>
                  <a:cubicBezTo>
                    <a:pt x="857" y="417"/>
                    <a:pt x="822" y="393"/>
                    <a:pt x="786" y="369"/>
                  </a:cubicBezTo>
                  <a:cubicBezTo>
                    <a:pt x="750" y="358"/>
                    <a:pt x="703" y="346"/>
                    <a:pt x="655" y="346"/>
                  </a:cubicBezTo>
                  <a:cubicBezTo>
                    <a:pt x="560" y="346"/>
                    <a:pt x="488" y="381"/>
                    <a:pt x="441" y="441"/>
                  </a:cubicBezTo>
                  <a:cubicBezTo>
                    <a:pt x="381" y="500"/>
                    <a:pt x="357" y="584"/>
                    <a:pt x="357" y="679"/>
                  </a:cubicBezTo>
                  <a:cubicBezTo>
                    <a:pt x="357" y="786"/>
                    <a:pt x="381" y="870"/>
                    <a:pt x="441" y="929"/>
                  </a:cubicBezTo>
                  <a:cubicBezTo>
                    <a:pt x="488" y="989"/>
                    <a:pt x="560" y="1024"/>
                    <a:pt x="655" y="1024"/>
                  </a:cubicBezTo>
                  <a:cubicBezTo>
                    <a:pt x="703" y="1024"/>
                    <a:pt x="750" y="1012"/>
                    <a:pt x="786" y="1001"/>
                  </a:cubicBezTo>
                  <a:cubicBezTo>
                    <a:pt x="822" y="977"/>
                    <a:pt x="857" y="953"/>
                    <a:pt x="893" y="905"/>
                  </a:cubicBezTo>
                  <a:lnTo>
                    <a:pt x="893" y="1024"/>
                  </a:lnTo>
                  <a:cubicBezTo>
                    <a:pt x="1036" y="1024"/>
                    <a:pt x="1143" y="989"/>
                    <a:pt x="1215" y="905"/>
                  </a:cubicBezTo>
                  <a:cubicBezTo>
                    <a:pt x="1298" y="834"/>
                    <a:pt x="1346" y="727"/>
                    <a:pt x="1346" y="596"/>
                  </a:cubicBezTo>
                  <a:cubicBezTo>
                    <a:pt x="1346" y="536"/>
                    <a:pt x="1334" y="477"/>
                    <a:pt x="1310" y="417"/>
                  </a:cubicBezTo>
                  <a:cubicBezTo>
                    <a:pt x="1286" y="358"/>
                    <a:pt x="1262" y="298"/>
                    <a:pt x="1227" y="250"/>
                  </a:cubicBezTo>
                  <a:cubicBezTo>
                    <a:pt x="1167" y="179"/>
                    <a:pt x="1084" y="108"/>
                    <a:pt x="988" y="72"/>
                  </a:cubicBezTo>
                  <a:cubicBezTo>
                    <a:pt x="905" y="24"/>
                    <a:pt x="810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83655" y="-860565"/>
              <a:ext cx="72389" cy="115597"/>
            </a:xfrm>
            <a:custGeom>
              <a:avLst/>
              <a:gdLst/>
              <a:ahLst/>
              <a:cxnLst/>
              <a:rect l="l" t="t" r="r" b="b"/>
              <a:pathLst>
                <a:path w="1156" h="1846" extrusionOk="0">
                  <a:moveTo>
                    <a:pt x="536" y="0"/>
                  </a:moveTo>
                  <a:cubicBezTo>
                    <a:pt x="465" y="0"/>
                    <a:pt x="381" y="12"/>
                    <a:pt x="298" y="24"/>
                  </a:cubicBezTo>
                  <a:cubicBezTo>
                    <a:pt x="215" y="48"/>
                    <a:pt x="119" y="84"/>
                    <a:pt x="12" y="119"/>
                  </a:cubicBezTo>
                  <a:lnTo>
                    <a:pt x="12" y="370"/>
                  </a:lnTo>
                  <a:cubicBezTo>
                    <a:pt x="119" y="310"/>
                    <a:pt x="203" y="274"/>
                    <a:pt x="286" y="250"/>
                  </a:cubicBezTo>
                  <a:cubicBezTo>
                    <a:pt x="381" y="215"/>
                    <a:pt x="465" y="203"/>
                    <a:pt x="536" y="203"/>
                  </a:cubicBezTo>
                  <a:cubicBezTo>
                    <a:pt x="643" y="203"/>
                    <a:pt x="738" y="239"/>
                    <a:pt x="798" y="298"/>
                  </a:cubicBezTo>
                  <a:cubicBezTo>
                    <a:pt x="869" y="358"/>
                    <a:pt x="905" y="441"/>
                    <a:pt x="905" y="536"/>
                  </a:cubicBezTo>
                  <a:cubicBezTo>
                    <a:pt x="905" y="596"/>
                    <a:pt x="881" y="655"/>
                    <a:pt x="857" y="715"/>
                  </a:cubicBezTo>
                  <a:cubicBezTo>
                    <a:pt x="822" y="774"/>
                    <a:pt x="774" y="846"/>
                    <a:pt x="691" y="941"/>
                  </a:cubicBezTo>
                  <a:cubicBezTo>
                    <a:pt x="655" y="989"/>
                    <a:pt x="548" y="1096"/>
                    <a:pt x="381" y="1251"/>
                  </a:cubicBezTo>
                  <a:cubicBezTo>
                    <a:pt x="226" y="1417"/>
                    <a:pt x="95" y="1548"/>
                    <a:pt x="0" y="1643"/>
                  </a:cubicBezTo>
                  <a:lnTo>
                    <a:pt x="0" y="1846"/>
                  </a:lnTo>
                  <a:lnTo>
                    <a:pt x="1155" y="1846"/>
                  </a:lnTo>
                  <a:lnTo>
                    <a:pt x="1155" y="1643"/>
                  </a:lnTo>
                  <a:lnTo>
                    <a:pt x="298" y="1643"/>
                  </a:lnTo>
                  <a:cubicBezTo>
                    <a:pt x="500" y="1441"/>
                    <a:pt x="655" y="1286"/>
                    <a:pt x="762" y="1167"/>
                  </a:cubicBezTo>
                  <a:cubicBezTo>
                    <a:pt x="869" y="1060"/>
                    <a:pt x="929" y="989"/>
                    <a:pt x="953" y="965"/>
                  </a:cubicBezTo>
                  <a:cubicBezTo>
                    <a:pt x="1024" y="881"/>
                    <a:pt x="1084" y="798"/>
                    <a:pt x="1108" y="727"/>
                  </a:cubicBezTo>
                  <a:cubicBezTo>
                    <a:pt x="1131" y="667"/>
                    <a:pt x="1155" y="596"/>
                    <a:pt x="1155" y="512"/>
                  </a:cubicBezTo>
                  <a:cubicBezTo>
                    <a:pt x="1155" y="358"/>
                    <a:pt x="1096" y="239"/>
                    <a:pt x="977" y="143"/>
                  </a:cubicBezTo>
                  <a:cubicBezTo>
                    <a:pt x="869" y="48"/>
                    <a:pt x="715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97807" y="-1005218"/>
              <a:ext cx="37322" cy="26175"/>
            </a:xfrm>
            <a:custGeom>
              <a:avLst/>
              <a:gdLst/>
              <a:ahLst/>
              <a:cxnLst/>
              <a:rect l="l" t="t" r="r" b="b"/>
              <a:pathLst>
                <a:path w="596" h="418" extrusionOk="0">
                  <a:moveTo>
                    <a:pt x="143" y="1"/>
                  </a:moveTo>
                  <a:lnTo>
                    <a:pt x="0" y="263"/>
                  </a:lnTo>
                  <a:lnTo>
                    <a:pt x="0" y="417"/>
                  </a:lnTo>
                  <a:lnTo>
                    <a:pt x="179" y="417"/>
                  </a:lnTo>
                  <a:lnTo>
                    <a:pt x="179" y="263"/>
                  </a:lnTo>
                  <a:lnTo>
                    <a:pt x="250" y="1"/>
                  </a:lnTo>
                  <a:close/>
                  <a:moveTo>
                    <a:pt x="489" y="1"/>
                  </a:moveTo>
                  <a:lnTo>
                    <a:pt x="346" y="263"/>
                  </a:lnTo>
                  <a:lnTo>
                    <a:pt x="346" y="417"/>
                  </a:lnTo>
                  <a:lnTo>
                    <a:pt x="524" y="417"/>
                  </a:lnTo>
                  <a:lnTo>
                    <a:pt x="524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29748" y="-806148"/>
              <a:ext cx="66440" cy="69383"/>
            </a:xfrm>
            <a:custGeom>
              <a:avLst/>
              <a:gdLst/>
              <a:ahLst/>
              <a:cxnLst/>
              <a:rect l="l" t="t" r="r" b="b"/>
              <a:pathLst>
                <a:path w="1061" h="1108" extrusionOk="0">
                  <a:moveTo>
                    <a:pt x="668" y="429"/>
                  </a:moveTo>
                  <a:lnTo>
                    <a:pt x="608" y="691"/>
                  </a:lnTo>
                  <a:lnTo>
                    <a:pt x="382" y="691"/>
                  </a:lnTo>
                  <a:lnTo>
                    <a:pt x="453" y="429"/>
                  </a:lnTo>
                  <a:close/>
                  <a:moveTo>
                    <a:pt x="429" y="1"/>
                  </a:moveTo>
                  <a:lnTo>
                    <a:pt x="358" y="322"/>
                  </a:lnTo>
                  <a:lnTo>
                    <a:pt x="84" y="322"/>
                  </a:lnTo>
                  <a:lnTo>
                    <a:pt x="84" y="429"/>
                  </a:lnTo>
                  <a:lnTo>
                    <a:pt x="322" y="429"/>
                  </a:lnTo>
                  <a:lnTo>
                    <a:pt x="263" y="691"/>
                  </a:lnTo>
                  <a:lnTo>
                    <a:pt x="1" y="691"/>
                  </a:lnTo>
                  <a:lnTo>
                    <a:pt x="1" y="798"/>
                  </a:lnTo>
                  <a:lnTo>
                    <a:pt x="239" y="798"/>
                  </a:lnTo>
                  <a:lnTo>
                    <a:pt x="156" y="1108"/>
                  </a:lnTo>
                  <a:lnTo>
                    <a:pt x="275" y="1108"/>
                  </a:lnTo>
                  <a:lnTo>
                    <a:pt x="358" y="798"/>
                  </a:lnTo>
                  <a:lnTo>
                    <a:pt x="572" y="798"/>
                  </a:lnTo>
                  <a:lnTo>
                    <a:pt x="501" y="1108"/>
                  </a:lnTo>
                  <a:lnTo>
                    <a:pt x="620" y="1108"/>
                  </a:lnTo>
                  <a:lnTo>
                    <a:pt x="703" y="798"/>
                  </a:lnTo>
                  <a:lnTo>
                    <a:pt x="965" y="798"/>
                  </a:lnTo>
                  <a:lnTo>
                    <a:pt x="965" y="691"/>
                  </a:lnTo>
                  <a:lnTo>
                    <a:pt x="727" y="691"/>
                  </a:lnTo>
                  <a:lnTo>
                    <a:pt x="787" y="429"/>
                  </a:lnTo>
                  <a:lnTo>
                    <a:pt x="1061" y="429"/>
                  </a:lnTo>
                  <a:lnTo>
                    <a:pt x="1061" y="322"/>
                  </a:lnTo>
                  <a:lnTo>
                    <a:pt x="822" y="322"/>
                  </a:lnTo>
                  <a:lnTo>
                    <a:pt x="894" y="1"/>
                  </a:lnTo>
                  <a:lnTo>
                    <a:pt x="775" y="1"/>
                  </a:lnTo>
                  <a:lnTo>
                    <a:pt x="703" y="322"/>
                  </a:lnTo>
                  <a:lnTo>
                    <a:pt x="477" y="322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1182424" y="-860565"/>
              <a:ext cx="75394" cy="117851"/>
            </a:xfrm>
            <a:custGeom>
              <a:avLst/>
              <a:gdLst/>
              <a:ahLst/>
              <a:cxnLst/>
              <a:rect l="l" t="t" r="r" b="b"/>
              <a:pathLst>
                <a:path w="1204" h="1882" extrusionOk="0">
                  <a:moveTo>
                    <a:pt x="548" y="0"/>
                  </a:moveTo>
                  <a:cubicBezTo>
                    <a:pt x="477" y="0"/>
                    <a:pt x="393" y="0"/>
                    <a:pt x="322" y="24"/>
                  </a:cubicBezTo>
                  <a:cubicBezTo>
                    <a:pt x="239" y="36"/>
                    <a:pt x="143" y="48"/>
                    <a:pt x="60" y="72"/>
                  </a:cubicBezTo>
                  <a:lnTo>
                    <a:pt x="60" y="298"/>
                  </a:lnTo>
                  <a:cubicBezTo>
                    <a:pt x="143" y="262"/>
                    <a:pt x="239" y="239"/>
                    <a:pt x="310" y="227"/>
                  </a:cubicBezTo>
                  <a:cubicBezTo>
                    <a:pt x="382" y="215"/>
                    <a:pt x="465" y="203"/>
                    <a:pt x="524" y="203"/>
                  </a:cubicBezTo>
                  <a:cubicBezTo>
                    <a:pt x="655" y="203"/>
                    <a:pt x="739" y="227"/>
                    <a:pt x="810" y="286"/>
                  </a:cubicBezTo>
                  <a:cubicBezTo>
                    <a:pt x="882" y="334"/>
                    <a:pt x="905" y="405"/>
                    <a:pt x="905" y="500"/>
                  </a:cubicBezTo>
                  <a:cubicBezTo>
                    <a:pt x="905" y="584"/>
                    <a:pt x="882" y="655"/>
                    <a:pt x="810" y="703"/>
                  </a:cubicBezTo>
                  <a:cubicBezTo>
                    <a:pt x="751" y="751"/>
                    <a:pt x="655" y="774"/>
                    <a:pt x="536" y="774"/>
                  </a:cubicBezTo>
                  <a:lnTo>
                    <a:pt x="310" y="774"/>
                  </a:lnTo>
                  <a:lnTo>
                    <a:pt x="310" y="977"/>
                  </a:lnTo>
                  <a:lnTo>
                    <a:pt x="524" y="977"/>
                  </a:lnTo>
                  <a:cubicBezTo>
                    <a:pt x="655" y="977"/>
                    <a:pt x="763" y="1012"/>
                    <a:pt x="834" y="1072"/>
                  </a:cubicBezTo>
                  <a:cubicBezTo>
                    <a:pt x="917" y="1132"/>
                    <a:pt x="953" y="1215"/>
                    <a:pt x="953" y="1322"/>
                  </a:cubicBezTo>
                  <a:cubicBezTo>
                    <a:pt x="953" y="1441"/>
                    <a:pt x="917" y="1524"/>
                    <a:pt x="834" y="1584"/>
                  </a:cubicBezTo>
                  <a:cubicBezTo>
                    <a:pt x="751" y="1643"/>
                    <a:pt x="632" y="1679"/>
                    <a:pt x="477" y="1679"/>
                  </a:cubicBezTo>
                  <a:cubicBezTo>
                    <a:pt x="393" y="1679"/>
                    <a:pt x="310" y="1667"/>
                    <a:pt x="227" y="1643"/>
                  </a:cubicBezTo>
                  <a:cubicBezTo>
                    <a:pt x="143" y="1632"/>
                    <a:pt x="72" y="1596"/>
                    <a:pt x="1" y="1560"/>
                  </a:cubicBezTo>
                  <a:lnTo>
                    <a:pt x="1" y="1798"/>
                  </a:lnTo>
                  <a:cubicBezTo>
                    <a:pt x="84" y="1822"/>
                    <a:pt x="167" y="1846"/>
                    <a:pt x="251" y="1858"/>
                  </a:cubicBezTo>
                  <a:cubicBezTo>
                    <a:pt x="334" y="1882"/>
                    <a:pt x="405" y="1882"/>
                    <a:pt x="489" y="1882"/>
                  </a:cubicBezTo>
                  <a:cubicBezTo>
                    <a:pt x="715" y="1882"/>
                    <a:pt x="893" y="1834"/>
                    <a:pt x="1013" y="1739"/>
                  </a:cubicBezTo>
                  <a:cubicBezTo>
                    <a:pt x="1132" y="1643"/>
                    <a:pt x="1203" y="1501"/>
                    <a:pt x="1203" y="1322"/>
                  </a:cubicBezTo>
                  <a:cubicBezTo>
                    <a:pt x="1203" y="1203"/>
                    <a:pt x="1167" y="1108"/>
                    <a:pt x="1096" y="1024"/>
                  </a:cubicBezTo>
                  <a:cubicBezTo>
                    <a:pt x="1036" y="941"/>
                    <a:pt x="941" y="893"/>
                    <a:pt x="822" y="870"/>
                  </a:cubicBezTo>
                  <a:cubicBezTo>
                    <a:pt x="929" y="846"/>
                    <a:pt x="1013" y="798"/>
                    <a:pt x="1072" y="727"/>
                  </a:cubicBezTo>
                  <a:cubicBezTo>
                    <a:pt x="1132" y="655"/>
                    <a:pt x="1155" y="572"/>
                    <a:pt x="1155" y="465"/>
                  </a:cubicBezTo>
                  <a:cubicBezTo>
                    <a:pt x="1155" y="322"/>
                    <a:pt x="1096" y="215"/>
                    <a:pt x="989" y="131"/>
                  </a:cubicBezTo>
                  <a:cubicBezTo>
                    <a:pt x="882" y="36"/>
                    <a:pt x="739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209288" y="-1000020"/>
              <a:ext cx="11209" cy="13526"/>
            </a:xfrm>
            <a:custGeom>
              <a:avLst/>
              <a:gdLst/>
              <a:ahLst/>
              <a:cxnLst/>
              <a:rect l="l" t="t" r="r" b="b"/>
              <a:pathLst>
                <a:path w="179" h="216" extrusionOk="0">
                  <a:moveTo>
                    <a:pt x="0" y="1"/>
                  </a:moveTo>
                  <a:lnTo>
                    <a:pt x="0" y="215"/>
                  </a:lnTo>
                  <a:lnTo>
                    <a:pt x="179" y="215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675244" y="-858311"/>
              <a:ext cx="82846" cy="113342"/>
            </a:xfrm>
            <a:custGeom>
              <a:avLst/>
              <a:gdLst/>
              <a:ahLst/>
              <a:cxnLst/>
              <a:rect l="l" t="t" r="r" b="b"/>
              <a:pathLst>
                <a:path w="1323" h="1810" extrusionOk="0">
                  <a:moveTo>
                    <a:pt x="822" y="214"/>
                  </a:moveTo>
                  <a:lnTo>
                    <a:pt x="822" y="1179"/>
                  </a:lnTo>
                  <a:lnTo>
                    <a:pt x="203" y="1179"/>
                  </a:lnTo>
                  <a:lnTo>
                    <a:pt x="822" y="214"/>
                  </a:lnTo>
                  <a:close/>
                  <a:moveTo>
                    <a:pt x="763" y="0"/>
                  </a:moveTo>
                  <a:lnTo>
                    <a:pt x="1" y="1143"/>
                  </a:lnTo>
                  <a:lnTo>
                    <a:pt x="1" y="1381"/>
                  </a:lnTo>
                  <a:lnTo>
                    <a:pt x="822" y="1381"/>
                  </a:lnTo>
                  <a:lnTo>
                    <a:pt x="822" y="1810"/>
                  </a:lnTo>
                  <a:lnTo>
                    <a:pt x="1072" y="1810"/>
                  </a:lnTo>
                  <a:lnTo>
                    <a:pt x="1072" y="1381"/>
                  </a:lnTo>
                  <a:lnTo>
                    <a:pt x="1322" y="1381"/>
                  </a:lnTo>
                  <a:lnTo>
                    <a:pt x="1322" y="1179"/>
                  </a:lnTo>
                  <a:lnTo>
                    <a:pt x="1072" y="1179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694657" y="-1019370"/>
              <a:ext cx="39576" cy="76083"/>
            </a:xfrm>
            <a:custGeom>
              <a:avLst/>
              <a:gdLst/>
              <a:ahLst/>
              <a:cxnLst/>
              <a:rect l="l" t="t" r="r" b="b"/>
              <a:pathLst>
                <a:path w="632" h="1215" extrusionOk="0">
                  <a:moveTo>
                    <a:pt x="274" y="250"/>
                  </a:moveTo>
                  <a:lnTo>
                    <a:pt x="274" y="512"/>
                  </a:lnTo>
                  <a:cubicBezTo>
                    <a:pt x="226" y="500"/>
                    <a:pt x="179" y="489"/>
                    <a:pt x="155" y="465"/>
                  </a:cubicBezTo>
                  <a:cubicBezTo>
                    <a:pt x="131" y="453"/>
                    <a:pt x="119" y="417"/>
                    <a:pt x="119" y="381"/>
                  </a:cubicBezTo>
                  <a:cubicBezTo>
                    <a:pt x="119" y="346"/>
                    <a:pt x="131" y="310"/>
                    <a:pt x="155" y="286"/>
                  </a:cubicBezTo>
                  <a:cubicBezTo>
                    <a:pt x="191" y="262"/>
                    <a:pt x="226" y="250"/>
                    <a:pt x="274" y="250"/>
                  </a:cubicBezTo>
                  <a:close/>
                  <a:moveTo>
                    <a:pt x="345" y="643"/>
                  </a:moveTo>
                  <a:cubicBezTo>
                    <a:pt x="405" y="655"/>
                    <a:pt x="441" y="667"/>
                    <a:pt x="464" y="691"/>
                  </a:cubicBezTo>
                  <a:cubicBezTo>
                    <a:pt x="500" y="715"/>
                    <a:pt x="512" y="739"/>
                    <a:pt x="512" y="786"/>
                  </a:cubicBezTo>
                  <a:cubicBezTo>
                    <a:pt x="512" y="822"/>
                    <a:pt x="500" y="858"/>
                    <a:pt x="464" y="881"/>
                  </a:cubicBezTo>
                  <a:cubicBezTo>
                    <a:pt x="441" y="905"/>
                    <a:pt x="393" y="917"/>
                    <a:pt x="345" y="929"/>
                  </a:cubicBezTo>
                  <a:lnTo>
                    <a:pt x="345" y="643"/>
                  </a:lnTo>
                  <a:close/>
                  <a:moveTo>
                    <a:pt x="274" y="0"/>
                  </a:moveTo>
                  <a:lnTo>
                    <a:pt x="274" y="155"/>
                  </a:lnTo>
                  <a:cubicBezTo>
                    <a:pt x="191" y="155"/>
                    <a:pt x="119" y="179"/>
                    <a:pt x="72" y="227"/>
                  </a:cubicBezTo>
                  <a:cubicBezTo>
                    <a:pt x="24" y="262"/>
                    <a:pt x="0" y="322"/>
                    <a:pt x="0" y="393"/>
                  </a:cubicBezTo>
                  <a:cubicBezTo>
                    <a:pt x="0" y="453"/>
                    <a:pt x="24" y="512"/>
                    <a:pt x="60" y="548"/>
                  </a:cubicBezTo>
                  <a:cubicBezTo>
                    <a:pt x="107" y="584"/>
                    <a:pt x="179" y="608"/>
                    <a:pt x="274" y="631"/>
                  </a:cubicBezTo>
                  <a:lnTo>
                    <a:pt x="274" y="929"/>
                  </a:lnTo>
                  <a:cubicBezTo>
                    <a:pt x="226" y="929"/>
                    <a:pt x="179" y="917"/>
                    <a:pt x="131" y="905"/>
                  </a:cubicBezTo>
                  <a:cubicBezTo>
                    <a:pt x="95" y="893"/>
                    <a:pt x="48" y="870"/>
                    <a:pt x="0" y="846"/>
                  </a:cubicBezTo>
                  <a:lnTo>
                    <a:pt x="0" y="953"/>
                  </a:lnTo>
                  <a:cubicBezTo>
                    <a:pt x="48" y="977"/>
                    <a:pt x="95" y="989"/>
                    <a:pt x="143" y="1001"/>
                  </a:cubicBezTo>
                  <a:cubicBezTo>
                    <a:pt x="179" y="1012"/>
                    <a:pt x="226" y="1012"/>
                    <a:pt x="274" y="1024"/>
                  </a:cubicBezTo>
                  <a:lnTo>
                    <a:pt x="274" y="1215"/>
                  </a:lnTo>
                  <a:lnTo>
                    <a:pt x="345" y="1215"/>
                  </a:lnTo>
                  <a:lnTo>
                    <a:pt x="345" y="1012"/>
                  </a:lnTo>
                  <a:cubicBezTo>
                    <a:pt x="441" y="1012"/>
                    <a:pt x="512" y="989"/>
                    <a:pt x="560" y="941"/>
                  </a:cubicBezTo>
                  <a:cubicBezTo>
                    <a:pt x="607" y="905"/>
                    <a:pt x="631" y="846"/>
                    <a:pt x="631" y="774"/>
                  </a:cubicBezTo>
                  <a:cubicBezTo>
                    <a:pt x="631" y="703"/>
                    <a:pt x="607" y="643"/>
                    <a:pt x="560" y="608"/>
                  </a:cubicBezTo>
                  <a:cubicBezTo>
                    <a:pt x="512" y="572"/>
                    <a:pt x="441" y="536"/>
                    <a:pt x="345" y="524"/>
                  </a:cubicBezTo>
                  <a:lnTo>
                    <a:pt x="345" y="250"/>
                  </a:lnTo>
                  <a:cubicBezTo>
                    <a:pt x="381" y="250"/>
                    <a:pt x="417" y="250"/>
                    <a:pt x="464" y="262"/>
                  </a:cubicBezTo>
                  <a:cubicBezTo>
                    <a:pt x="500" y="274"/>
                    <a:pt x="536" y="286"/>
                    <a:pt x="572" y="310"/>
                  </a:cubicBezTo>
                  <a:lnTo>
                    <a:pt x="572" y="191"/>
                  </a:lnTo>
                  <a:cubicBezTo>
                    <a:pt x="536" y="179"/>
                    <a:pt x="500" y="167"/>
                    <a:pt x="464" y="167"/>
                  </a:cubicBezTo>
                  <a:cubicBezTo>
                    <a:pt x="417" y="155"/>
                    <a:pt x="381" y="155"/>
                    <a:pt x="345" y="155"/>
                  </a:cubicBezTo>
                  <a:lnTo>
                    <a:pt x="3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9"/>
          <p:cNvGrpSpPr/>
          <p:nvPr/>
        </p:nvGrpSpPr>
        <p:grpSpPr>
          <a:xfrm rot="10800000">
            <a:off x="6678314" y="185957"/>
            <a:ext cx="2310556" cy="1090842"/>
            <a:chOff x="751543" y="2718975"/>
            <a:chExt cx="1444188" cy="681819"/>
          </a:xfrm>
        </p:grpSpPr>
        <p:sp>
          <p:nvSpPr>
            <p:cNvPr id="335" name="Google Shape;335;p19"/>
            <p:cNvSpPr/>
            <p:nvPr/>
          </p:nvSpPr>
          <p:spPr>
            <a:xfrm>
              <a:off x="799998" y="2731578"/>
              <a:ext cx="1382699" cy="646828"/>
            </a:xfrm>
            <a:custGeom>
              <a:avLst/>
              <a:gdLst/>
              <a:ahLst/>
              <a:cxnLst/>
              <a:rect l="l" t="t" r="r" b="b"/>
              <a:pathLst>
                <a:path w="35327" h="16526" fill="none" extrusionOk="0">
                  <a:moveTo>
                    <a:pt x="298" y="0"/>
                  </a:moveTo>
                  <a:lnTo>
                    <a:pt x="298" y="11287"/>
                  </a:lnTo>
                  <a:cubicBezTo>
                    <a:pt x="298" y="11287"/>
                    <a:pt x="1" y="16526"/>
                    <a:pt x="6835" y="16526"/>
                  </a:cubicBezTo>
                  <a:lnTo>
                    <a:pt x="35326" y="1652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798589" y="2718975"/>
              <a:ext cx="25206" cy="24736"/>
            </a:xfrm>
            <a:custGeom>
              <a:avLst/>
              <a:gdLst/>
              <a:ahLst/>
              <a:cxnLst/>
              <a:rect l="l" t="t" r="r" b="b"/>
              <a:pathLst>
                <a:path w="644" h="632" extrusionOk="0">
                  <a:moveTo>
                    <a:pt x="1" y="1"/>
                  </a:moveTo>
                  <a:lnTo>
                    <a:pt x="1" y="632"/>
                  </a:lnTo>
                  <a:lnTo>
                    <a:pt x="644" y="63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798589" y="3163096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1049790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2170524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772522" y="3378366"/>
              <a:ext cx="336017" cy="39"/>
            </a:xfrm>
            <a:custGeom>
              <a:avLst/>
              <a:gdLst/>
              <a:ahLst/>
              <a:cxnLst/>
              <a:rect l="l" t="t" r="r" b="b"/>
              <a:pathLst>
                <a:path w="8585" h="1" fill="none" extrusionOk="0">
                  <a:moveTo>
                    <a:pt x="8584" y="1"/>
                  </a:moveTo>
                  <a:lnTo>
                    <a:pt x="0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751543" y="3356487"/>
              <a:ext cx="44306" cy="44306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19" y="262"/>
                    <a:pt x="869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9"/>
          <p:cNvGrpSpPr/>
          <p:nvPr/>
        </p:nvGrpSpPr>
        <p:grpSpPr>
          <a:xfrm>
            <a:off x="76189" y="76202"/>
            <a:ext cx="246104" cy="246125"/>
            <a:chOff x="821447" y="1650414"/>
            <a:chExt cx="221376" cy="221415"/>
          </a:xfrm>
        </p:grpSpPr>
        <p:sp>
          <p:nvSpPr>
            <p:cNvPr id="343" name="Google Shape;343;p19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62953" y="4237349"/>
            <a:ext cx="1104243" cy="852948"/>
            <a:chOff x="6614871" y="4003785"/>
            <a:chExt cx="690195" cy="533126"/>
          </a:xfrm>
        </p:grpSpPr>
        <p:sp>
          <p:nvSpPr>
            <p:cNvPr id="347" name="Google Shape;347;p19"/>
            <p:cNvSpPr/>
            <p:nvPr/>
          </p:nvSpPr>
          <p:spPr>
            <a:xfrm>
              <a:off x="6740706" y="4285710"/>
              <a:ext cx="252140" cy="251201"/>
            </a:xfrm>
            <a:custGeom>
              <a:avLst/>
              <a:gdLst/>
              <a:ahLst/>
              <a:cxnLst/>
              <a:rect l="l" t="t" r="r" b="b"/>
              <a:pathLst>
                <a:path w="6442" h="6418" fill="none" extrusionOk="0">
                  <a:moveTo>
                    <a:pt x="5203" y="6418"/>
                  </a:moveTo>
                  <a:lnTo>
                    <a:pt x="1227" y="6418"/>
                  </a:lnTo>
                  <a:cubicBezTo>
                    <a:pt x="548" y="6418"/>
                    <a:pt x="0" y="5870"/>
                    <a:pt x="0" y="5191"/>
                  </a:cubicBezTo>
                  <a:lnTo>
                    <a:pt x="0" y="1227"/>
                  </a:lnTo>
                  <a:cubicBezTo>
                    <a:pt x="0" y="536"/>
                    <a:pt x="560" y="0"/>
                    <a:pt x="1227" y="0"/>
                  </a:cubicBezTo>
                  <a:lnTo>
                    <a:pt x="5203" y="0"/>
                  </a:lnTo>
                  <a:cubicBezTo>
                    <a:pt x="5882" y="0"/>
                    <a:pt x="6418" y="548"/>
                    <a:pt x="6418" y="1227"/>
                  </a:cubicBezTo>
                  <a:lnTo>
                    <a:pt x="6418" y="5191"/>
                  </a:lnTo>
                  <a:cubicBezTo>
                    <a:pt x="6442" y="5870"/>
                    <a:pt x="5882" y="6418"/>
                    <a:pt x="5203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6843684" y="4365399"/>
              <a:ext cx="66225" cy="74131"/>
            </a:xfrm>
            <a:custGeom>
              <a:avLst/>
              <a:gdLst/>
              <a:ahLst/>
              <a:cxnLst/>
              <a:rect l="l" t="t" r="r" b="b"/>
              <a:pathLst>
                <a:path w="1692" h="1894" extrusionOk="0">
                  <a:moveTo>
                    <a:pt x="846" y="203"/>
                  </a:moveTo>
                  <a:cubicBezTo>
                    <a:pt x="1025" y="203"/>
                    <a:pt x="1168" y="274"/>
                    <a:pt x="1275" y="405"/>
                  </a:cubicBezTo>
                  <a:cubicBezTo>
                    <a:pt x="1382" y="536"/>
                    <a:pt x="1429" y="715"/>
                    <a:pt x="1429" y="953"/>
                  </a:cubicBezTo>
                  <a:cubicBezTo>
                    <a:pt x="1429" y="1179"/>
                    <a:pt x="1382" y="1358"/>
                    <a:pt x="1275" y="1489"/>
                  </a:cubicBezTo>
                  <a:cubicBezTo>
                    <a:pt x="1168" y="1620"/>
                    <a:pt x="1025" y="1691"/>
                    <a:pt x="846" y="1691"/>
                  </a:cubicBezTo>
                  <a:cubicBezTo>
                    <a:pt x="667" y="1691"/>
                    <a:pt x="525" y="1620"/>
                    <a:pt x="417" y="1489"/>
                  </a:cubicBezTo>
                  <a:cubicBezTo>
                    <a:pt x="322" y="1358"/>
                    <a:pt x="263" y="1179"/>
                    <a:pt x="263" y="953"/>
                  </a:cubicBezTo>
                  <a:cubicBezTo>
                    <a:pt x="263" y="715"/>
                    <a:pt x="322" y="536"/>
                    <a:pt x="417" y="405"/>
                  </a:cubicBezTo>
                  <a:cubicBezTo>
                    <a:pt x="525" y="274"/>
                    <a:pt x="667" y="203"/>
                    <a:pt x="846" y="203"/>
                  </a:cubicBezTo>
                  <a:close/>
                  <a:moveTo>
                    <a:pt x="846" y="0"/>
                  </a:moveTo>
                  <a:cubicBezTo>
                    <a:pt x="596" y="0"/>
                    <a:pt x="394" y="96"/>
                    <a:pt x="239" y="262"/>
                  </a:cubicBezTo>
                  <a:cubicBezTo>
                    <a:pt x="84" y="429"/>
                    <a:pt x="1" y="655"/>
                    <a:pt x="1" y="953"/>
                  </a:cubicBezTo>
                  <a:cubicBezTo>
                    <a:pt x="1" y="1239"/>
                    <a:pt x="84" y="1465"/>
                    <a:pt x="239" y="1631"/>
                  </a:cubicBezTo>
                  <a:cubicBezTo>
                    <a:pt x="394" y="1810"/>
                    <a:pt x="596" y="1893"/>
                    <a:pt x="846" y="1893"/>
                  </a:cubicBezTo>
                  <a:cubicBezTo>
                    <a:pt x="1108" y="1893"/>
                    <a:pt x="1310" y="1810"/>
                    <a:pt x="1453" y="1631"/>
                  </a:cubicBezTo>
                  <a:cubicBezTo>
                    <a:pt x="1608" y="1465"/>
                    <a:pt x="1691" y="1239"/>
                    <a:pt x="1691" y="953"/>
                  </a:cubicBezTo>
                  <a:cubicBezTo>
                    <a:pt x="1691" y="655"/>
                    <a:pt x="1608" y="429"/>
                    <a:pt x="1453" y="262"/>
                  </a:cubicBezTo>
                  <a:cubicBezTo>
                    <a:pt x="1310" y="96"/>
                    <a:pt x="1108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7053396" y="4285710"/>
              <a:ext cx="251670" cy="251201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204" y="6418"/>
                  </a:moveTo>
                  <a:lnTo>
                    <a:pt x="1215" y="6418"/>
                  </a:lnTo>
                  <a:cubicBezTo>
                    <a:pt x="536" y="6418"/>
                    <a:pt x="1" y="5870"/>
                    <a:pt x="1" y="5191"/>
                  </a:cubicBezTo>
                  <a:lnTo>
                    <a:pt x="1" y="1227"/>
                  </a:lnTo>
                  <a:cubicBezTo>
                    <a:pt x="1" y="536"/>
                    <a:pt x="548" y="0"/>
                    <a:pt x="1215" y="0"/>
                  </a:cubicBezTo>
                  <a:lnTo>
                    <a:pt x="5192" y="0"/>
                  </a:lnTo>
                  <a:cubicBezTo>
                    <a:pt x="5870" y="0"/>
                    <a:pt x="6406" y="548"/>
                    <a:pt x="6406" y="1227"/>
                  </a:cubicBezTo>
                  <a:lnTo>
                    <a:pt x="6406" y="5191"/>
                  </a:lnTo>
                  <a:cubicBezTo>
                    <a:pt x="6430" y="5870"/>
                    <a:pt x="5870" y="6418"/>
                    <a:pt x="5204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7163379" y="4366808"/>
              <a:ext cx="46185" cy="71313"/>
            </a:xfrm>
            <a:custGeom>
              <a:avLst/>
              <a:gdLst/>
              <a:ahLst/>
              <a:cxnLst/>
              <a:rect l="l" t="t" r="r" b="b"/>
              <a:pathLst>
                <a:path w="1180" h="1822" extrusionOk="0">
                  <a:moveTo>
                    <a:pt x="560" y="202"/>
                  </a:moveTo>
                  <a:cubicBezTo>
                    <a:pt x="667" y="202"/>
                    <a:pt x="762" y="238"/>
                    <a:pt x="822" y="298"/>
                  </a:cubicBezTo>
                  <a:cubicBezTo>
                    <a:pt x="881" y="357"/>
                    <a:pt x="917" y="441"/>
                    <a:pt x="917" y="548"/>
                  </a:cubicBezTo>
                  <a:cubicBezTo>
                    <a:pt x="917" y="655"/>
                    <a:pt x="881" y="738"/>
                    <a:pt x="822" y="798"/>
                  </a:cubicBezTo>
                  <a:cubicBezTo>
                    <a:pt x="762" y="857"/>
                    <a:pt x="667" y="881"/>
                    <a:pt x="560" y="881"/>
                  </a:cubicBezTo>
                  <a:lnTo>
                    <a:pt x="250" y="881"/>
                  </a:lnTo>
                  <a:lnTo>
                    <a:pt x="250" y="202"/>
                  </a:lnTo>
                  <a:close/>
                  <a:moveTo>
                    <a:pt x="0" y="0"/>
                  </a:moveTo>
                  <a:lnTo>
                    <a:pt x="0" y="1822"/>
                  </a:lnTo>
                  <a:lnTo>
                    <a:pt x="250" y="1822"/>
                  </a:lnTo>
                  <a:lnTo>
                    <a:pt x="250" y="1083"/>
                  </a:lnTo>
                  <a:lnTo>
                    <a:pt x="560" y="1083"/>
                  </a:lnTo>
                  <a:cubicBezTo>
                    <a:pt x="762" y="1083"/>
                    <a:pt x="917" y="1048"/>
                    <a:pt x="1012" y="953"/>
                  </a:cubicBezTo>
                  <a:cubicBezTo>
                    <a:pt x="1120" y="857"/>
                    <a:pt x="1179" y="726"/>
                    <a:pt x="1179" y="548"/>
                  </a:cubicBezTo>
                  <a:cubicBezTo>
                    <a:pt x="1179" y="369"/>
                    <a:pt x="1120" y="238"/>
                    <a:pt x="1012" y="143"/>
                  </a:cubicBezTo>
                  <a:cubicBezTo>
                    <a:pt x="917" y="48"/>
                    <a:pt x="76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6614871" y="4003785"/>
              <a:ext cx="251240" cy="251201"/>
            </a:xfrm>
            <a:custGeom>
              <a:avLst/>
              <a:gdLst/>
              <a:ahLst/>
              <a:cxnLst/>
              <a:rect l="l" t="t" r="r" b="b"/>
              <a:pathLst>
                <a:path w="6419" h="6418" fill="none" extrusionOk="0">
                  <a:moveTo>
                    <a:pt x="5204" y="6418"/>
                  </a:moveTo>
                  <a:lnTo>
                    <a:pt x="1227" y="6418"/>
                  </a:lnTo>
                  <a:cubicBezTo>
                    <a:pt x="548" y="6418"/>
                    <a:pt x="1" y="5870"/>
                    <a:pt x="1" y="5191"/>
                  </a:cubicBezTo>
                  <a:lnTo>
                    <a:pt x="1" y="1226"/>
                  </a:lnTo>
                  <a:cubicBezTo>
                    <a:pt x="1" y="536"/>
                    <a:pt x="560" y="0"/>
                    <a:pt x="1227" y="0"/>
                  </a:cubicBezTo>
                  <a:lnTo>
                    <a:pt x="5204" y="0"/>
                  </a:lnTo>
                  <a:cubicBezTo>
                    <a:pt x="5882" y="0"/>
                    <a:pt x="6418" y="548"/>
                    <a:pt x="6418" y="1226"/>
                  </a:cubicBezTo>
                  <a:lnTo>
                    <a:pt x="6418" y="5191"/>
                  </a:lnTo>
                  <a:cubicBezTo>
                    <a:pt x="6418" y="5870"/>
                    <a:pt x="5871" y="6418"/>
                    <a:pt x="5204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6927091" y="4003785"/>
              <a:ext cx="252179" cy="251201"/>
            </a:xfrm>
            <a:custGeom>
              <a:avLst/>
              <a:gdLst/>
              <a:ahLst/>
              <a:cxnLst/>
              <a:rect l="l" t="t" r="r" b="b"/>
              <a:pathLst>
                <a:path w="6443" h="6418" fill="none" extrusionOk="0">
                  <a:moveTo>
                    <a:pt x="5204" y="6418"/>
                  </a:moveTo>
                  <a:lnTo>
                    <a:pt x="1227" y="6418"/>
                  </a:lnTo>
                  <a:cubicBezTo>
                    <a:pt x="549" y="6418"/>
                    <a:pt x="1" y="5870"/>
                    <a:pt x="1" y="5191"/>
                  </a:cubicBezTo>
                  <a:lnTo>
                    <a:pt x="1" y="1226"/>
                  </a:lnTo>
                  <a:cubicBezTo>
                    <a:pt x="1" y="536"/>
                    <a:pt x="561" y="0"/>
                    <a:pt x="1227" y="0"/>
                  </a:cubicBezTo>
                  <a:lnTo>
                    <a:pt x="5204" y="0"/>
                  </a:lnTo>
                  <a:cubicBezTo>
                    <a:pt x="5883" y="0"/>
                    <a:pt x="6418" y="548"/>
                    <a:pt x="6418" y="1226"/>
                  </a:cubicBezTo>
                  <a:lnTo>
                    <a:pt x="6418" y="5191"/>
                  </a:lnTo>
                  <a:cubicBezTo>
                    <a:pt x="6442" y="5870"/>
                    <a:pt x="5883" y="6418"/>
                    <a:pt x="5204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6718318" y="4141244"/>
              <a:ext cx="49003" cy="74131"/>
            </a:xfrm>
            <a:custGeom>
              <a:avLst/>
              <a:gdLst/>
              <a:ahLst/>
              <a:cxnLst/>
              <a:rect l="l" t="t" r="r" b="b"/>
              <a:pathLst>
                <a:path w="1252" h="1894" extrusionOk="0">
                  <a:moveTo>
                    <a:pt x="608" y="203"/>
                  </a:moveTo>
                  <a:cubicBezTo>
                    <a:pt x="715" y="203"/>
                    <a:pt x="799" y="239"/>
                    <a:pt x="858" y="310"/>
                  </a:cubicBezTo>
                  <a:cubicBezTo>
                    <a:pt x="930" y="393"/>
                    <a:pt x="965" y="489"/>
                    <a:pt x="965" y="620"/>
                  </a:cubicBezTo>
                  <a:cubicBezTo>
                    <a:pt x="965" y="750"/>
                    <a:pt x="930" y="858"/>
                    <a:pt x="858" y="929"/>
                  </a:cubicBezTo>
                  <a:cubicBezTo>
                    <a:pt x="799" y="1012"/>
                    <a:pt x="715" y="1048"/>
                    <a:pt x="608" y="1048"/>
                  </a:cubicBezTo>
                  <a:cubicBezTo>
                    <a:pt x="489" y="1048"/>
                    <a:pt x="406" y="1012"/>
                    <a:pt x="334" y="929"/>
                  </a:cubicBezTo>
                  <a:cubicBezTo>
                    <a:pt x="275" y="858"/>
                    <a:pt x="239" y="750"/>
                    <a:pt x="239" y="620"/>
                  </a:cubicBezTo>
                  <a:cubicBezTo>
                    <a:pt x="239" y="489"/>
                    <a:pt x="275" y="393"/>
                    <a:pt x="334" y="310"/>
                  </a:cubicBezTo>
                  <a:cubicBezTo>
                    <a:pt x="406" y="239"/>
                    <a:pt x="489" y="203"/>
                    <a:pt x="608" y="203"/>
                  </a:cubicBezTo>
                  <a:close/>
                  <a:moveTo>
                    <a:pt x="608" y="0"/>
                  </a:moveTo>
                  <a:cubicBezTo>
                    <a:pt x="418" y="0"/>
                    <a:pt x="275" y="60"/>
                    <a:pt x="168" y="179"/>
                  </a:cubicBezTo>
                  <a:cubicBezTo>
                    <a:pt x="49" y="286"/>
                    <a:pt x="1" y="441"/>
                    <a:pt x="1" y="620"/>
                  </a:cubicBezTo>
                  <a:cubicBezTo>
                    <a:pt x="1" y="810"/>
                    <a:pt x="49" y="965"/>
                    <a:pt x="156" y="1072"/>
                  </a:cubicBezTo>
                  <a:cubicBezTo>
                    <a:pt x="263" y="1179"/>
                    <a:pt x="406" y="1239"/>
                    <a:pt x="584" y="1239"/>
                  </a:cubicBezTo>
                  <a:cubicBezTo>
                    <a:pt x="680" y="1239"/>
                    <a:pt x="751" y="1215"/>
                    <a:pt x="822" y="1179"/>
                  </a:cubicBezTo>
                  <a:cubicBezTo>
                    <a:pt x="894" y="1143"/>
                    <a:pt x="953" y="1096"/>
                    <a:pt x="1001" y="1024"/>
                  </a:cubicBezTo>
                  <a:lnTo>
                    <a:pt x="1001" y="1024"/>
                  </a:lnTo>
                  <a:cubicBezTo>
                    <a:pt x="989" y="1251"/>
                    <a:pt x="942" y="1405"/>
                    <a:pt x="858" y="1524"/>
                  </a:cubicBezTo>
                  <a:cubicBezTo>
                    <a:pt x="775" y="1632"/>
                    <a:pt x="644" y="1679"/>
                    <a:pt x="489" y="1679"/>
                  </a:cubicBezTo>
                  <a:cubicBezTo>
                    <a:pt x="430" y="1679"/>
                    <a:pt x="358" y="1679"/>
                    <a:pt x="299" y="1655"/>
                  </a:cubicBezTo>
                  <a:cubicBezTo>
                    <a:pt x="239" y="1643"/>
                    <a:pt x="180" y="1620"/>
                    <a:pt x="108" y="1596"/>
                  </a:cubicBezTo>
                  <a:lnTo>
                    <a:pt x="108" y="1822"/>
                  </a:lnTo>
                  <a:cubicBezTo>
                    <a:pt x="180" y="1846"/>
                    <a:pt x="251" y="1858"/>
                    <a:pt x="310" y="1870"/>
                  </a:cubicBezTo>
                  <a:cubicBezTo>
                    <a:pt x="370" y="1882"/>
                    <a:pt x="441" y="1893"/>
                    <a:pt x="501" y="1893"/>
                  </a:cubicBezTo>
                  <a:cubicBezTo>
                    <a:pt x="727" y="1893"/>
                    <a:pt x="906" y="1810"/>
                    <a:pt x="1049" y="1632"/>
                  </a:cubicBezTo>
                  <a:cubicBezTo>
                    <a:pt x="1180" y="1465"/>
                    <a:pt x="1251" y="1239"/>
                    <a:pt x="1251" y="953"/>
                  </a:cubicBezTo>
                  <a:cubicBezTo>
                    <a:pt x="1251" y="643"/>
                    <a:pt x="1192" y="405"/>
                    <a:pt x="1084" y="250"/>
                  </a:cubicBezTo>
                  <a:cubicBezTo>
                    <a:pt x="977" y="8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6733231" y="4041985"/>
              <a:ext cx="12173" cy="47085"/>
            </a:xfrm>
            <a:custGeom>
              <a:avLst/>
              <a:gdLst/>
              <a:ahLst/>
              <a:cxnLst/>
              <a:rect l="l" t="t" r="r" b="b"/>
              <a:pathLst>
                <a:path w="311" h="1203" extrusionOk="0">
                  <a:moveTo>
                    <a:pt x="1" y="0"/>
                  </a:moveTo>
                  <a:cubicBezTo>
                    <a:pt x="60" y="108"/>
                    <a:pt x="108" y="203"/>
                    <a:pt x="132" y="298"/>
                  </a:cubicBezTo>
                  <a:cubicBezTo>
                    <a:pt x="168" y="405"/>
                    <a:pt x="180" y="500"/>
                    <a:pt x="180" y="608"/>
                  </a:cubicBezTo>
                  <a:cubicBezTo>
                    <a:pt x="180" y="703"/>
                    <a:pt x="168" y="798"/>
                    <a:pt x="132" y="905"/>
                  </a:cubicBezTo>
                  <a:cubicBezTo>
                    <a:pt x="108" y="1000"/>
                    <a:pt x="60" y="1096"/>
                    <a:pt x="1" y="1203"/>
                  </a:cubicBezTo>
                  <a:lnTo>
                    <a:pt x="108" y="1203"/>
                  </a:lnTo>
                  <a:cubicBezTo>
                    <a:pt x="180" y="1096"/>
                    <a:pt x="227" y="1000"/>
                    <a:pt x="263" y="893"/>
                  </a:cubicBezTo>
                  <a:cubicBezTo>
                    <a:pt x="287" y="798"/>
                    <a:pt x="310" y="703"/>
                    <a:pt x="310" y="608"/>
                  </a:cubicBezTo>
                  <a:cubicBezTo>
                    <a:pt x="310" y="500"/>
                    <a:pt x="287" y="405"/>
                    <a:pt x="263" y="310"/>
                  </a:cubicBezTo>
                  <a:cubicBezTo>
                    <a:pt x="227" y="215"/>
                    <a:pt x="180" y="108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029168" y="4141244"/>
              <a:ext cx="48964" cy="74131"/>
            </a:xfrm>
            <a:custGeom>
              <a:avLst/>
              <a:gdLst/>
              <a:ahLst/>
              <a:cxnLst/>
              <a:rect l="l" t="t" r="r" b="b"/>
              <a:pathLst>
                <a:path w="1251" h="1894" extrusionOk="0">
                  <a:moveTo>
                    <a:pt x="631" y="203"/>
                  </a:moveTo>
                  <a:cubicBezTo>
                    <a:pt x="750" y="203"/>
                    <a:pt x="846" y="262"/>
                    <a:pt x="917" y="381"/>
                  </a:cubicBezTo>
                  <a:cubicBezTo>
                    <a:pt x="977" y="512"/>
                    <a:pt x="1012" y="703"/>
                    <a:pt x="1012" y="953"/>
                  </a:cubicBezTo>
                  <a:cubicBezTo>
                    <a:pt x="1012" y="1203"/>
                    <a:pt x="977" y="1382"/>
                    <a:pt x="917" y="1512"/>
                  </a:cubicBezTo>
                  <a:cubicBezTo>
                    <a:pt x="846" y="1632"/>
                    <a:pt x="750" y="1691"/>
                    <a:pt x="631" y="1691"/>
                  </a:cubicBezTo>
                  <a:cubicBezTo>
                    <a:pt x="500" y="1691"/>
                    <a:pt x="405" y="1632"/>
                    <a:pt x="346" y="1512"/>
                  </a:cubicBezTo>
                  <a:cubicBezTo>
                    <a:pt x="274" y="1382"/>
                    <a:pt x="250" y="1203"/>
                    <a:pt x="250" y="953"/>
                  </a:cubicBezTo>
                  <a:cubicBezTo>
                    <a:pt x="250" y="703"/>
                    <a:pt x="274" y="512"/>
                    <a:pt x="346" y="381"/>
                  </a:cubicBezTo>
                  <a:cubicBezTo>
                    <a:pt x="405" y="262"/>
                    <a:pt x="500" y="203"/>
                    <a:pt x="631" y="203"/>
                  </a:cubicBezTo>
                  <a:close/>
                  <a:moveTo>
                    <a:pt x="631" y="0"/>
                  </a:moveTo>
                  <a:cubicBezTo>
                    <a:pt x="417" y="0"/>
                    <a:pt x="262" y="84"/>
                    <a:pt x="155" y="250"/>
                  </a:cubicBezTo>
                  <a:cubicBezTo>
                    <a:pt x="48" y="405"/>
                    <a:pt x="0" y="643"/>
                    <a:pt x="0" y="953"/>
                  </a:cubicBezTo>
                  <a:cubicBezTo>
                    <a:pt x="0" y="1251"/>
                    <a:pt x="48" y="1489"/>
                    <a:pt x="155" y="1643"/>
                  </a:cubicBezTo>
                  <a:cubicBezTo>
                    <a:pt x="262" y="1810"/>
                    <a:pt x="417" y="1893"/>
                    <a:pt x="631" y="1893"/>
                  </a:cubicBezTo>
                  <a:cubicBezTo>
                    <a:pt x="834" y="1893"/>
                    <a:pt x="989" y="1810"/>
                    <a:pt x="1096" y="1643"/>
                  </a:cubicBezTo>
                  <a:cubicBezTo>
                    <a:pt x="1203" y="1489"/>
                    <a:pt x="1251" y="1251"/>
                    <a:pt x="1251" y="953"/>
                  </a:cubicBezTo>
                  <a:cubicBezTo>
                    <a:pt x="1251" y="643"/>
                    <a:pt x="1203" y="405"/>
                    <a:pt x="1096" y="250"/>
                  </a:cubicBezTo>
                  <a:cubicBezTo>
                    <a:pt x="989" y="84"/>
                    <a:pt x="834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7041263" y="4050831"/>
              <a:ext cx="42937" cy="19609"/>
            </a:xfrm>
            <a:custGeom>
              <a:avLst/>
              <a:gdLst/>
              <a:ahLst/>
              <a:cxnLst/>
              <a:rect l="l" t="t" r="r" b="b"/>
              <a:pathLst>
                <a:path w="1097" h="501" extrusionOk="0">
                  <a:moveTo>
                    <a:pt x="1" y="1"/>
                  </a:moveTo>
                  <a:lnTo>
                    <a:pt x="1" y="143"/>
                  </a:lnTo>
                  <a:lnTo>
                    <a:pt x="1096" y="143"/>
                  </a:lnTo>
                  <a:lnTo>
                    <a:pt x="1096" y="1"/>
                  </a:lnTo>
                  <a:close/>
                  <a:moveTo>
                    <a:pt x="1" y="358"/>
                  </a:moveTo>
                  <a:lnTo>
                    <a:pt x="1" y="501"/>
                  </a:lnTo>
                  <a:lnTo>
                    <a:pt x="1096" y="501"/>
                  </a:lnTo>
                  <a:lnTo>
                    <a:pt x="1096" y="3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4811779" y="1667625"/>
            <a:ext cx="3001800" cy="21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2"/>
          </p:nvPr>
        </p:nvSpPr>
        <p:spPr>
          <a:xfrm>
            <a:off x="1330425" y="1667625"/>
            <a:ext cx="3001800" cy="21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20"/>
          <p:cNvGrpSpPr/>
          <p:nvPr/>
        </p:nvGrpSpPr>
        <p:grpSpPr>
          <a:xfrm flipH="1">
            <a:off x="6488289" y="3782407"/>
            <a:ext cx="2310556" cy="1090842"/>
            <a:chOff x="751543" y="2718975"/>
            <a:chExt cx="1444188" cy="681819"/>
          </a:xfrm>
        </p:grpSpPr>
        <p:sp>
          <p:nvSpPr>
            <p:cNvPr id="362" name="Google Shape;362;p20"/>
            <p:cNvSpPr/>
            <p:nvPr/>
          </p:nvSpPr>
          <p:spPr>
            <a:xfrm>
              <a:off x="799998" y="2731578"/>
              <a:ext cx="1382699" cy="646828"/>
            </a:xfrm>
            <a:custGeom>
              <a:avLst/>
              <a:gdLst/>
              <a:ahLst/>
              <a:cxnLst/>
              <a:rect l="l" t="t" r="r" b="b"/>
              <a:pathLst>
                <a:path w="35327" h="16526" fill="none" extrusionOk="0">
                  <a:moveTo>
                    <a:pt x="298" y="0"/>
                  </a:moveTo>
                  <a:lnTo>
                    <a:pt x="298" y="11287"/>
                  </a:lnTo>
                  <a:cubicBezTo>
                    <a:pt x="298" y="11287"/>
                    <a:pt x="1" y="16526"/>
                    <a:pt x="6835" y="16526"/>
                  </a:cubicBezTo>
                  <a:lnTo>
                    <a:pt x="35326" y="1652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798589" y="2718975"/>
              <a:ext cx="25206" cy="24736"/>
            </a:xfrm>
            <a:custGeom>
              <a:avLst/>
              <a:gdLst/>
              <a:ahLst/>
              <a:cxnLst/>
              <a:rect l="l" t="t" r="r" b="b"/>
              <a:pathLst>
                <a:path w="644" h="632" extrusionOk="0">
                  <a:moveTo>
                    <a:pt x="1" y="1"/>
                  </a:moveTo>
                  <a:lnTo>
                    <a:pt x="1" y="632"/>
                  </a:lnTo>
                  <a:lnTo>
                    <a:pt x="644" y="632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798589" y="3163096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049790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170524" y="3365803"/>
              <a:ext cx="25206" cy="25206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772522" y="3378366"/>
              <a:ext cx="336017" cy="39"/>
            </a:xfrm>
            <a:custGeom>
              <a:avLst/>
              <a:gdLst/>
              <a:ahLst/>
              <a:cxnLst/>
              <a:rect l="l" t="t" r="r" b="b"/>
              <a:pathLst>
                <a:path w="8585" h="1" fill="none" extrusionOk="0">
                  <a:moveTo>
                    <a:pt x="8584" y="1"/>
                  </a:moveTo>
                  <a:lnTo>
                    <a:pt x="0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751543" y="3356487"/>
              <a:ext cx="44306" cy="44306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50" y="0"/>
                    <a:pt x="0" y="262"/>
                    <a:pt x="0" y="572"/>
                  </a:cubicBezTo>
                  <a:cubicBezTo>
                    <a:pt x="0" y="881"/>
                    <a:pt x="250" y="1131"/>
                    <a:pt x="572" y="1131"/>
                  </a:cubicBezTo>
                  <a:cubicBezTo>
                    <a:pt x="881" y="1131"/>
                    <a:pt x="1131" y="881"/>
                    <a:pt x="1131" y="572"/>
                  </a:cubicBezTo>
                  <a:cubicBezTo>
                    <a:pt x="1119" y="262"/>
                    <a:pt x="869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7554425" y="94848"/>
            <a:ext cx="1401688" cy="401896"/>
            <a:chOff x="5106416" y="3013503"/>
            <a:chExt cx="876110" cy="251201"/>
          </a:xfrm>
        </p:grpSpPr>
        <p:sp>
          <p:nvSpPr>
            <p:cNvPr id="370" name="Google Shape;370;p20"/>
            <p:cNvSpPr/>
            <p:nvPr/>
          </p:nvSpPr>
          <p:spPr>
            <a:xfrm>
              <a:off x="5205205" y="3182666"/>
              <a:ext cx="36831" cy="50373"/>
            </a:xfrm>
            <a:custGeom>
              <a:avLst/>
              <a:gdLst/>
              <a:ahLst/>
              <a:cxnLst/>
              <a:rect l="l" t="t" r="r" b="b"/>
              <a:pathLst>
                <a:path w="941" h="1287" extrusionOk="0">
                  <a:moveTo>
                    <a:pt x="477" y="143"/>
                  </a:moveTo>
                  <a:cubicBezTo>
                    <a:pt x="560" y="143"/>
                    <a:pt x="631" y="179"/>
                    <a:pt x="679" y="238"/>
                  </a:cubicBezTo>
                  <a:cubicBezTo>
                    <a:pt x="727" y="298"/>
                    <a:pt x="750" y="393"/>
                    <a:pt x="750" y="500"/>
                  </a:cubicBezTo>
                  <a:cubicBezTo>
                    <a:pt x="750" y="608"/>
                    <a:pt x="727" y="703"/>
                    <a:pt x="679" y="762"/>
                  </a:cubicBezTo>
                  <a:cubicBezTo>
                    <a:pt x="631" y="822"/>
                    <a:pt x="560" y="858"/>
                    <a:pt x="477" y="858"/>
                  </a:cubicBezTo>
                  <a:cubicBezTo>
                    <a:pt x="393" y="858"/>
                    <a:pt x="322" y="822"/>
                    <a:pt x="274" y="762"/>
                  </a:cubicBezTo>
                  <a:cubicBezTo>
                    <a:pt x="215" y="703"/>
                    <a:pt x="191" y="608"/>
                    <a:pt x="191" y="500"/>
                  </a:cubicBezTo>
                  <a:cubicBezTo>
                    <a:pt x="191" y="393"/>
                    <a:pt x="215" y="310"/>
                    <a:pt x="274" y="238"/>
                  </a:cubicBezTo>
                  <a:cubicBezTo>
                    <a:pt x="322" y="179"/>
                    <a:pt x="393" y="143"/>
                    <a:pt x="477" y="143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31"/>
                  </a:cubicBezTo>
                  <a:cubicBezTo>
                    <a:pt x="48" y="227"/>
                    <a:pt x="0" y="346"/>
                    <a:pt x="0" y="500"/>
                  </a:cubicBezTo>
                  <a:cubicBezTo>
                    <a:pt x="0" y="655"/>
                    <a:pt x="48" y="774"/>
                    <a:pt x="131" y="869"/>
                  </a:cubicBezTo>
                  <a:cubicBezTo>
                    <a:pt x="215" y="953"/>
                    <a:pt x="334" y="1000"/>
                    <a:pt x="477" y="1000"/>
                  </a:cubicBezTo>
                  <a:cubicBezTo>
                    <a:pt x="619" y="1000"/>
                    <a:pt x="739" y="953"/>
                    <a:pt x="822" y="869"/>
                  </a:cubicBezTo>
                  <a:cubicBezTo>
                    <a:pt x="905" y="774"/>
                    <a:pt x="941" y="655"/>
                    <a:pt x="941" y="500"/>
                  </a:cubicBezTo>
                  <a:cubicBezTo>
                    <a:pt x="941" y="346"/>
                    <a:pt x="905" y="227"/>
                    <a:pt x="822" y="131"/>
                  </a:cubicBezTo>
                  <a:cubicBezTo>
                    <a:pt x="739" y="48"/>
                    <a:pt x="619" y="0"/>
                    <a:pt x="477" y="0"/>
                  </a:cubicBezTo>
                  <a:close/>
                  <a:moveTo>
                    <a:pt x="60" y="1131"/>
                  </a:moveTo>
                  <a:lnTo>
                    <a:pt x="60" y="1286"/>
                  </a:lnTo>
                  <a:lnTo>
                    <a:pt x="893" y="1286"/>
                  </a:lnTo>
                  <a:lnTo>
                    <a:pt x="893" y="11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5206144" y="3061489"/>
              <a:ext cx="34052" cy="49903"/>
            </a:xfrm>
            <a:custGeom>
              <a:avLst/>
              <a:gdLst/>
              <a:ahLst/>
              <a:cxnLst/>
              <a:rect l="l" t="t" r="r" b="b"/>
              <a:pathLst>
                <a:path w="870" h="1275" extrusionOk="0">
                  <a:moveTo>
                    <a:pt x="691" y="501"/>
                  </a:moveTo>
                  <a:lnTo>
                    <a:pt x="691" y="536"/>
                  </a:lnTo>
                  <a:cubicBezTo>
                    <a:pt x="691" y="632"/>
                    <a:pt x="655" y="703"/>
                    <a:pt x="607" y="763"/>
                  </a:cubicBezTo>
                  <a:cubicBezTo>
                    <a:pt x="548" y="822"/>
                    <a:pt x="488" y="858"/>
                    <a:pt x="405" y="858"/>
                  </a:cubicBezTo>
                  <a:cubicBezTo>
                    <a:pt x="334" y="858"/>
                    <a:pt x="286" y="834"/>
                    <a:pt x="238" y="810"/>
                  </a:cubicBezTo>
                  <a:cubicBezTo>
                    <a:pt x="203" y="775"/>
                    <a:pt x="179" y="739"/>
                    <a:pt x="179" y="679"/>
                  </a:cubicBezTo>
                  <a:cubicBezTo>
                    <a:pt x="179" y="620"/>
                    <a:pt x="203" y="572"/>
                    <a:pt x="262" y="548"/>
                  </a:cubicBezTo>
                  <a:cubicBezTo>
                    <a:pt x="310" y="525"/>
                    <a:pt x="405" y="501"/>
                    <a:pt x="536" y="501"/>
                  </a:cubicBezTo>
                  <a:close/>
                  <a:moveTo>
                    <a:pt x="429" y="1"/>
                  </a:moveTo>
                  <a:cubicBezTo>
                    <a:pt x="369" y="1"/>
                    <a:pt x="310" y="1"/>
                    <a:pt x="250" y="13"/>
                  </a:cubicBezTo>
                  <a:cubicBezTo>
                    <a:pt x="191" y="24"/>
                    <a:pt x="131" y="48"/>
                    <a:pt x="72" y="72"/>
                  </a:cubicBezTo>
                  <a:lnTo>
                    <a:pt x="72" y="227"/>
                  </a:lnTo>
                  <a:cubicBezTo>
                    <a:pt x="131" y="191"/>
                    <a:pt x="191" y="179"/>
                    <a:pt x="238" y="155"/>
                  </a:cubicBezTo>
                  <a:cubicBezTo>
                    <a:pt x="298" y="144"/>
                    <a:pt x="345" y="144"/>
                    <a:pt x="405" y="144"/>
                  </a:cubicBezTo>
                  <a:cubicBezTo>
                    <a:pt x="500" y="144"/>
                    <a:pt x="572" y="155"/>
                    <a:pt x="619" y="191"/>
                  </a:cubicBezTo>
                  <a:cubicBezTo>
                    <a:pt x="667" y="227"/>
                    <a:pt x="691" y="286"/>
                    <a:pt x="691" y="358"/>
                  </a:cubicBezTo>
                  <a:lnTo>
                    <a:pt x="691" y="370"/>
                  </a:lnTo>
                  <a:lnTo>
                    <a:pt x="464" y="370"/>
                  </a:lnTo>
                  <a:cubicBezTo>
                    <a:pt x="310" y="370"/>
                    <a:pt x="191" y="394"/>
                    <a:pt x="119" y="453"/>
                  </a:cubicBezTo>
                  <a:cubicBezTo>
                    <a:pt x="36" y="501"/>
                    <a:pt x="0" y="584"/>
                    <a:pt x="0" y="703"/>
                  </a:cubicBezTo>
                  <a:cubicBezTo>
                    <a:pt x="0" y="786"/>
                    <a:pt x="36" y="858"/>
                    <a:pt x="95" y="917"/>
                  </a:cubicBezTo>
                  <a:cubicBezTo>
                    <a:pt x="155" y="977"/>
                    <a:pt x="238" y="1001"/>
                    <a:pt x="345" y="1001"/>
                  </a:cubicBezTo>
                  <a:cubicBezTo>
                    <a:pt x="417" y="1001"/>
                    <a:pt x="488" y="989"/>
                    <a:pt x="548" y="953"/>
                  </a:cubicBezTo>
                  <a:cubicBezTo>
                    <a:pt x="607" y="929"/>
                    <a:pt x="655" y="894"/>
                    <a:pt x="691" y="846"/>
                  </a:cubicBezTo>
                  <a:lnTo>
                    <a:pt x="691" y="977"/>
                  </a:lnTo>
                  <a:lnTo>
                    <a:pt x="869" y="977"/>
                  </a:lnTo>
                  <a:lnTo>
                    <a:pt x="869" y="429"/>
                  </a:lnTo>
                  <a:cubicBezTo>
                    <a:pt x="869" y="286"/>
                    <a:pt x="834" y="179"/>
                    <a:pt x="762" y="108"/>
                  </a:cubicBezTo>
                  <a:cubicBezTo>
                    <a:pt x="691" y="36"/>
                    <a:pt x="572" y="1"/>
                    <a:pt x="429" y="1"/>
                  </a:cubicBezTo>
                  <a:close/>
                  <a:moveTo>
                    <a:pt x="36" y="1132"/>
                  </a:moveTo>
                  <a:lnTo>
                    <a:pt x="36" y="1275"/>
                  </a:lnTo>
                  <a:lnTo>
                    <a:pt x="869" y="1275"/>
                  </a:lnTo>
                  <a:lnTo>
                    <a:pt x="869" y="11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5106416" y="3013503"/>
              <a:ext cx="251201" cy="251201"/>
            </a:xfrm>
            <a:custGeom>
              <a:avLst/>
              <a:gdLst/>
              <a:ahLst/>
              <a:cxnLst/>
              <a:rect l="l" t="t" r="r" b="b"/>
              <a:pathLst>
                <a:path w="6418" h="6418" fill="none" extrusionOk="0">
                  <a:moveTo>
                    <a:pt x="5191" y="6418"/>
                  </a:moveTo>
                  <a:lnTo>
                    <a:pt x="1227" y="6418"/>
                  </a:lnTo>
                  <a:cubicBezTo>
                    <a:pt x="536" y="6418"/>
                    <a:pt x="0" y="5870"/>
                    <a:pt x="0" y="5191"/>
                  </a:cubicBezTo>
                  <a:lnTo>
                    <a:pt x="0" y="1215"/>
                  </a:lnTo>
                  <a:cubicBezTo>
                    <a:pt x="0" y="536"/>
                    <a:pt x="548" y="0"/>
                    <a:pt x="1227" y="0"/>
                  </a:cubicBezTo>
                  <a:lnTo>
                    <a:pt x="5191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18" y="5870"/>
                    <a:pt x="5870" y="6418"/>
                    <a:pt x="5191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5418636" y="3013503"/>
              <a:ext cx="251670" cy="251201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192" y="6418"/>
                  </a:moveTo>
                  <a:lnTo>
                    <a:pt x="1227" y="6418"/>
                  </a:lnTo>
                  <a:cubicBezTo>
                    <a:pt x="536" y="6418"/>
                    <a:pt x="0" y="5870"/>
                    <a:pt x="0" y="5191"/>
                  </a:cubicBezTo>
                  <a:lnTo>
                    <a:pt x="0" y="1215"/>
                  </a:lnTo>
                  <a:cubicBezTo>
                    <a:pt x="0" y="536"/>
                    <a:pt x="548" y="0"/>
                    <a:pt x="1227" y="0"/>
                  </a:cubicBezTo>
                  <a:lnTo>
                    <a:pt x="5192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30" y="5870"/>
                    <a:pt x="5882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5730855" y="3013503"/>
              <a:ext cx="251670" cy="251201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192" y="6418"/>
                  </a:moveTo>
                  <a:lnTo>
                    <a:pt x="1227" y="6418"/>
                  </a:lnTo>
                  <a:cubicBezTo>
                    <a:pt x="536" y="6418"/>
                    <a:pt x="1" y="5870"/>
                    <a:pt x="1" y="5191"/>
                  </a:cubicBezTo>
                  <a:lnTo>
                    <a:pt x="1" y="1215"/>
                  </a:lnTo>
                  <a:cubicBezTo>
                    <a:pt x="1" y="536"/>
                    <a:pt x="548" y="0"/>
                    <a:pt x="1227" y="0"/>
                  </a:cubicBezTo>
                  <a:lnTo>
                    <a:pt x="5192" y="0"/>
                  </a:lnTo>
                  <a:cubicBezTo>
                    <a:pt x="5882" y="0"/>
                    <a:pt x="6418" y="548"/>
                    <a:pt x="6418" y="1215"/>
                  </a:cubicBezTo>
                  <a:lnTo>
                    <a:pt x="6418" y="5191"/>
                  </a:lnTo>
                  <a:cubicBezTo>
                    <a:pt x="6430" y="5870"/>
                    <a:pt x="5882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5296088" y="3184506"/>
              <a:ext cx="20509" cy="49903"/>
            </a:xfrm>
            <a:custGeom>
              <a:avLst/>
              <a:gdLst/>
              <a:ahLst/>
              <a:cxnLst/>
              <a:rect l="l" t="t" r="r" b="b"/>
              <a:pathLst>
                <a:path w="524" h="1275" extrusionOk="0">
                  <a:moveTo>
                    <a:pt x="0" y="1"/>
                  </a:moveTo>
                  <a:lnTo>
                    <a:pt x="393" y="1275"/>
                  </a:lnTo>
                  <a:lnTo>
                    <a:pt x="524" y="1275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526740" y="3152372"/>
              <a:ext cx="42467" cy="71352"/>
            </a:xfrm>
            <a:custGeom>
              <a:avLst/>
              <a:gdLst/>
              <a:ahLst/>
              <a:cxnLst/>
              <a:rect l="l" t="t" r="r" b="b"/>
              <a:pathLst>
                <a:path w="1085" h="1823" extrusionOk="0">
                  <a:moveTo>
                    <a:pt x="441" y="0"/>
                  </a:moveTo>
                  <a:lnTo>
                    <a:pt x="1" y="96"/>
                  </a:lnTo>
                  <a:lnTo>
                    <a:pt x="1" y="310"/>
                  </a:lnTo>
                  <a:lnTo>
                    <a:pt x="441" y="227"/>
                  </a:lnTo>
                  <a:lnTo>
                    <a:pt x="441" y="1608"/>
                  </a:lnTo>
                  <a:lnTo>
                    <a:pt x="36" y="1608"/>
                  </a:lnTo>
                  <a:lnTo>
                    <a:pt x="36" y="1822"/>
                  </a:lnTo>
                  <a:lnTo>
                    <a:pt x="1084" y="1822"/>
                  </a:lnTo>
                  <a:lnTo>
                    <a:pt x="1084" y="1608"/>
                  </a:lnTo>
                  <a:lnTo>
                    <a:pt x="679" y="1608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5536525" y="3041919"/>
              <a:ext cx="7045" cy="49903"/>
            </a:xfrm>
            <a:custGeom>
              <a:avLst/>
              <a:gdLst/>
              <a:ahLst/>
              <a:cxnLst/>
              <a:rect l="l" t="t" r="r" b="b"/>
              <a:pathLst>
                <a:path w="180" h="1275" extrusionOk="0">
                  <a:moveTo>
                    <a:pt x="1" y="1"/>
                  </a:moveTo>
                  <a:lnTo>
                    <a:pt x="1" y="560"/>
                  </a:lnTo>
                  <a:lnTo>
                    <a:pt x="24" y="870"/>
                  </a:lnTo>
                  <a:lnTo>
                    <a:pt x="155" y="870"/>
                  </a:lnTo>
                  <a:lnTo>
                    <a:pt x="179" y="560"/>
                  </a:lnTo>
                  <a:lnTo>
                    <a:pt x="179" y="1"/>
                  </a:lnTo>
                  <a:close/>
                  <a:moveTo>
                    <a:pt x="1" y="1060"/>
                  </a:moveTo>
                  <a:lnTo>
                    <a:pt x="1" y="1275"/>
                  </a:lnTo>
                  <a:lnTo>
                    <a:pt x="179" y="1275"/>
                  </a:lnTo>
                  <a:lnTo>
                    <a:pt x="179" y="10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5595235" y="3186385"/>
              <a:ext cx="52252" cy="53152"/>
            </a:xfrm>
            <a:custGeom>
              <a:avLst/>
              <a:gdLst/>
              <a:ahLst/>
              <a:cxnLst/>
              <a:rect l="l" t="t" r="r" b="b"/>
              <a:pathLst>
                <a:path w="1335" h="1358" extrusionOk="0">
                  <a:moveTo>
                    <a:pt x="680" y="453"/>
                  </a:moveTo>
                  <a:cubicBezTo>
                    <a:pt x="739" y="453"/>
                    <a:pt x="787" y="465"/>
                    <a:pt x="822" y="513"/>
                  </a:cubicBezTo>
                  <a:cubicBezTo>
                    <a:pt x="858" y="548"/>
                    <a:pt x="882" y="608"/>
                    <a:pt x="882" y="679"/>
                  </a:cubicBezTo>
                  <a:cubicBezTo>
                    <a:pt x="882" y="751"/>
                    <a:pt x="858" y="810"/>
                    <a:pt x="822" y="846"/>
                  </a:cubicBezTo>
                  <a:cubicBezTo>
                    <a:pt x="787" y="894"/>
                    <a:pt x="739" y="905"/>
                    <a:pt x="680" y="905"/>
                  </a:cubicBezTo>
                  <a:cubicBezTo>
                    <a:pt x="620" y="905"/>
                    <a:pt x="560" y="894"/>
                    <a:pt x="525" y="846"/>
                  </a:cubicBezTo>
                  <a:cubicBezTo>
                    <a:pt x="489" y="810"/>
                    <a:pt x="477" y="751"/>
                    <a:pt x="477" y="679"/>
                  </a:cubicBezTo>
                  <a:cubicBezTo>
                    <a:pt x="477" y="608"/>
                    <a:pt x="489" y="548"/>
                    <a:pt x="525" y="513"/>
                  </a:cubicBezTo>
                  <a:cubicBezTo>
                    <a:pt x="572" y="465"/>
                    <a:pt x="620" y="453"/>
                    <a:pt x="680" y="453"/>
                  </a:cubicBezTo>
                  <a:close/>
                  <a:moveTo>
                    <a:pt x="691" y="1"/>
                  </a:moveTo>
                  <a:cubicBezTo>
                    <a:pt x="596" y="1"/>
                    <a:pt x="513" y="12"/>
                    <a:pt x="429" y="48"/>
                  </a:cubicBezTo>
                  <a:cubicBezTo>
                    <a:pt x="346" y="84"/>
                    <a:pt x="263" y="132"/>
                    <a:pt x="203" y="191"/>
                  </a:cubicBezTo>
                  <a:cubicBezTo>
                    <a:pt x="144" y="251"/>
                    <a:pt x="84" y="334"/>
                    <a:pt x="60" y="417"/>
                  </a:cubicBezTo>
                  <a:cubicBezTo>
                    <a:pt x="25" y="501"/>
                    <a:pt x="1" y="584"/>
                    <a:pt x="1" y="679"/>
                  </a:cubicBezTo>
                  <a:cubicBezTo>
                    <a:pt x="1" y="774"/>
                    <a:pt x="25" y="858"/>
                    <a:pt x="60" y="941"/>
                  </a:cubicBezTo>
                  <a:cubicBezTo>
                    <a:pt x="84" y="1024"/>
                    <a:pt x="132" y="1096"/>
                    <a:pt x="203" y="1155"/>
                  </a:cubicBezTo>
                  <a:cubicBezTo>
                    <a:pt x="263" y="1227"/>
                    <a:pt x="334" y="1275"/>
                    <a:pt x="418" y="1298"/>
                  </a:cubicBezTo>
                  <a:cubicBezTo>
                    <a:pt x="501" y="1334"/>
                    <a:pt x="596" y="1358"/>
                    <a:pt x="680" y="1358"/>
                  </a:cubicBezTo>
                  <a:cubicBezTo>
                    <a:pt x="763" y="1358"/>
                    <a:pt x="834" y="1334"/>
                    <a:pt x="906" y="1310"/>
                  </a:cubicBezTo>
                  <a:cubicBezTo>
                    <a:pt x="989" y="1286"/>
                    <a:pt x="1049" y="1251"/>
                    <a:pt x="1120" y="1203"/>
                  </a:cubicBezTo>
                  <a:lnTo>
                    <a:pt x="1049" y="1120"/>
                  </a:lnTo>
                  <a:cubicBezTo>
                    <a:pt x="1001" y="1155"/>
                    <a:pt x="941" y="1191"/>
                    <a:pt x="882" y="1215"/>
                  </a:cubicBezTo>
                  <a:cubicBezTo>
                    <a:pt x="810" y="1239"/>
                    <a:pt x="751" y="1239"/>
                    <a:pt x="680" y="1239"/>
                  </a:cubicBezTo>
                  <a:cubicBezTo>
                    <a:pt x="608" y="1239"/>
                    <a:pt x="537" y="1227"/>
                    <a:pt x="465" y="1203"/>
                  </a:cubicBezTo>
                  <a:cubicBezTo>
                    <a:pt x="394" y="1179"/>
                    <a:pt x="334" y="1132"/>
                    <a:pt x="275" y="1084"/>
                  </a:cubicBezTo>
                  <a:cubicBezTo>
                    <a:pt x="227" y="1024"/>
                    <a:pt x="179" y="965"/>
                    <a:pt x="156" y="894"/>
                  </a:cubicBezTo>
                  <a:cubicBezTo>
                    <a:pt x="120" y="834"/>
                    <a:pt x="108" y="751"/>
                    <a:pt x="108" y="679"/>
                  </a:cubicBezTo>
                  <a:cubicBezTo>
                    <a:pt x="108" y="572"/>
                    <a:pt x="132" y="489"/>
                    <a:pt x="179" y="405"/>
                  </a:cubicBezTo>
                  <a:cubicBezTo>
                    <a:pt x="227" y="322"/>
                    <a:pt x="287" y="251"/>
                    <a:pt x="358" y="203"/>
                  </a:cubicBezTo>
                  <a:cubicBezTo>
                    <a:pt x="406" y="167"/>
                    <a:pt x="465" y="143"/>
                    <a:pt x="525" y="132"/>
                  </a:cubicBezTo>
                  <a:cubicBezTo>
                    <a:pt x="572" y="108"/>
                    <a:pt x="632" y="108"/>
                    <a:pt x="703" y="108"/>
                  </a:cubicBezTo>
                  <a:cubicBezTo>
                    <a:pt x="787" y="108"/>
                    <a:pt x="870" y="120"/>
                    <a:pt x="941" y="155"/>
                  </a:cubicBezTo>
                  <a:cubicBezTo>
                    <a:pt x="1013" y="191"/>
                    <a:pt x="1084" y="239"/>
                    <a:pt x="1132" y="310"/>
                  </a:cubicBezTo>
                  <a:cubicBezTo>
                    <a:pt x="1168" y="346"/>
                    <a:pt x="1191" y="393"/>
                    <a:pt x="1203" y="441"/>
                  </a:cubicBezTo>
                  <a:cubicBezTo>
                    <a:pt x="1227" y="489"/>
                    <a:pt x="1227" y="536"/>
                    <a:pt x="1227" y="596"/>
                  </a:cubicBezTo>
                  <a:cubicBezTo>
                    <a:pt x="1227" y="679"/>
                    <a:pt x="1215" y="751"/>
                    <a:pt x="1168" y="810"/>
                  </a:cubicBezTo>
                  <a:cubicBezTo>
                    <a:pt x="1132" y="870"/>
                    <a:pt x="1072" y="894"/>
                    <a:pt x="1001" y="905"/>
                  </a:cubicBezTo>
                  <a:lnTo>
                    <a:pt x="1001" y="358"/>
                  </a:lnTo>
                  <a:lnTo>
                    <a:pt x="894" y="358"/>
                  </a:lnTo>
                  <a:lnTo>
                    <a:pt x="894" y="453"/>
                  </a:lnTo>
                  <a:cubicBezTo>
                    <a:pt x="858" y="417"/>
                    <a:pt x="822" y="382"/>
                    <a:pt x="787" y="370"/>
                  </a:cubicBezTo>
                  <a:cubicBezTo>
                    <a:pt x="751" y="346"/>
                    <a:pt x="703" y="334"/>
                    <a:pt x="644" y="334"/>
                  </a:cubicBezTo>
                  <a:cubicBezTo>
                    <a:pt x="560" y="334"/>
                    <a:pt x="489" y="370"/>
                    <a:pt x="441" y="429"/>
                  </a:cubicBezTo>
                  <a:cubicBezTo>
                    <a:pt x="382" y="501"/>
                    <a:pt x="358" y="584"/>
                    <a:pt x="358" y="679"/>
                  </a:cubicBezTo>
                  <a:cubicBezTo>
                    <a:pt x="358" y="774"/>
                    <a:pt x="382" y="858"/>
                    <a:pt x="441" y="929"/>
                  </a:cubicBezTo>
                  <a:cubicBezTo>
                    <a:pt x="489" y="989"/>
                    <a:pt x="560" y="1013"/>
                    <a:pt x="644" y="1013"/>
                  </a:cubicBezTo>
                  <a:cubicBezTo>
                    <a:pt x="703" y="1013"/>
                    <a:pt x="751" y="1013"/>
                    <a:pt x="787" y="989"/>
                  </a:cubicBezTo>
                  <a:cubicBezTo>
                    <a:pt x="822" y="977"/>
                    <a:pt x="858" y="941"/>
                    <a:pt x="894" y="905"/>
                  </a:cubicBezTo>
                  <a:lnTo>
                    <a:pt x="894" y="1024"/>
                  </a:lnTo>
                  <a:cubicBezTo>
                    <a:pt x="1025" y="1013"/>
                    <a:pt x="1144" y="977"/>
                    <a:pt x="1215" y="905"/>
                  </a:cubicBezTo>
                  <a:cubicBezTo>
                    <a:pt x="1299" y="822"/>
                    <a:pt x="1334" y="715"/>
                    <a:pt x="1334" y="584"/>
                  </a:cubicBezTo>
                  <a:cubicBezTo>
                    <a:pt x="1334" y="524"/>
                    <a:pt x="1334" y="465"/>
                    <a:pt x="1311" y="405"/>
                  </a:cubicBezTo>
                  <a:cubicBezTo>
                    <a:pt x="1287" y="346"/>
                    <a:pt x="1263" y="298"/>
                    <a:pt x="1227" y="251"/>
                  </a:cubicBezTo>
                  <a:cubicBezTo>
                    <a:pt x="1156" y="167"/>
                    <a:pt x="1084" y="108"/>
                    <a:pt x="989" y="60"/>
                  </a:cubicBezTo>
                  <a:cubicBezTo>
                    <a:pt x="906" y="12"/>
                    <a:pt x="799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5828705" y="3150963"/>
              <a:ext cx="45246" cy="72761"/>
            </a:xfrm>
            <a:custGeom>
              <a:avLst/>
              <a:gdLst/>
              <a:ahLst/>
              <a:cxnLst/>
              <a:rect l="l" t="t" r="r" b="b"/>
              <a:pathLst>
                <a:path w="1156" h="1859" extrusionOk="0">
                  <a:moveTo>
                    <a:pt x="525" y="1"/>
                  </a:moveTo>
                  <a:cubicBezTo>
                    <a:pt x="453" y="1"/>
                    <a:pt x="382" y="13"/>
                    <a:pt x="299" y="36"/>
                  </a:cubicBezTo>
                  <a:cubicBezTo>
                    <a:pt x="203" y="60"/>
                    <a:pt x="120" y="84"/>
                    <a:pt x="13" y="132"/>
                  </a:cubicBezTo>
                  <a:lnTo>
                    <a:pt x="13" y="370"/>
                  </a:lnTo>
                  <a:cubicBezTo>
                    <a:pt x="120" y="322"/>
                    <a:pt x="203" y="275"/>
                    <a:pt x="287" y="251"/>
                  </a:cubicBezTo>
                  <a:cubicBezTo>
                    <a:pt x="382" y="227"/>
                    <a:pt x="453" y="215"/>
                    <a:pt x="537" y="215"/>
                  </a:cubicBezTo>
                  <a:cubicBezTo>
                    <a:pt x="644" y="215"/>
                    <a:pt x="727" y="239"/>
                    <a:pt x="799" y="298"/>
                  </a:cubicBezTo>
                  <a:cubicBezTo>
                    <a:pt x="870" y="370"/>
                    <a:pt x="906" y="441"/>
                    <a:pt x="906" y="536"/>
                  </a:cubicBezTo>
                  <a:cubicBezTo>
                    <a:pt x="906" y="596"/>
                    <a:pt x="882" y="656"/>
                    <a:pt x="858" y="715"/>
                  </a:cubicBezTo>
                  <a:cubicBezTo>
                    <a:pt x="822" y="786"/>
                    <a:pt x="763" y="858"/>
                    <a:pt x="691" y="941"/>
                  </a:cubicBezTo>
                  <a:cubicBezTo>
                    <a:pt x="644" y="989"/>
                    <a:pt x="549" y="1096"/>
                    <a:pt x="382" y="1263"/>
                  </a:cubicBezTo>
                  <a:cubicBezTo>
                    <a:pt x="227" y="1418"/>
                    <a:pt x="96" y="1548"/>
                    <a:pt x="1" y="1644"/>
                  </a:cubicBezTo>
                  <a:lnTo>
                    <a:pt x="1" y="1858"/>
                  </a:lnTo>
                  <a:lnTo>
                    <a:pt x="1156" y="1858"/>
                  </a:lnTo>
                  <a:lnTo>
                    <a:pt x="1156" y="1644"/>
                  </a:lnTo>
                  <a:lnTo>
                    <a:pt x="299" y="1644"/>
                  </a:lnTo>
                  <a:cubicBezTo>
                    <a:pt x="501" y="1441"/>
                    <a:pt x="656" y="1287"/>
                    <a:pt x="763" y="1179"/>
                  </a:cubicBezTo>
                  <a:cubicBezTo>
                    <a:pt x="870" y="1060"/>
                    <a:pt x="930" y="1001"/>
                    <a:pt x="953" y="977"/>
                  </a:cubicBezTo>
                  <a:cubicBezTo>
                    <a:pt x="1025" y="882"/>
                    <a:pt x="1072" y="798"/>
                    <a:pt x="1108" y="739"/>
                  </a:cubicBezTo>
                  <a:cubicBezTo>
                    <a:pt x="1132" y="667"/>
                    <a:pt x="1144" y="596"/>
                    <a:pt x="1144" y="525"/>
                  </a:cubicBezTo>
                  <a:cubicBezTo>
                    <a:pt x="1144" y="370"/>
                    <a:pt x="1096" y="239"/>
                    <a:pt x="977" y="144"/>
                  </a:cubicBezTo>
                  <a:cubicBezTo>
                    <a:pt x="870" y="48"/>
                    <a:pt x="715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5837590" y="3060550"/>
              <a:ext cx="23327" cy="16361"/>
            </a:xfrm>
            <a:custGeom>
              <a:avLst/>
              <a:gdLst/>
              <a:ahLst/>
              <a:cxnLst/>
              <a:rect l="l" t="t" r="r" b="b"/>
              <a:pathLst>
                <a:path w="596" h="418" extrusionOk="0">
                  <a:moveTo>
                    <a:pt x="131" y="1"/>
                  </a:moveTo>
                  <a:lnTo>
                    <a:pt x="0" y="275"/>
                  </a:lnTo>
                  <a:lnTo>
                    <a:pt x="0" y="418"/>
                  </a:lnTo>
                  <a:lnTo>
                    <a:pt x="179" y="418"/>
                  </a:lnTo>
                  <a:lnTo>
                    <a:pt x="179" y="275"/>
                  </a:lnTo>
                  <a:lnTo>
                    <a:pt x="250" y="1"/>
                  </a:lnTo>
                  <a:close/>
                  <a:moveTo>
                    <a:pt x="488" y="1"/>
                  </a:moveTo>
                  <a:lnTo>
                    <a:pt x="345" y="275"/>
                  </a:lnTo>
                  <a:lnTo>
                    <a:pt x="345" y="418"/>
                  </a:lnTo>
                  <a:lnTo>
                    <a:pt x="524" y="418"/>
                  </a:lnTo>
                  <a:lnTo>
                    <a:pt x="524" y="27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5920058" y="3185445"/>
              <a:ext cx="41058" cy="43367"/>
            </a:xfrm>
            <a:custGeom>
              <a:avLst/>
              <a:gdLst/>
              <a:ahLst/>
              <a:cxnLst/>
              <a:rect l="l" t="t" r="r" b="b"/>
              <a:pathLst>
                <a:path w="1049" h="1108" extrusionOk="0">
                  <a:moveTo>
                    <a:pt x="667" y="429"/>
                  </a:moveTo>
                  <a:lnTo>
                    <a:pt x="608" y="679"/>
                  </a:lnTo>
                  <a:lnTo>
                    <a:pt x="382" y="679"/>
                  </a:lnTo>
                  <a:lnTo>
                    <a:pt x="453" y="429"/>
                  </a:lnTo>
                  <a:close/>
                  <a:moveTo>
                    <a:pt x="429" y="1"/>
                  </a:moveTo>
                  <a:lnTo>
                    <a:pt x="358" y="310"/>
                  </a:lnTo>
                  <a:lnTo>
                    <a:pt x="84" y="310"/>
                  </a:lnTo>
                  <a:lnTo>
                    <a:pt x="84" y="429"/>
                  </a:lnTo>
                  <a:lnTo>
                    <a:pt x="322" y="429"/>
                  </a:lnTo>
                  <a:lnTo>
                    <a:pt x="262" y="679"/>
                  </a:lnTo>
                  <a:lnTo>
                    <a:pt x="1" y="679"/>
                  </a:lnTo>
                  <a:lnTo>
                    <a:pt x="1" y="798"/>
                  </a:lnTo>
                  <a:lnTo>
                    <a:pt x="239" y="798"/>
                  </a:lnTo>
                  <a:lnTo>
                    <a:pt x="155" y="1108"/>
                  </a:lnTo>
                  <a:lnTo>
                    <a:pt x="274" y="1108"/>
                  </a:lnTo>
                  <a:lnTo>
                    <a:pt x="358" y="798"/>
                  </a:lnTo>
                  <a:lnTo>
                    <a:pt x="572" y="798"/>
                  </a:lnTo>
                  <a:lnTo>
                    <a:pt x="501" y="1108"/>
                  </a:lnTo>
                  <a:lnTo>
                    <a:pt x="620" y="1108"/>
                  </a:lnTo>
                  <a:lnTo>
                    <a:pt x="691" y="798"/>
                  </a:lnTo>
                  <a:lnTo>
                    <a:pt x="965" y="798"/>
                  </a:lnTo>
                  <a:lnTo>
                    <a:pt x="965" y="679"/>
                  </a:lnTo>
                  <a:lnTo>
                    <a:pt x="727" y="679"/>
                  </a:lnTo>
                  <a:lnTo>
                    <a:pt x="786" y="429"/>
                  </a:lnTo>
                  <a:lnTo>
                    <a:pt x="1048" y="429"/>
                  </a:lnTo>
                  <a:lnTo>
                    <a:pt x="1048" y="310"/>
                  </a:lnTo>
                  <a:lnTo>
                    <a:pt x="822" y="310"/>
                  </a:lnTo>
                  <a:lnTo>
                    <a:pt x="893" y="1"/>
                  </a:lnTo>
                  <a:lnTo>
                    <a:pt x="774" y="1"/>
                  </a:lnTo>
                  <a:lnTo>
                    <a:pt x="691" y="310"/>
                  </a:lnTo>
                  <a:lnTo>
                    <a:pt x="477" y="31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0"/>
          <p:cNvGrpSpPr/>
          <p:nvPr/>
        </p:nvGrpSpPr>
        <p:grpSpPr>
          <a:xfrm>
            <a:off x="76201" y="2847660"/>
            <a:ext cx="787384" cy="2219631"/>
            <a:chOff x="-2356749" y="1492010"/>
            <a:chExt cx="787384" cy="2219631"/>
          </a:xfrm>
        </p:grpSpPr>
        <p:sp>
          <p:nvSpPr>
            <p:cNvPr id="383" name="Google Shape;383;p20"/>
            <p:cNvSpPr/>
            <p:nvPr/>
          </p:nvSpPr>
          <p:spPr>
            <a:xfrm>
              <a:off x="-2351551" y="1943062"/>
              <a:ext cx="602467" cy="401958"/>
            </a:xfrm>
            <a:custGeom>
              <a:avLst/>
              <a:gdLst/>
              <a:ahLst/>
              <a:cxnLst/>
              <a:rect l="l" t="t" r="r" b="b"/>
              <a:pathLst>
                <a:path w="9621" h="6419" fill="none" extrusionOk="0">
                  <a:moveTo>
                    <a:pt x="8382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204"/>
                  </a:cubicBezTo>
                  <a:lnTo>
                    <a:pt x="0" y="1227"/>
                  </a:lnTo>
                  <a:cubicBezTo>
                    <a:pt x="0" y="537"/>
                    <a:pt x="548" y="1"/>
                    <a:pt x="1227" y="1"/>
                  </a:cubicBezTo>
                  <a:lnTo>
                    <a:pt x="8382" y="1"/>
                  </a:lnTo>
                  <a:cubicBezTo>
                    <a:pt x="9061" y="1"/>
                    <a:pt x="9597" y="560"/>
                    <a:pt x="9597" y="1227"/>
                  </a:cubicBezTo>
                  <a:lnTo>
                    <a:pt x="9597" y="5204"/>
                  </a:lnTo>
                  <a:cubicBezTo>
                    <a:pt x="9621" y="5871"/>
                    <a:pt x="9061" y="6418"/>
                    <a:pt x="838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-2192747" y="1763405"/>
              <a:ext cx="58988" cy="79840"/>
            </a:xfrm>
            <a:custGeom>
              <a:avLst/>
              <a:gdLst/>
              <a:ahLst/>
              <a:cxnLst/>
              <a:rect l="l" t="t" r="r" b="b"/>
              <a:pathLst>
                <a:path w="942" h="1275" extrusionOk="0">
                  <a:moveTo>
                    <a:pt x="465" y="131"/>
                  </a:moveTo>
                  <a:cubicBezTo>
                    <a:pt x="560" y="131"/>
                    <a:pt x="620" y="167"/>
                    <a:pt x="679" y="239"/>
                  </a:cubicBezTo>
                  <a:cubicBezTo>
                    <a:pt x="727" y="298"/>
                    <a:pt x="751" y="381"/>
                    <a:pt x="751" y="500"/>
                  </a:cubicBezTo>
                  <a:cubicBezTo>
                    <a:pt x="751" y="608"/>
                    <a:pt x="727" y="691"/>
                    <a:pt x="679" y="762"/>
                  </a:cubicBezTo>
                  <a:cubicBezTo>
                    <a:pt x="620" y="822"/>
                    <a:pt x="560" y="858"/>
                    <a:pt x="465" y="858"/>
                  </a:cubicBezTo>
                  <a:cubicBezTo>
                    <a:pt x="381" y="858"/>
                    <a:pt x="322" y="822"/>
                    <a:pt x="262" y="762"/>
                  </a:cubicBezTo>
                  <a:cubicBezTo>
                    <a:pt x="215" y="691"/>
                    <a:pt x="191" y="608"/>
                    <a:pt x="191" y="500"/>
                  </a:cubicBezTo>
                  <a:cubicBezTo>
                    <a:pt x="191" y="393"/>
                    <a:pt x="215" y="298"/>
                    <a:pt x="262" y="239"/>
                  </a:cubicBezTo>
                  <a:cubicBezTo>
                    <a:pt x="322" y="167"/>
                    <a:pt x="381" y="131"/>
                    <a:pt x="465" y="131"/>
                  </a:cubicBezTo>
                  <a:close/>
                  <a:moveTo>
                    <a:pt x="465" y="0"/>
                  </a:moveTo>
                  <a:cubicBezTo>
                    <a:pt x="322" y="0"/>
                    <a:pt x="215" y="36"/>
                    <a:pt x="131" y="131"/>
                  </a:cubicBezTo>
                  <a:cubicBezTo>
                    <a:pt x="36" y="227"/>
                    <a:pt x="0" y="346"/>
                    <a:pt x="0" y="500"/>
                  </a:cubicBezTo>
                  <a:cubicBezTo>
                    <a:pt x="0" y="655"/>
                    <a:pt x="36" y="774"/>
                    <a:pt x="131" y="858"/>
                  </a:cubicBezTo>
                  <a:cubicBezTo>
                    <a:pt x="215" y="953"/>
                    <a:pt x="322" y="1001"/>
                    <a:pt x="465" y="1001"/>
                  </a:cubicBezTo>
                  <a:cubicBezTo>
                    <a:pt x="620" y="1001"/>
                    <a:pt x="727" y="953"/>
                    <a:pt x="810" y="870"/>
                  </a:cubicBezTo>
                  <a:cubicBezTo>
                    <a:pt x="893" y="774"/>
                    <a:pt x="941" y="655"/>
                    <a:pt x="941" y="500"/>
                  </a:cubicBezTo>
                  <a:cubicBezTo>
                    <a:pt x="941" y="346"/>
                    <a:pt x="893" y="227"/>
                    <a:pt x="810" y="131"/>
                  </a:cubicBezTo>
                  <a:cubicBezTo>
                    <a:pt x="727" y="36"/>
                    <a:pt x="620" y="0"/>
                    <a:pt x="465" y="0"/>
                  </a:cubicBezTo>
                  <a:close/>
                  <a:moveTo>
                    <a:pt x="48" y="1132"/>
                  </a:moveTo>
                  <a:lnTo>
                    <a:pt x="48" y="1274"/>
                  </a:lnTo>
                  <a:lnTo>
                    <a:pt x="893" y="1274"/>
                  </a:lnTo>
                  <a:lnTo>
                    <a:pt x="893" y="11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-2191244" y="1568782"/>
              <a:ext cx="54479" cy="80592"/>
            </a:xfrm>
            <a:custGeom>
              <a:avLst/>
              <a:gdLst/>
              <a:ahLst/>
              <a:cxnLst/>
              <a:rect l="l" t="t" r="r" b="b"/>
              <a:pathLst>
                <a:path w="870" h="1287" extrusionOk="0">
                  <a:moveTo>
                    <a:pt x="679" y="513"/>
                  </a:moveTo>
                  <a:lnTo>
                    <a:pt x="679" y="549"/>
                  </a:lnTo>
                  <a:cubicBezTo>
                    <a:pt x="679" y="644"/>
                    <a:pt x="655" y="715"/>
                    <a:pt x="608" y="775"/>
                  </a:cubicBezTo>
                  <a:cubicBezTo>
                    <a:pt x="548" y="834"/>
                    <a:pt x="477" y="858"/>
                    <a:pt x="393" y="858"/>
                  </a:cubicBezTo>
                  <a:cubicBezTo>
                    <a:pt x="334" y="858"/>
                    <a:pt x="274" y="846"/>
                    <a:pt x="238" y="811"/>
                  </a:cubicBezTo>
                  <a:cubicBezTo>
                    <a:pt x="203" y="787"/>
                    <a:pt x="179" y="739"/>
                    <a:pt x="179" y="691"/>
                  </a:cubicBezTo>
                  <a:cubicBezTo>
                    <a:pt x="179" y="632"/>
                    <a:pt x="203" y="584"/>
                    <a:pt x="250" y="549"/>
                  </a:cubicBezTo>
                  <a:cubicBezTo>
                    <a:pt x="310" y="525"/>
                    <a:pt x="393" y="513"/>
                    <a:pt x="524" y="513"/>
                  </a:cubicBezTo>
                  <a:close/>
                  <a:moveTo>
                    <a:pt x="417" y="1"/>
                  </a:moveTo>
                  <a:cubicBezTo>
                    <a:pt x="369" y="1"/>
                    <a:pt x="310" y="13"/>
                    <a:pt x="250" y="25"/>
                  </a:cubicBezTo>
                  <a:cubicBezTo>
                    <a:pt x="191" y="37"/>
                    <a:pt x="131" y="49"/>
                    <a:pt x="72" y="72"/>
                  </a:cubicBezTo>
                  <a:lnTo>
                    <a:pt x="72" y="227"/>
                  </a:lnTo>
                  <a:cubicBezTo>
                    <a:pt x="131" y="203"/>
                    <a:pt x="179" y="179"/>
                    <a:pt x="238" y="168"/>
                  </a:cubicBezTo>
                  <a:cubicBezTo>
                    <a:pt x="298" y="156"/>
                    <a:pt x="346" y="144"/>
                    <a:pt x="393" y="144"/>
                  </a:cubicBezTo>
                  <a:cubicBezTo>
                    <a:pt x="488" y="144"/>
                    <a:pt x="560" y="168"/>
                    <a:pt x="608" y="203"/>
                  </a:cubicBezTo>
                  <a:cubicBezTo>
                    <a:pt x="655" y="239"/>
                    <a:pt x="679" y="299"/>
                    <a:pt x="679" y="370"/>
                  </a:cubicBezTo>
                  <a:lnTo>
                    <a:pt x="465" y="370"/>
                  </a:lnTo>
                  <a:cubicBezTo>
                    <a:pt x="310" y="370"/>
                    <a:pt x="191" y="406"/>
                    <a:pt x="119" y="453"/>
                  </a:cubicBezTo>
                  <a:cubicBezTo>
                    <a:pt x="36" y="513"/>
                    <a:pt x="0" y="596"/>
                    <a:pt x="0" y="703"/>
                  </a:cubicBezTo>
                  <a:cubicBezTo>
                    <a:pt x="0" y="799"/>
                    <a:pt x="24" y="870"/>
                    <a:pt x="96" y="930"/>
                  </a:cubicBezTo>
                  <a:cubicBezTo>
                    <a:pt x="155" y="977"/>
                    <a:pt x="238" y="1001"/>
                    <a:pt x="334" y="1001"/>
                  </a:cubicBezTo>
                  <a:cubicBezTo>
                    <a:pt x="417" y="1001"/>
                    <a:pt x="477" y="989"/>
                    <a:pt x="536" y="965"/>
                  </a:cubicBezTo>
                  <a:cubicBezTo>
                    <a:pt x="596" y="941"/>
                    <a:pt x="643" y="894"/>
                    <a:pt x="679" y="846"/>
                  </a:cubicBezTo>
                  <a:lnTo>
                    <a:pt x="679" y="989"/>
                  </a:lnTo>
                  <a:lnTo>
                    <a:pt x="858" y="989"/>
                  </a:lnTo>
                  <a:lnTo>
                    <a:pt x="858" y="441"/>
                  </a:lnTo>
                  <a:cubicBezTo>
                    <a:pt x="858" y="299"/>
                    <a:pt x="822" y="179"/>
                    <a:pt x="750" y="108"/>
                  </a:cubicBezTo>
                  <a:cubicBezTo>
                    <a:pt x="679" y="37"/>
                    <a:pt x="572" y="1"/>
                    <a:pt x="417" y="1"/>
                  </a:cubicBezTo>
                  <a:close/>
                  <a:moveTo>
                    <a:pt x="24" y="1132"/>
                  </a:moveTo>
                  <a:lnTo>
                    <a:pt x="24" y="1287"/>
                  </a:lnTo>
                  <a:lnTo>
                    <a:pt x="869" y="1287"/>
                  </a:lnTo>
                  <a:lnTo>
                    <a:pt x="869" y="11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-2351551" y="1492010"/>
              <a:ext cx="402647" cy="401895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192" y="6418"/>
                  </a:moveTo>
                  <a:lnTo>
                    <a:pt x="1227" y="6418"/>
                  </a:lnTo>
                  <a:cubicBezTo>
                    <a:pt x="536" y="6418"/>
                    <a:pt x="0" y="5870"/>
                    <a:pt x="0" y="5204"/>
                  </a:cubicBezTo>
                  <a:lnTo>
                    <a:pt x="0" y="1227"/>
                  </a:lnTo>
                  <a:cubicBezTo>
                    <a:pt x="0" y="548"/>
                    <a:pt x="548" y="1"/>
                    <a:pt x="1227" y="1"/>
                  </a:cubicBezTo>
                  <a:lnTo>
                    <a:pt x="5192" y="1"/>
                  </a:lnTo>
                  <a:cubicBezTo>
                    <a:pt x="5882" y="1"/>
                    <a:pt x="6418" y="560"/>
                    <a:pt x="6418" y="1227"/>
                  </a:cubicBezTo>
                  <a:lnTo>
                    <a:pt x="6418" y="5204"/>
                  </a:lnTo>
                  <a:cubicBezTo>
                    <a:pt x="6430" y="5870"/>
                    <a:pt x="5882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-2351551" y="3309683"/>
              <a:ext cx="402647" cy="401958"/>
            </a:xfrm>
            <a:custGeom>
              <a:avLst/>
              <a:gdLst/>
              <a:ahLst/>
              <a:cxnLst/>
              <a:rect l="l" t="t" r="r" b="b"/>
              <a:pathLst>
                <a:path w="6430" h="6419" fill="none" extrusionOk="0">
                  <a:moveTo>
                    <a:pt x="5192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192"/>
                  </a:cubicBezTo>
                  <a:lnTo>
                    <a:pt x="0" y="1227"/>
                  </a:lnTo>
                  <a:cubicBezTo>
                    <a:pt x="0" y="537"/>
                    <a:pt x="548" y="1"/>
                    <a:pt x="1227" y="1"/>
                  </a:cubicBezTo>
                  <a:lnTo>
                    <a:pt x="5192" y="1"/>
                  </a:lnTo>
                  <a:cubicBezTo>
                    <a:pt x="5882" y="1"/>
                    <a:pt x="6418" y="549"/>
                    <a:pt x="6418" y="1227"/>
                  </a:cubicBezTo>
                  <a:lnTo>
                    <a:pt x="6418" y="5192"/>
                  </a:lnTo>
                  <a:cubicBezTo>
                    <a:pt x="6430" y="5871"/>
                    <a:pt x="5882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-2356749" y="2395617"/>
              <a:ext cx="787384" cy="401958"/>
            </a:xfrm>
            <a:custGeom>
              <a:avLst/>
              <a:gdLst/>
              <a:ahLst/>
              <a:cxnLst/>
              <a:rect l="l" t="t" r="r" b="b"/>
              <a:pathLst>
                <a:path w="12574" h="6419" fill="none" extrusionOk="0">
                  <a:moveTo>
                    <a:pt x="11347" y="6418"/>
                  </a:moveTo>
                  <a:lnTo>
                    <a:pt x="1215" y="6418"/>
                  </a:lnTo>
                  <a:cubicBezTo>
                    <a:pt x="524" y="6418"/>
                    <a:pt x="0" y="5859"/>
                    <a:pt x="0" y="5192"/>
                  </a:cubicBezTo>
                  <a:lnTo>
                    <a:pt x="0" y="1215"/>
                  </a:lnTo>
                  <a:cubicBezTo>
                    <a:pt x="0" y="537"/>
                    <a:pt x="548" y="1"/>
                    <a:pt x="1215" y="1"/>
                  </a:cubicBezTo>
                  <a:lnTo>
                    <a:pt x="11347" y="1"/>
                  </a:lnTo>
                  <a:cubicBezTo>
                    <a:pt x="12037" y="1"/>
                    <a:pt x="12573" y="549"/>
                    <a:pt x="12573" y="1215"/>
                  </a:cubicBezTo>
                  <a:lnTo>
                    <a:pt x="12573" y="5192"/>
                  </a:lnTo>
                  <a:cubicBezTo>
                    <a:pt x="12573" y="5859"/>
                    <a:pt x="12025" y="6418"/>
                    <a:pt x="11347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-2289682" y="3086067"/>
              <a:ext cx="129060" cy="111151"/>
            </a:xfrm>
            <a:custGeom>
              <a:avLst/>
              <a:gdLst/>
              <a:ahLst/>
              <a:cxnLst/>
              <a:rect l="l" t="t" r="r" b="b"/>
              <a:pathLst>
                <a:path w="2061" h="1775" fill="none" extrusionOk="0">
                  <a:moveTo>
                    <a:pt x="2060" y="1107"/>
                  </a:moveTo>
                  <a:lnTo>
                    <a:pt x="1037" y="0"/>
                  </a:lnTo>
                  <a:lnTo>
                    <a:pt x="1" y="1107"/>
                  </a:lnTo>
                  <a:lnTo>
                    <a:pt x="477" y="1107"/>
                  </a:lnTo>
                  <a:lnTo>
                    <a:pt x="477" y="1774"/>
                  </a:lnTo>
                  <a:lnTo>
                    <a:pt x="1584" y="1774"/>
                  </a:lnTo>
                  <a:lnTo>
                    <a:pt x="1584" y="1107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-2190492" y="2202560"/>
              <a:ext cx="55982" cy="59677"/>
            </a:xfrm>
            <a:custGeom>
              <a:avLst/>
              <a:gdLst/>
              <a:ahLst/>
              <a:cxnLst/>
              <a:rect l="l" t="t" r="r" b="b"/>
              <a:pathLst>
                <a:path w="894" h="953" fill="none" extrusionOk="0">
                  <a:moveTo>
                    <a:pt x="0" y="953"/>
                  </a:moveTo>
                  <a:lnTo>
                    <a:pt x="893" y="476"/>
                  </a:ln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-2304586" y="2232367"/>
              <a:ext cx="167822" cy="63"/>
            </a:xfrm>
            <a:custGeom>
              <a:avLst/>
              <a:gdLst/>
              <a:ahLst/>
              <a:cxnLst/>
              <a:rect l="l" t="t" r="r" b="b"/>
              <a:pathLst>
                <a:path w="2680" h="1" fill="none" extrusionOk="0">
                  <a:moveTo>
                    <a:pt x="2679" y="0"/>
                  </a:moveTo>
                  <a:lnTo>
                    <a:pt x="1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-2114471" y="2192854"/>
              <a:ext cx="63" cy="79840"/>
            </a:xfrm>
            <a:custGeom>
              <a:avLst/>
              <a:gdLst/>
              <a:ahLst/>
              <a:cxnLst/>
              <a:rect l="l" t="t" r="r" b="b"/>
              <a:pathLst>
                <a:path w="1" h="1275" fill="none" extrusionOk="0">
                  <a:moveTo>
                    <a:pt x="1" y="1274"/>
                  </a:moveTo>
                  <a:lnTo>
                    <a:pt x="1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-2351551" y="2848924"/>
              <a:ext cx="509288" cy="401958"/>
            </a:xfrm>
            <a:custGeom>
              <a:avLst/>
              <a:gdLst/>
              <a:ahLst/>
              <a:cxnLst/>
              <a:rect l="l" t="t" r="r" b="b"/>
              <a:pathLst>
                <a:path w="8133" h="6419" fill="none" extrusionOk="0">
                  <a:moveTo>
                    <a:pt x="6906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204"/>
                  </a:cubicBezTo>
                  <a:lnTo>
                    <a:pt x="0" y="1227"/>
                  </a:lnTo>
                  <a:cubicBezTo>
                    <a:pt x="0" y="537"/>
                    <a:pt x="548" y="1"/>
                    <a:pt x="1227" y="1"/>
                  </a:cubicBezTo>
                  <a:lnTo>
                    <a:pt x="6906" y="1"/>
                  </a:lnTo>
                  <a:cubicBezTo>
                    <a:pt x="7597" y="1"/>
                    <a:pt x="8132" y="560"/>
                    <a:pt x="8132" y="1227"/>
                  </a:cubicBezTo>
                  <a:lnTo>
                    <a:pt x="8132" y="5204"/>
                  </a:lnTo>
                  <a:cubicBezTo>
                    <a:pt x="8132" y="5871"/>
                    <a:pt x="7597" y="6418"/>
                    <a:pt x="6906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-2047343" y="1766411"/>
              <a:ext cx="32124" cy="79778"/>
            </a:xfrm>
            <a:custGeom>
              <a:avLst/>
              <a:gdLst/>
              <a:ahLst/>
              <a:cxnLst/>
              <a:rect l="l" t="t" r="r" b="b"/>
              <a:pathLst>
                <a:path w="513" h="1274" extrusionOk="0">
                  <a:moveTo>
                    <a:pt x="0" y="0"/>
                  </a:moveTo>
                  <a:lnTo>
                    <a:pt x="393" y="1274"/>
                  </a:lnTo>
                  <a:lnTo>
                    <a:pt x="512" y="127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-2288180" y="3592287"/>
              <a:ext cx="26175" cy="56734"/>
            </a:xfrm>
            <a:custGeom>
              <a:avLst/>
              <a:gdLst/>
              <a:ahLst/>
              <a:cxnLst/>
              <a:rect l="l" t="t" r="r" b="b"/>
              <a:pathLst>
                <a:path w="418" h="906" extrusionOk="0">
                  <a:moveTo>
                    <a:pt x="322" y="0"/>
                  </a:moveTo>
                  <a:cubicBezTo>
                    <a:pt x="239" y="0"/>
                    <a:pt x="191" y="12"/>
                    <a:pt x="155" y="48"/>
                  </a:cubicBezTo>
                  <a:cubicBezTo>
                    <a:pt x="120" y="84"/>
                    <a:pt x="108" y="131"/>
                    <a:pt x="108" y="203"/>
                  </a:cubicBezTo>
                  <a:lnTo>
                    <a:pt x="108" y="250"/>
                  </a:lnTo>
                  <a:lnTo>
                    <a:pt x="0" y="250"/>
                  </a:lnTo>
                  <a:lnTo>
                    <a:pt x="0" y="334"/>
                  </a:lnTo>
                  <a:lnTo>
                    <a:pt x="108" y="334"/>
                  </a:lnTo>
                  <a:lnTo>
                    <a:pt x="108" y="905"/>
                  </a:lnTo>
                  <a:lnTo>
                    <a:pt x="215" y="905"/>
                  </a:lnTo>
                  <a:lnTo>
                    <a:pt x="215" y="334"/>
                  </a:lnTo>
                  <a:lnTo>
                    <a:pt x="393" y="334"/>
                  </a:lnTo>
                  <a:lnTo>
                    <a:pt x="393" y="250"/>
                  </a:lnTo>
                  <a:lnTo>
                    <a:pt x="215" y="250"/>
                  </a:lnTo>
                  <a:lnTo>
                    <a:pt x="215" y="191"/>
                  </a:lnTo>
                  <a:cubicBezTo>
                    <a:pt x="215" y="155"/>
                    <a:pt x="227" y="119"/>
                    <a:pt x="239" y="108"/>
                  </a:cubicBezTo>
                  <a:cubicBezTo>
                    <a:pt x="251" y="96"/>
                    <a:pt x="274" y="84"/>
                    <a:pt x="322" y="84"/>
                  </a:cubicBezTo>
                  <a:lnTo>
                    <a:pt x="417" y="84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-2256869" y="3607191"/>
              <a:ext cx="34378" cy="41830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322" y="1"/>
                  </a:moveTo>
                  <a:cubicBezTo>
                    <a:pt x="274" y="1"/>
                    <a:pt x="239" y="1"/>
                    <a:pt x="203" y="24"/>
                  </a:cubicBezTo>
                  <a:cubicBezTo>
                    <a:pt x="167" y="48"/>
                    <a:pt x="143" y="72"/>
                    <a:pt x="108" y="120"/>
                  </a:cubicBezTo>
                  <a:lnTo>
                    <a:pt x="108" y="12"/>
                  </a:lnTo>
                  <a:lnTo>
                    <a:pt x="1" y="12"/>
                  </a:lnTo>
                  <a:lnTo>
                    <a:pt x="1" y="667"/>
                  </a:lnTo>
                  <a:lnTo>
                    <a:pt x="108" y="667"/>
                  </a:lnTo>
                  <a:lnTo>
                    <a:pt x="108" y="298"/>
                  </a:lnTo>
                  <a:cubicBezTo>
                    <a:pt x="108" y="227"/>
                    <a:pt x="132" y="179"/>
                    <a:pt x="167" y="143"/>
                  </a:cubicBezTo>
                  <a:cubicBezTo>
                    <a:pt x="191" y="108"/>
                    <a:pt x="239" y="96"/>
                    <a:pt x="298" y="96"/>
                  </a:cubicBezTo>
                  <a:cubicBezTo>
                    <a:pt x="346" y="96"/>
                    <a:pt x="382" y="108"/>
                    <a:pt x="405" y="131"/>
                  </a:cubicBezTo>
                  <a:cubicBezTo>
                    <a:pt x="429" y="167"/>
                    <a:pt x="441" y="215"/>
                    <a:pt x="441" y="274"/>
                  </a:cubicBezTo>
                  <a:lnTo>
                    <a:pt x="441" y="667"/>
                  </a:lnTo>
                  <a:lnTo>
                    <a:pt x="548" y="667"/>
                  </a:lnTo>
                  <a:lnTo>
                    <a:pt x="548" y="274"/>
                  </a:lnTo>
                  <a:cubicBezTo>
                    <a:pt x="548" y="179"/>
                    <a:pt x="536" y="108"/>
                    <a:pt x="489" y="72"/>
                  </a:cubicBezTo>
                  <a:cubicBezTo>
                    <a:pt x="453" y="24"/>
                    <a:pt x="393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-2289682" y="2579032"/>
              <a:ext cx="129060" cy="111902"/>
            </a:xfrm>
            <a:custGeom>
              <a:avLst/>
              <a:gdLst/>
              <a:ahLst/>
              <a:cxnLst/>
              <a:rect l="l" t="t" r="r" b="b"/>
              <a:pathLst>
                <a:path w="2061" h="1787" fill="none" extrusionOk="0">
                  <a:moveTo>
                    <a:pt x="2060" y="1108"/>
                  </a:moveTo>
                  <a:lnTo>
                    <a:pt x="1037" y="1"/>
                  </a:lnTo>
                  <a:lnTo>
                    <a:pt x="1" y="1108"/>
                  </a:lnTo>
                  <a:lnTo>
                    <a:pt x="477" y="1108"/>
                  </a:lnTo>
                  <a:lnTo>
                    <a:pt x="477" y="1787"/>
                  </a:lnTo>
                  <a:lnTo>
                    <a:pt x="1584" y="1787"/>
                  </a:lnTo>
                  <a:lnTo>
                    <a:pt x="1584" y="1108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-2259875" y="2710283"/>
              <a:ext cx="69446" cy="22418"/>
            </a:xfrm>
            <a:custGeom>
              <a:avLst/>
              <a:gdLst/>
              <a:ahLst/>
              <a:cxnLst/>
              <a:rect l="l" t="t" r="r" b="b"/>
              <a:pathLst>
                <a:path w="1109" h="358" fill="none" extrusionOk="0">
                  <a:moveTo>
                    <a:pt x="1" y="0"/>
                  </a:moveTo>
                  <a:lnTo>
                    <a:pt x="1108" y="0"/>
                  </a:lnTo>
                  <a:lnTo>
                    <a:pt x="1108" y="358"/>
                  </a:lnTo>
                  <a:lnTo>
                    <a:pt x="1" y="358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0"/>
          <p:cNvGrpSpPr/>
          <p:nvPr/>
        </p:nvGrpSpPr>
        <p:grpSpPr>
          <a:xfrm>
            <a:off x="76189" y="76202"/>
            <a:ext cx="246104" cy="246125"/>
            <a:chOff x="821447" y="1650414"/>
            <a:chExt cx="221376" cy="221415"/>
          </a:xfrm>
        </p:grpSpPr>
        <p:sp>
          <p:nvSpPr>
            <p:cNvPr id="400" name="Google Shape;400;p20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1" r:id="rId7"/>
    <p:sldLayoutId id="2147483665" r:id="rId8"/>
    <p:sldLayoutId id="2147483666" r:id="rId9"/>
    <p:sldLayoutId id="2147483667" r:id="rId10"/>
    <p:sldLayoutId id="2147483668" r:id="rId11"/>
    <p:sldLayoutId id="2147483676" r:id="rId12"/>
    <p:sldLayoutId id="2147483677" r:id="rId13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>
            <a:spLocks noGrp="1"/>
          </p:cNvSpPr>
          <p:nvPr>
            <p:ph type="ctrTitle"/>
          </p:nvPr>
        </p:nvSpPr>
        <p:spPr>
          <a:xfrm>
            <a:off x="1657650" y="1180075"/>
            <a:ext cx="5828700" cy="21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 smtClean="0">
                <a:latin typeface="Lexend Deca"/>
                <a:ea typeface="Lexend Deca"/>
                <a:cs typeface="Lexend Deca"/>
                <a:sym typeface="Lexend Deca"/>
              </a:rPr>
              <a:t>Term project</a:t>
            </a:r>
            <a:r>
              <a:rPr lang="en" sz="4000" b="0" dirty="0">
                <a:latin typeface="Lexend Deca Light"/>
                <a:sym typeface="Lexend Deca Light"/>
              </a:rPr>
              <a:t/>
            </a:r>
            <a:br>
              <a:rPr lang="en" sz="4000" b="0" dirty="0">
                <a:latin typeface="Lexend Deca Light"/>
                <a:sym typeface="Lexend Deca Light"/>
              </a:rPr>
            </a:br>
            <a:r>
              <a:rPr lang="en" sz="4000" b="0" dirty="0" smtClean="0">
                <a:latin typeface="Lexend Deca Light"/>
                <a:ea typeface="Lexend Deca Light"/>
                <a:cs typeface="Lexend Deca Light"/>
                <a:sym typeface="Lexend Deca Light"/>
              </a:rPr>
              <a:t>Fundamentals of Data Science</a:t>
            </a:r>
            <a:endParaRPr sz="4000" b="0" dirty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35" name="Google Shape;635;p35"/>
          <p:cNvSpPr txBox="1">
            <a:spLocks noGrp="1"/>
          </p:cNvSpPr>
          <p:nvPr>
            <p:ph type="subTitle" idx="1"/>
          </p:nvPr>
        </p:nvSpPr>
        <p:spPr>
          <a:xfrm>
            <a:off x="1659600" y="3487625"/>
            <a:ext cx="5824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Made by Asja Ba</a:t>
            </a:r>
            <a:r>
              <a:rPr lang="bs-Latn-BA" dirty="0" smtClean="0"/>
              <a:t>šović</a:t>
            </a:r>
            <a:endParaRPr dirty="0"/>
          </a:p>
        </p:txBody>
      </p:sp>
      <p:grpSp>
        <p:nvGrpSpPr>
          <p:cNvPr id="636" name="Google Shape;636;p35"/>
          <p:cNvGrpSpPr/>
          <p:nvPr/>
        </p:nvGrpSpPr>
        <p:grpSpPr>
          <a:xfrm>
            <a:off x="116476" y="2818685"/>
            <a:ext cx="1109440" cy="2219632"/>
            <a:chOff x="1990206" y="3718102"/>
            <a:chExt cx="693443" cy="1387356"/>
          </a:xfrm>
        </p:grpSpPr>
        <p:sp>
          <p:nvSpPr>
            <p:cNvPr id="637" name="Google Shape;637;p35"/>
            <p:cNvSpPr/>
            <p:nvPr/>
          </p:nvSpPr>
          <p:spPr>
            <a:xfrm>
              <a:off x="2431980" y="4000027"/>
              <a:ext cx="251670" cy="251240"/>
            </a:xfrm>
            <a:custGeom>
              <a:avLst/>
              <a:gdLst/>
              <a:ahLst/>
              <a:cxnLst/>
              <a:rect l="l" t="t" r="r" b="b"/>
              <a:pathLst>
                <a:path w="6430" h="6419" fill="none" extrusionOk="0">
                  <a:moveTo>
                    <a:pt x="5203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204"/>
                  </a:cubicBezTo>
                  <a:lnTo>
                    <a:pt x="0" y="1227"/>
                  </a:lnTo>
                  <a:cubicBezTo>
                    <a:pt x="0" y="537"/>
                    <a:pt x="560" y="1"/>
                    <a:pt x="1227" y="1"/>
                  </a:cubicBezTo>
                  <a:lnTo>
                    <a:pt x="5203" y="1"/>
                  </a:lnTo>
                  <a:cubicBezTo>
                    <a:pt x="5882" y="1"/>
                    <a:pt x="6418" y="560"/>
                    <a:pt x="6418" y="1227"/>
                  </a:cubicBezTo>
                  <a:lnTo>
                    <a:pt x="6418" y="5204"/>
                  </a:lnTo>
                  <a:cubicBezTo>
                    <a:pt x="6430" y="5871"/>
                    <a:pt x="5882" y="6418"/>
                    <a:pt x="5203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993455" y="4000027"/>
              <a:ext cx="376566" cy="251240"/>
            </a:xfrm>
            <a:custGeom>
              <a:avLst/>
              <a:gdLst/>
              <a:ahLst/>
              <a:cxnLst/>
              <a:rect l="l" t="t" r="r" b="b"/>
              <a:pathLst>
                <a:path w="9621" h="6419" fill="none" extrusionOk="0">
                  <a:moveTo>
                    <a:pt x="8382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204"/>
                  </a:cubicBezTo>
                  <a:lnTo>
                    <a:pt x="0" y="1227"/>
                  </a:lnTo>
                  <a:cubicBezTo>
                    <a:pt x="0" y="537"/>
                    <a:pt x="548" y="1"/>
                    <a:pt x="1227" y="1"/>
                  </a:cubicBezTo>
                  <a:lnTo>
                    <a:pt x="8382" y="1"/>
                  </a:lnTo>
                  <a:cubicBezTo>
                    <a:pt x="9061" y="1"/>
                    <a:pt x="9597" y="560"/>
                    <a:pt x="9597" y="1227"/>
                  </a:cubicBezTo>
                  <a:lnTo>
                    <a:pt x="9597" y="5204"/>
                  </a:lnTo>
                  <a:cubicBezTo>
                    <a:pt x="9621" y="5871"/>
                    <a:pt x="9061" y="6418"/>
                    <a:pt x="838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2534957" y="4080186"/>
              <a:ext cx="65755" cy="84856"/>
            </a:xfrm>
            <a:custGeom>
              <a:avLst/>
              <a:gdLst/>
              <a:ahLst/>
              <a:cxnLst/>
              <a:rect l="l" t="t" r="r" b="b"/>
              <a:pathLst>
                <a:path w="1680" h="2168" extrusionOk="0">
                  <a:moveTo>
                    <a:pt x="846" y="203"/>
                  </a:moveTo>
                  <a:cubicBezTo>
                    <a:pt x="1024" y="203"/>
                    <a:pt x="1167" y="263"/>
                    <a:pt x="1263" y="394"/>
                  </a:cubicBezTo>
                  <a:cubicBezTo>
                    <a:pt x="1370" y="536"/>
                    <a:pt x="1429" y="715"/>
                    <a:pt x="1429" y="941"/>
                  </a:cubicBezTo>
                  <a:cubicBezTo>
                    <a:pt x="1429" y="1167"/>
                    <a:pt x="1370" y="1358"/>
                    <a:pt x="1263" y="1489"/>
                  </a:cubicBezTo>
                  <a:cubicBezTo>
                    <a:pt x="1167" y="1620"/>
                    <a:pt x="1024" y="1679"/>
                    <a:pt x="846" y="1679"/>
                  </a:cubicBezTo>
                  <a:cubicBezTo>
                    <a:pt x="667" y="1679"/>
                    <a:pt x="524" y="1620"/>
                    <a:pt x="417" y="1489"/>
                  </a:cubicBezTo>
                  <a:cubicBezTo>
                    <a:pt x="310" y="1358"/>
                    <a:pt x="262" y="1167"/>
                    <a:pt x="262" y="941"/>
                  </a:cubicBezTo>
                  <a:cubicBezTo>
                    <a:pt x="262" y="715"/>
                    <a:pt x="310" y="536"/>
                    <a:pt x="417" y="394"/>
                  </a:cubicBezTo>
                  <a:cubicBezTo>
                    <a:pt x="524" y="263"/>
                    <a:pt x="667" y="203"/>
                    <a:pt x="846" y="203"/>
                  </a:cubicBezTo>
                  <a:close/>
                  <a:moveTo>
                    <a:pt x="846" y="1"/>
                  </a:moveTo>
                  <a:cubicBezTo>
                    <a:pt x="584" y="1"/>
                    <a:pt x="382" y="84"/>
                    <a:pt x="227" y="251"/>
                  </a:cubicBezTo>
                  <a:cubicBezTo>
                    <a:pt x="72" y="429"/>
                    <a:pt x="1" y="656"/>
                    <a:pt x="1" y="941"/>
                  </a:cubicBezTo>
                  <a:cubicBezTo>
                    <a:pt x="1" y="1227"/>
                    <a:pt x="72" y="1453"/>
                    <a:pt x="227" y="1632"/>
                  </a:cubicBezTo>
                  <a:cubicBezTo>
                    <a:pt x="382" y="1799"/>
                    <a:pt x="584" y="1882"/>
                    <a:pt x="846" y="1882"/>
                  </a:cubicBezTo>
                  <a:lnTo>
                    <a:pt x="941" y="1882"/>
                  </a:lnTo>
                  <a:lnTo>
                    <a:pt x="1215" y="2168"/>
                  </a:lnTo>
                  <a:lnTo>
                    <a:pt x="1513" y="2168"/>
                  </a:lnTo>
                  <a:lnTo>
                    <a:pt x="1191" y="1822"/>
                  </a:lnTo>
                  <a:cubicBezTo>
                    <a:pt x="1346" y="1751"/>
                    <a:pt x="1477" y="1632"/>
                    <a:pt x="1560" y="1489"/>
                  </a:cubicBezTo>
                  <a:cubicBezTo>
                    <a:pt x="1644" y="1334"/>
                    <a:pt x="1679" y="1156"/>
                    <a:pt x="1679" y="941"/>
                  </a:cubicBezTo>
                  <a:cubicBezTo>
                    <a:pt x="1679" y="656"/>
                    <a:pt x="1608" y="429"/>
                    <a:pt x="1453" y="251"/>
                  </a:cubicBezTo>
                  <a:cubicBezTo>
                    <a:pt x="1298" y="84"/>
                    <a:pt x="109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2092714" y="3887734"/>
              <a:ext cx="36870" cy="49904"/>
            </a:xfrm>
            <a:custGeom>
              <a:avLst/>
              <a:gdLst/>
              <a:ahLst/>
              <a:cxnLst/>
              <a:rect l="l" t="t" r="r" b="b"/>
              <a:pathLst>
                <a:path w="942" h="1275" extrusionOk="0">
                  <a:moveTo>
                    <a:pt x="465" y="131"/>
                  </a:moveTo>
                  <a:cubicBezTo>
                    <a:pt x="560" y="131"/>
                    <a:pt x="620" y="167"/>
                    <a:pt x="679" y="239"/>
                  </a:cubicBezTo>
                  <a:cubicBezTo>
                    <a:pt x="727" y="298"/>
                    <a:pt x="751" y="381"/>
                    <a:pt x="751" y="500"/>
                  </a:cubicBezTo>
                  <a:cubicBezTo>
                    <a:pt x="751" y="608"/>
                    <a:pt x="727" y="691"/>
                    <a:pt x="679" y="762"/>
                  </a:cubicBezTo>
                  <a:cubicBezTo>
                    <a:pt x="620" y="822"/>
                    <a:pt x="560" y="858"/>
                    <a:pt x="465" y="858"/>
                  </a:cubicBezTo>
                  <a:cubicBezTo>
                    <a:pt x="381" y="858"/>
                    <a:pt x="322" y="822"/>
                    <a:pt x="262" y="762"/>
                  </a:cubicBezTo>
                  <a:cubicBezTo>
                    <a:pt x="215" y="691"/>
                    <a:pt x="191" y="608"/>
                    <a:pt x="191" y="500"/>
                  </a:cubicBezTo>
                  <a:cubicBezTo>
                    <a:pt x="191" y="393"/>
                    <a:pt x="215" y="298"/>
                    <a:pt x="262" y="239"/>
                  </a:cubicBezTo>
                  <a:cubicBezTo>
                    <a:pt x="322" y="167"/>
                    <a:pt x="381" y="131"/>
                    <a:pt x="465" y="131"/>
                  </a:cubicBezTo>
                  <a:close/>
                  <a:moveTo>
                    <a:pt x="465" y="0"/>
                  </a:moveTo>
                  <a:cubicBezTo>
                    <a:pt x="322" y="0"/>
                    <a:pt x="215" y="36"/>
                    <a:pt x="131" y="131"/>
                  </a:cubicBezTo>
                  <a:cubicBezTo>
                    <a:pt x="36" y="227"/>
                    <a:pt x="0" y="346"/>
                    <a:pt x="0" y="500"/>
                  </a:cubicBezTo>
                  <a:cubicBezTo>
                    <a:pt x="0" y="655"/>
                    <a:pt x="36" y="774"/>
                    <a:pt x="131" y="858"/>
                  </a:cubicBezTo>
                  <a:cubicBezTo>
                    <a:pt x="215" y="953"/>
                    <a:pt x="322" y="1001"/>
                    <a:pt x="465" y="1001"/>
                  </a:cubicBezTo>
                  <a:cubicBezTo>
                    <a:pt x="620" y="1001"/>
                    <a:pt x="727" y="953"/>
                    <a:pt x="810" y="870"/>
                  </a:cubicBezTo>
                  <a:cubicBezTo>
                    <a:pt x="893" y="774"/>
                    <a:pt x="941" y="655"/>
                    <a:pt x="941" y="500"/>
                  </a:cubicBezTo>
                  <a:cubicBezTo>
                    <a:pt x="941" y="346"/>
                    <a:pt x="893" y="227"/>
                    <a:pt x="810" y="131"/>
                  </a:cubicBezTo>
                  <a:cubicBezTo>
                    <a:pt x="727" y="36"/>
                    <a:pt x="620" y="0"/>
                    <a:pt x="465" y="0"/>
                  </a:cubicBezTo>
                  <a:close/>
                  <a:moveTo>
                    <a:pt x="48" y="1132"/>
                  </a:moveTo>
                  <a:lnTo>
                    <a:pt x="48" y="1274"/>
                  </a:lnTo>
                  <a:lnTo>
                    <a:pt x="893" y="1274"/>
                  </a:lnTo>
                  <a:lnTo>
                    <a:pt x="893" y="11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2093653" y="3766087"/>
              <a:ext cx="34052" cy="50373"/>
            </a:xfrm>
            <a:custGeom>
              <a:avLst/>
              <a:gdLst/>
              <a:ahLst/>
              <a:cxnLst/>
              <a:rect l="l" t="t" r="r" b="b"/>
              <a:pathLst>
                <a:path w="870" h="1287" extrusionOk="0">
                  <a:moveTo>
                    <a:pt x="679" y="513"/>
                  </a:moveTo>
                  <a:lnTo>
                    <a:pt x="679" y="549"/>
                  </a:lnTo>
                  <a:cubicBezTo>
                    <a:pt x="679" y="644"/>
                    <a:pt x="655" y="715"/>
                    <a:pt x="608" y="775"/>
                  </a:cubicBezTo>
                  <a:cubicBezTo>
                    <a:pt x="548" y="834"/>
                    <a:pt x="477" y="858"/>
                    <a:pt x="393" y="858"/>
                  </a:cubicBezTo>
                  <a:cubicBezTo>
                    <a:pt x="334" y="858"/>
                    <a:pt x="274" y="846"/>
                    <a:pt x="238" y="811"/>
                  </a:cubicBezTo>
                  <a:cubicBezTo>
                    <a:pt x="203" y="787"/>
                    <a:pt x="179" y="739"/>
                    <a:pt x="179" y="691"/>
                  </a:cubicBezTo>
                  <a:cubicBezTo>
                    <a:pt x="179" y="632"/>
                    <a:pt x="203" y="584"/>
                    <a:pt x="250" y="549"/>
                  </a:cubicBezTo>
                  <a:cubicBezTo>
                    <a:pt x="310" y="525"/>
                    <a:pt x="393" y="513"/>
                    <a:pt x="524" y="513"/>
                  </a:cubicBezTo>
                  <a:close/>
                  <a:moveTo>
                    <a:pt x="417" y="1"/>
                  </a:moveTo>
                  <a:cubicBezTo>
                    <a:pt x="369" y="1"/>
                    <a:pt x="310" y="13"/>
                    <a:pt x="250" y="25"/>
                  </a:cubicBezTo>
                  <a:cubicBezTo>
                    <a:pt x="191" y="37"/>
                    <a:pt x="131" y="49"/>
                    <a:pt x="72" y="72"/>
                  </a:cubicBezTo>
                  <a:lnTo>
                    <a:pt x="72" y="227"/>
                  </a:lnTo>
                  <a:cubicBezTo>
                    <a:pt x="131" y="203"/>
                    <a:pt x="179" y="179"/>
                    <a:pt x="238" y="168"/>
                  </a:cubicBezTo>
                  <a:cubicBezTo>
                    <a:pt x="298" y="156"/>
                    <a:pt x="346" y="144"/>
                    <a:pt x="393" y="144"/>
                  </a:cubicBezTo>
                  <a:cubicBezTo>
                    <a:pt x="488" y="144"/>
                    <a:pt x="560" y="168"/>
                    <a:pt x="608" y="203"/>
                  </a:cubicBezTo>
                  <a:cubicBezTo>
                    <a:pt x="655" y="239"/>
                    <a:pt x="679" y="299"/>
                    <a:pt x="679" y="370"/>
                  </a:cubicBezTo>
                  <a:lnTo>
                    <a:pt x="465" y="370"/>
                  </a:lnTo>
                  <a:cubicBezTo>
                    <a:pt x="310" y="370"/>
                    <a:pt x="191" y="406"/>
                    <a:pt x="119" y="453"/>
                  </a:cubicBezTo>
                  <a:cubicBezTo>
                    <a:pt x="36" y="513"/>
                    <a:pt x="0" y="596"/>
                    <a:pt x="0" y="703"/>
                  </a:cubicBezTo>
                  <a:cubicBezTo>
                    <a:pt x="0" y="799"/>
                    <a:pt x="24" y="870"/>
                    <a:pt x="96" y="930"/>
                  </a:cubicBezTo>
                  <a:cubicBezTo>
                    <a:pt x="155" y="977"/>
                    <a:pt x="238" y="1001"/>
                    <a:pt x="334" y="1001"/>
                  </a:cubicBezTo>
                  <a:cubicBezTo>
                    <a:pt x="417" y="1001"/>
                    <a:pt x="477" y="989"/>
                    <a:pt x="536" y="965"/>
                  </a:cubicBezTo>
                  <a:cubicBezTo>
                    <a:pt x="596" y="941"/>
                    <a:pt x="643" y="894"/>
                    <a:pt x="679" y="846"/>
                  </a:cubicBezTo>
                  <a:lnTo>
                    <a:pt x="679" y="989"/>
                  </a:lnTo>
                  <a:lnTo>
                    <a:pt x="858" y="989"/>
                  </a:lnTo>
                  <a:lnTo>
                    <a:pt x="858" y="441"/>
                  </a:lnTo>
                  <a:cubicBezTo>
                    <a:pt x="858" y="299"/>
                    <a:pt x="822" y="179"/>
                    <a:pt x="750" y="108"/>
                  </a:cubicBezTo>
                  <a:cubicBezTo>
                    <a:pt x="679" y="37"/>
                    <a:pt x="572" y="1"/>
                    <a:pt x="417" y="1"/>
                  </a:cubicBezTo>
                  <a:close/>
                  <a:moveTo>
                    <a:pt x="24" y="1132"/>
                  </a:moveTo>
                  <a:lnTo>
                    <a:pt x="24" y="1287"/>
                  </a:lnTo>
                  <a:lnTo>
                    <a:pt x="869" y="1287"/>
                  </a:lnTo>
                  <a:lnTo>
                    <a:pt x="869" y="11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993455" y="3718102"/>
              <a:ext cx="251670" cy="251201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192" y="6418"/>
                  </a:moveTo>
                  <a:lnTo>
                    <a:pt x="1227" y="6418"/>
                  </a:lnTo>
                  <a:cubicBezTo>
                    <a:pt x="536" y="6418"/>
                    <a:pt x="0" y="5870"/>
                    <a:pt x="0" y="5204"/>
                  </a:cubicBezTo>
                  <a:lnTo>
                    <a:pt x="0" y="1227"/>
                  </a:lnTo>
                  <a:cubicBezTo>
                    <a:pt x="0" y="548"/>
                    <a:pt x="548" y="1"/>
                    <a:pt x="1227" y="1"/>
                  </a:cubicBezTo>
                  <a:lnTo>
                    <a:pt x="5192" y="1"/>
                  </a:lnTo>
                  <a:cubicBezTo>
                    <a:pt x="5882" y="1"/>
                    <a:pt x="6418" y="560"/>
                    <a:pt x="6418" y="1227"/>
                  </a:cubicBezTo>
                  <a:lnTo>
                    <a:pt x="6418" y="5204"/>
                  </a:lnTo>
                  <a:cubicBezTo>
                    <a:pt x="6430" y="5870"/>
                    <a:pt x="5882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2305675" y="3718102"/>
              <a:ext cx="251670" cy="251201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216" y="6418"/>
                  </a:moveTo>
                  <a:lnTo>
                    <a:pt x="1227" y="6418"/>
                  </a:lnTo>
                  <a:cubicBezTo>
                    <a:pt x="536" y="6418"/>
                    <a:pt x="1" y="5870"/>
                    <a:pt x="1" y="5204"/>
                  </a:cubicBezTo>
                  <a:lnTo>
                    <a:pt x="1" y="1227"/>
                  </a:lnTo>
                  <a:cubicBezTo>
                    <a:pt x="1" y="548"/>
                    <a:pt x="548" y="1"/>
                    <a:pt x="1227" y="1"/>
                  </a:cubicBezTo>
                  <a:lnTo>
                    <a:pt x="5192" y="1"/>
                  </a:lnTo>
                  <a:cubicBezTo>
                    <a:pt x="5882" y="1"/>
                    <a:pt x="6418" y="560"/>
                    <a:pt x="6418" y="1227"/>
                  </a:cubicBezTo>
                  <a:lnTo>
                    <a:pt x="6418" y="5204"/>
                  </a:lnTo>
                  <a:cubicBezTo>
                    <a:pt x="6430" y="5870"/>
                    <a:pt x="5882" y="6418"/>
                    <a:pt x="5216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993455" y="4854218"/>
              <a:ext cx="251670" cy="251240"/>
            </a:xfrm>
            <a:custGeom>
              <a:avLst/>
              <a:gdLst/>
              <a:ahLst/>
              <a:cxnLst/>
              <a:rect l="l" t="t" r="r" b="b"/>
              <a:pathLst>
                <a:path w="6430" h="6419" fill="none" extrusionOk="0">
                  <a:moveTo>
                    <a:pt x="5192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192"/>
                  </a:cubicBezTo>
                  <a:lnTo>
                    <a:pt x="0" y="1227"/>
                  </a:lnTo>
                  <a:cubicBezTo>
                    <a:pt x="0" y="537"/>
                    <a:pt x="548" y="1"/>
                    <a:pt x="1227" y="1"/>
                  </a:cubicBezTo>
                  <a:lnTo>
                    <a:pt x="5192" y="1"/>
                  </a:lnTo>
                  <a:cubicBezTo>
                    <a:pt x="5882" y="1"/>
                    <a:pt x="6418" y="549"/>
                    <a:pt x="6418" y="1227"/>
                  </a:cubicBezTo>
                  <a:lnTo>
                    <a:pt x="6418" y="5192"/>
                  </a:lnTo>
                  <a:cubicBezTo>
                    <a:pt x="6430" y="5871"/>
                    <a:pt x="5882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2305675" y="4854218"/>
              <a:ext cx="251670" cy="251240"/>
            </a:xfrm>
            <a:custGeom>
              <a:avLst/>
              <a:gdLst/>
              <a:ahLst/>
              <a:cxnLst/>
              <a:rect l="l" t="t" r="r" b="b"/>
              <a:pathLst>
                <a:path w="6430" h="6419" fill="none" extrusionOk="0">
                  <a:moveTo>
                    <a:pt x="5216" y="6418"/>
                  </a:moveTo>
                  <a:lnTo>
                    <a:pt x="1227" y="6418"/>
                  </a:lnTo>
                  <a:cubicBezTo>
                    <a:pt x="536" y="6418"/>
                    <a:pt x="1" y="5871"/>
                    <a:pt x="1" y="5192"/>
                  </a:cubicBezTo>
                  <a:lnTo>
                    <a:pt x="1" y="1227"/>
                  </a:lnTo>
                  <a:cubicBezTo>
                    <a:pt x="1" y="537"/>
                    <a:pt x="548" y="1"/>
                    <a:pt x="1227" y="1"/>
                  </a:cubicBezTo>
                  <a:lnTo>
                    <a:pt x="5192" y="1"/>
                  </a:lnTo>
                  <a:cubicBezTo>
                    <a:pt x="5882" y="1"/>
                    <a:pt x="6418" y="549"/>
                    <a:pt x="6418" y="1227"/>
                  </a:cubicBezTo>
                  <a:lnTo>
                    <a:pt x="6418" y="5192"/>
                  </a:lnTo>
                  <a:cubicBezTo>
                    <a:pt x="6430" y="5871"/>
                    <a:pt x="5882" y="6418"/>
                    <a:pt x="5216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990206" y="4282892"/>
              <a:ext cx="492146" cy="251240"/>
            </a:xfrm>
            <a:custGeom>
              <a:avLst/>
              <a:gdLst/>
              <a:ahLst/>
              <a:cxnLst/>
              <a:rect l="l" t="t" r="r" b="b"/>
              <a:pathLst>
                <a:path w="12574" h="6419" fill="none" extrusionOk="0">
                  <a:moveTo>
                    <a:pt x="11347" y="6418"/>
                  </a:moveTo>
                  <a:lnTo>
                    <a:pt x="1215" y="6418"/>
                  </a:lnTo>
                  <a:cubicBezTo>
                    <a:pt x="524" y="6418"/>
                    <a:pt x="0" y="5859"/>
                    <a:pt x="0" y="5192"/>
                  </a:cubicBezTo>
                  <a:lnTo>
                    <a:pt x="0" y="1215"/>
                  </a:lnTo>
                  <a:cubicBezTo>
                    <a:pt x="0" y="537"/>
                    <a:pt x="548" y="1"/>
                    <a:pt x="1215" y="1"/>
                  </a:cubicBezTo>
                  <a:lnTo>
                    <a:pt x="11347" y="1"/>
                  </a:lnTo>
                  <a:cubicBezTo>
                    <a:pt x="12037" y="1"/>
                    <a:pt x="12573" y="549"/>
                    <a:pt x="12573" y="1215"/>
                  </a:cubicBezTo>
                  <a:lnTo>
                    <a:pt x="12573" y="5192"/>
                  </a:lnTo>
                  <a:cubicBezTo>
                    <a:pt x="12573" y="5859"/>
                    <a:pt x="12025" y="6418"/>
                    <a:pt x="11347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2032125" y="4714449"/>
              <a:ext cx="80668" cy="69474"/>
            </a:xfrm>
            <a:custGeom>
              <a:avLst/>
              <a:gdLst/>
              <a:ahLst/>
              <a:cxnLst/>
              <a:rect l="l" t="t" r="r" b="b"/>
              <a:pathLst>
                <a:path w="2061" h="1775" fill="none" extrusionOk="0">
                  <a:moveTo>
                    <a:pt x="2060" y="1107"/>
                  </a:moveTo>
                  <a:lnTo>
                    <a:pt x="1037" y="0"/>
                  </a:lnTo>
                  <a:lnTo>
                    <a:pt x="1" y="1107"/>
                  </a:lnTo>
                  <a:lnTo>
                    <a:pt x="477" y="1107"/>
                  </a:lnTo>
                  <a:lnTo>
                    <a:pt x="477" y="1774"/>
                  </a:lnTo>
                  <a:lnTo>
                    <a:pt x="1584" y="1774"/>
                  </a:lnTo>
                  <a:lnTo>
                    <a:pt x="1584" y="1107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2094123" y="4162223"/>
              <a:ext cx="34991" cy="37300"/>
            </a:xfrm>
            <a:custGeom>
              <a:avLst/>
              <a:gdLst/>
              <a:ahLst/>
              <a:cxnLst/>
              <a:rect l="l" t="t" r="r" b="b"/>
              <a:pathLst>
                <a:path w="894" h="953" fill="none" extrusionOk="0">
                  <a:moveTo>
                    <a:pt x="0" y="953"/>
                  </a:moveTo>
                  <a:lnTo>
                    <a:pt x="893" y="476"/>
                  </a:ln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2022810" y="4180854"/>
              <a:ext cx="104895" cy="39"/>
            </a:xfrm>
            <a:custGeom>
              <a:avLst/>
              <a:gdLst/>
              <a:ahLst/>
              <a:cxnLst/>
              <a:rect l="l" t="t" r="r" b="b"/>
              <a:pathLst>
                <a:path w="2680" h="1" fill="none" extrusionOk="0">
                  <a:moveTo>
                    <a:pt x="2679" y="0"/>
                  </a:moveTo>
                  <a:lnTo>
                    <a:pt x="1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2141639" y="4156157"/>
              <a:ext cx="39" cy="49904"/>
            </a:xfrm>
            <a:custGeom>
              <a:avLst/>
              <a:gdLst/>
              <a:ahLst/>
              <a:cxnLst/>
              <a:rect l="l" t="t" r="r" b="b"/>
              <a:pathLst>
                <a:path w="1" h="1275" fill="none" extrusionOk="0">
                  <a:moveTo>
                    <a:pt x="1" y="1274"/>
                  </a:moveTo>
                  <a:lnTo>
                    <a:pt x="1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2374639" y="4566226"/>
              <a:ext cx="250770" cy="251240"/>
            </a:xfrm>
            <a:custGeom>
              <a:avLst/>
              <a:gdLst/>
              <a:ahLst/>
              <a:cxnLst/>
              <a:rect l="l" t="t" r="r" b="b"/>
              <a:pathLst>
                <a:path w="6407" h="6419" fill="none" extrusionOk="0">
                  <a:moveTo>
                    <a:pt x="5192" y="6418"/>
                  </a:moveTo>
                  <a:lnTo>
                    <a:pt x="1215" y="6418"/>
                  </a:lnTo>
                  <a:cubicBezTo>
                    <a:pt x="537" y="6418"/>
                    <a:pt x="1" y="5871"/>
                    <a:pt x="1" y="5204"/>
                  </a:cubicBezTo>
                  <a:lnTo>
                    <a:pt x="1" y="1227"/>
                  </a:lnTo>
                  <a:cubicBezTo>
                    <a:pt x="1" y="537"/>
                    <a:pt x="548" y="1"/>
                    <a:pt x="1215" y="1"/>
                  </a:cubicBezTo>
                  <a:lnTo>
                    <a:pt x="5192" y="1"/>
                  </a:lnTo>
                  <a:cubicBezTo>
                    <a:pt x="5871" y="1"/>
                    <a:pt x="6406" y="560"/>
                    <a:pt x="6406" y="1227"/>
                  </a:cubicBezTo>
                  <a:lnTo>
                    <a:pt x="6406" y="5204"/>
                  </a:lnTo>
                  <a:cubicBezTo>
                    <a:pt x="6406" y="5871"/>
                    <a:pt x="5859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993455" y="4566226"/>
              <a:ext cx="318326" cy="251240"/>
            </a:xfrm>
            <a:custGeom>
              <a:avLst/>
              <a:gdLst/>
              <a:ahLst/>
              <a:cxnLst/>
              <a:rect l="l" t="t" r="r" b="b"/>
              <a:pathLst>
                <a:path w="8133" h="6419" fill="none" extrusionOk="0">
                  <a:moveTo>
                    <a:pt x="6906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204"/>
                  </a:cubicBezTo>
                  <a:lnTo>
                    <a:pt x="0" y="1227"/>
                  </a:lnTo>
                  <a:cubicBezTo>
                    <a:pt x="0" y="537"/>
                    <a:pt x="548" y="1"/>
                    <a:pt x="1227" y="1"/>
                  </a:cubicBezTo>
                  <a:lnTo>
                    <a:pt x="6906" y="1"/>
                  </a:lnTo>
                  <a:cubicBezTo>
                    <a:pt x="7597" y="1"/>
                    <a:pt x="8132" y="560"/>
                    <a:pt x="8132" y="1227"/>
                  </a:cubicBezTo>
                  <a:lnTo>
                    <a:pt x="8132" y="5204"/>
                  </a:lnTo>
                  <a:cubicBezTo>
                    <a:pt x="8132" y="5871"/>
                    <a:pt x="7597" y="6418"/>
                    <a:pt x="6906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183597" y="3889613"/>
              <a:ext cx="20079" cy="49864"/>
            </a:xfrm>
            <a:custGeom>
              <a:avLst/>
              <a:gdLst/>
              <a:ahLst/>
              <a:cxnLst/>
              <a:rect l="l" t="t" r="r" b="b"/>
              <a:pathLst>
                <a:path w="513" h="1274" extrusionOk="0">
                  <a:moveTo>
                    <a:pt x="0" y="0"/>
                  </a:moveTo>
                  <a:lnTo>
                    <a:pt x="393" y="1274"/>
                  </a:lnTo>
                  <a:lnTo>
                    <a:pt x="512" y="127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414249" y="3857440"/>
              <a:ext cx="42467" cy="70883"/>
            </a:xfrm>
            <a:custGeom>
              <a:avLst/>
              <a:gdLst/>
              <a:ahLst/>
              <a:cxnLst/>
              <a:rect l="l" t="t" r="r" b="b"/>
              <a:pathLst>
                <a:path w="1085" h="1811" extrusionOk="0">
                  <a:moveTo>
                    <a:pt x="429" y="1"/>
                  </a:moveTo>
                  <a:lnTo>
                    <a:pt x="1" y="84"/>
                  </a:lnTo>
                  <a:lnTo>
                    <a:pt x="1" y="310"/>
                  </a:lnTo>
                  <a:lnTo>
                    <a:pt x="441" y="215"/>
                  </a:lnTo>
                  <a:lnTo>
                    <a:pt x="441" y="1608"/>
                  </a:lnTo>
                  <a:lnTo>
                    <a:pt x="37" y="1608"/>
                  </a:lnTo>
                  <a:lnTo>
                    <a:pt x="37" y="1810"/>
                  </a:lnTo>
                  <a:lnTo>
                    <a:pt x="1084" y="1810"/>
                  </a:lnTo>
                  <a:lnTo>
                    <a:pt x="1084" y="1608"/>
                  </a:lnTo>
                  <a:lnTo>
                    <a:pt x="679" y="160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424034" y="3746987"/>
              <a:ext cx="6576" cy="49904"/>
            </a:xfrm>
            <a:custGeom>
              <a:avLst/>
              <a:gdLst/>
              <a:ahLst/>
              <a:cxnLst/>
              <a:rect l="l" t="t" r="r" b="b"/>
              <a:pathLst>
                <a:path w="168" h="1275" extrusionOk="0">
                  <a:moveTo>
                    <a:pt x="1" y="1"/>
                  </a:moveTo>
                  <a:lnTo>
                    <a:pt x="1" y="560"/>
                  </a:lnTo>
                  <a:lnTo>
                    <a:pt x="13" y="858"/>
                  </a:lnTo>
                  <a:lnTo>
                    <a:pt x="156" y="858"/>
                  </a:lnTo>
                  <a:lnTo>
                    <a:pt x="168" y="560"/>
                  </a:lnTo>
                  <a:lnTo>
                    <a:pt x="168" y="1"/>
                  </a:lnTo>
                  <a:close/>
                  <a:moveTo>
                    <a:pt x="1" y="1048"/>
                  </a:moveTo>
                  <a:lnTo>
                    <a:pt x="1" y="1275"/>
                  </a:lnTo>
                  <a:lnTo>
                    <a:pt x="168" y="1275"/>
                  </a:lnTo>
                  <a:lnTo>
                    <a:pt x="168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482783" y="3890983"/>
              <a:ext cx="52213" cy="53191"/>
            </a:xfrm>
            <a:custGeom>
              <a:avLst/>
              <a:gdLst/>
              <a:ahLst/>
              <a:cxnLst/>
              <a:rect l="l" t="t" r="r" b="b"/>
              <a:pathLst>
                <a:path w="1334" h="1359" extrusionOk="0">
                  <a:moveTo>
                    <a:pt x="667" y="453"/>
                  </a:moveTo>
                  <a:cubicBezTo>
                    <a:pt x="738" y="453"/>
                    <a:pt x="786" y="477"/>
                    <a:pt x="822" y="513"/>
                  </a:cubicBezTo>
                  <a:cubicBezTo>
                    <a:pt x="857" y="560"/>
                    <a:pt x="869" y="620"/>
                    <a:pt x="869" y="679"/>
                  </a:cubicBezTo>
                  <a:cubicBezTo>
                    <a:pt x="869" y="751"/>
                    <a:pt x="857" y="810"/>
                    <a:pt x="822" y="858"/>
                  </a:cubicBezTo>
                  <a:cubicBezTo>
                    <a:pt x="786" y="894"/>
                    <a:pt x="738" y="918"/>
                    <a:pt x="679" y="918"/>
                  </a:cubicBezTo>
                  <a:cubicBezTo>
                    <a:pt x="607" y="918"/>
                    <a:pt x="560" y="894"/>
                    <a:pt x="524" y="858"/>
                  </a:cubicBezTo>
                  <a:cubicBezTo>
                    <a:pt x="488" y="810"/>
                    <a:pt x="476" y="751"/>
                    <a:pt x="476" y="679"/>
                  </a:cubicBezTo>
                  <a:cubicBezTo>
                    <a:pt x="476" y="620"/>
                    <a:pt x="488" y="560"/>
                    <a:pt x="524" y="513"/>
                  </a:cubicBezTo>
                  <a:cubicBezTo>
                    <a:pt x="560" y="477"/>
                    <a:pt x="607" y="453"/>
                    <a:pt x="667" y="453"/>
                  </a:cubicBezTo>
                  <a:close/>
                  <a:moveTo>
                    <a:pt x="691" y="1"/>
                  </a:moveTo>
                  <a:cubicBezTo>
                    <a:pt x="595" y="1"/>
                    <a:pt x="512" y="25"/>
                    <a:pt x="417" y="48"/>
                  </a:cubicBezTo>
                  <a:cubicBezTo>
                    <a:pt x="333" y="84"/>
                    <a:pt x="262" y="132"/>
                    <a:pt x="202" y="203"/>
                  </a:cubicBezTo>
                  <a:cubicBezTo>
                    <a:pt x="131" y="263"/>
                    <a:pt x="83" y="334"/>
                    <a:pt x="48" y="417"/>
                  </a:cubicBezTo>
                  <a:cubicBezTo>
                    <a:pt x="12" y="501"/>
                    <a:pt x="0" y="584"/>
                    <a:pt x="0" y="679"/>
                  </a:cubicBezTo>
                  <a:cubicBezTo>
                    <a:pt x="0" y="775"/>
                    <a:pt x="12" y="870"/>
                    <a:pt x="48" y="953"/>
                  </a:cubicBezTo>
                  <a:cubicBezTo>
                    <a:pt x="83" y="1025"/>
                    <a:pt x="131" y="1108"/>
                    <a:pt x="202" y="1168"/>
                  </a:cubicBezTo>
                  <a:cubicBezTo>
                    <a:pt x="262" y="1227"/>
                    <a:pt x="333" y="1275"/>
                    <a:pt x="417" y="1310"/>
                  </a:cubicBezTo>
                  <a:cubicBezTo>
                    <a:pt x="500" y="1346"/>
                    <a:pt x="583" y="1358"/>
                    <a:pt x="679" y="1358"/>
                  </a:cubicBezTo>
                  <a:cubicBezTo>
                    <a:pt x="762" y="1358"/>
                    <a:pt x="833" y="1346"/>
                    <a:pt x="905" y="1322"/>
                  </a:cubicBezTo>
                  <a:cubicBezTo>
                    <a:pt x="976" y="1299"/>
                    <a:pt x="1048" y="1251"/>
                    <a:pt x="1107" y="1203"/>
                  </a:cubicBezTo>
                  <a:lnTo>
                    <a:pt x="1048" y="1120"/>
                  </a:lnTo>
                  <a:cubicBezTo>
                    <a:pt x="988" y="1168"/>
                    <a:pt x="929" y="1191"/>
                    <a:pt x="869" y="1215"/>
                  </a:cubicBezTo>
                  <a:cubicBezTo>
                    <a:pt x="810" y="1239"/>
                    <a:pt x="750" y="1251"/>
                    <a:pt x="679" y="1251"/>
                  </a:cubicBezTo>
                  <a:cubicBezTo>
                    <a:pt x="607" y="1251"/>
                    <a:pt x="524" y="1239"/>
                    <a:pt x="452" y="1203"/>
                  </a:cubicBezTo>
                  <a:cubicBezTo>
                    <a:pt x="393" y="1179"/>
                    <a:pt x="321" y="1144"/>
                    <a:pt x="274" y="1084"/>
                  </a:cubicBezTo>
                  <a:cubicBezTo>
                    <a:pt x="214" y="1037"/>
                    <a:pt x="179" y="977"/>
                    <a:pt x="143" y="906"/>
                  </a:cubicBezTo>
                  <a:cubicBezTo>
                    <a:pt x="119" y="834"/>
                    <a:pt x="107" y="763"/>
                    <a:pt x="107" y="679"/>
                  </a:cubicBezTo>
                  <a:cubicBezTo>
                    <a:pt x="107" y="584"/>
                    <a:pt x="131" y="489"/>
                    <a:pt x="167" y="406"/>
                  </a:cubicBezTo>
                  <a:cubicBezTo>
                    <a:pt x="214" y="322"/>
                    <a:pt x="274" y="263"/>
                    <a:pt x="357" y="203"/>
                  </a:cubicBezTo>
                  <a:cubicBezTo>
                    <a:pt x="405" y="179"/>
                    <a:pt x="452" y="156"/>
                    <a:pt x="512" y="132"/>
                  </a:cubicBezTo>
                  <a:cubicBezTo>
                    <a:pt x="572" y="120"/>
                    <a:pt x="631" y="108"/>
                    <a:pt x="691" y="108"/>
                  </a:cubicBezTo>
                  <a:cubicBezTo>
                    <a:pt x="786" y="108"/>
                    <a:pt x="869" y="132"/>
                    <a:pt x="941" y="167"/>
                  </a:cubicBezTo>
                  <a:cubicBezTo>
                    <a:pt x="1012" y="203"/>
                    <a:pt x="1083" y="251"/>
                    <a:pt x="1131" y="310"/>
                  </a:cubicBezTo>
                  <a:cubicBezTo>
                    <a:pt x="1167" y="358"/>
                    <a:pt x="1191" y="394"/>
                    <a:pt x="1203" y="441"/>
                  </a:cubicBezTo>
                  <a:cubicBezTo>
                    <a:pt x="1214" y="489"/>
                    <a:pt x="1226" y="548"/>
                    <a:pt x="1226" y="596"/>
                  </a:cubicBezTo>
                  <a:cubicBezTo>
                    <a:pt x="1226" y="691"/>
                    <a:pt x="1203" y="763"/>
                    <a:pt x="1167" y="810"/>
                  </a:cubicBezTo>
                  <a:cubicBezTo>
                    <a:pt x="1119" y="870"/>
                    <a:pt x="1060" y="906"/>
                    <a:pt x="988" y="918"/>
                  </a:cubicBezTo>
                  <a:lnTo>
                    <a:pt x="988" y="358"/>
                  </a:lnTo>
                  <a:lnTo>
                    <a:pt x="881" y="358"/>
                  </a:lnTo>
                  <a:lnTo>
                    <a:pt x="881" y="465"/>
                  </a:lnTo>
                  <a:cubicBezTo>
                    <a:pt x="857" y="417"/>
                    <a:pt x="822" y="394"/>
                    <a:pt x="786" y="370"/>
                  </a:cubicBezTo>
                  <a:cubicBezTo>
                    <a:pt x="738" y="358"/>
                    <a:pt x="691" y="346"/>
                    <a:pt x="643" y="346"/>
                  </a:cubicBezTo>
                  <a:cubicBezTo>
                    <a:pt x="560" y="346"/>
                    <a:pt x="488" y="382"/>
                    <a:pt x="429" y="441"/>
                  </a:cubicBezTo>
                  <a:cubicBezTo>
                    <a:pt x="381" y="501"/>
                    <a:pt x="357" y="584"/>
                    <a:pt x="357" y="679"/>
                  </a:cubicBezTo>
                  <a:cubicBezTo>
                    <a:pt x="357" y="787"/>
                    <a:pt x="381" y="870"/>
                    <a:pt x="429" y="929"/>
                  </a:cubicBezTo>
                  <a:cubicBezTo>
                    <a:pt x="488" y="989"/>
                    <a:pt x="560" y="1025"/>
                    <a:pt x="643" y="1025"/>
                  </a:cubicBezTo>
                  <a:cubicBezTo>
                    <a:pt x="691" y="1025"/>
                    <a:pt x="738" y="1013"/>
                    <a:pt x="774" y="1001"/>
                  </a:cubicBezTo>
                  <a:cubicBezTo>
                    <a:pt x="822" y="977"/>
                    <a:pt x="857" y="953"/>
                    <a:pt x="881" y="906"/>
                  </a:cubicBezTo>
                  <a:lnTo>
                    <a:pt x="881" y="1025"/>
                  </a:lnTo>
                  <a:cubicBezTo>
                    <a:pt x="1024" y="1025"/>
                    <a:pt x="1131" y="989"/>
                    <a:pt x="1214" y="906"/>
                  </a:cubicBezTo>
                  <a:cubicBezTo>
                    <a:pt x="1298" y="834"/>
                    <a:pt x="1334" y="727"/>
                    <a:pt x="1334" y="596"/>
                  </a:cubicBezTo>
                  <a:cubicBezTo>
                    <a:pt x="1334" y="537"/>
                    <a:pt x="1322" y="477"/>
                    <a:pt x="1310" y="417"/>
                  </a:cubicBezTo>
                  <a:cubicBezTo>
                    <a:pt x="1286" y="358"/>
                    <a:pt x="1250" y="298"/>
                    <a:pt x="1214" y="251"/>
                  </a:cubicBezTo>
                  <a:cubicBezTo>
                    <a:pt x="1155" y="179"/>
                    <a:pt x="1083" y="108"/>
                    <a:pt x="988" y="72"/>
                  </a:cubicBezTo>
                  <a:cubicBezTo>
                    <a:pt x="893" y="25"/>
                    <a:pt x="798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2033065" y="5030857"/>
              <a:ext cx="16361" cy="35461"/>
            </a:xfrm>
            <a:custGeom>
              <a:avLst/>
              <a:gdLst/>
              <a:ahLst/>
              <a:cxnLst/>
              <a:rect l="l" t="t" r="r" b="b"/>
              <a:pathLst>
                <a:path w="418" h="906" extrusionOk="0">
                  <a:moveTo>
                    <a:pt x="322" y="0"/>
                  </a:moveTo>
                  <a:cubicBezTo>
                    <a:pt x="239" y="0"/>
                    <a:pt x="191" y="12"/>
                    <a:pt x="155" y="48"/>
                  </a:cubicBezTo>
                  <a:cubicBezTo>
                    <a:pt x="120" y="84"/>
                    <a:pt x="108" y="131"/>
                    <a:pt x="108" y="203"/>
                  </a:cubicBezTo>
                  <a:lnTo>
                    <a:pt x="108" y="250"/>
                  </a:lnTo>
                  <a:lnTo>
                    <a:pt x="0" y="250"/>
                  </a:lnTo>
                  <a:lnTo>
                    <a:pt x="0" y="334"/>
                  </a:lnTo>
                  <a:lnTo>
                    <a:pt x="108" y="334"/>
                  </a:lnTo>
                  <a:lnTo>
                    <a:pt x="108" y="905"/>
                  </a:lnTo>
                  <a:lnTo>
                    <a:pt x="215" y="905"/>
                  </a:lnTo>
                  <a:lnTo>
                    <a:pt x="215" y="334"/>
                  </a:lnTo>
                  <a:lnTo>
                    <a:pt x="393" y="334"/>
                  </a:lnTo>
                  <a:lnTo>
                    <a:pt x="393" y="250"/>
                  </a:lnTo>
                  <a:lnTo>
                    <a:pt x="215" y="250"/>
                  </a:lnTo>
                  <a:lnTo>
                    <a:pt x="215" y="191"/>
                  </a:lnTo>
                  <a:cubicBezTo>
                    <a:pt x="215" y="155"/>
                    <a:pt x="227" y="119"/>
                    <a:pt x="239" y="108"/>
                  </a:cubicBezTo>
                  <a:cubicBezTo>
                    <a:pt x="251" y="96"/>
                    <a:pt x="274" y="84"/>
                    <a:pt x="322" y="84"/>
                  </a:cubicBezTo>
                  <a:lnTo>
                    <a:pt x="417" y="84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2052635" y="5040173"/>
              <a:ext cx="21488" cy="26146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322" y="1"/>
                  </a:moveTo>
                  <a:cubicBezTo>
                    <a:pt x="274" y="1"/>
                    <a:pt x="239" y="1"/>
                    <a:pt x="203" y="24"/>
                  </a:cubicBezTo>
                  <a:cubicBezTo>
                    <a:pt x="167" y="48"/>
                    <a:pt x="143" y="72"/>
                    <a:pt x="108" y="120"/>
                  </a:cubicBezTo>
                  <a:lnTo>
                    <a:pt x="108" y="12"/>
                  </a:lnTo>
                  <a:lnTo>
                    <a:pt x="1" y="12"/>
                  </a:lnTo>
                  <a:lnTo>
                    <a:pt x="1" y="667"/>
                  </a:lnTo>
                  <a:lnTo>
                    <a:pt x="108" y="667"/>
                  </a:lnTo>
                  <a:lnTo>
                    <a:pt x="108" y="298"/>
                  </a:lnTo>
                  <a:cubicBezTo>
                    <a:pt x="108" y="227"/>
                    <a:pt x="132" y="179"/>
                    <a:pt x="167" y="143"/>
                  </a:cubicBezTo>
                  <a:cubicBezTo>
                    <a:pt x="191" y="108"/>
                    <a:pt x="239" y="96"/>
                    <a:pt x="298" y="96"/>
                  </a:cubicBezTo>
                  <a:cubicBezTo>
                    <a:pt x="346" y="96"/>
                    <a:pt x="382" y="108"/>
                    <a:pt x="405" y="131"/>
                  </a:cubicBezTo>
                  <a:cubicBezTo>
                    <a:pt x="429" y="167"/>
                    <a:pt x="441" y="215"/>
                    <a:pt x="441" y="274"/>
                  </a:cubicBezTo>
                  <a:lnTo>
                    <a:pt x="441" y="667"/>
                  </a:lnTo>
                  <a:lnTo>
                    <a:pt x="548" y="667"/>
                  </a:lnTo>
                  <a:lnTo>
                    <a:pt x="548" y="274"/>
                  </a:lnTo>
                  <a:cubicBezTo>
                    <a:pt x="548" y="179"/>
                    <a:pt x="536" y="108"/>
                    <a:pt x="489" y="72"/>
                  </a:cubicBezTo>
                  <a:cubicBezTo>
                    <a:pt x="453" y="24"/>
                    <a:pt x="393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2361606" y="5040173"/>
              <a:ext cx="20549" cy="26615"/>
            </a:xfrm>
            <a:custGeom>
              <a:avLst/>
              <a:gdLst/>
              <a:ahLst/>
              <a:cxnLst/>
              <a:rect l="l" t="t" r="r" b="b"/>
              <a:pathLst>
                <a:path w="525" h="680" extrusionOk="0">
                  <a:moveTo>
                    <a:pt x="334" y="1"/>
                  </a:moveTo>
                  <a:cubicBezTo>
                    <a:pt x="227" y="1"/>
                    <a:pt x="143" y="24"/>
                    <a:pt x="96" y="84"/>
                  </a:cubicBezTo>
                  <a:cubicBezTo>
                    <a:pt x="36" y="143"/>
                    <a:pt x="0" y="239"/>
                    <a:pt x="0" y="334"/>
                  </a:cubicBezTo>
                  <a:cubicBezTo>
                    <a:pt x="0" y="441"/>
                    <a:pt x="36" y="524"/>
                    <a:pt x="96" y="584"/>
                  </a:cubicBezTo>
                  <a:cubicBezTo>
                    <a:pt x="143" y="655"/>
                    <a:pt x="227" y="679"/>
                    <a:pt x="322" y="679"/>
                  </a:cubicBezTo>
                  <a:cubicBezTo>
                    <a:pt x="358" y="679"/>
                    <a:pt x="393" y="679"/>
                    <a:pt x="429" y="667"/>
                  </a:cubicBezTo>
                  <a:cubicBezTo>
                    <a:pt x="453" y="667"/>
                    <a:pt x="489" y="655"/>
                    <a:pt x="524" y="643"/>
                  </a:cubicBezTo>
                  <a:lnTo>
                    <a:pt x="524" y="536"/>
                  </a:lnTo>
                  <a:cubicBezTo>
                    <a:pt x="489" y="560"/>
                    <a:pt x="453" y="572"/>
                    <a:pt x="429" y="584"/>
                  </a:cubicBezTo>
                  <a:cubicBezTo>
                    <a:pt x="393" y="584"/>
                    <a:pt x="369" y="596"/>
                    <a:pt x="334" y="596"/>
                  </a:cubicBezTo>
                  <a:cubicBezTo>
                    <a:pt x="262" y="596"/>
                    <a:pt x="215" y="572"/>
                    <a:pt x="179" y="524"/>
                  </a:cubicBezTo>
                  <a:cubicBezTo>
                    <a:pt x="131" y="477"/>
                    <a:pt x="119" y="417"/>
                    <a:pt x="119" y="334"/>
                  </a:cubicBezTo>
                  <a:cubicBezTo>
                    <a:pt x="119" y="262"/>
                    <a:pt x="131" y="203"/>
                    <a:pt x="179" y="155"/>
                  </a:cubicBezTo>
                  <a:cubicBezTo>
                    <a:pt x="215" y="108"/>
                    <a:pt x="262" y="84"/>
                    <a:pt x="334" y="84"/>
                  </a:cubicBezTo>
                  <a:cubicBezTo>
                    <a:pt x="369" y="84"/>
                    <a:pt x="393" y="96"/>
                    <a:pt x="429" y="96"/>
                  </a:cubicBezTo>
                  <a:cubicBezTo>
                    <a:pt x="453" y="108"/>
                    <a:pt x="489" y="120"/>
                    <a:pt x="524" y="143"/>
                  </a:cubicBezTo>
                  <a:lnTo>
                    <a:pt x="524" y="36"/>
                  </a:lnTo>
                  <a:cubicBezTo>
                    <a:pt x="489" y="24"/>
                    <a:pt x="465" y="12"/>
                    <a:pt x="429" y="12"/>
                  </a:cubicBezTo>
                  <a:cubicBezTo>
                    <a:pt x="393" y="1"/>
                    <a:pt x="369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2387243" y="5040173"/>
              <a:ext cx="23797" cy="26615"/>
            </a:xfrm>
            <a:custGeom>
              <a:avLst/>
              <a:gdLst/>
              <a:ahLst/>
              <a:cxnLst/>
              <a:rect l="l" t="t" r="r" b="b"/>
              <a:pathLst>
                <a:path w="608" h="680" extrusionOk="0">
                  <a:moveTo>
                    <a:pt x="310" y="84"/>
                  </a:moveTo>
                  <a:cubicBezTo>
                    <a:pt x="357" y="84"/>
                    <a:pt x="405" y="108"/>
                    <a:pt x="441" y="155"/>
                  </a:cubicBezTo>
                  <a:cubicBezTo>
                    <a:pt x="476" y="203"/>
                    <a:pt x="488" y="262"/>
                    <a:pt x="488" y="334"/>
                  </a:cubicBezTo>
                  <a:cubicBezTo>
                    <a:pt x="488" y="417"/>
                    <a:pt x="476" y="477"/>
                    <a:pt x="441" y="524"/>
                  </a:cubicBezTo>
                  <a:cubicBezTo>
                    <a:pt x="405" y="572"/>
                    <a:pt x="357" y="596"/>
                    <a:pt x="310" y="596"/>
                  </a:cubicBezTo>
                  <a:cubicBezTo>
                    <a:pt x="250" y="596"/>
                    <a:pt x="203" y="572"/>
                    <a:pt x="167" y="524"/>
                  </a:cubicBezTo>
                  <a:cubicBezTo>
                    <a:pt x="131" y="477"/>
                    <a:pt x="119" y="417"/>
                    <a:pt x="119" y="334"/>
                  </a:cubicBezTo>
                  <a:cubicBezTo>
                    <a:pt x="119" y="262"/>
                    <a:pt x="131" y="203"/>
                    <a:pt x="167" y="155"/>
                  </a:cubicBezTo>
                  <a:cubicBezTo>
                    <a:pt x="203" y="108"/>
                    <a:pt x="250" y="84"/>
                    <a:pt x="310" y="84"/>
                  </a:cubicBezTo>
                  <a:close/>
                  <a:moveTo>
                    <a:pt x="310" y="1"/>
                  </a:moveTo>
                  <a:cubicBezTo>
                    <a:pt x="215" y="1"/>
                    <a:pt x="131" y="24"/>
                    <a:pt x="84" y="84"/>
                  </a:cubicBezTo>
                  <a:cubicBezTo>
                    <a:pt x="36" y="143"/>
                    <a:pt x="0" y="227"/>
                    <a:pt x="0" y="334"/>
                  </a:cubicBezTo>
                  <a:cubicBezTo>
                    <a:pt x="0" y="441"/>
                    <a:pt x="36" y="524"/>
                    <a:pt x="84" y="596"/>
                  </a:cubicBezTo>
                  <a:cubicBezTo>
                    <a:pt x="131" y="655"/>
                    <a:pt x="215" y="679"/>
                    <a:pt x="310" y="679"/>
                  </a:cubicBezTo>
                  <a:cubicBezTo>
                    <a:pt x="393" y="679"/>
                    <a:pt x="465" y="655"/>
                    <a:pt x="524" y="596"/>
                  </a:cubicBezTo>
                  <a:cubicBezTo>
                    <a:pt x="572" y="524"/>
                    <a:pt x="607" y="441"/>
                    <a:pt x="607" y="334"/>
                  </a:cubicBezTo>
                  <a:cubicBezTo>
                    <a:pt x="607" y="227"/>
                    <a:pt x="572" y="143"/>
                    <a:pt x="524" y="84"/>
                  </a:cubicBezTo>
                  <a:cubicBezTo>
                    <a:pt x="465" y="24"/>
                    <a:pt x="393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2417537" y="5040173"/>
              <a:ext cx="21449" cy="26146"/>
            </a:xfrm>
            <a:custGeom>
              <a:avLst/>
              <a:gdLst/>
              <a:ahLst/>
              <a:cxnLst/>
              <a:rect l="l" t="t" r="r" b="b"/>
              <a:pathLst>
                <a:path w="548" h="668" extrusionOk="0">
                  <a:moveTo>
                    <a:pt x="322" y="1"/>
                  </a:moveTo>
                  <a:cubicBezTo>
                    <a:pt x="274" y="1"/>
                    <a:pt x="238" y="1"/>
                    <a:pt x="203" y="24"/>
                  </a:cubicBezTo>
                  <a:cubicBezTo>
                    <a:pt x="167" y="48"/>
                    <a:pt x="131" y="72"/>
                    <a:pt x="107" y="120"/>
                  </a:cubicBezTo>
                  <a:lnTo>
                    <a:pt x="107" y="12"/>
                  </a:lnTo>
                  <a:lnTo>
                    <a:pt x="0" y="12"/>
                  </a:lnTo>
                  <a:lnTo>
                    <a:pt x="0" y="667"/>
                  </a:lnTo>
                  <a:lnTo>
                    <a:pt x="107" y="667"/>
                  </a:lnTo>
                  <a:lnTo>
                    <a:pt x="107" y="298"/>
                  </a:lnTo>
                  <a:cubicBezTo>
                    <a:pt x="107" y="227"/>
                    <a:pt x="131" y="179"/>
                    <a:pt x="167" y="143"/>
                  </a:cubicBezTo>
                  <a:cubicBezTo>
                    <a:pt x="191" y="108"/>
                    <a:pt x="238" y="96"/>
                    <a:pt x="298" y="96"/>
                  </a:cubicBezTo>
                  <a:cubicBezTo>
                    <a:pt x="345" y="96"/>
                    <a:pt x="381" y="108"/>
                    <a:pt x="405" y="131"/>
                  </a:cubicBezTo>
                  <a:cubicBezTo>
                    <a:pt x="429" y="167"/>
                    <a:pt x="441" y="215"/>
                    <a:pt x="441" y="274"/>
                  </a:cubicBezTo>
                  <a:lnTo>
                    <a:pt x="441" y="667"/>
                  </a:lnTo>
                  <a:lnTo>
                    <a:pt x="548" y="667"/>
                  </a:lnTo>
                  <a:lnTo>
                    <a:pt x="548" y="274"/>
                  </a:lnTo>
                  <a:cubicBezTo>
                    <a:pt x="548" y="179"/>
                    <a:pt x="536" y="108"/>
                    <a:pt x="488" y="72"/>
                  </a:cubicBezTo>
                  <a:cubicBezTo>
                    <a:pt x="453" y="24"/>
                    <a:pt x="393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2444074" y="5033167"/>
              <a:ext cx="16361" cy="33152"/>
            </a:xfrm>
            <a:custGeom>
              <a:avLst/>
              <a:gdLst/>
              <a:ahLst/>
              <a:cxnLst/>
              <a:rect l="l" t="t" r="r" b="b"/>
              <a:pathLst>
                <a:path w="418" h="847" extrusionOk="0">
                  <a:moveTo>
                    <a:pt x="84" y="1"/>
                  </a:moveTo>
                  <a:lnTo>
                    <a:pt x="84" y="191"/>
                  </a:lnTo>
                  <a:lnTo>
                    <a:pt x="1" y="191"/>
                  </a:lnTo>
                  <a:lnTo>
                    <a:pt x="1" y="275"/>
                  </a:lnTo>
                  <a:lnTo>
                    <a:pt x="84" y="275"/>
                  </a:lnTo>
                  <a:lnTo>
                    <a:pt x="84" y="632"/>
                  </a:lnTo>
                  <a:cubicBezTo>
                    <a:pt x="84" y="715"/>
                    <a:pt x="96" y="763"/>
                    <a:pt x="132" y="799"/>
                  </a:cubicBezTo>
                  <a:cubicBezTo>
                    <a:pt x="167" y="834"/>
                    <a:pt x="215" y="846"/>
                    <a:pt x="298" y="846"/>
                  </a:cubicBezTo>
                  <a:lnTo>
                    <a:pt x="418" y="846"/>
                  </a:lnTo>
                  <a:lnTo>
                    <a:pt x="418" y="751"/>
                  </a:lnTo>
                  <a:lnTo>
                    <a:pt x="298" y="751"/>
                  </a:lnTo>
                  <a:cubicBezTo>
                    <a:pt x="263" y="751"/>
                    <a:pt x="227" y="751"/>
                    <a:pt x="215" y="727"/>
                  </a:cubicBezTo>
                  <a:cubicBezTo>
                    <a:pt x="203" y="715"/>
                    <a:pt x="191" y="680"/>
                    <a:pt x="191" y="632"/>
                  </a:cubicBezTo>
                  <a:lnTo>
                    <a:pt x="191" y="275"/>
                  </a:lnTo>
                  <a:lnTo>
                    <a:pt x="418" y="275"/>
                  </a:lnTo>
                  <a:lnTo>
                    <a:pt x="418" y="191"/>
                  </a:lnTo>
                  <a:lnTo>
                    <a:pt x="191" y="19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465523" y="5040173"/>
              <a:ext cx="14951" cy="26146"/>
            </a:xfrm>
            <a:custGeom>
              <a:avLst/>
              <a:gdLst/>
              <a:ahLst/>
              <a:cxnLst/>
              <a:rect l="l" t="t" r="r" b="b"/>
              <a:pathLst>
                <a:path w="382" h="668" extrusionOk="0">
                  <a:moveTo>
                    <a:pt x="334" y="1"/>
                  </a:moveTo>
                  <a:cubicBezTo>
                    <a:pt x="274" y="1"/>
                    <a:pt x="239" y="1"/>
                    <a:pt x="203" y="24"/>
                  </a:cubicBezTo>
                  <a:cubicBezTo>
                    <a:pt x="167" y="48"/>
                    <a:pt x="131" y="72"/>
                    <a:pt x="108" y="120"/>
                  </a:cubicBezTo>
                  <a:lnTo>
                    <a:pt x="108" y="12"/>
                  </a:lnTo>
                  <a:lnTo>
                    <a:pt x="0" y="12"/>
                  </a:lnTo>
                  <a:lnTo>
                    <a:pt x="0" y="667"/>
                  </a:lnTo>
                  <a:lnTo>
                    <a:pt x="108" y="667"/>
                  </a:lnTo>
                  <a:lnTo>
                    <a:pt x="108" y="322"/>
                  </a:lnTo>
                  <a:cubicBezTo>
                    <a:pt x="108" y="251"/>
                    <a:pt x="131" y="191"/>
                    <a:pt x="155" y="155"/>
                  </a:cubicBezTo>
                  <a:cubicBezTo>
                    <a:pt x="191" y="108"/>
                    <a:pt x="239" y="96"/>
                    <a:pt x="298" y="96"/>
                  </a:cubicBezTo>
                  <a:lnTo>
                    <a:pt x="346" y="96"/>
                  </a:lnTo>
                  <a:cubicBezTo>
                    <a:pt x="358" y="96"/>
                    <a:pt x="370" y="108"/>
                    <a:pt x="381" y="108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482314" y="5040173"/>
              <a:ext cx="23327" cy="26615"/>
            </a:xfrm>
            <a:custGeom>
              <a:avLst/>
              <a:gdLst/>
              <a:ahLst/>
              <a:cxnLst/>
              <a:rect l="l" t="t" r="r" b="b"/>
              <a:pathLst>
                <a:path w="596" h="680" extrusionOk="0">
                  <a:moveTo>
                    <a:pt x="298" y="84"/>
                  </a:moveTo>
                  <a:cubicBezTo>
                    <a:pt x="357" y="84"/>
                    <a:pt x="393" y="108"/>
                    <a:pt x="429" y="155"/>
                  </a:cubicBezTo>
                  <a:cubicBezTo>
                    <a:pt x="464" y="203"/>
                    <a:pt x="476" y="262"/>
                    <a:pt x="476" y="334"/>
                  </a:cubicBezTo>
                  <a:cubicBezTo>
                    <a:pt x="476" y="417"/>
                    <a:pt x="464" y="477"/>
                    <a:pt x="429" y="524"/>
                  </a:cubicBezTo>
                  <a:cubicBezTo>
                    <a:pt x="393" y="572"/>
                    <a:pt x="357" y="596"/>
                    <a:pt x="298" y="596"/>
                  </a:cubicBezTo>
                  <a:cubicBezTo>
                    <a:pt x="238" y="596"/>
                    <a:pt x="191" y="572"/>
                    <a:pt x="155" y="524"/>
                  </a:cubicBezTo>
                  <a:cubicBezTo>
                    <a:pt x="119" y="477"/>
                    <a:pt x="107" y="417"/>
                    <a:pt x="107" y="334"/>
                  </a:cubicBezTo>
                  <a:cubicBezTo>
                    <a:pt x="107" y="262"/>
                    <a:pt x="119" y="203"/>
                    <a:pt x="155" y="155"/>
                  </a:cubicBezTo>
                  <a:cubicBezTo>
                    <a:pt x="191" y="108"/>
                    <a:pt x="238" y="84"/>
                    <a:pt x="298" y="84"/>
                  </a:cubicBezTo>
                  <a:close/>
                  <a:moveTo>
                    <a:pt x="298" y="1"/>
                  </a:moveTo>
                  <a:cubicBezTo>
                    <a:pt x="203" y="1"/>
                    <a:pt x="131" y="24"/>
                    <a:pt x="72" y="84"/>
                  </a:cubicBezTo>
                  <a:cubicBezTo>
                    <a:pt x="24" y="143"/>
                    <a:pt x="0" y="227"/>
                    <a:pt x="0" y="334"/>
                  </a:cubicBezTo>
                  <a:cubicBezTo>
                    <a:pt x="0" y="441"/>
                    <a:pt x="24" y="524"/>
                    <a:pt x="72" y="596"/>
                  </a:cubicBezTo>
                  <a:cubicBezTo>
                    <a:pt x="131" y="655"/>
                    <a:pt x="203" y="679"/>
                    <a:pt x="298" y="679"/>
                  </a:cubicBezTo>
                  <a:cubicBezTo>
                    <a:pt x="393" y="679"/>
                    <a:pt x="464" y="655"/>
                    <a:pt x="512" y="596"/>
                  </a:cubicBezTo>
                  <a:cubicBezTo>
                    <a:pt x="572" y="524"/>
                    <a:pt x="595" y="441"/>
                    <a:pt x="595" y="334"/>
                  </a:cubicBezTo>
                  <a:cubicBezTo>
                    <a:pt x="595" y="227"/>
                    <a:pt x="572" y="143"/>
                    <a:pt x="512" y="84"/>
                  </a:cubicBezTo>
                  <a:cubicBezTo>
                    <a:pt x="464" y="24"/>
                    <a:pt x="39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2512608" y="5030857"/>
              <a:ext cx="4227" cy="35461"/>
            </a:xfrm>
            <a:custGeom>
              <a:avLst/>
              <a:gdLst/>
              <a:ahLst/>
              <a:cxnLst/>
              <a:rect l="l" t="t" r="r" b="b"/>
              <a:pathLst>
                <a:path w="108" h="906" extrusionOk="0">
                  <a:moveTo>
                    <a:pt x="0" y="0"/>
                  </a:moveTo>
                  <a:lnTo>
                    <a:pt x="0" y="905"/>
                  </a:lnTo>
                  <a:lnTo>
                    <a:pt x="107" y="90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454328" y="4893398"/>
              <a:ext cx="63876" cy="33582"/>
            </a:xfrm>
            <a:custGeom>
              <a:avLst/>
              <a:gdLst/>
              <a:ahLst/>
              <a:cxnLst/>
              <a:rect l="l" t="t" r="r" b="b"/>
              <a:pathLst>
                <a:path w="1632" h="858" fill="none" extrusionOk="0">
                  <a:moveTo>
                    <a:pt x="1632" y="857"/>
                  </a:moveTo>
                  <a:lnTo>
                    <a:pt x="822" y="0"/>
                  </a:lnTo>
                  <a:lnTo>
                    <a:pt x="1" y="857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480905" y="4614251"/>
              <a:ext cx="34052" cy="63407"/>
            </a:xfrm>
            <a:custGeom>
              <a:avLst/>
              <a:gdLst/>
              <a:ahLst/>
              <a:cxnLst/>
              <a:rect l="l" t="t" r="r" b="b"/>
              <a:pathLst>
                <a:path w="870" h="1620" fill="none" extrusionOk="0">
                  <a:moveTo>
                    <a:pt x="0" y="1619"/>
                  </a:moveTo>
                  <a:lnTo>
                    <a:pt x="870" y="822"/>
                  </a:ln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480905" y="4706974"/>
              <a:ext cx="34052" cy="63876"/>
            </a:xfrm>
            <a:custGeom>
              <a:avLst/>
              <a:gdLst/>
              <a:ahLst/>
              <a:cxnLst/>
              <a:rect l="l" t="t" r="r" b="b"/>
              <a:pathLst>
                <a:path w="870" h="1632" fill="none" extrusionOk="0">
                  <a:moveTo>
                    <a:pt x="870" y="1"/>
                  </a:moveTo>
                  <a:lnTo>
                    <a:pt x="0" y="822"/>
                  </a:lnTo>
                  <a:lnTo>
                    <a:pt x="870" y="1632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032125" y="4397533"/>
              <a:ext cx="80668" cy="69943"/>
            </a:xfrm>
            <a:custGeom>
              <a:avLst/>
              <a:gdLst/>
              <a:ahLst/>
              <a:cxnLst/>
              <a:rect l="l" t="t" r="r" b="b"/>
              <a:pathLst>
                <a:path w="2061" h="1787" fill="none" extrusionOk="0">
                  <a:moveTo>
                    <a:pt x="2060" y="1108"/>
                  </a:moveTo>
                  <a:lnTo>
                    <a:pt x="1037" y="1"/>
                  </a:lnTo>
                  <a:lnTo>
                    <a:pt x="1" y="1108"/>
                  </a:lnTo>
                  <a:lnTo>
                    <a:pt x="477" y="1108"/>
                  </a:lnTo>
                  <a:lnTo>
                    <a:pt x="477" y="1787"/>
                  </a:lnTo>
                  <a:lnTo>
                    <a:pt x="1584" y="1787"/>
                  </a:lnTo>
                  <a:lnTo>
                    <a:pt x="1584" y="1108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2050756" y="4479570"/>
              <a:ext cx="43406" cy="14012"/>
            </a:xfrm>
            <a:custGeom>
              <a:avLst/>
              <a:gdLst/>
              <a:ahLst/>
              <a:cxnLst/>
              <a:rect l="l" t="t" r="r" b="b"/>
              <a:pathLst>
                <a:path w="1109" h="358" fill="none" extrusionOk="0">
                  <a:moveTo>
                    <a:pt x="1" y="0"/>
                  </a:moveTo>
                  <a:lnTo>
                    <a:pt x="1108" y="0"/>
                  </a:lnTo>
                  <a:lnTo>
                    <a:pt x="1108" y="358"/>
                  </a:lnTo>
                  <a:lnTo>
                    <a:pt x="1" y="358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5"/>
          <p:cNvGrpSpPr/>
          <p:nvPr/>
        </p:nvGrpSpPr>
        <p:grpSpPr>
          <a:xfrm>
            <a:off x="7286041" y="3963066"/>
            <a:ext cx="1759692" cy="1759692"/>
            <a:chOff x="6998874" y="164307"/>
            <a:chExt cx="409678" cy="409678"/>
          </a:xfrm>
        </p:grpSpPr>
        <p:sp>
          <p:nvSpPr>
            <p:cNvPr id="683" name="Google Shape;683;p35"/>
            <p:cNvSpPr/>
            <p:nvPr/>
          </p:nvSpPr>
          <p:spPr>
            <a:xfrm>
              <a:off x="7048269" y="214171"/>
              <a:ext cx="360284" cy="359814"/>
            </a:xfrm>
            <a:custGeom>
              <a:avLst/>
              <a:gdLst/>
              <a:ahLst/>
              <a:cxnLst/>
              <a:rect l="l" t="t" r="r" b="b"/>
              <a:pathLst>
                <a:path w="9205" h="9193" fill="none" extrusionOk="0">
                  <a:moveTo>
                    <a:pt x="9204" y="4596"/>
                  </a:moveTo>
                  <a:cubicBezTo>
                    <a:pt x="9204" y="2049"/>
                    <a:pt x="7156" y="1"/>
                    <a:pt x="4608" y="1"/>
                  </a:cubicBezTo>
                  <a:cubicBezTo>
                    <a:pt x="2060" y="1"/>
                    <a:pt x="1" y="2049"/>
                    <a:pt x="1" y="4596"/>
                  </a:cubicBezTo>
                  <a:cubicBezTo>
                    <a:pt x="1" y="7144"/>
                    <a:pt x="2060" y="9192"/>
                    <a:pt x="4608" y="9192"/>
                  </a:cubicBezTo>
                  <a:cubicBezTo>
                    <a:pt x="7156" y="9192"/>
                    <a:pt x="9204" y="7144"/>
                    <a:pt x="9204" y="459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998874" y="164307"/>
              <a:ext cx="229791" cy="229791"/>
            </a:xfrm>
            <a:custGeom>
              <a:avLst/>
              <a:gdLst/>
              <a:ahLst/>
              <a:cxnLst/>
              <a:rect l="l" t="t" r="r" b="b"/>
              <a:pathLst>
                <a:path w="5871" h="5871" fill="none" extrusionOk="0">
                  <a:moveTo>
                    <a:pt x="5870" y="1"/>
                  </a:moveTo>
                  <a:cubicBezTo>
                    <a:pt x="2644" y="1"/>
                    <a:pt x="0" y="2620"/>
                    <a:pt x="0" y="5870"/>
                  </a:cubicBezTo>
                  <a:lnTo>
                    <a:pt x="5870" y="5870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7124239" y="289672"/>
              <a:ext cx="208812" cy="208812"/>
            </a:xfrm>
            <a:custGeom>
              <a:avLst/>
              <a:gdLst/>
              <a:ahLst/>
              <a:cxnLst/>
              <a:rect l="l" t="t" r="r" b="b"/>
              <a:pathLst>
                <a:path w="5335" h="5335" fill="none" extrusionOk="0">
                  <a:moveTo>
                    <a:pt x="5334" y="2667"/>
                  </a:moveTo>
                  <a:cubicBezTo>
                    <a:pt x="5334" y="4144"/>
                    <a:pt x="4144" y="5334"/>
                    <a:pt x="2667" y="5334"/>
                  </a:cubicBezTo>
                  <a:cubicBezTo>
                    <a:pt x="1191" y="5334"/>
                    <a:pt x="0" y="4144"/>
                    <a:pt x="0" y="2667"/>
                  </a:cubicBezTo>
                  <a:cubicBezTo>
                    <a:pt x="0" y="1191"/>
                    <a:pt x="1191" y="0"/>
                    <a:pt x="2667" y="0"/>
                  </a:cubicBezTo>
                  <a:lnTo>
                    <a:pt x="2667" y="2667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7182010" y="347443"/>
              <a:ext cx="93231" cy="93271"/>
            </a:xfrm>
            <a:custGeom>
              <a:avLst/>
              <a:gdLst/>
              <a:ahLst/>
              <a:cxnLst/>
              <a:rect l="l" t="t" r="r" b="b"/>
              <a:pathLst>
                <a:path w="2382" h="2383" fill="none" extrusionOk="0">
                  <a:moveTo>
                    <a:pt x="2382" y="1191"/>
                  </a:moveTo>
                  <a:cubicBezTo>
                    <a:pt x="2382" y="537"/>
                    <a:pt x="1846" y="1"/>
                    <a:pt x="1191" y="1"/>
                  </a:cubicBezTo>
                  <a:cubicBezTo>
                    <a:pt x="536" y="1"/>
                    <a:pt x="1" y="537"/>
                    <a:pt x="1" y="1191"/>
                  </a:cubicBezTo>
                  <a:cubicBezTo>
                    <a:pt x="1" y="1846"/>
                    <a:pt x="536" y="2382"/>
                    <a:pt x="1191" y="2382"/>
                  </a:cubicBezTo>
                  <a:cubicBezTo>
                    <a:pt x="1846" y="2382"/>
                    <a:pt x="2382" y="1846"/>
                    <a:pt x="2382" y="1191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5"/>
          <p:cNvGrpSpPr/>
          <p:nvPr/>
        </p:nvGrpSpPr>
        <p:grpSpPr>
          <a:xfrm>
            <a:off x="3790627" y="290805"/>
            <a:ext cx="1562747" cy="497391"/>
            <a:chOff x="2376988" y="575316"/>
            <a:chExt cx="976778" cy="310889"/>
          </a:xfrm>
        </p:grpSpPr>
        <p:sp>
          <p:nvSpPr>
            <p:cNvPr id="688" name="Google Shape;688;p35"/>
            <p:cNvSpPr/>
            <p:nvPr/>
          </p:nvSpPr>
          <p:spPr>
            <a:xfrm>
              <a:off x="2401685" y="575316"/>
              <a:ext cx="444591" cy="136599"/>
            </a:xfrm>
            <a:custGeom>
              <a:avLst/>
              <a:gdLst/>
              <a:ahLst/>
              <a:cxnLst/>
              <a:rect l="l" t="t" r="r" b="b"/>
              <a:pathLst>
                <a:path w="11359" h="3490" extrusionOk="0">
                  <a:moveTo>
                    <a:pt x="5763" y="1"/>
                  </a:moveTo>
                  <a:lnTo>
                    <a:pt x="5763" y="144"/>
                  </a:lnTo>
                  <a:lnTo>
                    <a:pt x="5811" y="144"/>
                  </a:lnTo>
                  <a:cubicBezTo>
                    <a:pt x="5942" y="144"/>
                    <a:pt x="6073" y="144"/>
                    <a:pt x="6215" y="156"/>
                  </a:cubicBezTo>
                  <a:lnTo>
                    <a:pt x="6227" y="13"/>
                  </a:lnTo>
                  <a:cubicBezTo>
                    <a:pt x="6073" y="1"/>
                    <a:pt x="5942" y="1"/>
                    <a:pt x="5811" y="1"/>
                  </a:cubicBezTo>
                  <a:close/>
                  <a:moveTo>
                    <a:pt x="5322" y="13"/>
                  </a:moveTo>
                  <a:lnTo>
                    <a:pt x="4870" y="60"/>
                  </a:lnTo>
                  <a:lnTo>
                    <a:pt x="4882" y="203"/>
                  </a:lnTo>
                  <a:cubicBezTo>
                    <a:pt x="5037" y="191"/>
                    <a:pt x="5180" y="180"/>
                    <a:pt x="5322" y="156"/>
                  </a:cubicBezTo>
                  <a:lnTo>
                    <a:pt x="5322" y="13"/>
                  </a:lnTo>
                  <a:close/>
                  <a:moveTo>
                    <a:pt x="6668" y="60"/>
                  </a:moveTo>
                  <a:lnTo>
                    <a:pt x="6656" y="203"/>
                  </a:lnTo>
                  <a:cubicBezTo>
                    <a:pt x="6811" y="215"/>
                    <a:pt x="6954" y="251"/>
                    <a:pt x="7085" y="275"/>
                  </a:cubicBezTo>
                  <a:lnTo>
                    <a:pt x="7120" y="132"/>
                  </a:lnTo>
                  <a:cubicBezTo>
                    <a:pt x="6965" y="96"/>
                    <a:pt x="6823" y="72"/>
                    <a:pt x="6668" y="60"/>
                  </a:cubicBezTo>
                  <a:close/>
                  <a:moveTo>
                    <a:pt x="4429" y="144"/>
                  </a:moveTo>
                  <a:cubicBezTo>
                    <a:pt x="4275" y="180"/>
                    <a:pt x="4132" y="215"/>
                    <a:pt x="3977" y="251"/>
                  </a:cubicBezTo>
                  <a:lnTo>
                    <a:pt x="4025" y="394"/>
                  </a:lnTo>
                  <a:cubicBezTo>
                    <a:pt x="4156" y="346"/>
                    <a:pt x="4310" y="322"/>
                    <a:pt x="4453" y="299"/>
                  </a:cubicBezTo>
                  <a:lnTo>
                    <a:pt x="4429" y="144"/>
                  </a:lnTo>
                  <a:close/>
                  <a:moveTo>
                    <a:pt x="7549" y="239"/>
                  </a:moveTo>
                  <a:lnTo>
                    <a:pt x="7501" y="382"/>
                  </a:lnTo>
                  <a:cubicBezTo>
                    <a:pt x="7656" y="430"/>
                    <a:pt x="7787" y="477"/>
                    <a:pt x="7918" y="513"/>
                  </a:cubicBezTo>
                  <a:lnTo>
                    <a:pt x="7966" y="382"/>
                  </a:lnTo>
                  <a:cubicBezTo>
                    <a:pt x="7847" y="311"/>
                    <a:pt x="7704" y="263"/>
                    <a:pt x="7549" y="239"/>
                  </a:cubicBezTo>
                  <a:close/>
                  <a:moveTo>
                    <a:pt x="3560" y="394"/>
                  </a:moveTo>
                  <a:cubicBezTo>
                    <a:pt x="3417" y="441"/>
                    <a:pt x="3275" y="501"/>
                    <a:pt x="3144" y="561"/>
                  </a:cubicBezTo>
                  <a:lnTo>
                    <a:pt x="3203" y="692"/>
                  </a:lnTo>
                  <a:cubicBezTo>
                    <a:pt x="3334" y="632"/>
                    <a:pt x="3477" y="572"/>
                    <a:pt x="3620" y="537"/>
                  </a:cubicBezTo>
                  <a:lnTo>
                    <a:pt x="3560" y="394"/>
                  </a:lnTo>
                  <a:close/>
                  <a:moveTo>
                    <a:pt x="8394" y="537"/>
                  </a:moveTo>
                  <a:lnTo>
                    <a:pt x="8335" y="668"/>
                  </a:lnTo>
                  <a:cubicBezTo>
                    <a:pt x="8478" y="727"/>
                    <a:pt x="8609" y="787"/>
                    <a:pt x="8740" y="858"/>
                  </a:cubicBezTo>
                  <a:lnTo>
                    <a:pt x="8799" y="727"/>
                  </a:lnTo>
                  <a:cubicBezTo>
                    <a:pt x="8680" y="656"/>
                    <a:pt x="8549" y="596"/>
                    <a:pt x="8394" y="537"/>
                  </a:cubicBezTo>
                  <a:close/>
                  <a:moveTo>
                    <a:pt x="2727" y="751"/>
                  </a:moveTo>
                  <a:cubicBezTo>
                    <a:pt x="2596" y="834"/>
                    <a:pt x="2465" y="906"/>
                    <a:pt x="2346" y="977"/>
                  </a:cubicBezTo>
                  <a:lnTo>
                    <a:pt x="2417" y="1108"/>
                  </a:lnTo>
                  <a:cubicBezTo>
                    <a:pt x="2548" y="1037"/>
                    <a:pt x="2667" y="965"/>
                    <a:pt x="2798" y="894"/>
                  </a:cubicBezTo>
                  <a:lnTo>
                    <a:pt x="2727" y="751"/>
                  </a:lnTo>
                  <a:close/>
                  <a:moveTo>
                    <a:pt x="9204" y="930"/>
                  </a:moveTo>
                  <a:lnTo>
                    <a:pt x="9132" y="1073"/>
                  </a:lnTo>
                  <a:cubicBezTo>
                    <a:pt x="9251" y="1144"/>
                    <a:pt x="9382" y="1215"/>
                    <a:pt x="9502" y="1311"/>
                  </a:cubicBezTo>
                  <a:lnTo>
                    <a:pt x="9585" y="1192"/>
                  </a:lnTo>
                  <a:cubicBezTo>
                    <a:pt x="9466" y="1096"/>
                    <a:pt x="9335" y="1013"/>
                    <a:pt x="9204" y="930"/>
                  </a:cubicBezTo>
                  <a:close/>
                  <a:moveTo>
                    <a:pt x="1965" y="1227"/>
                  </a:moveTo>
                  <a:cubicBezTo>
                    <a:pt x="1846" y="1323"/>
                    <a:pt x="1727" y="1406"/>
                    <a:pt x="1608" y="1513"/>
                  </a:cubicBezTo>
                  <a:lnTo>
                    <a:pt x="1703" y="1632"/>
                  </a:lnTo>
                  <a:cubicBezTo>
                    <a:pt x="1822" y="1549"/>
                    <a:pt x="1929" y="1454"/>
                    <a:pt x="2060" y="1370"/>
                  </a:cubicBezTo>
                  <a:lnTo>
                    <a:pt x="1965" y="1227"/>
                  </a:lnTo>
                  <a:close/>
                  <a:moveTo>
                    <a:pt x="9942" y="1454"/>
                  </a:moveTo>
                  <a:lnTo>
                    <a:pt x="9859" y="1573"/>
                  </a:lnTo>
                  <a:cubicBezTo>
                    <a:pt x="9978" y="1668"/>
                    <a:pt x="10085" y="1763"/>
                    <a:pt x="10180" y="1858"/>
                  </a:cubicBezTo>
                  <a:lnTo>
                    <a:pt x="10287" y="1751"/>
                  </a:lnTo>
                  <a:cubicBezTo>
                    <a:pt x="10180" y="1644"/>
                    <a:pt x="10061" y="1549"/>
                    <a:pt x="9942" y="1454"/>
                  </a:cubicBezTo>
                  <a:close/>
                  <a:moveTo>
                    <a:pt x="1274" y="1811"/>
                  </a:moveTo>
                  <a:cubicBezTo>
                    <a:pt x="1167" y="1918"/>
                    <a:pt x="1048" y="2025"/>
                    <a:pt x="953" y="2132"/>
                  </a:cubicBezTo>
                  <a:lnTo>
                    <a:pt x="1060" y="2239"/>
                  </a:lnTo>
                  <a:lnTo>
                    <a:pt x="1370" y="1930"/>
                  </a:lnTo>
                  <a:lnTo>
                    <a:pt x="1274" y="1811"/>
                  </a:lnTo>
                  <a:close/>
                  <a:moveTo>
                    <a:pt x="10621" y="2061"/>
                  </a:moveTo>
                  <a:lnTo>
                    <a:pt x="10514" y="2168"/>
                  </a:lnTo>
                  <a:cubicBezTo>
                    <a:pt x="10621" y="2275"/>
                    <a:pt x="10704" y="2394"/>
                    <a:pt x="10811" y="2501"/>
                  </a:cubicBezTo>
                  <a:lnTo>
                    <a:pt x="10930" y="2406"/>
                  </a:lnTo>
                  <a:cubicBezTo>
                    <a:pt x="10811" y="2287"/>
                    <a:pt x="10716" y="2180"/>
                    <a:pt x="10621" y="2061"/>
                  </a:cubicBezTo>
                  <a:close/>
                  <a:moveTo>
                    <a:pt x="655" y="2466"/>
                  </a:moveTo>
                  <a:lnTo>
                    <a:pt x="393" y="2823"/>
                  </a:lnTo>
                  <a:lnTo>
                    <a:pt x="512" y="2918"/>
                  </a:lnTo>
                  <a:lnTo>
                    <a:pt x="774" y="2561"/>
                  </a:lnTo>
                  <a:lnTo>
                    <a:pt x="655" y="2466"/>
                  </a:lnTo>
                  <a:close/>
                  <a:moveTo>
                    <a:pt x="11192" y="2763"/>
                  </a:moveTo>
                  <a:lnTo>
                    <a:pt x="11073" y="2858"/>
                  </a:lnTo>
                  <a:cubicBezTo>
                    <a:pt x="11097" y="2882"/>
                    <a:pt x="11121" y="2918"/>
                    <a:pt x="11133" y="2942"/>
                  </a:cubicBezTo>
                  <a:cubicBezTo>
                    <a:pt x="11168" y="2989"/>
                    <a:pt x="11192" y="3025"/>
                    <a:pt x="11228" y="3061"/>
                  </a:cubicBezTo>
                  <a:cubicBezTo>
                    <a:pt x="11276" y="3037"/>
                    <a:pt x="11311" y="3001"/>
                    <a:pt x="11359" y="2989"/>
                  </a:cubicBezTo>
                  <a:cubicBezTo>
                    <a:pt x="11299" y="2942"/>
                    <a:pt x="11276" y="2894"/>
                    <a:pt x="11252" y="2858"/>
                  </a:cubicBezTo>
                  <a:cubicBezTo>
                    <a:pt x="11240" y="2823"/>
                    <a:pt x="11216" y="2799"/>
                    <a:pt x="11192" y="2763"/>
                  </a:cubicBezTo>
                  <a:close/>
                  <a:moveTo>
                    <a:pt x="143" y="3216"/>
                  </a:moveTo>
                  <a:cubicBezTo>
                    <a:pt x="119" y="3239"/>
                    <a:pt x="96" y="3287"/>
                    <a:pt x="84" y="3311"/>
                  </a:cubicBezTo>
                  <a:cubicBezTo>
                    <a:pt x="48" y="3359"/>
                    <a:pt x="24" y="3406"/>
                    <a:pt x="0" y="3454"/>
                  </a:cubicBezTo>
                  <a:cubicBezTo>
                    <a:pt x="60" y="3454"/>
                    <a:pt x="107" y="3466"/>
                    <a:pt x="155" y="3489"/>
                  </a:cubicBezTo>
                  <a:cubicBezTo>
                    <a:pt x="179" y="3454"/>
                    <a:pt x="203" y="3406"/>
                    <a:pt x="227" y="3359"/>
                  </a:cubicBezTo>
                  <a:cubicBezTo>
                    <a:pt x="238" y="3335"/>
                    <a:pt x="262" y="3299"/>
                    <a:pt x="274" y="3287"/>
                  </a:cubicBezTo>
                  <a:lnTo>
                    <a:pt x="143" y="3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877001" y="741700"/>
              <a:ext cx="451128" cy="144505"/>
            </a:xfrm>
            <a:custGeom>
              <a:avLst/>
              <a:gdLst/>
              <a:ahLst/>
              <a:cxnLst/>
              <a:rect l="l" t="t" r="r" b="b"/>
              <a:pathLst>
                <a:path w="11526" h="3692" extrusionOk="0">
                  <a:moveTo>
                    <a:pt x="11347" y="0"/>
                  </a:moveTo>
                  <a:cubicBezTo>
                    <a:pt x="11324" y="48"/>
                    <a:pt x="11312" y="84"/>
                    <a:pt x="11288" y="131"/>
                  </a:cubicBezTo>
                  <a:cubicBezTo>
                    <a:pt x="10169" y="2203"/>
                    <a:pt x="7978" y="3525"/>
                    <a:pt x="5597" y="3525"/>
                  </a:cubicBezTo>
                  <a:cubicBezTo>
                    <a:pt x="3406" y="3525"/>
                    <a:pt x="1382" y="2429"/>
                    <a:pt x="215" y="632"/>
                  </a:cubicBezTo>
                  <a:cubicBezTo>
                    <a:pt x="179" y="596"/>
                    <a:pt x="167" y="548"/>
                    <a:pt x="132" y="501"/>
                  </a:cubicBezTo>
                  <a:cubicBezTo>
                    <a:pt x="96" y="524"/>
                    <a:pt x="48" y="548"/>
                    <a:pt x="1" y="560"/>
                  </a:cubicBezTo>
                  <a:lnTo>
                    <a:pt x="96" y="703"/>
                  </a:lnTo>
                  <a:cubicBezTo>
                    <a:pt x="1298" y="2548"/>
                    <a:pt x="3370" y="3691"/>
                    <a:pt x="5609" y="3691"/>
                  </a:cubicBezTo>
                  <a:cubicBezTo>
                    <a:pt x="8073" y="3691"/>
                    <a:pt x="10300" y="2334"/>
                    <a:pt x="11443" y="191"/>
                  </a:cubicBezTo>
                  <a:cubicBezTo>
                    <a:pt x="11478" y="155"/>
                    <a:pt x="11502" y="108"/>
                    <a:pt x="11526" y="60"/>
                  </a:cubicBezTo>
                  <a:cubicBezTo>
                    <a:pt x="11466" y="48"/>
                    <a:pt x="11419" y="36"/>
                    <a:pt x="1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2818291" y="681581"/>
              <a:ext cx="90922" cy="90922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32" y="167"/>
                  </a:moveTo>
                  <a:cubicBezTo>
                    <a:pt x="1679" y="167"/>
                    <a:pt x="2144" y="620"/>
                    <a:pt x="2144" y="1179"/>
                  </a:cubicBezTo>
                  <a:cubicBezTo>
                    <a:pt x="2144" y="1536"/>
                    <a:pt x="1953" y="1870"/>
                    <a:pt x="1644" y="2048"/>
                  </a:cubicBezTo>
                  <a:cubicBezTo>
                    <a:pt x="1596" y="2072"/>
                    <a:pt x="1548" y="2084"/>
                    <a:pt x="1501" y="2108"/>
                  </a:cubicBezTo>
                  <a:cubicBezTo>
                    <a:pt x="1382" y="2144"/>
                    <a:pt x="1263" y="2179"/>
                    <a:pt x="1132" y="2179"/>
                  </a:cubicBezTo>
                  <a:cubicBezTo>
                    <a:pt x="584" y="2179"/>
                    <a:pt x="120" y="1727"/>
                    <a:pt x="120" y="1167"/>
                  </a:cubicBezTo>
                  <a:cubicBezTo>
                    <a:pt x="120" y="822"/>
                    <a:pt x="286" y="524"/>
                    <a:pt x="548" y="346"/>
                  </a:cubicBezTo>
                  <a:cubicBezTo>
                    <a:pt x="596" y="322"/>
                    <a:pt x="643" y="286"/>
                    <a:pt x="691" y="274"/>
                  </a:cubicBezTo>
                  <a:cubicBezTo>
                    <a:pt x="822" y="203"/>
                    <a:pt x="989" y="167"/>
                    <a:pt x="1132" y="167"/>
                  </a:cubicBezTo>
                  <a:close/>
                  <a:moveTo>
                    <a:pt x="1144" y="1"/>
                  </a:moveTo>
                  <a:cubicBezTo>
                    <a:pt x="953" y="1"/>
                    <a:pt x="774" y="48"/>
                    <a:pt x="608" y="143"/>
                  </a:cubicBezTo>
                  <a:cubicBezTo>
                    <a:pt x="572" y="167"/>
                    <a:pt x="524" y="179"/>
                    <a:pt x="489" y="215"/>
                  </a:cubicBezTo>
                  <a:cubicBezTo>
                    <a:pt x="191" y="417"/>
                    <a:pt x="1" y="763"/>
                    <a:pt x="1" y="1167"/>
                  </a:cubicBezTo>
                  <a:cubicBezTo>
                    <a:pt x="1" y="1810"/>
                    <a:pt x="524" y="2322"/>
                    <a:pt x="1167" y="2322"/>
                  </a:cubicBezTo>
                  <a:cubicBezTo>
                    <a:pt x="1322" y="2322"/>
                    <a:pt x="1477" y="2298"/>
                    <a:pt x="1608" y="2239"/>
                  </a:cubicBezTo>
                  <a:cubicBezTo>
                    <a:pt x="1655" y="2227"/>
                    <a:pt x="1703" y="2191"/>
                    <a:pt x="1739" y="2168"/>
                  </a:cubicBezTo>
                  <a:cubicBezTo>
                    <a:pt x="2084" y="1953"/>
                    <a:pt x="2322" y="1584"/>
                    <a:pt x="2322" y="1167"/>
                  </a:cubicBezTo>
                  <a:cubicBezTo>
                    <a:pt x="2298" y="524"/>
                    <a:pt x="1786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2376988" y="704400"/>
              <a:ext cx="45716" cy="45716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619" y="156"/>
                  </a:moveTo>
                  <a:cubicBezTo>
                    <a:pt x="667" y="156"/>
                    <a:pt x="727" y="168"/>
                    <a:pt x="774" y="191"/>
                  </a:cubicBezTo>
                  <a:cubicBezTo>
                    <a:pt x="917" y="275"/>
                    <a:pt x="1012" y="418"/>
                    <a:pt x="1012" y="584"/>
                  </a:cubicBezTo>
                  <a:cubicBezTo>
                    <a:pt x="1024" y="823"/>
                    <a:pt x="834" y="1013"/>
                    <a:pt x="572" y="1013"/>
                  </a:cubicBezTo>
                  <a:cubicBezTo>
                    <a:pt x="334" y="1013"/>
                    <a:pt x="143" y="823"/>
                    <a:pt x="143" y="584"/>
                  </a:cubicBezTo>
                  <a:cubicBezTo>
                    <a:pt x="143" y="346"/>
                    <a:pt x="334" y="156"/>
                    <a:pt x="572" y="156"/>
                  </a:cubicBezTo>
                  <a:close/>
                  <a:moveTo>
                    <a:pt x="572" y="1"/>
                  </a:moveTo>
                  <a:cubicBezTo>
                    <a:pt x="250" y="1"/>
                    <a:pt x="0" y="275"/>
                    <a:pt x="0" y="584"/>
                  </a:cubicBezTo>
                  <a:cubicBezTo>
                    <a:pt x="0" y="906"/>
                    <a:pt x="262" y="1168"/>
                    <a:pt x="572" y="1168"/>
                  </a:cubicBezTo>
                  <a:cubicBezTo>
                    <a:pt x="905" y="1168"/>
                    <a:pt x="1155" y="894"/>
                    <a:pt x="1155" y="584"/>
                  </a:cubicBezTo>
                  <a:cubicBezTo>
                    <a:pt x="1167" y="358"/>
                    <a:pt x="1036" y="168"/>
                    <a:pt x="858" y="61"/>
                  </a:cubicBezTo>
                  <a:cubicBezTo>
                    <a:pt x="810" y="37"/>
                    <a:pt x="774" y="13"/>
                    <a:pt x="715" y="13"/>
                  </a:cubicBezTo>
                  <a:cubicBezTo>
                    <a:pt x="667" y="1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308050" y="704400"/>
              <a:ext cx="45716" cy="45716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32"/>
                  </a:moveTo>
                  <a:cubicBezTo>
                    <a:pt x="823" y="132"/>
                    <a:pt x="1013" y="334"/>
                    <a:pt x="1013" y="572"/>
                  </a:cubicBezTo>
                  <a:cubicBezTo>
                    <a:pt x="1013" y="823"/>
                    <a:pt x="823" y="1013"/>
                    <a:pt x="584" y="1013"/>
                  </a:cubicBezTo>
                  <a:cubicBezTo>
                    <a:pt x="549" y="1013"/>
                    <a:pt x="525" y="1013"/>
                    <a:pt x="513" y="1001"/>
                  </a:cubicBezTo>
                  <a:cubicBezTo>
                    <a:pt x="465" y="989"/>
                    <a:pt x="406" y="965"/>
                    <a:pt x="358" y="942"/>
                  </a:cubicBezTo>
                  <a:cubicBezTo>
                    <a:pt x="227" y="870"/>
                    <a:pt x="156" y="715"/>
                    <a:pt x="156" y="572"/>
                  </a:cubicBezTo>
                  <a:cubicBezTo>
                    <a:pt x="156" y="334"/>
                    <a:pt x="346" y="132"/>
                    <a:pt x="584" y="132"/>
                  </a:cubicBezTo>
                  <a:close/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cubicBezTo>
                    <a:pt x="1" y="811"/>
                    <a:pt x="120" y="989"/>
                    <a:pt x="299" y="1084"/>
                  </a:cubicBezTo>
                  <a:cubicBezTo>
                    <a:pt x="346" y="1120"/>
                    <a:pt x="394" y="1132"/>
                    <a:pt x="430" y="1144"/>
                  </a:cubicBezTo>
                  <a:cubicBezTo>
                    <a:pt x="477" y="1168"/>
                    <a:pt x="537" y="1168"/>
                    <a:pt x="584" y="1168"/>
                  </a:cubicBezTo>
                  <a:cubicBezTo>
                    <a:pt x="918" y="1168"/>
                    <a:pt x="1168" y="894"/>
                    <a:pt x="1168" y="584"/>
                  </a:cubicBezTo>
                  <a:cubicBezTo>
                    <a:pt x="1168" y="251"/>
                    <a:pt x="918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2843458" y="707218"/>
              <a:ext cx="39649" cy="3964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0"/>
                  </a:moveTo>
                  <a:cubicBezTo>
                    <a:pt x="227" y="0"/>
                    <a:pt x="0" y="227"/>
                    <a:pt x="0" y="512"/>
                  </a:cubicBezTo>
                  <a:cubicBezTo>
                    <a:pt x="0" y="798"/>
                    <a:pt x="227" y="1012"/>
                    <a:pt x="501" y="1012"/>
                  </a:cubicBezTo>
                  <a:cubicBezTo>
                    <a:pt x="786" y="1012"/>
                    <a:pt x="1012" y="798"/>
                    <a:pt x="1012" y="512"/>
                  </a:cubicBezTo>
                  <a:cubicBezTo>
                    <a:pt x="1012" y="227"/>
                    <a:pt x="786" y="0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5"/>
          <p:cNvSpPr/>
          <p:nvPr/>
        </p:nvSpPr>
        <p:spPr>
          <a:xfrm>
            <a:off x="1384346" y="1000629"/>
            <a:ext cx="172921" cy="179457"/>
          </a:xfrm>
          <a:custGeom>
            <a:avLst/>
            <a:gdLst/>
            <a:ahLst/>
            <a:cxnLst/>
            <a:rect l="l" t="t" r="r" b="b"/>
            <a:pathLst>
              <a:path w="4418" h="4585" extrusionOk="0">
                <a:moveTo>
                  <a:pt x="1" y="0"/>
                </a:moveTo>
                <a:lnTo>
                  <a:pt x="1632" y="4584"/>
                </a:lnTo>
                <a:lnTo>
                  <a:pt x="2453" y="2727"/>
                </a:lnTo>
                <a:lnTo>
                  <a:pt x="4418" y="2167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Institutional Identity, Logos and Pho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01"/>
          <a:stretch/>
        </p:blipFill>
        <p:spPr bwMode="auto">
          <a:xfrm>
            <a:off x="7033151" y="373499"/>
            <a:ext cx="2127451" cy="12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Linear regression</a:t>
            </a:r>
            <a:endParaRPr b="0" dirty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899" name="Google Shape;899;p42"/>
          <p:cNvSpPr txBox="1">
            <a:spLocks noGrp="1"/>
          </p:cNvSpPr>
          <p:nvPr>
            <p:ph type="subTitle" idx="2"/>
          </p:nvPr>
        </p:nvSpPr>
        <p:spPr>
          <a:xfrm>
            <a:off x="1596880" y="1748706"/>
            <a:ext cx="3322192" cy="2539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#checking if value is in the </a:t>
            </a:r>
            <a:r>
              <a:rPr lang="en-US" dirty="0" err="1"/>
              <a:t>dataframe</a:t>
            </a:r>
            <a:endParaRPr lang="en-US" dirty="0"/>
          </a:p>
          <a:p>
            <a:pPr marL="0" lvl="0" indent="0"/>
            <a:r>
              <a:rPr lang="en-US" dirty="0"/>
              <a:t>result = 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sqft_living</a:t>
            </a:r>
            <a:r>
              <a:rPr lang="en-US" dirty="0"/>
              <a:t>'] == 6000]</a:t>
            </a:r>
          </a:p>
          <a:p>
            <a:pPr marL="0" lvl="0" indent="0"/>
            <a:r>
              <a:rPr lang="en-US" dirty="0"/>
              <a:t>print(result)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err="1"/>
              <a:t>new_x</a:t>
            </a:r>
            <a:r>
              <a:rPr lang="en-US" dirty="0"/>
              <a:t> = 6000</a:t>
            </a:r>
          </a:p>
          <a:p>
            <a:pPr marL="0" lvl="0" indent="0"/>
            <a:r>
              <a:rPr lang="en-US" dirty="0" err="1"/>
              <a:t>predicted_y</a:t>
            </a:r>
            <a:r>
              <a:rPr lang="en-US" dirty="0"/>
              <a:t> = slope*</a:t>
            </a:r>
            <a:r>
              <a:rPr lang="en-US" dirty="0" err="1"/>
              <a:t>new_x+intercept</a:t>
            </a:r>
            <a:endParaRPr lang="en-US" dirty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print(</a:t>
            </a:r>
            <a:r>
              <a:rPr lang="en-US" dirty="0" err="1"/>
              <a:t>f"Predicted</a:t>
            </a:r>
            <a:r>
              <a:rPr lang="en-US" dirty="0"/>
              <a:t> price for a lot size of {</a:t>
            </a:r>
            <a:r>
              <a:rPr lang="en-US" dirty="0" err="1"/>
              <a:t>new_x</a:t>
            </a:r>
            <a:r>
              <a:rPr lang="en-US" dirty="0"/>
              <a:t>} </a:t>
            </a:r>
            <a:r>
              <a:rPr lang="en-US" dirty="0" err="1"/>
              <a:t>sqft_living</a:t>
            </a:r>
            <a:r>
              <a:rPr lang="en-US" dirty="0"/>
              <a:t>: {</a:t>
            </a:r>
            <a:r>
              <a:rPr lang="en-US" dirty="0" err="1"/>
              <a:t>predicted_y</a:t>
            </a:r>
            <a:r>
              <a:rPr lang="en-US" dirty="0"/>
              <a:t>}")</a:t>
            </a:r>
            <a:endParaRPr dirty="0"/>
          </a:p>
        </p:txBody>
      </p:sp>
      <p:sp>
        <p:nvSpPr>
          <p:cNvPr id="900" name="Google Shape;900;p42"/>
          <p:cNvSpPr txBox="1">
            <a:spLocks noGrp="1"/>
          </p:cNvSpPr>
          <p:nvPr>
            <p:ph type="subTitle" idx="3"/>
          </p:nvPr>
        </p:nvSpPr>
        <p:spPr>
          <a:xfrm>
            <a:off x="1079362" y="972167"/>
            <a:ext cx="572668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Predicted price for a lot size of 6000 </a:t>
            </a:r>
            <a:r>
              <a:rPr lang="en-US" sz="1400" dirty="0" err="1"/>
              <a:t>sqft_living</a:t>
            </a:r>
            <a:r>
              <a:rPr lang="en-US" sz="1400" dirty="0"/>
              <a:t>: 1150557.6</a:t>
            </a:r>
            <a:endParaRPr sz="1400" dirty="0"/>
          </a:p>
        </p:txBody>
      </p:sp>
      <p:grpSp>
        <p:nvGrpSpPr>
          <p:cNvPr id="902" name="Google Shape;902;p42"/>
          <p:cNvGrpSpPr/>
          <p:nvPr/>
        </p:nvGrpSpPr>
        <p:grpSpPr>
          <a:xfrm>
            <a:off x="1079362" y="2099724"/>
            <a:ext cx="441302" cy="441302"/>
            <a:chOff x="815025" y="1316075"/>
            <a:chExt cx="374175" cy="374175"/>
          </a:xfrm>
        </p:grpSpPr>
        <p:sp>
          <p:nvSpPr>
            <p:cNvPr id="903" name="Google Shape;903;p42"/>
            <p:cNvSpPr/>
            <p:nvPr/>
          </p:nvSpPr>
          <p:spPr>
            <a:xfrm>
              <a:off x="936775" y="1437200"/>
              <a:ext cx="131275" cy="131600"/>
            </a:xfrm>
            <a:custGeom>
              <a:avLst/>
              <a:gdLst/>
              <a:ahLst/>
              <a:cxnLst/>
              <a:rect l="l" t="t" r="r" b="b"/>
              <a:pathLst>
                <a:path w="5251" h="5264" extrusionOk="0">
                  <a:moveTo>
                    <a:pt x="4668" y="584"/>
                  </a:moveTo>
                  <a:lnTo>
                    <a:pt x="4668" y="4644"/>
                  </a:lnTo>
                  <a:lnTo>
                    <a:pt x="608" y="4644"/>
                  </a:lnTo>
                  <a:lnTo>
                    <a:pt x="608" y="584"/>
                  </a:lnTo>
                  <a:close/>
                  <a:moveTo>
                    <a:pt x="298" y="1"/>
                  </a:moveTo>
                  <a:cubicBezTo>
                    <a:pt x="131" y="1"/>
                    <a:pt x="0" y="144"/>
                    <a:pt x="0" y="299"/>
                  </a:cubicBezTo>
                  <a:lnTo>
                    <a:pt x="0" y="4966"/>
                  </a:lnTo>
                  <a:cubicBezTo>
                    <a:pt x="0" y="5121"/>
                    <a:pt x="131" y="5264"/>
                    <a:pt x="298" y="5264"/>
                  </a:cubicBezTo>
                  <a:lnTo>
                    <a:pt x="4953" y="5264"/>
                  </a:lnTo>
                  <a:cubicBezTo>
                    <a:pt x="5120" y="5264"/>
                    <a:pt x="5251" y="5121"/>
                    <a:pt x="5251" y="4966"/>
                  </a:cubicBezTo>
                  <a:lnTo>
                    <a:pt x="5251" y="299"/>
                  </a:lnTo>
                  <a:cubicBezTo>
                    <a:pt x="5251" y="144"/>
                    <a:pt x="5120" y="1"/>
                    <a:pt x="4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815025" y="1316075"/>
              <a:ext cx="374175" cy="374175"/>
            </a:xfrm>
            <a:custGeom>
              <a:avLst/>
              <a:gdLst/>
              <a:ahLst/>
              <a:cxnLst/>
              <a:rect l="l" t="t" r="r" b="b"/>
              <a:pathLst>
                <a:path w="14967" h="14967" extrusionOk="0">
                  <a:moveTo>
                    <a:pt x="13264" y="1750"/>
                  </a:moveTo>
                  <a:lnTo>
                    <a:pt x="13264" y="3691"/>
                  </a:lnTo>
                  <a:lnTo>
                    <a:pt x="12324" y="3691"/>
                  </a:lnTo>
                  <a:cubicBezTo>
                    <a:pt x="12157" y="3691"/>
                    <a:pt x="12026" y="3822"/>
                    <a:pt x="12026" y="3989"/>
                  </a:cubicBezTo>
                  <a:cubicBezTo>
                    <a:pt x="12026" y="4143"/>
                    <a:pt x="12157" y="4286"/>
                    <a:pt x="12324" y="4286"/>
                  </a:cubicBezTo>
                  <a:lnTo>
                    <a:pt x="13205" y="4286"/>
                  </a:lnTo>
                  <a:lnTo>
                    <a:pt x="13205" y="5441"/>
                  </a:lnTo>
                  <a:lnTo>
                    <a:pt x="12324" y="5441"/>
                  </a:lnTo>
                  <a:cubicBezTo>
                    <a:pt x="12157" y="5441"/>
                    <a:pt x="12026" y="5584"/>
                    <a:pt x="12026" y="5739"/>
                  </a:cubicBezTo>
                  <a:cubicBezTo>
                    <a:pt x="12026" y="5906"/>
                    <a:pt x="12157" y="6037"/>
                    <a:pt x="12324" y="6037"/>
                  </a:cubicBezTo>
                  <a:lnTo>
                    <a:pt x="13205" y="6037"/>
                  </a:lnTo>
                  <a:lnTo>
                    <a:pt x="13205" y="7203"/>
                  </a:lnTo>
                  <a:lnTo>
                    <a:pt x="12324" y="7203"/>
                  </a:lnTo>
                  <a:cubicBezTo>
                    <a:pt x="12157" y="7203"/>
                    <a:pt x="12026" y="7334"/>
                    <a:pt x="12026" y="7501"/>
                  </a:cubicBezTo>
                  <a:cubicBezTo>
                    <a:pt x="12026" y="7656"/>
                    <a:pt x="12157" y="7799"/>
                    <a:pt x="12324" y="7799"/>
                  </a:cubicBezTo>
                  <a:lnTo>
                    <a:pt x="13205" y="7799"/>
                  </a:lnTo>
                  <a:lnTo>
                    <a:pt x="13205" y="8954"/>
                  </a:lnTo>
                  <a:lnTo>
                    <a:pt x="12324" y="8954"/>
                  </a:lnTo>
                  <a:cubicBezTo>
                    <a:pt x="12157" y="8954"/>
                    <a:pt x="12026" y="9096"/>
                    <a:pt x="12026" y="9251"/>
                  </a:cubicBezTo>
                  <a:cubicBezTo>
                    <a:pt x="12026" y="9418"/>
                    <a:pt x="12157" y="9549"/>
                    <a:pt x="12324" y="9549"/>
                  </a:cubicBezTo>
                  <a:lnTo>
                    <a:pt x="13205" y="9549"/>
                  </a:lnTo>
                  <a:lnTo>
                    <a:pt x="13205" y="10716"/>
                  </a:lnTo>
                  <a:lnTo>
                    <a:pt x="12324" y="10716"/>
                  </a:lnTo>
                  <a:cubicBezTo>
                    <a:pt x="12157" y="10716"/>
                    <a:pt x="12026" y="10847"/>
                    <a:pt x="12026" y="11013"/>
                  </a:cubicBezTo>
                  <a:cubicBezTo>
                    <a:pt x="12026" y="11180"/>
                    <a:pt x="12157" y="11311"/>
                    <a:pt x="12324" y="11311"/>
                  </a:cubicBezTo>
                  <a:lnTo>
                    <a:pt x="13205" y="11311"/>
                  </a:lnTo>
                  <a:lnTo>
                    <a:pt x="13205" y="13228"/>
                  </a:lnTo>
                  <a:lnTo>
                    <a:pt x="11276" y="13228"/>
                  </a:lnTo>
                  <a:lnTo>
                    <a:pt x="11276" y="12347"/>
                  </a:lnTo>
                  <a:cubicBezTo>
                    <a:pt x="11276" y="12192"/>
                    <a:pt x="11145" y="12049"/>
                    <a:pt x="10978" y="12049"/>
                  </a:cubicBezTo>
                  <a:cubicBezTo>
                    <a:pt x="10823" y="12049"/>
                    <a:pt x="10681" y="12192"/>
                    <a:pt x="10681" y="12347"/>
                  </a:cubicBezTo>
                  <a:lnTo>
                    <a:pt x="10681" y="13228"/>
                  </a:lnTo>
                  <a:lnTo>
                    <a:pt x="9538" y="13228"/>
                  </a:lnTo>
                  <a:lnTo>
                    <a:pt x="9538" y="12347"/>
                  </a:lnTo>
                  <a:cubicBezTo>
                    <a:pt x="9538" y="12192"/>
                    <a:pt x="9407" y="12049"/>
                    <a:pt x="9240" y="12049"/>
                  </a:cubicBezTo>
                  <a:cubicBezTo>
                    <a:pt x="9073" y="12049"/>
                    <a:pt x="8942" y="12192"/>
                    <a:pt x="8942" y="12347"/>
                  </a:cubicBezTo>
                  <a:lnTo>
                    <a:pt x="8942" y="13228"/>
                  </a:lnTo>
                  <a:lnTo>
                    <a:pt x="7775" y="13228"/>
                  </a:lnTo>
                  <a:lnTo>
                    <a:pt x="7775" y="12347"/>
                  </a:lnTo>
                  <a:cubicBezTo>
                    <a:pt x="7775" y="12192"/>
                    <a:pt x="7644" y="12049"/>
                    <a:pt x="7478" y="12049"/>
                  </a:cubicBezTo>
                  <a:cubicBezTo>
                    <a:pt x="7323" y="12049"/>
                    <a:pt x="7180" y="12192"/>
                    <a:pt x="7180" y="12347"/>
                  </a:cubicBezTo>
                  <a:lnTo>
                    <a:pt x="7180" y="13228"/>
                  </a:lnTo>
                  <a:lnTo>
                    <a:pt x="6025" y="13228"/>
                  </a:lnTo>
                  <a:lnTo>
                    <a:pt x="6025" y="12347"/>
                  </a:lnTo>
                  <a:cubicBezTo>
                    <a:pt x="6025" y="12192"/>
                    <a:pt x="5894" y="12049"/>
                    <a:pt x="5728" y="12049"/>
                  </a:cubicBezTo>
                  <a:cubicBezTo>
                    <a:pt x="5561" y="12049"/>
                    <a:pt x="5430" y="12192"/>
                    <a:pt x="5430" y="12347"/>
                  </a:cubicBezTo>
                  <a:lnTo>
                    <a:pt x="5430" y="13228"/>
                  </a:lnTo>
                  <a:lnTo>
                    <a:pt x="4263" y="13228"/>
                  </a:lnTo>
                  <a:lnTo>
                    <a:pt x="4263" y="12347"/>
                  </a:lnTo>
                  <a:cubicBezTo>
                    <a:pt x="4263" y="12192"/>
                    <a:pt x="4132" y="12049"/>
                    <a:pt x="3965" y="12049"/>
                  </a:cubicBezTo>
                  <a:cubicBezTo>
                    <a:pt x="3811" y="12049"/>
                    <a:pt x="3668" y="12192"/>
                    <a:pt x="3668" y="12347"/>
                  </a:cubicBezTo>
                  <a:lnTo>
                    <a:pt x="3668" y="13228"/>
                  </a:lnTo>
                  <a:lnTo>
                    <a:pt x="1798" y="13228"/>
                  </a:lnTo>
                  <a:lnTo>
                    <a:pt x="1798" y="11311"/>
                  </a:lnTo>
                  <a:lnTo>
                    <a:pt x="2680" y="11311"/>
                  </a:lnTo>
                  <a:cubicBezTo>
                    <a:pt x="2846" y="11311"/>
                    <a:pt x="2977" y="11180"/>
                    <a:pt x="2977" y="11013"/>
                  </a:cubicBezTo>
                  <a:cubicBezTo>
                    <a:pt x="2977" y="10847"/>
                    <a:pt x="2846" y="10716"/>
                    <a:pt x="2680" y="10716"/>
                  </a:cubicBezTo>
                  <a:lnTo>
                    <a:pt x="1798" y="10716"/>
                  </a:lnTo>
                  <a:lnTo>
                    <a:pt x="1798" y="9549"/>
                  </a:lnTo>
                  <a:lnTo>
                    <a:pt x="2680" y="9549"/>
                  </a:lnTo>
                  <a:cubicBezTo>
                    <a:pt x="2846" y="9549"/>
                    <a:pt x="2977" y="9418"/>
                    <a:pt x="2977" y="9251"/>
                  </a:cubicBezTo>
                  <a:cubicBezTo>
                    <a:pt x="2977" y="9096"/>
                    <a:pt x="2846" y="8954"/>
                    <a:pt x="2680" y="8954"/>
                  </a:cubicBezTo>
                  <a:lnTo>
                    <a:pt x="1798" y="8954"/>
                  </a:lnTo>
                  <a:lnTo>
                    <a:pt x="1798" y="7799"/>
                  </a:lnTo>
                  <a:lnTo>
                    <a:pt x="2680" y="7799"/>
                  </a:lnTo>
                  <a:cubicBezTo>
                    <a:pt x="2846" y="7799"/>
                    <a:pt x="2977" y="7656"/>
                    <a:pt x="2977" y="7501"/>
                  </a:cubicBezTo>
                  <a:cubicBezTo>
                    <a:pt x="2977" y="7334"/>
                    <a:pt x="2846" y="7203"/>
                    <a:pt x="2680" y="7203"/>
                  </a:cubicBezTo>
                  <a:lnTo>
                    <a:pt x="1798" y="7203"/>
                  </a:lnTo>
                  <a:lnTo>
                    <a:pt x="1798" y="6037"/>
                  </a:lnTo>
                  <a:lnTo>
                    <a:pt x="2680" y="6037"/>
                  </a:lnTo>
                  <a:cubicBezTo>
                    <a:pt x="2846" y="6037"/>
                    <a:pt x="2977" y="5906"/>
                    <a:pt x="2977" y="5739"/>
                  </a:cubicBezTo>
                  <a:cubicBezTo>
                    <a:pt x="2977" y="5572"/>
                    <a:pt x="2846" y="5441"/>
                    <a:pt x="2680" y="5441"/>
                  </a:cubicBezTo>
                  <a:lnTo>
                    <a:pt x="1798" y="5441"/>
                  </a:lnTo>
                  <a:lnTo>
                    <a:pt x="1798" y="4274"/>
                  </a:lnTo>
                  <a:lnTo>
                    <a:pt x="2680" y="4274"/>
                  </a:lnTo>
                  <a:cubicBezTo>
                    <a:pt x="2846" y="4274"/>
                    <a:pt x="2977" y="4132"/>
                    <a:pt x="2977" y="3977"/>
                  </a:cubicBezTo>
                  <a:cubicBezTo>
                    <a:pt x="2977" y="3810"/>
                    <a:pt x="2846" y="3679"/>
                    <a:pt x="2680" y="3679"/>
                  </a:cubicBezTo>
                  <a:lnTo>
                    <a:pt x="1798" y="3679"/>
                  </a:lnTo>
                  <a:lnTo>
                    <a:pt x="1798" y="1750"/>
                  </a:lnTo>
                  <a:lnTo>
                    <a:pt x="3715" y="1750"/>
                  </a:lnTo>
                  <a:lnTo>
                    <a:pt x="3715" y="2631"/>
                  </a:lnTo>
                  <a:cubicBezTo>
                    <a:pt x="3715" y="2798"/>
                    <a:pt x="3858" y="2929"/>
                    <a:pt x="4013" y="2929"/>
                  </a:cubicBezTo>
                  <a:cubicBezTo>
                    <a:pt x="4180" y="2929"/>
                    <a:pt x="4311" y="2798"/>
                    <a:pt x="4311" y="2631"/>
                  </a:cubicBezTo>
                  <a:lnTo>
                    <a:pt x="4311" y="1750"/>
                  </a:lnTo>
                  <a:lnTo>
                    <a:pt x="5478" y="1750"/>
                  </a:lnTo>
                  <a:lnTo>
                    <a:pt x="5478" y="2631"/>
                  </a:lnTo>
                  <a:cubicBezTo>
                    <a:pt x="5478" y="2798"/>
                    <a:pt x="5608" y="2929"/>
                    <a:pt x="5775" y="2929"/>
                  </a:cubicBezTo>
                  <a:cubicBezTo>
                    <a:pt x="5930" y="2929"/>
                    <a:pt x="6073" y="2798"/>
                    <a:pt x="6073" y="2631"/>
                  </a:cubicBezTo>
                  <a:lnTo>
                    <a:pt x="6073" y="1750"/>
                  </a:lnTo>
                  <a:lnTo>
                    <a:pt x="7228" y="1750"/>
                  </a:lnTo>
                  <a:lnTo>
                    <a:pt x="7228" y="2631"/>
                  </a:lnTo>
                  <a:cubicBezTo>
                    <a:pt x="7228" y="2798"/>
                    <a:pt x="7371" y="2929"/>
                    <a:pt x="7525" y="2929"/>
                  </a:cubicBezTo>
                  <a:cubicBezTo>
                    <a:pt x="7692" y="2929"/>
                    <a:pt x="7823" y="2798"/>
                    <a:pt x="7823" y="2631"/>
                  </a:cubicBezTo>
                  <a:lnTo>
                    <a:pt x="7823" y="1750"/>
                  </a:lnTo>
                  <a:lnTo>
                    <a:pt x="8990" y="1750"/>
                  </a:lnTo>
                  <a:lnTo>
                    <a:pt x="8990" y="2631"/>
                  </a:lnTo>
                  <a:cubicBezTo>
                    <a:pt x="8990" y="2798"/>
                    <a:pt x="9121" y="2929"/>
                    <a:pt x="9288" y="2929"/>
                  </a:cubicBezTo>
                  <a:cubicBezTo>
                    <a:pt x="9454" y="2929"/>
                    <a:pt x="9585" y="2798"/>
                    <a:pt x="9585" y="2631"/>
                  </a:cubicBezTo>
                  <a:lnTo>
                    <a:pt x="9585" y="1750"/>
                  </a:lnTo>
                  <a:lnTo>
                    <a:pt x="10740" y="1750"/>
                  </a:lnTo>
                  <a:lnTo>
                    <a:pt x="10740" y="2631"/>
                  </a:lnTo>
                  <a:cubicBezTo>
                    <a:pt x="10740" y="2798"/>
                    <a:pt x="10883" y="2929"/>
                    <a:pt x="11038" y="2929"/>
                  </a:cubicBezTo>
                  <a:cubicBezTo>
                    <a:pt x="11204" y="2929"/>
                    <a:pt x="11335" y="2798"/>
                    <a:pt x="11335" y="2631"/>
                  </a:cubicBezTo>
                  <a:lnTo>
                    <a:pt x="11335" y="1750"/>
                  </a:lnTo>
                  <a:close/>
                  <a:moveTo>
                    <a:pt x="3965" y="0"/>
                  </a:moveTo>
                  <a:cubicBezTo>
                    <a:pt x="3811" y="0"/>
                    <a:pt x="3668" y="131"/>
                    <a:pt x="3668" y="298"/>
                  </a:cubicBezTo>
                  <a:lnTo>
                    <a:pt x="3668" y="1179"/>
                  </a:lnTo>
                  <a:lnTo>
                    <a:pt x="1465" y="1179"/>
                  </a:lnTo>
                  <a:cubicBezTo>
                    <a:pt x="1310" y="1179"/>
                    <a:pt x="1167" y="1310"/>
                    <a:pt x="1167" y="1477"/>
                  </a:cubicBezTo>
                  <a:lnTo>
                    <a:pt x="1167" y="3679"/>
                  </a:lnTo>
                  <a:lnTo>
                    <a:pt x="298" y="3679"/>
                  </a:lnTo>
                  <a:cubicBezTo>
                    <a:pt x="132" y="3679"/>
                    <a:pt x="1" y="3810"/>
                    <a:pt x="1" y="3977"/>
                  </a:cubicBezTo>
                  <a:cubicBezTo>
                    <a:pt x="1" y="4132"/>
                    <a:pt x="132" y="4274"/>
                    <a:pt x="298" y="4274"/>
                  </a:cubicBezTo>
                  <a:lnTo>
                    <a:pt x="1167" y="4274"/>
                  </a:lnTo>
                  <a:lnTo>
                    <a:pt x="1167" y="5429"/>
                  </a:lnTo>
                  <a:lnTo>
                    <a:pt x="298" y="5429"/>
                  </a:lnTo>
                  <a:cubicBezTo>
                    <a:pt x="132" y="5429"/>
                    <a:pt x="1" y="5560"/>
                    <a:pt x="1" y="5727"/>
                  </a:cubicBezTo>
                  <a:cubicBezTo>
                    <a:pt x="1" y="5894"/>
                    <a:pt x="132" y="6025"/>
                    <a:pt x="298" y="6025"/>
                  </a:cubicBezTo>
                  <a:lnTo>
                    <a:pt x="1167" y="6025"/>
                  </a:lnTo>
                  <a:lnTo>
                    <a:pt x="1167" y="7191"/>
                  </a:lnTo>
                  <a:lnTo>
                    <a:pt x="298" y="7191"/>
                  </a:lnTo>
                  <a:cubicBezTo>
                    <a:pt x="132" y="7191"/>
                    <a:pt x="1" y="7322"/>
                    <a:pt x="1" y="7489"/>
                  </a:cubicBezTo>
                  <a:cubicBezTo>
                    <a:pt x="1" y="7644"/>
                    <a:pt x="132" y="7787"/>
                    <a:pt x="298" y="7787"/>
                  </a:cubicBezTo>
                  <a:lnTo>
                    <a:pt x="1167" y="7787"/>
                  </a:lnTo>
                  <a:lnTo>
                    <a:pt x="1167" y="8942"/>
                  </a:lnTo>
                  <a:lnTo>
                    <a:pt x="298" y="8942"/>
                  </a:lnTo>
                  <a:cubicBezTo>
                    <a:pt x="132" y="8942"/>
                    <a:pt x="1" y="9073"/>
                    <a:pt x="1" y="9239"/>
                  </a:cubicBezTo>
                  <a:cubicBezTo>
                    <a:pt x="1" y="9406"/>
                    <a:pt x="132" y="9537"/>
                    <a:pt x="298" y="9537"/>
                  </a:cubicBezTo>
                  <a:lnTo>
                    <a:pt x="1167" y="9537"/>
                  </a:lnTo>
                  <a:lnTo>
                    <a:pt x="1167" y="10704"/>
                  </a:lnTo>
                  <a:lnTo>
                    <a:pt x="298" y="10704"/>
                  </a:lnTo>
                  <a:cubicBezTo>
                    <a:pt x="132" y="10704"/>
                    <a:pt x="1" y="10835"/>
                    <a:pt x="1" y="11001"/>
                  </a:cubicBezTo>
                  <a:cubicBezTo>
                    <a:pt x="1" y="11156"/>
                    <a:pt x="132" y="11299"/>
                    <a:pt x="298" y="11299"/>
                  </a:cubicBezTo>
                  <a:lnTo>
                    <a:pt x="1167" y="11299"/>
                  </a:lnTo>
                  <a:lnTo>
                    <a:pt x="1167" y="13502"/>
                  </a:lnTo>
                  <a:cubicBezTo>
                    <a:pt x="1167" y="13657"/>
                    <a:pt x="1310" y="13799"/>
                    <a:pt x="1465" y="13799"/>
                  </a:cubicBezTo>
                  <a:lnTo>
                    <a:pt x="3668" y="13799"/>
                  </a:lnTo>
                  <a:lnTo>
                    <a:pt x="3668" y="14669"/>
                  </a:lnTo>
                  <a:cubicBezTo>
                    <a:pt x="3668" y="14835"/>
                    <a:pt x="3811" y="14966"/>
                    <a:pt x="3965" y="14966"/>
                  </a:cubicBezTo>
                  <a:cubicBezTo>
                    <a:pt x="4132" y="14966"/>
                    <a:pt x="4263" y="14835"/>
                    <a:pt x="4263" y="14669"/>
                  </a:cubicBezTo>
                  <a:lnTo>
                    <a:pt x="4263" y="13799"/>
                  </a:lnTo>
                  <a:lnTo>
                    <a:pt x="5430" y="13799"/>
                  </a:lnTo>
                  <a:lnTo>
                    <a:pt x="5430" y="14669"/>
                  </a:lnTo>
                  <a:cubicBezTo>
                    <a:pt x="5430" y="14835"/>
                    <a:pt x="5561" y="14966"/>
                    <a:pt x="5728" y="14966"/>
                  </a:cubicBezTo>
                  <a:cubicBezTo>
                    <a:pt x="5894" y="14966"/>
                    <a:pt x="6025" y="14835"/>
                    <a:pt x="6025" y="14669"/>
                  </a:cubicBezTo>
                  <a:lnTo>
                    <a:pt x="6025" y="13799"/>
                  </a:lnTo>
                  <a:lnTo>
                    <a:pt x="7180" y="13799"/>
                  </a:lnTo>
                  <a:lnTo>
                    <a:pt x="7180" y="14669"/>
                  </a:lnTo>
                  <a:cubicBezTo>
                    <a:pt x="7180" y="14835"/>
                    <a:pt x="7323" y="14966"/>
                    <a:pt x="7478" y="14966"/>
                  </a:cubicBezTo>
                  <a:cubicBezTo>
                    <a:pt x="7644" y="14966"/>
                    <a:pt x="7775" y="14835"/>
                    <a:pt x="7775" y="14669"/>
                  </a:cubicBezTo>
                  <a:lnTo>
                    <a:pt x="7775" y="13799"/>
                  </a:lnTo>
                  <a:lnTo>
                    <a:pt x="8942" y="13799"/>
                  </a:lnTo>
                  <a:lnTo>
                    <a:pt x="8942" y="14669"/>
                  </a:lnTo>
                  <a:cubicBezTo>
                    <a:pt x="8942" y="14835"/>
                    <a:pt x="9073" y="14966"/>
                    <a:pt x="9240" y="14966"/>
                  </a:cubicBezTo>
                  <a:cubicBezTo>
                    <a:pt x="9407" y="14966"/>
                    <a:pt x="9538" y="14835"/>
                    <a:pt x="9538" y="14669"/>
                  </a:cubicBezTo>
                  <a:lnTo>
                    <a:pt x="9538" y="13799"/>
                  </a:lnTo>
                  <a:lnTo>
                    <a:pt x="10704" y="13799"/>
                  </a:lnTo>
                  <a:lnTo>
                    <a:pt x="10704" y="14669"/>
                  </a:lnTo>
                  <a:cubicBezTo>
                    <a:pt x="10704" y="14835"/>
                    <a:pt x="10835" y="14966"/>
                    <a:pt x="11002" y="14966"/>
                  </a:cubicBezTo>
                  <a:cubicBezTo>
                    <a:pt x="11157" y="14966"/>
                    <a:pt x="11300" y="14835"/>
                    <a:pt x="11300" y="14669"/>
                  </a:cubicBezTo>
                  <a:lnTo>
                    <a:pt x="11300" y="13799"/>
                  </a:lnTo>
                  <a:lnTo>
                    <a:pt x="13502" y="13799"/>
                  </a:lnTo>
                  <a:cubicBezTo>
                    <a:pt x="13657" y="13799"/>
                    <a:pt x="13800" y="13657"/>
                    <a:pt x="13800" y="13502"/>
                  </a:cubicBezTo>
                  <a:lnTo>
                    <a:pt x="13800" y="11299"/>
                  </a:lnTo>
                  <a:lnTo>
                    <a:pt x="14669" y="11299"/>
                  </a:lnTo>
                  <a:cubicBezTo>
                    <a:pt x="14836" y="11299"/>
                    <a:pt x="14967" y="11156"/>
                    <a:pt x="14967" y="11001"/>
                  </a:cubicBezTo>
                  <a:cubicBezTo>
                    <a:pt x="14967" y="10835"/>
                    <a:pt x="14836" y="10704"/>
                    <a:pt x="14669" y="10704"/>
                  </a:cubicBezTo>
                  <a:lnTo>
                    <a:pt x="13800" y="10704"/>
                  </a:lnTo>
                  <a:lnTo>
                    <a:pt x="13800" y="9537"/>
                  </a:lnTo>
                  <a:lnTo>
                    <a:pt x="14669" y="9537"/>
                  </a:lnTo>
                  <a:cubicBezTo>
                    <a:pt x="14836" y="9537"/>
                    <a:pt x="14967" y="9406"/>
                    <a:pt x="14967" y="9239"/>
                  </a:cubicBezTo>
                  <a:cubicBezTo>
                    <a:pt x="14967" y="9073"/>
                    <a:pt x="14836" y="8942"/>
                    <a:pt x="14669" y="8942"/>
                  </a:cubicBezTo>
                  <a:lnTo>
                    <a:pt x="13800" y="8942"/>
                  </a:lnTo>
                  <a:lnTo>
                    <a:pt x="13800" y="7787"/>
                  </a:lnTo>
                  <a:lnTo>
                    <a:pt x="14669" y="7787"/>
                  </a:lnTo>
                  <a:cubicBezTo>
                    <a:pt x="14836" y="7787"/>
                    <a:pt x="14967" y="7644"/>
                    <a:pt x="14967" y="7489"/>
                  </a:cubicBezTo>
                  <a:cubicBezTo>
                    <a:pt x="14967" y="7322"/>
                    <a:pt x="14836" y="7191"/>
                    <a:pt x="14669" y="7191"/>
                  </a:cubicBezTo>
                  <a:lnTo>
                    <a:pt x="13800" y="7191"/>
                  </a:lnTo>
                  <a:lnTo>
                    <a:pt x="13800" y="6025"/>
                  </a:lnTo>
                  <a:lnTo>
                    <a:pt x="14657" y="6025"/>
                  </a:lnTo>
                  <a:lnTo>
                    <a:pt x="14657" y="6013"/>
                  </a:lnTo>
                  <a:cubicBezTo>
                    <a:pt x="14824" y="6013"/>
                    <a:pt x="14955" y="5870"/>
                    <a:pt x="14955" y="5715"/>
                  </a:cubicBezTo>
                  <a:cubicBezTo>
                    <a:pt x="14955" y="5548"/>
                    <a:pt x="14824" y="5417"/>
                    <a:pt x="14657" y="5417"/>
                  </a:cubicBezTo>
                  <a:lnTo>
                    <a:pt x="13776" y="5417"/>
                  </a:lnTo>
                  <a:lnTo>
                    <a:pt x="13776" y="4274"/>
                  </a:lnTo>
                  <a:lnTo>
                    <a:pt x="14657" y="4274"/>
                  </a:lnTo>
                  <a:cubicBezTo>
                    <a:pt x="14824" y="4274"/>
                    <a:pt x="14955" y="4132"/>
                    <a:pt x="14955" y="3977"/>
                  </a:cubicBezTo>
                  <a:cubicBezTo>
                    <a:pt x="14955" y="3810"/>
                    <a:pt x="14824" y="3679"/>
                    <a:pt x="14657" y="3679"/>
                  </a:cubicBezTo>
                  <a:lnTo>
                    <a:pt x="13776" y="3679"/>
                  </a:lnTo>
                  <a:lnTo>
                    <a:pt x="13776" y="1477"/>
                  </a:lnTo>
                  <a:cubicBezTo>
                    <a:pt x="13776" y="1310"/>
                    <a:pt x="13645" y="1179"/>
                    <a:pt x="13479" y="1179"/>
                  </a:cubicBezTo>
                  <a:lnTo>
                    <a:pt x="11276" y="1179"/>
                  </a:lnTo>
                  <a:lnTo>
                    <a:pt x="11276" y="298"/>
                  </a:lnTo>
                  <a:cubicBezTo>
                    <a:pt x="11276" y="131"/>
                    <a:pt x="11145" y="0"/>
                    <a:pt x="10978" y="0"/>
                  </a:cubicBezTo>
                  <a:cubicBezTo>
                    <a:pt x="10823" y="0"/>
                    <a:pt x="10681" y="131"/>
                    <a:pt x="10681" y="298"/>
                  </a:cubicBezTo>
                  <a:lnTo>
                    <a:pt x="10681" y="1179"/>
                  </a:lnTo>
                  <a:lnTo>
                    <a:pt x="9538" y="1179"/>
                  </a:lnTo>
                  <a:lnTo>
                    <a:pt x="9538" y="298"/>
                  </a:lnTo>
                  <a:cubicBezTo>
                    <a:pt x="9538" y="131"/>
                    <a:pt x="9407" y="0"/>
                    <a:pt x="9240" y="0"/>
                  </a:cubicBezTo>
                  <a:cubicBezTo>
                    <a:pt x="9073" y="0"/>
                    <a:pt x="8942" y="131"/>
                    <a:pt x="8942" y="298"/>
                  </a:cubicBezTo>
                  <a:lnTo>
                    <a:pt x="8942" y="1179"/>
                  </a:lnTo>
                  <a:lnTo>
                    <a:pt x="7775" y="1179"/>
                  </a:lnTo>
                  <a:lnTo>
                    <a:pt x="7775" y="298"/>
                  </a:lnTo>
                  <a:cubicBezTo>
                    <a:pt x="7775" y="131"/>
                    <a:pt x="7644" y="0"/>
                    <a:pt x="7478" y="0"/>
                  </a:cubicBezTo>
                  <a:cubicBezTo>
                    <a:pt x="7323" y="0"/>
                    <a:pt x="7180" y="131"/>
                    <a:pt x="7180" y="298"/>
                  </a:cubicBezTo>
                  <a:lnTo>
                    <a:pt x="7180" y="1179"/>
                  </a:lnTo>
                  <a:lnTo>
                    <a:pt x="6025" y="1179"/>
                  </a:lnTo>
                  <a:lnTo>
                    <a:pt x="6025" y="298"/>
                  </a:lnTo>
                  <a:cubicBezTo>
                    <a:pt x="6025" y="131"/>
                    <a:pt x="5894" y="0"/>
                    <a:pt x="5728" y="0"/>
                  </a:cubicBezTo>
                  <a:cubicBezTo>
                    <a:pt x="5561" y="0"/>
                    <a:pt x="5430" y="131"/>
                    <a:pt x="5430" y="298"/>
                  </a:cubicBezTo>
                  <a:lnTo>
                    <a:pt x="5430" y="1179"/>
                  </a:lnTo>
                  <a:lnTo>
                    <a:pt x="4263" y="1179"/>
                  </a:lnTo>
                  <a:lnTo>
                    <a:pt x="4263" y="298"/>
                  </a:lnTo>
                  <a:cubicBezTo>
                    <a:pt x="4263" y="131"/>
                    <a:pt x="4132" y="0"/>
                    <a:pt x="3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1038575" y="158395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995100" y="158395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20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951650" y="158395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72" y="120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907900" y="153990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43" y="1"/>
                    <a:pt x="0" y="143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84" y="143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907900" y="149645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53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907900" y="1452975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3" y="1"/>
                    <a:pt x="0" y="132"/>
                    <a:pt x="0" y="299"/>
                  </a:cubicBezTo>
                  <a:cubicBezTo>
                    <a:pt x="0" y="453"/>
                    <a:pt x="143" y="596"/>
                    <a:pt x="298" y="596"/>
                  </a:cubicBezTo>
                  <a:cubicBezTo>
                    <a:pt x="465" y="596"/>
                    <a:pt x="596" y="453"/>
                    <a:pt x="596" y="299"/>
                  </a:cubicBezTo>
                  <a:cubicBezTo>
                    <a:pt x="584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951650" y="1408925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2" y="1"/>
                    <a:pt x="1" y="144"/>
                    <a:pt x="1" y="299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53" y="596"/>
                    <a:pt x="596" y="465"/>
                    <a:pt x="596" y="299"/>
                  </a:cubicBezTo>
                  <a:cubicBezTo>
                    <a:pt x="596" y="144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995100" y="1408925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44"/>
                    <a:pt x="1" y="299"/>
                  </a:cubicBezTo>
                  <a:cubicBezTo>
                    <a:pt x="13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44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1038575" y="1408925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44"/>
                    <a:pt x="0" y="299"/>
                  </a:cubicBezTo>
                  <a:cubicBezTo>
                    <a:pt x="12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44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1082025" y="1452975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3" y="1"/>
                    <a:pt x="1" y="132"/>
                    <a:pt x="1" y="299"/>
                  </a:cubicBezTo>
                  <a:cubicBezTo>
                    <a:pt x="1" y="453"/>
                    <a:pt x="143" y="596"/>
                    <a:pt x="298" y="596"/>
                  </a:cubicBezTo>
                  <a:cubicBezTo>
                    <a:pt x="465" y="596"/>
                    <a:pt x="596" y="453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1082025" y="153990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43" y="1"/>
                    <a:pt x="1" y="143"/>
                    <a:pt x="1" y="298"/>
                  </a:cubicBezTo>
                  <a:cubicBezTo>
                    <a:pt x="1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43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1082025" y="149645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1" y="131"/>
                    <a:pt x="1" y="298"/>
                  </a:cubicBezTo>
                  <a:cubicBezTo>
                    <a:pt x="1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907900" y="140952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43" y="1"/>
                    <a:pt x="0" y="132"/>
                    <a:pt x="0" y="298"/>
                  </a:cubicBezTo>
                  <a:cubicBezTo>
                    <a:pt x="0" y="453"/>
                    <a:pt x="143" y="596"/>
                    <a:pt x="298" y="596"/>
                  </a:cubicBezTo>
                  <a:cubicBezTo>
                    <a:pt x="465" y="596"/>
                    <a:pt x="596" y="453"/>
                    <a:pt x="596" y="298"/>
                  </a:cubicBezTo>
                  <a:cubicBezTo>
                    <a:pt x="584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082025" y="140952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43" y="1"/>
                    <a:pt x="1" y="132"/>
                    <a:pt x="1" y="298"/>
                  </a:cubicBezTo>
                  <a:cubicBezTo>
                    <a:pt x="1" y="453"/>
                    <a:pt x="143" y="596"/>
                    <a:pt x="298" y="596"/>
                  </a:cubicBezTo>
                  <a:cubicBezTo>
                    <a:pt x="465" y="596"/>
                    <a:pt x="596" y="453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907900" y="158395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3" y="1"/>
                    <a:pt x="0" y="132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84" y="120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82025" y="158395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3" y="1"/>
                    <a:pt x="1" y="132"/>
                    <a:pt x="1" y="298"/>
                  </a:cubicBezTo>
                  <a:cubicBezTo>
                    <a:pt x="1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97" y="1609130"/>
            <a:ext cx="3533775" cy="268605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s-Latn-BA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0">
                <a:latin typeface="Lexend Deca Light"/>
                <a:ea typeface="Lexend Deca Light"/>
                <a:cs typeface="Lexend Deca Light"/>
                <a:sym typeface="Lexend Deca Light"/>
              </a:rPr>
              <a:t>CONTENTS</a:t>
            </a:r>
            <a:endParaRPr b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715" name="Google Shape;715;p37"/>
          <p:cNvSpPr txBox="1">
            <a:spLocks noGrp="1"/>
          </p:cNvSpPr>
          <p:nvPr>
            <p:ph type="title" idx="7"/>
          </p:nvPr>
        </p:nvSpPr>
        <p:spPr>
          <a:xfrm>
            <a:off x="796200" y="13320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6" name="Google Shape;716;p37"/>
          <p:cNvSpPr txBox="1">
            <a:spLocks noGrp="1"/>
          </p:cNvSpPr>
          <p:nvPr>
            <p:ph type="title" idx="8"/>
          </p:nvPr>
        </p:nvSpPr>
        <p:spPr>
          <a:xfrm>
            <a:off x="796200" y="306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7" name="Google Shape;717;p37"/>
          <p:cNvSpPr txBox="1">
            <a:spLocks noGrp="1"/>
          </p:cNvSpPr>
          <p:nvPr>
            <p:ph type="title" idx="9"/>
          </p:nvPr>
        </p:nvSpPr>
        <p:spPr>
          <a:xfrm>
            <a:off x="3484820" y="13320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8" name="Google Shape;718;p37"/>
          <p:cNvSpPr txBox="1">
            <a:spLocks noGrp="1"/>
          </p:cNvSpPr>
          <p:nvPr>
            <p:ph type="title" idx="13"/>
          </p:nvPr>
        </p:nvSpPr>
        <p:spPr>
          <a:xfrm>
            <a:off x="3484820" y="306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9" name="Google Shape;719;p37"/>
          <p:cNvSpPr txBox="1">
            <a:spLocks noGrp="1"/>
          </p:cNvSpPr>
          <p:nvPr>
            <p:ph type="title" idx="14"/>
          </p:nvPr>
        </p:nvSpPr>
        <p:spPr>
          <a:xfrm>
            <a:off x="6194749" y="13320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0" name="Google Shape;720;p37"/>
          <p:cNvSpPr txBox="1">
            <a:spLocks noGrp="1"/>
          </p:cNvSpPr>
          <p:nvPr>
            <p:ph type="title" idx="15"/>
          </p:nvPr>
        </p:nvSpPr>
        <p:spPr>
          <a:xfrm>
            <a:off x="6194749" y="306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1" name="Google Shape;721;p37"/>
          <p:cNvSpPr txBox="1">
            <a:spLocks noGrp="1"/>
          </p:cNvSpPr>
          <p:nvPr>
            <p:ph type="subTitle" idx="16"/>
          </p:nvPr>
        </p:nvSpPr>
        <p:spPr>
          <a:xfrm>
            <a:off x="720000" y="1877312"/>
            <a:ext cx="236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About my dataset</a:t>
            </a:r>
            <a:endParaRPr sz="1800" dirty="0"/>
          </a:p>
        </p:txBody>
      </p:sp>
      <p:sp>
        <p:nvSpPr>
          <p:cNvPr id="722" name="Google Shape;722;p37"/>
          <p:cNvSpPr txBox="1">
            <a:spLocks noGrp="1"/>
          </p:cNvSpPr>
          <p:nvPr>
            <p:ph type="subTitle" idx="17"/>
          </p:nvPr>
        </p:nvSpPr>
        <p:spPr>
          <a:xfrm>
            <a:off x="3408620" y="1877312"/>
            <a:ext cx="268862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Exploring the dataset</a:t>
            </a:r>
            <a:endParaRPr sz="1800" dirty="0"/>
          </a:p>
        </p:txBody>
      </p:sp>
      <p:sp>
        <p:nvSpPr>
          <p:cNvPr id="723" name="Google Shape;723;p37"/>
          <p:cNvSpPr txBox="1">
            <a:spLocks noGrp="1"/>
          </p:cNvSpPr>
          <p:nvPr>
            <p:ph type="subTitle" idx="18"/>
          </p:nvPr>
        </p:nvSpPr>
        <p:spPr>
          <a:xfrm>
            <a:off x="6118547" y="1877312"/>
            <a:ext cx="236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Visualization</a:t>
            </a:r>
            <a:endParaRPr sz="1800" dirty="0"/>
          </a:p>
        </p:txBody>
      </p:sp>
      <p:sp>
        <p:nvSpPr>
          <p:cNvPr id="724" name="Google Shape;724;p37"/>
          <p:cNvSpPr txBox="1">
            <a:spLocks noGrp="1"/>
          </p:cNvSpPr>
          <p:nvPr>
            <p:ph type="subTitle" idx="19"/>
          </p:nvPr>
        </p:nvSpPr>
        <p:spPr>
          <a:xfrm>
            <a:off x="720000" y="3609975"/>
            <a:ext cx="236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/>
              <a:t>Outliers</a:t>
            </a:r>
          </a:p>
        </p:txBody>
      </p:sp>
      <p:sp>
        <p:nvSpPr>
          <p:cNvPr id="725" name="Google Shape;725;p37"/>
          <p:cNvSpPr txBox="1">
            <a:spLocks noGrp="1"/>
          </p:cNvSpPr>
          <p:nvPr>
            <p:ph type="subTitle" idx="20"/>
          </p:nvPr>
        </p:nvSpPr>
        <p:spPr>
          <a:xfrm>
            <a:off x="3408620" y="3609975"/>
            <a:ext cx="2361600" cy="801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Basic statistics measures</a:t>
            </a:r>
            <a:endParaRPr sz="1800" dirty="0"/>
          </a:p>
        </p:txBody>
      </p:sp>
      <p:sp>
        <p:nvSpPr>
          <p:cNvPr id="726" name="Google Shape;726;p37"/>
          <p:cNvSpPr txBox="1">
            <a:spLocks noGrp="1"/>
          </p:cNvSpPr>
          <p:nvPr>
            <p:ph type="subTitle" idx="21"/>
          </p:nvPr>
        </p:nvSpPr>
        <p:spPr>
          <a:xfrm>
            <a:off x="6118547" y="3609975"/>
            <a:ext cx="236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/>
              <a:t>Linear regression</a:t>
            </a:r>
          </a:p>
        </p:txBody>
      </p:sp>
      <p:sp>
        <p:nvSpPr>
          <p:cNvPr id="727" name="Google Shape;727;p37"/>
          <p:cNvSpPr/>
          <p:nvPr/>
        </p:nvSpPr>
        <p:spPr>
          <a:xfrm>
            <a:off x="283096" y="4792079"/>
            <a:ext cx="172921" cy="179457"/>
          </a:xfrm>
          <a:custGeom>
            <a:avLst/>
            <a:gdLst/>
            <a:ahLst/>
            <a:cxnLst/>
            <a:rect l="l" t="t" r="r" b="b"/>
            <a:pathLst>
              <a:path w="4418" h="4585" extrusionOk="0">
                <a:moveTo>
                  <a:pt x="1" y="0"/>
                </a:moveTo>
                <a:lnTo>
                  <a:pt x="1632" y="4584"/>
                </a:lnTo>
                <a:lnTo>
                  <a:pt x="2453" y="2727"/>
                </a:lnTo>
                <a:lnTo>
                  <a:pt x="4418" y="2167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1701575" y="2463325"/>
            <a:ext cx="5740800" cy="8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About my dataset</a:t>
            </a:r>
            <a:endParaRPr sz="4800" b="0" dirty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818" name="Google Shape;818;p39"/>
          <p:cNvSpPr txBox="1">
            <a:spLocks noGrp="1"/>
          </p:cNvSpPr>
          <p:nvPr>
            <p:ph type="title" idx="2"/>
          </p:nvPr>
        </p:nvSpPr>
        <p:spPr>
          <a:xfrm>
            <a:off x="3945150" y="1098100"/>
            <a:ext cx="12537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9" name="Google Shape;819;p39"/>
          <p:cNvSpPr txBox="1">
            <a:spLocks noGrp="1"/>
          </p:cNvSpPr>
          <p:nvPr>
            <p:ph type="subTitle" idx="1"/>
          </p:nvPr>
        </p:nvSpPr>
        <p:spPr>
          <a:xfrm>
            <a:off x="1701575" y="3213200"/>
            <a:ext cx="574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There are 21613 observations and 21 variables in the dataset. </a:t>
            </a:r>
            <a:endParaRPr dirty="0"/>
          </a:p>
        </p:txBody>
      </p:sp>
      <p:grpSp>
        <p:nvGrpSpPr>
          <p:cNvPr id="820" name="Google Shape;820;p39"/>
          <p:cNvGrpSpPr/>
          <p:nvPr/>
        </p:nvGrpSpPr>
        <p:grpSpPr>
          <a:xfrm>
            <a:off x="7826421" y="4156055"/>
            <a:ext cx="1104243" cy="852948"/>
            <a:chOff x="6614871" y="4003785"/>
            <a:chExt cx="690195" cy="533126"/>
          </a:xfrm>
        </p:grpSpPr>
        <p:sp>
          <p:nvSpPr>
            <p:cNvPr id="821" name="Google Shape;821;p39"/>
            <p:cNvSpPr/>
            <p:nvPr/>
          </p:nvSpPr>
          <p:spPr>
            <a:xfrm>
              <a:off x="6740706" y="4285710"/>
              <a:ext cx="252140" cy="251201"/>
            </a:xfrm>
            <a:custGeom>
              <a:avLst/>
              <a:gdLst/>
              <a:ahLst/>
              <a:cxnLst/>
              <a:rect l="l" t="t" r="r" b="b"/>
              <a:pathLst>
                <a:path w="6442" h="6418" fill="none" extrusionOk="0">
                  <a:moveTo>
                    <a:pt x="5203" y="6418"/>
                  </a:moveTo>
                  <a:lnTo>
                    <a:pt x="1227" y="6418"/>
                  </a:lnTo>
                  <a:cubicBezTo>
                    <a:pt x="548" y="6418"/>
                    <a:pt x="0" y="5870"/>
                    <a:pt x="0" y="5191"/>
                  </a:cubicBezTo>
                  <a:lnTo>
                    <a:pt x="0" y="1227"/>
                  </a:lnTo>
                  <a:cubicBezTo>
                    <a:pt x="0" y="536"/>
                    <a:pt x="560" y="0"/>
                    <a:pt x="1227" y="0"/>
                  </a:cubicBezTo>
                  <a:lnTo>
                    <a:pt x="5203" y="0"/>
                  </a:lnTo>
                  <a:cubicBezTo>
                    <a:pt x="5882" y="0"/>
                    <a:pt x="6418" y="548"/>
                    <a:pt x="6418" y="1227"/>
                  </a:cubicBezTo>
                  <a:lnTo>
                    <a:pt x="6418" y="5191"/>
                  </a:lnTo>
                  <a:cubicBezTo>
                    <a:pt x="6442" y="5870"/>
                    <a:pt x="5882" y="6418"/>
                    <a:pt x="5203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843684" y="4365399"/>
              <a:ext cx="66225" cy="74131"/>
            </a:xfrm>
            <a:custGeom>
              <a:avLst/>
              <a:gdLst/>
              <a:ahLst/>
              <a:cxnLst/>
              <a:rect l="l" t="t" r="r" b="b"/>
              <a:pathLst>
                <a:path w="1692" h="1894" extrusionOk="0">
                  <a:moveTo>
                    <a:pt x="846" y="203"/>
                  </a:moveTo>
                  <a:cubicBezTo>
                    <a:pt x="1025" y="203"/>
                    <a:pt x="1168" y="274"/>
                    <a:pt x="1275" y="405"/>
                  </a:cubicBezTo>
                  <a:cubicBezTo>
                    <a:pt x="1382" y="536"/>
                    <a:pt x="1429" y="715"/>
                    <a:pt x="1429" y="953"/>
                  </a:cubicBezTo>
                  <a:cubicBezTo>
                    <a:pt x="1429" y="1179"/>
                    <a:pt x="1382" y="1358"/>
                    <a:pt x="1275" y="1489"/>
                  </a:cubicBezTo>
                  <a:cubicBezTo>
                    <a:pt x="1168" y="1620"/>
                    <a:pt x="1025" y="1691"/>
                    <a:pt x="846" y="1691"/>
                  </a:cubicBezTo>
                  <a:cubicBezTo>
                    <a:pt x="667" y="1691"/>
                    <a:pt x="525" y="1620"/>
                    <a:pt x="417" y="1489"/>
                  </a:cubicBezTo>
                  <a:cubicBezTo>
                    <a:pt x="322" y="1358"/>
                    <a:pt x="263" y="1179"/>
                    <a:pt x="263" y="953"/>
                  </a:cubicBezTo>
                  <a:cubicBezTo>
                    <a:pt x="263" y="715"/>
                    <a:pt x="322" y="536"/>
                    <a:pt x="417" y="405"/>
                  </a:cubicBezTo>
                  <a:cubicBezTo>
                    <a:pt x="525" y="274"/>
                    <a:pt x="667" y="203"/>
                    <a:pt x="846" y="203"/>
                  </a:cubicBezTo>
                  <a:close/>
                  <a:moveTo>
                    <a:pt x="846" y="0"/>
                  </a:moveTo>
                  <a:cubicBezTo>
                    <a:pt x="596" y="0"/>
                    <a:pt x="394" y="96"/>
                    <a:pt x="239" y="262"/>
                  </a:cubicBezTo>
                  <a:cubicBezTo>
                    <a:pt x="84" y="429"/>
                    <a:pt x="1" y="655"/>
                    <a:pt x="1" y="953"/>
                  </a:cubicBezTo>
                  <a:cubicBezTo>
                    <a:pt x="1" y="1239"/>
                    <a:pt x="84" y="1465"/>
                    <a:pt x="239" y="1631"/>
                  </a:cubicBezTo>
                  <a:cubicBezTo>
                    <a:pt x="394" y="1810"/>
                    <a:pt x="596" y="1893"/>
                    <a:pt x="846" y="1893"/>
                  </a:cubicBezTo>
                  <a:cubicBezTo>
                    <a:pt x="1108" y="1893"/>
                    <a:pt x="1310" y="1810"/>
                    <a:pt x="1453" y="1631"/>
                  </a:cubicBezTo>
                  <a:cubicBezTo>
                    <a:pt x="1608" y="1465"/>
                    <a:pt x="1691" y="1239"/>
                    <a:pt x="1691" y="953"/>
                  </a:cubicBezTo>
                  <a:cubicBezTo>
                    <a:pt x="1691" y="655"/>
                    <a:pt x="1608" y="429"/>
                    <a:pt x="1453" y="262"/>
                  </a:cubicBezTo>
                  <a:cubicBezTo>
                    <a:pt x="1310" y="96"/>
                    <a:pt x="1108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7053396" y="4285710"/>
              <a:ext cx="251670" cy="251201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204" y="6418"/>
                  </a:moveTo>
                  <a:lnTo>
                    <a:pt x="1215" y="6418"/>
                  </a:lnTo>
                  <a:cubicBezTo>
                    <a:pt x="536" y="6418"/>
                    <a:pt x="1" y="5870"/>
                    <a:pt x="1" y="5191"/>
                  </a:cubicBezTo>
                  <a:lnTo>
                    <a:pt x="1" y="1227"/>
                  </a:lnTo>
                  <a:cubicBezTo>
                    <a:pt x="1" y="536"/>
                    <a:pt x="548" y="0"/>
                    <a:pt x="1215" y="0"/>
                  </a:cubicBezTo>
                  <a:lnTo>
                    <a:pt x="5192" y="0"/>
                  </a:lnTo>
                  <a:cubicBezTo>
                    <a:pt x="5870" y="0"/>
                    <a:pt x="6406" y="548"/>
                    <a:pt x="6406" y="1227"/>
                  </a:cubicBezTo>
                  <a:lnTo>
                    <a:pt x="6406" y="5191"/>
                  </a:lnTo>
                  <a:cubicBezTo>
                    <a:pt x="6430" y="5870"/>
                    <a:pt x="5870" y="6418"/>
                    <a:pt x="5204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7163379" y="4366808"/>
              <a:ext cx="46185" cy="71313"/>
            </a:xfrm>
            <a:custGeom>
              <a:avLst/>
              <a:gdLst/>
              <a:ahLst/>
              <a:cxnLst/>
              <a:rect l="l" t="t" r="r" b="b"/>
              <a:pathLst>
                <a:path w="1180" h="1822" extrusionOk="0">
                  <a:moveTo>
                    <a:pt x="560" y="202"/>
                  </a:moveTo>
                  <a:cubicBezTo>
                    <a:pt x="667" y="202"/>
                    <a:pt x="762" y="238"/>
                    <a:pt x="822" y="298"/>
                  </a:cubicBezTo>
                  <a:cubicBezTo>
                    <a:pt x="881" y="357"/>
                    <a:pt x="917" y="441"/>
                    <a:pt x="917" y="548"/>
                  </a:cubicBezTo>
                  <a:cubicBezTo>
                    <a:pt x="917" y="655"/>
                    <a:pt x="881" y="738"/>
                    <a:pt x="822" y="798"/>
                  </a:cubicBezTo>
                  <a:cubicBezTo>
                    <a:pt x="762" y="857"/>
                    <a:pt x="667" y="881"/>
                    <a:pt x="560" y="881"/>
                  </a:cubicBezTo>
                  <a:lnTo>
                    <a:pt x="250" y="881"/>
                  </a:lnTo>
                  <a:lnTo>
                    <a:pt x="250" y="202"/>
                  </a:lnTo>
                  <a:close/>
                  <a:moveTo>
                    <a:pt x="0" y="0"/>
                  </a:moveTo>
                  <a:lnTo>
                    <a:pt x="0" y="1822"/>
                  </a:lnTo>
                  <a:lnTo>
                    <a:pt x="250" y="1822"/>
                  </a:lnTo>
                  <a:lnTo>
                    <a:pt x="250" y="1083"/>
                  </a:lnTo>
                  <a:lnTo>
                    <a:pt x="560" y="1083"/>
                  </a:lnTo>
                  <a:cubicBezTo>
                    <a:pt x="762" y="1083"/>
                    <a:pt x="917" y="1048"/>
                    <a:pt x="1012" y="953"/>
                  </a:cubicBezTo>
                  <a:cubicBezTo>
                    <a:pt x="1120" y="857"/>
                    <a:pt x="1179" y="726"/>
                    <a:pt x="1179" y="548"/>
                  </a:cubicBezTo>
                  <a:cubicBezTo>
                    <a:pt x="1179" y="369"/>
                    <a:pt x="1120" y="238"/>
                    <a:pt x="1012" y="143"/>
                  </a:cubicBezTo>
                  <a:cubicBezTo>
                    <a:pt x="917" y="48"/>
                    <a:pt x="762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614871" y="4003785"/>
              <a:ext cx="251240" cy="251201"/>
            </a:xfrm>
            <a:custGeom>
              <a:avLst/>
              <a:gdLst/>
              <a:ahLst/>
              <a:cxnLst/>
              <a:rect l="l" t="t" r="r" b="b"/>
              <a:pathLst>
                <a:path w="6419" h="6418" fill="none" extrusionOk="0">
                  <a:moveTo>
                    <a:pt x="5204" y="6418"/>
                  </a:moveTo>
                  <a:lnTo>
                    <a:pt x="1227" y="6418"/>
                  </a:lnTo>
                  <a:cubicBezTo>
                    <a:pt x="548" y="6418"/>
                    <a:pt x="1" y="5870"/>
                    <a:pt x="1" y="5191"/>
                  </a:cubicBezTo>
                  <a:lnTo>
                    <a:pt x="1" y="1226"/>
                  </a:lnTo>
                  <a:cubicBezTo>
                    <a:pt x="1" y="536"/>
                    <a:pt x="560" y="0"/>
                    <a:pt x="1227" y="0"/>
                  </a:cubicBezTo>
                  <a:lnTo>
                    <a:pt x="5204" y="0"/>
                  </a:lnTo>
                  <a:cubicBezTo>
                    <a:pt x="5882" y="0"/>
                    <a:pt x="6418" y="548"/>
                    <a:pt x="6418" y="1226"/>
                  </a:cubicBezTo>
                  <a:lnTo>
                    <a:pt x="6418" y="5191"/>
                  </a:lnTo>
                  <a:cubicBezTo>
                    <a:pt x="6418" y="5870"/>
                    <a:pt x="5871" y="6418"/>
                    <a:pt x="5204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927091" y="4003785"/>
              <a:ext cx="252179" cy="251201"/>
            </a:xfrm>
            <a:custGeom>
              <a:avLst/>
              <a:gdLst/>
              <a:ahLst/>
              <a:cxnLst/>
              <a:rect l="l" t="t" r="r" b="b"/>
              <a:pathLst>
                <a:path w="6443" h="6418" fill="none" extrusionOk="0">
                  <a:moveTo>
                    <a:pt x="5204" y="6418"/>
                  </a:moveTo>
                  <a:lnTo>
                    <a:pt x="1227" y="6418"/>
                  </a:lnTo>
                  <a:cubicBezTo>
                    <a:pt x="549" y="6418"/>
                    <a:pt x="1" y="5870"/>
                    <a:pt x="1" y="5191"/>
                  </a:cubicBezTo>
                  <a:lnTo>
                    <a:pt x="1" y="1226"/>
                  </a:lnTo>
                  <a:cubicBezTo>
                    <a:pt x="1" y="536"/>
                    <a:pt x="561" y="0"/>
                    <a:pt x="1227" y="0"/>
                  </a:cubicBezTo>
                  <a:lnTo>
                    <a:pt x="5204" y="0"/>
                  </a:lnTo>
                  <a:cubicBezTo>
                    <a:pt x="5883" y="0"/>
                    <a:pt x="6418" y="548"/>
                    <a:pt x="6418" y="1226"/>
                  </a:cubicBezTo>
                  <a:lnTo>
                    <a:pt x="6418" y="5191"/>
                  </a:lnTo>
                  <a:cubicBezTo>
                    <a:pt x="6442" y="5870"/>
                    <a:pt x="5883" y="6418"/>
                    <a:pt x="5204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718318" y="4141244"/>
              <a:ext cx="49003" cy="74131"/>
            </a:xfrm>
            <a:custGeom>
              <a:avLst/>
              <a:gdLst/>
              <a:ahLst/>
              <a:cxnLst/>
              <a:rect l="l" t="t" r="r" b="b"/>
              <a:pathLst>
                <a:path w="1252" h="1894" extrusionOk="0">
                  <a:moveTo>
                    <a:pt x="608" y="203"/>
                  </a:moveTo>
                  <a:cubicBezTo>
                    <a:pt x="715" y="203"/>
                    <a:pt x="799" y="239"/>
                    <a:pt x="858" y="310"/>
                  </a:cubicBezTo>
                  <a:cubicBezTo>
                    <a:pt x="930" y="393"/>
                    <a:pt x="965" y="489"/>
                    <a:pt x="965" y="620"/>
                  </a:cubicBezTo>
                  <a:cubicBezTo>
                    <a:pt x="965" y="750"/>
                    <a:pt x="930" y="858"/>
                    <a:pt x="858" y="929"/>
                  </a:cubicBezTo>
                  <a:cubicBezTo>
                    <a:pt x="799" y="1012"/>
                    <a:pt x="715" y="1048"/>
                    <a:pt x="608" y="1048"/>
                  </a:cubicBezTo>
                  <a:cubicBezTo>
                    <a:pt x="489" y="1048"/>
                    <a:pt x="406" y="1012"/>
                    <a:pt x="334" y="929"/>
                  </a:cubicBezTo>
                  <a:cubicBezTo>
                    <a:pt x="275" y="858"/>
                    <a:pt x="239" y="750"/>
                    <a:pt x="239" y="620"/>
                  </a:cubicBezTo>
                  <a:cubicBezTo>
                    <a:pt x="239" y="489"/>
                    <a:pt x="275" y="393"/>
                    <a:pt x="334" y="310"/>
                  </a:cubicBezTo>
                  <a:cubicBezTo>
                    <a:pt x="406" y="239"/>
                    <a:pt x="489" y="203"/>
                    <a:pt x="608" y="203"/>
                  </a:cubicBezTo>
                  <a:close/>
                  <a:moveTo>
                    <a:pt x="608" y="0"/>
                  </a:moveTo>
                  <a:cubicBezTo>
                    <a:pt x="418" y="0"/>
                    <a:pt x="275" y="60"/>
                    <a:pt x="168" y="179"/>
                  </a:cubicBezTo>
                  <a:cubicBezTo>
                    <a:pt x="49" y="286"/>
                    <a:pt x="1" y="441"/>
                    <a:pt x="1" y="620"/>
                  </a:cubicBezTo>
                  <a:cubicBezTo>
                    <a:pt x="1" y="810"/>
                    <a:pt x="49" y="965"/>
                    <a:pt x="156" y="1072"/>
                  </a:cubicBezTo>
                  <a:cubicBezTo>
                    <a:pt x="263" y="1179"/>
                    <a:pt x="406" y="1239"/>
                    <a:pt x="584" y="1239"/>
                  </a:cubicBezTo>
                  <a:cubicBezTo>
                    <a:pt x="680" y="1239"/>
                    <a:pt x="751" y="1215"/>
                    <a:pt x="822" y="1179"/>
                  </a:cubicBezTo>
                  <a:cubicBezTo>
                    <a:pt x="894" y="1143"/>
                    <a:pt x="953" y="1096"/>
                    <a:pt x="1001" y="1024"/>
                  </a:cubicBezTo>
                  <a:lnTo>
                    <a:pt x="1001" y="1024"/>
                  </a:lnTo>
                  <a:cubicBezTo>
                    <a:pt x="989" y="1251"/>
                    <a:pt x="942" y="1405"/>
                    <a:pt x="858" y="1524"/>
                  </a:cubicBezTo>
                  <a:cubicBezTo>
                    <a:pt x="775" y="1632"/>
                    <a:pt x="644" y="1679"/>
                    <a:pt x="489" y="1679"/>
                  </a:cubicBezTo>
                  <a:cubicBezTo>
                    <a:pt x="430" y="1679"/>
                    <a:pt x="358" y="1679"/>
                    <a:pt x="299" y="1655"/>
                  </a:cubicBezTo>
                  <a:cubicBezTo>
                    <a:pt x="239" y="1643"/>
                    <a:pt x="180" y="1620"/>
                    <a:pt x="108" y="1596"/>
                  </a:cubicBezTo>
                  <a:lnTo>
                    <a:pt x="108" y="1822"/>
                  </a:lnTo>
                  <a:cubicBezTo>
                    <a:pt x="180" y="1846"/>
                    <a:pt x="251" y="1858"/>
                    <a:pt x="310" y="1870"/>
                  </a:cubicBezTo>
                  <a:cubicBezTo>
                    <a:pt x="370" y="1882"/>
                    <a:pt x="441" y="1893"/>
                    <a:pt x="501" y="1893"/>
                  </a:cubicBezTo>
                  <a:cubicBezTo>
                    <a:pt x="727" y="1893"/>
                    <a:pt x="906" y="1810"/>
                    <a:pt x="1049" y="1632"/>
                  </a:cubicBezTo>
                  <a:cubicBezTo>
                    <a:pt x="1180" y="1465"/>
                    <a:pt x="1251" y="1239"/>
                    <a:pt x="1251" y="953"/>
                  </a:cubicBezTo>
                  <a:cubicBezTo>
                    <a:pt x="1251" y="643"/>
                    <a:pt x="1192" y="405"/>
                    <a:pt x="1084" y="250"/>
                  </a:cubicBezTo>
                  <a:cubicBezTo>
                    <a:pt x="977" y="84"/>
                    <a:pt x="811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33231" y="4041985"/>
              <a:ext cx="12173" cy="47085"/>
            </a:xfrm>
            <a:custGeom>
              <a:avLst/>
              <a:gdLst/>
              <a:ahLst/>
              <a:cxnLst/>
              <a:rect l="l" t="t" r="r" b="b"/>
              <a:pathLst>
                <a:path w="311" h="1203" extrusionOk="0">
                  <a:moveTo>
                    <a:pt x="1" y="0"/>
                  </a:moveTo>
                  <a:cubicBezTo>
                    <a:pt x="60" y="108"/>
                    <a:pt x="108" y="203"/>
                    <a:pt x="132" y="298"/>
                  </a:cubicBezTo>
                  <a:cubicBezTo>
                    <a:pt x="168" y="405"/>
                    <a:pt x="180" y="500"/>
                    <a:pt x="180" y="608"/>
                  </a:cubicBezTo>
                  <a:cubicBezTo>
                    <a:pt x="180" y="703"/>
                    <a:pt x="168" y="798"/>
                    <a:pt x="132" y="905"/>
                  </a:cubicBezTo>
                  <a:cubicBezTo>
                    <a:pt x="108" y="1000"/>
                    <a:pt x="60" y="1096"/>
                    <a:pt x="1" y="1203"/>
                  </a:cubicBezTo>
                  <a:lnTo>
                    <a:pt x="108" y="1203"/>
                  </a:lnTo>
                  <a:cubicBezTo>
                    <a:pt x="180" y="1096"/>
                    <a:pt x="227" y="1000"/>
                    <a:pt x="263" y="893"/>
                  </a:cubicBezTo>
                  <a:cubicBezTo>
                    <a:pt x="287" y="798"/>
                    <a:pt x="310" y="703"/>
                    <a:pt x="310" y="608"/>
                  </a:cubicBezTo>
                  <a:cubicBezTo>
                    <a:pt x="310" y="500"/>
                    <a:pt x="287" y="405"/>
                    <a:pt x="263" y="310"/>
                  </a:cubicBezTo>
                  <a:cubicBezTo>
                    <a:pt x="227" y="215"/>
                    <a:pt x="180" y="108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7029168" y="4141244"/>
              <a:ext cx="48964" cy="74131"/>
            </a:xfrm>
            <a:custGeom>
              <a:avLst/>
              <a:gdLst/>
              <a:ahLst/>
              <a:cxnLst/>
              <a:rect l="l" t="t" r="r" b="b"/>
              <a:pathLst>
                <a:path w="1251" h="1894" extrusionOk="0">
                  <a:moveTo>
                    <a:pt x="631" y="203"/>
                  </a:moveTo>
                  <a:cubicBezTo>
                    <a:pt x="750" y="203"/>
                    <a:pt x="846" y="262"/>
                    <a:pt x="917" y="381"/>
                  </a:cubicBezTo>
                  <a:cubicBezTo>
                    <a:pt x="977" y="512"/>
                    <a:pt x="1012" y="703"/>
                    <a:pt x="1012" y="953"/>
                  </a:cubicBezTo>
                  <a:cubicBezTo>
                    <a:pt x="1012" y="1203"/>
                    <a:pt x="977" y="1382"/>
                    <a:pt x="917" y="1512"/>
                  </a:cubicBezTo>
                  <a:cubicBezTo>
                    <a:pt x="846" y="1632"/>
                    <a:pt x="750" y="1691"/>
                    <a:pt x="631" y="1691"/>
                  </a:cubicBezTo>
                  <a:cubicBezTo>
                    <a:pt x="500" y="1691"/>
                    <a:pt x="405" y="1632"/>
                    <a:pt x="346" y="1512"/>
                  </a:cubicBezTo>
                  <a:cubicBezTo>
                    <a:pt x="274" y="1382"/>
                    <a:pt x="250" y="1203"/>
                    <a:pt x="250" y="953"/>
                  </a:cubicBezTo>
                  <a:cubicBezTo>
                    <a:pt x="250" y="703"/>
                    <a:pt x="274" y="512"/>
                    <a:pt x="346" y="381"/>
                  </a:cubicBezTo>
                  <a:cubicBezTo>
                    <a:pt x="405" y="262"/>
                    <a:pt x="500" y="203"/>
                    <a:pt x="631" y="203"/>
                  </a:cubicBezTo>
                  <a:close/>
                  <a:moveTo>
                    <a:pt x="631" y="0"/>
                  </a:moveTo>
                  <a:cubicBezTo>
                    <a:pt x="417" y="0"/>
                    <a:pt x="262" y="84"/>
                    <a:pt x="155" y="250"/>
                  </a:cubicBezTo>
                  <a:cubicBezTo>
                    <a:pt x="48" y="405"/>
                    <a:pt x="0" y="643"/>
                    <a:pt x="0" y="953"/>
                  </a:cubicBezTo>
                  <a:cubicBezTo>
                    <a:pt x="0" y="1251"/>
                    <a:pt x="48" y="1489"/>
                    <a:pt x="155" y="1643"/>
                  </a:cubicBezTo>
                  <a:cubicBezTo>
                    <a:pt x="262" y="1810"/>
                    <a:pt x="417" y="1893"/>
                    <a:pt x="631" y="1893"/>
                  </a:cubicBezTo>
                  <a:cubicBezTo>
                    <a:pt x="834" y="1893"/>
                    <a:pt x="989" y="1810"/>
                    <a:pt x="1096" y="1643"/>
                  </a:cubicBezTo>
                  <a:cubicBezTo>
                    <a:pt x="1203" y="1489"/>
                    <a:pt x="1251" y="1251"/>
                    <a:pt x="1251" y="953"/>
                  </a:cubicBezTo>
                  <a:cubicBezTo>
                    <a:pt x="1251" y="643"/>
                    <a:pt x="1203" y="405"/>
                    <a:pt x="1096" y="250"/>
                  </a:cubicBezTo>
                  <a:cubicBezTo>
                    <a:pt x="989" y="84"/>
                    <a:pt x="834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7041263" y="4050831"/>
              <a:ext cx="42937" cy="19609"/>
            </a:xfrm>
            <a:custGeom>
              <a:avLst/>
              <a:gdLst/>
              <a:ahLst/>
              <a:cxnLst/>
              <a:rect l="l" t="t" r="r" b="b"/>
              <a:pathLst>
                <a:path w="1097" h="501" extrusionOk="0">
                  <a:moveTo>
                    <a:pt x="1" y="1"/>
                  </a:moveTo>
                  <a:lnTo>
                    <a:pt x="1" y="143"/>
                  </a:lnTo>
                  <a:lnTo>
                    <a:pt x="1096" y="143"/>
                  </a:lnTo>
                  <a:lnTo>
                    <a:pt x="1096" y="1"/>
                  </a:lnTo>
                  <a:close/>
                  <a:moveTo>
                    <a:pt x="1" y="358"/>
                  </a:moveTo>
                  <a:lnTo>
                    <a:pt x="1" y="501"/>
                  </a:lnTo>
                  <a:lnTo>
                    <a:pt x="1096" y="501"/>
                  </a:lnTo>
                  <a:lnTo>
                    <a:pt x="1096" y="3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9"/>
          <p:cNvGrpSpPr/>
          <p:nvPr/>
        </p:nvGrpSpPr>
        <p:grpSpPr>
          <a:xfrm>
            <a:off x="3790627" y="4106605"/>
            <a:ext cx="1562747" cy="497391"/>
            <a:chOff x="2376988" y="575316"/>
            <a:chExt cx="976778" cy="310889"/>
          </a:xfrm>
        </p:grpSpPr>
        <p:sp>
          <p:nvSpPr>
            <p:cNvPr id="832" name="Google Shape;832;p39"/>
            <p:cNvSpPr/>
            <p:nvPr/>
          </p:nvSpPr>
          <p:spPr>
            <a:xfrm>
              <a:off x="2401685" y="575316"/>
              <a:ext cx="444591" cy="136599"/>
            </a:xfrm>
            <a:custGeom>
              <a:avLst/>
              <a:gdLst/>
              <a:ahLst/>
              <a:cxnLst/>
              <a:rect l="l" t="t" r="r" b="b"/>
              <a:pathLst>
                <a:path w="11359" h="3490" extrusionOk="0">
                  <a:moveTo>
                    <a:pt x="5763" y="1"/>
                  </a:moveTo>
                  <a:lnTo>
                    <a:pt x="5763" y="144"/>
                  </a:lnTo>
                  <a:lnTo>
                    <a:pt x="5811" y="144"/>
                  </a:lnTo>
                  <a:cubicBezTo>
                    <a:pt x="5942" y="144"/>
                    <a:pt x="6073" y="144"/>
                    <a:pt x="6215" y="156"/>
                  </a:cubicBezTo>
                  <a:lnTo>
                    <a:pt x="6227" y="13"/>
                  </a:lnTo>
                  <a:cubicBezTo>
                    <a:pt x="6073" y="1"/>
                    <a:pt x="5942" y="1"/>
                    <a:pt x="5811" y="1"/>
                  </a:cubicBezTo>
                  <a:close/>
                  <a:moveTo>
                    <a:pt x="5322" y="13"/>
                  </a:moveTo>
                  <a:lnTo>
                    <a:pt x="4870" y="60"/>
                  </a:lnTo>
                  <a:lnTo>
                    <a:pt x="4882" y="203"/>
                  </a:lnTo>
                  <a:cubicBezTo>
                    <a:pt x="5037" y="191"/>
                    <a:pt x="5180" y="180"/>
                    <a:pt x="5322" y="156"/>
                  </a:cubicBezTo>
                  <a:lnTo>
                    <a:pt x="5322" y="13"/>
                  </a:lnTo>
                  <a:close/>
                  <a:moveTo>
                    <a:pt x="6668" y="60"/>
                  </a:moveTo>
                  <a:lnTo>
                    <a:pt x="6656" y="203"/>
                  </a:lnTo>
                  <a:cubicBezTo>
                    <a:pt x="6811" y="215"/>
                    <a:pt x="6954" y="251"/>
                    <a:pt x="7085" y="275"/>
                  </a:cubicBezTo>
                  <a:lnTo>
                    <a:pt x="7120" y="132"/>
                  </a:lnTo>
                  <a:cubicBezTo>
                    <a:pt x="6965" y="96"/>
                    <a:pt x="6823" y="72"/>
                    <a:pt x="6668" y="60"/>
                  </a:cubicBezTo>
                  <a:close/>
                  <a:moveTo>
                    <a:pt x="4429" y="144"/>
                  </a:moveTo>
                  <a:cubicBezTo>
                    <a:pt x="4275" y="180"/>
                    <a:pt x="4132" y="215"/>
                    <a:pt x="3977" y="251"/>
                  </a:cubicBezTo>
                  <a:lnTo>
                    <a:pt x="4025" y="394"/>
                  </a:lnTo>
                  <a:cubicBezTo>
                    <a:pt x="4156" y="346"/>
                    <a:pt x="4310" y="322"/>
                    <a:pt x="4453" y="299"/>
                  </a:cubicBezTo>
                  <a:lnTo>
                    <a:pt x="4429" y="144"/>
                  </a:lnTo>
                  <a:close/>
                  <a:moveTo>
                    <a:pt x="7549" y="239"/>
                  </a:moveTo>
                  <a:lnTo>
                    <a:pt x="7501" y="382"/>
                  </a:lnTo>
                  <a:cubicBezTo>
                    <a:pt x="7656" y="430"/>
                    <a:pt x="7787" y="477"/>
                    <a:pt x="7918" y="513"/>
                  </a:cubicBezTo>
                  <a:lnTo>
                    <a:pt x="7966" y="382"/>
                  </a:lnTo>
                  <a:cubicBezTo>
                    <a:pt x="7847" y="311"/>
                    <a:pt x="7704" y="263"/>
                    <a:pt x="7549" y="239"/>
                  </a:cubicBezTo>
                  <a:close/>
                  <a:moveTo>
                    <a:pt x="3560" y="394"/>
                  </a:moveTo>
                  <a:cubicBezTo>
                    <a:pt x="3417" y="441"/>
                    <a:pt x="3275" y="501"/>
                    <a:pt x="3144" y="561"/>
                  </a:cubicBezTo>
                  <a:lnTo>
                    <a:pt x="3203" y="692"/>
                  </a:lnTo>
                  <a:cubicBezTo>
                    <a:pt x="3334" y="632"/>
                    <a:pt x="3477" y="572"/>
                    <a:pt x="3620" y="537"/>
                  </a:cubicBezTo>
                  <a:lnTo>
                    <a:pt x="3560" y="394"/>
                  </a:lnTo>
                  <a:close/>
                  <a:moveTo>
                    <a:pt x="8394" y="537"/>
                  </a:moveTo>
                  <a:lnTo>
                    <a:pt x="8335" y="668"/>
                  </a:lnTo>
                  <a:cubicBezTo>
                    <a:pt x="8478" y="727"/>
                    <a:pt x="8609" y="787"/>
                    <a:pt x="8740" y="858"/>
                  </a:cubicBezTo>
                  <a:lnTo>
                    <a:pt x="8799" y="727"/>
                  </a:lnTo>
                  <a:cubicBezTo>
                    <a:pt x="8680" y="656"/>
                    <a:pt x="8549" y="596"/>
                    <a:pt x="8394" y="537"/>
                  </a:cubicBezTo>
                  <a:close/>
                  <a:moveTo>
                    <a:pt x="2727" y="751"/>
                  </a:moveTo>
                  <a:cubicBezTo>
                    <a:pt x="2596" y="834"/>
                    <a:pt x="2465" y="906"/>
                    <a:pt x="2346" y="977"/>
                  </a:cubicBezTo>
                  <a:lnTo>
                    <a:pt x="2417" y="1108"/>
                  </a:lnTo>
                  <a:cubicBezTo>
                    <a:pt x="2548" y="1037"/>
                    <a:pt x="2667" y="965"/>
                    <a:pt x="2798" y="894"/>
                  </a:cubicBezTo>
                  <a:lnTo>
                    <a:pt x="2727" y="751"/>
                  </a:lnTo>
                  <a:close/>
                  <a:moveTo>
                    <a:pt x="9204" y="930"/>
                  </a:moveTo>
                  <a:lnTo>
                    <a:pt x="9132" y="1073"/>
                  </a:lnTo>
                  <a:cubicBezTo>
                    <a:pt x="9251" y="1144"/>
                    <a:pt x="9382" y="1215"/>
                    <a:pt x="9502" y="1311"/>
                  </a:cubicBezTo>
                  <a:lnTo>
                    <a:pt x="9585" y="1192"/>
                  </a:lnTo>
                  <a:cubicBezTo>
                    <a:pt x="9466" y="1096"/>
                    <a:pt x="9335" y="1013"/>
                    <a:pt x="9204" y="930"/>
                  </a:cubicBezTo>
                  <a:close/>
                  <a:moveTo>
                    <a:pt x="1965" y="1227"/>
                  </a:moveTo>
                  <a:cubicBezTo>
                    <a:pt x="1846" y="1323"/>
                    <a:pt x="1727" y="1406"/>
                    <a:pt x="1608" y="1513"/>
                  </a:cubicBezTo>
                  <a:lnTo>
                    <a:pt x="1703" y="1632"/>
                  </a:lnTo>
                  <a:cubicBezTo>
                    <a:pt x="1822" y="1549"/>
                    <a:pt x="1929" y="1454"/>
                    <a:pt x="2060" y="1370"/>
                  </a:cubicBezTo>
                  <a:lnTo>
                    <a:pt x="1965" y="1227"/>
                  </a:lnTo>
                  <a:close/>
                  <a:moveTo>
                    <a:pt x="9942" y="1454"/>
                  </a:moveTo>
                  <a:lnTo>
                    <a:pt x="9859" y="1573"/>
                  </a:lnTo>
                  <a:cubicBezTo>
                    <a:pt x="9978" y="1668"/>
                    <a:pt x="10085" y="1763"/>
                    <a:pt x="10180" y="1858"/>
                  </a:cubicBezTo>
                  <a:lnTo>
                    <a:pt x="10287" y="1751"/>
                  </a:lnTo>
                  <a:cubicBezTo>
                    <a:pt x="10180" y="1644"/>
                    <a:pt x="10061" y="1549"/>
                    <a:pt x="9942" y="1454"/>
                  </a:cubicBezTo>
                  <a:close/>
                  <a:moveTo>
                    <a:pt x="1274" y="1811"/>
                  </a:moveTo>
                  <a:cubicBezTo>
                    <a:pt x="1167" y="1918"/>
                    <a:pt x="1048" y="2025"/>
                    <a:pt x="953" y="2132"/>
                  </a:cubicBezTo>
                  <a:lnTo>
                    <a:pt x="1060" y="2239"/>
                  </a:lnTo>
                  <a:lnTo>
                    <a:pt x="1370" y="1930"/>
                  </a:lnTo>
                  <a:lnTo>
                    <a:pt x="1274" y="1811"/>
                  </a:lnTo>
                  <a:close/>
                  <a:moveTo>
                    <a:pt x="10621" y="2061"/>
                  </a:moveTo>
                  <a:lnTo>
                    <a:pt x="10514" y="2168"/>
                  </a:lnTo>
                  <a:cubicBezTo>
                    <a:pt x="10621" y="2275"/>
                    <a:pt x="10704" y="2394"/>
                    <a:pt x="10811" y="2501"/>
                  </a:cubicBezTo>
                  <a:lnTo>
                    <a:pt x="10930" y="2406"/>
                  </a:lnTo>
                  <a:cubicBezTo>
                    <a:pt x="10811" y="2287"/>
                    <a:pt x="10716" y="2180"/>
                    <a:pt x="10621" y="2061"/>
                  </a:cubicBezTo>
                  <a:close/>
                  <a:moveTo>
                    <a:pt x="655" y="2466"/>
                  </a:moveTo>
                  <a:lnTo>
                    <a:pt x="393" y="2823"/>
                  </a:lnTo>
                  <a:lnTo>
                    <a:pt x="512" y="2918"/>
                  </a:lnTo>
                  <a:lnTo>
                    <a:pt x="774" y="2561"/>
                  </a:lnTo>
                  <a:lnTo>
                    <a:pt x="655" y="2466"/>
                  </a:lnTo>
                  <a:close/>
                  <a:moveTo>
                    <a:pt x="11192" y="2763"/>
                  </a:moveTo>
                  <a:lnTo>
                    <a:pt x="11073" y="2858"/>
                  </a:lnTo>
                  <a:cubicBezTo>
                    <a:pt x="11097" y="2882"/>
                    <a:pt x="11121" y="2918"/>
                    <a:pt x="11133" y="2942"/>
                  </a:cubicBezTo>
                  <a:cubicBezTo>
                    <a:pt x="11168" y="2989"/>
                    <a:pt x="11192" y="3025"/>
                    <a:pt x="11228" y="3061"/>
                  </a:cubicBezTo>
                  <a:cubicBezTo>
                    <a:pt x="11276" y="3037"/>
                    <a:pt x="11311" y="3001"/>
                    <a:pt x="11359" y="2989"/>
                  </a:cubicBezTo>
                  <a:cubicBezTo>
                    <a:pt x="11299" y="2942"/>
                    <a:pt x="11276" y="2894"/>
                    <a:pt x="11252" y="2858"/>
                  </a:cubicBezTo>
                  <a:cubicBezTo>
                    <a:pt x="11240" y="2823"/>
                    <a:pt x="11216" y="2799"/>
                    <a:pt x="11192" y="2763"/>
                  </a:cubicBezTo>
                  <a:close/>
                  <a:moveTo>
                    <a:pt x="143" y="3216"/>
                  </a:moveTo>
                  <a:cubicBezTo>
                    <a:pt x="119" y="3239"/>
                    <a:pt x="96" y="3287"/>
                    <a:pt x="84" y="3311"/>
                  </a:cubicBezTo>
                  <a:cubicBezTo>
                    <a:pt x="48" y="3359"/>
                    <a:pt x="24" y="3406"/>
                    <a:pt x="0" y="3454"/>
                  </a:cubicBezTo>
                  <a:cubicBezTo>
                    <a:pt x="60" y="3454"/>
                    <a:pt x="107" y="3466"/>
                    <a:pt x="155" y="3489"/>
                  </a:cubicBezTo>
                  <a:cubicBezTo>
                    <a:pt x="179" y="3454"/>
                    <a:pt x="203" y="3406"/>
                    <a:pt x="227" y="3359"/>
                  </a:cubicBezTo>
                  <a:cubicBezTo>
                    <a:pt x="238" y="3335"/>
                    <a:pt x="262" y="3299"/>
                    <a:pt x="274" y="3287"/>
                  </a:cubicBezTo>
                  <a:lnTo>
                    <a:pt x="143" y="3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877001" y="741700"/>
              <a:ext cx="451128" cy="144505"/>
            </a:xfrm>
            <a:custGeom>
              <a:avLst/>
              <a:gdLst/>
              <a:ahLst/>
              <a:cxnLst/>
              <a:rect l="l" t="t" r="r" b="b"/>
              <a:pathLst>
                <a:path w="11526" h="3692" extrusionOk="0">
                  <a:moveTo>
                    <a:pt x="11347" y="0"/>
                  </a:moveTo>
                  <a:cubicBezTo>
                    <a:pt x="11324" y="48"/>
                    <a:pt x="11312" y="84"/>
                    <a:pt x="11288" y="131"/>
                  </a:cubicBezTo>
                  <a:cubicBezTo>
                    <a:pt x="10169" y="2203"/>
                    <a:pt x="7978" y="3525"/>
                    <a:pt x="5597" y="3525"/>
                  </a:cubicBezTo>
                  <a:cubicBezTo>
                    <a:pt x="3406" y="3525"/>
                    <a:pt x="1382" y="2429"/>
                    <a:pt x="215" y="632"/>
                  </a:cubicBezTo>
                  <a:cubicBezTo>
                    <a:pt x="179" y="596"/>
                    <a:pt x="167" y="548"/>
                    <a:pt x="132" y="501"/>
                  </a:cubicBezTo>
                  <a:cubicBezTo>
                    <a:pt x="96" y="524"/>
                    <a:pt x="48" y="548"/>
                    <a:pt x="1" y="560"/>
                  </a:cubicBezTo>
                  <a:lnTo>
                    <a:pt x="96" y="703"/>
                  </a:lnTo>
                  <a:cubicBezTo>
                    <a:pt x="1298" y="2548"/>
                    <a:pt x="3370" y="3691"/>
                    <a:pt x="5609" y="3691"/>
                  </a:cubicBezTo>
                  <a:cubicBezTo>
                    <a:pt x="8073" y="3691"/>
                    <a:pt x="10300" y="2334"/>
                    <a:pt x="11443" y="191"/>
                  </a:cubicBezTo>
                  <a:cubicBezTo>
                    <a:pt x="11478" y="155"/>
                    <a:pt x="11502" y="108"/>
                    <a:pt x="11526" y="60"/>
                  </a:cubicBezTo>
                  <a:cubicBezTo>
                    <a:pt x="11466" y="48"/>
                    <a:pt x="11419" y="36"/>
                    <a:pt x="1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2818291" y="681581"/>
              <a:ext cx="90922" cy="90922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32" y="167"/>
                  </a:moveTo>
                  <a:cubicBezTo>
                    <a:pt x="1679" y="167"/>
                    <a:pt x="2144" y="620"/>
                    <a:pt x="2144" y="1179"/>
                  </a:cubicBezTo>
                  <a:cubicBezTo>
                    <a:pt x="2144" y="1536"/>
                    <a:pt x="1953" y="1870"/>
                    <a:pt x="1644" y="2048"/>
                  </a:cubicBezTo>
                  <a:cubicBezTo>
                    <a:pt x="1596" y="2072"/>
                    <a:pt x="1548" y="2084"/>
                    <a:pt x="1501" y="2108"/>
                  </a:cubicBezTo>
                  <a:cubicBezTo>
                    <a:pt x="1382" y="2144"/>
                    <a:pt x="1263" y="2179"/>
                    <a:pt x="1132" y="2179"/>
                  </a:cubicBezTo>
                  <a:cubicBezTo>
                    <a:pt x="584" y="2179"/>
                    <a:pt x="120" y="1727"/>
                    <a:pt x="120" y="1167"/>
                  </a:cubicBezTo>
                  <a:cubicBezTo>
                    <a:pt x="120" y="822"/>
                    <a:pt x="286" y="524"/>
                    <a:pt x="548" y="346"/>
                  </a:cubicBezTo>
                  <a:cubicBezTo>
                    <a:pt x="596" y="322"/>
                    <a:pt x="643" y="286"/>
                    <a:pt x="691" y="274"/>
                  </a:cubicBezTo>
                  <a:cubicBezTo>
                    <a:pt x="822" y="203"/>
                    <a:pt x="989" y="167"/>
                    <a:pt x="1132" y="167"/>
                  </a:cubicBezTo>
                  <a:close/>
                  <a:moveTo>
                    <a:pt x="1144" y="1"/>
                  </a:moveTo>
                  <a:cubicBezTo>
                    <a:pt x="953" y="1"/>
                    <a:pt x="774" y="48"/>
                    <a:pt x="608" y="143"/>
                  </a:cubicBezTo>
                  <a:cubicBezTo>
                    <a:pt x="572" y="167"/>
                    <a:pt x="524" y="179"/>
                    <a:pt x="489" y="215"/>
                  </a:cubicBezTo>
                  <a:cubicBezTo>
                    <a:pt x="191" y="417"/>
                    <a:pt x="1" y="763"/>
                    <a:pt x="1" y="1167"/>
                  </a:cubicBezTo>
                  <a:cubicBezTo>
                    <a:pt x="1" y="1810"/>
                    <a:pt x="524" y="2322"/>
                    <a:pt x="1167" y="2322"/>
                  </a:cubicBezTo>
                  <a:cubicBezTo>
                    <a:pt x="1322" y="2322"/>
                    <a:pt x="1477" y="2298"/>
                    <a:pt x="1608" y="2239"/>
                  </a:cubicBezTo>
                  <a:cubicBezTo>
                    <a:pt x="1655" y="2227"/>
                    <a:pt x="1703" y="2191"/>
                    <a:pt x="1739" y="2168"/>
                  </a:cubicBezTo>
                  <a:cubicBezTo>
                    <a:pt x="2084" y="1953"/>
                    <a:pt x="2322" y="1584"/>
                    <a:pt x="2322" y="1167"/>
                  </a:cubicBezTo>
                  <a:cubicBezTo>
                    <a:pt x="2298" y="524"/>
                    <a:pt x="1786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2376988" y="704400"/>
              <a:ext cx="45716" cy="45716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619" y="156"/>
                  </a:moveTo>
                  <a:cubicBezTo>
                    <a:pt x="667" y="156"/>
                    <a:pt x="727" y="168"/>
                    <a:pt x="774" y="191"/>
                  </a:cubicBezTo>
                  <a:cubicBezTo>
                    <a:pt x="917" y="275"/>
                    <a:pt x="1012" y="418"/>
                    <a:pt x="1012" y="584"/>
                  </a:cubicBezTo>
                  <a:cubicBezTo>
                    <a:pt x="1024" y="823"/>
                    <a:pt x="834" y="1013"/>
                    <a:pt x="572" y="1013"/>
                  </a:cubicBezTo>
                  <a:cubicBezTo>
                    <a:pt x="334" y="1013"/>
                    <a:pt x="143" y="823"/>
                    <a:pt x="143" y="584"/>
                  </a:cubicBezTo>
                  <a:cubicBezTo>
                    <a:pt x="143" y="346"/>
                    <a:pt x="334" y="156"/>
                    <a:pt x="572" y="156"/>
                  </a:cubicBezTo>
                  <a:close/>
                  <a:moveTo>
                    <a:pt x="572" y="1"/>
                  </a:moveTo>
                  <a:cubicBezTo>
                    <a:pt x="250" y="1"/>
                    <a:pt x="0" y="275"/>
                    <a:pt x="0" y="584"/>
                  </a:cubicBezTo>
                  <a:cubicBezTo>
                    <a:pt x="0" y="906"/>
                    <a:pt x="262" y="1168"/>
                    <a:pt x="572" y="1168"/>
                  </a:cubicBezTo>
                  <a:cubicBezTo>
                    <a:pt x="905" y="1168"/>
                    <a:pt x="1155" y="894"/>
                    <a:pt x="1155" y="584"/>
                  </a:cubicBezTo>
                  <a:cubicBezTo>
                    <a:pt x="1167" y="358"/>
                    <a:pt x="1036" y="168"/>
                    <a:pt x="858" y="61"/>
                  </a:cubicBezTo>
                  <a:cubicBezTo>
                    <a:pt x="810" y="37"/>
                    <a:pt x="774" y="13"/>
                    <a:pt x="715" y="13"/>
                  </a:cubicBezTo>
                  <a:cubicBezTo>
                    <a:pt x="667" y="1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3308050" y="704400"/>
              <a:ext cx="45716" cy="45716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32"/>
                  </a:moveTo>
                  <a:cubicBezTo>
                    <a:pt x="823" y="132"/>
                    <a:pt x="1013" y="334"/>
                    <a:pt x="1013" y="572"/>
                  </a:cubicBezTo>
                  <a:cubicBezTo>
                    <a:pt x="1013" y="823"/>
                    <a:pt x="823" y="1013"/>
                    <a:pt x="584" y="1013"/>
                  </a:cubicBezTo>
                  <a:cubicBezTo>
                    <a:pt x="549" y="1013"/>
                    <a:pt x="525" y="1013"/>
                    <a:pt x="513" y="1001"/>
                  </a:cubicBezTo>
                  <a:cubicBezTo>
                    <a:pt x="465" y="989"/>
                    <a:pt x="406" y="965"/>
                    <a:pt x="358" y="942"/>
                  </a:cubicBezTo>
                  <a:cubicBezTo>
                    <a:pt x="227" y="870"/>
                    <a:pt x="156" y="715"/>
                    <a:pt x="156" y="572"/>
                  </a:cubicBezTo>
                  <a:cubicBezTo>
                    <a:pt x="156" y="334"/>
                    <a:pt x="346" y="132"/>
                    <a:pt x="584" y="132"/>
                  </a:cubicBezTo>
                  <a:close/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cubicBezTo>
                    <a:pt x="1" y="811"/>
                    <a:pt x="120" y="989"/>
                    <a:pt x="299" y="1084"/>
                  </a:cubicBezTo>
                  <a:cubicBezTo>
                    <a:pt x="346" y="1120"/>
                    <a:pt x="394" y="1132"/>
                    <a:pt x="430" y="1144"/>
                  </a:cubicBezTo>
                  <a:cubicBezTo>
                    <a:pt x="477" y="1168"/>
                    <a:pt x="537" y="1168"/>
                    <a:pt x="584" y="1168"/>
                  </a:cubicBezTo>
                  <a:cubicBezTo>
                    <a:pt x="918" y="1168"/>
                    <a:pt x="1168" y="894"/>
                    <a:pt x="1168" y="584"/>
                  </a:cubicBezTo>
                  <a:cubicBezTo>
                    <a:pt x="1168" y="251"/>
                    <a:pt x="918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2843458" y="707218"/>
              <a:ext cx="39649" cy="3964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0"/>
                  </a:moveTo>
                  <a:cubicBezTo>
                    <a:pt x="227" y="0"/>
                    <a:pt x="0" y="227"/>
                    <a:pt x="0" y="512"/>
                  </a:cubicBezTo>
                  <a:cubicBezTo>
                    <a:pt x="0" y="798"/>
                    <a:pt x="227" y="1012"/>
                    <a:pt x="501" y="1012"/>
                  </a:cubicBezTo>
                  <a:cubicBezTo>
                    <a:pt x="786" y="1012"/>
                    <a:pt x="1012" y="798"/>
                    <a:pt x="1012" y="512"/>
                  </a:cubicBezTo>
                  <a:cubicBezTo>
                    <a:pt x="1012" y="227"/>
                    <a:pt x="786" y="0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9"/>
          <p:cNvGrpSpPr/>
          <p:nvPr/>
        </p:nvGrpSpPr>
        <p:grpSpPr>
          <a:xfrm>
            <a:off x="158501" y="99885"/>
            <a:ext cx="1109440" cy="2219632"/>
            <a:chOff x="1990206" y="3718102"/>
            <a:chExt cx="693443" cy="1387356"/>
          </a:xfrm>
        </p:grpSpPr>
        <p:sp>
          <p:nvSpPr>
            <p:cNvPr id="839" name="Google Shape;839;p39"/>
            <p:cNvSpPr/>
            <p:nvPr/>
          </p:nvSpPr>
          <p:spPr>
            <a:xfrm>
              <a:off x="2431980" y="4000027"/>
              <a:ext cx="251670" cy="251240"/>
            </a:xfrm>
            <a:custGeom>
              <a:avLst/>
              <a:gdLst/>
              <a:ahLst/>
              <a:cxnLst/>
              <a:rect l="l" t="t" r="r" b="b"/>
              <a:pathLst>
                <a:path w="6430" h="6419" fill="none" extrusionOk="0">
                  <a:moveTo>
                    <a:pt x="5203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204"/>
                  </a:cubicBezTo>
                  <a:lnTo>
                    <a:pt x="0" y="1227"/>
                  </a:lnTo>
                  <a:cubicBezTo>
                    <a:pt x="0" y="537"/>
                    <a:pt x="560" y="1"/>
                    <a:pt x="1227" y="1"/>
                  </a:cubicBezTo>
                  <a:lnTo>
                    <a:pt x="5203" y="1"/>
                  </a:lnTo>
                  <a:cubicBezTo>
                    <a:pt x="5882" y="1"/>
                    <a:pt x="6418" y="560"/>
                    <a:pt x="6418" y="1227"/>
                  </a:cubicBezTo>
                  <a:lnTo>
                    <a:pt x="6418" y="5204"/>
                  </a:lnTo>
                  <a:cubicBezTo>
                    <a:pt x="6430" y="5871"/>
                    <a:pt x="5882" y="6418"/>
                    <a:pt x="5203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1993455" y="4000027"/>
              <a:ext cx="376566" cy="251240"/>
            </a:xfrm>
            <a:custGeom>
              <a:avLst/>
              <a:gdLst/>
              <a:ahLst/>
              <a:cxnLst/>
              <a:rect l="l" t="t" r="r" b="b"/>
              <a:pathLst>
                <a:path w="9621" h="6419" fill="none" extrusionOk="0">
                  <a:moveTo>
                    <a:pt x="8382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204"/>
                  </a:cubicBezTo>
                  <a:lnTo>
                    <a:pt x="0" y="1227"/>
                  </a:lnTo>
                  <a:cubicBezTo>
                    <a:pt x="0" y="537"/>
                    <a:pt x="548" y="1"/>
                    <a:pt x="1227" y="1"/>
                  </a:cubicBezTo>
                  <a:lnTo>
                    <a:pt x="8382" y="1"/>
                  </a:lnTo>
                  <a:cubicBezTo>
                    <a:pt x="9061" y="1"/>
                    <a:pt x="9597" y="560"/>
                    <a:pt x="9597" y="1227"/>
                  </a:cubicBezTo>
                  <a:lnTo>
                    <a:pt x="9597" y="5204"/>
                  </a:lnTo>
                  <a:cubicBezTo>
                    <a:pt x="9621" y="5871"/>
                    <a:pt x="9061" y="6418"/>
                    <a:pt x="838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2534957" y="4080186"/>
              <a:ext cx="65755" cy="84856"/>
            </a:xfrm>
            <a:custGeom>
              <a:avLst/>
              <a:gdLst/>
              <a:ahLst/>
              <a:cxnLst/>
              <a:rect l="l" t="t" r="r" b="b"/>
              <a:pathLst>
                <a:path w="1680" h="2168" extrusionOk="0">
                  <a:moveTo>
                    <a:pt x="846" y="203"/>
                  </a:moveTo>
                  <a:cubicBezTo>
                    <a:pt x="1024" y="203"/>
                    <a:pt x="1167" y="263"/>
                    <a:pt x="1263" y="394"/>
                  </a:cubicBezTo>
                  <a:cubicBezTo>
                    <a:pt x="1370" y="536"/>
                    <a:pt x="1429" y="715"/>
                    <a:pt x="1429" y="941"/>
                  </a:cubicBezTo>
                  <a:cubicBezTo>
                    <a:pt x="1429" y="1167"/>
                    <a:pt x="1370" y="1358"/>
                    <a:pt x="1263" y="1489"/>
                  </a:cubicBezTo>
                  <a:cubicBezTo>
                    <a:pt x="1167" y="1620"/>
                    <a:pt x="1024" y="1679"/>
                    <a:pt x="846" y="1679"/>
                  </a:cubicBezTo>
                  <a:cubicBezTo>
                    <a:pt x="667" y="1679"/>
                    <a:pt x="524" y="1620"/>
                    <a:pt x="417" y="1489"/>
                  </a:cubicBezTo>
                  <a:cubicBezTo>
                    <a:pt x="310" y="1358"/>
                    <a:pt x="262" y="1167"/>
                    <a:pt x="262" y="941"/>
                  </a:cubicBezTo>
                  <a:cubicBezTo>
                    <a:pt x="262" y="715"/>
                    <a:pt x="310" y="536"/>
                    <a:pt x="417" y="394"/>
                  </a:cubicBezTo>
                  <a:cubicBezTo>
                    <a:pt x="524" y="263"/>
                    <a:pt x="667" y="203"/>
                    <a:pt x="846" y="203"/>
                  </a:cubicBezTo>
                  <a:close/>
                  <a:moveTo>
                    <a:pt x="846" y="1"/>
                  </a:moveTo>
                  <a:cubicBezTo>
                    <a:pt x="584" y="1"/>
                    <a:pt x="382" y="84"/>
                    <a:pt x="227" y="251"/>
                  </a:cubicBezTo>
                  <a:cubicBezTo>
                    <a:pt x="72" y="429"/>
                    <a:pt x="1" y="656"/>
                    <a:pt x="1" y="941"/>
                  </a:cubicBezTo>
                  <a:cubicBezTo>
                    <a:pt x="1" y="1227"/>
                    <a:pt x="72" y="1453"/>
                    <a:pt x="227" y="1632"/>
                  </a:cubicBezTo>
                  <a:cubicBezTo>
                    <a:pt x="382" y="1799"/>
                    <a:pt x="584" y="1882"/>
                    <a:pt x="846" y="1882"/>
                  </a:cubicBezTo>
                  <a:lnTo>
                    <a:pt x="941" y="1882"/>
                  </a:lnTo>
                  <a:lnTo>
                    <a:pt x="1215" y="2168"/>
                  </a:lnTo>
                  <a:lnTo>
                    <a:pt x="1513" y="2168"/>
                  </a:lnTo>
                  <a:lnTo>
                    <a:pt x="1191" y="1822"/>
                  </a:lnTo>
                  <a:cubicBezTo>
                    <a:pt x="1346" y="1751"/>
                    <a:pt x="1477" y="1632"/>
                    <a:pt x="1560" y="1489"/>
                  </a:cubicBezTo>
                  <a:cubicBezTo>
                    <a:pt x="1644" y="1334"/>
                    <a:pt x="1679" y="1156"/>
                    <a:pt x="1679" y="941"/>
                  </a:cubicBezTo>
                  <a:cubicBezTo>
                    <a:pt x="1679" y="656"/>
                    <a:pt x="1608" y="429"/>
                    <a:pt x="1453" y="251"/>
                  </a:cubicBezTo>
                  <a:cubicBezTo>
                    <a:pt x="1298" y="84"/>
                    <a:pt x="109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92714" y="3887734"/>
              <a:ext cx="36870" cy="49904"/>
            </a:xfrm>
            <a:custGeom>
              <a:avLst/>
              <a:gdLst/>
              <a:ahLst/>
              <a:cxnLst/>
              <a:rect l="l" t="t" r="r" b="b"/>
              <a:pathLst>
                <a:path w="942" h="1275" extrusionOk="0">
                  <a:moveTo>
                    <a:pt x="465" y="131"/>
                  </a:moveTo>
                  <a:cubicBezTo>
                    <a:pt x="560" y="131"/>
                    <a:pt x="620" y="167"/>
                    <a:pt x="679" y="239"/>
                  </a:cubicBezTo>
                  <a:cubicBezTo>
                    <a:pt x="727" y="298"/>
                    <a:pt x="751" y="381"/>
                    <a:pt x="751" y="500"/>
                  </a:cubicBezTo>
                  <a:cubicBezTo>
                    <a:pt x="751" y="608"/>
                    <a:pt x="727" y="691"/>
                    <a:pt x="679" y="762"/>
                  </a:cubicBezTo>
                  <a:cubicBezTo>
                    <a:pt x="620" y="822"/>
                    <a:pt x="560" y="858"/>
                    <a:pt x="465" y="858"/>
                  </a:cubicBezTo>
                  <a:cubicBezTo>
                    <a:pt x="381" y="858"/>
                    <a:pt x="322" y="822"/>
                    <a:pt x="262" y="762"/>
                  </a:cubicBezTo>
                  <a:cubicBezTo>
                    <a:pt x="215" y="691"/>
                    <a:pt x="191" y="608"/>
                    <a:pt x="191" y="500"/>
                  </a:cubicBezTo>
                  <a:cubicBezTo>
                    <a:pt x="191" y="393"/>
                    <a:pt x="215" y="298"/>
                    <a:pt x="262" y="239"/>
                  </a:cubicBezTo>
                  <a:cubicBezTo>
                    <a:pt x="322" y="167"/>
                    <a:pt x="381" y="131"/>
                    <a:pt x="465" y="131"/>
                  </a:cubicBezTo>
                  <a:close/>
                  <a:moveTo>
                    <a:pt x="465" y="0"/>
                  </a:moveTo>
                  <a:cubicBezTo>
                    <a:pt x="322" y="0"/>
                    <a:pt x="215" y="36"/>
                    <a:pt x="131" y="131"/>
                  </a:cubicBezTo>
                  <a:cubicBezTo>
                    <a:pt x="36" y="227"/>
                    <a:pt x="0" y="346"/>
                    <a:pt x="0" y="500"/>
                  </a:cubicBezTo>
                  <a:cubicBezTo>
                    <a:pt x="0" y="655"/>
                    <a:pt x="36" y="774"/>
                    <a:pt x="131" y="858"/>
                  </a:cubicBezTo>
                  <a:cubicBezTo>
                    <a:pt x="215" y="953"/>
                    <a:pt x="322" y="1001"/>
                    <a:pt x="465" y="1001"/>
                  </a:cubicBezTo>
                  <a:cubicBezTo>
                    <a:pt x="620" y="1001"/>
                    <a:pt x="727" y="953"/>
                    <a:pt x="810" y="870"/>
                  </a:cubicBezTo>
                  <a:cubicBezTo>
                    <a:pt x="893" y="774"/>
                    <a:pt x="941" y="655"/>
                    <a:pt x="941" y="500"/>
                  </a:cubicBezTo>
                  <a:cubicBezTo>
                    <a:pt x="941" y="346"/>
                    <a:pt x="893" y="227"/>
                    <a:pt x="810" y="131"/>
                  </a:cubicBezTo>
                  <a:cubicBezTo>
                    <a:pt x="727" y="36"/>
                    <a:pt x="620" y="0"/>
                    <a:pt x="465" y="0"/>
                  </a:cubicBezTo>
                  <a:close/>
                  <a:moveTo>
                    <a:pt x="48" y="1132"/>
                  </a:moveTo>
                  <a:lnTo>
                    <a:pt x="48" y="1274"/>
                  </a:lnTo>
                  <a:lnTo>
                    <a:pt x="893" y="1274"/>
                  </a:lnTo>
                  <a:lnTo>
                    <a:pt x="893" y="11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093653" y="3766087"/>
              <a:ext cx="34052" cy="50373"/>
            </a:xfrm>
            <a:custGeom>
              <a:avLst/>
              <a:gdLst/>
              <a:ahLst/>
              <a:cxnLst/>
              <a:rect l="l" t="t" r="r" b="b"/>
              <a:pathLst>
                <a:path w="870" h="1287" extrusionOk="0">
                  <a:moveTo>
                    <a:pt x="679" y="513"/>
                  </a:moveTo>
                  <a:lnTo>
                    <a:pt x="679" y="549"/>
                  </a:lnTo>
                  <a:cubicBezTo>
                    <a:pt x="679" y="644"/>
                    <a:pt x="655" y="715"/>
                    <a:pt x="608" y="775"/>
                  </a:cubicBezTo>
                  <a:cubicBezTo>
                    <a:pt x="548" y="834"/>
                    <a:pt x="477" y="858"/>
                    <a:pt x="393" y="858"/>
                  </a:cubicBezTo>
                  <a:cubicBezTo>
                    <a:pt x="334" y="858"/>
                    <a:pt x="274" y="846"/>
                    <a:pt x="238" y="811"/>
                  </a:cubicBezTo>
                  <a:cubicBezTo>
                    <a:pt x="203" y="787"/>
                    <a:pt x="179" y="739"/>
                    <a:pt x="179" y="691"/>
                  </a:cubicBezTo>
                  <a:cubicBezTo>
                    <a:pt x="179" y="632"/>
                    <a:pt x="203" y="584"/>
                    <a:pt x="250" y="549"/>
                  </a:cubicBezTo>
                  <a:cubicBezTo>
                    <a:pt x="310" y="525"/>
                    <a:pt x="393" y="513"/>
                    <a:pt x="524" y="513"/>
                  </a:cubicBezTo>
                  <a:close/>
                  <a:moveTo>
                    <a:pt x="417" y="1"/>
                  </a:moveTo>
                  <a:cubicBezTo>
                    <a:pt x="369" y="1"/>
                    <a:pt x="310" y="13"/>
                    <a:pt x="250" y="25"/>
                  </a:cubicBezTo>
                  <a:cubicBezTo>
                    <a:pt x="191" y="37"/>
                    <a:pt x="131" y="49"/>
                    <a:pt x="72" y="72"/>
                  </a:cubicBezTo>
                  <a:lnTo>
                    <a:pt x="72" y="227"/>
                  </a:lnTo>
                  <a:cubicBezTo>
                    <a:pt x="131" y="203"/>
                    <a:pt x="179" y="179"/>
                    <a:pt x="238" y="168"/>
                  </a:cubicBezTo>
                  <a:cubicBezTo>
                    <a:pt x="298" y="156"/>
                    <a:pt x="346" y="144"/>
                    <a:pt x="393" y="144"/>
                  </a:cubicBezTo>
                  <a:cubicBezTo>
                    <a:pt x="488" y="144"/>
                    <a:pt x="560" y="168"/>
                    <a:pt x="608" y="203"/>
                  </a:cubicBezTo>
                  <a:cubicBezTo>
                    <a:pt x="655" y="239"/>
                    <a:pt x="679" y="299"/>
                    <a:pt x="679" y="370"/>
                  </a:cubicBezTo>
                  <a:lnTo>
                    <a:pt x="465" y="370"/>
                  </a:lnTo>
                  <a:cubicBezTo>
                    <a:pt x="310" y="370"/>
                    <a:pt x="191" y="406"/>
                    <a:pt x="119" y="453"/>
                  </a:cubicBezTo>
                  <a:cubicBezTo>
                    <a:pt x="36" y="513"/>
                    <a:pt x="0" y="596"/>
                    <a:pt x="0" y="703"/>
                  </a:cubicBezTo>
                  <a:cubicBezTo>
                    <a:pt x="0" y="799"/>
                    <a:pt x="24" y="870"/>
                    <a:pt x="96" y="930"/>
                  </a:cubicBezTo>
                  <a:cubicBezTo>
                    <a:pt x="155" y="977"/>
                    <a:pt x="238" y="1001"/>
                    <a:pt x="334" y="1001"/>
                  </a:cubicBezTo>
                  <a:cubicBezTo>
                    <a:pt x="417" y="1001"/>
                    <a:pt x="477" y="989"/>
                    <a:pt x="536" y="965"/>
                  </a:cubicBezTo>
                  <a:cubicBezTo>
                    <a:pt x="596" y="941"/>
                    <a:pt x="643" y="894"/>
                    <a:pt x="679" y="846"/>
                  </a:cubicBezTo>
                  <a:lnTo>
                    <a:pt x="679" y="989"/>
                  </a:lnTo>
                  <a:lnTo>
                    <a:pt x="858" y="989"/>
                  </a:lnTo>
                  <a:lnTo>
                    <a:pt x="858" y="441"/>
                  </a:lnTo>
                  <a:cubicBezTo>
                    <a:pt x="858" y="299"/>
                    <a:pt x="822" y="179"/>
                    <a:pt x="750" y="108"/>
                  </a:cubicBezTo>
                  <a:cubicBezTo>
                    <a:pt x="679" y="37"/>
                    <a:pt x="572" y="1"/>
                    <a:pt x="417" y="1"/>
                  </a:cubicBezTo>
                  <a:close/>
                  <a:moveTo>
                    <a:pt x="24" y="1132"/>
                  </a:moveTo>
                  <a:lnTo>
                    <a:pt x="24" y="1287"/>
                  </a:lnTo>
                  <a:lnTo>
                    <a:pt x="869" y="1287"/>
                  </a:lnTo>
                  <a:lnTo>
                    <a:pt x="869" y="11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993455" y="3718102"/>
              <a:ext cx="251670" cy="251201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192" y="6418"/>
                  </a:moveTo>
                  <a:lnTo>
                    <a:pt x="1227" y="6418"/>
                  </a:lnTo>
                  <a:cubicBezTo>
                    <a:pt x="536" y="6418"/>
                    <a:pt x="0" y="5870"/>
                    <a:pt x="0" y="5204"/>
                  </a:cubicBezTo>
                  <a:lnTo>
                    <a:pt x="0" y="1227"/>
                  </a:lnTo>
                  <a:cubicBezTo>
                    <a:pt x="0" y="548"/>
                    <a:pt x="548" y="1"/>
                    <a:pt x="1227" y="1"/>
                  </a:cubicBezTo>
                  <a:lnTo>
                    <a:pt x="5192" y="1"/>
                  </a:lnTo>
                  <a:cubicBezTo>
                    <a:pt x="5882" y="1"/>
                    <a:pt x="6418" y="560"/>
                    <a:pt x="6418" y="1227"/>
                  </a:cubicBezTo>
                  <a:lnTo>
                    <a:pt x="6418" y="5204"/>
                  </a:lnTo>
                  <a:cubicBezTo>
                    <a:pt x="6430" y="5870"/>
                    <a:pt x="5882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305675" y="3718102"/>
              <a:ext cx="251670" cy="251201"/>
            </a:xfrm>
            <a:custGeom>
              <a:avLst/>
              <a:gdLst/>
              <a:ahLst/>
              <a:cxnLst/>
              <a:rect l="l" t="t" r="r" b="b"/>
              <a:pathLst>
                <a:path w="6430" h="6418" fill="none" extrusionOk="0">
                  <a:moveTo>
                    <a:pt x="5216" y="6418"/>
                  </a:moveTo>
                  <a:lnTo>
                    <a:pt x="1227" y="6418"/>
                  </a:lnTo>
                  <a:cubicBezTo>
                    <a:pt x="536" y="6418"/>
                    <a:pt x="1" y="5870"/>
                    <a:pt x="1" y="5204"/>
                  </a:cubicBezTo>
                  <a:lnTo>
                    <a:pt x="1" y="1227"/>
                  </a:lnTo>
                  <a:cubicBezTo>
                    <a:pt x="1" y="548"/>
                    <a:pt x="548" y="1"/>
                    <a:pt x="1227" y="1"/>
                  </a:cubicBezTo>
                  <a:lnTo>
                    <a:pt x="5192" y="1"/>
                  </a:lnTo>
                  <a:cubicBezTo>
                    <a:pt x="5882" y="1"/>
                    <a:pt x="6418" y="560"/>
                    <a:pt x="6418" y="1227"/>
                  </a:cubicBezTo>
                  <a:lnTo>
                    <a:pt x="6418" y="5204"/>
                  </a:lnTo>
                  <a:cubicBezTo>
                    <a:pt x="6430" y="5870"/>
                    <a:pt x="5882" y="6418"/>
                    <a:pt x="5216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993455" y="4854218"/>
              <a:ext cx="251670" cy="251240"/>
            </a:xfrm>
            <a:custGeom>
              <a:avLst/>
              <a:gdLst/>
              <a:ahLst/>
              <a:cxnLst/>
              <a:rect l="l" t="t" r="r" b="b"/>
              <a:pathLst>
                <a:path w="6430" h="6419" fill="none" extrusionOk="0">
                  <a:moveTo>
                    <a:pt x="5192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192"/>
                  </a:cubicBezTo>
                  <a:lnTo>
                    <a:pt x="0" y="1227"/>
                  </a:lnTo>
                  <a:cubicBezTo>
                    <a:pt x="0" y="537"/>
                    <a:pt x="548" y="1"/>
                    <a:pt x="1227" y="1"/>
                  </a:cubicBezTo>
                  <a:lnTo>
                    <a:pt x="5192" y="1"/>
                  </a:lnTo>
                  <a:cubicBezTo>
                    <a:pt x="5882" y="1"/>
                    <a:pt x="6418" y="549"/>
                    <a:pt x="6418" y="1227"/>
                  </a:cubicBezTo>
                  <a:lnTo>
                    <a:pt x="6418" y="5192"/>
                  </a:lnTo>
                  <a:cubicBezTo>
                    <a:pt x="6430" y="5871"/>
                    <a:pt x="5882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305675" y="4854218"/>
              <a:ext cx="251670" cy="251240"/>
            </a:xfrm>
            <a:custGeom>
              <a:avLst/>
              <a:gdLst/>
              <a:ahLst/>
              <a:cxnLst/>
              <a:rect l="l" t="t" r="r" b="b"/>
              <a:pathLst>
                <a:path w="6430" h="6419" fill="none" extrusionOk="0">
                  <a:moveTo>
                    <a:pt x="5216" y="6418"/>
                  </a:moveTo>
                  <a:lnTo>
                    <a:pt x="1227" y="6418"/>
                  </a:lnTo>
                  <a:cubicBezTo>
                    <a:pt x="536" y="6418"/>
                    <a:pt x="1" y="5871"/>
                    <a:pt x="1" y="5192"/>
                  </a:cubicBezTo>
                  <a:lnTo>
                    <a:pt x="1" y="1227"/>
                  </a:lnTo>
                  <a:cubicBezTo>
                    <a:pt x="1" y="537"/>
                    <a:pt x="548" y="1"/>
                    <a:pt x="1227" y="1"/>
                  </a:cubicBezTo>
                  <a:lnTo>
                    <a:pt x="5192" y="1"/>
                  </a:lnTo>
                  <a:cubicBezTo>
                    <a:pt x="5882" y="1"/>
                    <a:pt x="6418" y="549"/>
                    <a:pt x="6418" y="1227"/>
                  </a:cubicBezTo>
                  <a:lnTo>
                    <a:pt x="6418" y="5192"/>
                  </a:lnTo>
                  <a:cubicBezTo>
                    <a:pt x="6430" y="5871"/>
                    <a:pt x="5882" y="6418"/>
                    <a:pt x="5216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990206" y="4282892"/>
              <a:ext cx="492146" cy="251240"/>
            </a:xfrm>
            <a:custGeom>
              <a:avLst/>
              <a:gdLst/>
              <a:ahLst/>
              <a:cxnLst/>
              <a:rect l="l" t="t" r="r" b="b"/>
              <a:pathLst>
                <a:path w="12574" h="6419" fill="none" extrusionOk="0">
                  <a:moveTo>
                    <a:pt x="11347" y="6418"/>
                  </a:moveTo>
                  <a:lnTo>
                    <a:pt x="1215" y="6418"/>
                  </a:lnTo>
                  <a:cubicBezTo>
                    <a:pt x="524" y="6418"/>
                    <a:pt x="0" y="5859"/>
                    <a:pt x="0" y="5192"/>
                  </a:cubicBezTo>
                  <a:lnTo>
                    <a:pt x="0" y="1215"/>
                  </a:lnTo>
                  <a:cubicBezTo>
                    <a:pt x="0" y="537"/>
                    <a:pt x="548" y="1"/>
                    <a:pt x="1215" y="1"/>
                  </a:cubicBezTo>
                  <a:lnTo>
                    <a:pt x="11347" y="1"/>
                  </a:lnTo>
                  <a:cubicBezTo>
                    <a:pt x="12037" y="1"/>
                    <a:pt x="12573" y="549"/>
                    <a:pt x="12573" y="1215"/>
                  </a:cubicBezTo>
                  <a:lnTo>
                    <a:pt x="12573" y="5192"/>
                  </a:lnTo>
                  <a:cubicBezTo>
                    <a:pt x="12573" y="5859"/>
                    <a:pt x="12025" y="6418"/>
                    <a:pt x="11347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032125" y="4714449"/>
              <a:ext cx="80668" cy="69474"/>
            </a:xfrm>
            <a:custGeom>
              <a:avLst/>
              <a:gdLst/>
              <a:ahLst/>
              <a:cxnLst/>
              <a:rect l="l" t="t" r="r" b="b"/>
              <a:pathLst>
                <a:path w="2061" h="1775" fill="none" extrusionOk="0">
                  <a:moveTo>
                    <a:pt x="2060" y="1107"/>
                  </a:moveTo>
                  <a:lnTo>
                    <a:pt x="1037" y="0"/>
                  </a:lnTo>
                  <a:lnTo>
                    <a:pt x="1" y="1107"/>
                  </a:lnTo>
                  <a:lnTo>
                    <a:pt x="477" y="1107"/>
                  </a:lnTo>
                  <a:lnTo>
                    <a:pt x="477" y="1774"/>
                  </a:lnTo>
                  <a:lnTo>
                    <a:pt x="1584" y="1774"/>
                  </a:lnTo>
                  <a:lnTo>
                    <a:pt x="1584" y="1107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094123" y="4162223"/>
              <a:ext cx="34991" cy="37300"/>
            </a:xfrm>
            <a:custGeom>
              <a:avLst/>
              <a:gdLst/>
              <a:ahLst/>
              <a:cxnLst/>
              <a:rect l="l" t="t" r="r" b="b"/>
              <a:pathLst>
                <a:path w="894" h="953" fill="none" extrusionOk="0">
                  <a:moveTo>
                    <a:pt x="0" y="953"/>
                  </a:moveTo>
                  <a:lnTo>
                    <a:pt x="893" y="476"/>
                  </a:ln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022810" y="4180854"/>
              <a:ext cx="104895" cy="39"/>
            </a:xfrm>
            <a:custGeom>
              <a:avLst/>
              <a:gdLst/>
              <a:ahLst/>
              <a:cxnLst/>
              <a:rect l="l" t="t" r="r" b="b"/>
              <a:pathLst>
                <a:path w="2680" h="1" fill="none" extrusionOk="0">
                  <a:moveTo>
                    <a:pt x="2679" y="0"/>
                  </a:moveTo>
                  <a:lnTo>
                    <a:pt x="1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141639" y="4156157"/>
              <a:ext cx="39" cy="49904"/>
            </a:xfrm>
            <a:custGeom>
              <a:avLst/>
              <a:gdLst/>
              <a:ahLst/>
              <a:cxnLst/>
              <a:rect l="l" t="t" r="r" b="b"/>
              <a:pathLst>
                <a:path w="1" h="1275" fill="none" extrusionOk="0">
                  <a:moveTo>
                    <a:pt x="1" y="1274"/>
                  </a:moveTo>
                  <a:lnTo>
                    <a:pt x="1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374639" y="4566226"/>
              <a:ext cx="250770" cy="251240"/>
            </a:xfrm>
            <a:custGeom>
              <a:avLst/>
              <a:gdLst/>
              <a:ahLst/>
              <a:cxnLst/>
              <a:rect l="l" t="t" r="r" b="b"/>
              <a:pathLst>
                <a:path w="6407" h="6419" fill="none" extrusionOk="0">
                  <a:moveTo>
                    <a:pt x="5192" y="6418"/>
                  </a:moveTo>
                  <a:lnTo>
                    <a:pt x="1215" y="6418"/>
                  </a:lnTo>
                  <a:cubicBezTo>
                    <a:pt x="537" y="6418"/>
                    <a:pt x="1" y="5871"/>
                    <a:pt x="1" y="5204"/>
                  </a:cubicBezTo>
                  <a:lnTo>
                    <a:pt x="1" y="1227"/>
                  </a:lnTo>
                  <a:cubicBezTo>
                    <a:pt x="1" y="537"/>
                    <a:pt x="548" y="1"/>
                    <a:pt x="1215" y="1"/>
                  </a:cubicBezTo>
                  <a:lnTo>
                    <a:pt x="5192" y="1"/>
                  </a:lnTo>
                  <a:cubicBezTo>
                    <a:pt x="5871" y="1"/>
                    <a:pt x="6406" y="560"/>
                    <a:pt x="6406" y="1227"/>
                  </a:cubicBezTo>
                  <a:lnTo>
                    <a:pt x="6406" y="5204"/>
                  </a:lnTo>
                  <a:cubicBezTo>
                    <a:pt x="6406" y="5871"/>
                    <a:pt x="5859" y="6418"/>
                    <a:pt x="5192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1993455" y="4566226"/>
              <a:ext cx="318326" cy="251240"/>
            </a:xfrm>
            <a:custGeom>
              <a:avLst/>
              <a:gdLst/>
              <a:ahLst/>
              <a:cxnLst/>
              <a:rect l="l" t="t" r="r" b="b"/>
              <a:pathLst>
                <a:path w="8133" h="6419" fill="none" extrusionOk="0">
                  <a:moveTo>
                    <a:pt x="6906" y="6418"/>
                  </a:moveTo>
                  <a:lnTo>
                    <a:pt x="1227" y="6418"/>
                  </a:lnTo>
                  <a:cubicBezTo>
                    <a:pt x="536" y="6418"/>
                    <a:pt x="0" y="5871"/>
                    <a:pt x="0" y="5204"/>
                  </a:cubicBezTo>
                  <a:lnTo>
                    <a:pt x="0" y="1227"/>
                  </a:lnTo>
                  <a:cubicBezTo>
                    <a:pt x="0" y="537"/>
                    <a:pt x="548" y="1"/>
                    <a:pt x="1227" y="1"/>
                  </a:cubicBezTo>
                  <a:lnTo>
                    <a:pt x="6906" y="1"/>
                  </a:lnTo>
                  <a:cubicBezTo>
                    <a:pt x="7597" y="1"/>
                    <a:pt x="8132" y="560"/>
                    <a:pt x="8132" y="1227"/>
                  </a:cubicBezTo>
                  <a:lnTo>
                    <a:pt x="8132" y="5204"/>
                  </a:lnTo>
                  <a:cubicBezTo>
                    <a:pt x="8132" y="5871"/>
                    <a:pt x="7597" y="6418"/>
                    <a:pt x="6906" y="6418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2183597" y="3889613"/>
              <a:ext cx="20079" cy="49864"/>
            </a:xfrm>
            <a:custGeom>
              <a:avLst/>
              <a:gdLst/>
              <a:ahLst/>
              <a:cxnLst/>
              <a:rect l="l" t="t" r="r" b="b"/>
              <a:pathLst>
                <a:path w="513" h="1274" extrusionOk="0">
                  <a:moveTo>
                    <a:pt x="0" y="0"/>
                  </a:moveTo>
                  <a:lnTo>
                    <a:pt x="393" y="1274"/>
                  </a:lnTo>
                  <a:lnTo>
                    <a:pt x="512" y="127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2414249" y="3857440"/>
              <a:ext cx="42467" cy="70883"/>
            </a:xfrm>
            <a:custGeom>
              <a:avLst/>
              <a:gdLst/>
              <a:ahLst/>
              <a:cxnLst/>
              <a:rect l="l" t="t" r="r" b="b"/>
              <a:pathLst>
                <a:path w="1085" h="1811" extrusionOk="0">
                  <a:moveTo>
                    <a:pt x="429" y="1"/>
                  </a:moveTo>
                  <a:lnTo>
                    <a:pt x="1" y="84"/>
                  </a:lnTo>
                  <a:lnTo>
                    <a:pt x="1" y="310"/>
                  </a:lnTo>
                  <a:lnTo>
                    <a:pt x="441" y="215"/>
                  </a:lnTo>
                  <a:lnTo>
                    <a:pt x="441" y="1608"/>
                  </a:lnTo>
                  <a:lnTo>
                    <a:pt x="37" y="1608"/>
                  </a:lnTo>
                  <a:lnTo>
                    <a:pt x="37" y="1810"/>
                  </a:lnTo>
                  <a:lnTo>
                    <a:pt x="1084" y="1810"/>
                  </a:lnTo>
                  <a:lnTo>
                    <a:pt x="1084" y="1608"/>
                  </a:lnTo>
                  <a:lnTo>
                    <a:pt x="679" y="160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2424034" y="3746987"/>
              <a:ext cx="6576" cy="49904"/>
            </a:xfrm>
            <a:custGeom>
              <a:avLst/>
              <a:gdLst/>
              <a:ahLst/>
              <a:cxnLst/>
              <a:rect l="l" t="t" r="r" b="b"/>
              <a:pathLst>
                <a:path w="168" h="1275" extrusionOk="0">
                  <a:moveTo>
                    <a:pt x="1" y="1"/>
                  </a:moveTo>
                  <a:lnTo>
                    <a:pt x="1" y="560"/>
                  </a:lnTo>
                  <a:lnTo>
                    <a:pt x="13" y="858"/>
                  </a:lnTo>
                  <a:lnTo>
                    <a:pt x="156" y="858"/>
                  </a:lnTo>
                  <a:lnTo>
                    <a:pt x="168" y="560"/>
                  </a:lnTo>
                  <a:lnTo>
                    <a:pt x="168" y="1"/>
                  </a:lnTo>
                  <a:close/>
                  <a:moveTo>
                    <a:pt x="1" y="1048"/>
                  </a:moveTo>
                  <a:lnTo>
                    <a:pt x="1" y="1275"/>
                  </a:lnTo>
                  <a:lnTo>
                    <a:pt x="168" y="1275"/>
                  </a:lnTo>
                  <a:lnTo>
                    <a:pt x="168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2482783" y="3890983"/>
              <a:ext cx="52213" cy="53191"/>
            </a:xfrm>
            <a:custGeom>
              <a:avLst/>
              <a:gdLst/>
              <a:ahLst/>
              <a:cxnLst/>
              <a:rect l="l" t="t" r="r" b="b"/>
              <a:pathLst>
                <a:path w="1334" h="1359" extrusionOk="0">
                  <a:moveTo>
                    <a:pt x="667" y="453"/>
                  </a:moveTo>
                  <a:cubicBezTo>
                    <a:pt x="738" y="453"/>
                    <a:pt x="786" y="477"/>
                    <a:pt x="822" y="513"/>
                  </a:cubicBezTo>
                  <a:cubicBezTo>
                    <a:pt x="857" y="560"/>
                    <a:pt x="869" y="620"/>
                    <a:pt x="869" y="679"/>
                  </a:cubicBezTo>
                  <a:cubicBezTo>
                    <a:pt x="869" y="751"/>
                    <a:pt x="857" y="810"/>
                    <a:pt x="822" y="858"/>
                  </a:cubicBezTo>
                  <a:cubicBezTo>
                    <a:pt x="786" y="894"/>
                    <a:pt x="738" y="918"/>
                    <a:pt x="679" y="918"/>
                  </a:cubicBezTo>
                  <a:cubicBezTo>
                    <a:pt x="607" y="918"/>
                    <a:pt x="560" y="894"/>
                    <a:pt x="524" y="858"/>
                  </a:cubicBezTo>
                  <a:cubicBezTo>
                    <a:pt x="488" y="810"/>
                    <a:pt x="476" y="751"/>
                    <a:pt x="476" y="679"/>
                  </a:cubicBezTo>
                  <a:cubicBezTo>
                    <a:pt x="476" y="620"/>
                    <a:pt x="488" y="560"/>
                    <a:pt x="524" y="513"/>
                  </a:cubicBezTo>
                  <a:cubicBezTo>
                    <a:pt x="560" y="477"/>
                    <a:pt x="607" y="453"/>
                    <a:pt x="667" y="453"/>
                  </a:cubicBezTo>
                  <a:close/>
                  <a:moveTo>
                    <a:pt x="691" y="1"/>
                  </a:moveTo>
                  <a:cubicBezTo>
                    <a:pt x="595" y="1"/>
                    <a:pt x="512" y="25"/>
                    <a:pt x="417" y="48"/>
                  </a:cubicBezTo>
                  <a:cubicBezTo>
                    <a:pt x="333" y="84"/>
                    <a:pt x="262" y="132"/>
                    <a:pt x="202" y="203"/>
                  </a:cubicBezTo>
                  <a:cubicBezTo>
                    <a:pt x="131" y="263"/>
                    <a:pt x="83" y="334"/>
                    <a:pt x="48" y="417"/>
                  </a:cubicBezTo>
                  <a:cubicBezTo>
                    <a:pt x="12" y="501"/>
                    <a:pt x="0" y="584"/>
                    <a:pt x="0" y="679"/>
                  </a:cubicBezTo>
                  <a:cubicBezTo>
                    <a:pt x="0" y="775"/>
                    <a:pt x="12" y="870"/>
                    <a:pt x="48" y="953"/>
                  </a:cubicBezTo>
                  <a:cubicBezTo>
                    <a:pt x="83" y="1025"/>
                    <a:pt x="131" y="1108"/>
                    <a:pt x="202" y="1168"/>
                  </a:cubicBezTo>
                  <a:cubicBezTo>
                    <a:pt x="262" y="1227"/>
                    <a:pt x="333" y="1275"/>
                    <a:pt x="417" y="1310"/>
                  </a:cubicBezTo>
                  <a:cubicBezTo>
                    <a:pt x="500" y="1346"/>
                    <a:pt x="583" y="1358"/>
                    <a:pt x="679" y="1358"/>
                  </a:cubicBezTo>
                  <a:cubicBezTo>
                    <a:pt x="762" y="1358"/>
                    <a:pt x="833" y="1346"/>
                    <a:pt x="905" y="1322"/>
                  </a:cubicBezTo>
                  <a:cubicBezTo>
                    <a:pt x="976" y="1299"/>
                    <a:pt x="1048" y="1251"/>
                    <a:pt x="1107" y="1203"/>
                  </a:cubicBezTo>
                  <a:lnTo>
                    <a:pt x="1048" y="1120"/>
                  </a:lnTo>
                  <a:cubicBezTo>
                    <a:pt x="988" y="1168"/>
                    <a:pt x="929" y="1191"/>
                    <a:pt x="869" y="1215"/>
                  </a:cubicBezTo>
                  <a:cubicBezTo>
                    <a:pt x="810" y="1239"/>
                    <a:pt x="750" y="1251"/>
                    <a:pt x="679" y="1251"/>
                  </a:cubicBezTo>
                  <a:cubicBezTo>
                    <a:pt x="607" y="1251"/>
                    <a:pt x="524" y="1239"/>
                    <a:pt x="452" y="1203"/>
                  </a:cubicBezTo>
                  <a:cubicBezTo>
                    <a:pt x="393" y="1179"/>
                    <a:pt x="321" y="1144"/>
                    <a:pt x="274" y="1084"/>
                  </a:cubicBezTo>
                  <a:cubicBezTo>
                    <a:pt x="214" y="1037"/>
                    <a:pt x="179" y="977"/>
                    <a:pt x="143" y="906"/>
                  </a:cubicBezTo>
                  <a:cubicBezTo>
                    <a:pt x="119" y="834"/>
                    <a:pt x="107" y="763"/>
                    <a:pt x="107" y="679"/>
                  </a:cubicBezTo>
                  <a:cubicBezTo>
                    <a:pt x="107" y="584"/>
                    <a:pt x="131" y="489"/>
                    <a:pt x="167" y="406"/>
                  </a:cubicBezTo>
                  <a:cubicBezTo>
                    <a:pt x="214" y="322"/>
                    <a:pt x="274" y="263"/>
                    <a:pt x="357" y="203"/>
                  </a:cubicBezTo>
                  <a:cubicBezTo>
                    <a:pt x="405" y="179"/>
                    <a:pt x="452" y="156"/>
                    <a:pt x="512" y="132"/>
                  </a:cubicBezTo>
                  <a:cubicBezTo>
                    <a:pt x="572" y="120"/>
                    <a:pt x="631" y="108"/>
                    <a:pt x="691" y="108"/>
                  </a:cubicBezTo>
                  <a:cubicBezTo>
                    <a:pt x="786" y="108"/>
                    <a:pt x="869" y="132"/>
                    <a:pt x="941" y="167"/>
                  </a:cubicBezTo>
                  <a:cubicBezTo>
                    <a:pt x="1012" y="203"/>
                    <a:pt x="1083" y="251"/>
                    <a:pt x="1131" y="310"/>
                  </a:cubicBezTo>
                  <a:cubicBezTo>
                    <a:pt x="1167" y="358"/>
                    <a:pt x="1191" y="394"/>
                    <a:pt x="1203" y="441"/>
                  </a:cubicBezTo>
                  <a:cubicBezTo>
                    <a:pt x="1214" y="489"/>
                    <a:pt x="1226" y="548"/>
                    <a:pt x="1226" y="596"/>
                  </a:cubicBezTo>
                  <a:cubicBezTo>
                    <a:pt x="1226" y="691"/>
                    <a:pt x="1203" y="763"/>
                    <a:pt x="1167" y="810"/>
                  </a:cubicBezTo>
                  <a:cubicBezTo>
                    <a:pt x="1119" y="870"/>
                    <a:pt x="1060" y="906"/>
                    <a:pt x="988" y="918"/>
                  </a:cubicBezTo>
                  <a:lnTo>
                    <a:pt x="988" y="358"/>
                  </a:lnTo>
                  <a:lnTo>
                    <a:pt x="881" y="358"/>
                  </a:lnTo>
                  <a:lnTo>
                    <a:pt x="881" y="465"/>
                  </a:lnTo>
                  <a:cubicBezTo>
                    <a:pt x="857" y="417"/>
                    <a:pt x="822" y="394"/>
                    <a:pt x="786" y="370"/>
                  </a:cubicBezTo>
                  <a:cubicBezTo>
                    <a:pt x="738" y="358"/>
                    <a:pt x="691" y="346"/>
                    <a:pt x="643" y="346"/>
                  </a:cubicBezTo>
                  <a:cubicBezTo>
                    <a:pt x="560" y="346"/>
                    <a:pt x="488" y="382"/>
                    <a:pt x="429" y="441"/>
                  </a:cubicBezTo>
                  <a:cubicBezTo>
                    <a:pt x="381" y="501"/>
                    <a:pt x="357" y="584"/>
                    <a:pt x="357" y="679"/>
                  </a:cubicBezTo>
                  <a:cubicBezTo>
                    <a:pt x="357" y="787"/>
                    <a:pt x="381" y="870"/>
                    <a:pt x="429" y="929"/>
                  </a:cubicBezTo>
                  <a:cubicBezTo>
                    <a:pt x="488" y="989"/>
                    <a:pt x="560" y="1025"/>
                    <a:pt x="643" y="1025"/>
                  </a:cubicBezTo>
                  <a:cubicBezTo>
                    <a:pt x="691" y="1025"/>
                    <a:pt x="738" y="1013"/>
                    <a:pt x="774" y="1001"/>
                  </a:cubicBezTo>
                  <a:cubicBezTo>
                    <a:pt x="822" y="977"/>
                    <a:pt x="857" y="953"/>
                    <a:pt x="881" y="906"/>
                  </a:cubicBezTo>
                  <a:lnTo>
                    <a:pt x="881" y="1025"/>
                  </a:lnTo>
                  <a:cubicBezTo>
                    <a:pt x="1024" y="1025"/>
                    <a:pt x="1131" y="989"/>
                    <a:pt x="1214" y="906"/>
                  </a:cubicBezTo>
                  <a:cubicBezTo>
                    <a:pt x="1298" y="834"/>
                    <a:pt x="1334" y="727"/>
                    <a:pt x="1334" y="596"/>
                  </a:cubicBezTo>
                  <a:cubicBezTo>
                    <a:pt x="1334" y="537"/>
                    <a:pt x="1322" y="477"/>
                    <a:pt x="1310" y="417"/>
                  </a:cubicBezTo>
                  <a:cubicBezTo>
                    <a:pt x="1286" y="358"/>
                    <a:pt x="1250" y="298"/>
                    <a:pt x="1214" y="251"/>
                  </a:cubicBezTo>
                  <a:cubicBezTo>
                    <a:pt x="1155" y="179"/>
                    <a:pt x="1083" y="108"/>
                    <a:pt x="988" y="72"/>
                  </a:cubicBezTo>
                  <a:cubicBezTo>
                    <a:pt x="893" y="25"/>
                    <a:pt x="798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2033065" y="5030857"/>
              <a:ext cx="16361" cy="35461"/>
            </a:xfrm>
            <a:custGeom>
              <a:avLst/>
              <a:gdLst/>
              <a:ahLst/>
              <a:cxnLst/>
              <a:rect l="l" t="t" r="r" b="b"/>
              <a:pathLst>
                <a:path w="418" h="906" extrusionOk="0">
                  <a:moveTo>
                    <a:pt x="322" y="0"/>
                  </a:moveTo>
                  <a:cubicBezTo>
                    <a:pt x="239" y="0"/>
                    <a:pt x="191" y="12"/>
                    <a:pt x="155" y="48"/>
                  </a:cubicBezTo>
                  <a:cubicBezTo>
                    <a:pt x="120" y="84"/>
                    <a:pt x="108" y="131"/>
                    <a:pt x="108" y="203"/>
                  </a:cubicBezTo>
                  <a:lnTo>
                    <a:pt x="108" y="250"/>
                  </a:lnTo>
                  <a:lnTo>
                    <a:pt x="0" y="250"/>
                  </a:lnTo>
                  <a:lnTo>
                    <a:pt x="0" y="334"/>
                  </a:lnTo>
                  <a:lnTo>
                    <a:pt x="108" y="334"/>
                  </a:lnTo>
                  <a:lnTo>
                    <a:pt x="108" y="905"/>
                  </a:lnTo>
                  <a:lnTo>
                    <a:pt x="215" y="905"/>
                  </a:lnTo>
                  <a:lnTo>
                    <a:pt x="215" y="334"/>
                  </a:lnTo>
                  <a:lnTo>
                    <a:pt x="393" y="334"/>
                  </a:lnTo>
                  <a:lnTo>
                    <a:pt x="393" y="250"/>
                  </a:lnTo>
                  <a:lnTo>
                    <a:pt x="215" y="250"/>
                  </a:lnTo>
                  <a:lnTo>
                    <a:pt x="215" y="191"/>
                  </a:lnTo>
                  <a:cubicBezTo>
                    <a:pt x="215" y="155"/>
                    <a:pt x="227" y="119"/>
                    <a:pt x="239" y="108"/>
                  </a:cubicBezTo>
                  <a:cubicBezTo>
                    <a:pt x="251" y="96"/>
                    <a:pt x="274" y="84"/>
                    <a:pt x="322" y="84"/>
                  </a:cubicBezTo>
                  <a:lnTo>
                    <a:pt x="417" y="84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2052635" y="5040173"/>
              <a:ext cx="21488" cy="26146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322" y="1"/>
                  </a:moveTo>
                  <a:cubicBezTo>
                    <a:pt x="274" y="1"/>
                    <a:pt x="239" y="1"/>
                    <a:pt x="203" y="24"/>
                  </a:cubicBezTo>
                  <a:cubicBezTo>
                    <a:pt x="167" y="48"/>
                    <a:pt x="143" y="72"/>
                    <a:pt x="108" y="120"/>
                  </a:cubicBezTo>
                  <a:lnTo>
                    <a:pt x="108" y="12"/>
                  </a:lnTo>
                  <a:lnTo>
                    <a:pt x="1" y="12"/>
                  </a:lnTo>
                  <a:lnTo>
                    <a:pt x="1" y="667"/>
                  </a:lnTo>
                  <a:lnTo>
                    <a:pt x="108" y="667"/>
                  </a:lnTo>
                  <a:lnTo>
                    <a:pt x="108" y="298"/>
                  </a:lnTo>
                  <a:cubicBezTo>
                    <a:pt x="108" y="227"/>
                    <a:pt x="132" y="179"/>
                    <a:pt x="167" y="143"/>
                  </a:cubicBezTo>
                  <a:cubicBezTo>
                    <a:pt x="191" y="108"/>
                    <a:pt x="239" y="96"/>
                    <a:pt x="298" y="96"/>
                  </a:cubicBezTo>
                  <a:cubicBezTo>
                    <a:pt x="346" y="96"/>
                    <a:pt x="382" y="108"/>
                    <a:pt x="405" y="131"/>
                  </a:cubicBezTo>
                  <a:cubicBezTo>
                    <a:pt x="429" y="167"/>
                    <a:pt x="441" y="215"/>
                    <a:pt x="441" y="274"/>
                  </a:cubicBezTo>
                  <a:lnTo>
                    <a:pt x="441" y="667"/>
                  </a:lnTo>
                  <a:lnTo>
                    <a:pt x="548" y="667"/>
                  </a:lnTo>
                  <a:lnTo>
                    <a:pt x="548" y="274"/>
                  </a:lnTo>
                  <a:cubicBezTo>
                    <a:pt x="548" y="179"/>
                    <a:pt x="536" y="108"/>
                    <a:pt x="489" y="72"/>
                  </a:cubicBezTo>
                  <a:cubicBezTo>
                    <a:pt x="453" y="24"/>
                    <a:pt x="393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2361606" y="5040173"/>
              <a:ext cx="20549" cy="26615"/>
            </a:xfrm>
            <a:custGeom>
              <a:avLst/>
              <a:gdLst/>
              <a:ahLst/>
              <a:cxnLst/>
              <a:rect l="l" t="t" r="r" b="b"/>
              <a:pathLst>
                <a:path w="525" h="680" extrusionOk="0">
                  <a:moveTo>
                    <a:pt x="334" y="1"/>
                  </a:moveTo>
                  <a:cubicBezTo>
                    <a:pt x="227" y="1"/>
                    <a:pt x="143" y="24"/>
                    <a:pt x="96" y="84"/>
                  </a:cubicBezTo>
                  <a:cubicBezTo>
                    <a:pt x="36" y="143"/>
                    <a:pt x="0" y="239"/>
                    <a:pt x="0" y="334"/>
                  </a:cubicBezTo>
                  <a:cubicBezTo>
                    <a:pt x="0" y="441"/>
                    <a:pt x="36" y="524"/>
                    <a:pt x="96" y="584"/>
                  </a:cubicBezTo>
                  <a:cubicBezTo>
                    <a:pt x="143" y="655"/>
                    <a:pt x="227" y="679"/>
                    <a:pt x="322" y="679"/>
                  </a:cubicBezTo>
                  <a:cubicBezTo>
                    <a:pt x="358" y="679"/>
                    <a:pt x="393" y="679"/>
                    <a:pt x="429" y="667"/>
                  </a:cubicBezTo>
                  <a:cubicBezTo>
                    <a:pt x="453" y="667"/>
                    <a:pt x="489" y="655"/>
                    <a:pt x="524" y="643"/>
                  </a:cubicBezTo>
                  <a:lnTo>
                    <a:pt x="524" y="536"/>
                  </a:lnTo>
                  <a:cubicBezTo>
                    <a:pt x="489" y="560"/>
                    <a:pt x="453" y="572"/>
                    <a:pt x="429" y="584"/>
                  </a:cubicBezTo>
                  <a:cubicBezTo>
                    <a:pt x="393" y="584"/>
                    <a:pt x="369" y="596"/>
                    <a:pt x="334" y="596"/>
                  </a:cubicBezTo>
                  <a:cubicBezTo>
                    <a:pt x="262" y="596"/>
                    <a:pt x="215" y="572"/>
                    <a:pt x="179" y="524"/>
                  </a:cubicBezTo>
                  <a:cubicBezTo>
                    <a:pt x="131" y="477"/>
                    <a:pt x="119" y="417"/>
                    <a:pt x="119" y="334"/>
                  </a:cubicBezTo>
                  <a:cubicBezTo>
                    <a:pt x="119" y="262"/>
                    <a:pt x="131" y="203"/>
                    <a:pt x="179" y="155"/>
                  </a:cubicBezTo>
                  <a:cubicBezTo>
                    <a:pt x="215" y="108"/>
                    <a:pt x="262" y="84"/>
                    <a:pt x="334" y="84"/>
                  </a:cubicBezTo>
                  <a:cubicBezTo>
                    <a:pt x="369" y="84"/>
                    <a:pt x="393" y="96"/>
                    <a:pt x="429" y="96"/>
                  </a:cubicBezTo>
                  <a:cubicBezTo>
                    <a:pt x="453" y="108"/>
                    <a:pt x="489" y="120"/>
                    <a:pt x="524" y="143"/>
                  </a:cubicBezTo>
                  <a:lnTo>
                    <a:pt x="524" y="36"/>
                  </a:lnTo>
                  <a:cubicBezTo>
                    <a:pt x="489" y="24"/>
                    <a:pt x="465" y="12"/>
                    <a:pt x="429" y="12"/>
                  </a:cubicBezTo>
                  <a:cubicBezTo>
                    <a:pt x="393" y="1"/>
                    <a:pt x="369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2387243" y="5040173"/>
              <a:ext cx="23797" cy="26615"/>
            </a:xfrm>
            <a:custGeom>
              <a:avLst/>
              <a:gdLst/>
              <a:ahLst/>
              <a:cxnLst/>
              <a:rect l="l" t="t" r="r" b="b"/>
              <a:pathLst>
                <a:path w="608" h="680" extrusionOk="0">
                  <a:moveTo>
                    <a:pt x="310" y="84"/>
                  </a:moveTo>
                  <a:cubicBezTo>
                    <a:pt x="357" y="84"/>
                    <a:pt x="405" y="108"/>
                    <a:pt x="441" y="155"/>
                  </a:cubicBezTo>
                  <a:cubicBezTo>
                    <a:pt x="476" y="203"/>
                    <a:pt x="488" y="262"/>
                    <a:pt x="488" y="334"/>
                  </a:cubicBezTo>
                  <a:cubicBezTo>
                    <a:pt x="488" y="417"/>
                    <a:pt x="476" y="477"/>
                    <a:pt x="441" y="524"/>
                  </a:cubicBezTo>
                  <a:cubicBezTo>
                    <a:pt x="405" y="572"/>
                    <a:pt x="357" y="596"/>
                    <a:pt x="310" y="596"/>
                  </a:cubicBezTo>
                  <a:cubicBezTo>
                    <a:pt x="250" y="596"/>
                    <a:pt x="203" y="572"/>
                    <a:pt x="167" y="524"/>
                  </a:cubicBezTo>
                  <a:cubicBezTo>
                    <a:pt x="131" y="477"/>
                    <a:pt x="119" y="417"/>
                    <a:pt x="119" y="334"/>
                  </a:cubicBezTo>
                  <a:cubicBezTo>
                    <a:pt x="119" y="262"/>
                    <a:pt x="131" y="203"/>
                    <a:pt x="167" y="155"/>
                  </a:cubicBezTo>
                  <a:cubicBezTo>
                    <a:pt x="203" y="108"/>
                    <a:pt x="250" y="84"/>
                    <a:pt x="310" y="84"/>
                  </a:cubicBezTo>
                  <a:close/>
                  <a:moveTo>
                    <a:pt x="310" y="1"/>
                  </a:moveTo>
                  <a:cubicBezTo>
                    <a:pt x="215" y="1"/>
                    <a:pt x="131" y="24"/>
                    <a:pt x="84" y="84"/>
                  </a:cubicBezTo>
                  <a:cubicBezTo>
                    <a:pt x="36" y="143"/>
                    <a:pt x="0" y="227"/>
                    <a:pt x="0" y="334"/>
                  </a:cubicBezTo>
                  <a:cubicBezTo>
                    <a:pt x="0" y="441"/>
                    <a:pt x="36" y="524"/>
                    <a:pt x="84" y="596"/>
                  </a:cubicBezTo>
                  <a:cubicBezTo>
                    <a:pt x="131" y="655"/>
                    <a:pt x="215" y="679"/>
                    <a:pt x="310" y="679"/>
                  </a:cubicBezTo>
                  <a:cubicBezTo>
                    <a:pt x="393" y="679"/>
                    <a:pt x="465" y="655"/>
                    <a:pt x="524" y="596"/>
                  </a:cubicBezTo>
                  <a:cubicBezTo>
                    <a:pt x="572" y="524"/>
                    <a:pt x="607" y="441"/>
                    <a:pt x="607" y="334"/>
                  </a:cubicBezTo>
                  <a:cubicBezTo>
                    <a:pt x="607" y="227"/>
                    <a:pt x="572" y="143"/>
                    <a:pt x="524" y="84"/>
                  </a:cubicBezTo>
                  <a:cubicBezTo>
                    <a:pt x="465" y="24"/>
                    <a:pt x="393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2417537" y="5040173"/>
              <a:ext cx="21449" cy="26146"/>
            </a:xfrm>
            <a:custGeom>
              <a:avLst/>
              <a:gdLst/>
              <a:ahLst/>
              <a:cxnLst/>
              <a:rect l="l" t="t" r="r" b="b"/>
              <a:pathLst>
                <a:path w="548" h="668" extrusionOk="0">
                  <a:moveTo>
                    <a:pt x="322" y="1"/>
                  </a:moveTo>
                  <a:cubicBezTo>
                    <a:pt x="274" y="1"/>
                    <a:pt x="238" y="1"/>
                    <a:pt x="203" y="24"/>
                  </a:cubicBezTo>
                  <a:cubicBezTo>
                    <a:pt x="167" y="48"/>
                    <a:pt x="131" y="72"/>
                    <a:pt x="107" y="120"/>
                  </a:cubicBezTo>
                  <a:lnTo>
                    <a:pt x="107" y="12"/>
                  </a:lnTo>
                  <a:lnTo>
                    <a:pt x="0" y="12"/>
                  </a:lnTo>
                  <a:lnTo>
                    <a:pt x="0" y="667"/>
                  </a:lnTo>
                  <a:lnTo>
                    <a:pt x="107" y="667"/>
                  </a:lnTo>
                  <a:lnTo>
                    <a:pt x="107" y="298"/>
                  </a:lnTo>
                  <a:cubicBezTo>
                    <a:pt x="107" y="227"/>
                    <a:pt x="131" y="179"/>
                    <a:pt x="167" y="143"/>
                  </a:cubicBezTo>
                  <a:cubicBezTo>
                    <a:pt x="191" y="108"/>
                    <a:pt x="238" y="96"/>
                    <a:pt x="298" y="96"/>
                  </a:cubicBezTo>
                  <a:cubicBezTo>
                    <a:pt x="345" y="96"/>
                    <a:pt x="381" y="108"/>
                    <a:pt x="405" y="131"/>
                  </a:cubicBezTo>
                  <a:cubicBezTo>
                    <a:pt x="429" y="167"/>
                    <a:pt x="441" y="215"/>
                    <a:pt x="441" y="274"/>
                  </a:cubicBezTo>
                  <a:lnTo>
                    <a:pt x="441" y="667"/>
                  </a:lnTo>
                  <a:lnTo>
                    <a:pt x="548" y="667"/>
                  </a:lnTo>
                  <a:lnTo>
                    <a:pt x="548" y="274"/>
                  </a:lnTo>
                  <a:cubicBezTo>
                    <a:pt x="548" y="179"/>
                    <a:pt x="536" y="108"/>
                    <a:pt x="488" y="72"/>
                  </a:cubicBezTo>
                  <a:cubicBezTo>
                    <a:pt x="453" y="24"/>
                    <a:pt x="393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2444074" y="5033167"/>
              <a:ext cx="16361" cy="33152"/>
            </a:xfrm>
            <a:custGeom>
              <a:avLst/>
              <a:gdLst/>
              <a:ahLst/>
              <a:cxnLst/>
              <a:rect l="l" t="t" r="r" b="b"/>
              <a:pathLst>
                <a:path w="418" h="847" extrusionOk="0">
                  <a:moveTo>
                    <a:pt x="84" y="1"/>
                  </a:moveTo>
                  <a:lnTo>
                    <a:pt x="84" y="191"/>
                  </a:lnTo>
                  <a:lnTo>
                    <a:pt x="1" y="191"/>
                  </a:lnTo>
                  <a:lnTo>
                    <a:pt x="1" y="275"/>
                  </a:lnTo>
                  <a:lnTo>
                    <a:pt x="84" y="275"/>
                  </a:lnTo>
                  <a:lnTo>
                    <a:pt x="84" y="632"/>
                  </a:lnTo>
                  <a:cubicBezTo>
                    <a:pt x="84" y="715"/>
                    <a:pt x="96" y="763"/>
                    <a:pt x="132" y="799"/>
                  </a:cubicBezTo>
                  <a:cubicBezTo>
                    <a:pt x="167" y="834"/>
                    <a:pt x="215" y="846"/>
                    <a:pt x="298" y="846"/>
                  </a:cubicBezTo>
                  <a:lnTo>
                    <a:pt x="418" y="846"/>
                  </a:lnTo>
                  <a:lnTo>
                    <a:pt x="418" y="751"/>
                  </a:lnTo>
                  <a:lnTo>
                    <a:pt x="298" y="751"/>
                  </a:lnTo>
                  <a:cubicBezTo>
                    <a:pt x="263" y="751"/>
                    <a:pt x="227" y="751"/>
                    <a:pt x="215" y="727"/>
                  </a:cubicBezTo>
                  <a:cubicBezTo>
                    <a:pt x="203" y="715"/>
                    <a:pt x="191" y="680"/>
                    <a:pt x="191" y="632"/>
                  </a:cubicBezTo>
                  <a:lnTo>
                    <a:pt x="191" y="275"/>
                  </a:lnTo>
                  <a:lnTo>
                    <a:pt x="418" y="275"/>
                  </a:lnTo>
                  <a:lnTo>
                    <a:pt x="418" y="191"/>
                  </a:lnTo>
                  <a:lnTo>
                    <a:pt x="191" y="19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2465523" y="5040173"/>
              <a:ext cx="14951" cy="26146"/>
            </a:xfrm>
            <a:custGeom>
              <a:avLst/>
              <a:gdLst/>
              <a:ahLst/>
              <a:cxnLst/>
              <a:rect l="l" t="t" r="r" b="b"/>
              <a:pathLst>
                <a:path w="382" h="668" extrusionOk="0">
                  <a:moveTo>
                    <a:pt x="334" y="1"/>
                  </a:moveTo>
                  <a:cubicBezTo>
                    <a:pt x="274" y="1"/>
                    <a:pt x="239" y="1"/>
                    <a:pt x="203" y="24"/>
                  </a:cubicBezTo>
                  <a:cubicBezTo>
                    <a:pt x="167" y="48"/>
                    <a:pt x="131" y="72"/>
                    <a:pt x="108" y="120"/>
                  </a:cubicBezTo>
                  <a:lnTo>
                    <a:pt x="108" y="12"/>
                  </a:lnTo>
                  <a:lnTo>
                    <a:pt x="0" y="12"/>
                  </a:lnTo>
                  <a:lnTo>
                    <a:pt x="0" y="667"/>
                  </a:lnTo>
                  <a:lnTo>
                    <a:pt x="108" y="667"/>
                  </a:lnTo>
                  <a:lnTo>
                    <a:pt x="108" y="322"/>
                  </a:lnTo>
                  <a:cubicBezTo>
                    <a:pt x="108" y="251"/>
                    <a:pt x="131" y="191"/>
                    <a:pt x="155" y="155"/>
                  </a:cubicBezTo>
                  <a:cubicBezTo>
                    <a:pt x="191" y="108"/>
                    <a:pt x="239" y="96"/>
                    <a:pt x="298" y="96"/>
                  </a:cubicBezTo>
                  <a:lnTo>
                    <a:pt x="346" y="96"/>
                  </a:lnTo>
                  <a:cubicBezTo>
                    <a:pt x="358" y="96"/>
                    <a:pt x="370" y="108"/>
                    <a:pt x="381" y="108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2482314" y="5040173"/>
              <a:ext cx="23327" cy="26615"/>
            </a:xfrm>
            <a:custGeom>
              <a:avLst/>
              <a:gdLst/>
              <a:ahLst/>
              <a:cxnLst/>
              <a:rect l="l" t="t" r="r" b="b"/>
              <a:pathLst>
                <a:path w="596" h="680" extrusionOk="0">
                  <a:moveTo>
                    <a:pt x="298" y="84"/>
                  </a:moveTo>
                  <a:cubicBezTo>
                    <a:pt x="357" y="84"/>
                    <a:pt x="393" y="108"/>
                    <a:pt x="429" y="155"/>
                  </a:cubicBezTo>
                  <a:cubicBezTo>
                    <a:pt x="464" y="203"/>
                    <a:pt x="476" y="262"/>
                    <a:pt x="476" y="334"/>
                  </a:cubicBezTo>
                  <a:cubicBezTo>
                    <a:pt x="476" y="417"/>
                    <a:pt x="464" y="477"/>
                    <a:pt x="429" y="524"/>
                  </a:cubicBezTo>
                  <a:cubicBezTo>
                    <a:pt x="393" y="572"/>
                    <a:pt x="357" y="596"/>
                    <a:pt x="298" y="596"/>
                  </a:cubicBezTo>
                  <a:cubicBezTo>
                    <a:pt x="238" y="596"/>
                    <a:pt x="191" y="572"/>
                    <a:pt x="155" y="524"/>
                  </a:cubicBezTo>
                  <a:cubicBezTo>
                    <a:pt x="119" y="477"/>
                    <a:pt x="107" y="417"/>
                    <a:pt x="107" y="334"/>
                  </a:cubicBezTo>
                  <a:cubicBezTo>
                    <a:pt x="107" y="262"/>
                    <a:pt x="119" y="203"/>
                    <a:pt x="155" y="155"/>
                  </a:cubicBezTo>
                  <a:cubicBezTo>
                    <a:pt x="191" y="108"/>
                    <a:pt x="238" y="84"/>
                    <a:pt x="298" y="84"/>
                  </a:cubicBezTo>
                  <a:close/>
                  <a:moveTo>
                    <a:pt x="298" y="1"/>
                  </a:moveTo>
                  <a:cubicBezTo>
                    <a:pt x="203" y="1"/>
                    <a:pt x="131" y="24"/>
                    <a:pt x="72" y="84"/>
                  </a:cubicBezTo>
                  <a:cubicBezTo>
                    <a:pt x="24" y="143"/>
                    <a:pt x="0" y="227"/>
                    <a:pt x="0" y="334"/>
                  </a:cubicBezTo>
                  <a:cubicBezTo>
                    <a:pt x="0" y="441"/>
                    <a:pt x="24" y="524"/>
                    <a:pt x="72" y="596"/>
                  </a:cubicBezTo>
                  <a:cubicBezTo>
                    <a:pt x="131" y="655"/>
                    <a:pt x="203" y="679"/>
                    <a:pt x="298" y="679"/>
                  </a:cubicBezTo>
                  <a:cubicBezTo>
                    <a:pt x="393" y="679"/>
                    <a:pt x="464" y="655"/>
                    <a:pt x="512" y="596"/>
                  </a:cubicBezTo>
                  <a:cubicBezTo>
                    <a:pt x="572" y="524"/>
                    <a:pt x="595" y="441"/>
                    <a:pt x="595" y="334"/>
                  </a:cubicBezTo>
                  <a:cubicBezTo>
                    <a:pt x="595" y="227"/>
                    <a:pt x="572" y="143"/>
                    <a:pt x="512" y="84"/>
                  </a:cubicBezTo>
                  <a:cubicBezTo>
                    <a:pt x="464" y="24"/>
                    <a:pt x="39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512608" y="5030857"/>
              <a:ext cx="4227" cy="35461"/>
            </a:xfrm>
            <a:custGeom>
              <a:avLst/>
              <a:gdLst/>
              <a:ahLst/>
              <a:cxnLst/>
              <a:rect l="l" t="t" r="r" b="b"/>
              <a:pathLst>
                <a:path w="108" h="906" extrusionOk="0">
                  <a:moveTo>
                    <a:pt x="0" y="0"/>
                  </a:moveTo>
                  <a:lnTo>
                    <a:pt x="0" y="905"/>
                  </a:lnTo>
                  <a:lnTo>
                    <a:pt x="107" y="90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454328" y="4893398"/>
              <a:ext cx="63876" cy="33582"/>
            </a:xfrm>
            <a:custGeom>
              <a:avLst/>
              <a:gdLst/>
              <a:ahLst/>
              <a:cxnLst/>
              <a:rect l="l" t="t" r="r" b="b"/>
              <a:pathLst>
                <a:path w="1632" h="858" fill="none" extrusionOk="0">
                  <a:moveTo>
                    <a:pt x="1632" y="857"/>
                  </a:moveTo>
                  <a:lnTo>
                    <a:pt x="822" y="0"/>
                  </a:lnTo>
                  <a:lnTo>
                    <a:pt x="1" y="857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480905" y="4614251"/>
              <a:ext cx="34052" cy="63407"/>
            </a:xfrm>
            <a:custGeom>
              <a:avLst/>
              <a:gdLst/>
              <a:ahLst/>
              <a:cxnLst/>
              <a:rect l="l" t="t" r="r" b="b"/>
              <a:pathLst>
                <a:path w="870" h="1620" fill="none" extrusionOk="0">
                  <a:moveTo>
                    <a:pt x="0" y="1619"/>
                  </a:moveTo>
                  <a:lnTo>
                    <a:pt x="870" y="822"/>
                  </a:ln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2480905" y="4706974"/>
              <a:ext cx="34052" cy="63876"/>
            </a:xfrm>
            <a:custGeom>
              <a:avLst/>
              <a:gdLst/>
              <a:ahLst/>
              <a:cxnLst/>
              <a:rect l="l" t="t" r="r" b="b"/>
              <a:pathLst>
                <a:path w="870" h="1632" fill="none" extrusionOk="0">
                  <a:moveTo>
                    <a:pt x="870" y="1"/>
                  </a:moveTo>
                  <a:lnTo>
                    <a:pt x="0" y="822"/>
                  </a:lnTo>
                  <a:lnTo>
                    <a:pt x="870" y="1632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2032125" y="4397533"/>
              <a:ext cx="80668" cy="69943"/>
            </a:xfrm>
            <a:custGeom>
              <a:avLst/>
              <a:gdLst/>
              <a:ahLst/>
              <a:cxnLst/>
              <a:rect l="l" t="t" r="r" b="b"/>
              <a:pathLst>
                <a:path w="2061" h="1787" fill="none" extrusionOk="0">
                  <a:moveTo>
                    <a:pt x="2060" y="1108"/>
                  </a:moveTo>
                  <a:lnTo>
                    <a:pt x="1037" y="1"/>
                  </a:lnTo>
                  <a:lnTo>
                    <a:pt x="1" y="1108"/>
                  </a:lnTo>
                  <a:lnTo>
                    <a:pt x="477" y="1108"/>
                  </a:lnTo>
                  <a:lnTo>
                    <a:pt x="477" y="1787"/>
                  </a:lnTo>
                  <a:lnTo>
                    <a:pt x="1584" y="1787"/>
                  </a:lnTo>
                  <a:lnTo>
                    <a:pt x="1584" y="1108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2050756" y="4479570"/>
              <a:ext cx="43406" cy="14012"/>
            </a:xfrm>
            <a:custGeom>
              <a:avLst/>
              <a:gdLst/>
              <a:ahLst/>
              <a:cxnLst/>
              <a:rect l="l" t="t" r="r" b="b"/>
              <a:pathLst>
                <a:path w="1109" h="358" fill="none" extrusionOk="0">
                  <a:moveTo>
                    <a:pt x="1" y="0"/>
                  </a:moveTo>
                  <a:lnTo>
                    <a:pt x="1108" y="0"/>
                  </a:lnTo>
                  <a:lnTo>
                    <a:pt x="1108" y="358"/>
                  </a:lnTo>
                  <a:lnTo>
                    <a:pt x="1" y="358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39"/>
          <p:cNvGrpSpPr/>
          <p:nvPr/>
        </p:nvGrpSpPr>
        <p:grpSpPr>
          <a:xfrm>
            <a:off x="7041509" y="962160"/>
            <a:ext cx="915918" cy="915918"/>
            <a:chOff x="6998874" y="164307"/>
            <a:chExt cx="409678" cy="409678"/>
          </a:xfrm>
        </p:grpSpPr>
        <p:sp>
          <p:nvSpPr>
            <p:cNvPr id="874" name="Google Shape;874;p39"/>
            <p:cNvSpPr/>
            <p:nvPr/>
          </p:nvSpPr>
          <p:spPr>
            <a:xfrm>
              <a:off x="7048269" y="214171"/>
              <a:ext cx="360284" cy="359814"/>
            </a:xfrm>
            <a:custGeom>
              <a:avLst/>
              <a:gdLst/>
              <a:ahLst/>
              <a:cxnLst/>
              <a:rect l="l" t="t" r="r" b="b"/>
              <a:pathLst>
                <a:path w="9205" h="9193" fill="none" extrusionOk="0">
                  <a:moveTo>
                    <a:pt x="9204" y="4596"/>
                  </a:moveTo>
                  <a:cubicBezTo>
                    <a:pt x="9204" y="2049"/>
                    <a:pt x="7156" y="1"/>
                    <a:pt x="4608" y="1"/>
                  </a:cubicBezTo>
                  <a:cubicBezTo>
                    <a:pt x="2060" y="1"/>
                    <a:pt x="1" y="2049"/>
                    <a:pt x="1" y="4596"/>
                  </a:cubicBezTo>
                  <a:cubicBezTo>
                    <a:pt x="1" y="7144"/>
                    <a:pt x="2060" y="9192"/>
                    <a:pt x="4608" y="9192"/>
                  </a:cubicBezTo>
                  <a:cubicBezTo>
                    <a:pt x="7156" y="9192"/>
                    <a:pt x="9204" y="7144"/>
                    <a:pt x="9204" y="459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6998874" y="164307"/>
              <a:ext cx="229791" cy="229791"/>
            </a:xfrm>
            <a:custGeom>
              <a:avLst/>
              <a:gdLst/>
              <a:ahLst/>
              <a:cxnLst/>
              <a:rect l="l" t="t" r="r" b="b"/>
              <a:pathLst>
                <a:path w="5871" h="5871" fill="none" extrusionOk="0">
                  <a:moveTo>
                    <a:pt x="5870" y="1"/>
                  </a:moveTo>
                  <a:cubicBezTo>
                    <a:pt x="2644" y="1"/>
                    <a:pt x="0" y="2620"/>
                    <a:pt x="0" y="5870"/>
                  </a:cubicBezTo>
                  <a:lnTo>
                    <a:pt x="5870" y="5870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7124239" y="289672"/>
              <a:ext cx="208812" cy="208812"/>
            </a:xfrm>
            <a:custGeom>
              <a:avLst/>
              <a:gdLst/>
              <a:ahLst/>
              <a:cxnLst/>
              <a:rect l="l" t="t" r="r" b="b"/>
              <a:pathLst>
                <a:path w="5335" h="5335" fill="none" extrusionOk="0">
                  <a:moveTo>
                    <a:pt x="5334" y="2667"/>
                  </a:moveTo>
                  <a:cubicBezTo>
                    <a:pt x="5334" y="4144"/>
                    <a:pt x="4144" y="5334"/>
                    <a:pt x="2667" y="5334"/>
                  </a:cubicBezTo>
                  <a:cubicBezTo>
                    <a:pt x="1191" y="5334"/>
                    <a:pt x="0" y="4144"/>
                    <a:pt x="0" y="2667"/>
                  </a:cubicBezTo>
                  <a:cubicBezTo>
                    <a:pt x="0" y="1191"/>
                    <a:pt x="1191" y="0"/>
                    <a:pt x="2667" y="0"/>
                  </a:cubicBezTo>
                  <a:lnTo>
                    <a:pt x="2667" y="2667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7182010" y="347443"/>
              <a:ext cx="93231" cy="93271"/>
            </a:xfrm>
            <a:custGeom>
              <a:avLst/>
              <a:gdLst/>
              <a:ahLst/>
              <a:cxnLst/>
              <a:rect l="l" t="t" r="r" b="b"/>
              <a:pathLst>
                <a:path w="2382" h="2383" fill="none" extrusionOk="0">
                  <a:moveTo>
                    <a:pt x="2382" y="1191"/>
                  </a:moveTo>
                  <a:cubicBezTo>
                    <a:pt x="2382" y="537"/>
                    <a:pt x="1846" y="1"/>
                    <a:pt x="1191" y="1"/>
                  </a:cubicBezTo>
                  <a:cubicBezTo>
                    <a:pt x="536" y="1"/>
                    <a:pt x="1" y="537"/>
                    <a:pt x="1" y="1191"/>
                  </a:cubicBezTo>
                  <a:cubicBezTo>
                    <a:pt x="1" y="1846"/>
                    <a:pt x="536" y="2382"/>
                    <a:pt x="1191" y="2382"/>
                  </a:cubicBezTo>
                  <a:cubicBezTo>
                    <a:pt x="1846" y="2382"/>
                    <a:pt x="2382" y="1846"/>
                    <a:pt x="2382" y="1191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1267946" y="3310979"/>
            <a:ext cx="172921" cy="179457"/>
          </a:xfrm>
          <a:custGeom>
            <a:avLst/>
            <a:gdLst/>
            <a:ahLst/>
            <a:cxnLst/>
            <a:rect l="l" t="t" r="r" b="b"/>
            <a:pathLst>
              <a:path w="4418" h="4585" extrusionOk="0">
                <a:moveTo>
                  <a:pt x="1" y="0"/>
                </a:moveTo>
                <a:lnTo>
                  <a:pt x="1632" y="4584"/>
                </a:lnTo>
                <a:lnTo>
                  <a:pt x="2453" y="2727"/>
                </a:lnTo>
                <a:lnTo>
                  <a:pt x="4418" y="2167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Variables</a:t>
            </a:r>
            <a:endParaRPr b="0" dirty="0"/>
          </a:p>
        </p:txBody>
      </p:sp>
      <p:sp>
        <p:nvSpPr>
          <p:cNvPr id="884" name="Google Shape;884;p40"/>
          <p:cNvSpPr txBox="1">
            <a:spLocks noGrp="1"/>
          </p:cNvSpPr>
          <p:nvPr>
            <p:ph type="subTitle" idx="1"/>
          </p:nvPr>
        </p:nvSpPr>
        <p:spPr>
          <a:xfrm>
            <a:off x="4572000" y="1014259"/>
            <a:ext cx="4278324" cy="4125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sqft_above</a:t>
            </a:r>
            <a:r>
              <a:rPr lang="en-US" dirty="0" smtClean="0"/>
              <a:t> </a:t>
            </a:r>
            <a:r>
              <a:rPr lang="en-US" dirty="0"/>
              <a:t>- Living area above ground level in square feet 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sqft_basement</a:t>
            </a:r>
            <a:r>
              <a:rPr lang="en-US" dirty="0" smtClean="0"/>
              <a:t> </a:t>
            </a:r>
            <a:r>
              <a:rPr lang="en-US" dirty="0"/>
              <a:t>- Basement area in square feet 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yr_built</a:t>
            </a:r>
            <a:r>
              <a:rPr lang="en-US" dirty="0" smtClean="0"/>
              <a:t> </a:t>
            </a:r>
            <a:r>
              <a:rPr lang="en-US" dirty="0"/>
              <a:t>- Year property was built 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yr_renovated</a:t>
            </a:r>
            <a:r>
              <a:rPr lang="en-US" dirty="0" smtClean="0"/>
              <a:t> </a:t>
            </a:r>
            <a:r>
              <a:rPr lang="en-US" dirty="0"/>
              <a:t>- Year property was last renovated (0 if never)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zipcode</a:t>
            </a:r>
            <a:r>
              <a:rPr lang="en-US" dirty="0" smtClean="0"/>
              <a:t> </a:t>
            </a:r>
            <a:r>
              <a:rPr lang="en-US" dirty="0"/>
              <a:t>- Property location zip </a:t>
            </a:r>
            <a:r>
              <a:rPr lang="en-US" dirty="0" smtClean="0"/>
              <a:t>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lat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Latitude coordinate of property location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- Longitude coordinate of property location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sqft_living15 </a:t>
            </a:r>
            <a:r>
              <a:rPr lang="en-US" dirty="0"/>
              <a:t>- Living area size of 15 nearest properties in square </a:t>
            </a:r>
            <a:r>
              <a:rPr lang="en-US" dirty="0" smtClean="0"/>
              <a:t>feet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sqft_lot15 </a:t>
            </a:r>
            <a:r>
              <a:rPr lang="en-US" dirty="0"/>
              <a:t>- Lot size of 15 nearest properties in square feet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85" name="Google Shape;885;p40"/>
          <p:cNvSpPr txBox="1">
            <a:spLocks noGrp="1"/>
          </p:cNvSpPr>
          <p:nvPr>
            <p:ph type="subTitle" idx="2"/>
          </p:nvPr>
        </p:nvSpPr>
        <p:spPr>
          <a:xfrm>
            <a:off x="794261" y="1174927"/>
            <a:ext cx="3924578" cy="3804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id </a:t>
            </a:r>
            <a:r>
              <a:rPr lang="en-US" dirty="0"/>
              <a:t>-Unique identifier for each property 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date</a:t>
            </a:r>
            <a:r>
              <a:rPr lang="en-US" dirty="0" smtClean="0"/>
              <a:t> </a:t>
            </a:r>
            <a:r>
              <a:rPr lang="en-US" dirty="0"/>
              <a:t>- Date of property </a:t>
            </a:r>
            <a:r>
              <a:rPr lang="en-US" dirty="0" smtClean="0"/>
              <a:t>listing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price </a:t>
            </a:r>
            <a:r>
              <a:rPr lang="en-US" dirty="0"/>
              <a:t>- property price in currency 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bedrooms </a:t>
            </a:r>
            <a:r>
              <a:rPr lang="en-US" dirty="0"/>
              <a:t>- Number of </a:t>
            </a:r>
            <a:r>
              <a:rPr lang="en-US" dirty="0" smtClean="0"/>
              <a:t>bedrooms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bathrooms </a:t>
            </a:r>
            <a:r>
              <a:rPr lang="en-US" dirty="0"/>
              <a:t>-Number of bathrooms 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sqft_living</a:t>
            </a:r>
            <a:r>
              <a:rPr lang="en-US" dirty="0" smtClean="0"/>
              <a:t> </a:t>
            </a:r>
            <a:r>
              <a:rPr lang="en-US" dirty="0"/>
              <a:t>- Living area size in square feet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sqft_lot</a:t>
            </a:r>
            <a:r>
              <a:rPr lang="en-US" dirty="0" smtClean="0"/>
              <a:t> </a:t>
            </a:r>
            <a:r>
              <a:rPr lang="en-US" dirty="0"/>
              <a:t>- Total lot size in square feet 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floors </a:t>
            </a:r>
            <a:r>
              <a:rPr lang="en-US" dirty="0"/>
              <a:t>- Number of floors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waterfront </a:t>
            </a:r>
            <a:r>
              <a:rPr lang="en-US" dirty="0"/>
              <a:t>- Indicates if property has </a:t>
            </a:r>
            <a:r>
              <a:rPr lang="en-US" dirty="0" smtClean="0"/>
              <a:t>waterfront view (0 for no, 1 for yes).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view – Quality level of property view (0 to 4) 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- overall condition rating (1 to 5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grade </a:t>
            </a:r>
            <a:r>
              <a:rPr lang="en-US" dirty="0"/>
              <a:t>- Overall grade rating (1 to 13)  </a:t>
            </a:r>
            <a:r>
              <a:rPr lang="en-US" dirty="0" smtClean="0"/>
              <a:t> </a:t>
            </a:r>
            <a:endParaRPr lang="en-US" dirty="0"/>
          </a:p>
          <a:p>
            <a:pPr marL="0" lvl="0" indent="0"/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1"/>
          <p:cNvSpPr txBox="1">
            <a:spLocks noGrp="1"/>
          </p:cNvSpPr>
          <p:nvPr>
            <p:ph type="title"/>
          </p:nvPr>
        </p:nvSpPr>
        <p:spPr>
          <a:xfrm>
            <a:off x="1621051" y="400185"/>
            <a:ext cx="41559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Exploring the dataset</a:t>
            </a:r>
            <a:endParaRPr b="0" dirty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891" name="Google Shape;891;p41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152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 smtClean="0"/>
              <a:t>No null values</a:t>
            </a:r>
          </a:p>
          <a:p>
            <a:pPr marL="285750" indent="-285750">
              <a:buSzPts val="1100"/>
            </a:pPr>
            <a:endParaRPr lang="en-US" dirty="0" smtClean="0"/>
          </a:p>
          <a:p>
            <a:pPr marL="285750" indent="-285750">
              <a:buSzPts val="1100"/>
            </a:pPr>
            <a:r>
              <a:rPr lang="en-US" dirty="0" smtClean="0"/>
              <a:t>Unique values -&gt;</a:t>
            </a:r>
          </a:p>
          <a:p>
            <a:pPr marL="285750" indent="-285750">
              <a:buSzPts val="1100"/>
            </a:pPr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23529" y="1890510"/>
            <a:ext cx="1528450" cy="23083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price 4029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bedrooms 13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bathrooms 30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sqft_living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1038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sqft_lot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9782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floors 6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waterfront 2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view 5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condition 5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grade 12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sqft_above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946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sqft_basement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306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yr_built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116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sqft_living15 777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sqft_lot15 8689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ound Diagonal Corner Rectangle 3"/>
          <p:cNvSpPr>
            <a:spLocks noChangeArrowheads="1"/>
          </p:cNvSpPr>
          <p:nvPr/>
        </p:nvSpPr>
        <p:spPr bwMode="auto">
          <a:xfrm>
            <a:off x="5252794" y="48072"/>
            <a:ext cx="3284599" cy="5047357"/>
          </a:xfrm>
          <a:prstGeom prst="round2Diag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 float64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bedrooms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bathrooms float64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sqft_living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sqft_lot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floors float64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waterfront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sqft_above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sqft_basement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yr_built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sqft_living15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sqft_lot15 int64 ************************************** price int32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bedrooms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bathrooms float64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sqft_living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sqft_lot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floors float64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waterfront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sqft_above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sqft_basement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yr_built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datetime64[ns]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sqft_living15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sqft_lot15 int64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896" y="372047"/>
            <a:ext cx="1853345" cy="160948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915" y="22948"/>
            <a:ext cx="1646276" cy="9544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grpSp>
        <p:nvGrpSpPr>
          <p:cNvPr id="1760" name="Google Shape;1760;p61"/>
          <p:cNvGrpSpPr/>
          <p:nvPr/>
        </p:nvGrpSpPr>
        <p:grpSpPr>
          <a:xfrm rot="-5400000">
            <a:off x="6922688" y="2007105"/>
            <a:ext cx="1562747" cy="497391"/>
            <a:chOff x="2376988" y="575316"/>
            <a:chExt cx="976778" cy="310889"/>
          </a:xfrm>
        </p:grpSpPr>
        <p:sp>
          <p:nvSpPr>
            <p:cNvPr id="1761" name="Google Shape;1761;p61"/>
            <p:cNvSpPr/>
            <p:nvPr/>
          </p:nvSpPr>
          <p:spPr>
            <a:xfrm>
              <a:off x="2401685" y="575316"/>
              <a:ext cx="444591" cy="136599"/>
            </a:xfrm>
            <a:custGeom>
              <a:avLst/>
              <a:gdLst/>
              <a:ahLst/>
              <a:cxnLst/>
              <a:rect l="l" t="t" r="r" b="b"/>
              <a:pathLst>
                <a:path w="11359" h="3490" extrusionOk="0">
                  <a:moveTo>
                    <a:pt x="5763" y="1"/>
                  </a:moveTo>
                  <a:lnTo>
                    <a:pt x="5763" y="144"/>
                  </a:lnTo>
                  <a:lnTo>
                    <a:pt x="5811" y="144"/>
                  </a:lnTo>
                  <a:cubicBezTo>
                    <a:pt x="5942" y="144"/>
                    <a:pt x="6073" y="144"/>
                    <a:pt x="6215" y="156"/>
                  </a:cubicBezTo>
                  <a:lnTo>
                    <a:pt x="6227" y="13"/>
                  </a:lnTo>
                  <a:cubicBezTo>
                    <a:pt x="6073" y="1"/>
                    <a:pt x="5942" y="1"/>
                    <a:pt x="5811" y="1"/>
                  </a:cubicBezTo>
                  <a:close/>
                  <a:moveTo>
                    <a:pt x="5322" y="13"/>
                  </a:moveTo>
                  <a:lnTo>
                    <a:pt x="4870" y="60"/>
                  </a:lnTo>
                  <a:lnTo>
                    <a:pt x="4882" y="203"/>
                  </a:lnTo>
                  <a:cubicBezTo>
                    <a:pt x="5037" y="191"/>
                    <a:pt x="5180" y="180"/>
                    <a:pt x="5322" y="156"/>
                  </a:cubicBezTo>
                  <a:lnTo>
                    <a:pt x="5322" y="13"/>
                  </a:lnTo>
                  <a:close/>
                  <a:moveTo>
                    <a:pt x="6668" y="60"/>
                  </a:moveTo>
                  <a:lnTo>
                    <a:pt x="6656" y="203"/>
                  </a:lnTo>
                  <a:cubicBezTo>
                    <a:pt x="6811" y="215"/>
                    <a:pt x="6954" y="251"/>
                    <a:pt x="7085" y="275"/>
                  </a:cubicBezTo>
                  <a:lnTo>
                    <a:pt x="7120" y="132"/>
                  </a:lnTo>
                  <a:cubicBezTo>
                    <a:pt x="6965" y="96"/>
                    <a:pt x="6823" y="72"/>
                    <a:pt x="6668" y="60"/>
                  </a:cubicBezTo>
                  <a:close/>
                  <a:moveTo>
                    <a:pt x="4429" y="144"/>
                  </a:moveTo>
                  <a:cubicBezTo>
                    <a:pt x="4275" y="180"/>
                    <a:pt x="4132" y="215"/>
                    <a:pt x="3977" y="251"/>
                  </a:cubicBezTo>
                  <a:lnTo>
                    <a:pt x="4025" y="394"/>
                  </a:lnTo>
                  <a:cubicBezTo>
                    <a:pt x="4156" y="346"/>
                    <a:pt x="4310" y="322"/>
                    <a:pt x="4453" y="299"/>
                  </a:cubicBezTo>
                  <a:lnTo>
                    <a:pt x="4429" y="144"/>
                  </a:lnTo>
                  <a:close/>
                  <a:moveTo>
                    <a:pt x="7549" y="239"/>
                  </a:moveTo>
                  <a:lnTo>
                    <a:pt x="7501" y="382"/>
                  </a:lnTo>
                  <a:cubicBezTo>
                    <a:pt x="7656" y="430"/>
                    <a:pt x="7787" y="477"/>
                    <a:pt x="7918" y="513"/>
                  </a:cubicBezTo>
                  <a:lnTo>
                    <a:pt x="7966" y="382"/>
                  </a:lnTo>
                  <a:cubicBezTo>
                    <a:pt x="7847" y="311"/>
                    <a:pt x="7704" y="263"/>
                    <a:pt x="7549" y="239"/>
                  </a:cubicBezTo>
                  <a:close/>
                  <a:moveTo>
                    <a:pt x="3560" y="394"/>
                  </a:moveTo>
                  <a:cubicBezTo>
                    <a:pt x="3417" y="441"/>
                    <a:pt x="3275" y="501"/>
                    <a:pt x="3144" y="561"/>
                  </a:cubicBezTo>
                  <a:lnTo>
                    <a:pt x="3203" y="692"/>
                  </a:lnTo>
                  <a:cubicBezTo>
                    <a:pt x="3334" y="632"/>
                    <a:pt x="3477" y="572"/>
                    <a:pt x="3620" y="537"/>
                  </a:cubicBezTo>
                  <a:lnTo>
                    <a:pt x="3560" y="394"/>
                  </a:lnTo>
                  <a:close/>
                  <a:moveTo>
                    <a:pt x="8394" y="537"/>
                  </a:moveTo>
                  <a:lnTo>
                    <a:pt x="8335" y="668"/>
                  </a:lnTo>
                  <a:cubicBezTo>
                    <a:pt x="8478" y="727"/>
                    <a:pt x="8609" y="787"/>
                    <a:pt x="8740" y="858"/>
                  </a:cubicBezTo>
                  <a:lnTo>
                    <a:pt x="8799" y="727"/>
                  </a:lnTo>
                  <a:cubicBezTo>
                    <a:pt x="8680" y="656"/>
                    <a:pt x="8549" y="596"/>
                    <a:pt x="8394" y="537"/>
                  </a:cubicBezTo>
                  <a:close/>
                  <a:moveTo>
                    <a:pt x="2727" y="751"/>
                  </a:moveTo>
                  <a:cubicBezTo>
                    <a:pt x="2596" y="834"/>
                    <a:pt x="2465" y="906"/>
                    <a:pt x="2346" y="977"/>
                  </a:cubicBezTo>
                  <a:lnTo>
                    <a:pt x="2417" y="1108"/>
                  </a:lnTo>
                  <a:cubicBezTo>
                    <a:pt x="2548" y="1037"/>
                    <a:pt x="2667" y="965"/>
                    <a:pt x="2798" y="894"/>
                  </a:cubicBezTo>
                  <a:lnTo>
                    <a:pt x="2727" y="751"/>
                  </a:lnTo>
                  <a:close/>
                  <a:moveTo>
                    <a:pt x="9204" y="930"/>
                  </a:moveTo>
                  <a:lnTo>
                    <a:pt x="9132" y="1073"/>
                  </a:lnTo>
                  <a:cubicBezTo>
                    <a:pt x="9251" y="1144"/>
                    <a:pt x="9382" y="1215"/>
                    <a:pt x="9502" y="1311"/>
                  </a:cubicBezTo>
                  <a:lnTo>
                    <a:pt x="9585" y="1192"/>
                  </a:lnTo>
                  <a:cubicBezTo>
                    <a:pt x="9466" y="1096"/>
                    <a:pt x="9335" y="1013"/>
                    <a:pt x="9204" y="930"/>
                  </a:cubicBezTo>
                  <a:close/>
                  <a:moveTo>
                    <a:pt x="1965" y="1227"/>
                  </a:moveTo>
                  <a:cubicBezTo>
                    <a:pt x="1846" y="1323"/>
                    <a:pt x="1727" y="1406"/>
                    <a:pt x="1608" y="1513"/>
                  </a:cubicBezTo>
                  <a:lnTo>
                    <a:pt x="1703" y="1632"/>
                  </a:lnTo>
                  <a:cubicBezTo>
                    <a:pt x="1822" y="1549"/>
                    <a:pt x="1929" y="1454"/>
                    <a:pt x="2060" y="1370"/>
                  </a:cubicBezTo>
                  <a:lnTo>
                    <a:pt x="1965" y="1227"/>
                  </a:lnTo>
                  <a:close/>
                  <a:moveTo>
                    <a:pt x="9942" y="1454"/>
                  </a:moveTo>
                  <a:lnTo>
                    <a:pt x="9859" y="1573"/>
                  </a:lnTo>
                  <a:cubicBezTo>
                    <a:pt x="9978" y="1668"/>
                    <a:pt x="10085" y="1763"/>
                    <a:pt x="10180" y="1858"/>
                  </a:cubicBezTo>
                  <a:lnTo>
                    <a:pt x="10287" y="1751"/>
                  </a:lnTo>
                  <a:cubicBezTo>
                    <a:pt x="10180" y="1644"/>
                    <a:pt x="10061" y="1549"/>
                    <a:pt x="9942" y="1454"/>
                  </a:cubicBezTo>
                  <a:close/>
                  <a:moveTo>
                    <a:pt x="1274" y="1811"/>
                  </a:moveTo>
                  <a:cubicBezTo>
                    <a:pt x="1167" y="1918"/>
                    <a:pt x="1048" y="2025"/>
                    <a:pt x="953" y="2132"/>
                  </a:cubicBezTo>
                  <a:lnTo>
                    <a:pt x="1060" y="2239"/>
                  </a:lnTo>
                  <a:lnTo>
                    <a:pt x="1370" y="1930"/>
                  </a:lnTo>
                  <a:lnTo>
                    <a:pt x="1274" y="1811"/>
                  </a:lnTo>
                  <a:close/>
                  <a:moveTo>
                    <a:pt x="10621" y="2061"/>
                  </a:moveTo>
                  <a:lnTo>
                    <a:pt x="10514" y="2168"/>
                  </a:lnTo>
                  <a:cubicBezTo>
                    <a:pt x="10621" y="2275"/>
                    <a:pt x="10704" y="2394"/>
                    <a:pt x="10811" y="2501"/>
                  </a:cubicBezTo>
                  <a:lnTo>
                    <a:pt x="10930" y="2406"/>
                  </a:lnTo>
                  <a:cubicBezTo>
                    <a:pt x="10811" y="2287"/>
                    <a:pt x="10716" y="2180"/>
                    <a:pt x="10621" y="2061"/>
                  </a:cubicBezTo>
                  <a:close/>
                  <a:moveTo>
                    <a:pt x="655" y="2466"/>
                  </a:moveTo>
                  <a:lnTo>
                    <a:pt x="393" y="2823"/>
                  </a:lnTo>
                  <a:lnTo>
                    <a:pt x="512" y="2918"/>
                  </a:lnTo>
                  <a:lnTo>
                    <a:pt x="774" y="2561"/>
                  </a:lnTo>
                  <a:lnTo>
                    <a:pt x="655" y="2466"/>
                  </a:lnTo>
                  <a:close/>
                  <a:moveTo>
                    <a:pt x="11192" y="2763"/>
                  </a:moveTo>
                  <a:lnTo>
                    <a:pt x="11073" y="2858"/>
                  </a:lnTo>
                  <a:cubicBezTo>
                    <a:pt x="11097" y="2882"/>
                    <a:pt x="11121" y="2918"/>
                    <a:pt x="11133" y="2942"/>
                  </a:cubicBezTo>
                  <a:cubicBezTo>
                    <a:pt x="11168" y="2989"/>
                    <a:pt x="11192" y="3025"/>
                    <a:pt x="11228" y="3061"/>
                  </a:cubicBezTo>
                  <a:cubicBezTo>
                    <a:pt x="11276" y="3037"/>
                    <a:pt x="11311" y="3001"/>
                    <a:pt x="11359" y="2989"/>
                  </a:cubicBezTo>
                  <a:cubicBezTo>
                    <a:pt x="11299" y="2942"/>
                    <a:pt x="11276" y="2894"/>
                    <a:pt x="11252" y="2858"/>
                  </a:cubicBezTo>
                  <a:cubicBezTo>
                    <a:pt x="11240" y="2823"/>
                    <a:pt x="11216" y="2799"/>
                    <a:pt x="11192" y="2763"/>
                  </a:cubicBezTo>
                  <a:close/>
                  <a:moveTo>
                    <a:pt x="143" y="3216"/>
                  </a:moveTo>
                  <a:cubicBezTo>
                    <a:pt x="119" y="3239"/>
                    <a:pt x="96" y="3287"/>
                    <a:pt x="84" y="3311"/>
                  </a:cubicBezTo>
                  <a:cubicBezTo>
                    <a:pt x="48" y="3359"/>
                    <a:pt x="24" y="3406"/>
                    <a:pt x="0" y="3454"/>
                  </a:cubicBezTo>
                  <a:cubicBezTo>
                    <a:pt x="60" y="3454"/>
                    <a:pt x="107" y="3466"/>
                    <a:pt x="155" y="3489"/>
                  </a:cubicBezTo>
                  <a:cubicBezTo>
                    <a:pt x="179" y="3454"/>
                    <a:pt x="203" y="3406"/>
                    <a:pt x="227" y="3359"/>
                  </a:cubicBezTo>
                  <a:cubicBezTo>
                    <a:pt x="238" y="3335"/>
                    <a:pt x="262" y="3299"/>
                    <a:pt x="274" y="3287"/>
                  </a:cubicBezTo>
                  <a:lnTo>
                    <a:pt x="143" y="3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1"/>
            <p:cNvSpPr/>
            <p:nvPr/>
          </p:nvSpPr>
          <p:spPr>
            <a:xfrm>
              <a:off x="2877001" y="741700"/>
              <a:ext cx="451128" cy="144505"/>
            </a:xfrm>
            <a:custGeom>
              <a:avLst/>
              <a:gdLst/>
              <a:ahLst/>
              <a:cxnLst/>
              <a:rect l="l" t="t" r="r" b="b"/>
              <a:pathLst>
                <a:path w="11526" h="3692" extrusionOk="0">
                  <a:moveTo>
                    <a:pt x="11347" y="0"/>
                  </a:moveTo>
                  <a:cubicBezTo>
                    <a:pt x="11324" y="48"/>
                    <a:pt x="11312" y="84"/>
                    <a:pt x="11288" y="131"/>
                  </a:cubicBezTo>
                  <a:cubicBezTo>
                    <a:pt x="10169" y="2203"/>
                    <a:pt x="7978" y="3525"/>
                    <a:pt x="5597" y="3525"/>
                  </a:cubicBezTo>
                  <a:cubicBezTo>
                    <a:pt x="3406" y="3525"/>
                    <a:pt x="1382" y="2429"/>
                    <a:pt x="215" y="632"/>
                  </a:cubicBezTo>
                  <a:cubicBezTo>
                    <a:pt x="179" y="596"/>
                    <a:pt x="167" y="548"/>
                    <a:pt x="132" y="501"/>
                  </a:cubicBezTo>
                  <a:cubicBezTo>
                    <a:pt x="96" y="524"/>
                    <a:pt x="48" y="548"/>
                    <a:pt x="1" y="560"/>
                  </a:cubicBezTo>
                  <a:lnTo>
                    <a:pt x="96" y="703"/>
                  </a:lnTo>
                  <a:cubicBezTo>
                    <a:pt x="1298" y="2548"/>
                    <a:pt x="3370" y="3691"/>
                    <a:pt x="5609" y="3691"/>
                  </a:cubicBezTo>
                  <a:cubicBezTo>
                    <a:pt x="8073" y="3691"/>
                    <a:pt x="10300" y="2334"/>
                    <a:pt x="11443" y="191"/>
                  </a:cubicBezTo>
                  <a:cubicBezTo>
                    <a:pt x="11478" y="155"/>
                    <a:pt x="11502" y="108"/>
                    <a:pt x="11526" y="60"/>
                  </a:cubicBezTo>
                  <a:cubicBezTo>
                    <a:pt x="11466" y="48"/>
                    <a:pt x="11419" y="36"/>
                    <a:pt x="11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1"/>
            <p:cNvSpPr/>
            <p:nvPr/>
          </p:nvSpPr>
          <p:spPr>
            <a:xfrm>
              <a:off x="2818291" y="681581"/>
              <a:ext cx="90922" cy="90922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32" y="167"/>
                  </a:moveTo>
                  <a:cubicBezTo>
                    <a:pt x="1679" y="167"/>
                    <a:pt x="2144" y="620"/>
                    <a:pt x="2144" y="1179"/>
                  </a:cubicBezTo>
                  <a:cubicBezTo>
                    <a:pt x="2144" y="1536"/>
                    <a:pt x="1953" y="1870"/>
                    <a:pt x="1644" y="2048"/>
                  </a:cubicBezTo>
                  <a:cubicBezTo>
                    <a:pt x="1596" y="2072"/>
                    <a:pt x="1548" y="2084"/>
                    <a:pt x="1501" y="2108"/>
                  </a:cubicBezTo>
                  <a:cubicBezTo>
                    <a:pt x="1382" y="2144"/>
                    <a:pt x="1263" y="2179"/>
                    <a:pt x="1132" y="2179"/>
                  </a:cubicBezTo>
                  <a:cubicBezTo>
                    <a:pt x="584" y="2179"/>
                    <a:pt x="120" y="1727"/>
                    <a:pt x="120" y="1167"/>
                  </a:cubicBezTo>
                  <a:cubicBezTo>
                    <a:pt x="120" y="822"/>
                    <a:pt x="286" y="524"/>
                    <a:pt x="548" y="346"/>
                  </a:cubicBezTo>
                  <a:cubicBezTo>
                    <a:pt x="596" y="322"/>
                    <a:pt x="643" y="286"/>
                    <a:pt x="691" y="274"/>
                  </a:cubicBezTo>
                  <a:cubicBezTo>
                    <a:pt x="822" y="203"/>
                    <a:pt x="989" y="167"/>
                    <a:pt x="1132" y="167"/>
                  </a:cubicBezTo>
                  <a:close/>
                  <a:moveTo>
                    <a:pt x="1144" y="1"/>
                  </a:moveTo>
                  <a:cubicBezTo>
                    <a:pt x="953" y="1"/>
                    <a:pt x="774" y="48"/>
                    <a:pt x="608" y="143"/>
                  </a:cubicBezTo>
                  <a:cubicBezTo>
                    <a:pt x="572" y="167"/>
                    <a:pt x="524" y="179"/>
                    <a:pt x="489" y="215"/>
                  </a:cubicBezTo>
                  <a:cubicBezTo>
                    <a:pt x="191" y="417"/>
                    <a:pt x="1" y="763"/>
                    <a:pt x="1" y="1167"/>
                  </a:cubicBezTo>
                  <a:cubicBezTo>
                    <a:pt x="1" y="1810"/>
                    <a:pt x="524" y="2322"/>
                    <a:pt x="1167" y="2322"/>
                  </a:cubicBezTo>
                  <a:cubicBezTo>
                    <a:pt x="1322" y="2322"/>
                    <a:pt x="1477" y="2298"/>
                    <a:pt x="1608" y="2239"/>
                  </a:cubicBezTo>
                  <a:cubicBezTo>
                    <a:pt x="1655" y="2227"/>
                    <a:pt x="1703" y="2191"/>
                    <a:pt x="1739" y="2168"/>
                  </a:cubicBezTo>
                  <a:cubicBezTo>
                    <a:pt x="2084" y="1953"/>
                    <a:pt x="2322" y="1584"/>
                    <a:pt x="2322" y="1167"/>
                  </a:cubicBezTo>
                  <a:cubicBezTo>
                    <a:pt x="2298" y="524"/>
                    <a:pt x="1786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1"/>
            <p:cNvSpPr/>
            <p:nvPr/>
          </p:nvSpPr>
          <p:spPr>
            <a:xfrm>
              <a:off x="2376988" y="704400"/>
              <a:ext cx="45716" cy="45716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619" y="156"/>
                  </a:moveTo>
                  <a:cubicBezTo>
                    <a:pt x="667" y="156"/>
                    <a:pt x="727" y="168"/>
                    <a:pt x="774" y="191"/>
                  </a:cubicBezTo>
                  <a:cubicBezTo>
                    <a:pt x="917" y="275"/>
                    <a:pt x="1012" y="418"/>
                    <a:pt x="1012" y="584"/>
                  </a:cubicBezTo>
                  <a:cubicBezTo>
                    <a:pt x="1024" y="823"/>
                    <a:pt x="834" y="1013"/>
                    <a:pt x="572" y="1013"/>
                  </a:cubicBezTo>
                  <a:cubicBezTo>
                    <a:pt x="334" y="1013"/>
                    <a:pt x="143" y="823"/>
                    <a:pt x="143" y="584"/>
                  </a:cubicBezTo>
                  <a:cubicBezTo>
                    <a:pt x="143" y="346"/>
                    <a:pt x="334" y="156"/>
                    <a:pt x="572" y="156"/>
                  </a:cubicBezTo>
                  <a:close/>
                  <a:moveTo>
                    <a:pt x="572" y="1"/>
                  </a:moveTo>
                  <a:cubicBezTo>
                    <a:pt x="250" y="1"/>
                    <a:pt x="0" y="275"/>
                    <a:pt x="0" y="584"/>
                  </a:cubicBezTo>
                  <a:cubicBezTo>
                    <a:pt x="0" y="906"/>
                    <a:pt x="262" y="1168"/>
                    <a:pt x="572" y="1168"/>
                  </a:cubicBezTo>
                  <a:cubicBezTo>
                    <a:pt x="905" y="1168"/>
                    <a:pt x="1155" y="894"/>
                    <a:pt x="1155" y="584"/>
                  </a:cubicBezTo>
                  <a:cubicBezTo>
                    <a:pt x="1167" y="358"/>
                    <a:pt x="1036" y="168"/>
                    <a:pt x="858" y="61"/>
                  </a:cubicBezTo>
                  <a:cubicBezTo>
                    <a:pt x="810" y="37"/>
                    <a:pt x="774" y="13"/>
                    <a:pt x="715" y="13"/>
                  </a:cubicBezTo>
                  <a:cubicBezTo>
                    <a:pt x="667" y="1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1"/>
            <p:cNvSpPr/>
            <p:nvPr/>
          </p:nvSpPr>
          <p:spPr>
            <a:xfrm>
              <a:off x="3308050" y="704400"/>
              <a:ext cx="45716" cy="45716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32"/>
                  </a:moveTo>
                  <a:cubicBezTo>
                    <a:pt x="823" y="132"/>
                    <a:pt x="1013" y="334"/>
                    <a:pt x="1013" y="572"/>
                  </a:cubicBezTo>
                  <a:cubicBezTo>
                    <a:pt x="1013" y="823"/>
                    <a:pt x="823" y="1013"/>
                    <a:pt x="584" y="1013"/>
                  </a:cubicBezTo>
                  <a:cubicBezTo>
                    <a:pt x="549" y="1013"/>
                    <a:pt x="525" y="1013"/>
                    <a:pt x="513" y="1001"/>
                  </a:cubicBezTo>
                  <a:cubicBezTo>
                    <a:pt x="465" y="989"/>
                    <a:pt x="406" y="965"/>
                    <a:pt x="358" y="942"/>
                  </a:cubicBezTo>
                  <a:cubicBezTo>
                    <a:pt x="227" y="870"/>
                    <a:pt x="156" y="715"/>
                    <a:pt x="156" y="572"/>
                  </a:cubicBezTo>
                  <a:cubicBezTo>
                    <a:pt x="156" y="334"/>
                    <a:pt x="346" y="132"/>
                    <a:pt x="584" y="132"/>
                  </a:cubicBezTo>
                  <a:close/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cubicBezTo>
                    <a:pt x="1" y="811"/>
                    <a:pt x="120" y="989"/>
                    <a:pt x="299" y="1084"/>
                  </a:cubicBezTo>
                  <a:cubicBezTo>
                    <a:pt x="346" y="1120"/>
                    <a:pt x="394" y="1132"/>
                    <a:pt x="430" y="1144"/>
                  </a:cubicBezTo>
                  <a:cubicBezTo>
                    <a:pt x="477" y="1168"/>
                    <a:pt x="537" y="1168"/>
                    <a:pt x="584" y="1168"/>
                  </a:cubicBezTo>
                  <a:cubicBezTo>
                    <a:pt x="918" y="1168"/>
                    <a:pt x="1168" y="894"/>
                    <a:pt x="1168" y="584"/>
                  </a:cubicBezTo>
                  <a:cubicBezTo>
                    <a:pt x="1168" y="251"/>
                    <a:pt x="918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1"/>
            <p:cNvSpPr/>
            <p:nvPr/>
          </p:nvSpPr>
          <p:spPr>
            <a:xfrm>
              <a:off x="2843458" y="707218"/>
              <a:ext cx="39649" cy="3964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0"/>
                  </a:moveTo>
                  <a:cubicBezTo>
                    <a:pt x="227" y="0"/>
                    <a:pt x="0" y="227"/>
                    <a:pt x="0" y="512"/>
                  </a:cubicBezTo>
                  <a:cubicBezTo>
                    <a:pt x="0" y="798"/>
                    <a:pt x="227" y="1012"/>
                    <a:pt x="501" y="1012"/>
                  </a:cubicBezTo>
                  <a:cubicBezTo>
                    <a:pt x="786" y="1012"/>
                    <a:pt x="1012" y="798"/>
                    <a:pt x="1012" y="512"/>
                  </a:cubicBezTo>
                  <a:cubicBezTo>
                    <a:pt x="1012" y="227"/>
                    <a:pt x="786" y="0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61"/>
          <p:cNvGrpSpPr/>
          <p:nvPr/>
        </p:nvGrpSpPr>
        <p:grpSpPr>
          <a:xfrm>
            <a:off x="1360345" y="1641221"/>
            <a:ext cx="1229117" cy="1229158"/>
            <a:chOff x="6998874" y="164307"/>
            <a:chExt cx="409678" cy="409678"/>
          </a:xfrm>
        </p:grpSpPr>
        <p:sp>
          <p:nvSpPr>
            <p:cNvPr id="1768" name="Google Shape;1768;p61"/>
            <p:cNvSpPr/>
            <p:nvPr/>
          </p:nvSpPr>
          <p:spPr>
            <a:xfrm>
              <a:off x="7048269" y="214171"/>
              <a:ext cx="360284" cy="359814"/>
            </a:xfrm>
            <a:custGeom>
              <a:avLst/>
              <a:gdLst/>
              <a:ahLst/>
              <a:cxnLst/>
              <a:rect l="l" t="t" r="r" b="b"/>
              <a:pathLst>
                <a:path w="9205" h="9193" fill="none" extrusionOk="0">
                  <a:moveTo>
                    <a:pt x="9204" y="4596"/>
                  </a:moveTo>
                  <a:cubicBezTo>
                    <a:pt x="9204" y="2049"/>
                    <a:pt x="7156" y="1"/>
                    <a:pt x="4608" y="1"/>
                  </a:cubicBezTo>
                  <a:cubicBezTo>
                    <a:pt x="2060" y="1"/>
                    <a:pt x="1" y="2049"/>
                    <a:pt x="1" y="4596"/>
                  </a:cubicBezTo>
                  <a:cubicBezTo>
                    <a:pt x="1" y="7144"/>
                    <a:pt x="2060" y="9192"/>
                    <a:pt x="4608" y="9192"/>
                  </a:cubicBezTo>
                  <a:cubicBezTo>
                    <a:pt x="7156" y="9192"/>
                    <a:pt x="9204" y="7144"/>
                    <a:pt x="9204" y="459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1"/>
            <p:cNvSpPr/>
            <p:nvPr/>
          </p:nvSpPr>
          <p:spPr>
            <a:xfrm>
              <a:off x="6998874" y="164307"/>
              <a:ext cx="229791" cy="229791"/>
            </a:xfrm>
            <a:custGeom>
              <a:avLst/>
              <a:gdLst/>
              <a:ahLst/>
              <a:cxnLst/>
              <a:rect l="l" t="t" r="r" b="b"/>
              <a:pathLst>
                <a:path w="5871" h="5871" fill="none" extrusionOk="0">
                  <a:moveTo>
                    <a:pt x="5870" y="1"/>
                  </a:moveTo>
                  <a:cubicBezTo>
                    <a:pt x="2644" y="1"/>
                    <a:pt x="0" y="2620"/>
                    <a:pt x="0" y="5870"/>
                  </a:cubicBezTo>
                  <a:lnTo>
                    <a:pt x="5870" y="5870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1"/>
            <p:cNvSpPr/>
            <p:nvPr/>
          </p:nvSpPr>
          <p:spPr>
            <a:xfrm>
              <a:off x="7124239" y="289672"/>
              <a:ext cx="208812" cy="208812"/>
            </a:xfrm>
            <a:custGeom>
              <a:avLst/>
              <a:gdLst/>
              <a:ahLst/>
              <a:cxnLst/>
              <a:rect l="l" t="t" r="r" b="b"/>
              <a:pathLst>
                <a:path w="5335" h="5335" fill="none" extrusionOk="0">
                  <a:moveTo>
                    <a:pt x="5334" y="2667"/>
                  </a:moveTo>
                  <a:cubicBezTo>
                    <a:pt x="5334" y="4144"/>
                    <a:pt x="4144" y="5334"/>
                    <a:pt x="2667" y="5334"/>
                  </a:cubicBezTo>
                  <a:cubicBezTo>
                    <a:pt x="1191" y="5334"/>
                    <a:pt x="0" y="4144"/>
                    <a:pt x="0" y="2667"/>
                  </a:cubicBezTo>
                  <a:cubicBezTo>
                    <a:pt x="0" y="1191"/>
                    <a:pt x="1191" y="0"/>
                    <a:pt x="2667" y="0"/>
                  </a:cubicBezTo>
                  <a:lnTo>
                    <a:pt x="2667" y="2667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1"/>
            <p:cNvSpPr/>
            <p:nvPr/>
          </p:nvSpPr>
          <p:spPr>
            <a:xfrm>
              <a:off x="7182010" y="347443"/>
              <a:ext cx="93231" cy="93271"/>
            </a:xfrm>
            <a:custGeom>
              <a:avLst/>
              <a:gdLst/>
              <a:ahLst/>
              <a:cxnLst/>
              <a:rect l="l" t="t" r="r" b="b"/>
              <a:pathLst>
                <a:path w="2382" h="2383" fill="none" extrusionOk="0">
                  <a:moveTo>
                    <a:pt x="2382" y="1191"/>
                  </a:moveTo>
                  <a:cubicBezTo>
                    <a:pt x="2382" y="537"/>
                    <a:pt x="1846" y="1"/>
                    <a:pt x="1191" y="1"/>
                  </a:cubicBezTo>
                  <a:cubicBezTo>
                    <a:pt x="536" y="1"/>
                    <a:pt x="1" y="537"/>
                    <a:pt x="1" y="1191"/>
                  </a:cubicBezTo>
                  <a:cubicBezTo>
                    <a:pt x="1" y="1846"/>
                    <a:pt x="536" y="2382"/>
                    <a:pt x="1191" y="2382"/>
                  </a:cubicBezTo>
                  <a:cubicBezTo>
                    <a:pt x="1846" y="2382"/>
                    <a:pt x="2382" y="1846"/>
                    <a:pt x="2382" y="1191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2" name="Google Shape;1772;p61"/>
          <p:cNvSpPr txBox="1">
            <a:spLocks noGrp="1"/>
          </p:cNvSpPr>
          <p:nvPr>
            <p:ph type="subTitle" idx="3"/>
          </p:nvPr>
        </p:nvSpPr>
        <p:spPr>
          <a:xfrm>
            <a:off x="5055275" y="31987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Kaliyah Harris</a:t>
            </a:r>
            <a:endParaRPr/>
          </a:p>
        </p:txBody>
      </p:sp>
      <p:sp>
        <p:nvSpPr>
          <p:cNvPr id="1773" name="Google Shape;1773;p61"/>
          <p:cNvSpPr txBox="1">
            <a:spLocks noGrp="1"/>
          </p:cNvSpPr>
          <p:nvPr>
            <p:ph type="subTitle" idx="4"/>
          </p:nvPr>
        </p:nvSpPr>
        <p:spPr>
          <a:xfrm>
            <a:off x="1582963" y="31987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Hill</a:t>
            </a:r>
            <a:endParaRPr/>
          </a:p>
        </p:txBody>
      </p:sp>
      <p:pic>
        <p:nvPicPr>
          <p:cNvPr id="1774" name="Google Shape;1774;p61"/>
          <p:cNvPicPr preferRelativeResize="0"/>
          <p:nvPr/>
        </p:nvPicPr>
        <p:blipFill rotWithShape="1">
          <a:blip r:embed="rId3">
            <a:alphaModFix/>
          </a:blip>
          <a:srcRect l="46613" r="10601" b="35876"/>
          <a:stretch/>
        </p:blipFill>
        <p:spPr>
          <a:xfrm>
            <a:off x="5504089" y="1451850"/>
            <a:ext cx="1608000" cy="160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5" name="Google Shape;1775;p61"/>
          <p:cNvPicPr preferRelativeResize="0"/>
          <p:nvPr/>
        </p:nvPicPr>
        <p:blipFill rotWithShape="1">
          <a:blip r:embed="rId4">
            <a:alphaModFix/>
          </a:blip>
          <a:srcRect l="35206" r="8544"/>
          <a:stretch/>
        </p:blipFill>
        <p:spPr>
          <a:xfrm>
            <a:off x="2031864" y="1451800"/>
            <a:ext cx="1608000" cy="160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6" name="Google Shape;1776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VISUALIZATION</a:t>
            </a:r>
            <a:endParaRPr b="0" dirty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777" name="Google Shape;1777;p61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1778" name="Google Shape;1778;p61"/>
          <p:cNvSpPr txBox="1">
            <a:spLocks noGrp="1"/>
          </p:cNvSpPr>
          <p:nvPr>
            <p:ph type="subTitle" idx="2"/>
          </p:nvPr>
        </p:nvSpPr>
        <p:spPr>
          <a:xfrm>
            <a:off x="1583188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8" y="1142791"/>
            <a:ext cx="4657606" cy="3455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349" y="1142791"/>
            <a:ext cx="4073174" cy="3455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7749" y="-157683"/>
            <a:ext cx="1883827" cy="160948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Lexend Deca Light"/>
                <a:cs typeface="Lexend Deca Light"/>
              </a:rPr>
              <a:t>Outliers</a:t>
            </a:r>
            <a:endParaRPr b="0" dirty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929" name="Google Shape;929;p43"/>
          <p:cNvSpPr txBox="1">
            <a:spLocks noGrp="1"/>
          </p:cNvSpPr>
          <p:nvPr>
            <p:ph type="subTitle" idx="1"/>
          </p:nvPr>
        </p:nvSpPr>
        <p:spPr>
          <a:xfrm>
            <a:off x="1013823" y="2307446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en-US" dirty="0"/>
              <a:t>Used the IQR method for detection and removal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30" name="Google Shape;930;p43"/>
          <p:cNvSpPr txBox="1">
            <a:spLocks noGrp="1"/>
          </p:cNvSpPr>
          <p:nvPr>
            <p:ph type="subTitle" idx="2"/>
          </p:nvPr>
        </p:nvSpPr>
        <p:spPr>
          <a:xfrm>
            <a:off x="3484350" y="2307446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en-US" dirty="0"/>
              <a:t>Only the ‘price’ column was used to remove outliers.</a:t>
            </a:r>
          </a:p>
        </p:txBody>
      </p:sp>
      <p:sp>
        <p:nvSpPr>
          <p:cNvPr id="931" name="Google Shape;931;p43"/>
          <p:cNvSpPr txBox="1">
            <a:spLocks noGrp="1"/>
          </p:cNvSpPr>
          <p:nvPr>
            <p:ph type="subTitle" idx="3"/>
          </p:nvPr>
        </p:nvSpPr>
        <p:spPr>
          <a:xfrm>
            <a:off x="1007987" y="4025568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en-US" dirty="0"/>
              <a:t>1 146 outliers removed.</a:t>
            </a:r>
          </a:p>
        </p:txBody>
      </p:sp>
      <p:grpSp>
        <p:nvGrpSpPr>
          <p:cNvPr id="935" name="Google Shape;935;p43"/>
          <p:cNvGrpSpPr/>
          <p:nvPr/>
        </p:nvGrpSpPr>
        <p:grpSpPr>
          <a:xfrm>
            <a:off x="1013823" y="1744237"/>
            <a:ext cx="439533" cy="439209"/>
            <a:chOff x="2622400" y="1331250"/>
            <a:chExt cx="372675" cy="372400"/>
          </a:xfrm>
        </p:grpSpPr>
        <p:sp>
          <p:nvSpPr>
            <p:cNvPr id="936" name="Google Shape;936;p43"/>
            <p:cNvSpPr/>
            <p:nvPr/>
          </p:nvSpPr>
          <p:spPr>
            <a:xfrm>
              <a:off x="2622400" y="1331250"/>
              <a:ext cx="372675" cy="372400"/>
            </a:xfrm>
            <a:custGeom>
              <a:avLst/>
              <a:gdLst/>
              <a:ahLst/>
              <a:cxnLst/>
              <a:rect l="l" t="t" r="r" b="b"/>
              <a:pathLst>
                <a:path w="14907" h="14896" extrusionOk="0">
                  <a:moveTo>
                    <a:pt x="14312" y="584"/>
                  </a:moveTo>
                  <a:lnTo>
                    <a:pt x="14312" y="14300"/>
                  </a:lnTo>
                  <a:lnTo>
                    <a:pt x="584" y="14300"/>
                  </a:lnTo>
                  <a:lnTo>
                    <a:pt x="584" y="584"/>
                  </a:lnTo>
                  <a:close/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lnTo>
                    <a:pt x="0" y="14597"/>
                  </a:lnTo>
                  <a:cubicBezTo>
                    <a:pt x="0" y="14764"/>
                    <a:pt x="131" y="14895"/>
                    <a:pt x="298" y="14895"/>
                  </a:cubicBezTo>
                  <a:lnTo>
                    <a:pt x="14609" y="14895"/>
                  </a:lnTo>
                  <a:cubicBezTo>
                    <a:pt x="14764" y="14895"/>
                    <a:pt x="14907" y="14764"/>
                    <a:pt x="14907" y="14597"/>
                  </a:cubicBezTo>
                  <a:lnTo>
                    <a:pt x="14907" y="286"/>
                  </a:lnTo>
                  <a:cubicBezTo>
                    <a:pt x="14883" y="131"/>
                    <a:pt x="14764" y="0"/>
                    <a:pt x="14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2651575" y="1360425"/>
              <a:ext cx="51225" cy="159850"/>
            </a:xfrm>
            <a:custGeom>
              <a:avLst/>
              <a:gdLst/>
              <a:ahLst/>
              <a:cxnLst/>
              <a:rect l="l" t="t" r="r" b="b"/>
              <a:pathLst>
                <a:path w="2049" h="6394" extrusionOk="0">
                  <a:moveTo>
                    <a:pt x="1024" y="572"/>
                  </a:moveTo>
                  <a:cubicBezTo>
                    <a:pt x="1262" y="572"/>
                    <a:pt x="1453" y="774"/>
                    <a:pt x="1453" y="1012"/>
                  </a:cubicBezTo>
                  <a:cubicBezTo>
                    <a:pt x="1453" y="1250"/>
                    <a:pt x="1262" y="1441"/>
                    <a:pt x="1024" y="1441"/>
                  </a:cubicBezTo>
                  <a:cubicBezTo>
                    <a:pt x="786" y="1441"/>
                    <a:pt x="596" y="1250"/>
                    <a:pt x="596" y="1012"/>
                  </a:cubicBezTo>
                  <a:cubicBezTo>
                    <a:pt x="596" y="774"/>
                    <a:pt x="786" y="572"/>
                    <a:pt x="1024" y="572"/>
                  </a:cubicBezTo>
                  <a:close/>
                  <a:moveTo>
                    <a:pt x="1036" y="0"/>
                  </a:moveTo>
                  <a:cubicBezTo>
                    <a:pt x="476" y="0"/>
                    <a:pt x="24" y="453"/>
                    <a:pt x="24" y="1012"/>
                  </a:cubicBezTo>
                  <a:cubicBezTo>
                    <a:pt x="0" y="1465"/>
                    <a:pt x="310" y="1858"/>
                    <a:pt x="726" y="1988"/>
                  </a:cubicBezTo>
                  <a:lnTo>
                    <a:pt x="726" y="6096"/>
                  </a:lnTo>
                  <a:cubicBezTo>
                    <a:pt x="726" y="6263"/>
                    <a:pt x="857" y="6394"/>
                    <a:pt x="1024" y="6394"/>
                  </a:cubicBezTo>
                  <a:cubicBezTo>
                    <a:pt x="1191" y="6394"/>
                    <a:pt x="1322" y="6263"/>
                    <a:pt x="1322" y="6096"/>
                  </a:cubicBezTo>
                  <a:lnTo>
                    <a:pt x="1322" y="1988"/>
                  </a:lnTo>
                  <a:cubicBezTo>
                    <a:pt x="1739" y="1869"/>
                    <a:pt x="2048" y="1465"/>
                    <a:pt x="2048" y="1012"/>
                  </a:cubicBezTo>
                  <a:cubicBezTo>
                    <a:pt x="2048" y="441"/>
                    <a:pt x="1584" y="0"/>
                    <a:pt x="1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2668825" y="1563425"/>
              <a:ext cx="85150" cy="110750"/>
            </a:xfrm>
            <a:custGeom>
              <a:avLst/>
              <a:gdLst/>
              <a:ahLst/>
              <a:cxnLst/>
              <a:rect l="l" t="t" r="r" b="b"/>
              <a:pathLst>
                <a:path w="3406" h="4430" extrusionOk="0">
                  <a:moveTo>
                    <a:pt x="2418" y="2989"/>
                  </a:moveTo>
                  <a:cubicBezTo>
                    <a:pt x="2656" y="2989"/>
                    <a:pt x="2846" y="3191"/>
                    <a:pt x="2846" y="3429"/>
                  </a:cubicBezTo>
                  <a:cubicBezTo>
                    <a:pt x="2846" y="3655"/>
                    <a:pt x="2668" y="3858"/>
                    <a:pt x="2418" y="3858"/>
                  </a:cubicBezTo>
                  <a:cubicBezTo>
                    <a:pt x="2180" y="3858"/>
                    <a:pt x="1989" y="3655"/>
                    <a:pt x="1989" y="3429"/>
                  </a:cubicBezTo>
                  <a:cubicBezTo>
                    <a:pt x="1989" y="3191"/>
                    <a:pt x="2180" y="2989"/>
                    <a:pt x="2418" y="2989"/>
                  </a:cubicBezTo>
                  <a:close/>
                  <a:moveTo>
                    <a:pt x="298" y="0"/>
                  </a:moveTo>
                  <a:cubicBezTo>
                    <a:pt x="144" y="0"/>
                    <a:pt x="1" y="131"/>
                    <a:pt x="1" y="298"/>
                  </a:cubicBezTo>
                  <a:lnTo>
                    <a:pt x="1" y="2798"/>
                  </a:lnTo>
                  <a:cubicBezTo>
                    <a:pt x="1" y="3024"/>
                    <a:pt x="96" y="3263"/>
                    <a:pt x="263" y="3429"/>
                  </a:cubicBezTo>
                  <a:cubicBezTo>
                    <a:pt x="429" y="3584"/>
                    <a:pt x="644" y="3679"/>
                    <a:pt x="870" y="3679"/>
                  </a:cubicBezTo>
                  <a:lnTo>
                    <a:pt x="1406" y="3679"/>
                  </a:lnTo>
                  <a:cubicBezTo>
                    <a:pt x="1525" y="4108"/>
                    <a:pt x="1918" y="4429"/>
                    <a:pt x="2394" y="4429"/>
                  </a:cubicBezTo>
                  <a:cubicBezTo>
                    <a:pt x="2954" y="4429"/>
                    <a:pt x="3406" y="3977"/>
                    <a:pt x="3406" y="3417"/>
                  </a:cubicBezTo>
                  <a:cubicBezTo>
                    <a:pt x="3406" y="2870"/>
                    <a:pt x="2989" y="2393"/>
                    <a:pt x="2418" y="2393"/>
                  </a:cubicBezTo>
                  <a:cubicBezTo>
                    <a:pt x="1977" y="2393"/>
                    <a:pt x="1584" y="2691"/>
                    <a:pt x="1453" y="3096"/>
                  </a:cubicBezTo>
                  <a:lnTo>
                    <a:pt x="894" y="3096"/>
                  </a:lnTo>
                  <a:cubicBezTo>
                    <a:pt x="739" y="3096"/>
                    <a:pt x="596" y="2965"/>
                    <a:pt x="596" y="2798"/>
                  </a:cubicBezTo>
                  <a:lnTo>
                    <a:pt x="596" y="298"/>
                  </a:ln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775100" y="1360425"/>
              <a:ext cx="51225" cy="183375"/>
            </a:xfrm>
            <a:custGeom>
              <a:avLst/>
              <a:gdLst/>
              <a:ahLst/>
              <a:cxnLst/>
              <a:rect l="l" t="t" r="r" b="b"/>
              <a:pathLst>
                <a:path w="2049" h="7335" extrusionOk="0">
                  <a:moveTo>
                    <a:pt x="1024" y="572"/>
                  </a:moveTo>
                  <a:cubicBezTo>
                    <a:pt x="1262" y="572"/>
                    <a:pt x="1453" y="774"/>
                    <a:pt x="1453" y="1012"/>
                  </a:cubicBezTo>
                  <a:cubicBezTo>
                    <a:pt x="1453" y="1250"/>
                    <a:pt x="1262" y="1441"/>
                    <a:pt x="1024" y="1441"/>
                  </a:cubicBezTo>
                  <a:cubicBezTo>
                    <a:pt x="786" y="1441"/>
                    <a:pt x="596" y="1250"/>
                    <a:pt x="596" y="1012"/>
                  </a:cubicBezTo>
                  <a:cubicBezTo>
                    <a:pt x="596" y="774"/>
                    <a:pt x="786" y="572"/>
                    <a:pt x="1024" y="572"/>
                  </a:cubicBezTo>
                  <a:close/>
                  <a:moveTo>
                    <a:pt x="1036" y="0"/>
                  </a:moveTo>
                  <a:cubicBezTo>
                    <a:pt x="477" y="0"/>
                    <a:pt x="24" y="453"/>
                    <a:pt x="24" y="1012"/>
                  </a:cubicBezTo>
                  <a:cubicBezTo>
                    <a:pt x="0" y="1465"/>
                    <a:pt x="310" y="1858"/>
                    <a:pt x="727" y="1988"/>
                  </a:cubicBezTo>
                  <a:lnTo>
                    <a:pt x="727" y="7037"/>
                  </a:lnTo>
                  <a:cubicBezTo>
                    <a:pt x="727" y="7203"/>
                    <a:pt x="858" y="7334"/>
                    <a:pt x="1024" y="7334"/>
                  </a:cubicBezTo>
                  <a:cubicBezTo>
                    <a:pt x="1191" y="7334"/>
                    <a:pt x="1322" y="7203"/>
                    <a:pt x="1322" y="7037"/>
                  </a:cubicBezTo>
                  <a:lnTo>
                    <a:pt x="1322" y="1988"/>
                  </a:lnTo>
                  <a:cubicBezTo>
                    <a:pt x="1739" y="1869"/>
                    <a:pt x="2048" y="1465"/>
                    <a:pt x="2048" y="1012"/>
                  </a:cubicBezTo>
                  <a:cubicBezTo>
                    <a:pt x="2048" y="441"/>
                    <a:pt x="1596" y="0"/>
                    <a:pt x="1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2698900" y="1377075"/>
              <a:ext cx="61925" cy="166425"/>
            </a:xfrm>
            <a:custGeom>
              <a:avLst/>
              <a:gdLst/>
              <a:ahLst/>
              <a:cxnLst/>
              <a:rect l="l" t="t" r="r" b="b"/>
              <a:pathLst>
                <a:path w="2477" h="6657" extrusionOk="0">
                  <a:moveTo>
                    <a:pt x="1024" y="5192"/>
                  </a:moveTo>
                  <a:cubicBezTo>
                    <a:pt x="1262" y="5192"/>
                    <a:pt x="1453" y="5383"/>
                    <a:pt x="1453" y="5621"/>
                  </a:cubicBezTo>
                  <a:cubicBezTo>
                    <a:pt x="1453" y="5859"/>
                    <a:pt x="1262" y="6061"/>
                    <a:pt x="1024" y="6061"/>
                  </a:cubicBezTo>
                  <a:cubicBezTo>
                    <a:pt x="786" y="6061"/>
                    <a:pt x="596" y="5859"/>
                    <a:pt x="596" y="5621"/>
                  </a:cubicBezTo>
                  <a:cubicBezTo>
                    <a:pt x="572" y="5406"/>
                    <a:pt x="786" y="5192"/>
                    <a:pt x="1024" y="5192"/>
                  </a:cubicBezTo>
                  <a:close/>
                  <a:moveTo>
                    <a:pt x="1608" y="1"/>
                  </a:moveTo>
                  <a:cubicBezTo>
                    <a:pt x="1119" y="1"/>
                    <a:pt x="727" y="382"/>
                    <a:pt x="727" y="882"/>
                  </a:cubicBezTo>
                  <a:lnTo>
                    <a:pt x="727" y="4656"/>
                  </a:lnTo>
                  <a:cubicBezTo>
                    <a:pt x="310" y="4775"/>
                    <a:pt x="0" y="5180"/>
                    <a:pt x="0" y="5644"/>
                  </a:cubicBezTo>
                  <a:cubicBezTo>
                    <a:pt x="0" y="6192"/>
                    <a:pt x="453" y="6656"/>
                    <a:pt x="1024" y="6656"/>
                  </a:cubicBezTo>
                  <a:cubicBezTo>
                    <a:pt x="1584" y="6656"/>
                    <a:pt x="2036" y="6192"/>
                    <a:pt x="2036" y="5644"/>
                  </a:cubicBezTo>
                  <a:cubicBezTo>
                    <a:pt x="2036" y="5180"/>
                    <a:pt x="1715" y="4787"/>
                    <a:pt x="1310" y="4656"/>
                  </a:cubicBezTo>
                  <a:lnTo>
                    <a:pt x="1310" y="894"/>
                  </a:lnTo>
                  <a:cubicBezTo>
                    <a:pt x="1310" y="727"/>
                    <a:pt x="1441" y="596"/>
                    <a:pt x="1608" y="596"/>
                  </a:cubicBezTo>
                  <a:lnTo>
                    <a:pt x="2179" y="596"/>
                  </a:lnTo>
                  <a:cubicBezTo>
                    <a:pt x="2346" y="596"/>
                    <a:pt x="2477" y="465"/>
                    <a:pt x="2477" y="299"/>
                  </a:cubicBezTo>
                  <a:cubicBezTo>
                    <a:pt x="2477" y="132"/>
                    <a:pt x="2346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2821825" y="1359525"/>
              <a:ext cx="144100" cy="183975"/>
            </a:xfrm>
            <a:custGeom>
              <a:avLst/>
              <a:gdLst/>
              <a:ahLst/>
              <a:cxnLst/>
              <a:rect l="l" t="t" r="r" b="b"/>
              <a:pathLst>
                <a:path w="5764" h="7359" extrusionOk="0">
                  <a:moveTo>
                    <a:pt x="1048" y="5894"/>
                  </a:moveTo>
                  <a:cubicBezTo>
                    <a:pt x="1286" y="5894"/>
                    <a:pt x="1477" y="6085"/>
                    <a:pt x="1477" y="6323"/>
                  </a:cubicBezTo>
                  <a:cubicBezTo>
                    <a:pt x="1477" y="6561"/>
                    <a:pt x="1286" y="6763"/>
                    <a:pt x="1048" y="6763"/>
                  </a:cubicBezTo>
                  <a:cubicBezTo>
                    <a:pt x="810" y="6763"/>
                    <a:pt x="620" y="6561"/>
                    <a:pt x="620" y="6323"/>
                  </a:cubicBezTo>
                  <a:cubicBezTo>
                    <a:pt x="596" y="6108"/>
                    <a:pt x="810" y="5894"/>
                    <a:pt x="1048" y="5894"/>
                  </a:cubicBezTo>
                  <a:close/>
                  <a:moveTo>
                    <a:pt x="5466" y="0"/>
                  </a:moveTo>
                  <a:cubicBezTo>
                    <a:pt x="5299" y="0"/>
                    <a:pt x="5168" y="131"/>
                    <a:pt x="5168" y="298"/>
                  </a:cubicBezTo>
                  <a:lnTo>
                    <a:pt x="5168" y="2334"/>
                  </a:lnTo>
                  <a:cubicBezTo>
                    <a:pt x="5168" y="2501"/>
                    <a:pt x="5037" y="2632"/>
                    <a:pt x="4870" y="2632"/>
                  </a:cubicBezTo>
                  <a:lnTo>
                    <a:pt x="1608" y="2632"/>
                  </a:lnTo>
                  <a:cubicBezTo>
                    <a:pt x="1132" y="2632"/>
                    <a:pt x="727" y="3025"/>
                    <a:pt x="727" y="3513"/>
                  </a:cubicBezTo>
                  <a:lnTo>
                    <a:pt x="727" y="5358"/>
                  </a:lnTo>
                  <a:cubicBezTo>
                    <a:pt x="322" y="5477"/>
                    <a:pt x="1" y="5882"/>
                    <a:pt x="1" y="6346"/>
                  </a:cubicBezTo>
                  <a:cubicBezTo>
                    <a:pt x="24" y="6894"/>
                    <a:pt x="477" y="7358"/>
                    <a:pt x="1048" y="7358"/>
                  </a:cubicBezTo>
                  <a:cubicBezTo>
                    <a:pt x="1608" y="7358"/>
                    <a:pt x="2060" y="6894"/>
                    <a:pt x="2060" y="6346"/>
                  </a:cubicBezTo>
                  <a:cubicBezTo>
                    <a:pt x="2060" y="5882"/>
                    <a:pt x="1739" y="5489"/>
                    <a:pt x="1322" y="5358"/>
                  </a:cubicBezTo>
                  <a:lnTo>
                    <a:pt x="1322" y="3513"/>
                  </a:lnTo>
                  <a:cubicBezTo>
                    <a:pt x="1322" y="3346"/>
                    <a:pt x="1465" y="3215"/>
                    <a:pt x="1620" y="3215"/>
                  </a:cubicBezTo>
                  <a:lnTo>
                    <a:pt x="4882" y="3215"/>
                  </a:lnTo>
                  <a:cubicBezTo>
                    <a:pt x="5358" y="3215"/>
                    <a:pt x="5763" y="2834"/>
                    <a:pt x="5763" y="2334"/>
                  </a:cubicBezTo>
                  <a:lnTo>
                    <a:pt x="5763" y="298"/>
                  </a:lnTo>
                  <a:cubicBezTo>
                    <a:pt x="5763" y="131"/>
                    <a:pt x="5632" y="0"/>
                    <a:pt x="5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2713775" y="1557750"/>
              <a:ext cx="80400" cy="116725"/>
            </a:xfrm>
            <a:custGeom>
              <a:avLst/>
              <a:gdLst/>
              <a:ahLst/>
              <a:cxnLst/>
              <a:rect l="l" t="t" r="r" b="b"/>
              <a:pathLst>
                <a:path w="3216" h="4669" extrusionOk="0">
                  <a:moveTo>
                    <a:pt x="1013" y="596"/>
                  </a:moveTo>
                  <a:cubicBezTo>
                    <a:pt x="1251" y="596"/>
                    <a:pt x="1441" y="799"/>
                    <a:pt x="1441" y="1025"/>
                  </a:cubicBezTo>
                  <a:cubicBezTo>
                    <a:pt x="1441" y="1263"/>
                    <a:pt x="1251" y="1465"/>
                    <a:pt x="1013" y="1465"/>
                  </a:cubicBezTo>
                  <a:cubicBezTo>
                    <a:pt x="775" y="1465"/>
                    <a:pt x="572" y="1263"/>
                    <a:pt x="572" y="1025"/>
                  </a:cubicBezTo>
                  <a:cubicBezTo>
                    <a:pt x="572" y="799"/>
                    <a:pt x="775" y="596"/>
                    <a:pt x="1013" y="596"/>
                  </a:cubicBezTo>
                  <a:close/>
                  <a:moveTo>
                    <a:pt x="1013" y="1"/>
                  </a:moveTo>
                  <a:cubicBezTo>
                    <a:pt x="441" y="1"/>
                    <a:pt x="1" y="465"/>
                    <a:pt x="1" y="1013"/>
                  </a:cubicBezTo>
                  <a:cubicBezTo>
                    <a:pt x="1" y="1573"/>
                    <a:pt x="453" y="2025"/>
                    <a:pt x="1013" y="2025"/>
                  </a:cubicBezTo>
                  <a:cubicBezTo>
                    <a:pt x="1465" y="2025"/>
                    <a:pt x="1858" y="1715"/>
                    <a:pt x="1989" y="1299"/>
                  </a:cubicBezTo>
                  <a:lnTo>
                    <a:pt x="2322" y="1299"/>
                  </a:lnTo>
                  <a:cubicBezTo>
                    <a:pt x="2477" y="1299"/>
                    <a:pt x="2620" y="1430"/>
                    <a:pt x="2620" y="1596"/>
                  </a:cubicBezTo>
                  <a:lnTo>
                    <a:pt x="2620" y="4371"/>
                  </a:lnTo>
                  <a:cubicBezTo>
                    <a:pt x="2620" y="4525"/>
                    <a:pt x="2751" y="4668"/>
                    <a:pt x="2918" y="4668"/>
                  </a:cubicBezTo>
                  <a:cubicBezTo>
                    <a:pt x="3072" y="4668"/>
                    <a:pt x="3215" y="4525"/>
                    <a:pt x="3215" y="4371"/>
                  </a:cubicBezTo>
                  <a:lnTo>
                    <a:pt x="3215" y="1596"/>
                  </a:lnTo>
                  <a:cubicBezTo>
                    <a:pt x="3215" y="1120"/>
                    <a:pt x="2822" y="715"/>
                    <a:pt x="2334" y="715"/>
                  </a:cubicBezTo>
                  <a:lnTo>
                    <a:pt x="2001" y="715"/>
                  </a:lnTo>
                  <a:cubicBezTo>
                    <a:pt x="1858" y="322"/>
                    <a:pt x="1465" y="1"/>
                    <a:pt x="1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2873025" y="1623250"/>
              <a:ext cx="92600" cy="51525"/>
            </a:xfrm>
            <a:custGeom>
              <a:avLst/>
              <a:gdLst/>
              <a:ahLst/>
              <a:cxnLst/>
              <a:rect l="l" t="t" r="r" b="b"/>
              <a:pathLst>
                <a:path w="3704" h="2061" extrusionOk="0">
                  <a:moveTo>
                    <a:pt x="2691" y="596"/>
                  </a:moveTo>
                  <a:cubicBezTo>
                    <a:pt x="2929" y="596"/>
                    <a:pt x="3120" y="798"/>
                    <a:pt x="3120" y="1036"/>
                  </a:cubicBezTo>
                  <a:cubicBezTo>
                    <a:pt x="3120" y="1262"/>
                    <a:pt x="2929" y="1465"/>
                    <a:pt x="2691" y="1465"/>
                  </a:cubicBezTo>
                  <a:cubicBezTo>
                    <a:pt x="2453" y="1465"/>
                    <a:pt x="2263" y="1262"/>
                    <a:pt x="2263" y="1036"/>
                  </a:cubicBezTo>
                  <a:cubicBezTo>
                    <a:pt x="2263" y="798"/>
                    <a:pt x="2453" y="596"/>
                    <a:pt x="2691" y="596"/>
                  </a:cubicBezTo>
                  <a:close/>
                  <a:moveTo>
                    <a:pt x="2691" y="0"/>
                  </a:moveTo>
                  <a:cubicBezTo>
                    <a:pt x="2227" y="0"/>
                    <a:pt x="1846" y="322"/>
                    <a:pt x="1703" y="739"/>
                  </a:cubicBezTo>
                  <a:lnTo>
                    <a:pt x="298" y="739"/>
                  </a:lnTo>
                  <a:cubicBezTo>
                    <a:pt x="131" y="739"/>
                    <a:pt x="0" y="870"/>
                    <a:pt x="0" y="1036"/>
                  </a:cubicBezTo>
                  <a:cubicBezTo>
                    <a:pt x="0" y="1191"/>
                    <a:pt x="131" y="1334"/>
                    <a:pt x="298" y="1334"/>
                  </a:cubicBezTo>
                  <a:lnTo>
                    <a:pt x="1703" y="1334"/>
                  </a:lnTo>
                  <a:cubicBezTo>
                    <a:pt x="1822" y="1751"/>
                    <a:pt x="2227" y="2060"/>
                    <a:pt x="2691" y="2060"/>
                  </a:cubicBezTo>
                  <a:cubicBezTo>
                    <a:pt x="3251" y="2060"/>
                    <a:pt x="3703" y="1596"/>
                    <a:pt x="3703" y="1048"/>
                  </a:cubicBezTo>
                  <a:cubicBezTo>
                    <a:pt x="3703" y="500"/>
                    <a:pt x="3239" y="0"/>
                    <a:pt x="2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2807550" y="1580800"/>
              <a:ext cx="51200" cy="93375"/>
            </a:xfrm>
            <a:custGeom>
              <a:avLst/>
              <a:gdLst/>
              <a:ahLst/>
              <a:cxnLst/>
              <a:rect l="l" t="t" r="r" b="b"/>
              <a:pathLst>
                <a:path w="2048" h="3735" extrusionOk="0">
                  <a:moveTo>
                    <a:pt x="1036" y="2294"/>
                  </a:moveTo>
                  <a:cubicBezTo>
                    <a:pt x="1274" y="2294"/>
                    <a:pt x="1465" y="2496"/>
                    <a:pt x="1465" y="2734"/>
                  </a:cubicBezTo>
                  <a:cubicBezTo>
                    <a:pt x="1465" y="2960"/>
                    <a:pt x="1274" y="3163"/>
                    <a:pt x="1036" y="3163"/>
                  </a:cubicBezTo>
                  <a:cubicBezTo>
                    <a:pt x="798" y="3163"/>
                    <a:pt x="607" y="2960"/>
                    <a:pt x="607" y="2734"/>
                  </a:cubicBezTo>
                  <a:cubicBezTo>
                    <a:pt x="607" y="2496"/>
                    <a:pt x="798" y="2294"/>
                    <a:pt x="1036" y="2294"/>
                  </a:cubicBezTo>
                  <a:close/>
                  <a:moveTo>
                    <a:pt x="1179" y="0"/>
                  </a:moveTo>
                  <a:cubicBezTo>
                    <a:pt x="1102" y="0"/>
                    <a:pt x="1026" y="30"/>
                    <a:pt x="964" y="91"/>
                  </a:cubicBezTo>
                  <a:cubicBezTo>
                    <a:pt x="810" y="258"/>
                    <a:pt x="726" y="460"/>
                    <a:pt x="726" y="686"/>
                  </a:cubicBezTo>
                  <a:lnTo>
                    <a:pt x="726" y="1746"/>
                  </a:lnTo>
                  <a:cubicBezTo>
                    <a:pt x="310" y="1865"/>
                    <a:pt x="0" y="2270"/>
                    <a:pt x="0" y="2722"/>
                  </a:cubicBezTo>
                  <a:cubicBezTo>
                    <a:pt x="0" y="3294"/>
                    <a:pt x="453" y="3734"/>
                    <a:pt x="1000" y="3734"/>
                  </a:cubicBezTo>
                  <a:cubicBezTo>
                    <a:pt x="1572" y="3734"/>
                    <a:pt x="2012" y="3282"/>
                    <a:pt x="2012" y="2722"/>
                  </a:cubicBezTo>
                  <a:cubicBezTo>
                    <a:pt x="2048" y="2258"/>
                    <a:pt x="1738" y="1865"/>
                    <a:pt x="1322" y="1746"/>
                  </a:cubicBezTo>
                  <a:lnTo>
                    <a:pt x="1322" y="686"/>
                  </a:lnTo>
                  <a:cubicBezTo>
                    <a:pt x="1322" y="615"/>
                    <a:pt x="1345" y="543"/>
                    <a:pt x="1393" y="496"/>
                  </a:cubicBezTo>
                  <a:cubicBezTo>
                    <a:pt x="1500" y="377"/>
                    <a:pt x="1500" y="198"/>
                    <a:pt x="1381" y="79"/>
                  </a:cubicBezTo>
                  <a:cubicBezTo>
                    <a:pt x="1323" y="27"/>
                    <a:pt x="1251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840575" y="1360725"/>
              <a:ext cx="87550" cy="50625"/>
            </a:xfrm>
            <a:custGeom>
              <a:avLst/>
              <a:gdLst/>
              <a:ahLst/>
              <a:cxnLst/>
              <a:rect l="l" t="t" r="r" b="b"/>
              <a:pathLst>
                <a:path w="3502" h="2025" extrusionOk="0">
                  <a:moveTo>
                    <a:pt x="2465" y="560"/>
                  </a:moveTo>
                  <a:cubicBezTo>
                    <a:pt x="2703" y="560"/>
                    <a:pt x="2894" y="762"/>
                    <a:pt x="2894" y="1000"/>
                  </a:cubicBezTo>
                  <a:cubicBezTo>
                    <a:pt x="2894" y="1238"/>
                    <a:pt x="2703" y="1429"/>
                    <a:pt x="2465" y="1429"/>
                  </a:cubicBezTo>
                  <a:cubicBezTo>
                    <a:pt x="2227" y="1429"/>
                    <a:pt x="2037" y="1238"/>
                    <a:pt x="2037" y="1000"/>
                  </a:cubicBezTo>
                  <a:cubicBezTo>
                    <a:pt x="2037" y="762"/>
                    <a:pt x="2227" y="560"/>
                    <a:pt x="2465" y="560"/>
                  </a:cubicBezTo>
                  <a:close/>
                  <a:moveTo>
                    <a:pt x="2489" y="0"/>
                  </a:moveTo>
                  <a:cubicBezTo>
                    <a:pt x="2025" y="0"/>
                    <a:pt x="1632" y="310"/>
                    <a:pt x="1501" y="726"/>
                  </a:cubicBezTo>
                  <a:lnTo>
                    <a:pt x="298" y="726"/>
                  </a:lnTo>
                  <a:cubicBezTo>
                    <a:pt x="132" y="726"/>
                    <a:pt x="1" y="857"/>
                    <a:pt x="1" y="1024"/>
                  </a:cubicBezTo>
                  <a:cubicBezTo>
                    <a:pt x="1" y="1155"/>
                    <a:pt x="132" y="1298"/>
                    <a:pt x="298" y="1298"/>
                  </a:cubicBezTo>
                  <a:lnTo>
                    <a:pt x="1501" y="1298"/>
                  </a:lnTo>
                  <a:cubicBezTo>
                    <a:pt x="1620" y="1715"/>
                    <a:pt x="2025" y="2024"/>
                    <a:pt x="2489" y="2024"/>
                  </a:cubicBezTo>
                  <a:cubicBezTo>
                    <a:pt x="3049" y="2024"/>
                    <a:pt x="3501" y="1560"/>
                    <a:pt x="3501" y="1012"/>
                  </a:cubicBezTo>
                  <a:cubicBezTo>
                    <a:pt x="3501" y="441"/>
                    <a:pt x="3037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2913200" y="1454775"/>
              <a:ext cx="50625" cy="89025"/>
            </a:xfrm>
            <a:custGeom>
              <a:avLst/>
              <a:gdLst/>
              <a:ahLst/>
              <a:cxnLst/>
              <a:rect l="l" t="t" r="r" b="b"/>
              <a:pathLst>
                <a:path w="2025" h="3561" extrusionOk="0">
                  <a:moveTo>
                    <a:pt x="1044" y="2095"/>
                  </a:moveTo>
                  <a:cubicBezTo>
                    <a:pt x="1273" y="2095"/>
                    <a:pt x="1453" y="2305"/>
                    <a:pt x="1453" y="2536"/>
                  </a:cubicBezTo>
                  <a:cubicBezTo>
                    <a:pt x="1453" y="2763"/>
                    <a:pt x="1263" y="2965"/>
                    <a:pt x="1025" y="2965"/>
                  </a:cubicBezTo>
                  <a:cubicBezTo>
                    <a:pt x="787" y="2965"/>
                    <a:pt x="596" y="2763"/>
                    <a:pt x="596" y="2536"/>
                  </a:cubicBezTo>
                  <a:cubicBezTo>
                    <a:pt x="596" y="2298"/>
                    <a:pt x="787" y="2096"/>
                    <a:pt x="1025" y="2096"/>
                  </a:cubicBezTo>
                  <a:cubicBezTo>
                    <a:pt x="1031" y="2096"/>
                    <a:pt x="1037" y="2095"/>
                    <a:pt x="1044" y="2095"/>
                  </a:cubicBezTo>
                  <a:close/>
                  <a:moveTo>
                    <a:pt x="1025" y="0"/>
                  </a:moveTo>
                  <a:cubicBezTo>
                    <a:pt x="858" y="0"/>
                    <a:pt x="727" y="131"/>
                    <a:pt x="727" y="298"/>
                  </a:cubicBezTo>
                  <a:lnTo>
                    <a:pt x="727" y="1560"/>
                  </a:lnTo>
                  <a:cubicBezTo>
                    <a:pt x="310" y="1679"/>
                    <a:pt x="1" y="2084"/>
                    <a:pt x="1" y="2548"/>
                  </a:cubicBezTo>
                  <a:cubicBezTo>
                    <a:pt x="1" y="3108"/>
                    <a:pt x="453" y="3560"/>
                    <a:pt x="1013" y="3560"/>
                  </a:cubicBezTo>
                  <a:cubicBezTo>
                    <a:pt x="1572" y="3560"/>
                    <a:pt x="2025" y="3096"/>
                    <a:pt x="2025" y="2548"/>
                  </a:cubicBezTo>
                  <a:cubicBezTo>
                    <a:pt x="2025" y="2084"/>
                    <a:pt x="1703" y="1703"/>
                    <a:pt x="1287" y="1560"/>
                  </a:cubicBezTo>
                  <a:lnTo>
                    <a:pt x="1287" y="298"/>
                  </a:lnTo>
                  <a:cubicBezTo>
                    <a:pt x="1310" y="131"/>
                    <a:pt x="1191" y="0"/>
                    <a:pt x="1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2669725" y="153455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53"/>
                    <a:pt x="131" y="596"/>
                    <a:pt x="298" y="596"/>
                  </a:cubicBezTo>
                  <a:cubicBezTo>
                    <a:pt x="465" y="596"/>
                    <a:pt x="596" y="453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2886725" y="1558650"/>
              <a:ext cx="77400" cy="50625"/>
            </a:xfrm>
            <a:custGeom>
              <a:avLst/>
              <a:gdLst/>
              <a:ahLst/>
              <a:cxnLst/>
              <a:rect l="l" t="t" r="r" b="b"/>
              <a:pathLst>
                <a:path w="3096" h="2025" extrusionOk="0">
                  <a:moveTo>
                    <a:pt x="2084" y="548"/>
                  </a:moveTo>
                  <a:cubicBezTo>
                    <a:pt x="2322" y="548"/>
                    <a:pt x="2512" y="739"/>
                    <a:pt x="2512" y="977"/>
                  </a:cubicBezTo>
                  <a:cubicBezTo>
                    <a:pt x="2512" y="1215"/>
                    <a:pt x="2322" y="1418"/>
                    <a:pt x="2084" y="1418"/>
                  </a:cubicBezTo>
                  <a:cubicBezTo>
                    <a:pt x="1846" y="1418"/>
                    <a:pt x="1655" y="1215"/>
                    <a:pt x="1655" y="977"/>
                  </a:cubicBezTo>
                  <a:cubicBezTo>
                    <a:pt x="1655" y="739"/>
                    <a:pt x="1846" y="548"/>
                    <a:pt x="2084" y="548"/>
                  </a:cubicBezTo>
                  <a:close/>
                  <a:moveTo>
                    <a:pt x="2084" y="1"/>
                  </a:moveTo>
                  <a:cubicBezTo>
                    <a:pt x="1619" y="1"/>
                    <a:pt x="1238" y="310"/>
                    <a:pt x="1096" y="727"/>
                  </a:cubicBezTo>
                  <a:lnTo>
                    <a:pt x="298" y="727"/>
                  </a:lnTo>
                  <a:lnTo>
                    <a:pt x="298" y="691"/>
                  </a:lnTo>
                  <a:cubicBezTo>
                    <a:pt x="131" y="691"/>
                    <a:pt x="0" y="834"/>
                    <a:pt x="0" y="989"/>
                  </a:cubicBezTo>
                  <a:cubicBezTo>
                    <a:pt x="0" y="1156"/>
                    <a:pt x="131" y="1298"/>
                    <a:pt x="298" y="1298"/>
                  </a:cubicBezTo>
                  <a:lnTo>
                    <a:pt x="1096" y="1298"/>
                  </a:lnTo>
                  <a:cubicBezTo>
                    <a:pt x="1215" y="1715"/>
                    <a:pt x="1619" y="2025"/>
                    <a:pt x="2084" y="2025"/>
                  </a:cubicBezTo>
                  <a:cubicBezTo>
                    <a:pt x="2643" y="2025"/>
                    <a:pt x="3096" y="1560"/>
                    <a:pt x="3096" y="1013"/>
                  </a:cubicBezTo>
                  <a:cubicBezTo>
                    <a:pt x="3096" y="453"/>
                    <a:pt x="2631" y="1"/>
                    <a:pt x="2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2857550" y="1575925"/>
              <a:ext cx="14900" cy="15200"/>
            </a:xfrm>
            <a:custGeom>
              <a:avLst/>
              <a:gdLst/>
              <a:ahLst/>
              <a:cxnLst/>
              <a:rect l="l" t="t" r="r" b="b"/>
              <a:pathLst>
                <a:path w="596" h="608" extrusionOk="0">
                  <a:moveTo>
                    <a:pt x="298" y="0"/>
                  </a:moveTo>
                  <a:cubicBezTo>
                    <a:pt x="131" y="0"/>
                    <a:pt x="0" y="143"/>
                    <a:pt x="0" y="298"/>
                  </a:cubicBezTo>
                  <a:cubicBezTo>
                    <a:pt x="0" y="465"/>
                    <a:pt x="131" y="607"/>
                    <a:pt x="298" y="607"/>
                  </a:cubicBezTo>
                  <a:cubicBezTo>
                    <a:pt x="465" y="607"/>
                    <a:pt x="596" y="465"/>
                    <a:pt x="596" y="298"/>
                  </a:cubicBez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3"/>
          <p:cNvGrpSpPr/>
          <p:nvPr/>
        </p:nvGrpSpPr>
        <p:grpSpPr>
          <a:xfrm>
            <a:off x="3560364" y="1744237"/>
            <a:ext cx="439887" cy="439209"/>
            <a:chOff x="4568775" y="1451800"/>
            <a:chExt cx="372975" cy="372400"/>
          </a:xfrm>
        </p:grpSpPr>
        <p:sp>
          <p:nvSpPr>
            <p:cNvPr id="951" name="Google Shape;951;p43"/>
            <p:cNvSpPr/>
            <p:nvPr/>
          </p:nvSpPr>
          <p:spPr>
            <a:xfrm>
              <a:off x="4568775" y="1451800"/>
              <a:ext cx="372975" cy="372400"/>
            </a:xfrm>
            <a:custGeom>
              <a:avLst/>
              <a:gdLst/>
              <a:ahLst/>
              <a:cxnLst/>
              <a:rect l="l" t="t" r="r" b="b"/>
              <a:pathLst>
                <a:path w="14919" h="14896" extrusionOk="0">
                  <a:moveTo>
                    <a:pt x="13407" y="584"/>
                  </a:moveTo>
                  <a:cubicBezTo>
                    <a:pt x="13907" y="584"/>
                    <a:pt x="14300" y="989"/>
                    <a:pt x="14300" y="1465"/>
                  </a:cubicBezTo>
                  <a:lnTo>
                    <a:pt x="14300" y="2322"/>
                  </a:lnTo>
                  <a:lnTo>
                    <a:pt x="6287" y="2322"/>
                  </a:lnTo>
                  <a:lnTo>
                    <a:pt x="5406" y="584"/>
                  </a:lnTo>
                  <a:close/>
                  <a:moveTo>
                    <a:pt x="4763" y="584"/>
                  </a:moveTo>
                  <a:lnTo>
                    <a:pt x="5061" y="1167"/>
                  </a:lnTo>
                  <a:lnTo>
                    <a:pt x="2620" y="1167"/>
                  </a:lnTo>
                  <a:cubicBezTo>
                    <a:pt x="2453" y="1167"/>
                    <a:pt x="2322" y="1298"/>
                    <a:pt x="2322" y="1465"/>
                  </a:cubicBezTo>
                  <a:cubicBezTo>
                    <a:pt x="2322" y="1620"/>
                    <a:pt x="2453" y="1762"/>
                    <a:pt x="2620" y="1762"/>
                  </a:cubicBezTo>
                  <a:lnTo>
                    <a:pt x="5346" y="1762"/>
                  </a:lnTo>
                  <a:lnTo>
                    <a:pt x="5846" y="2751"/>
                  </a:lnTo>
                  <a:cubicBezTo>
                    <a:pt x="5894" y="2858"/>
                    <a:pt x="6001" y="2917"/>
                    <a:pt x="6108" y="2917"/>
                  </a:cubicBezTo>
                  <a:lnTo>
                    <a:pt x="14300" y="2917"/>
                  </a:lnTo>
                  <a:lnTo>
                    <a:pt x="14300" y="10240"/>
                  </a:lnTo>
                  <a:lnTo>
                    <a:pt x="584" y="10240"/>
                  </a:lnTo>
                  <a:lnTo>
                    <a:pt x="584" y="1477"/>
                  </a:lnTo>
                  <a:cubicBezTo>
                    <a:pt x="584" y="977"/>
                    <a:pt x="989" y="584"/>
                    <a:pt x="1477" y="584"/>
                  </a:cubicBezTo>
                  <a:close/>
                  <a:moveTo>
                    <a:pt x="14288" y="10811"/>
                  </a:moveTo>
                  <a:lnTo>
                    <a:pt x="14288" y="11109"/>
                  </a:lnTo>
                  <a:lnTo>
                    <a:pt x="14300" y="11109"/>
                  </a:lnTo>
                  <a:cubicBezTo>
                    <a:pt x="14300" y="11585"/>
                    <a:pt x="13919" y="11978"/>
                    <a:pt x="13431" y="11978"/>
                  </a:cubicBezTo>
                  <a:lnTo>
                    <a:pt x="1441" y="11978"/>
                  </a:lnTo>
                  <a:cubicBezTo>
                    <a:pt x="965" y="11978"/>
                    <a:pt x="560" y="11597"/>
                    <a:pt x="560" y="11109"/>
                  </a:cubicBezTo>
                  <a:lnTo>
                    <a:pt x="560" y="10811"/>
                  </a:lnTo>
                  <a:close/>
                  <a:moveTo>
                    <a:pt x="8894" y="12573"/>
                  </a:moveTo>
                  <a:cubicBezTo>
                    <a:pt x="8930" y="12776"/>
                    <a:pt x="9001" y="12966"/>
                    <a:pt x="9121" y="13145"/>
                  </a:cubicBezTo>
                  <a:lnTo>
                    <a:pt x="8073" y="13145"/>
                  </a:lnTo>
                  <a:cubicBezTo>
                    <a:pt x="7906" y="13145"/>
                    <a:pt x="7775" y="13276"/>
                    <a:pt x="7775" y="13442"/>
                  </a:cubicBezTo>
                  <a:cubicBezTo>
                    <a:pt x="7775" y="13609"/>
                    <a:pt x="7906" y="13740"/>
                    <a:pt x="8073" y="13740"/>
                  </a:cubicBezTo>
                  <a:lnTo>
                    <a:pt x="10216" y="13740"/>
                  </a:lnTo>
                  <a:cubicBezTo>
                    <a:pt x="10573" y="13740"/>
                    <a:pt x="10847" y="13990"/>
                    <a:pt x="10930" y="14324"/>
                  </a:cubicBezTo>
                  <a:lnTo>
                    <a:pt x="3977" y="14324"/>
                  </a:lnTo>
                  <a:cubicBezTo>
                    <a:pt x="4048" y="13990"/>
                    <a:pt x="4334" y="13740"/>
                    <a:pt x="4691" y="13740"/>
                  </a:cubicBezTo>
                  <a:cubicBezTo>
                    <a:pt x="5358" y="13740"/>
                    <a:pt x="5906" y="13228"/>
                    <a:pt x="5989" y="12573"/>
                  </a:cubicBezTo>
                  <a:close/>
                  <a:moveTo>
                    <a:pt x="1477" y="0"/>
                  </a:moveTo>
                  <a:cubicBezTo>
                    <a:pt x="667" y="0"/>
                    <a:pt x="0" y="655"/>
                    <a:pt x="0" y="1477"/>
                  </a:cubicBezTo>
                  <a:lnTo>
                    <a:pt x="0" y="11097"/>
                  </a:lnTo>
                  <a:cubicBezTo>
                    <a:pt x="0" y="11907"/>
                    <a:pt x="655" y="12561"/>
                    <a:pt x="1453" y="12561"/>
                  </a:cubicBezTo>
                  <a:lnTo>
                    <a:pt x="5406" y="12561"/>
                  </a:lnTo>
                  <a:cubicBezTo>
                    <a:pt x="5322" y="12883"/>
                    <a:pt x="5049" y="13145"/>
                    <a:pt x="4691" y="13145"/>
                  </a:cubicBezTo>
                  <a:cubicBezTo>
                    <a:pt x="3977" y="13145"/>
                    <a:pt x="3382" y="13728"/>
                    <a:pt x="3382" y="14455"/>
                  </a:cubicBezTo>
                  <a:lnTo>
                    <a:pt x="3382" y="14597"/>
                  </a:lnTo>
                  <a:cubicBezTo>
                    <a:pt x="3382" y="14764"/>
                    <a:pt x="3513" y="14895"/>
                    <a:pt x="3679" y="14895"/>
                  </a:cubicBezTo>
                  <a:lnTo>
                    <a:pt x="11240" y="14895"/>
                  </a:lnTo>
                  <a:cubicBezTo>
                    <a:pt x="11395" y="14895"/>
                    <a:pt x="11538" y="14764"/>
                    <a:pt x="11538" y="14597"/>
                  </a:cubicBezTo>
                  <a:lnTo>
                    <a:pt x="11538" y="14455"/>
                  </a:lnTo>
                  <a:cubicBezTo>
                    <a:pt x="11538" y="13740"/>
                    <a:pt x="10954" y="13145"/>
                    <a:pt x="10228" y="13145"/>
                  </a:cubicBezTo>
                  <a:cubicBezTo>
                    <a:pt x="9871" y="13145"/>
                    <a:pt x="9585" y="12895"/>
                    <a:pt x="9513" y="12561"/>
                  </a:cubicBezTo>
                  <a:lnTo>
                    <a:pt x="13454" y="12561"/>
                  </a:lnTo>
                  <a:cubicBezTo>
                    <a:pt x="14264" y="12561"/>
                    <a:pt x="14919" y="11907"/>
                    <a:pt x="14919" y="11097"/>
                  </a:cubicBezTo>
                  <a:lnTo>
                    <a:pt x="14919" y="2620"/>
                  </a:lnTo>
                  <a:lnTo>
                    <a:pt x="14919" y="1477"/>
                  </a:lnTo>
                  <a:cubicBezTo>
                    <a:pt x="14883" y="655"/>
                    <a:pt x="14228" y="0"/>
                    <a:pt x="13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4867925" y="148037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43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43"/>
                    <a:pt x="46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4897075" y="1480375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9" y="0"/>
                  </a:moveTo>
                  <a:cubicBezTo>
                    <a:pt x="132" y="0"/>
                    <a:pt x="1" y="143"/>
                    <a:pt x="1" y="298"/>
                  </a:cubicBezTo>
                  <a:cubicBezTo>
                    <a:pt x="1" y="465"/>
                    <a:pt x="144" y="596"/>
                    <a:pt x="299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96" y="143"/>
                    <a:pt x="453" y="0"/>
                    <a:pt x="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4839050" y="148037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43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96" y="143"/>
                    <a:pt x="453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4733975" y="178010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53"/>
                    <a:pt x="131" y="596"/>
                    <a:pt x="298" y="596"/>
                  </a:cubicBezTo>
                  <a:cubicBezTo>
                    <a:pt x="465" y="596"/>
                    <a:pt x="596" y="453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4597650" y="148097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53"/>
                    <a:pt x="143" y="595"/>
                    <a:pt x="298" y="595"/>
                  </a:cubicBezTo>
                  <a:cubicBezTo>
                    <a:pt x="465" y="595"/>
                    <a:pt x="596" y="453"/>
                    <a:pt x="596" y="298"/>
                  </a:cubicBezTo>
                  <a:cubicBezTo>
                    <a:pt x="596" y="131"/>
                    <a:pt x="453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4611325" y="1539600"/>
              <a:ext cx="286075" cy="154225"/>
            </a:xfrm>
            <a:custGeom>
              <a:avLst/>
              <a:gdLst/>
              <a:ahLst/>
              <a:cxnLst/>
              <a:rect l="l" t="t" r="r" b="b"/>
              <a:pathLst>
                <a:path w="11443" h="6169" extrusionOk="0">
                  <a:moveTo>
                    <a:pt x="3823" y="2072"/>
                  </a:moveTo>
                  <a:lnTo>
                    <a:pt x="3823" y="4978"/>
                  </a:lnTo>
                  <a:lnTo>
                    <a:pt x="3239" y="4978"/>
                  </a:lnTo>
                  <a:lnTo>
                    <a:pt x="3239" y="2072"/>
                  </a:lnTo>
                  <a:close/>
                  <a:moveTo>
                    <a:pt x="6145" y="3227"/>
                  </a:moveTo>
                  <a:lnTo>
                    <a:pt x="6145" y="4978"/>
                  </a:lnTo>
                  <a:lnTo>
                    <a:pt x="5561" y="4978"/>
                  </a:lnTo>
                  <a:lnTo>
                    <a:pt x="5561" y="3227"/>
                  </a:lnTo>
                  <a:close/>
                  <a:moveTo>
                    <a:pt x="8478" y="548"/>
                  </a:moveTo>
                  <a:lnTo>
                    <a:pt x="8478" y="4978"/>
                  </a:lnTo>
                  <a:lnTo>
                    <a:pt x="7895" y="4978"/>
                  </a:lnTo>
                  <a:lnTo>
                    <a:pt x="7895" y="548"/>
                  </a:lnTo>
                  <a:close/>
                  <a:moveTo>
                    <a:pt x="1501" y="4108"/>
                  </a:moveTo>
                  <a:lnTo>
                    <a:pt x="1501" y="4989"/>
                  </a:lnTo>
                  <a:lnTo>
                    <a:pt x="918" y="4989"/>
                  </a:lnTo>
                  <a:lnTo>
                    <a:pt x="918" y="4978"/>
                  </a:lnTo>
                  <a:lnTo>
                    <a:pt x="918" y="4108"/>
                  </a:lnTo>
                  <a:close/>
                  <a:moveTo>
                    <a:pt x="7597" y="1"/>
                  </a:moveTo>
                  <a:cubicBezTo>
                    <a:pt x="7442" y="1"/>
                    <a:pt x="7299" y="132"/>
                    <a:pt x="7299" y="298"/>
                  </a:cubicBezTo>
                  <a:lnTo>
                    <a:pt x="7299" y="5001"/>
                  </a:lnTo>
                  <a:lnTo>
                    <a:pt x="6728" y="5001"/>
                  </a:lnTo>
                  <a:lnTo>
                    <a:pt x="6728" y="2965"/>
                  </a:lnTo>
                  <a:cubicBezTo>
                    <a:pt x="6728" y="2799"/>
                    <a:pt x="6585" y="2668"/>
                    <a:pt x="6430" y="2668"/>
                  </a:cubicBezTo>
                  <a:lnTo>
                    <a:pt x="5264" y="2668"/>
                  </a:lnTo>
                  <a:cubicBezTo>
                    <a:pt x="5097" y="2668"/>
                    <a:pt x="4966" y="2799"/>
                    <a:pt x="4966" y="2965"/>
                  </a:cubicBezTo>
                  <a:lnTo>
                    <a:pt x="4966" y="5001"/>
                  </a:lnTo>
                  <a:lnTo>
                    <a:pt x="4382" y="5001"/>
                  </a:lnTo>
                  <a:lnTo>
                    <a:pt x="4382" y="1799"/>
                  </a:lnTo>
                  <a:cubicBezTo>
                    <a:pt x="4382" y="1644"/>
                    <a:pt x="4251" y="1501"/>
                    <a:pt x="4085" y="1501"/>
                  </a:cubicBezTo>
                  <a:lnTo>
                    <a:pt x="2930" y="1501"/>
                  </a:lnTo>
                  <a:cubicBezTo>
                    <a:pt x="2763" y="1501"/>
                    <a:pt x="2632" y="1644"/>
                    <a:pt x="2632" y="1799"/>
                  </a:cubicBezTo>
                  <a:lnTo>
                    <a:pt x="2632" y="5001"/>
                  </a:lnTo>
                  <a:lnTo>
                    <a:pt x="2049" y="5001"/>
                  </a:lnTo>
                  <a:lnTo>
                    <a:pt x="2049" y="3811"/>
                  </a:lnTo>
                  <a:cubicBezTo>
                    <a:pt x="2049" y="3644"/>
                    <a:pt x="1918" y="3513"/>
                    <a:pt x="1751" y="3513"/>
                  </a:cubicBezTo>
                  <a:lnTo>
                    <a:pt x="596" y="3513"/>
                  </a:lnTo>
                  <a:cubicBezTo>
                    <a:pt x="430" y="3513"/>
                    <a:pt x="299" y="3644"/>
                    <a:pt x="299" y="3811"/>
                  </a:cubicBezTo>
                  <a:lnTo>
                    <a:pt x="299" y="4978"/>
                  </a:lnTo>
                  <a:cubicBezTo>
                    <a:pt x="132" y="4978"/>
                    <a:pt x="1" y="5108"/>
                    <a:pt x="1" y="5275"/>
                  </a:cubicBezTo>
                  <a:cubicBezTo>
                    <a:pt x="1" y="5430"/>
                    <a:pt x="132" y="5573"/>
                    <a:pt x="299" y="5573"/>
                  </a:cubicBezTo>
                  <a:lnTo>
                    <a:pt x="10395" y="5573"/>
                  </a:lnTo>
                  <a:lnTo>
                    <a:pt x="10312" y="5656"/>
                  </a:lnTo>
                  <a:cubicBezTo>
                    <a:pt x="10193" y="5775"/>
                    <a:pt x="10193" y="5954"/>
                    <a:pt x="10312" y="6073"/>
                  </a:cubicBezTo>
                  <a:cubicBezTo>
                    <a:pt x="10371" y="6132"/>
                    <a:pt x="10443" y="6168"/>
                    <a:pt x="10514" y="6168"/>
                  </a:cubicBezTo>
                  <a:cubicBezTo>
                    <a:pt x="10598" y="6168"/>
                    <a:pt x="10669" y="6132"/>
                    <a:pt x="10728" y="6073"/>
                  </a:cubicBezTo>
                  <a:lnTo>
                    <a:pt x="11312" y="5489"/>
                  </a:lnTo>
                  <a:cubicBezTo>
                    <a:pt x="11360" y="5466"/>
                    <a:pt x="11360" y="5454"/>
                    <a:pt x="11383" y="5454"/>
                  </a:cubicBezTo>
                  <a:cubicBezTo>
                    <a:pt x="11431" y="5406"/>
                    <a:pt x="11443" y="5335"/>
                    <a:pt x="11443" y="5275"/>
                  </a:cubicBezTo>
                  <a:cubicBezTo>
                    <a:pt x="11443" y="5192"/>
                    <a:pt x="11407" y="5120"/>
                    <a:pt x="11348" y="5073"/>
                  </a:cubicBezTo>
                  <a:lnTo>
                    <a:pt x="10776" y="4501"/>
                  </a:lnTo>
                  <a:cubicBezTo>
                    <a:pt x="10717" y="4442"/>
                    <a:pt x="10642" y="4412"/>
                    <a:pt x="10568" y="4412"/>
                  </a:cubicBezTo>
                  <a:cubicBezTo>
                    <a:pt x="10493" y="4412"/>
                    <a:pt x="10419" y="4442"/>
                    <a:pt x="10359" y="4501"/>
                  </a:cubicBezTo>
                  <a:cubicBezTo>
                    <a:pt x="10240" y="4620"/>
                    <a:pt x="10240" y="4799"/>
                    <a:pt x="10359" y="4918"/>
                  </a:cubicBezTo>
                  <a:lnTo>
                    <a:pt x="10443" y="5001"/>
                  </a:lnTo>
                  <a:lnTo>
                    <a:pt x="9062" y="5001"/>
                  </a:lnTo>
                  <a:lnTo>
                    <a:pt x="9062" y="298"/>
                  </a:lnTo>
                  <a:cubicBezTo>
                    <a:pt x="9062" y="132"/>
                    <a:pt x="8931" y="1"/>
                    <a:pt x="8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3"/>
          <p:cNvGrpSpPr/>
          <p:nvPr/>
        </p:nvGrpSpPr>
        <p:grpSpPr>
          <a:xfrm>
            <a:off x="1010101" y="3333683"/>
            <a:ext cx="440624" cy="438501"/>
            <a:chOff x="5976675" y="1436325"/>
            <a:chExt cx="373600" cy="371800"/>
          </a:xfrm>
        </p:grpSpPr>
        <p:sp>
          <p:nvSpPr>
            <p:cNvPr id="959" name="Google Shape;959;p43"/>
            <p:cNvSpPr/>
            <p:nvPr/>
          </p:nvSpPr>
          <p:spPr>
            <a:xfrm>
              <a:off x="5976675" y="1436325"/>
              <a:ext cx="373600" cy="371800"/>
            </a:xfrm>
            <a:custGeom>
              <a:avLst/>
              <a:gdLst/>
              <a:ahLst/>
              <a:cxnLst/>
              <a:rect l="l" t="t" r="r" b="b"/>
              <a:pathLst>
                <a:path w="14944" h="14872" extrusionOk="0">
                  <a:moveTo>
                    <a:pt x="9943" y="560"/>
                  </a:moveTo>
                  <a:lnTo>
                    <a:pt x="9943" y="3465"/>
                  </a:lnTo>
                  <a:lnTo>
                    <a:pt x="5002" y="3465"/>
                  </a:lnTo>
                  <a:lnTo>
                    <a:pt x="5002" y="560"/>
                  </a:lnTo>
                  <a:close/>
                  <a:moveTo>
                    <a:pt x="7776" y="5275"/>
                  </a:moveTo>
                  <a:lnTo>
                    <a:pt x="7514" y="6442"/>
                  </a:lnTo>
                  <a:cubicBezTo>
                    <a:pt x="7335" y="6442"/>
                    <a:pt x="7157" y="6453"/>
                    <a:pt x="7002" y="6513"/>
                  </a:cubicBezTo>
                  <a:lnTo>
                    <a:pt x="6383" y="5334"/>
                  </a:lnTo>
                  <a:cubicBezTo>
                    <a:pt x="6740" y="5287"/>
                    <a:pt x="7097" y="5275"/>
                    <a:pt x="7478" y="5275"/>
                  </a:cubicBezTo>
                  <a:close/>
                  <a:moveTo>
                    <a:pt x="5775" y="5429"/>
                  </a:moveTo>
                  <a:lnTo>
                    <a:pt x="6490" y="6787"/>
                  </a:lnTo>
                  <a:cubicBezTo>
                    <a:pt x="6359" y="6882"/>
                    <a:pt x="6240" y="7025"/>
                    <a:pt x="6133" y="7168"/>
                  </a:cubicBezTo>
                  <a:lnTo>
                    <a:pt x="4644" y="6561"/>
                  </a:lnTo>
                  <a:cubicBezTo>
                    <a:pt x="4871" y="6144"/>
                    <a:pt x="5180" y="5751"/>
                    <a:pt x="5573" y="5465"/>
                  </a:cubicBezTo>
                  <a:cubicBezTo>
                    <a:pt x="5644" y="5453"/>
                    <a:pt x="5704" y="5441"/>
                    <a:pt x="5775" y="5429"/>
                  </a:cubicBezTo>
                  <a:close/>
                  <a:moveTo>
                    <a:pt x="8371" y="5310"/>
                  </a:moveTo>
                  <a:cubicBezTo>
                    <a:pt x="8728" y="5334"/>
                    <a:pt x="9062" y="5394"/>
                    <a:pt x="9383" y="5453"/>
                  </a:cubicBezTo>
                  <a:cubicBezTo>
                    <a:pt x="9835" y="5799"/>
                    <a:pt x="10193" y="6263"/>
                    <a:pt x="10419" y="6787"/>
                  </a:cubicBezTo>
                  <a:lnTo>
                    <a:pt x="8883" y="7275"/>
                  </a:lnTo>
                  <a:cubicBezTo>
                    <a:pt x="8728" y="6965"/>
                    <a:pt x="8442" y="6692"/>
                    <a:pt x="8097" y="6561"/>
                  </a:cubicBezTo>
                  <a:lnTo>
                    <a:pt x="8371" y="5310"/>
                  </a:lnTo>
                  <a:close/>
                  <a:moveTo>
                    <a:pt x="4442" y="7108"/>
                  </a:moveTo>
                  <a:lnTo>
                    <a:pt x="5930" y="7715"/>
                  </a:lnTo>
                  <a:cubicBezTo>
                    <a:pt x="5883" y="7882"/>
                    <a:pt x="5871" y="8061"/>
                    <a:pt x="5895" y="8239"/>
                  </a:cubicBezTo>
                  <a:lnTo>
                    <a:pt x="4359" y="8728"/>
                  </a:lnTo>
                  <a:cubicBezTo>
                    <a:pt x="4323" y="8513"/>
                    <a:pt x="4287" y="8275"/>
                    <a:pt x="4287" y="8049"/>
                  </a:cubicBezTo>
                  <a:cubicBezTo>
                    <a:pt x="4287" y="7715"/>
                    <a:pt x="4335" y="7406"/>
                    <a:pt x="4442" y="7108"/>
                  </a:cubicBezTo>
                  <a:close/>
                  <a:moveTo>
                    <a:pt x="10597" y="7346"/>
                  </a:moveTo>
                  <a:cubicBezTo>
                    <a:pt x="10645" y="7573"/>
                    <a:pt x="10669" y="7811"/>
                    <a:pt x="10669" y="8037"/>
                  </a:cubicBezTo>
                  <a:cubicBezTo>
                    <a:pt x="10669" y="8358"/>
                    <a:pt x="10633" y="8668"/>
                    <a:pt x="10526" y="8966"/>
                  </a:cubicBezTo>
                  <a:lnTo>
                    <a:pt x="9038" y="8358"/>
                  </a:lnTo>
                  <a:cubicBezTo>
                    <a:pt x="9085" y="8180"/>
                    <a:pt x="9085" y="8001"/>
                    <a:pt x="9062" y="7835"/>
                  </a:cubicBezTo>
                  <a:lnTo>
                    <a:pt x="10597" y="7346"/>
                  </a:lnTo>
                  <a:close/>
                  <a:moveTo>
                    <a:pt x="7467" y="7025"/>
                  </a:moveTo>
                  <a:cubicBezTo>
                    <a:pt x="7537" y="7025"/>
                    <a:pt x="7609" y="7033"/>
                    <a:pt x="7680" y="7049"/>
                  </a:cubicBezTo>
                  <a:cubicBezTo>
                    <a:pt x="8228" y="7168"/>
                    <a:pt x="8573" y="7715"/>
                    <a:pt x="8454" y="8251"/>
                  </a:cubicBezTo>
                  <a:cubicBezTo>
                    <a:pt x="8352" y="8735"/>
                    <a:pt x="7929" y="9049"/>
                    <a:pt x="7470" y="9049"/>
                  </a:cubicBezTo>
                  <a:cubicBezTo>
                    <a:pt x="7398" y="9049"/>
                    <a:pt x="7325" y="9041"/>
                    <a:pt x="7252" y="9025"/>
                  </a:cubicBezTo>
                  <a:cubicBezTo>
                    <a:pt x="6716" y="8906"/>
                    <a:pt x="6359" y="8358"/>
                    <a:pt x="6478" y="7823"/>
                  </a:cubicBezTo>
                  <a:cubicBezTo>
                    <a:pt x="6581" y="7348"/>
                    <a:pt x="7006" y="7025"/>
                    <a:pt x="7467" y="7025"/>
                  </a:cubicBezTo>
                  <a:close/>
                  <a:moveTo>
                    <a:pt x="10478" y="5751"/>
                  </a:moveTo>
                  <a:cubicBezTo>
                    <a:pt x="11300" y="6025"/>
                    <a:pt x="11979" y="6370"/>
                    <a:pt x="12502" y="6668"/>
                  </a:cubicBezTo>
                  <a:cubicBezTo>
                    <a:pt x="13336" y="7156"/>
                    <a:pt x="13919" y="7644"/>
                    <a:pt x="14193" y="7894"/>
                  </a:cubicBezTo>
                  <a:cubicBezTo>
                    <a:pt x="13979" y="8180"/>
                    <a:pt x="13431" y="8728"/>
                    <a:pt x="12622" y="9251"/>
                  </a:cubicBezTo>
                  <a:cubicBezTo>
                    <a:pt x="12086" y="9609"/>
                    <a:pt x="11371" y="10001"/>
                    <a:pt x="10490" y="10299"/>
                  </a:cubicBezTo>
                  <a:cubicBezTo>
                    <a:pt x="10693" y="10037"/>
                    <a:pt x="10836" y="9775"/>
                    <a:pt x="10955" y="9478"/>
                  </a:cubicBezTo>
                  <a:cubicBezTo>
                    <a:pt x="10955" y="9478"/>
                    <a:pt x="10955" y="9466"/>
                    <a:pt x="10967" y="9466"/>
                  </a:cubicBezTo>
                  <a:cubicBezTo>
                    <a:pt x="10967" y="9442"/>
                    <a:pt x="10967" y="9442"/>
                    <a:pt x="10978" y="9430"/>
                  </a:cubicBezTo>
                  <a:cubicBezTo>
                    <a:pt x="11157" y="8989"/>
                    <a:pt x="11252" y="8513"/>
                    <a:pt x="11252" y="8013"/>
                  </a:cubicBezTo>
                  <a:cubicBezTo>
                    <a:pt x="11252" y="7632"/>
                    <a:pt x="11193" y="7263"/>
                    <a:pt x="11074" y="6906"/>
                  </a:cubicBezTo>
                  <a:lnTo>
                    <a:pt x="11074" y="6870"/>
                  </a:lnTo>
                  <a:cubicBezTo>
                    <a:pt x="11074" y="6870"/>
                    <a:pt x="11074" y="6858"/>
                    <a:pt x="11062" y="6858"/>
                  </a:cubicBezTo>
                  <a:cubicBezTo>
                    <a:pt x="10919" y="6453"/>
                    <a:pt x="10728" y="6084"/>
                    <a:pt x="10478" y="5751"/>
                  </a:cubicBezTo>
                  <a:close/>
                  <a:moveTo>
                    <a:pt x="4454" y="5775"/>
                  </a:moveTo>
                  <a:cubicBezTo>
                    <a:pt x="4263" y="6025"/>
                    <a:pt x="4109" y="6287"/>
                    <a:pt x="3990" y="6572"/>
                  </a:cubicBezTo>
                  <a:cubicBezTo>
                    <a:pt x="3990" y="6584"/>
                    <a:pt x="3978" y="6584"/>
                    <a:pt x="3978" y="6608"/>
                  </a:cubicBezTo>
                  <a:cubicBezTo>
                    <a:pt x="3978" y="6620"/>
                    <a:pt x="3978" y="6620"/>
                    <a:pt x="3966" y="6632"/>
                  </a:cubicBezTo>
                  <a:cubicBezTo>
                    <a:pt x="3787" y="7084"/>
                    <a:pt x="3692" y="7549"/>
                    <a:pt x="3692" y="8037"/>
                  </a:cubicBezTo>
                  <a:cubicBezTo>
                    <a:pt x="3692" y="8418"/>
                    <a:pt x="3751" y="8787"/>
                    <a:pt x="3870" y="9168"/>
                  </a:cubicBezTo>
                  <a:lnTo>
                    <a:pt x="3870" y="9192"/>
                  </a:lnTo>
                  <a:cubicBezTo>
                    <a:pt x="3870" y="9204"/>
                    <a:pt x="3870" y="9204"/>
                    <a:pt x="3882" y="9216"/>
                  </a:cubicBezTo>
                  <a:cubicBezTo>
                    <a:pt x="4025" y="9609"/>
                    <a:pt x="4216" y="9978"/>
                    <a:pt x="4454" y="10311"/>
                  </a:cubicBezTo>
                  <a:cubicBezTo>
                    <a:pt x="3573" y="10013"/>
                    <a:pt x="2858" y="9620"/>
                    <a:pt x="2323" y="9263"/>
                  </a:cubicBezTo>
                  <a:cubicBezTo>
                    <a:pt x="1525" y="8728"/>
                    <a:pt x="989" y="8180"/>
                    <a:pt x="727" y="7918"/>
                  </a:cubicBezTo>
                  <a:cubicBezTo>
                    <a:pt x="1013" y="7656"/>
                    <a:pt x="1596" y="7168"/>
                    <a:pt x="2430" y="6680"/>
                  </a:cubicBezTo>
                  <a:cubicBezTo>
                    <a:pt x="2966" y="6370"/>
                    <a:pt x="3644" y="6037"/>
                    <a:pt x="4454" y="5775"/>
                  </a:cubicBezTo>
                  <a:close/>
                  <a:moveTo>
                    <a:pt x="6061" y="8787"/>
                  </a:moveTo>
                  <a:cubicBezTo>
                    <a:pt x="6133" y="8942"/>
                    <a:pt x="6240" y="9061"/>
                    <a:pt x="6347" y="9180"/>
                  </a:cubicBezTo>
                  <a:lnTo>
                    <a:pt x="5228" y="10311"/>
                  </a:lnTo>
                  <a:cubicBezTo>
                    <a:pt x="4930" y="10013"/>
                    <a:pt x="4692" y="9668"/>
                    <a:pt x="4525" y="9287"/>
                  </a:cubicBezTo>
                  <a:lnTo>
                    <a:pt x="6061" y="8787"/>
                  </a:lnTo>
                  <a:close/>
                  <a:moveTo>
                    <a:pt x="8823" y="8894"/>
                  </a:moveTo>
                  <a:lnTo>
                    <a:pt x="10312" y="9501"/>
                  </a:lnTo>
                  <a:cubicBezTo>
                    <a:pt x="10097" y="9942"/>
                    <a:pt x="9776" y="10311"/>
                    <a:pt x="9383" y="10597"/>
                  </a:cubicBezTo>
                  <a:cubicBezTo>
                    <a:pt x="9300" y="10609"/>
                    <a:pt x="9240" y="10621"/>
                    <a:pt x="9169" y="10633"/>
                  </a:cubicBezTo>
                  <a:lnTo>
                    <a:pt x="8466" y="9287"/>
                  </a:lnTo>
                  <a:cubicBezTo>
                    <a:pt x="8609" y="9180"/>
                    <a:pt x="8728" y="9049"/>
                    <a:pt x="8823" y="8894"/>
                  </a:cubicBezTo>
                  <a:close/>
                  <a:moveTo>
                    <a:pt x="6847" y="9501"/>
                  </a:moveTo>
                  <a:lnTo>
                    <a:pt x="6585" y="10752"/>
                  </a:lnTo>
                  <a:cubicBezTo>
                    <a:pt x="6287" y="10728"/>
                    <a:pt x="6002" y="10680"/>
                    <a:pt x="5716" y="10633"/>
                  </a:cubicBezTo>
                  <a:lnTo>
                    <a:pt x="6835" y="9501"/>
                  </a:lnTo>
                  <a:close/>
                  <a:moveTo>
                    <a:pt x="7954" y="9561"/>
                  </a:moveTo>
                  <a:lnTo>
                    <a:pt x="8562" y="10740"/>
                  </a:lnTo>
                  <a:cubicBezTo>
                    <a:pt x="8216" y="10775"/>
                    <a:pt x="7859" y="10799"/>
                    <a:pt x="7478" y="10799"/>
                  </a:cubicBezTo>
                  <a:lnTo>
                    <a:pt x="7180" y="10799"/>
                  </a:lnTo>
                  <a:lnTo>
                    <a:pt x="7430" y="9632"/>
                  </a:lnTo>
                  <a:lnTo>
                    <a:pt x="7478" y="9632"/>
                  </a:lnTo>
                  <a:cubicBezTo>
                    <a:pt x="7633" y="9632"/>
                    <a:pt x="7800" y="9609"/>
                    <a:pt x="7954" y="9561"/>
                  </a:cubicBezTo>
                  <a:close/>
                  <a:moveTo>
                    <a:pt x="4716" y="0"/>
                  </a:moveTo>
                  <a:cubicBezTo>
                    <a:pt x="4561" y="0"/>
                    <a:pt x="4418" y="131"/>
                    <a:pt x="4418" y="298"/>
                  </a:cubicBezTo>
                  <a:lnTo>
                    <a:pt x="4418" y="1167"/>
                  </a:lnTo>
                  <a:lnTo>
                    <a:pt x="2418" y="1167"/>
                  </a:lnTo>
                  <a:cubicBezTo>
                    <a:pt x="2251" y="1167"/>
                    <a:pt x="2120" y="1310"/>
                    <a:pt x="2120" y="1465"/>
                  </a:cubicBezTo>
                  <a:lnTo>
                    <a:pt x="2120" y="3179"/>
                  </a:lnTo>
                  <a:cubicBezTo>
                    <a:pt x="2120" y="3251"/>
                    <a:pt x="2144" y="3334"/>
                    <a:pt x="2204" y="3394"/>
                  </a:cubicBezTo>
                  <a:lnTo>
                    <a:pt x="4097" y="5275"/>
                  </a:lnTo>
                  <a:cubicBezTo>
                    <a:pt x="3311" y="5549"/>
                    <a:pt x="2632" y="5882"/>
                    <a:pt x="2120" y="6191"/>
                  </a:cubicBezTo>
                  <a:cubicBezTo>
                    <a:pt x="846" y="6930"/>
                    <a:pt x="132" y="7656"/>
                    <a:pt x="108" y="7692"/>
                  </a:cubicBezTo>
                  <a:cubicBezTo>
                    <a:pt x="1" y="7787"/>
                    <a:pt x="1" y="7954"/>
                    <a:pt x="96" y="8061"/>
                  </a:cubicBezTo>
                  <a:cubicBezTo>
                    <a:pt x="120" y="8085"/>
                    <a:pt x="751" y="8906"/>
                    <a:pt x="1977" y="9728"/>
                  </a:cubicBezTo>
                  <a:cubicBezTo>
                    <a:pt x="2620" y="10156"/>
                    <a:pt x="3501" y="10621"/>
                    <a:pt x="4585" y="10942"/>
                  </a:cubicBezTo>
                  <a:lnTo>
                    <a:pt x="3216" y="12335"/>
                  </a:lnTo>
                  <a:cubicBezTo>
                    <a:pt x="3156" y="12395"/>
                    <a:pt x="3132" y="12466"/>
                    <a:pt x="3132" y="12537"/>
                  </a:cubicBezTo>
                  <a:lnTo>
                    <a:pt x="3132" y="14573"/>
                  </a:lnTo>
                  <a:cubicBezTo>
                    <a:pt x="3132" y="14740"/>
                    <a:pt x="3263" y="14871"/>
                    <a:pt x="3430" y="14871"/>
                  </a:cubicBezTo>
                  <a:lnTo>
                    <a:pt x="9216" y="14871"/>
                  </a:lnTo>
                  <a:cubicBezTo>
                    <a:pt x="9383" y="14871"/>
                    <a:pt x="9514" y="14740"/>
                    <a:pt x="9514" y="14573"/>
                  </a:cubicBezTo>
                  <a:cubicBezTo>
                    <a:pt x="9514" y="14419"/>
                    <a:pt x="9383" y="14276"/>
                    <a:pt x="9216" y="14276"/>
                  </a:cubicBezTo>
                  <a:lnTo>
                    <a:pt x="3728" y="14276"/>
                  </a:lnTo>
                  <a:lnTo>
                    <a:pt x="3728" y="12657"/>
                  </a:lnTo>
                  <a:lnTo>
                    <a:pt x="5240" y="11121"/>
                  </a:lnTo>
                  <a:cubicBezTo>
                    <a:pt x="5716" y="11228"/>
                    <a:pt x="6228" y="11323"/>
                    <a:pt x="6764" y="11347"/>
                  </a:cubicBezTo>
                  <a:cubicBezTo>
                    <a:pt x="6907" y="11379"/>
                    <a:pt x="7076" y="11384"/>
                    <a:pt x="7243" y="11384"/>
                  </a:cubicBezTo>
                  <a:cubicBezTo>
                    <a:pt x="7327" y="11384"/>
                    <a:pt x="7411" y="11383"/>
                    <a:pt x="7490" y="11383"/>
                  </a:cubicBezTo>
                  <a:cubicBezTo>
                    <a:pt x="8026" y="11383"/>
                    <a:pt x="8550" y="11335"/>
                    <a:pt x="9026" y="11264"/>
                  </a:cubicBezTo>
                  <a:cubicBezTo>
                    <a:pt x="9050" y="11264"/>
                    <a:pt x="9085" y="11264"/>
                    <a:pt x="9121" y="11240"/>
                  </a:cubicBezTo>
                  <a:cubicBezTo>
                    <a:pt x="10812" y="10966"/>
                    <a:pt x="12121" y="10311"/>
                    <a:pt x="12979" y="9728"/>
                  </a:cubicBezTo>
                  <a:cubicBezTo>
                    <a:pt x="14205" y="8906"/>
                    <a:pt x="14824" y="8108"/>
                    <a:pt x="14860" y="8061"/>
                  </a:cubicBezTo>
                  <a:cubicBezTo>
                    <a:pt x="14943" y="7942"/>
                    <a:pt x="14931" y="7799"/>
                    <a:pt x="14836" y="7692"/>
                  </a:cubicBezTo>
                  <a:cubicBezTo>
                    <a:pt x="14812" y="7656"/>
                    <a:pt x="14098" y="6930"/>
                    <a:pt x="12836" y="6191"/>
                  </a:cubicBezTo>
                  <a:cubicBezTo>
                    <a:pt x="11669" y="5501"/>
                    <a:pt x="9800" y="4703"/>
                    <a:pt x="7478" y="4703"/>
                  </a:cubicBezTo>
                  <a:cubicBezTo>
                    <a:pt x="6466" y="4703"/>
                    <a:pt x="5537" y="4846"/>
                    <a:pt x="4716" y="5084"/>
                  </a:cubicBezTo>
                  <a:lnTo>
                    <a:pt x="2716" y="3072"/>
                  </a:lnTo>
                  <a:lnTo>
                    <a:pt x="2716" y="1739"/>
                  </a:lnTo>
                  <a:lnTo>
                    <a:pt x="4418" y="1739"/>
                  </a:lnTo>
                  <a:lnTo>
                    <a:pt x="4418" y="3775"/>
                  </a:lnTo>
                  <a:cubicBezTo>
                    <a:pt x="4418" y="3941"/>
                    <a:pt x="4561" y="4072"/>
                    <a:pt x="4716" y="4072"/>
                  </a:cubicBezTo>
                  <a:lnTo>
                    <a:pt x="10240" y="4072"/>
                  </a:lnTo>
                  <a:cubicBezTo>
                    <a:pt x="10407" y="4072"/>
                    <a:pt x="10538" y="3941"/>
                    <a:pt x="10538" y="3775"/>
                  </a:cubicBezTo>
                  <a:lnTo>
                    <a:pt x="10538" y="298"/>
                  </a:lnTo>
                  <a:cubicBezTo>
                    <a:pt x="10538" y="131"/>
                    <a:pt x="10407" y="0"/>
                    <a:pt x="10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5977575" y="1553000"/>
              <a:ext cx="44075" cy="44375"/>
            </a:xfrm>
            <a:custGeom>
              <a:avLst/>
              <a:gdLst/>
              <a:ahLst/>
              <a:cxnLst/>
              <a:rect l="l" t="t" r="r" b="b"/>
              <a:pathLst>
                <a:path w="1763" h="1775" extrusionOk="0">
                  <a:moveTo>
                    <a:pt x="310" y="0"/>
                  </a:moveTo>
                  <a:cubicBezTo>
                    <a:pt x="144" y="0"/>
                    <a:pt x="13" y="131"/>
                    <a:pt x="13" y="298"/>
                  </a:cubicBezTo>
                  <a:lnTo>
                    <a:pt x="13" y="1465"/>
                  </a:lnTo>
                  <a:cubicBezTo>
                    <a:pt x="1" y="1644"/>
                    <a:pt x="132" y="1775"/>
                    <a:pt x="298" y="1775"/>
                  </a:cubicBezTo>
                  <a:cubicBezTo>
                    <a:pt x="453" y="1775"/>
                    <a:pt x="596" y="1644"/>
                    <a:pt x="596" y="1477"/>
                  </a:cubicBezTo>
                  <a:lnTo>
                    <a:pt x="596" y="596"/>
                  </a:lnTo>
                  <a:lnTo>
                    <a:pt x="1465" y="596"/>
                  </a:lnTo>
                  <a:cubicBezTo>
                    <a:pt x="1632" y="596"/>
                    <a:pt x="1763" y="465"/>
                    <a:pt x="1763" y="298"/>
                  </a:cubicBezTo>
                  <a:cubicBezTo>
                    <a:pt x="1763" y="131"/>
                    <a:pt x="1632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6305900" y="1553300"/>
              <a:ext cx="44375" cy="44375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298" y="0"/>
                  </a:moveTo>
                  <a:cubicBezTo>
                    <a:pt x="143" y="0"/>
                    <a:pt x="0" y="143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lnTo>
                    <a:pt x="1179" y="596"/>
                  </a:lnTo>
                  <a:lnTo>
                    <a:pt x="1179" y="1477"/>
                  </a:lnTo>
                  <a:cubicBezTo>
                    <a:pt x="1179" y="1643"/>
                    <a:pt x="1310" y="1774"/>
                    <a:pt x="1477" y="1774"/>
                  </a:cubicBezTo>
                  <a:cubicBezTo>
                    <a:pt x="1643" y="1774"/>
                    <a:pt x="1774" y="1643"/>
                    <a:pt x="1774" y="1477"/>
                  </a:cubicBezTo>
                  <a:lnTo>
                    <a:pt x="1774" y="310"/>
                  </a:lnTo>
                  <a:cubicBezTo>
                    <a:pt x="1750" y="143"/>
                    <a:pt x="1608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6305600" y="1677425"/>
              <a:ext cx="44075" cy="44075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1477" y="0"/>
                  </a:moveTo>
                  <a:cubicBezTo>
                    <a:pt x="1310" y="0"/>
                    <a:pt x="1179" y="131"/>
                    <a:pt x="1179" y="298"/>
                  </a:cubicBezTo>
                  <a:lnTo>
                    <a:pt x="1179" y="1167"/>
                  </a:lnTo>
                  <a:lnTo>
                    <a:pt x="298" y="1167"/>
                  </a:lnTo>
                  <a:cubicBezTo>
                    <a:pt x="131" y="1167"/>
                    <a:pt x="0" y="1310"/>
                    <a:pt x="0" y="1465"/>
                  </a:cubicBezTo>
                  <a:cubicBezTo>
                    <a:pt x="0" y="1631"/>
                    <a:pt x="131" y="1762"/>
                    <a:pt x="298" y="1762"/>
                  </a:cubicBezTo>
                  <a:lnTo>
                    <a:pt x="1465" y="1762"/>
                  </a:lnTo>
                  <a:cubicBezTo>
                    <a:pt x="1620" y="1762"/>
                    <a:pt x="1762" y="1631"/>
                    <a:pt x="1762" y="1465"/>
                  </a:cubicBezTo>
                  <a:lnTo>
                    <a:pt x="1762" y="310"/>
                  </a:lnTo>
                  <a:cubicBezTo>
                    <a:pt x="1762" y="119"/>
                    <a:pt x="1620" y="0"/>
                    <a:pt x="1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5976975" y="1676825"/>
              <a:ext cx="44075" cy="44075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298" y="0"/>
                  </a:moveTo>
                  <a:cubicBezTo>
                    <a:pt x="144" y="0"/>
                    <a:pt x="1" y="143"/>
                    <a:pt x="1" y="298"/>
                  </a:cubicBezTo>
                  <a:lnTo>
                    <a:pt x="1" y="1465"/>
                  </a:lnTo>
                  <a:cubicBezTo>
                    <a:pt x="1" y="1632"/>
                    <a:pt x="144" y="1763"/>
                    <a:pt x="298" y="1763"/>
                  </a:cubicBezTo>
                  <a:lnTo>
                    <a:pt x="1465" y="1763"/>
                  </a:lnTo>
                  <a:cubicBezTo>
                    <a:pt x="1620" y="1763"/>
                    <a:pt x="1763" y="1632"/>
                    <a:pt x="1763" y="1465"/>
                  </a:cubicBezTo>
                  <a:cubicBezTo>
                    <a:pt x="1763" y="1298"/>
                    <a:pt x="1644" y="1179"/>
                    <a:pt x="1477" y="1179"/>
                  </a:cubicBezTo>
                  <a:lnTo>
                    <a:pt x="596" y="1179"/>
                  </a:lnTo>
                  <a:lnTo>
                    <a:pt x="596" y="298"/>
                  </a:ln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6112425" y="146430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0" y="143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5" y="465"/>
                    <a:pt x="595" y="298"/>
                  </a:cubicBezTo>
                  <a:cubicBezTo>
                    <a:pt x="595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6141575" y="1464900"/>
              <a:ext cx="72950" cy="14900"/>
            </a:xfrm>
            <a:custGeom>
              <a:avLst/>
              <a:gdLst/>
              <a:ahLst/>
              <a:cxnLst/>
              <a:rect l="l" t="t" r="r" b="b"/>
              <a:pathLst>
                <a:path w="2918" h="596" extrusionOk="0">
                  <a:moveTo>
                    <a:pt x="299" y="0"/>
                  </a:moveTo>
                  <a:cubicBezTo>
                    <a:pt x="132" y="0"/>
                    <a:pt x="1" y="131"/>
                    <a:pt x="1" y="298"/>
                  </a:cubicBezTo>
                  <a:cubicBezTo>
                    <a:pt x="1" y="465"/>
                    <a:pt x="132" y="596"/>
                    <a:pt x="299" y="596"/>
                  </a:cubicBezTo>
                  <a:lnTo>
                    <a:pt x="2620" y="596"/>
                  </a:lnTo>
                  <a:cubicBezTo>
                    <a:pt x="2775" y="596"/>
                    <a:pt x="2918" y="465"/>
                    <a:pt x="2918" y="298"/>
                  </a:cubicBezTo>
                  <a:cubicBezTo>
                    <a:pt x="2918" y="131"/>
                    <a:pt x="2787" y="0"/>
                    <a:pt x="2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6112425" y="1493775"/>
              <a:ext cx="102100" cy="14900"/>
            </a:xfrm>
            <a:custGeom>
              <a:avLst/>
              <a:gdLst/>
              <a:ahLst/>
              <a:cxnLst/>
              <a:rect l="l" t="t" r="r" b="b"/>
              <a:pathLst>
                <a:path w="4084" h="596" extrusionOk="0">
                  <a:moveTo>
                    <a:pt x="298" y="0"/>
                  </a:moveTo>
                  <a:cubicBezTo>
                    <a:pt x="143" y="0"/>
                    <a:pt x="0" y="143"/>
                    <a:pt x="0" y="298"/>
                  </a:cubicBezTo>
                  <a:cubicBezTo>
                    <a:pt x="0" y="464"/>
                    <a:pt x="143" y="595"/>
                    <a:pt x="298" y="595"/>
                  </a:cubicBezTo>
                  <a:lnTo>
                    <a:pt x="3786" y="595"/>
                  </a:lnTo>
                  <a:cubicBezTo>
                    <a:pt x="3941" y="595"/>
                    <a:pt x="4084" y="464"/>
                    <a:pt x="4084" y="298"/>
                  </a:cubicBezTo>
                  <a:cubicBezTo>
                    <a:pt x="4084" y="143"/>
                    <a:pt x="3953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6113000" y="1764325"/>
              <a:ext cx="58375" cy="14925"/>
            </a:xfrm>
            <a:custGeom>
              <a:avLst/>
              <a:gdLst/>
              <a:ahLst/>
              <a:cxnLst/>
              <a:rect l="l" t="t" r="r" b="b"/>
              <a:pathLst>
                <a:path w="2335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lnTo>
                    <a:pt x="2037" y="596"/>
                  </a:lnTo>
                  <a:cubicBezTo>
                    <a:pt x="2204" y="596"/>
                    <a:pt x="2335" y="465"/>
                    <a:pt x="2335" y="299"/>
                  </a:cubicBezTo>
                  <a:cubicBezTo>
                    <a:pt x="2335" y="132"/>
                    <a:pt x="2204" y="1"/>
                    <a:pt x="2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6185350" y="1764325"/>
              <a:ext cx="28900" cy="14925"/>
            </a:xfrm>
            <a:custGeom>
              <a:avLst/>
              <a:gdLst/>
              <a:ahLst/>
              <a:cxnLst/>
              <a:rect l="l" t="t" r="r" b="b"/>
              <a:pathLst>
                <a:path w="1156" h="597" extrusionOk="0">
                  <a:moveTo>
                    <a:pt x="298" y="1"/>
                  </a:moveTo>
                  <a:cubicBezTo>
                    <a:pt x="143" y="1"/>
                    <a:pt x="0" y="132"/>
                    <a:pt x="0" y="299"/>
                  </a:cubicBezTo>
                  <a:cubicBezTo>
                    <a:pt x="0" y="465"/>
                    <a:pt x="143" y="596"/>
                    <a:pt x="298" y="596"/>
                  </a:cubicBezTo>
                  <a:lnTo>
                    <a:pt x="857" y="596"/>
                  </a:lnTo>
                  <a:cubicBezTo>
                    <a:pt x="1012" y="596"/>
                    <a:pt x="1155" y="465"/>
                    <a:pt x="1155" y="299"/>
                  </a:cubicBezTo>
                  <a:cubicBezTo>
                    <a:pt x="1155" y="132"/>
                    <a:pt x="1012" y="1"/>
                    <a:pt x="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6113000" y="1735450"/>
              <a:ext cx="101250" cy="14925"/>
            </a:xfrm>
            <a:custGeom>
              <a:avLst/>
              <a:gdLst/>
              <a:ahLst/>
              <a:cxnLst/>
              <a:rect l="l" t="t" r="r" b="b"/>
              <a:pathLst>
                <a:path w="4050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53"/>
                    <a:pt x="132" y="596"/>
                    <a:pt x="299" y="596"/>
                  </a:cubicBezTo>
                  <a:lnTo>
                    <a:pt x="3751" y="596"/>
                  </a:lnTo>
                  <a:cubicBezTo>
                    <a:pt x="3906" y="596"/>
                    <a:pt x="4049" y="453"/>
                    <a:pt x="4049" y="299"/>
                  </a:cubicBezTo>
                  <a:cubicBezTo>
                    <a:pt x="4049" y="132"/>
                    <a:pt x="3906" y="1"/>
                    <a:pt x="3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43"/>
          <p:cNvSpPr/>
          <p:nvPr/>
        </p:nvSpPr>
        <p:spPr>
          <a:xfrm>
            <a:off x="3387446" y="3944429"/>
            <a:ext cx="172921" cy="179457"/>
          </a:xfrm>
          <a:custGeom>
            <a:avLst/>
            <a:gdLst/>
            <a:ahLst/>
            <a:cxnLst/>
            <a:rect l="l" t="t" r="r" b="b"/>
            <a:pathLst>
              <a:path w="4418" h="4585" extrusionOk="0">
                <a:moveTo>
                  <a:pt x="1" y="0"/>
                </a:moveTo>
                <a:lnTo>
                  <a:pt x="1632" y="4584"/>
                </a:lnTo>
                <a:lnTo>
                  <a:pt x="2453" y="2727"/>
                </a:lnTo>
                <a:lnTo>
                  <a:pt x="4418" y="2167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1" name="Google Shape;971;p43"/>
          <p:cNvGrpSpPr/>
          <p:nvPr/>
        </p:nvGrpSpPr>
        <p:grpSpPr>
          <a:xfrm>
            <a:off x="8821689" y="76202"/>
            <a:ext cx="246104" cy="246125"/>
            <a:chOff x="821447" y="1650414"/>
            <a:chExt cx="221376" cy="221415"/>
          </a:xfrm>
        </p:grpSpPr>
        <p:sp>
          <p:nvSpPr>
            <p:cNvPr id="972" name="Google Shape;972;p43"/>
            <p:cNvSpPr/>
            <p:nvPr/>
          </p:nvSpPr>
          <p:spPr>
            <a:xfrm>
              <a:off x="932330" y="1650414"/>
              <a:ext cx="39" cy="221415"/>
            </a:xfrm>
            <a:custGeom>
              <a:avLst/>
              <a:gdLst/>
              <a:ahLst/>
              <a:cxnLst/>
              <a:rect l="l" t="t" r="r" b="b"/>
              <a:pathLst>
                <a:path w="1" h="5657" fill="none" extrusionOk="0">
                  <a:moveTo>
                    <a:pt x="1" y="1"/>
                  </a:moveTo>
                  <a:lnTo>
                    <a:pt x="1" y="5656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821447" y="1761336"/>
              <a:ext cx="221376" cy="39"/>
            </a:xfrm>
            <a:custGeom>
              <a:avLst/>
              <a:gdLst/>
              <a:ahLst/>
              <a:cxnLst/>
              <a:rect l="l" t="t" r="r" b="b"/>
              <a:pathLst>
                <a:path w="5656" h="1" fill="none" extrusionOk="0">
                  <a:moveTo>
                    <a:pt x="5656" y="0"/>
                  </a:moveTo>
                  <a:lnTo>
                    <a:pt x="0" y="0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866184" y="1695151"/>
              <a:ext cx="129593" cy="129593"/>
            </a:xfrm>
            <a:custGeom>
              <a:avLst/>
              <a:gdLst/>
              <a:ahLst/>
              <a:cxnLst/>
              <a:rect l="l" t="t" r="r" b="b"/>
              <a:pathLst>
                <a:path w="3311" h="3311" fill="none" extrusionOk="0">
                  <a:moveTo>
                    <a:pt x="3310" y="1656"/>
                  </a:moveTo>
                  <a:cubicBezTo>
                    <a:pt x="3310" y="2572"/>
                    <a:pt x="2572" y="3311"/>
                    <a:pt x="1655" y="3311"/>
                  </a:cubicBezTo>
                  <a:cubicBezTo>
                    <a:pt x="738" y="3311"/>
                    <a:pt x="0" y="2572"/>
                    <a:pt x="0" y="1656"/>
                  </a:cubicBezTo>
                  <a:cubicBezTo>
                    <a:pt x="0" y="739"/>
                    <a:pt x="738" y="1"/>
                    <a:pt x="1655" y="1"/>
                  </a:cubicBezTo>
                  <a:cubicBezTo>
                    <a:pt x="2572" y="1"/>
                    <a:pt x="3310" y="739"/>
                    <a:pt x="3310" y="165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502" y="121462"/>
            <a:ext cx="1938696" cy="1609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877" y="1828239"/>
            <a:ext cx="3183473" cy="269370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Basic statistics measures</a:t>
            </a:r>
          </a:p>
        </p:txBody>
      </p:sp>
      <p:sp>
        <p:nvSpPr>
          <p:cNvPr id="980" name="Google Shape;980;p44"/>
          <p:cNvSpPr txBox="1">
            <a:spLocks noGrp="1"/>
          </p:cNvSpPr>
          <p:nvPr>
            <p:ph type="subTitle" idx="1"/>
          </p:nvPr>
        </p:nvSpPr>
        <p:spPr>
          <a:xfrm>
            <a:off x="2362251" y="200412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very cold place</a:t>
            </a:r>
            <a:endParaRPr/>
          </a:p>
        </p:txBody>
      </p:sp>
      <p:sp>
        <p:nvSpPr>
          <p:cNvPr id="981" name="Google Shape;981;p44"/>
          <p:cNvSpPr txBox="1">
            <a:spLocks noGrp="1"/>
          </p:cNvSpPr>
          <p:nvPr>
            <p:ph type="subTitle" idx="2"/>
          </p:nvPr>
        </p:nvSpPr>
        <p:spPr>
          <a:xfrm>
            <a:off x="5262434" y="200412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extremely high temperatures</a:t>
            </a:r>
            <a:endParaRPr/>
          </a:p>
        </p:txBody>
      </p:sp>
      <p:sp>
        <p:nvSpPr>
          <p:cNvPr id="982" name="Google Shape;982;p44"/>
          <p:cNvSpPr txBox="1">
            <a:spLocks noGrp="1"/>
          </p:cNvSpPr>
          <p:nvPr>
            <p:ph type="subTitle" idx="3"/>
          </p:nvPr>
        </p:nvSpPr>
        <p:spPr>
          <a:xfrm>
            <a:off x="2362251" y="3647000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983" name="Google Shape;983;p44"/>
          <p:cNvSpPr txBox="1">
            <a:spLocks noGrp="1"/>
          </p:cNvSpPr>
          <p:nvPr>
            <p:ph type="subTitle" idx="4"/>
          </p:nvPr>
        </p:nvSpPr>
        <p:spPr>
          <a:xfrm>
            <a:off x="5262434" y="3647000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984" name="Google Shape;984;p44"/>
          <p:cNvSpPr txBox="1">
            <a:spLocks noGrp="1"/>
          </p:cNvSpPr>
          <p:nvPr>
            <p:ph type="subTitle" idx="5"/>
          </p:nvPr>
        </p:nvSpPr>
        <p:spPr>
          <a:xfrm>
            <a:off x="2362251" y="1530525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985" name="Google Shape;985;p44"/>
          <p:cNvSpPr txBox="1">
            <a:spLocks noGrp="1"/>
          </p:cNvSpPr>
          <p:nvPr>
            <p:ph type="subTitle" idx="6"/>
          </p:nvPr>
        </p:nvSpPr>
        <p:spPr>
          <a:xfrm>
            <a:off x="2362251" y="3173500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986" name="Google Shape;986;p44"/>
          <p:cNvSpPr txBox="1">
            <a:spLocks noGrp="1"/>
          </p:cNvSpPr>
          <p:nvPr>
            <p:ph type="subTitle" idx="7"/>
          </p:nvPr>
        </p:nvSpPr>
        <p:spPr>
          <a:xfrm>
            <a:off x="5262434" y="1530525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987" name="Google Shape;987;p44"/>
          <p:cNvSpPr txBox="1">
            <a:spLocks noGrp="1"/>
          </p:cNvSpPr>
          <p:nvPr>
            <p:ph type="subTitle" idx="8"/>
          </p:nvPr>
        </p:nvSpPr>
        <p:spPr>
          <a:xfrm>
            <a:off x="5262434" y="3173500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988" name="Google Shape;988;p44"/>
          <p:cNvGrpSpPr/>
          <p:nvPr/>
        </p:nvGrpSpPr>
        <p:grpSpPr>
          <a:xfrm>
            <a:off x="4805426" y="1605491"/>
            <a:ext cx="438825" cy="370391"/>
            <a:chOff x="6773225" y="1450300"/>
            <a:chExt cx="372075" cy="314050"/>
          </a:xfrm>
        </p:grpSpPr>
        <p:sp>
          <p:nvSpPr>
            <p:cNvPr id="989" name="Google Shape;989;p44"/>
            <p:cNvSpPr/>
            <p:nvPr/>
          </p:nvSpPr>
          <p:spPr>
            <a:xfrm>
              <a:off x="7029800" y="1676525"/>
              <a:ext cx="79500" cy="58950"/>
            </a:xfrm>
            <a:custGeom>
              <a:avLst/>
              <a:gdLst/>
              <a:ahLst/>
              <a:cxnLst/>
              <a:rect l="l" t="t" r="r" b="b"/>
              <a:pathLst>
                <a:path w="3180" h="2358" extrusionOk="0">
                  <a:moveTo>
                    <a:pt x="298" y="1763"/>
                  </a:moveTo>
                  <a:cubicBezTo>
                    <a:pt x="131" y="1763"/>
                    <a:pt x="0" y="1894"/>
                    <a:pt x="0" y="2060"/>
                  </a:cubicBezTo>
                  <a:cubicBezTo>
                    <a:pt x="0" y="2215"/>
                    <a:pt x="131" y="2358"/>
                    <a:pt x="298" y="2358"/>
                  </a:cubicBezTo>
                  <a:cubicBezTo>
                    <a:pt x="441" y="2358"/>
                    <a:pt x="572" y="2215"/>
                    <a:pt x="596" y="2060"/>
                  </a:cubicBezTo>
                  <a:cubicBezTo>
                    <a:pt x="596" y="1894"/>
                    <a:pt x="453" y="1763"/>
                    <a:pt x="298" y="1763"/>
                  </a:cubicBezTo>
                  <a:close/>
                  <a:moveTo>
                    <a:pt x="2882" y="1"/>
                  </a:moveTo>
                  <a:cubicBezTo>
                    <a:pt x="2715" y="1"/>
                    <a:pt x="2584" y="132"/>
                    <a:pt x="2584" y="298"/>
                  </a:cubicBezTo>
                  <a:lnTo>
                    <a:pt x="2584" y="1179"/>
                  </a:lnTo>
                  <a:cubicBezTo>
                    <a:pt x="2584" y="1489"/>
                    <a:pt x="2334" y="1763"/>
                    <a:pt x="2000" y="1763"/>
                  </a:cubicBezTo>
                  <a:lnTo>
                    <a:pt x="1453" y="1763"/>
                  </a:lnTo>
                  <a:cubicBezTo>
                    <a:pt x="1286" y="1763"/>
                    <a:pt x="1155" y="1894"/>
                    <a:pt x="1155" y="2060"/>
                  </a:cubicBezTo>
                  <a:cubicBezTo>
                    <a:pt x="1155" y="2215"/>
                    <a:pt x="1286" y="2358"/>
                    <a:pt x="1453" y="2358"/>
                  </a:cubicBezTo>
                  <a:lnTo>
                    <a:pt x="2000" y="2358"/>
                  </a:lnTo>
                  <a:cubicBezTo>
                    <a:pt x="2322" y="2358"/>
                    <a:pt x="2596" y="2239"/>
                    <a:pt x="2834" y="2001"/>
                  </a:cubicBezTo>
                  <a:cubicBezTo>
                    <a:pt x="3060" y="1775"/>
                    <a:pt x="3179" y="1489"/>
                    <a:pt x="3179" y="1179"/>
                  </a:cubicBezTo>
                  <a:lnTo>
                    <a:pt x="3179" y="298"/>
                  </a:lnTo>
                  <a:cubicBezTo>
                    <a:pt x="3179" y="132"/>
                    <a:pt x="3048" y="1"/>
                    <a:pt x="2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6773225" y="1450300"/>
              <a:ext cx="372075" cy="314050"/>
            </a:xfrm>
            <a:custGeom>
              <a:avLst/>
              <a:gdLst/>
              <a:ahLst/>
              <a:cxnLst/>
              <a:rect l="l" t="t" r="r" b="b"/>
              <a:pathLst>
                <a:path w="14883" h="12562" extrusionOk="0">
                  <a:moveTo>
                    <a:pt x="5179" y="584"/>
                  </a:moveTo>
                  <a:cubicBezTo>
                    <a:pt x="5346" y="584"/>
                    <a:pt x="5477" y="715"/>
                    <a:pt x="5477" y="882"/>
                  </a:cubicBezTo>
                  <a:cubicBezTo>
                    <a:pt x="5477" y="1037"/>
                    <a:pt x="5346" y="1180"/>
                    <a:pt x="5179" y="1180"/>
                  </a:cubicBezTo>
                  <a:lnTo>
                    <a:pt x="4620" y="1180"/>
                  </a:lnTo>
                  <a:cubicBezTo>
                    <a:pt x="4084" y="1180"/>
                    <a:pt x="3572" y="1477"/>
                    <a:pt x="3322" y="1953"/>
                  </a:cubicBezTo>
                  <a:cubicBezTo>
                    <a:pt x="3322" y="1953"/>
                    <a:pt x="3322" y="1965"/>
                    <a:pt x="3310" y="1965"/>
                  </a:cubicBezTo>
                  <a:lnTo>
                    <a:pt x="1691" y="5585"/>
                  </a:lnTo>
                  <a:lnTo>
                    <a:pt x="750" y="5585"/>
                  </a:lnTo>
                  <a:lnTo>
                    <a:pt x="2822" y="1668"/>
                  </a:lnTo>
                  <a:cubicBezTo>
                    <a:pt x="3179" y="1001"/>
                    <a:pt x="3858" y="584"/>
                    <a:pt x="4620" y="584"/>
                  </a:cubicBezTo>
                  <a:close/>
                  <a:moveTo>
                    <a:pt x="10239" y="584"/>
                  </a:moveTo>
                  <a:cubicBezTo>
                    <a:pt x="11001" y="584"/>
                    <a:pt x="11692" y="1001"/>
                    <a:pt x="12049" y="1668"/>
                  </a:cubicBezTo>
                  <a:lnTo>
                    <a:pt x="14097" y="5585"/>
                  </a:lnTo>
                  <a:lnTo>
                    <a:pt x="13156" y="5585"/>
                  </a:lnTo>
                  <a:lnTo>
                    <a:pt x="11549" y="1965"/>
                  </a:lnTo>
                  <a:cubicBezTo>
                    <a:pt x="11549" y="1965"/>
                    <a:pt x="11549" y="1953"/>
                    <a:pt x="11537" y="1953"/>
                  </a:cubicBezTo>
                  <a:cubicBezTo>
                    <a:pt x="11287" y="1477"/>
                    <a:pt x="10799" y="1180"/>
                    <a:pt x="10239" y="1180"/>
                  </a:cubicBezTo>
                  <a:lnTo>
                    <a:pt x="9680" y="1180"/>
                  </a:lnTo>
                  <a:cubicBezTo>
                    <a:pt x="9513" y="1180"/>
                    <a:pt x="9382" y="1049"/>
                    <a:pt x="9382" y="882"/>
                  </a:cubicBezTo>
                  <a:cubicBezTo>
                    <a:pt x="9382" y="715"/>
                    <a:pt x="9513" y="584"/>
                    <a:pt x="9680" y="584"/>
                  </a:cubicBezTo>
                  <a:close/>
                  <a:moveTo>
                    <a:pt x="14288" y="6168"/>
                  </a:moveTo>
                  <a:lnTo>
                    <a:pt x="14288" y="6740"/>
                  </a:lnTo>
                  <a:lnTo>
                    <a:pt x="572" y="6740"/>
                  </a:lnTo>
                  <a:lnTo>
                    <a:pt x="572" y="6168"/>
                  </a:lnTo>
                  <a:close/>
                  <a:moveTo>
                    <a:pt x="3846" y="8502"/>
                  </a:moveTo>
                  <a:cubicBezTo>
                    <a:pt x="4322" y="8502"/>
                    <a:pt x="4727" y="8883"/>
                    <a:pt x="4727" y="9383"/>
                  </a:cubicBezTo>
                  <a:cubicBezTo>
                    <a:pt x="4727" y="9871"/>
                    <a:pt x="4334" y="10252"/>
                    <a:pt x="3846" y="10252"/>
                  </a:cubicBezTo>
                  <a:lnTo>
                    <a:pt x="583" y="10252"/>
                  </a:lnTo>
                  <a:lnTo>
                    <a:pt x="583" y="10240"/>
                  </a:lnTo>
                  <a:lnTo>
                    <a:pt x="583" y="8502"/>
                  </a:lnTo>
                  <a:close/>
                  <a:moveTo>
                    <a:pt x="14026" y="7323"/>
                  </a:moveTo>
                  <a:lnTo>
                    <a:pt x="14026" y="10276"/>
                  </a:lnTo>
                  <a:lnTo>
                    <a:pt x="14014" y="10276"/>
                  </a:lnTo>
                  <a:cubicBezTo>
                    <a:pt x="14014" y="11240"/>
                    <a:pt x="13252" y="11978"/>
                    <a:pt x="12263" y="11978"/>
                  </a:cubicBezTo>
                  <a:lnTo>
                    <a:pt x="10061" y="11978"/>
                  </a:lnTo>
                  <a:cubicBezTo>
                    <a:pt x="9096" y="11978"/>
                    <a:pt x="8323" y="11193"/>
                    <a:pt x="8323" y="10240"/>
                  </a:cubicBezTo>
                  <a:lnTo>
                    <a:pt x="8323" y="9835"/>
                  </a:lnTo>
                  <a:cubicBezTo>
                    <a:pt x="8323" y="9359"/>
                    <a:pt x="7942" y="8966"/>
                    <a:pt x="7441" y="8966"/>
                  </a:cubicBezTo>
                  <a:cubicBezTo>
                    <a:pt x="6953" y="8966"/>
                    <a:pt x="6572" y="9347"/>
                    <a:pt x="6572" y="9835"/>
                  </a:cubicBezTo>
                  <a:lnTo>
                    <a:pt x="6572" y="10240"/>
                  </a:lnTo>
                  <a:cubicBezTo>
                    <a:pt x="6572" y="11205"/>
                    <a:pt x="5775" y="11978"/>
                    <a:pt x="4822" y="11978"/>
                  </a:cubicBezTo>
                  <a:lnTo>
                    <a:pt x="2619" y="11978"/>
                  </a:lnTo>
                  <a:cubicBezTo>
                    <a:pt x="1869" y="11978"/>
                    <a:pt x="1226" y="11490"/>
                    <a:pt x="988" y="10824"/>
                  </a:cubicBezTo>
                  <a:lnTo>
                    <a:pt x="3846" y="10824"/>
                  </a:lnTo>
                  <a:cubicBezTo>
                    <a:pt x="4643" y="10824"/>
                    <a:pt x="5298" y="10169"/>
                    <a:pt x="5298" y="9359"/>
                  </a:cubicBezTo>
                  <a:cubicBezTo>
                    <a:pt x="5298" y="8561"/>
                    <a:pt x="4643" y="7907"/>
                    <a:pt x="3846" y="7907"/>
                  </a:cubicBezTo>
                  <a:lnTo>
                    <a:pt x="881" y="7907"/>
                  </a:lnTo>
                  <a:lnTo>
                    <a:pt x="881" y="7323"/>
                  </a:lnTo>
                  <a:close/>
                  <a:moveTo>
                    <a:pt x="4620" y="1"/>
                  </a:moveTo>
                  <a:cubicBezTo>
                    <a:pt x="3631" y="1"/>
                    <a:pt x="2762" y="537"/>
                    <a:pt x="2298" y="1394"/>
                  </a:cubicBezTo>
                  <a:lnTo>
                    <a:pt x="36" y="5728"/>
                  </a:lnTo>
                  <a:cubicBezTo>
                    <a:pt x="0" y="5775"/>
                    <a:pt x="0" y="5823"/>
                    <a:pt x="0" y="5871"/>
                  </a:cubicBezTo>
                  <a:lnTo>
                    <a:pt x="0" y="7026"/>
                  </a:lnTo>
                  <a:cubicBezTo>
                    <a:pt x="0" y="7192"/>
                    <a:pt x="143" y="7323"/>
                    <a:pt x="298" y="7323"/>
                  </a:cubicBezTo>
                  <a:lnTo>
                    <a:pt x="298" y="7907"/>
                  </a:lnTo>
                  <a:cubicBezTo>
                    <a:pt x="143" y="7907"/>
                    <a:pt x="0" y="8038"/>
                    <a:pt x="0" y="8204"/>
                  </a:cubicBezTo>
                  <a:lnTo>
                    <a:pt x="0" y="10526"/>
                  </a:lnTo>
                  <a:cubicBezTo>
                    <a:pt x="0" y="10693"/>
                    <a:pt x="143" y="10824"/>
                    <a:pt x="298" y="10824"/>
                  </a:cubicBezTo>
                  <a:lnTo>
                    <a:pt x="381" y="10824"/>
                  </a:lnTo>
                  <a:cubicBezTo>
                    <a:pt x="631" y="11824"/>
                    <a:pt x="1548" y="12562"/>
                    <a:pt x="2619" y="12562"/>
                  </a:cubicBezTo>
                  <a:lnTo>
                    <a:pt x="4822" y="12562"/>
                  </a:lnTo>
                  <a:cubicBezTo>
                    <a:pt x="6108" y="12562"/>
                    <a:pt x="7144" y="11526"/>
                    <a:pt x="7144" y="10240"/>
                  </a:cubicBezTo>
                  <a:lnTo>
                    <a:pt x="7144" y="9835"/>
                  </a:lnTo>
                  <a:cubicBezTo>
                    <a:pt x="7144" y="9681"/>
                    <a:pt x="7275" y="9538"/>
                    <a:pt x="7441" y="9538"/>
                  </a:cubicBezTo>
                  <a:cubicBezTo>
                    <a:pt x="7608" y="9538"/>
                    <a:pt x="7739" y="9681"/>
                    <a:pt x="7739" y="9835"/>
                  </a:cubicBezTo>
                  <a:lnTo>
                    <a:pt x="7739" y="10240"/>
                  </a:lnTo>
                  <a:cubicBezTo>
                    <a:pt x="7739" y="11526"/>
                    <a:pt x="8787" y="12562"/>
                    <a:pt x="10061" y="12562"/>
                  </a:cubicBezTo>
                  <a:lnTo>
                    <a:pt x="12263" y="12562"/>
                  </a:lnTo>
                  <a:cubicBezTo>
                    <a:pt x="12895" y="12562"/>
                    <a:pt x="13466" y="12324"/>
                    <a:pt x="13907" y="11895"/>
                  </a:cubicBezTo>
                  <a:cubicBezTo>
                    <a:pt x="14347" y="11455"/>
                    <a:pt x="14585" y="10883"/>
                    <a:pt x="14585" y="10252"/>
                  </a:cubicBezTo>
                  <a:lnTo>
                    <a:pt x="14585" y="7323"/>
                  </a:lnTo>
                  <a:cubicBezTo>
                    <a:pt x="14752" y="7323"/>
                    <a:pt x="14883" y="7192"/>
                    <a:pt x="14883" y="7026"/>
                  </a:cubicBezTo>
                  <a:lnTo>
                    <a:pt x="14883" y="5871"/>
                  </a:lnTo>
                  <a:cubicBezTo>
                    <a:pt x="14871" y="5871"/>
                    <a:pt x="14871" y="5871"/>
                    <a:pt x="14871" y="5847"/>
                  </a:cubicBezTo>
                  <a:cubicBezTo>
                    <a:pt x="14871" y="5799"/>
                    <a:pt x="14859" y="5775"/>
                    <a:pt x="14847" y="5728"/>
                  </a:cubicBezTo>
                  <a:lnTo>
                    <a:pt x="12585" y="1394"/>
                  </a:lnTo>
                  <a:cubicBezTo>
                    <a:pt x="12133" y="537"/>
                    <a:pt x="11240" y="1"/>
                    <a:pt x="10263" y="1"/>
                  </a:cubicBezTo>
                  <a:lnTo>
                    <a:pt x="9692" y="1"/>
                  </a:lnTo>
                  <a:cubicBezTo>
                    <a:pt x="9215" y="1"/>
                    <a:pt x="8811" y="382"/>
                    <a:pt x="8811" y="882"/>
                  </a:cubicBezTo>
                  <a:cubicBezTo>
                    <a:pt x="8811" y="1370"/>
                    <a:pt x="9204" y="1751"/>
                    <a:pt x="9692" y="1751"/>
                  </a:cubicBezTo>
                  <a:lnTo>
                    <a:pt x="10263" y="1751"/>
                  </a:lnTo>
                  <a:cubicBezTo>
                    <a:pt x="10585" y="1751"/>
                    <a:pt x="10870" y="1930"/>
                    <a:pt x="11037" y="2215"/>
                  </a:cubicBezTo>
                  <a:lnTo>
                    <a:pt x="12537" y="5597"/>
                  </a:lnTo>
                  <a:lnTo>
                    <a:pt x="2346" y="5597"/>
                  </a:lnTo>
                  <a:lnTo>
                    <a:pt x="3846" y="2215"/>
                  </a:lnTo>
                  <a:cubicBezTo>
                    <a:pt x="3989" y="1930"/>
                    <a:pt x="4286" y="1751"/>
                    <a:pt x="4620" y="1751"/>
                  </a:cubicBezTo>
                  <a:lnTo>
                    <a:pt x="5179" y="1751"/>
                  </a:lnTo>
                  <a:cubicBezTo>
                    <a:pt x="5656" y="1751"/>
                    <a:pt x="6060" y="1370"/>
                    <a:pt x="6060" y="882"/>
                  </a:cubicBezTo>
                  <a:cubicBezTo>
                    <a:pt x="6060" y="382"/>
                    <a:pt x="5679" y="1"/>
                    <a:pt x="5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861625" y="167622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1" y="1"/>
                    <a:pt x="0" y="132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4"/>
          <p:cNvGrpSpPr/>
          <p:nvPr/>
        </p:nvGrpSpPr>
        <p:grpSpPr>
          <a:xfrm>
            <a:off x="1950763" y="1589432"/>
            <a:ext cx="344060" cy="439887"/>
            <a:chOff x="838550" y="2060800"/>
            <a:chExt cx="291725" cy="372975"/>
          </a:xfrm>
        </p:grpSpPr>
        <p:sp>
          <p:nvSpPr>
            <p:cNvPr id="993" name="Google Shape;993;p44"/>
            <p:cNvSpPr/>
            <p:nvPr/>
          </p:nvSpPr>
          <p:spPr>
            <a:xfrm>
              <a:off x="838550" y="2060800"/>
              <a:ext cx="291725" cy="372975"/>
            </a:xfrm>
            <a:custGeom>
              <a:avLst/>
              <a:gdLst/>
              <a:ahLst/>
              <a:cxnLst/>
              <a:rect l="l" t="t" r="r" b="b"/>
              <a:pathLst>
                <a:path w="11669" h="14919" extrusionOk="0">
                  <a:moveTo>
                    <a:pt x="7835" y="596"/>
                  </a:moveTo>
                  <a:cubicBezTo>
                    <a:pt x="7894" y="1048"/>
                    <a:pt x="8061" y="1465"/>
                    <a:pt x="8192" y="1763"/>
                  </a:cubicBezTo>
                  <a:lnTo>
                    <a:pt x="2322" y="1763"/>
                  </a:lnTo>
                  <a:cubicBezTo>
                    <a:pt x="2465" y="1465"/>
                    <a:pt x="2632" y="1024"/>
                    <a:pt x="2691" y="596"/>
                  </a:cubicBezTo>
                  <a:close/>
                  <a:moveTo>
                    <a:pt x="10787" y="4394"/>
                  </a:moveTo>
                  <a:cubicBezTo>
                    <a:pt x="10954" y="4394"/>
                    <a:pt x="11085" y="4525"/>
                    <a:pt x="11085" y="4692"/>
                  </a:cubicBezTo>
                  <a:lnTo>
                    <a:pt x="11085" y="5835"/>
                  </a:lnTo>
                  <a:cubicBezTo>
                    <a:pt x="11085" y="6001"/>
                    <a:pt x="10954" y="6132"/>
                    <a:pt x="10787" y="6132"/>
                  </a:cubicBezTo>
                  <a:lnTo>
                    <a:pt x="10490" y="6132"/>
                  </a:lnTo>
                  <a:lnTo>
                    <a:pt x="10490" y="4394"/>
                  </a:lnTo>
                  <a:close/>
                  <a:moveTo>
                    <a:pt x="9049" y="2346"/>
                  </a:moveTo>
                  <a:cubicBezTo>
                    <a:pt x="9513" y="2346"/>
                    <a:pt x="9918" y="2727"/>
                    <a:pt x="9918" y="3215"/>
                  </a:cubicBezTo>
                  <a:lnTo>
                    <a:pt x="9918" y="11704"/>
                  </a:lnTo>
                  <a:cubicBezTo>
                    <a:pt x="9918" y="12181"/>
                    <a:pt x="9537" y="12585"/>
                    <a:pt x="9049" y="12585"/>
                  </a:cubicBezTo>
                  <a:lnTo>
                    <a:pt x="1489" y="12585"/>
                  </a:lnTo>
                  <a:cubicBezTo>
                    <a:pt x="1012" y="12585"/>
                    <a:pt x="607" y="12192"/>
                    <a:pt x="607" y="11704"/>
                  </a:cubicBezTo>
                  <a:lnTo>
                    <a:pt x="607" y="3215"/>
                  </a:lnTo>
                  <a:cubicBezTo>
                    <a:pt x="607" y="2739"/>
                    <a:pt x="988" y="2346"/>
                    <a:pt x="1489" y="2346"/>
                  </a:cubicBezTo>
                  <a:close/>
                  <a:moveTo>
                    <a:pt x="8216" y="13157"/>
                  </a:moveTo>
                  <a:cubicBezTo>
                    <a:pt x="8061" y="13478"/>
                    <a:pt x="7894" y="13895"/>
                    <a:pt x="7835" y="14324"/>
                  </a:cubicBezTo>
                  <a:lnTo>
                    <a:pt x="2691" y="14324"/>
                  </a:lnTo>
                  <a:cubicBezTo>
                    <a:pt x="2632" y="13871"/>
                    <a:pt x="2465" y="13455"/>
                    <a:pt x="2334" y="13157"/>
                  </a:cubicBezTo>
                  <a:close/>
                  <a:moveTo>
                    <a:pt x="2393" y="1"/>
                  </a:moveTo>
                  <a:cubicBezTo>
                    <a:pt x="2227" y="1"/>
                    <a:pt x="2096" y="131"/>
                    <a:pt x="2096" y="298"/>
                  </a:cubicBezTo>
                  <a:cubicBezTo>
                    <a:pt x="2096" y="858"/>
                    <a:pt x="1786" y="1477"/>
                    <a:pt x="1631" y="1763"/>
                  </a:cubicBezTo>
                  <a:lnTo>
                    <a:pt x="1453" y="1763"/>
                  </a:lnTo>
                  <a:cubicBezTo>
                    <a:pt x="655" y="1763"/>
                    <a:pt x="0" y="2417"/>
                    <a:pt x="0" y="3215"/>
                  </a:cubicBezTo>
                  <a:lnTo>
                    <a:pt x="0" y="11704"/>
                  </a:lnTo>
                  <a:cubicBezTo>
                    <a:pt x="0" y="12502"/>
                    <a:pt x="655" y="13157"/>
                    <a:pt x="1453" y="13157"/>
                  </a:cubicBezTo>
                  <a:lnTo>
                    <a:pt x="1631" y="13157"/>
                  </a:lnTo>
                  <a:cubicBezTo>
                    <a:pt x="1786" y="13419"/>
                    <a:pt x="2096" y="14026"/>
                    <a:pt x="2096" y="14621"/>
                  </a:cubicBezTo>
                  <a:cubicBezTo>
                    <a:pt x="2096" y="14788"/>
                    <a:pt x="2227" y="14919"/>
                    <a:pt x="2393" y="14919"/>
                  </a:cubicBezTo>
                  <a:lnTo>
                    <a:pt x="8096" y="14919"/>
                  </a:lnTo>
                  <a:cubicBezTo>
                    <a:pt x="8251" y="14919"/>
                    <a:pt x="8394" y="14788"/>
                    <a:pt x="8394" y="14621"/>
                  </a:cubicBezTo>
                  <a:cubicBezTo>
                    <a:pt x="8394" y="14074"/>
                    <a:pt x="8704" y="13443"/>
                    <a:pt x="8847" y="13157"/>
                  </a:cubicBezTo>
                  <a:lnTo>
                    <a:pt x="9025" y="13157"/>
                  </a:lnTo>
                  <a:cubicBezTo>
                    <a:pt x="9835" y="13157"/>
                    <a:pt x="10490" y="12502"/>
                    <a:pt x="10490" y="11704"/>
                  </a:cubicBezTo>
                  <a:lnTo>
                    <a:pt x="10490" y="6704"/>
                  </a:lnTo>
                  <a:lnTo>
                    <a:pt x="10787" y="6704"/>
                  </a:lnTo>
                  <a:cubicBezTo>
                    <a:pt x="11264" y="6704"/>
                    <a:pt x="11668" y="6311"/>
                    <a:pt x="11668" y="5823"/>
                  </a:cubicBezTo>
                  <a:lnTo>
                    <a:pt x="11668" y="4668"/>
                  </a:lnTo>
                  <a:cubicBezTo>
                    <a:pt x="11668" y="4191"/>
                    <a:pt x="11264" y="3799"/>
                    <a:pt x="10787" y="3799"/>
                  </a:cubicBezTo>
                  <a:lnTo>
                    <a:pt x="10490" y="3799"/>
                  </a:lnTo>
                  <a:lnTo>
                    <a:pt x="10490" y="3215"/>
                  </a:lnTo>
                  <a:cubicBezTo>
                    <a:pt x="10490" y="2417"/>
                    <a:pt x="9835" y="1763"/>
                    <a:pt x="9025" y="1763"/>
                  </a:cubicBezTo>
                  <a:lnTo>
                    <a:pt x="8847" y="1763"/>
                  </a:lnTo>
                  <a:cubicBezTo>
                    <a:pt x="8704" y="1513"/>
                    <a:pt x="8394" y="893"/>
                    <a:pt x="8394" y="298"/>
                  </a:cubicBezTo>
                  <a:cubicBezTo>
                    <a:pt x="8394" y="131"/>
                    <a:pt x="8251" y="1"/>
                    <a:pt x="8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867725" y="2133725"/>
              <a:ext cx="175025" cy="14900"/>
            </a:xfrm>
            <a:custGeom>
              <a:avLst/>
              <a:gdLst/>
              <a:ahLst/>
              <a:cxnLst/>
              <a:rect l="l" t="t" r="r" b="b"/>
              <a:pathLst>
                <a:path w="7001" h="596" extrusionOk="0">
                  <a:moveTo>
                    <a:pt x="298" y="1"/>
                  </a:moveTo>
                  <a:cubicBezTo>
                    <a:pt x="143" y="1"/>
                    <a:pt x="0" y="143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lnTo>
                    <a:pt x="6703" y="596"/>
                  </a:lnTo>
                  <a:cubicBezTo>
                    <a:pt x="6882" y="596"/>
                    <a:pt x="7001" y="465"/>
                    <a:pt x="7001" y="298"/>
                  </a:cubicBezTo>
                  <a:cubicBezTo>
                    <a:pt x="7001" y="143"/>
                    <a:pt x="6858" y="1"/>
                    <a:pt x="6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1057325" y="213432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53"/>
                    <a:pt x="131" y="596"/>
                    <a:pt x="298" y="596"/>
                  </a:cubicBezTo>
                  <a:cubicBezTo>
                    <a:pt x="453" y="596"/>
                    <a:pt x="596" y="453"/>
                    <a:pt x="596" y="298"/>
                  </a:cubicBezTo>
                  <a:cubicBezTo>
                    <a:pt x="596" y="131"/>
                    <a:pt x="453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948075" y="2163500"/>
              <a:ext cx="72950" cy="72950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65" y="584"/>
                  </a:moveTo>
                  <a:cubicBezTo>
                    <a:pt x="1953" y="584"/>
                    <a:pt x="2346" y="988"/>
                    <a:pt x="2346" y="1465"/>
                  </a:cubicBezTo>
                  <a:cubicBezTo>
                    <a:pt x="2346" y="1941"/>
                    <a:pt x="1953" y="2334"/>
                    <a:pt x="1465" y="2334"/>
                  </a:cubicBezTo>
                  <a:cubicBezTo>
                    <a:pt x="965" y="2334"/>
                    <a:pt x="584" y="1953"/>
                    <a:pt x="584" y="1465"/>
                  </a:cubicBezTo>
                  <a:cubicBezTo>
                    <a:pt x="584" y="988"/>
                    <a:pt x="965" y="584"/>
                    <a:pt x="1465" y="584"/>
                  </a:cubicBezTo>
                  <a:close/>
                  <a:moveTo>
                    <a:pt x="1465" y="0"/>
                  </a:moveTo>
                  <a:cubicBezTo>
                    <a:pt x="656" y="0"/>
                    <a:pt x="1" y="655"/>
                    <a:pt x="1" y="1465"/>
                  </a:cubicBezTo>
                  <a:cubicBezTo>
                    <a:pt x="1" y="2262"/>
                    <a:pt x="656" y="2917"/>
                    <a:pt x="1465" y="2917"/>
                  </a:cubicBezTo>
                  <a:cubicBezTo>
                    <a:pt x="2263" y="2917"/>
                    <a:pt x="2918" y="2262"/>
                    <a:pt x="2918" y="1465"/>
                  </a:cubicBezTo>
                  <a:cubicBezTo>
                    <a:pt x="2918" y="655"/>
                    <a:pt x="226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944800" y="2251000"/>
              <a:ext cx="50625" cy="50625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13" y="596"/>
                  </a:moveTo>
                  <a:cubicBezTo>
                    <a:pt x="1251" y="596"/>
                    <a:pt x="1441" y="786"/>
                    <a:pt x="1441" y="1025"/>
                  </a:cubicBezTo>
                  <a:cubicBezTo>
                    <a:pt x="1441" y="1263"/>
                    <a:pt x="1251" y="1465"/>
                    <a:pt x="1013" y="1465"/>
                  </a:cubicBezTo>
                  <a:cubicBezTo>
                    <a:pt x="775" y="1465"/>
                    <a:pt x="584" y="1263"/>
                    <a:pt x="584" y="1025"/>
                  </a:cubicBezTo>
                  <a:cubicBezTo>
                    <a:pt x="584" y="786"/>
                    <a:pt x="775" y="596"/>
                    <a:pt x="1013" y="596"/>
                  </a:cubicBezTo>
                  <a:close/>
                  <a:moveTo>
                    <a:pt x="1013" y="1"/>
                  </a:moveTo>
                  <a:cubicBezTo>
                    <a:pt x="453" y="1"/>
                    <a:pt x="1" y="465"/>
                    <a:pt x="1" y="1013"/>
                  </a:cubicBezTo>
                  <a:cubicBezTo>
                    <a:pt x="1" y="1560"/>
                    <a:pt x="465" y="2025"/>
                    <a:pt x="1013" y="2025"/>
                  </a:cubicBezTo>
                  <a:cubicBezTo>
                    <a:pt x="1584" y="2025"/>
                    <a:pt x="2025" y="1560"/>
                    <a:pt x="2025" y="1013"/>
                  </a:cubicBezTo>
                  <a:cubicBezTo>
                    <a:pt x="2025" y="465"/>
                    <a:pt x="1584" y="1"/>
                    <a:pt x="1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1002850" y="2294450"/>
              <a:ext cx="50625" cy="50625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13" y="596"/>
                  </a:moveTo>
                  <a:cubicBezTo>
                    <a:pt x="1251" y="596"/>
                    <a:pt x="1441" y="799"/>
                    <a:pt x="1441" y="1037"/>
                  </a:cubicBezTo>
                  <a:cubicBezTo>
                    <a:pt x="1441" y="1275"/>
                    <a:pt x="1251" y="1465"/>
                    <a:pt x="1013" y="1465"/>
                  </a:cubicBezTo>
                  <a:cubicBezTo>
                    <a:pt x="774" y="1465"/>
                    <a:pt x="584" y="1275"/>
                    <a:pt x="584" y="1037"/>
                  </a:cubicBezTo>
                  <a:cubicBezTo>
                    <a:pt x="584" y="799"/>
                    <a:pt x="774" y="596"/>
                    <a:pt x="1013" y="596"/>
                  </a:cubicBezTo>
                  <a:close/>
                  <a:moveTo>
                    <a:pt x="1013" y="1"/>
                  </a:moveTo>
                  <a:cubicBezTo>
                    <a:pt x="441" y="1"/>
                    <a:pt x="0" y="465"/>
                    <a:pt x="0" y="1013"/>
                  </a:cubicBezTo>
                  <a:cubicBezTo>
                    <a:pt x="0" y="1573"/>
                    <a:pt x="465" y="2025"/>
                    <a:pt x="1013" y="2025"/>
                  </a:cubicBezTo>
                  <a:cubicBezTo>
                    <a:pt x="1560" y="2025"/>
                    <a:pt x="2025" y="1573"/>
                    <a:pt x="2025" y="1013"/>
                  </a:cubicBezTo>
                  <a:cubicBezTo>
                    <a:pt x="2025" y="465"/>
                    <a:pt x="1584" y="1"/>
                    <a:pt x="1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886775" y="2294450"/>
              <a:ext cx="50625" cy="50625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12" y="596"/>
                  </a:moveTo>
                  <a:cubicBezTo>
                    <a:pt x="1250" y="596"/>
                    <a:pt x="1441" y="799"/>
                    <a:pt x="1441" y="1037"/>
                  </a:cubicBezTo>
                  <a:cubicBezTo>
                    <a:pt x="1441" y="1275"/>
                    <a:pt x="1250" y="1465"/>
                    <a:pt x="1012" y="1465"/>
                  </a:cubicBezTo>
                  <a:cubicBezTo>
                    <a:pt x="774" y="1465"/>
                    <a:pt x="583" y="1275"/>
                    <a:pt x="583" y="1037"/>
                  </a:cubicBezTo>
                  <a:cubicBezTo>
                    <a:pt x="583" y="799"/>
                    <a:pt x="774" y="596"/>
                    <a:pt x="1012" y="596"/>
                  </a:cubicBezTo>
                  <a:close/>
                  <a:moveTo>
                    <a:pt x="1012" y="1"/>
                  </a:moveTo>
                  <a:cubicBezTo>
                    <a:pt x="452" y="1"/>
                    <a:pt x="0" y="465"/>
                    <a:pt x="0" y="1013"/>
                  </a:cubicBezTo>
                  <a:cubicBezTo>
                    <a:pt x="0" y="1573"/>
                    <a:pt x="464" y="2025"/>
                    <a:pt x="1012" y="2025"/>
                  </a:cubicBezTo>
                  <a:cubicBezTo>
                    <a:pt x="1584" y="2025"/>
                    <a:pt x="2024" y="1573"/>
                    <a:pt x="2024" y="1013"/>
                  </a:cubicBezTo>
                  <a:cubicBezTo>
                    <a:pt x="2024" y="465"/>
                    <a:pt x="1584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879325" y="2229275"/>
              <a:ext cx="50625" cy="50925"/>
            </a:xfrm>
            <a:custGeom>
              <a:avLst/>
              <a:gdLst/>
              <a:ahLst/>
              <a:cxnLst/>
              <a:rect l="l" t="t" r="r" b="b"/>
              <a:pathLst>
                <a:path w="2025" h="2037" extrusionOk="0">
                  <a:moveTo>
                    <a:pt x="1012" y="572"/>
                  </a:moveTo>
                  <a:cubicBezTo>
                    <a:pt x="1251" y="572"/>
                    <a:pt x="1441" y="762"/>
                    <a:pt x="1441" y="1001"/>
                  </a:cubicBezTo>
                  <a:cubicBezTo>
                    <a:pt x="1441" y="1239"/>
                    <a:pt x="1251" y="1441"/>
                    <a:pt x="1012" y="1441"/>
                  </a:cubicBezTo>
                  <a:cubicBezTo>
                    <a:pt x="774" y="1441"/>
                    <a:pt x="584" y="1239"/>
                    <a:pt x="584" y="1001"/>
                  </a:cubicBezTo>
                  <a:cubicBezTo>
                    <a:pt x="584" y="762"/>
                    <a:pt x="774" y="572"/>
                    <a:pt x="1012" y="572"/>
                  </a:cubicBezTo>
                  <a:close/>
                  <a:moveTo>
                    <a:pt x="1012" y="0"/>
                  </a:moveTo>
                  <a:cubicBezTo>
                    <a:pt x="453" y="0"/>
                    <a:pt x="0" y="465"/>
                    <a:pt x="0" y="1024"/>
                  </a:cubicBezTo>
                  <a:cubicBezTo>
                    <a:pt x="0" y="1572"/>
                    <a:pt x="465" y="2036"/>
                    <a:pt x="1012" y="2036"/>
                  </a:cubicBezTo>
                  <a:cubicBezTo>
                    <a:pt x="1584" y="2036"/>
                    <a:pt x="2024" y="1572"/>
                    <a:pt x="2024" y="1024"/>
                  </a:cubicBezTo>
                  <a:cubicBezTo>
                    <a:pt x="2024" y="465"/>
                    <a:pt x="1560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1010300" y="2228975"/>
              <a:ext cx="50625" cy="50625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12" y="596"/>
                  </a:moveTo>
                  <a:cubicBezTo>
                    <a:pt x="1250" y="596"/>
                    <a:pt x="1441" y="798"/>
                    <a:pt x="1441" y="1036"/>
                  </a:cubicBezTo>
                  <a:cubicBezTo>
                    <a:pt x="1441" y="1274"/>
                    <a:pt x="1250" y="1465"/>
                    <a:pt x="1012" y="1465"/>
                  </a:cubicBezTo>
                  <a:cubicBezTo>
                    <a:pt x="774" y="1465"/>
                    <a:pt x="584" y="1274"/>
                    <a:pt x="584" y="1036"/>
                  </a:cubicBezTo>
                  <a:cubicBezTo>
                    <a:pt x="584" y="798"/>
                    <a:pt x="774" y="596"/>
                    <a:pt x="1012" y="596"/>
                  </a:cubicBezTo>
                  <a:close/>
                  <a:moveTo>
                    <a:pt x="1012" y="1"/>
                  </a:moveTo>
                  <a:cubicBezTo>
                    <a:pt x="441" y="1"/>
                    <a:pt x="0" y="465"/>
                    <a:pt x="0" y="1013"/>
                  </a:cubicBezTo>
                  <a:cubicBezTo>
                    <a:pt x="0" y="1572"/>
                    <a:pt x="464" y="2025"/>
                    <a:pt x="1012" y="2025"/>
                  </a:cubicBezTo>
                  <a:cubicBezTo>
                    <a:pt x="1560" y="2025"/>
                    <a:pt x="2024" y="1572"/>
                    <a:pt x="2024" y="1013"/>
                  </a:cubicBezTo>
                  <a:cubicBezTo>
                    <a:pt x="2024" y="465"/>
                    <a:pt x="1584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948075" y="2316475"/>
              <a:ext cx="44075" cy="43800"/>
            </a:xfrm>
            <a:custGeom>
              <a:avLst/>
              <a:gdLst/>
              <a:ahLst/>
              <a:cxnLst/>
              <a:rect l="l" t="t" r="r" b="b"/>
              <a:pathLst>
                <a:path w="1763" h="1752" extrusionOk="0">
                  <a:moveTo>
                    <a:pt x="882" y="572"/>
                  </a:moveTo>
                  <a:cubicBezTo>
                    <a:pt x="1048" y="572"/>
                    <a:pt x="1179" y="703"/>
                    <a:pt x="1179" y="870"/>
                  </a:cubicBezTo>
                  <a:cubicBezTo>
                    <a:pt x="1179" y="1025"/>
                    <a:pt x="1048" y="1168"/>
                    <a:pt x="882" y="1168"/>
                  </a:cubicBezTo>
                  <a:cubicBezTo>
                    <a:pt x="715" y="1168"/>
                    <a:pt x="584" y="1025"/>
                    <a:pt x="584" y="870"/>
                  </a:cubicBezTo>
                  <a:cubicBezTo>
                    <a:pt x="584" y="703"/>
                    <a:pt x="715" y="572"/>
                    <a:pt x="882" y="572"/>
                  </a:cubicBezTo>
                  <a:close/>
                  <a:moveTo>
                    <a:pt x="882" y="1"/>
                  </a:moveTo>
                  <a:cubicBezTo>
                    <a:pt x="406" y="1"/>
                    <a:pt x="1" y="394"/>
                    <a:pt x="1" y="882"/>
                  </a:cubicBezTo>
                  <a:cubicBezTo>
                    <a:pt x="1" y="1358"/>
                    <a:pt x="394" y="1751"/>
                    <a:pt x="882" y="1751"/>
                  </a:cubicBezTo>
                  <a:cubicBezTo>
                    <a:pt x="1358" y="1751"/>
                    <a:pt x="1763" y="1370"/>
                    <a:pt x="1763" y="882"/>
                  </a:cubicBezTo>
                  <a:cubicBezTo>
                    <a:pt x="1763" y="394"/>
                    <a:pt x="1358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890050" y="2170925"/>
              <a:ext cx="44075" cy="44075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869" y="584"/>
                  </a:moveTo>
                  <a:cubicBezTo>
                    <a:pt x="1036" y="584"/>
                    <a:pt x="1167" y="715"/>
                    <a:pt x="1167" y="882"/>
                  </a:cubicBezTo>
                  <a:cubicBezTo>
                    <a:pt x="1167" y="1049"/>
                    <a:pt x="1036" y="1180"/>
                    <a:pt x="869" y="1180"/>
                  </a:cubicBezTo>
                  <a:cubicBezTo>
                    <a:pt x="702" y="1180"/>
                    <a:pt x="572" y="1049"/>
                    <a:pt x="572" y="882"/>
                  </a:cubicBezTo>
                  <a:cubicBezTo>
                    <a:pt x="572" y="715"/>
                    <a:pt x="702" y="584"/>
                    <a:pt x="869" y="58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93" y="1763"/>
                    <a:pt x="881" y="1763"/>
                  </a:cubicBezTo>
                  <a:cubicBezTo>
                    <a:pt x="1357" y="1763"/>
                    <a:pt x="1762" y="1370"/>
                    <a:pt x="1762" y="882"/>
                  </a:cubicBezTo>
                  <a:cubicBezTo>
                    <a:pt x="1762" y="394"/>
                    <a:pt x="1369" y="1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4"/>
          <p:cNvGrpSpPr/>
          <p:nvPr/>
        </p:nvGrpSpPr>
        <p:grpSpPr>
          <a:xfrm>
            <a:off x="4805234" y="3181423"/>
            <a:ext cx="439209" cy="439179"/>
            <a:chOff x="1523150" y="2061400"/>
            <a:chExt cx="372400" cy="372375"/>
          </a:xfrm>
        </p:grpSpPr>
        <p:sp>
          <p:nvSpPr>
            <p:cNvPr id="1005" name="Google Shape;1005;p44"/>
            <p:cNvSpPr/>
            <p:nvPr/>
          </p:nvSpPr>
          <p:spPr>
            <a:xfrm>
              <a:off x="1523150" y="2061400"/>
              <a:ext cx="372400" cy="372375"/>
            </a:xfrm>
            <a:custGeom>
              <a:avLst/>
              <a:gdLst/>
              <a:ahLst/>
              <a:cxnLst/>
              <a:rect l="l" t="t" r="r" b="b"/>
              <a:pathLst>
                <a:path w="14896" h="14895" extrusionOk="0">
                  <a:moveTo>
                    <a:pt x="14288" y="572"/>
                  </a:moveTo>
                  <a:lnTo>
                    <a:pt x="14288" y="2322"/>
                  </a:lnTo>
                  <a:lnTo>
                    <a:pt x="6275" y="2322"/>
                  </a:lnTo>
                  <a:lnTo>
                    <a:pt x="5394" y="572"/>
                  </a:lnTo>
                  <a:close/>
                  <a:moveTo>
                    <a:pt x="4763" y="572"/>
                  </a:moveTo>
                  <a:lnTo>
                    <a:pt x="5061" y="1155"/>
                  </a:lnTo>
                  <a:lnTo>
                    <a:pt x="2620" y="1155"/>
                  </a:lnTo>
                  <a:cubicBezTo>
                    <a:pt x="2453" y="1155"/>
                    <a:pt x="2322" y="1286"/>
                    <a:pt x="2322" y="1453"/>
                  </a:cubicBezTo>
                  <a:cubicBezTo>
                    <a:pt x="2322" y="1620"/>
                    <a:pt x="2453" y="1751"/>
                    <a:pt x="2620" y="1751"/>
                  </a:cubicBezTo>
                  <a:lnTo>
                    <a:pt x="5335" y="1751"/>
                  </a:lnTo>
                  <a:lnTo>
                    <a:pt x="5632" y="2334"/>
                  </a:lnTo>
                  <a:lnTo>
                    <a:pt x="596" y="2334"/>
                  </a:lnTo>
                  <a:lnTo>
                    <a:pt x="596" y="584"/>
                  </a:lnTo>
                  <a:lnTo>
                    <a:pt x="4763" y="584"/>
                  </a:lnTo>
                  <a:lnTo>
                    <a:pt x="4763" y="572"/>
                  </a:lnTo>
                  <a:close/>
                  <a:moveTo>
                    <a:pt x="14300" y="2894"/>
                  </a:moveTo>
                  <a:lnTo>
                    <a:pt x="14300" y="14300"/>
                  </a:lnTo>
                  <a:lnTo>
                    <a:pt x="572" y="14300"/>
                  </a:lnTo>
                  <a:lnTo>
                    <a:pt x="572" y="2894"/>
                  </a:lnTo>
                  <a:close/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lnTo>
                    <a:pt x="1" y="14597"/>
                  </a:lnTo>
                  <a:cubicBezTo>
                    <a:pt x="1" y="14764"/>
                    <a:pt x="132" y="14895"/>
                    <a:pt x="298" y="14895"/>
                  </a:cubicBezTo>
                  <a:lnTo>
                    <a:pt x="14598" y="14895"/>
                  </a:lnTo>
                  <a:cubicBezTo>
                    <a:pt x="14764" y="14895"/>
                    <a:pt x="14895" y="14764"/>
                    <a:pt x="14895" y="14597"/>
                  </a:cubicBezTo>
                  <a:lnTo>
                    <a:pt x="14895" y="298"/>
                  </a:lnTo>
                  <a:cubicBezTo>
                    <a:pt x="14883" y="131"/>
                    <a:pt x="14741" y="0"/>
                    <a:pt x="14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1793125" y="208997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cubicBezTo>
                    <a:pt x="12" y="477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1822300" y="208997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12" y="477"/>
                    <a:pt x="143" y="596"/>
                    <a:pt x="298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96" y="131"/>
                    <a:pt x="453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1851475" y="208997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77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1552025" y="208997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1" y="131"/>
                    <a:pt x="1" y="298"/>
                  </a:cubicBezTo>
                  <a:cubicBezTo>
                    <a:pt x="1" y="477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1701750" y="235160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53"/>
                    <a:pt x="131" y="596"/>
                    <a:pt x="298" y="596"/>
                  </a:cubicBezTo>
                  <a:cubicBezTo>
                    <a:pt x="453" y="596"/>
                    <a:pt x="596" y="453"/>
                    <a:pt x="596" y="299"/>
                  </a:cubicBezTo>
                  <a:cubicBezTo>
                    <a:pt x="596" y="120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621675" y="2155750"/>
              <a:ext cx="174750" cy="241425"/>
            </a:xfrm>
            <a:custGeom>
              <a:avLst/>
              <a:gdLst/>
              <a:ahLst/>
              <a:cxnLst/>
              <a:rect l="l" t="t" r="r" b="b"/>
              <a:pathLst>
                <a:path w="6990" h="9657" extrusionOk="0">
                  <a:moveTo>
                    <a:pt x="3513" y="2025"/>
                  </a:moveTo>
                  <a:cubicBezTo>
                    <a:pt x="4001" y="2025"/>
                    <a:pt x="4394" y="2418"/>
                    <a:pt x="4394" y="2906"/>
                  </a:cubicBezTo>
                  <a:lnTo>
                    <a:pt x="4394" y="4120"/>
                  </a:lnTo>
                  <a:lnTo>
                    <a:pt x="2632" y="4120"/>
                  </a:lnTo>
                  <a:lnTo>
                    <a:pt x="2632" y="2906"/>
                  </a:lnTo>
                  <a:cubicBezTo>
                    <a:pt x="2632" y="2429"/>
                    <a:pt x="3025" y="2025"/>
                    <a:pt x="3513" y="2025"/>
                  </a:cubicBezTo>
                  <a:close/>
                  <a:moveTo>
                    <a:pt x="3501" y="584"/>
                  </a:moveTo>
                  <a:cubicBezTo>
                    <a:pt x="4775" y="584"/>
                    <a:pt x="5823" y="1620"/>
                    <a:pt x="5823" y="2906"/>
                  </a:cubicBezTo>
                  <a:lnTo>
                    <a:pt x="5823" y="4120"/>
                  </a:lnTo>
                  <a:lnTo>
                    <a:pt x="4954" y="4120"/>
                  </a:lnTo>
                  <a:lnTo>
                    <a:pt x="4954" y="2906"/>
                  </a:lnTo>
                  <a:cubicBezTo>
                    <a:pt x="4954" y="2096"/>
                    <a:pt x="4299" y="1441"/>
                    <a:pt x="3501" y="1441"/>
                  </a:cubicBezTo>
                  <a:cubicBezTo>
                    <a:pt x="2691" y="1441"/>
                    <a:pt x="2037" y="2096"/>
                    <a:pt x="2037" y="2906"/>
                  </a:cubicBezTo>
                  <a:lnTo>
                    <a:pt x="2037" y="4120"/>
                  </a:lnTo>
                  <a:lnTo>
                    <a:pt x="1155" y="4120"/>
                  </a:lnTo>
                  <a:lnTo>
                    <a:pt x="1155" y="2906"/>
                  </a:lnTo>
                  <a:cubicBezTo>
                    <a:pt x="1179" y="1620"/>
                    <a:pt x="2215" y="584"/>
                    <a:pt x="3501" y="584"/>
                  </a:cubicBezTo>
                  <a:close/>
                  <a:moveTo>
                    <a:pt x="6418" y="4704"/>
                  </a:moveTo>
                  <a:lnTo>
                    <a:pt x="6418" y="7811"/>
                  </a:lnTo>
                  <a:lnTo>
                    <a:pt x="4656" y="7811"/>
                  </a:lnTo>
                  <a:cubicBezTo>
                    <a:pt x="4489" y="7811"/>
                    <a:pt x="4358" y="7954"/>
                    <a:pt x="4358" y="8109"/>
                  </a:cubicBezTo>
                  <a:cubicBezTo>
                    <a:pt x="4358" y="8275"/>
                    <a:pt x="4489" y="8406"/>
                    <a:pt x="4656" y="8406"/>
                  </a:cubicBezTo>
                  <a:lnTo>
                    <a:pt x="6394" y="8406"/>
                  </a:lnTo>
                  <a:lnTo>
                    <a:pt x="6394" y="9085"/>
                  </a:lnTo>
                  <a:lnTo>
                    <a:pt x="596" y="9085"/>
                  </a:lnTo>
                  <a:lnTo>
                    <a:pt x="596" y="8406"/>
                  </a:lnTo>
                  <a:lnTo>
                    <a:pt x="2334" y="8406"/>
                  </a:lnTo>
                  <a:cubicBezTo>
                    <a:pt x="2501" y="8406"/>
                    <a:pt x="2632" y="8275"/>
                    <a:pt x="2632" y="8109"/>
                  </a:cubicBezTo>
                  <a:cubicBezTo>
                    <a:pt x="2632" y="7954"/>
                    <a:pt x="2501" y="7811"/>
                    <a:pt x="2334" y="7811"/>
                  </a:cubicBezTo>
                  <a:lnTo>
                    <a:pt x="596" y="7811"/>
                  </a:lnTo>
                  <a:lnTo>
                    <a:pt x="596" y="4704"/>
                  </a:lnTo>
                  <a:close/>
                  <a:moveTo>
                    <a:pt x="3501" y="1"/>
                  </a:moveTo>
                  <a:cubicBezTo>
                    <a:pt x="1906" y="1"/>
                    <a:pt x="596" y="1310"/>
                    <a:pt x="596" y="2906"/>
                  </a:cubicBezTo>
                  <a:lnTo>
                    <a:pt x="596" y="4120"/>
                  </a:lnTo>
                  <a:lnTo>
                    <a:pt x="298" y="4120"/>
                  </a:lnTo>
                  <a:cubicBezTo>
                    <a:pt x="132" y="4120"/>
                    <a:pt x="1" y="4263"/>
                    <a:pt x="1" y="4418"/>
                  </a:cubicBezTo>
                  <a:lnTo>
                    <a:pt x="1" y="9359"/>
                  </a:lnTo>
                  <a:cubicBezTo>
                    <a:pt x="1" y="9526"/>
                    <a:pt x="132" y="9657"/>
                    <a:pt x="298" y="9657"/>
                  </a:cubicBezTo>
                  <a:lnTo>
                    <a:pt x="6692" y="9657"/>
                  </a:lnTo>
                  <a:cubicBezTo>
                    <a:pt x="6859" y="9657"/>
                    <a:pt x="6990" y="9526"/>
                    <a:pt x="6990" y="9359"/>
                  </a:cubicBezTo>
                  <a:lnTo>
                    <a:pt x="6990" y="4418"/>
                  </a:lnTo>
                  <a:cubicBezTo>
                    <a:pt x="6990" y="4263"/>
                    <a:pt x="6859" y="4120"/>
                    <a:pt x="6692" y="4120"/>
                  </a:cubicBezTo>
                  <a:lnTo>
                    <a:pt x="6394" y="4120"/>
                  </a:lnTo>
                  <a:lnTo>
                    <a:pt x="6394" y="2906"/>
                  </a:lnTo>
                  <a:cubicBezTo>
                    <a:pt x="6394" y="1298"/>
                    <a:pt x="5085" y="1"/>
                    <a:pt x="3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1903366" y="3170452"/>
            <a:ext cx="438855" cy="438147"/>
            <a:chOff x="2187525" y="2061400"/>
            <a:chExt cx="372100" cy="371500"/>
          </a:xfrm>
        </p:grpSpPr>
        <p:sp>
          <p:nvSpPr>
            <p:cNvPr id="1013" name="Google Shape;1013;p44"/>
            <p:cNvSpPr/>
            <p:nvPr/>
          </p:nvSpPr>
          <p:spPr>
            <a:xfrm>
              <a:off x="2187525" y="2061400"/>
              <a:ext cx="372100" cy="371500"/>
            </a:xfrm>
            <a:custGeom>
              <a:avLst/>
              <a:gdLst/>
              <a:ahLst/>
              <a:cxnLst/>
              <a:rect l="l" t="t" r="r" b="b"/>
              <a:pathLst>
                <a:path w="14884" h="14860" extrusionOk="0">
                  <a:moveTo>
                    <a:pt x="7442" y="619"/>
                  </a:moveTo>
                  <a:lnTo>
                    <a:pt x="8728" y="1310"/>
                  </a:lnTo>
                  <a:lnTo>
                    <a:pt x="7442" y="1989"/>
                  </a:lnTo>
                  <a:lnTo>
                    <a:pt x="6156" y="1310"/>
                  </a:lnTo>
                  <a:lnTo>
                    <a:pt x="7442" y="619"/>
                  </a:lnTo>
                  <a:close/>
                  <a:moveTo>
                    <a:pt x="5846" y="1798"/>
                  </a:moveTo>
                  <a:lnTo>
                    <a:pt x="7156" y="2489"/>
                  </a:lnTo>
                  <a:lnTo>
                    <a:pt x="7156" y="3858"/>
                  </a:lnTo>
                  <a:lnTo>
                    <a:pt x="5846" y="3167"/>
                  </a:lnTo>
                  <a:lnTo>
                    <a:pt x="5846" y="1798"/>
                  </a:lnTo>
                  <a:close/>
                  <a:moveTo>
                    <a:pt x="9049" y="1810"/>
                  </a:moveTo>
                  <a:lnTo>
                    <a:pt x="9049" y="3179"/>
                  </a:lnTo>
                  <a:lnTo>
                    <a:pt x="7739" y="3882"/>
                  </a:lnTo>
                  <a:lnTo>
                    <a:pt x="7739" y="2513"/>
                  </a:lnTo>
                  <a:lnTo>
                    <a:pt x="9049" y="1810"/>
                  </a:lnTo>
                  <a:close/>
                  <a:moveTo>
                    <a:pt x="2191" y="3525"/>
                  </a:moveTo>
                  <a:lnTo>
                    <a:pt x="3465" y="4203"/>
                  </a:lnTo>
                  <a:lnTo>
                    <a:pt x="2191" y="4894"/>
                  </a:lnTo>
                  <a:lnTo>
                    <a:pt x="905" y="4203"/>
                  </a:lnTo>
                  <a:lnTo>
                    <a:pt x="2191" y="3525"/>
                  </a:lnTo>
                  <a:close/>
                  <a:moveTo>
                    <a:pt x="12716" y="3525"/>
                  </a:moveTo>
                  <a:lnTo>
                    <a:pt x="13990" y="4203"/>
                  </a:lnTo>
                  <a:lnTo>
                    <a:pt x="12716" y="4894"/>
                  </a:lnTo>
                  <a:lnTo>
                    <a:pt x="11430" y="4203"/>
                  </a:lnTo>
                  <a:lnTo>
                    <a:pt x="12716" y="3525"/>
                  </a:lnTo>
                  <a:close/>
                  <a:moveTo>
                    <a:pt x="584" y="4703"/>
                  </a:moveTo>
                  <a:lnTo>
                    <a:pt x="1893" y="5394"/>
                  </a:lnTo>
                  <a:lnTo>
                    <a:pt x="1893" y="6763"/>
                  </a:lnTo>
                  <a:lnTo>
                    <a:pt x="584" y="6072"/>
                  </a:lnTo>
                  <a:lnTo>
                    <a:pt x="584" y="4703"/>
                  </a:lnTo>
                  <a:close/>
                  <a:moveTo>
                    <a:pt x="3787" y="4703"/>
                  </a:moveTo>
                  <a:lnTo>
                    <a:pt x="3787" y="6072"/>
                  </a:lnTo>
                  <a:lnTo>
                    <a:pt x="2477" y="6763"/>
                  </a:lnTo>
                  <a:lnTo>
                    <a:pt x="2477" y="5394"/>
                  </a:lnTo>
                  <a:lnTo>
                    <a:pt x="3787" y="4703"/>
                  </a:lnTo>
                  <a:close/>
                  <a:moveTo>
                    <a:pt x="11109" y="4703"/>
                  </a:moveTo>
                  <a:lnTo>
                    <a:pt x="12419" y="5394"/>
                  </a:lnTo>
                  <a:lnTo>
                    <a:pt x="12419" y="6763"/>
                  </a:lnTo>
                  <a:lnTo>
                    <a:pt x="11109" y="6072"/>
                  </a:lnTo>
                  <a:lnTo>
                    <a:pt x="11109" y="4703"/>
                  </a:lnTo>
                  <a:close/>
                  <a:moveTo>
                    <a:pt x="14300" y="4715"/>
                  </a:moveTo>
                  <a:lnTo>
                    <a:pt x="14300" y="6084"/>
                  </a:lnTo>
                  <a:lnTo>
                    <a:pt x="12990" y="6787"/>
                  </a:lnTo>
                  <a:lnTo>
                    <a:pt x="12990" y="5418"/>
                  </a:lnTo>
                  <a:lnTo>
                    <a:pt x="14300" y="4715"/>
                  </a:lnTo>
                  <a:close/>
                  <a:moveTo>
                    <a:pt x="7442" y="5739"/>
                  </a:moveTo>
                  <a:lnTo>
                    <a:pt x="8728" y="6430"/>
                  </a:lnTo>
                  <a:lnTo>
                    <a:pt x="7442" y="7108"/>
                  </a:lnTo>
                  <a:lnTo>
                    <a:pt x="6156" y="6430"/>
                  </a:lnTo>
                  <a:lnTo>
                    <a:pt x="7442" y="5739"/>
                  </a:lnTo>
                  <a:close/>
                  <a:moveTo>
                    <a:pt x="4120" y="6549"/>
                  </a:moveTo>
                  <a:lnTo>
                    <a:pt x="5251" y="6680"/>
                  </a:lnTo>
                  <a:lnTo>
                    <a:pt x="5251" y="8228"/>
                  </a:lnTo>
                  <a:lnTo>
                    <a:pt x="4108" y="8525"/>
                  </a:lnTo>
                  <a:lnTo>
                    <a:pt x="2477" y="7644"/>
                  </a:lnTo>
                  <a:lnTo>
                    <a:pt x="2477" y="7442"/>
                  </a:lnTo>
                  <a:lnTo>
                    <a:pt x="4120" y="6549"/>
                  </a:lnTo>
                  <a:close/>
                  <a:moveTo>
                    <a:pt x="10752" y="6549"/>
                  </a:moveTo>
                  <a:lnTo>
                    <a:pt x="12395" y="7442"/>
                  </a:lnTo>
                  <a:lnTo>
                    <a:pt x="12395" y="7644"/>
                  </a:lnTo>
                  <a:lnTo>
                    <a:pt x="10776" y="8525"/>
                  </a:lnTo>
                  <a:lnTo>
                    <a:pt x="9621" y="8228"/>
                  </a:lnTo>
                  <a:lnTo>
                    <a:pt x="9621" y="6680"/>
                  </a:lnTo>
                  <a:lnTo>
                    <a:pt x="10752" y="6549"/>
                  </a:lnTo>
                  <a:close/>
                  <a:moveTo>
                    <a:pt x="5846" y="6918"/>
                  </a:moveTo>
                  <a:lnTo>
                    <a:pt x="7156" y="7620"/>
                  </a:lnTo>
                  <a:lnTo>
                    <a:pt x="7156" y="8990"/>
                  </a:lnTo>
                  <a:lnTo>
                    <a:pt x="5846" y="8287"/>
                  </a:lnTo>
                  <a:lnTo>
                    <a:pt x="5846" y="6918"/>
                  </a:lnTo>
                  <a:close/>
                  <a:moveTo>
                    <a:pt x="9049" y="6918"/>
                  </a:moveTo>
                  <a:lnTo>
                    <a:pt x="9049" y="8287"/>
                  </a:lnTo>
                  <a:lnTo>
                    <a:pt x="7739" y="8990"/>
                  </a:lnTo>
                  <a:lnTo>
                    <a:pt x="7739" y="7620"/>
                  </a:lnTo>
                  <a:lnTo>
                    <a:pt x="9049" y="6918"/>
                  </a:lnTo>
                  <a:close/>
                  <a:moveTo>
                    <a:pt x="2191" y="8156"/>
                  </a:moveTo>
                  <a:lnTo>
                    <a:pt x="3465" y="8835"/>
                  </a:lnTo>
                  <a:lnTo>
                    <a:pt x="2191" y="9525"/>
                  </a:lnTo>
                  <a:lnTo>
                    <a:pt x="905" y="8835"/>
                  </a:lnTo>
                  <a:lnTo>
                    <a:pt x="2191" y="8156"/>
                  </a:lnTo>
                  <a:close/>
                  <a:moveTo>
                    <a:pt x="12716" y="8156"/>
                  </a:moveTo>
                  <a:lnTo>
                    <a:pt x="13990" y="8835"/>
                  </a:lnTo>
                  <a:lnTo>
                    <a:pt x="12716" y="9525"/>
                  </a:lnTo>
                  <a:lnTo>
                    <a:pt x="11430" y="8835"/>
                  </a:lnTo>
                  <a:lnTo>
                    <a:pt x="12716" y="8156"/>
                  </a:lnTo>
                  <a:close/>
                  <a:moveTo>
                    <a:pt x="584" y="9323"/>
                  </a:moveTo>
                  <a:lnTo>
                    <a:pt x="1893" y="10025"/>
                  </a:lnTo>
                  <a:lnTo>
                    <a:pt x="1893" y="11395"/>
                  </a:lnTo>
                  <a:lnTo>
                    <a:pt x="584" y="10692"/>
                  </a:lnTo>
                  <a:lnTo>
                    <a:pt x="584" y="9323"/>
                  </a:lnTo>
                  <a:close/>
                  <a:moveTo>
                    <a:pt x="3787" y="9323"/>
                  </a:moveTo>
                  <a:lnTo>
                    <a:pt x="3787" y="10692"/>
                  </a:lnTo>
                  <a:lnTo>
                    <a:pt x="2477" y="11395"/>
                  </a:lnTo>
                  <a:lnTo>
                    <a:pt x="2477" y="10025"/>
                  </a:lnTo>
                  <a:lnTo>
                    <a:pt x="3787" y="9323"/>
                  </a:lnTo>
                  <a:close/>
                  <a:moveTo>
                    <a:pt x="11109" y="9323"/>
                  </a:moveTo>
                  <a:lnTo>
                    <a:pt x="12407" y="10025"/>
                  </a:lnTo>
                  <a:lnTo>
                    <a:pt x="12407" y="11395"/>
                  </a:lnTo>
                  <a:lnTo>
                    <a:pt x="11109" y="10692"/>
                  </a:lnTo>
                  <a:lnTo>
                    <a:pt x="11109" y="9323"/>
                  </a:lnTo>
                  <a:close/>
                  <a:moveTo>
                    <a:pt x="14300" y="9323"/>
                  </a:moveTo>
                  <a:lnTo>
                    <a:pt x="14300" y="10692"/>
                  </a:lnTo>
                  <a:lnTo>
                    <a:pt x="12990" y="11395"/>
                  </a:lnTo>
                  <a:lnTo>
                    <a:pt x="12990" y="10025"/>
                  </a:lnTo>
                  <a:lnTo>
                    <a:pt x="14300" y="9323"/>
                  </a:lnTo>
                  <a:close/>
                  <a:moveTo>
                    <a:pt x="7442" y="10859"/>
                  </a:moveTo>
                  <a:lnTo>
                    <a:pt x="8728" y="11549"/>
                  </a:lnTo>
                  <a:lnTo>
                    <a:pt x="7442" y="12228"/>
                  </a:lnTo>
                  <a:lnTo>
                    <a:pt x="6168" y="11549"/>
                  </a:lnTo>
                  <a:lnTo>
                    <a:pt x="7442" y="10859"/>
                  </a:lnTo>
                  <a:close/>
                  <a:moveTo>
                    <a:pt x="5846" y="12038"/>
                  </a:moveTo>
                  <a:lnTo>
                    <a:pt x="7156" y="12740"/>
                  </a:lnTo>
                  <a:lnTo>
                    <a:pt x="7156" y="14109"/>
                  </a:lnTo>
                  <a:lnTo>
                    <a:pt x="5846" y="13407"/>
                  </a:lnTo>
                  <a:lnTo>
                    <a:pt x="5846" y="12038"/>
                  </a:lnTo>
                  <a:close/>
                  <a:moveTo>
                    <a:pt x="9049" y="12038"/>
                  </a:moveTo>
                  <a:lnTo>
                    <a:pt x="9049" y="13407"/>
                  </a:lnTo>
                  <a:lnTo>
                    <a:pt x="7739" y="14109"/>
                  </a:lnTo>
                  <a:lnTo>
                    <a:pt x="7739" y="12740"/>
                  </a:lnTo>
                  <a:lnTo>
                    <a:pt x="9049" y="12038"/>
                  </a:lnTo>
                  <a:close/>
                  <a:moveTo>
                    <a:pt x="7448" y="0"/>
                  </a:moveTo>
                  <a:cubicBezTo>
                    <a:pt x="7400" y="0"/>
                    <a:pt x="7352" y="12"/>
                    <a:pt x="7311" y="36"/>
                  </a:cubicBezTo>
                  <a:lnTo>
                    <a:pt x="4656" y="1477"/>
                  </a:lnTo>
                  <a:cubicBezTo>
                    <a:pt x="4525" y="1560"/>
                    <a:pt x="4465" y="1739"/>
                    <a:pt x="4537" y="1882"/>
                  </a:cubicBezTo>
                  <a:cubicBezTo>
                    <a:pt x="4584" y="1977"/>
                    <a:pt x="4691" y="2036"/>
                    <a:pt x="4787" y="2036"/>
                  </a:cubicBezTo>
                  <a:cubicBezTo>
                    <a:pt x="4834" y="2036"/>
                    <a:pt x="4894" y="2012"/>
                    <a:pt x="4941" y="2001"/>
                  </a:cubicBezTo>
                  <a:lnTo>
                    <a:pt x="5263" y="1822"/>
                  </a:lnTo>
                  <a:lnTo>
                    <a:pt x="5263" y="3358"/>
                  </a:lnTo>
                  <a:cubicBezTo>
                    <a:pt x="5263" y="3465"/>
                    <a:pt x="5322" y="3560"/>
                    <a:pt x="5418" y="3608"/>
                  </a:cubicBezTo>
                  <a:lnTo>
                    <a:pt x="7156" y="4548"/>
                  </a:lnTo>
                  <a:lnTo>
                    <a:pt x="7156" y="5251"/>
                  </a:lnTo>
                  <a:lnTo>
                    <a:pt x="5501" y="6144"/>
                  </a:lnTo>
                  <a:lnTo>
                    <a:pt x="4370" y="6013"/>
                  </a:lnTo>
                  <a:lnTo>
                    <a:pt x="4370" y="4239"/>
                  </a:lnTo>
                  <a:cubicBezTo>
                    <a:pt x="4370" y="4132"/>
                    <a:pt x="4310" y="4025"/>
                    <a:pt x="4227" y="3989"/>
                  </a:cubicBezTo>
                  <a:lnTo>
                    <a:pt x="2798" y="3215"/>
                  </a:lnTo>
                  <a:lnTo>
                    <a:pt x="2917" y="3132"/>
                  </a:lnTo>
                  <a:cubicBezTo>
                    <a:pt x="2989" y="3096"/>
                    <a:pt x="3036" y="3036"/>
                    <a:pt x="3048" y="2953"/>
                  </a:cubicBezTo>
                  <a:cubicBezTo>
                    <a:pt x="3060" y="2882"/>
                    <a:pt x="3060" y="2810"/>
                    <a:pt x="3025" y="2739"/>
                  </a:cubicBezTo>
                  <a:cubicBezTo>
                    <a:pt x="2977" y="2643"/>
                    <a:pt x="2870" y="2584"/>
                    <a:pt x="2763" y="2584"/>
                  </a:cubicBezTo>
                  <a:cubicBezTo>
                    <a:pt x="2727" y="2584"/>
                    <a:pt x="2667" y="2596"/>
                    <a:pt x="2620" y="2620"/>
                  </a:cubicBezTo>
                  <a:lnTo>
                    <a:pt x="143" y="3953"/>
                  </a:lnTo>
                  <a:cubicBezTo>
                    <a:pt x="60" y="4001"/>
                    <a:pt x="0" y="4108"/>
                    <a:pt x="0" y="4203"/>
                  </a:cubicBezTo>
                  <a:lnTo>
                    <a:pt x="0" y="6251"/>
                  </a:lnTo>
                  <a:cubicBezTo>
                    <a:pt x="0" y="6346"/>
                    <a:pt x="60" y="6453"/>
                    <a:pt x="143" y="6501"/>
                  </a:cubicBezTo>
                  <a:lnTo>
                    <a:pt x="1893" y="7442"/>
                  </a:lnTo>
                  <a:lnTo>
                    <a:pt x="1893" y="7644"/>
                  </a:lnTo>
                  <a:lnTo>
                    <a:pt x="143" y="8585"/>
                  </a:lnTo>
                  <a:cubicBezTo>
                    <a:pt x="60" y="8632"/>
                    <a:pt x="0" y="8728"/>
                    <a:pt x="0" y="8835"/>
                  </a:cubicBezTo>
                  <a:lnTo>
                    <a:pt x="0" y="10871"/>
                  </a:lnTo>
                  <a:cubicBezTo>
                    <a:pt x="0" y="10978"/>
                    <a:pt x="60" y="11085"/>
                    <a:pt x="143" y="11133"/>
                  </a:cubicBezTo>
                  <a:lnTo>
                    <a:pt x="2560" y="12407"/>
                  </a:lnTo>
                  <a:cubicBezTo>
                    <a:pt x="2608" y="12419"/>
                    <a:pt x="2655" y="12442"/>
                    <a:pt x="2691" y="12442"/>
                  </a:cubicBezTo>
                  <a:cubicBezTo>
                    <a:pt x="2798" y="12442"/>
                    <a:pt x="2905" y="12383"/>
                    <a:pt x="2953" y="12276"/>
                  </a:cubicBezTo>
                  <a:cubicBezTo>
                    <a:pt x="2977" y="12204"/>
                    <a:pt x="2989" y="12121"/>
                    <a:pt x="2965" y="12049"/>
                  </a:cubicBezTo>
                  <a:cubicBezTo>
                    <a:pt x="2929" y="11978"/>
                    <a:pt x="2894" y="11918"/>
                    <a:pt x="2810" y="11883"/>
                  </a:cubicBezTo>
                  <a:lnTo>
                    <a:pt x="2798" y="11883"/>
                  </a:lnTo>
                  <a:lnTo>
                    <a:pt x="4191" y="11121"/>
                  </a:lnTo>
                  <a:cubicBezTo>
                    <a:pt x="4287" y="11085"/>
                    <a:pt x="4346" y="10978"/>
                    <a:pt x="4346" y="10871"/>
                  </a:cubicBezTo>
                  <a:lnTo>
                    <a:pt x="4346" y="9061"/>
                  </a:lnTo>
                  <a:lnTo>
                    <a:pt x="5501" y="8763"/>
                  </a:lnTo>
                  <a:lnTo>
                    <a:pt x="7144" y="9632"/>
                  </a:lnTo>
                  <a:lnTo>
                    <a:pt x="7144" y="10335"/>
                  </a:lnTo>
                  <a:lnTo>
                    <a:pt x="5406" y="11276"/>
                  </a:lnTo>
                  <a:cubicBezTo>
                    <a:pt x="5311" y="11323"/>
                    <a:pt x="5251" y="11418"/>
                    <a:pt x="5251" y="11526"/>
                  </a:cubicBezTo>
                  <a:lnTo>
                    <a:pt x="5251" y="13085"/>
                  </a:lnTo>
                  <a:lnTo>
                    <a:pt x="4894" y="12907"/>
                  </a:lnTo>
                  <a:cubicBezTo>
                    <a:pt x="4858" y="12895"/>
                    <a:pt x="4810" y="12883"/>
                    <a:pt x="4763" y="12883"/>
                  </a:cubicBezTo>
                  <a:cubicBezTo>
                    <a:pt x="4656" y="12883"/>
                    <a:pt x="4560" y="12942"/>
                    <a:pt x="4501" y="13050"/>
                  </a:cubicBezTo>
                  <a:cubicBezTo>
                    <a:pt x="4465" y="13121"/>
                    <a:pt x="4453" y="13192"/>
                    <a:pt x="4477" y="13264"/>
                  </a:cubicBezTo>
                  <a:cubicBezTo>
                    <a:pt x="4513" y="13347"/>
                    <a:pt x="4560" y="13407"/>
                    <a:pt x="4632" y="13431"/>
                  </a:cubicBezTo>
                  <a:lnTo>
                    <a:pt x="7287" y="14835"/>
                  </a:lnTo>
                  <a:cubicBezTo>
                    <a:pt x="7335" y="14847"/>
                    <a:pt x="7382" y="14859"/>
                    <a:pt x="7430" y="14859"/>
                  </a:cubicBezTo>
                  <a:cubicBezTo>
                    <a:pt x="7466" y="14859"/>
                    <a:pt x="7513" y="14847"/>
                    <a:pt x="7561" y="14835"/>
                  </a:cubicBezTo>
                  <a:lnTo>
                    <a:pt x="10228" y="13431"/>
                  </a:lnTo>
                  <a:cubicBezTo>
                    <a:pt x="10299" y="13407"/>
                    <a:pt x="10347" y="13347"/>
                    <a:pt x="10371" y="13264"/>
                  </a:cubicBezTo>
                  <a:cubicBezTo>
                    <a:pt x="10406" y="13192"/>
                    <a:pt x="10383" y="13121"/>
                    <a:pt x="10359" y="13050"/>
                  </a:cubicBezTo>
                  <a:cubicBezTo>
                    <a:pt x="10311" y="12942"/>
                    <a:pt x="10204" y="12883"/>
                    <a:pt x="10109" y="12883"/>
                  </a:cubicBezTo>
                  <a:cubicBezTo>
                    <a:pt x="10061" y="12883"/>
                    <a:pt x="10014" y="12895"/>
                    <a:pt x="9966" y="12907"/>
                  </a:cubicBezTo>
                  <a:lnTo>
                    <a:pt x="9609" y="13085"/>
                  </a:lnTo>
                  <a:lnTo>
                    <a:pt x="9609" y="11526"/>
                  </a:lnTo>
                  <a:cubicBezTo>
                    <a:pt x="9609" y="11418"/>
                    <a:pt x="9549" y="11323"/>
                    <a:pt x="9466" y="11276"/>
                  </a:cubicBezTo>
                  <a:lnTo>
                    <a:pt x="7728" y="10335"/>
                  </a:lnTo>
                  <a:lnTo>
                    <a:pt x="7728" y="9632"/>
                  </a:lnTo>
                  <a:lnTo>
                    <a:pt x="9359" y="8763"/>
                  </a:lnTo>
                  <a:lnTo>
                    <a:pt x="10525" y="9061"/>
                  </a:lnTo>
                  <a:lnTo>
                    <a:pt x="10525" y="10871"/>
                  </a:lnTo>
                  <a:cubicBezTo>
                    <a:pt x="10525" y="10978"/>
                    <a:pt x="10585" y="11085"/>
                    <a:pt x="10668" y="11121"/>
                  </a:cubicBezTo>
                  <a:lnTo>
                    <a:pt x="12073" y="11883"/>
                  </a:lnTo>
                  <a:lnTo>
                    <a:pt x="12049" y="11883"/>
                  </a:lnTo>
                  <a:cubicBezTo>
                    <a:pt x="11907" y="11954"/>
                    <a:pt x="11847" y="12133"/>
                    <a:pt x="11919" y="12276"/>
                  </a:cubicBezTo>
                  <a:cubicBezTo>
                    <a:pt x="11966" y="12371"/>
                    <a:pt x="12073" y="12442"/>
                    <a:pt x="12192" y="12442"/>
                  </a:cubicBezTo>
                  <a:cubicBezTo>
                    <a:pt x="12228" y="12442"/>
                    <a:pt x="12276" y="12419"/>
                    <a:pt x="12323" y="12407"/>
                  </a:cubicBezTo>
                  <a:lnTo>
                    <a:pt x="14728" y="11133"/>
                  </a:lnTo>
                  <a:cubicBezTo>
                    <a:pt x="14824" y="11085"/>
                    <a:pt x="14883" y="10978"/>
                    <a:pt x="14883" y="10871"/>
                  </a:cubicBezTo>
                  <a:lnTo>
                    <a:pt x="14883" y="8835"/>
                  </a:lnTo>
                  <a:cubicBezTo>
                    <a:pt x="14883" y="8728"/>
                    <a:pt x="14824" y="8632"/>
                    <a:pt x="14728" y="8585"/>
                  </a:cubicBezTo>
                  <a:lnTo>
                    <a:pt x="12990" y="7644"/>
                  </a:lnTo>
                  <a:lnTo>
                    <a:pt x="12990" y="7442"/>
                  </a:lnTo>
                  <a:lnTo>
                    <a:pt x="14728" y="6501"/>
                  </a:lnTo>
                  <a:cubicBezTo>
                    <a:pt x="14824" y="6453"/>
                    <a:pt x="14883" y="6346"/>
                    <a:pt x="14883" y="6251"/>
                  </a:cubicBezTo>
                  <a:lnTo>
                    <a:pt x="14883" y="4203"/>
                  </a:lnTo>
                  <a:cubicBezTo>
                    <a:pt x="14883" y="4108"/>
                    <a:pt x="14824" y="4001"/>
                    <a:pt x="14728" y="3953"/>
                  </a:cubicBezTo>
                  <a:lnTo>
                    <a:pt x="12264" y="2620"/>
                  </a:lnTo>
                  <a:cubicBezTo>
                    <a:pt x="12216" y="2584"/>
                    <a:pt x="12169" y="2584"/>
                    <a:pt x="12109" y="2584"/>
                  </a:cubicBezTo>
                  <a:cubicBezTo>
                    <a:pt x="12014" y="2584"/>
                    <a:pt x="11907" y="2643"/>
                    <a:pt x="11859" y="2739"/>
                  </a:cubicBezTo>
                  <a:cubicBezTo>
                    <a:pt x="11811" y="2810"/>
                    <a:pt x="11811" y="2882"/>
                    <a:pt x="11835" y="2953"/>
                  </a:cubicBezTo>
                  <a:cubicBezTo>
                    <a:pt x="11847" y="3036"/>
                    <a:pt x="11907" y="3096"/>
                    <a:pt x="11966" y="3132"/>
                  </a:cubicBezTo>
                  <a:lnTo>
                    <a:pt x="12085" y="3215"/>
                  </a:lnTo>
                  <a:cubicBezTo>
                    <a:pt x="12085" y="3215"/>
                    <a:pt x="10656" y="3965"/>
                    <a:pt x="10656" y="3989"/>
                  </a:cubicBezTo>
                  <a:cubicBezTo>
                    <a:pt x="10561" y="4025"/>
                    <a:pt x="10502" y="4132"/>
                    <a:pt x="10502" y="4239"/>
                  </a:cubicBezTo>
                  <a:lnTo>
                    <a:pt x="10502" y="6013"/>
                  </a:lnTo>
                  <a:lnTo>
                    <a:pt x="9371" y="6144"/>
                  </a:lnTo>
                  <a:lnTo>
                    <a:pt x="7728" y="5251"/>
                  </a:lnTo>
                  <a:lnTo>
                    <a:pt x="7728" y="4548"/>
                  </a:lnTo>
                  <a:lnTo>
                    <a:pt x="9466" y="3608"/>
                  </a:lnTo>
                  <a:cubicBezTo>
                    <a:pt x="9549" y="3560"/>
                    <a:pt x="9609" y="3465"/>
                    <a:pt x="9609" y="3358"/>
                  </a:cubicBezTo>
                  <a:lnTo>
                    <a:pt x="9609" y="1822"/>
                  </a:lnTo>
                  <a:lnTo>
                    <a:pt x="9942" y="2001"/>
                  </a:lnTo>
                  <a:cubicBezTo>
                    <a:pt x="9990" y="2036"/>
                    <a:pt x="10025" y="2036"/>
                    <a:pt x="10085" y="2036"/>
                  </a:cubicBezTo>
                  <a:cubicBezTo>
                    <a:pt x="10192" y="2036"/>
                    <a:pt x="10299" y="1977"/>
                    <a:pt x="10347" y="1882"/>
                  </a:cubicBezTo>
                  <a:cubicBezTo>
                    <a:pt x="10383" y="1810"/>
                    <a:pt x="10383" y="1739"/>
                    <a:pt x="10371" y="1655"/>
                  </a:cubicBezTo>
                  <a:cubicBezTo>
                    <a:pt x="10359" y="1584"/>
                    <a:pt x="10299" y="1524"/>
                    <a:pt x="10240" y="1477"/>
                  </a:cubicBezTo>
                  <a:lnTo>
                    <a:pt x="7585" y="36"/>
                  </a:lnTo>
                  <a:cubicBezTo>
                    <a:pt x="7543" y="12"/>
                    <a:pt x="7495" y="0"/>
                    <a:pt x="7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2458100" y="2111400"/>
              <a:ext cx="14900" cy="14600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298" y="1"/>
                  </a:moveTo>
                  <a:cubicBezTo>
                    <a:pt x="191" y="1"/>
                    <a:pt x="83" y="60"/>
                    <a:pt x="48" y="155"/>
                  </a:cubicBezTo>
                  <a:cubicBezTo>
                    <a:pt x="0" y="227"/>
                    <a:pt x="0" y="298"/>
                    <a:pt x="12" y="382"/>
                  </a:cubicBezTo>
                  <a:cubicBezTo>
                    <a:pt x="24" y="453"/>
                    <a:pt x="72" y="513"/>
                    <a:pt x="143" y="560"/>
                  </a:cubicBezTo>
                  <a:cubicBezTo>
                    <a:pt x="191" y="584"/>
                    <a:pt x="238" y="584"/>
                    <a:pt x="298" y="584"/>
                  </a:cubicBezTo>
                  <a:cubicBezTo>
                    <a:pt x="405" y="584"/>
                    <a:pt x="500" y="524"/>
                    <a:pt x="548" y="441"/>
                  </a:cubicBezTo>
                  <a:cubicBezTo>
                    <a:pt x="595" y="358"/>
                    <a:pt x="595" y="286"/>
                    <a:pt x="584" y="215"/>
                  </a:cubicBezTo>
                  <a:cubicBezTo>
                    <a:pt x="560" y="143"/>
                    <a:pt x="500" y="84"/>
                    <a:pt x="441" y="36"/>
                  </a:cubicBezTo>
                  <a:cubicBezTo>
                    <a:pt x="405" y="1"/>
                    <a:pt x="357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2457800" y="2370950"/>
              <a:ext cx="15800" cy="14325"/>
            </a:xfrm>
            <a:custGeom>
              <a:avLst/>
              <a:gdLst/>
              <a:ahLst/>
              <a:cxnLst/>
              <a:rect l="l" t="t" r="r" b="b"/>
              <a:pathLst>
                <a:path w="632" h="573" extrusionOk="0">
                  <a:moveTo>
                    <a:pt x="334" y="1"/>
                  </a:moveTo>
                  <a:cubicBezTo>
                    <a:pt x="298" y="1"/>
                    <a:pt x="250" y="13"/>
                    <a:pt x="203" y="25"/>
                  </a:cubicBezTo>
                  <a:cubicBezTo>
                    <a:pt x="60" y="96"/>
                    <a:pt x="0" y="275"/>
                    <a:pt x="72" y="418"/>
                  </a:cubicBezTo>
                  <a:cubicBezTo>
                    <a:pt x="119" y="513"/>
                    <a:pt x="215" y="572"/>
                    <a:pt x="322" y="572"/>
                  </a:cubicBezTo>
                  <a:cubicBezTo>
                    <a:pt x="369" y="572"/>
                    <a:pt x="417" y="560"/>
                    <a:pt x="453" y="548"/>
                  </a:cubicBezTo>
                  <a:cubicBezTo>
                    <a:pt x="536" y="513"/>
                    <a:pt x="572" y="453"/>
                    <a:pt x="607" y="382"/>
                  </a:cubicBezTo>
                  <a:cubicBezTo>
                    <a:pt x="631" y="310"/>
                    <a:pt x="619" y="239"/>
                    <a:pt x="596" y="156"/>
                  </a:cubicBezTo>
                  <a:cubicBezTo>
                    <a:pt x="548" y="60"/>
                    <a:pt x="453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2274725" y="2111400"/>
              <a:ext cx="14925" cy="14600"/>
            </a:xfrm>
            <a:custGeom>
              <a:avLst/>
              <a:gdLst/>
              <a:ahLst/>
              <a:cxnLst/>
              <a:rect l="l" t="t" r="r" b="b"/>
              <a:pathLst>
                <a:path w="597" h="584" extrusionOk="0">
                  <a:moveTo>
                    <a:pt x="299" y="1"/>
                  </a:moveTo>
                  <a:cubicBezTo>
                    <a:pt x="251" y="1"/>
                    <a:pt x="191" y="24"/>
                    <a:pt x="144" y="36"/>
                  </a:cubicBezTo>
                  <a:cubicBezTo>
                    <a:pt x="72" y="84"/>
                    <a:pt x="25" y="143"/>
                    <a:pt x="13" y="215"/>
                  </a:cubicBezTo>
                  <a:cubicBezTo>
                    <a:pt x="1" y="286"/>
                    <a:pt x="1" y="358"/>
                    <a:pt x="37" y="441"/>
                  </a:cubicBezTo>
                  <a:cubicBezTo>
                    <a:pt x="84" y="536"/>
                    <a:pt x="191" y="584"/>
                    <a:pt x="299" y="584"/>
                  </a:cubicBezTo>
                  <a:cubicBezTo>
                    <a:pt x="334" y="584"/>
                    <a:pt x="394" y="572"/>
                    <a:pt x="441" y="560"/>
                  </a:cubicBezTo>
                  <a:cubicBezTo>
                    <a:pt x="513" y="513"/>
                    <a:pt x="560" y="453"/>
                    <a:pt x="572" y="382"/>
                  </a:cubicBezTo>
                  <a:cubicBezTo>
                    <a:pt x="596" y="298"/>
                    <a:pt x="596" y="227"/>
                    <a:pt x="549" y="155"/>
                  </a:cubicBezTo>
                  <a:cubicBezTo>
                    <a:pt x="501" y="60"/>
                    <a:pt x="39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2273550" y="2370950"/>
              <a:ext cx="15500" cy="14325"/>
            </a:xfrm>
            <a:custGeom>
              <a:avLst/>
              <a:gdLst/>
              <a:ahLst/>
              <a:cxnLst/>
              <a:rect l="l" t="t" r="r" b="b"/>
              <a:pathLst>
                <a:path w="620" h="573" extrusionOk="0">
                  <a:moveTo>
                    <a:pt x="298" y="1"/>
                  </a:moveTo>
                  <a:cubicBezTo>
                    <a:pt x="191" y="1"/>
                    <a:pt x="84" y="60"/>
                    <a:pt x="48" y="156"/>
                  </a:cubicBezTo>
                  <a:cubicBezTo>
                    <a:pt x="12" y="239"/>
                    <a:pt x="0" y="310"/>
                    <a:pt x="24" y="382"/>
                  </a:cubicBezTo>
                  <a:cubicBezTo>
                    <a:pt x="60" y="453"/>
                    <a:pt x="107" y="513"/>
                    <a:pt x="179" y="548"/>
                  </a:cubicBezTo>
                  <a:cubicBezTo>
                    <a:pt x="226" y="560"/>
                    <a:pt x="262" y="572"/>
                    <a:pt x="310" y="572"/>
                  </a:cubicBezTo>
                  <a:cubicBezTo>
                    <a:pt x="417" y="572"/>
                    <a:pt x="524" y="513"/>
                    <a:pt x="560" y="418"/>
                  </a:cubicBezTo>
                  <a:cubicBezTo>
                    <a:pt x="619" y="263"/>
                    <a:pt x="560" y="96"/>
                    <a:pt x="429" y="25"/>
                  </a:cubicBezTo>
                  <a:cubicBezTo>
                    <a:pt x="381" y="13"/>
                    <a:pt x="34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4"/>
          <p:cNvGrpSpPr/>
          <p:nvPr/>
        </p:nvGrpSpPr>
        <p:grpSpPr>
          <a:xfrm>
            <a:off x="8162592" y="1367459"/>
            <a:ext cx="1893819" cy="2918973"/>
            <a:chOff x="6643757" y="1102375"/>
            <a:chExt cx="1183711" cy="1824472"/>
          </a:xfrm>
        </p:grpSpPr>
        <p:sp>
          <p:nvSpPr>
            <p:cNvPr id="1019" name="Google Shape;1019;p44"/>
            <p:cNvSpPr/>
            <p:nvPr/>
          </p:nvSpPr>
          <p:spPr>
            <a:xfrm>
              <a:off x="6643757" y="1102375"/>
              <a:ext cx="985193" cy="1132907"/>
            </a:xfrm>
            <a:custGeom>
              <a:avLst/>
              <a:gdLst/>
              <a:ahLst/>
              <a:cxnLst/>
              <a:rect l="l" t="t" r="r" b="b"/>
              <a:pathLst>
                <a:path w="25171" h="28945" fill="none" extrusionOk="0">
                  <a:moveTo>
                    <a:pt x="1" y="1"/>
                  </a:moveTo>
                  <a:lnTo>
                    <a:pt x="25171" y="1"/>
                  </a:lnTo>
                  <a:lnTo>
                    <a:pt x="25171" y="28945"/>
                  </a:lnTo>
                  <a:lnTo>
                    <a:pt x="1" y="28945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6683836" y="1135958"/>
              <a:ext cx="43406" cy="43367"/>
            </a:xfrm>
            <a:custGeom>
              <a:avLst/>
              <a:gdLst/>
              <a:ahLst/>
              <a:cxnLst/>
              <a:rect l="l" t="t" r="r" b="b"/>
              <a:pathLst>
                <a:path w="1109" h="1108" fill="none" extrusionOk="0">
                  <a:moveTo>
                    <a:pt x="668" y="60"/>
                  </a:moveTo>
                  <a:cubicBezTo>
                    <a:pt x="941" y="119"/>
                    <a:pt x="1108" y="393"/>
                    <a:pt x="1049" y="667"/>
                  </a:cubicBezTo>
                  <a:cubicBezTo>
                    <a:pt x="989" y="941"/>
                    <a:pt x="715" y="1107"/>
                    <a:pt x="441" y="1048"/>
                  </a:cubicBezTo>
                  <a:cubicBezTo>
                    <a:pt x="168" y="988"/>
                    <a:pt x="1" y="715"/>
                    <a:pt x="60" y="441"/>
                  </a:cubicBezTo>
                  <a:cubicBezTo>
                    <a:pt x="120" y="167"/>
                    <a:pt x="394" y="0"/>
                    <a:pt x="668" y="60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6745834" y="1135958"/>
              <a:ext cx="43367" cy="43837"/>
            </a:xfrm>
            <a:custGeom>
              <a:avLst/>
              <a:gdLst/>
              <a:ahLst/>
              <a:cxnLst/>
              <a:rect l="l" t="t" r="r" b="b"/>
              <a:pathLst>
                <a:path w="1108" h="1120" fill="none" extrusionOk="0">
                  <a:moveTo>
                    <a:pt x="667" y="72"/>
                  </a:moveTo>
                  <a:cubicBezTo>
                    <a:pt x="941" y="131"/>
                    <a:pt x="1108" y="405"/>
                    <a:pt x="1048" y="679"/>
                  </a:cubicBezTo>
                  <a:cubicBezTo>
                    <a:pt x="977" y="941"/>
                    <a:pt x="715" y="1119"/>
                    <a:pt x="441" y="1048"/>
                  </a:cubicBezTo>
                  <a:cubicBezTo>
                    <a:pt x="167" y="988"/>
                    <a:pt x="0" y="715"/>
                    <a:pt x="60" y="441"/>
                  </a:cubicBezTo>
                  <a:cubicBezTo>
                    <a:pt x="119" y="167"/>
                    <a:pt x="393" y="0"/>
                    <a:pt x="667" y="72"/>
                  </a:cubicBezTo>
                  <a:close/>
                </a:path>
              </a:pathLst>
            </a:custGeom>
            <a:noFill/>
            <a:ln w="35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6807792" y="1136427"/>
              <a:ext cx="43406" cy="43367"/>
            </a:xfrm>
            <a:custGeom>
              <a:avLst/>
              <a:gdLst/>
              <a:ahLst/>
              <a:cxnLst/>
              <a:rect l="l" t="t" r="r" b="b"/>
              <a:pathLst>
                <a:path w="1109" h="1108" fill="none" extrusionOk="0">
                  <a:moveTo>
                    <a:pt x="668" y="60"/>
                  </a:moveTo>
                  <a:cubicBezTo>
                    <a:pt x="942" y="131"/>
                    <a:pt x="1108" y="405"/>
                    <a:pt x="1049" y="667"/>
                  </a:cubicBezTo>
                  <a:cubicBezTo>
                    <a:pt x="989" y="941"/>
                    <a:pt x="715" y="1107"/>
                    <a:pt x="441" y="1048"/>
                  </a:cubicBezTo>
                  <a:cubicBezTo>
                    <a:pt x="168" y="988"/>
                    <a:pt x="1" y="714"/>
                    <a:pt x="60" y="441"/>
                  </a:cubicBezTo>
                  <a:cubicBezTo>
                    <a:pt x="132" y="167"/>
                    <a:pt x="394" y="0"/>
                    <a:pt x="668" y="60"/>
                  </a:cubicBezTo>
                  <a:close/>
                </a:path>
              </a:pathLst>
            </a:custGeom>
            <a:noFill/>
            <a:ln w="35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7812516" y="2156494"/>
              <a:ext cx="2388" cy="4227"/>
            </a:xfrm>
            <a:custGeom>
              <a:avLst/>
              <a:gdLst/>
              <a:ahLst/>
              <a:cxnLst/>
              <a:rect l="l" t="t" r="r" b="b"/>
              <a:pathLst>
                <a:path w="61" h="108" extrusionOk="0">
                  <a:moveTo>
                    <a:pt x="1" y="1"/>
                  </a:moveTo>
                  <a:lnTo>
                    <a:pt x="1" y="108"/>
                  </a:lnTo>
                  <a:lnTo>
                    <a:pt x="60" y="108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C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7812986" y="1417883"/>
              <a:ext cx="2388" cy="731213"/>
            </a:xfrm>
            <a:custGeom>
              <a:avLst/>
              <a:gdLst/>
              <a:ahLst/>
              <a:cxnLst/>
              <a:rect l="l" t="t" r="r" b="b"/>
              <a:pathLst>
                <a:path w="61" h="18682" extrusionOk="0">
                  <a:moveTo>
                    <a:pt x="1" y="0"/>
                  </a:moveTo>
                  <a:lnTo>
                    <a:pt x="1" y="203"/>
                  </a:lnTo>
                  <a:lnTo>
                    <a:pt x="60" y="203"/>
                  </a:lnTo>
                  <a:lnTo>
                    <a:pt x="60" y="0"/>
                  </a:lnTo>
                  <a:close/>
                  <a:moveTo>
                    <a:pt x="1" y="393"/>
                  </a:moveTo>
                  <a:lnTo>
                    <a:pt x="1" y="584"/>
                  </a:lnTo>
                  <a:lnTo>
                    <a:pt x="60" y="584"/>
                  </a:lnTo>
                  <a:lnTo>
                    <a:pt x="60" y="393"/>
                  </a:lnTo>
                  <a:close/>
                  <a:moveTo>
                    <a:pt x="1" y="798"/>
                  </a:moveTo>
                  <a:lnTo>
                    <a:pt x="1" y="989"/>
                  </a:lnTo>
                  <a:lnTo>
                    <a:pt x="60" y="989"/>
                  </a:lnTo>
                  <a:lnTo>
                    <a:pt x="60" y="798"/>
                  </a:lnTo>
                  <a:close/>
                  <a:moveTo>
                    <a:pt x="1" y="1179"/>
                  </a:moveTo>
                  <a:lnTo>
                    <a:pt x="1" y="1370"/>
                  </a:lnTo>
                  <a:lnTo>
                    <a:pt x="60" y="1370"/>
                  </a:lnTo>
                  <a:lnTo>
                    <a:pt x="60" y="1179"/>
                  </a:lnTo>
                  <a:close/>
                  <a:moveTo>
                    <a:pt x="1" y="1584"/>
                  </a:moveTo>
                  <a:lnTo>
                    <a:pt x="1" y="1774"/>
                  </a:lnTo>
                  <a:lnTo>
                    <a:pt x="60" y="1774"/>
                  </a:lnTo>
                  <a:lnTo>
                    <a:pt x="60" y="1584"/>
                  </a:lnTo>
                  <a:close/>
                  <a:moveTo>
                    <a:pt x="1" y="1965"/>
                  </a:moveTo>
                  <a:lnTo>
                    <a:pt x="1" y="2167"/>
                  </a:lnTo>
                  <a:lnTo>
                    <a:pt x="60" y="2167"/>
                  </a:lnTo>
                  <a:lnTo>
                    <a:pt x="60" y="1965"/>
                  </a:lnTo>
                  <a:close/>
                  <a:moveTo>
                    <a:pt x="1" y="2358"/>
                  </a:moveTo>
                  <a:lnTo>
                    <a:pt x="1" y="2548"/>
                  </a:lnTo>
                  <a:lnTo>
                    <a:pt x="60" y="2548"/>
                  </a:lnTo>
                  <a:lnTo>
                    <a:pt x="60" y="2358"/>
                  </a:lnTo>
                  <a:close/>
                  <a:moveTo>
                    <a:pt x="1" y="2763"/>
                  </a:moveTo>
                  <a:lnTo>
                    <a:pt x="1" y="2953"/>
                  </a:lnTo>
                  <a:lnTo>
                    <a:pt x="60" y="2953"/>
                  </a:lnTo>
                  <a:lnTo>
                    <a:pt x="60" y="2763"/>
                  </a:lnTo>
                  <a:close/>
                  <a:moveTo>
                    <a:pt x="1" y="3144"/>
                  </a:moveTo>
                  <a:lnTo>
                    <a:pt x="1" y="3334"/>
                  </a:lnTo>
                  <a:lnTo>
                    <a:pt x="60" y="3334"/>
                  </a:lnTo>
                  <a:lnTo>
                    <a:pt x="60" y="3144"/>
                  </a:lnTo>
                  <a:close/>
                  <a:moveTo>
                    <a:pt x="1" y="3548"/>
                  </a:moveTo>
                  <a:lnTo>
                    <a:pt x="1" y="3739"/>
                  </a:lnTo>
                  <a:lnTo>
                    <a:pt x="60" y="3739"/>
                  </a:lnTo>
                  <a:lnTo>
                    <a:pt x="60" y="3548"/>
                  </a:lnTo>
                  <a:close/>
                  <a:moveTo>
                    <a:pt x="1" y="3929"/>
                  </a:moveTo>
                  <a:lnTo>
                    <a:pt x="1" y="4132"/>
                  </a:lnTo>
                  <a:lnTo>
                    <a:pt x="60" y="4132"/>
                  </a:lnTo>
                  <a:lnTo>
                    <a:pt x="60" y="3929"/>
                  </a:lnTo>
                  <a:close/>
                  <a:moveTo>
                    <a:pt x="1" y="4334"/>
                  </a:moveTo>
                  <a:lnTo>
                    <a:pt x="1" y="4525"/>
                  </a:lnTo>
                  <a:lnTo>
                    <a:pt x="60" y="4525"/>
                  </a:lnTo>
                  <a:lnTo>
                    <a:pt x="60" y="4334"/>
                  </a:lnTo>
                  <a:close/>
                  <a:moveTo>
                    <a:pt x="1" y="4727"/>
                  </a:moveTo>
                  <a:lnTo>
                    <a:pt x="1" y="4918"/>
                  </a:lnTo>
                  <a:lnTo>
                    <a:pt x="60" y="4918"/>
                  </a:lnTo>
                  <a:lnTo>
                    <a:pt x="60" y="4727"/>
                  </a:lnTo>
                  <a:close/>
                  <a:moveTo>
                    <a:pt x="1" y="5108"/>
                  </a:moveTo>
                  <a:lnTo>
                    <a:pt x="1" y="5299"/>
                  </a:lnTo>
                  <a:lnTo>
                    <a:pt x="60" y="5299"/>
                  </a:lnTo>
                  <a:lnTo>
                    <a:pt x="60" y="5108"/>
                  </a:lnTo>
                  <a:close/>
                  <a:moveTo>
                    <a:pt x="1" y="5513"/>
                  </a:moveTo>
                  <a:lnTo>
                    <a:pt x="1" y="5704"/>
                  </a:lnTo>
                  <a:lnTo>
                    <a:pt x="60" y="5704"/>
                  </a:lnTo>
                  <a:lnTo>
                    <a:pt x="60" y="5513"/>
                  </a:lnTo>
                  <a:close/>
                  <a:moveTo>
                    <a:pt x="1" y="5894"/>
                  </a:moveTo>
                  <a:lnTo>
                    <a:pt x="1" y="6096"/>
                  </a:lnTo>
                  <a:lnTo>
                    <a:pt x="60" y="6096"/>
                  </a:lnTo>
                  <a:lnTo>
                    <a:pt x="60" y="5894"/>
                  </a:lnTo>
                  <a:close/>
                  <a:moveTo>
                    <a:pt x="1" y="6299"/>
                  </a:moveTo>
                  <a:lnTo>
                    <a:pt x="1" y="6489"/>
                  </a:lnTo>
                  <a:lnTo>
                    <a:pt x="60" y="6489"/>
                  </a:lnTo>
                  <a:lnTo>
                    <a:pt x="60" y="6299"/>
                  </a:lnTo>
                  <a:close/>
                  <a:moveTo>
                    <a:pt x="1" y="6692"/>
                  </a:moveTo>
                  <a:lnTo>
                    <a:pt x="1" y="6882"/>
                  </a:lnTo>
                  <a:lnTo>
                    <a:pt x="60" y="6882"/>
                  </a:lnTo>
                  <a:lnTo>
                    <a:pt x="60" y="6692"/>
                  </a:lnTo>
                  <a:close/>
                  <a:moveTo>
                    <a:pt x="1" y="7085"/>
                  </a:moveTo>
                  <a:lnTo>
                    <a:pt x="1" y="7287"/>
                  </a:lnTo>
                  <a:lnTo>
                    <a:pt x="60" y="7287"/>
                  </a:lnTo>
                  <a:lnTo>
                    <a:pt x="60" y="7085"/>
                  </a:lnTo>
                  <a:close/>
                  <a:moveTo>
                    <a:pt x="1" y="7478"/>
                  </a:moveTo>
                  <a:lnTo>
                    <a:pt x="1" y="7668"/>
                  </a:lnTo>
                  <a:lnTo>
                    <a:pt x="60" y="7668"/>
                  </a:lnTo>
                  <a:lnTo>
                    <a:pt x="60" y="7478"/>
                  </a:lnTo>
                  <a:close/>
                  <a:moveTo>
                    <a:pt x="1" y="7859"/>
                  </a:moveTo>
                  <a:lnTo>
                    <a:pt x="1" y="8061"/>
                  </a:lnTo>
                  <a:lnTo>
                    <a:pt x="60" y="8061"/>
                  </a:lnTo>
                  <a:lnTo>
                    <a:pt x="60" y="7859"/>
                  </a:lnTo>
                  <a:close/>
                  <a:moveTo>
                    <a:pt x="1" y="8263"/>
                  </a:moveTo>
                  <a:lnTo>
                    <a:pt x="1" y="8454"/>
                  </a:lnTo>
                  <a:lnTo>
                    <a:pt x="60" y="8454"/>
                  </a:lnTo>
                  <a:lnTo>
                    <a:pt x="60" y="8263"/>
                  </a:lnTo>
                  <a:close/>
                  <a:moveTo>
                    <a:pt x="1" y="8656"/>
                  </a:moveTo>
                  <a:lnTo>
                    <a:pt x="1" y="8847"/>
                  </a:lnTo>
                  <a:lnTo>
                    <a:pt x="60" y="8847"/>
                  </a:lnTo>
                  <a:lnTo>
                    <a:pt x="60" y="8656"/>
                  </a:lnTo>
                  <a:close/>
                  <a:moveTo>
                    <a:pt x="1" y="9049"/>
                  </a:moveTo>
                  <a:lnTo>
                    <a:pt x="1" y="9252"/>
                  </a:lnTo>
                  <a:lnTo>
                    <a:pt x="60" y="9252"/>
                  </a:lnTo>
                  <a:lnTo>
                    <a:pt x="60" y="9049"/>
                  </a:lnTo>
                  <a:close/>
                  <a:moveTo>
                    <a:pt x="1" y="9442"/>
                  </a:moveTo>
                  <a:lnTo>
                    <a:pt x="1" y="9633"/>
                  </a:lnTo>
                  <a:lnTo>
                    <a:pt x="60" y="9633"/>
                  </a:lnTo>
                  <a:lnTo>
                    <a:pt x="60" y="9442"/>
                  </a:lnTo>
                  <a:close/>
                  <a:moveTo>
                    <a:pt x="1" y="9847"/>
                  </a:moveTo>
                  <a:lnTo>
                    <a:pt x="1" y="10037"/>
                  </a:lnTo>
                  <a:lnTo>
                    <a:pt x="60" y="10037"/>
                  </a:lnTo>
                  <a:lnTo>
                    <a:pt x="60" y="9847"/>
                  </a:lnTo>
                  <a:close/>
                  <a:moveTo>
                    <a:pt x="1" y="10228"/>
                  </a:moveTo>
                  <a:lnTo>
                    <a:pt x="1" y="10418"/>
                  </a:lnTo>
                  <a:lnTo>
                    <a:pt x="60" y="10418"/>
                  </a:lnTo>
                  <a:lnTo>
                    <a:pt x="60" y="10228"/>
                  </a:lnTo>
                  <a:close/>
                  <a:moveTo>
                    <a:pt x="1" y="10621"/>
                  </a:moveTo>
                  <a:lnTo>
                    <a:pt x="1" y="10811"/>
                  </a:lnTo>
                  <a:lnTo>
                    <a:pt x="60" y="10811"/>
                  </a:lnTo>
                  <a:lnTo>
                    <a:pt x="60" y="10621"/>
                  </a:lnTo>
                  <a:close/>
                  <a:moveTo>
                    <a:pt x="1" y="11014"/>
                  </a:moveTo>
                  <a:lnTo>
                    <a:pt x="1" y="11216"/>
                  </a:lnTo>
                  <a:lnTo>
                    <a:pt x="60" y="11216"/>
                  </a:lnTo>
                  <a:lnTo>
                    <a:pt x="60" y="11014"/>
                  </a:lnTo>
                  <a:close/>
                  <a:moveTo>
                    <a:pt x="1" y="11407"/>
                  </a:moveTo>
                  <a:lnTo>
                    <a:pt x="1" y="11597"/>
                  </a:lnTo>
                  <a:lnTo>
                    <a:pt x="60" y="11597"/>
                  </a:lnTo>
                  <a:lnTo>
                    <a:pt x="60" y="11407"/>
                  </a:lnTo>
                  <a:close/>
                  <a:moveTo>
                    <a:pt x="1" y="11811"/>
                  </a:moveTo>
                  <a:lnTo>
                    <a:pt x="1" y="12002"/>
                  </a:lnTo>
                  <a:lnTo>
                    <a:pt x="60" y="12002"/>
                  </a:lnTo>
                  <a:lnTo>
                    <a:pt x="60" y="11811"/>
                  </a:lnTo>
                  <a:close/>
                  <a:moveTo>
                    <a:pt x="1" y="12192"/>
                  </a:moveTo>
                  <a:lnTo>
                    <a:pt x="1" y="12383"/>
                  </a:lnTo>
                  <a:lnTo>
                    <a:pt x="60" y="12383"/>
                  </a:lnTo>
                  <a:lnTo>
                    <a:pt x="60" y="12192"/>
                  </a:lnTo>
                  <a:close/>
                  <a:moveTo>
                    <a:pt x="1" y="12597"/>
                  </a:moveTo>
                  <a:lnTo>
                    <a:pt x="1" y="12788"/>
                  </a:lnTo>
                  <a:lnTo>
                    <a:pt x="60" y="12788"/>
                  </a:lnTo>
                  <a:lnTo>
                    <a:pt x="60" y="12597"/>
                  </a:lnTo>
                  <a:close/>
                  <a:moveTo>
                    <a:pt x="1" y="12978"/>
                  </a:moveTo>
                  <a:lnTo>
                    <a:pt x="1" y="13181"/>
                  </a:lnTo>
                  <a:lnTo>
                    <a:pt x="60" y="13181"/>
                  </a:lnTo>
                  <a:lnTo>
                    <a:pt x="60" y="12978"/>
                  </a:lnTo>
                  <a:close/>
                  <a:moveTo>
                    <a:pt x="1" y="13371"/>
                  </a:moveTo>
                  <a:lnTo>
                    <a:pt x="1" y="13562"/>
                  </a:lnTo>
                  <a:lnTo>
                    <a:pt x="60" y="13562"/>
                  </a:lnTo>
                  <a:lnTo>
                    <a:pt x="60" y="13371"/>
                  </a:lnTo>
                  <a:close/>
                  <a:moveTo>
                    <a:pt x="1" y="13776"/>
                  </a:moveTo>
                  <a:lnTo>
                    <a:pt x="1" y="13966"/>
                  </a:lnTo>
                  <a:lnTo>
                    <a:pt x="60" y="13966"/>
                  </a:lnTo>
                  <a:lnTo>
                    <a:pt x="60" y="13776"/>
                  </a:lnTo>
                  <a:close/>
                  <a:moveTo>
                    <a:pt x="1" y="14157"/>
                  </a:moveTo>
                  <a:lnTo>
                    <a:pt x="1" y="14347"/>
                  </a:lnTo>
                  <a:lnTo>
                    <a:pt x="60" y="14347"/>
                  </a:lnTo>
                  <a:lnTo>
                    <a:pt x="60" y="14157"/>
                  </a:lnTo>
                  <a:close/>
                  <a:moveTo>
                    <a:pt x="1" y="14562"/>
                  </a:moveTo>
                  <a:lnTo>
                    <a:pt x="1" y="14752"/>
                  </a:lnTo>
                  <a:lnTo>
                    <a:pt x="60" y="14752"/>
                  </a:lnTo>
                  <a:lnTo>
                    <a:pt x="60" y="14562"/>
                  </a:lnTo>
                  <a:close/>
                  <a:moveTo>
                    <a:pt x="1" y="14943"/>
                  </a:moveTo>
                  <a:lnTo>
                    <a:pt x="1" y="15145"/>
                  </a:lnTo>
                  <a:lnTo>
                    <a:pt x="60" y="15145"/>
                  </a:lnTo>
                  <a:lnTo>
                    <a:pt x="60" y="14943"/>
                  </a:lnTo>
                  <a:close/>
                  <a:moveTo>
                    <a:pt x="1" y="15348"/>
                  </a:moveTo>
                  <a:lnTo>
                    <a:pt x="1" y="15538"/>
                  </a:lnTo>
                  <a:lnTo>
                    <a:pt x="60" y="15538"/>
                  </a:lnTo>
                  <a:lnTo>
                    <a:pt x="60" y="15348"/>
                  </a:lnTo>
                  <a:close/>
                  <a:moveTo>
                    <a:pt x="1" y="15740"/>
                  </a:moveTo>
                  <a:lnTo>
                    <a:pt x="1" y="15931"/>
                  </a:lnTo>
                  <a:lnTo>
                    <a:pt x="60" y="15931"/>
                  </a:lnTo>
                  <a:lnTo>
                    <a:pt x="60" y="15740"/>
                  </a:lnTo>
                  <a:close/>
                  <a:moveTo>
                    <a:pt x="1" y="16121"/>
                  </a:moveTo>
                  <a:lnTo>
                    <a:pt x="1" y="16312"/>
                  </a:lnTo>
                  <a:lnTo>
                    <a:pt x="60" y="16312"/>
                  </a:lnTo>
                  <a:lnTo>
                    <a:pt x="60" y="16121"/>
                  </a:lnTo>
                  <a:close/>
                  <a:moveTo>
                    <a:pt x="1" y="16526"/>
                  </a:moveTo>
                  <a:lnTo>
                    <a:pt x="1" y="16717"/>
                  </a:lnTo>
                  <a:lnTo>
                    <a:pt x="60" y="16717"/>
                  </a:lnTo>
                  <a:lnTo>
                    <a:pt x="60" y="16526"/>
                  </a:lnTo>
                  <a:close/>
                  <a:moveTo>
                    <a:pt x="1" y="16907"/>
                  </a:moveTo>
                  <a:lnTo>
                    <a:pt x="1" y="17110"/>
                  </a:lnTo>
                  <a:lnTo>
                    <a:pt x="60" y="17110"/>
                  </a:lnTo>
                  <a:lnTo>
                    <a:pt x="60" y="16907"/>
                  </a:lnTo>
                  <a:close/>
                  <a:moveTo>
                    <a:pt x="1" y="17312"/>
                  </a:moveTo>
                  <a:lnTo>
                    <a:pt x="1" y="17503"/>
                  </a:lnTo>
                  <a:lnTo>
                    <a:pt x="60" y="17503"/>
                  </a:lnTo>
                  <a:lnTo>
                    <a:pt x="60" y="17312"/>
                  </a:lnTo>
                  <a:close/>
                  <a:moveTo>
                    <a:pt x="1" y="17705"/>
                  </a:moveTo>
                  <a:lnTo>
                    <a:pt x="1" y="17895"/>
                  </a:lnTo>
                  <a:lnTo>
                    <a:pt x="60" y="17895"/>
                  </a:lnTo>
                  <a:lnTo>
                    <a:pt x="60" y="17705"/>
                  </a:lnTo>
                  <a:close/>
                  <a:moveTo>
                    <a:pt x="1" y="18098"/>
                  </a:moveTo>
                  <a:lnTo>
                    <a:pt x="1" y="18300"/>
                  </a:lnTo>
                  <a:lnTo>
                    <a:pt x="60" y="18300"/>
                  </a:lnTo>
                  <a:lnTo>
                    <a:pt x="60" y="18098"/>
                  </a:lnTo>
                  <a:close/>
                  <a:moveTo>
                    <a:pt x="1" y="18491"/>
                  </a:moveTo>
                  <a:lnTo>
                    <a:pt x="1" y="18681"/>
                  </a:lnTo>
                  <a:lnTo>
                    <a:pt x="60" y="18681"/>
                  </a:lnTo>
                  <a:lnTo>
                    <a:pt x="60" y="184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7812516" y="1406219"/>
              <a:ext cx="2388" cy="4227"/>
            </a:xfrm>
            <a:custGeom>
              <a:avLst/>
              <a:gdLst/>
              <a:ahLst/>
              <a:cxnLst/>
              <a:rect l="l" t="t" r="r" b="b"/>
              <a:pathLst>
                <a:path w="61" h="108" extrusionOk="0">
                  <a:moveTo>
                    <a:pt x="1" y="1"/>
                  </a:moveTo>
                  <a:lnTo>
                    <a:pt x="1" y="108"/>
                  </a:lnTo>
                  <a:lnTo>
                    <a:pt x="60" y="108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C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6892609" y="2160682"/>
              <a:ext cx="922765" cy="754541"/>
            </a:xfrm>
            <a:custGeom>
              <a:avLst/>
              <a:gdLst/>
              <a:ahLst/>
              <a:cxnLst/>
              <a:rect l="l" t="t" r="r" b="b"/>
              <a:pathLst>
                <a:path w="23576" h="19278" fill="none" extrusionOk="0">
                  <a:moveTo>
                    <a:pt x="1" y="19277"/>
                  </a:moveTo>
                  <a:lnTo>
                    <a:pt x="23516" y="19218"/>
                  </a:lnTo>
                  <a:lnTo>
                    <a:pt x="23575" y="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6891239" y="1407628"/>
              <a:ext cx="922726" cy="1506185"/>
            </a:xfrm>
            <a:custGeom>
              <a:avLst/>
              <a:gdLst/>
              <a:ahLst/>
              <a:cxnLst/>
              <a:rect l="l" t="t" r="r" b="b"/>
              <a:pathLst>
                <a:path w="23575" h="38482" fill="none" extrusionOk="0">
                  <a:moveTo>
                    <a:pt x="23575" y="0"/>
                  </a:moveTo>
                  <a:lnTo>
                    <a:pt x="60" y="0"/>
                  </a:lnTo>
                  <a:lnTo>
                    <a:pt x="60" y="29766"/>
                  </a:lnTo>
                  <a:lnTo>
                    <a:pt x="0" y="38481"/>
                  </a:lnTo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6880515" y="1394595"/>
              <a:ext cx="23327" cy="23327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0" y="0"/>
                  </a:moveTo>
                  <a:lnTo>
                    <a:pt x="0" y="595"/>
                  </a:lnTo>
                  <a:lnTo>
                    <a:pt x="596" y="59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6879575" y="1393655"/>
              <a:ext cx="25676" cy="25676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584" y="72"/>
                  </a:moveTo>
                  <a:lnTo>
                    <a:pt x="584" y="596"/>
                  </a:lnTo>
                  <a:lnTo>
                    <a:pt x="60" y="596"/>
                  </a:lnTo>
                  <a:lnTo>
                    <a:pt x="60" y="72"/>
                  </a:lnTo>
                  <a:close/>
                  <a:moveTo>
                    <a:pt x="0" y="0"/>
                  </a:moveTo>
                  <a:lnTo>
                    <a:pt x="0" y="655"/>
                  </a:lnTo>
                  <a:lnTo>
                    <a:pt x="655" y="655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6880515" y="2902111"/>
              <a:ext cx="23327" cy="23367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0" y="1"/>
                  </a:moveTo>
                  <a:lnTo>
                    <a:pt x="0" y="596"/>
                  </a:lnTo>
                  <a:lnTo>
                    <a:pt x="596" y="5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6879575" y="2901172"/>
              <a:ext cx="25676" cy="25676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584" y="60"/>
                  </a:moveTo>
                  <a:lnTo>
                    <a:pt x="584" y="584"/>
                  </a:lnTo>
                  <a:lnTo>
                    <a:pt x="60" y="584"/>
                  </a:lnTo>
                  <a:lnTo>
                    <a:pt x="60" y="60"/>
                  </a:lnTo>
                  <a:close/>
                  <a:moveTo>
                    <a:pt x="0" y="1"/>
                  </a:moveTo>
                  <a:lnTo>
                    <a:pt x="0" y="656"/>
                  </a:lnTo>
                  <a:lnTo>
                    <a:pt x="655" y="656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6884233" y="2151836"/>
              <a:ext cx="15891" cy="15891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" y="1"/>
                  </a:moveTo>
                  <a:lnTo>
                    <a:pt x="1" y="406"/>
                  </a:lnTo>
                  <a:lnTo>
                    <a:pt x="405" y="40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6882824" y="2150897"/>
              <a:ext cx="19139" cy="18709"/>
            </a:xfrm>
            <a:custGeom>
              <a:avLst/>
              <a:gdLst/>
              <a:ahLst/>
              <a:cxnLst/>
              <a:rect l="l" t="t" r="r" b="b"/>
              <a:pathLst>
                <a:path w="489" h="478" extrusionOk="0">
                  <a:moveTo>
                    <a:pt x="406" y="60"/>
                  </a:moveTo>
                  <a:lnTo>
                    <a:pt x="406" y="406"/>
                  </a:lnTo>
                  <a:lnTo>
                    <a:pt x="72" y="406"/>
                  </a:lnTo>
                  <a:lnTo>
                    <a:pt x="72" y="60"/>
                  </a:lnTo>
                  <a:close/>
                  <a:moveTo>
                    <a:pt x="1" y="1"/>
                  </a:moveTo>
                  <a:lnTo>
                    <a:pt x="1" y="477"/>
                  </a:lnTo>
                  <a:lnTo>
                    <a:pt x="489" y="47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7806019" y="2151836"/>
              <a:ext cx="15382" cy="15891"/>
            </a:xfrm>
            <a:custGeom>
              <a:avLst/>
              <a:gdLst/>
              <a:ahLst/>
              <a:cxnLst/>
              <a:rect l="l" t="t" r="r" b="b"/>
              <a:pathLst>
                <a:path w="393" h="406" extrusionOk="0">
                  <a:moveTo>
                    <a:pt x="0" y="1"/>
                  </a:moveTo>
                  <a:lnTo>
                    <a:pt x="0" y="406"/>
                  </a:lnTo>
                  <a:lnTo>
                    <a:pt x="393" y="406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7804610" y="2150897"/>
              <a:ext cx="18670" cy="18709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05" y="60"/>
                  </a:moveTo>
                  <a:lnTo>
                    <a:pt x="405" y="406"/>
                  </a:lnTo>
                  <a:lnTo>
                    <a:pt x="60" y="406"/>
                  </a:lnTo>
                  <a:lnTo>
                    <a:pt x="60" y="60"/>
                  </a:lnTo>
                  <a:close/>
                  <a:moveTo>
                    <a:pt x="0" y="1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7345106" y="2905829"/>
              <a:ext cx="15891" cy="15421"/>
            </a:xfrm>
            <a:custGeom>
              <a:avLst/>
              <a:gdLst/>
              <a:ahLst/>
              <a:cxnLst/>
              <a:rect l="l" t="t" r="r" b="b"/>
              <a:pathLst>
                <a:path w="406" h="394" extrusionOk="0">
                  <a:moveTo>
                    <a:pt x="1" y="1"/>
                  </a:moveTo>
                  <a:lnTo>
                    <a:pt x="1" y="394"/>
                  </a:lnTo>
                  <a:lnTo>
                    <a:pt x="406" y="39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7343736" y="2904459"/>
              <a:ext cx="18670" cy="18670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405" y="60"/>
                  </a:moveTo>
                  <a:lnTo>
                    <a:pt x="405" y="405"/>
                  </a:lnTo>
                  <a:lnTo>
                    <a:pt x="60" y="405"/>
                  </a:lnTo>
                  <a:lnTo>
                    <a:pt x="60" y="60"/>
                  </a:lnTo>
                  <a:close/>
                  <a:moveTo>
                    <a:pt x="0" y="0"/>
                  </a:moveTo>
                  <a:lnTo>
                    <a:pt x="0" y="477"/>
                  </a:lnTo>
                  <a:lnTo>
                    <a:pt x="476" y="477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7802731" y="1394595"/>
              <a:ext cx="23367" cy="2332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1" y="0"/>
                  </a:moveTo>
                  <a:lnTo>
                    <a:pt x="1" y="595"/>
                  </a:lnTo>
                  <a:lnTo>
                    <a:pt x="596" y="59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7801792" y="1393655"/>
              <a:ext cx="25676" cy="25676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584" y="72"/>
                  </a:moveTo>
                  <a:lnTo>
                    <a:pt x="584" y="596"/>
                  </a:lnTo>
                  <a:lnTo>
                    <a:pt x="60" y="596"/>
                  </a:lnTo>
                  <a:lnTo>
                    <a:pt x="60" y="72"/>
                  </a:lnTo>
                  <a:close/>
                  <a:moveTo>
                    <a:pt x="1" y="0"/>
                  </a:moveTo>
                  <a:lnTo>
                    <a:pt x="1" y="655"/>
                  </a:lnTo>
                  <a:lnTo>
                    <a:pt x="656" y="6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7802731" y="2902111"/>
              <a:ext cx="23367" cy="23367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1" y="1"/>
                  </a:moveTo>
                  <a:lnTo>
                    <a:pt x="1" y="596"/>
                  </a:lnTo>
                  <a:lnTo>
                    <a:pt x="596" y="5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7801792" y="2901172"/>
              <a:ext cx="25676" cy="25676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584" y="60"/>
                  </a:moveTo>
                  <a:lnTo>
                    <a:pt x="584" y="584"/>
                  </a:lnTo>
                  <a:lnTo>
                    <a:pt x="60" y="584"/>
                  </a:lnTo>
                  <a:lnTo>
                    <a:pt x="60" y="60"/>
                  </a:lnTo>
                  <a:close/>
                  <a:moveTo>
                    <a:pt x="1" y="1"/>
                  </a:moveTo>
                  <a:lnTo>
                    <a:pt x="1" y="656"/>
                  </a:lnTo>
                  <a:lnTo>
                    <a:pt x="656" y="656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7345106" y="1398313"/>
              <a:ext cx="15891" cy="15421"/>
            </a:xfrm>
            <a:custGeom>
              <a:avLst/>
              <a:gdLst/>
              <a:ahLst/>
              <a:cxnLst/>
              <a:rect l="l" t="t" r="r" b="b"/>
              <a:pathLst>
                <a:path w="406" h="394" extrusionOk="0">
                  <a:moveTo>
                    <a:pt x="1" y="0"/>
                  </a:moveTo>
                  <a:lnTo>
                    <a:pt x="1" y="393"/>
                  </a:lnTo>
                  <a:lnTo>
                    <a:pt x="406" y="39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7343736" y="1396904"/>
              <a:ext cx="18670" cy="18670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405" y="60"/>
                  </a:moveTo>
                  <a:lnTo>
                    <a:pt x="405" y="405"/>
                  </a:lnTo>
                  <a:lnTo>
                    <a:pt x="60" y="405"/>
                  </a:lnTo>
                  <a:lnTo>
                    <a:pt x="60" y="60"/>
                  </a:lnTo>
                  <a:close/>
                  <a:moveTo>
                    <a:pt x="0" y="1"/>
                  </a:moveTo>
                  <a:lnTo>
                    <a:pt x="0" y="477"/>
                  </a:lnTo>
                  <a:lnTo>
                    <a:pt x="476" y="477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6643757" y="1102375"/>
              <a:ext cx="985193" cy="110023"/>
            </a:xfrm>
            <a:custGeom>
              <a:avLst/>
              <a:gdLst/>
              <a:ahLst/>
              <a:cxnLst/>
              <a:rect l="l" t="t" r="r" b="b"/>
              <a:pathLst>
                <a:path w="25171" h="2811" fill="none" extrusionOk="0">
                  <a:moveTo>
                    <a:pt x="25171" y="2811"/>
                  </a:moveTo>
                  <a:lnTo>
                    <a:pt x="1" y="2811"/>
                  </a:lnTo>
                  <a:lnTo>
                    <a:pt x="1" y="1"/>
                  </a:lnTo>
                  <a:lnTo>
                    <a:pt x="25111" y="1"/>
                  </a:lnTo>
                  <a:cubicBezTo>
                    <a:pt x="25135" y="1"/>
                    <a:pt x="25171" y="25"/>
                    <a:pt x="25171" y="60"/>
                  </a:cubicBezTo>
                  <a:lnTo>
                    <a:pt x="25171" y="2811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25" y="1251408"/>
            <a:ext cx="9191625" cy="3581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197" y="-65998"/>
            <a:ext cx="1889924" cy="160948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49"/>
          <p:cNvGrpSpPr/>
          <p:nvPr/>
        </p:nvGrpSpPr>
        <p:grpSpPr>
          <a:xfrm>
            <a:off x="4482124" y="1604626"/>
            <a:ext cx="1865020" cy="1865061"/>
            <a:chOff x="6998874" y="164307"/>
            <a:chExt cx="409678" cy="409678"/>
          </a:xfrm>
        </p:grpSpPr>
        <p:sp>
          <p:nvSpPr>
            <p:cNvPr id="1271" name="Google Shape;1271;p49"/>
            <p:cNvSpPr/>
            <p:nvPr/>
          </p:nvSpPr>
          <p:spPr>
            <a:xfrm>
              <a:off x="7048269" y="214171"/>
              <a:ext cx="360284" cy="359814"/>
            </a:xfrm>
            <a:custGeom>
              <a:avLst/>
              <a:gdLst/>
              <a:ahLst/>
              <a:cxnLst/>
              <a:rect l="l" t="t" r="r" b="b"/>
              <a:pathLst>
                <a:path w="9205" h="9193" fill="none" extrusionOk="0">
                  <a:moveTo>
                    <a:pt x="9204" y="4596"/>
                  </a:moveTo>
                  <a:cubicBezTo>
                    <a:pt x="9204" y="2049"/>
                    <a:pt x="7156" y="1"/>
                    <a:pt x="4608" y="1"/>
                  </a:cubicBezTo>
                  <a:cubicBezTo>
                    <a:pt x="2060" y="1"/>
                    <a:pt x="1" y="2049"/>
                    <a:pt x="1" y="4596"/>
                  </a:cubicBezTo>
                  <a:cubicBezTo>
                    <a:pt x="1" y="7144"/>
                    <a:pt x="2060" y="9192"/>
                    <a:pt x="4608" y="9192"/>
                  </a:cubicBezTo>
                  <a:cubicBezTo>
                    <a:pt x="7156" y="9192"/>
                    <a:pt x="9204" y="7144"/>
                    <a:pt x="9204" y="4596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6998874" y="164307"/>
              <a:ext cx="229791" cy="229791"/>
            </a:xfrm>
            <a:custGeom>
              <a:avLst/>
              <a:gdLst/>
              <a:ahLst/>
              <a:cxnLst/>
              <a:rect l="l" t="t" r="r" b="b"/>
              <a:pathLst>
                <a:path w="5871" h="5871" fill="none" extrusionOk="0">
                  <a:moveTo>
                    <a:pt x="5870" y="1"/>
                  </a:moveTo>
                  <a:cubicBezTo>
                    <a:pt x="2644" y="1"/>
                    <a:pt x="0" y="2620"/>
                    <a:pt x="0" y="5870"/>
                  </a:cubicBezTo>
                  <a:lnTo>
                    <a:pt x="5870" y="5870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7124239" y="289672"/>
              <a:ext cx="208812" cy="208812"/>
            </a:xfrm>
            <a:custGeom>
              <a:avLst/>
              <a:gdLst/>
              <a:ahLst/>
              <a:cxnLst/>
              <a:rect l="l" t="t" r="r" b="b"/>
              <a:pathLst>
                <a:path w="5335" h="5335" fill="none" extrusionOk="0">
                  <a:moveTo>
                    <a:pt x="5334" y="2667"/>
                  </a:moveTo>
                  <a:cubicBezTo>
                    <a:pt x="5334" y="4144"/>
                    <a:pt x="4144" y="5334"/>
                    <a:pt x="2667" y="5334"/>
                  </a:cubicBezTo>
                  <a:cubicBezTo>
                    <a:pt x="1191" y="5334"/>
                    <a:pt x="0" y="4144"/>
                    <a:pt x="0" y="2667"/>
                  </a:cubicBezTo>
                  <a:cubicBezTo>
                    <a:pt x="0" y="1191"/>
                    <a:pt x="1191" y="0"/>
                    <a:pt x="2667" y="0"/>
                  </a:cubicBezTo>
                  <a:lnTo>
                    <a:pt x="2667" y="2667"/>
                  </a:ln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7182010" y="347443"/>
              <a:ext cx="93231" cy="93271"/>
            </a:xfrm>
            <a:custGeom>
              <a:avLst/>
              <a:gdLst/>
              <a:ahLst/>
              <a:cxnLst/>
              <a:rect l="l" t="t" r="r" b="b"/>
              <a:pathLst>
                <a:path w="2382" h="2383" fill="none" extrusionOk="0">
                  <a:moveTo>
                    <a:pt x="2382" y="1191"/>
                  </a:moveTo>
                  <a:cubicBezTo>
                    <a:pt x="2382" y="537"/>
                    <a:pt x="1846" y="1"/>
                    <a:pt x="1191" y="1"/>
                  </a:cubicBezTo>
                  <a:cubicBezTo>
                    <a:pt x="536" y="1"/>
                    <a:pt x="1" y="537"/>
                    <a:pt x="1" y="1191"/>
                  </a:cubicBezTo>
                  <a:cubicBezTo>
                    <a:pt x="1" y="1846"/>
                    <a:pt x="536" y="2382"/>
                    <a:pt x="1191" y="2382"/>
                  </a:cubicBezTo>
                  <a:cubicBezTo>
                    <a:pt x="1846" y="2382"/>
                    <a:pt x="2382" y="1846"/>
                    <a:pt x="2382" y="1191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9"/>
          <p:cNvSpPr txBox="1">
            <a:spLocks noGrp="1"/>
          </p:cNvSpPr>
          <p:nvPr>
            <p:ph type="title"/>
          </p:nvPr>
        </p:nvSpPr>
        <p:spPr>
          <a:xfrm>
            <a:off x="1548473" y="865575"/>
            <a:ext cx="2780352" cy="966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3600" dirty="0"/>
              <a:t>Linear regression</a:t>
            </a:r>
          </a:p>
        </p:txBody>
      </p:sp>
      <p:sp>
        <p:nvSpPr>
          <p:cNvPr id="1277" name="Google Shape;1277;p49"/>
          <p:cNvSpPr txBox="1">
            <a:spLocks noGrp="1"/>
          </p:cNvSpPr>
          <p:nvPr>
            <p:ph type="subTitle" idx="1"/>
          </p:nvPr>
        </p:nvSpPr>
        <p:spPr>
          <a:xfrm>
            <a:off x="260304" y="1688636"/>
            <a:ext cx="4068521" cy="2589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R-squared: 0.387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slope</a:t>
            </a:r>
            <a:r>
              <a:rPr lang="en-US" dirty="0"/>
              <a:t>: 167.3596</a:t>
            </a:r>
          </a:p>
          <a:p>
            <a:pPr marL="0" lvl="0" indent="0"/>
            <a:r>
              <a:rPr lang="en-US" dirty="0" smtClean="0"/>
              <a:t>-rate of change. </a:t>
            </a:r>
            <a:endParaRPr lang="en-US" dirty="0"/>
          </a:p>
          <a:p>
            <a:pPr marL="0" lvl="0" indent="0"/>
            <a:r>
              <a:rPr lang="en-US" dirty="0" smtClean="0"/>
              <a:t>-for </a:t>
            </a:r>
            <a:r>
              <a:rPr lang="en-US" dirty="0"/>
              <a:t>every additional 1 square foot of living area, the price of the property increases by approximately $167.36.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intercept: 1.464e+05 or </a:t>
            </a:r>
            <a:r>
              <a:rPr lang="en-US" dirty="0" smtClean="0"/>
              <a:t>146 400</a:t>
            </a:r>
            <a:endParaRPr lang="en-US" dirty="0"/>
          </a:p>
          <a:p>
            <a:pPr marL="0" lvl="0" indent="0"/>
            <a:r>
              <a:rPr lang="en-US" dirty="0" smtClean="0"/>
              <a:t>-the </a:t>
            </a:r>
            <a:r>
              <a:rPr lang="en-US" dirty="0"/>
              <a:t>estimated price of the property when the living area size is zero square feet. </a:t>
            </a:r>
          </a:p>
          <a:p>
            <a:pPr marL="0" lvl="0" indent="0"/>
            <a:r>
              <a:rPr lang="en-US" dirty="0"/>
              <a:t>-</a:t>
            </a:r>
            <a:r>
              <a:rPr lang="en-US" dirty="0" smtClean="0"/>
              <a:t>baseline value.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124" y="749071"/>
            <a:ext cx="4483636" cy="3803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698" y="472364"/>
            <a:ext cx="1871634" cy="160948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stems Engineering Bachelor's Degree by Slidesgo">
  <a:themeElements>
    <a:clrScheme name="Simple Light">
      <a:dk1>
        <a:srgbClr val="252EB7"/>
      </a:dk1>
      <a:lt1>
        <a:srgbClr val="D4E6EC"/>
      </a:lt1>
      <a:dk2>
        <a:srgbClr val="FC275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553</Words>
  <Application>Microsoft Office PowerPoint</Application>
  <PresentationFormat>On-screen Show (16:9)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Mulish</vt:lpstr>
      <vt:lpstr>Lexend Deca Light</vt:lpstr>
      <vt:lpstr>Bebas Neue</vt:lpstr>
      <vt:lpstr>Arial</vt:lpstr>
      <vt:lpstr>Nunito Light</vt:lpstr>
      <vt:lpstr>DM Sans</vt:lpstr>
      <vt:lpstr>Lexend Deca</vt:lpstr>
      <vt:lpstr>Courier New</vt:lpstr>
      <vt:lpstr>Anaheim</vt:lpstr>
      <vt:lpstr>Systems Engineering Bachelor's Degree by Slidesgo</vt:lpstr>
      <vt:lpstr>Term project Fundamentals of Data Science</vt:lpstr>
      <vt:lpstr>TABLE OF CONTENTS</vt:lpstr>
      <vt:lpstr>About my dataset</vt:lpstr>
      <vt:lpstr>Variables</vt:lpstr>
      <vt:lpstr>Exploring the dataset</vt:lpstr>
      <vt:lpstr>VISUALIZATION</vt:lpstr>
      <vt:lpstr>Outliers</vt:lpstr>
      <vt:lpstr>Basic statistics measures</vt:lpstr>
      <vt:lpstr>Linear regression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ENGINEERING BACHELOR’S DEGREE</dc:title>
  <dc:creator>Asja Basovic</dc:creator>
  <cp:lastModifiedBy>Asja</cp:lastModifiedBy>
  <cp:revision>12</cp:revision>
  <dcterms:modified xsi:type="dcterms:W3CDTF">2024-05-26T11:11:55Z</dcterms:modified>
</cp:coreProperties>
</file>