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34" d="100"/>
          <a:sy n="134" d="100"/>
        </p:scale>
        <p:origin x="-11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C00B-EA8C-9B49-A69F-24AEF0B1EAB6}" type="datetimeFigureOut">
              <a:rPr lang="de-DE" smtClean="0"/>
              <a:t>18.02.13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59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C00B-EA8C-9B49-A69F-24AEF0B1EAB6}" type="datetimeFigureOut">
              <a:rPr lang="de-DE" smtClean="0"/>
              <a:t>18.02.13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84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C00B-EA8C-9B49-A69F-24AEF0B1EAB6}" type="datetimeFigureOut">
              <a:rPr lang="de-DE" smtClean="0"/>
              <a:t>18.02.13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92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C00B-EA8C-9B49-A69F-24AEF0B1EAB6}" type="datetimeFigureOut">
              <a:rPr lang="de-DE" smtClean="0"/>
              <a:t>18.02.13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C00B-EA8C-9B49-A69F-24AEF0B1EAB6}" type="datetimeFigureOut">
              <a:rPr lang="de-DE" smtClean="0"/>
              <a:t>18.02.13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84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C00B-EA8C-9B49-A69F-24AEF0B1EAB6}" type="datetimeFigureOut">
              <a:rPr lang="de-DE" smtClean="0"/>
              <a:t>18.02.13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74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C00B-EA8C-9B49-A69F-24AEF0B1EAB6}" type="datetimeFigureOut">
              <a:rPr lang="de-DE" smtClean="0"/>
              <a:t>18.02.13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79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C00B-EA8C-9B49-A69F-24AEF0B1EAB6}" type="datetimeFigureOut">
              <a:rPr lang="de-DE" smtClean="0"/>
              <a:t>18.02.13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11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C00B-EA8C-9B49-A69F-24AEF0B1EAB6}" type="datetimeFigureOut">
              <a:rPr lang="de-DE" smtClean="0"/>
              <a:t>18.02.13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13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C00B-EA8C-9B49-A69F-24AEF0B1EAB6}" type="datetimeFigureOut">
              <a:rPr lang="de-DE" smtClean="0"/>
              <a:t>18.02.13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06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C00B-EA8C-9B49-A69F-24AEF0B1EAB6}" type="datetimeFigureOut">
              <a:rPr lang="de-DE" smtClean="0"/>
              <a:t>18.02.13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8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8C00B-EA8C-9B49-A69F-24AEF0B1EAB6}" type="datetimeFigureOut">
              <a:rPr lang="de-DE" smtClean="0"/>
              <a:t>18.02.13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96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9333" y="133733"/>
            <a:ext cx="39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</a:t>
            </a:r>
            <a:r>
              <a:rPr lang="de-DE" baseline="-25000" dirty="0" smtClean="0"/>
              <a:t>1</a:t>
            </a:r>
            <a:endParaRPr lang="de-DE" baseline="-25000" dirty="0"/>
          </a:p>
        </p:txBody>
      </p:sp>
      <p:sp>
        <p:nvSpPr>
          <p:cNvPr id="5" name="Textfeld 4"/>
          <p:cNvSpPr txBox="1"/>
          <p:nvPr/>
        </p:nvSpPr>
        <p:spPr>
          <a:xfrm>
            <a:off x="1149103" y="133733"/>
            <a:ext cx="39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grpSp>
        <p:nvGrpSpPr>
          <p:cNvPr id="15" name="Gruppierung 14"/>
          <p:cNvGrpSpPr/>
          <p:nvPr/>
        </p:nvGrpSpPr>
        <p:grpSpPr>
          <a:xfrm>
            <a:off x="394704" y="573417"/>
            <a:ext cx="122891" cy="817223"/>
            <a:chOff x="1459945" y="1426535"/>
            <a:chExt cx="122891" cy="817223"/>
          </a:xfrm>
        </p:grpSpPr>
        <p:sp>
          <p:nvSpPr>
            <p:cNvPr id="6" name="Oval 5"/>
            <p:cNvSpPr/>
            <p:nvPr/>
          </p:nvSpPr>
          <p:spPr>
            <a:xfrm>
              <a:off x="1459945" y="1426535"/>
              <a:ext cx="122891" cy="12289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Oval 6"/>
            <p:cNvSpPr/>
            <p:nvPr/>
          </p:nvSpPr>
          <p:spPr>
            <a:xfrm>
              <a:off x="1459945" y="1773701"/>
              <a:ext cx="122891" cy="12289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Oval 7"/>
            <p:cNvSpPr/>
            <p:nvPr/>
          </p:nvSpPr>
          <p:spPr>
            <a:xfrm>
              <a:off x="1459945" y="2120867"/>
              <a:ext cx="122891" cy="12289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1288864" y="573417"/>
            <a:ext cx="122891" cy="817223"/>
            <a:chOff x="2354105" y="1537970"/>
            <a:chExt cx="122891" cy="817223"/>
          </a:xfrm>
        </p:grpSpPr>
        <p:sp>
          <p:nvSpPr>
            <p:cNvPr id="9" name="Oval 8"/>
            <p:cNvSpPr/>
            <p:nvPr/>
          </p:nvSpPr>
          <p:spPr>
            <a:xfrm>
              <a:off x="2354105" y="1537970"/>
              <a:ext cx="122891" cy="12289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Oval 9"/>
            <p:cNvSpPr/>
            <p:nvPr/>
          </p:nvSpPr>
          <p:spPr>
            <a:xfrm>
              <a:off x="2354105" y="2058719"/>
              <a:ext cx="122891" cy="12289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Oval 10"/>
            <p:cNvSpPr/>
            <p:nvPr/>
          </p:nvSpPr>
          <p:spPr>
            <a:xfrm>
              <a:off x="2354105" y="2232302"/>
              <a:ext cx="122891" cy="12289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Oval 11"/>
            <p:cNvSpPr/>
            <p:nvPr/>
          </p:nvSpPr>
          <p:spPr>
            <a:xfrm>
              <a:off x="2354105" y="1711553"/>
              <a:ext cx="122891" cy="12289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Oval 12"/>
            <p:cNvSpPr/>
            <p:nvPr/>
          </p:nvSpPr>
          <p:spPr>
            <a:xfrm>
              <a:off x="2354105" y="1885136"/>
              <a:ext cx="122891" cy="12289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7" name="Gerade Verbindung 16"/>
          <p:cNvCxnSpPr>
            <a:stCxn id="6" idx="6"/>
            <a:endCxn id="12" idx="2"/>
          </p:cNvCxnSpPr>
          <p:nvPr/>
        </p:nvCxnSpPr>
        <p:spPr>
          <a:xfrm>
            <a:off x="517595" y="634863"/>
            <a:ext cx="771269" cy="17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7" idx="6"/>
            <a:endCxn id="13" idx="2"/>
          </p:cNvCxnSpPr>
          <p:nvPr/>
        </p:nvCxnSpPr>
        <p:spPr>
          <a:xfrm>
            <a:off x="517595" y="982029"/>
            <a:ext cx="771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8" idx="6"/>
            <a:endCxn id="9" idx="2"/>
          </p:cNvCxnSpPr>
          <p:nvPr/>
        </p:nvCxnSpPr>
        <p:spPr>
          <a:xfrm flipV="1">
            <a:off x="517595" y="634863"/>
            <a:ext cx="771269" cy="69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9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94704" y="573417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385226" y="1087947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1288864" y="573417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1279386" y="1087947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>
            <a:stCxn id="6" idx="6"/>
            <a:endCxn id="9" idx="2"/>
          </p:cNvCxnSpPr>
          <p:nvPr/>
        </p:nvCxnSpPr>
        <p:spPr>
          <a:xfrm>
            <a:off x="517595" y="634863"/>
            <a:ext cx="771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7"/>
            <a:endCxn id="12" idx="1"/>
          </p:cNvCxnSpPr>
          <p:nvPr/>
        </p:nvCxnSpPr>
        <p:spPr>
          <a:xfrm>
            <a:off x="490120" y="1105944"/>
            <a:ext cx="807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7" idx="5"/>
            <a:endCxn id="12" idx="3"/>
          </p:cNvCxnSpPr>
          <p:nvPr/>
        </p:nvCxnSpPr>
        <p:spPr>
          <a:xfrm>
            <a:off x="490120" y="1192841"/>
            <a:ext cx="807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758249" y="39804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</a:t>
            </a:r>
            <a:endParaRPr lang="de-DE" sz="1200" dirty="0"/>
          </a:p>
        </p:txBody>
      </p:sp>
      <p:sp>
        <p:nvSpPr>
          <p:cNvPr id="29" name="Textfeld 28"/>
          <p:cNvSpPr txBox="1"/>
          <p:nvPr/>
        </p:nvSpPr>
        <p:spPr>
          <a:xfrm>
            <a:off x="748771" y="83842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748771" y="1091292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</a:t>
            </a:r>
            <a:r>
              <a:rPr lang="de-DE" sz="1200" dirty="0" smtClean="0"/>
              <a:t>‘</a:t>
            </a:r>
            <a:endParaRPr lang="de-DE" sz="1200" dirty="0"/>
          </a:p>
        </p:txBody>
      </p:sp>
      <p:sp>
        <p:nvSpPr>
          <p:cNvPr id="31" name="Textfeld 30"/>
          <p:cNvSpPr txBox="1"/>
          <p:nvPr/>
        </p:nvSpPr>
        <p:spPr>
          <a:xfrm flipH="1">
            <a:off x="96104" y="467932"/>
            <a:ext cx="398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1.</a:t>
            </a:r>
            <a:endParaRPr lang="de-DE" sz="1200" dirty="0"/>
          </a:p>
        </p:txBody>
      </p:sp>
      <p:sp>
        <p:nvSpPr>
          <p:cNvPr id="32" name="Textfeld 31"/>
          <p:cNvSpPr txBox="1"/>
          <p:nvPr/>
        </p:nvSpPr>
        <p:spPr>
          <a:xfrm flipH="1">
            <a:off x="96104" y="957967"/>
            <a:ext cx="398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2.</a:t>
            </a:r>
            <a:endParaRPr lang="de-DE" sz="1200" dirty="0"/>
          </a:p>
        </p:txBody>
      </p:sp>
      <p:sp>
        <p:nvSpPr>
          <p:cNvPr id="33" name="Textfeld 32"/>
          <p:cNvSpPr txBox="1"/>
          <p:nvPr/>
        </p:nvSpPr>
        <p:spPr>
          <a:xfrm>
            <a:off x="331996" y="276374"/>
            <a:ext cx="278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endParaRPr lang="de-DE" sz="1200" baseline="-25000" dirty="0"/>
          </a:p>
        </p:txBody>
      </p:sp>
      <p:sp>
        <p:nvSpPr>
          <p:cNvPr id="34" name="Textfeld 33"/>
          <p:cNvSpPr txBox="1"/>
          <p:nvPr/>
        </p:nvSpPr>
        <p:spPr>
          <a:xfrm>
            <a:off x="1186649" y="269026"/>
            <a:ext cx="306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</a:t>
            </a:r>
            <a:r>
              <a:rPr lang="de-DE" sz="1200" baseline="-25000" dirty="0" smtClean="0"/>
              <a:t>2</a:t>
            </a:r>
            <a:endParaRPr lang="de-DE" sz="1200" baseline="-25000" dirty="0"/>
          </a:p>
        </p:txBody>
      </p:sp>
      <p:sp>
        <p:nvSpPr>
          <p:cNvPr id="35" name="Textfeld 34"/>
          <p:cNvSpPr txBox="1"/>
          <p:nvPr/>
        </p:nvSpPr>
        <p:spPr>
          <a:xfrm>
            <a:off x="313792" y="798377"/>
            <a:ext cx="278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endParaRPr lang="de-DE" sz="1200" baseline="-25000" dirty="0"/>
          </a:p>
        </p:txBody>
      </p:sp>
      <p:sp>
        <p:nvSpPr>
          <p:cNvPr id="36" name="Textfeld 35"/>
          <p:cNvSpPr txBox="1"/>
          <p:nvPr/>
        </p:nvSpPr>
        <p:spPr>
          <a:xfrm>
            <a:off x="1168445" y="791029"/>
            <a:ext cx="306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</a:t>
            </a:r>
            <a:r>
              <a:rPr lang="de-DE" sz="1200" baseline="-25000" dirty="0" smtClean="0"/>
              <a:t>2</a:t>
            </a:r>
            <a:endParaRPr lang="de-DE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381750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03299" y="265364"/>
            <a:ext cx="464427" cy="13742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04051" y="275609"/>
            <a:ext cx="464427" cy="1508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303299" y="1488701"/>
            <a:ext cx="464427" cy="1508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986473" y="265364"/>
            <a:ext cx="464427" cy="1508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1270066" y="265363"/>
            <a:ext cx="180086" cy="1516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1622256" y="266127"/>
            <a:ext cx="464427" cy="1508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1905849" y="266126"/>
            <a:ext cx="180086" cy="1516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2276246" y="275610"/>
            <a:ext cx="464427" cy="1508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2559839" y="275609"/>
            <a:ext cx="180086" cy="1516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72950" y="350291"/>
            <a:ext cx="31826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1374325" y="351059"/>
            <a:ext cx="243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2010103" y="361304"/>
            <a:ext cx="243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94782" y="20231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1</a:t>
            </a:r>
            <a:endParaRPr lang="de-DE" sz="1200" dirty="0"/>
          </a:p>
        </p:txBody>
      </p:sp>
      <p:sp>
        <p:nvSpPr>
          <p:cNvPr id="40" name="Textfeld 39"/>
          <p:cNvSpPr txBox="1"/>
          <p:nvPr/>
        </p:nvSpPr>
        <p:spPr>
          <a:xfrm>
            <a:off x="79301" y="1409620"/>
            <a:ext cx="265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n</a:t>
            </a:r>
            <a:endParaRPr lang="de-DE" sz="1200" dirty="0"/>
          </a:p>
        </p:txBody>
      </p:sp>
      <p:sp>
        <p:nvSpPr>
          <p:cNvPr id="41" name="Textfeld 40"/>
          <p:cNvSpPr txBox="1"/>
          <p:nvPr/>
        </p:nvSpPr>
        <p:spPr>
          <a:xfrm>
            <a:off x="414312" y="526698"/>
            <a:ext cx="223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.</a:t>
            </a:r>
          </a:p>
          <a:p>
            <a:r>
              <a:rPr lang="de-DE" sz="1200" dirty="0" smtClean="0"/>
              <a:t>.</a:t>
            </a:r>
          </a:p>
          <a:p>
            <a:r>
              <a:rPr lang="de-DE" sz="1200" dirty="0" smtClean="0"/>
              <a:t>.</a:t>
            </a:r>
          </a:p>
          <a:p>
            <a:endParaRPr lang="de-DE" sz="1200" dirty="0"/>
          </a:p>
        </p:txBody>
      </p:sp>
      <p:sp>
        <p:nvSpPr>
          <p:cNvPr id="42" name="Textfeld 41"/>
          <p:cNvSpPr txBox="1"/>
          <p:nvPr/>
        </p:nvSpPr>
        <p:spPr>
          <a:xfrm>
            <a:off x="976485" y="169201"/>
            <a:ext cx="313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e</a:t>
            </a:r>
            <a:r>
              <a:rPr lang="de-DE" sz="1200" baseline="-25000" dirty="0" smtClean="0"/>
              <a:t>1</a:t>
            </a:r>
            <a:endParaRPr lang="de-DE" sz="1200" baseline="-25000" dirty="0"/>
          </a:p>
        </p:txBody>
      </p:sp>
      <p:sp>
        <p:nvSpPr>
          <p:cNvPr id="43" name="Textfeld 42"/>
          <p:cNvSpPr txBox="1"/>
          <p:nvPr/>
        </p:nvSpPr>
        <p:spPr>
          <a:xfrm>
            <a:off x="1631219" y="169969"/>
            <a:ext cx="313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e</a:t>
            </a:r>
            <a:r>
              <a:rPr lang="de-DE" sz="1200" baseline="-25000" dirty="0" smtClean="0"/>
              <a:t>2</a:t>
            </a:r>
            <a:endParaRPr lang="de-DE" sz="1200" baseline="-25000" dirty="0"/>
          </a:p>
        </p:txBody>
      </p:sp>
      <p:sp>
        <p:nvSpPr>
          <p:cNvPr id="44" name="Textfeld 43"/>
          <p:cNvSpPr txBox="1"/>
          <p:nvPr/>
        </p:nvSpPr>
        <p:spPr>
          <a:xfrm>
            <a:off x="2295952" y="180977"/>
            <a:ext cx="313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e</a:t>
            </a:r>
            <a:r>
              <a:rPr lang="de-DE" sz="1200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1461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03299" y="265364"/>
            <a:ext cx="464427" cy="616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94782" y="173883"/>
            <a:ext cx="262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1</a:t>
            </a:r>
          </a:p>
          <a:p>
            <a:r>
              <a:rPr lang="de-DE" sz="1200" dirty="0" smtClean="0"/>
              <a:t>2</a:t>
            </a:r>
          </a:p>
          <a:p>
            <a:r>
              <a:rPr lang="de-DE" sz="1200" dirty="0"/>
              <a:t>3</a:t>
            </a:r>
          </a:p>
        </p:txBody>
      </p:sp>
      <p:sp>
        <p:nvSpPr>
          <p:cNvPr id="20" name="Rechteck 19"/>
          <p:cNvSpPr/>
          <p:nvPr/>
        </p:nvSpPr>
        <p:spPr>
          <a:xfrm>
            <a:off x="310054" y="265364"/>
            <a:ext cx="464427" cy="1508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530774" y="275610"/>
            <a:ext cx="237704" cy="60577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10806" y="417764"/>
            <a:ext cx="464427" cy="15086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02080" y="570164"/>
            <a:ext cx="464427" cy="15086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285094" y="165174"/>
            <a:ext cx="262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1</a:t>
            </a:r>
          </a:p>
          <a:p>
            <a:r>
              <a:rPr lang="de-DE" sz="1200" dirty="0"/>
              <a:t>1</a:t>
            </a:r>
            <a:endParaRPr lang="de-DE" sz="1200" dirty="0" smtClean="0"/>
          </a:p>
          <a:p>
            <a:r>
              <a:rPr lang="de-DE" sz="1200" dirty="0" smtClean="0"/>
              <a:t>1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494362" y="165942"/>
            <a:ext cx="262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2</a:t>
            </a:r>
          </a:p>
          <a:p>
            <a:r>
              <a:rPr lang="de-DE" sz="1200" dirty="0" smtClean="0"/>
              <a:t>3</a:t>
            </a:r>
          </a:p>
          <a:p>
            <a:r>
              <a:rPr lang="de-DE" sz="1200" dirty="0" smtClean="0"/>
              <a:t>2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99732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715681" y="286941"/>
            <a:ext cx="274434" cy="286476"/>
            <a:chOff x="388009" y="545202"/>
            <a:chExt cx="274434" cy="286476"/>
          </a:xfrm>
        </p:grpSpPr>
        <p:sp>
          <p:nvSpPr>
            <p:cNvPr id="13" name="Oval 12"/>
            <p:cNvSpPr/>
            <p:nvPr/>
          </p:nvSpPr>
          <p:spPr>
            <a:xfrm>
              <a:off x="394704" y="573417"/>
              <a:ext cx="258261" cy="25826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88009" y="54520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A</a:t>
              </a:r>
              <a:endParaRPr lang="de-DE" sz="1200" baseline="-25000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284495" y="706764"/>
            <a:ext cx="274434" cy="286476"/>
            <a:chOff x="388009" y="545202"/>
            <a:chExt cx="274434" cy="286476"/>
          </a:xfrm>
        </p:grpSpPr>
        <p:sp>
          <p:nvSpPr>
            <p:cNvPr id="36" name="Oval 35"/>
            <p:cNvSpPr/>
            <p:nvPr/>
          </p:nvSpPr>
          <p:spPr>
            <a:xfrm>
              <a:off x="394704" y="573417"/>
              <a:ext cx="258261" cy="25826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88009" y="54520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B</a:t>
              </a:r>
              <a:endParaRPr lang="de-DE" sz="1200" baseline="-25000" dirty="0"/>
            </a:p>
          </p:txBody>
        </p:sp>
      </p:grpSp>
      <p:grpSp>
        <p:nvGrpSpPr>
          <p:cNvPr id="38" name="Gruppierung 37"/>
          <p:cNvGrpSpPr/>
          <p:nvPr/>
        </p:nvGrpSpPr>
        <p:grpSpPr>
          <a:xfrm>
            <a:off x="1168602" y="714366"/>
            <a:ext cx="274434" cy="286476"/>
            <a:chOff x="388009" y="545202"/>
            <a:chExt cx="274434" cy="286476"/>
          </a:xfrm>
        </p:grpSpPr>
        <p:sp>
          <p:nvSpPr>
            <p:cNvPr id="39" name="Oval 38"/>
            <p:cNvSpPr/>
            <p:nvPr/>
          </p:nvSpPr>
          <p:spPr>
            <a:xfrm>
              <a:off x="394704" y="573417"/>
              <a:ext cx="258261" cy="25826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388009" y="54520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C</a:t>
              </a:r>
              <a:endParaRPr lang="de-DE" sz="1200" baseline="-25000" dirty="0"/>
            </a:p>
          </p:txBody>
        </p:sp>
      </p:grpSp>
      <p:grpSp>
        <p:nvGrpSpPr>
          <p:cNvPr id="41" name="Gruppierung 40"/>
          <p:cNvGrpSpPr/>
          <p:nvPr/>
        </p:nvGrpSpPr>
        <p:grpSpPr>
          <a:xfrm>
            <a:off x="725159" y="1059234"/>
            <a:ext cx="279343" cy="286476"/>
            <a:chOff x="388009" y="545202"/>
            <a:chExt cx="279343" cy="286476"/>
          </a:xfrm>
        </p:grpSpPr>
        <p:sp>
          <p:nvSpPr>
            <p:cNvPr id="42" name="Oval 41"/>
            <p:cNvSpPr/>
            <p:nvPr/>
          </p:nvSpPr>
          <p:spPr>
            <a:xfrm>
              <a:off x="394704" y="573417"/>
              <a:ext cx="258261" cy="25826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88009" y="545202"/>
              <a:ext cx="2793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D</a:t>
              </a:r>
              <a:endParaRPr lang="de-DE" sz="1200" baseline="-25000" dirty="0"/>
            </a:p>
          </p:txBody>
        </p:sp>
      </p:grpSp>
      <p:cxnSp>
        <p:nvCxnSpPr>
          <p:cNvPr id="6" name="Gekrümmte Verbindung 5"/>
          <p:cNvCxnSpPr>
            <a:stCxn id="10" idx="1"/>
            <a:endCxn id="37" idx="0"/>
          </p:cNvCxnSpPr>
          <p:nvPr/>
        </p:nvCxnSpPr>
        <p:spPr>
          <a:xfrm rot="10800000" flipV="1">
            <a:off x="421713" y="425440"/>
            <a:ext cx="293969" cy="281323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krümmte Verbindung 7"/>
          <p:cNvCxnSpPr>
            <a:stCxn id="37" idx="3"/>
            <a:endCxn id="10" idx="2"/>
          </p:cNvCxnSpPr>
          <p:nvPr/>
        </p:nvCxnSpPr>
        <p:spPr>
          <a:xfrm flipV="1">
            <a:off x="558929" y="563940"/>
            <a:ext cx="293969" cy="281324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39" idx="0"/>
            <a:endCxn id="10" idx="3"/>
          </p:cNvCxnSpPr>
          <p:nvPr/>
        </p:nvCxnSpPr>
        <p:spPr>
          <a:xfrm rot="16200000" flipV="1">
            <a:off x="988702" y="426854"/>
            <a:ext cx="317140" cy="314313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krümmte Verbindung 46"/>
          <p:cNvCxnSpPr>
            <a:stCxn id="39" idx="2"/>
            <a:endCxn id="37" idx="3"/>
          </p:cNvCxnSpPr>
          <p:nvPr/>
        </p:nvCxnSpPr>
        <p:spPr>
          <a:xfrm rot="10800000">
            <a:off x="558929" y="845264"/>
            <a:ext cx="616368" cy="26448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43" idx="1"/>
            <a:endCxn id="37" idx="2"/>
          </p:cNvCxnSpPr>
          <p:nvPr/>
        </p:nvCxnSpPr>
        <p:spPr>
          <a:xfrm rot="10800000">
            <a:off x="421713" y="983764"/>
            <a:ext cx="303447" cy="213971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krümmte Verbindung 52"/>
          <p:cNvCxnSpPr>
            <a:stCxn id="43" idx="0"/>
            <a:endCxn id="37" idx="3"/>
          </p:cNvCxnSpPr>
          <p:nvPr/>
        </p:nvCxnSpPr>
        <p:spPr>
          <a:xfrm rot="16200000" flipV="1">
            <a:off x="604895" y="799298"/>
            <a:ext cx="213970" cy="305902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39" idx="4"/>
            <a:endCxn id="43" idx="3"/>
          </p:cNvCxnSpPr>
          <p:nvPr/>
        </p:nvCxnSpPr>
        <p:spPr>
          <a:xfrm rot="5400000">
            <a:off x="1056019" y="949325"/>
            <a:ext cx="196892" cy="299926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 rot="19006073">
            <a:off x="128114" y="286940"/>
            <a:ext cx="587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Bridge</a:t>
            </a:r>
            <a:endParaRPr lang="de-DE" sz="1200" dirty="0"/>
          </a:p>
        </p:txBody>
      </p:sp>
      <p:sp>
        <p:nvSpPr>
          <p:cNvPr id="60" name="Textfeld 59"/>
          <p:cNvSpPr txBox="1"/>
          <p:nvPr/>
        </p:nvSpPr>
        <p:spPr>
          <a:xfrm rot="20251033">
            <a:off x="1359115" y="57586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Area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12188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423141" y="165898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/>
          <p:cNvSpPr/>
          <p:nvPr/>
        </p:nvSpPr>
        <p:spPr>
          <a:xfrm>
            <a:off x="209721" y="797382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/>
          <p:cNvSpPr/>
          <p:nvPr/>
        </p:nvSpPr>
        <p:spPr>
          <a:xfrm>
            <a:off x="653835" y="809234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/>
          <p:cNvSpPr/>
          <p:nvPr/>
        </p:nvSpPr>
        <p:spPr>
          <a:xfrm>
            <a:off x="209721" y="391648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/>
          <p:cNvSpPr/>
          <p:nvPr/>
        </p:nvSpPr>
        <p:spPr>
          <a:xfrm>
            <a:off x="653835" y="391648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43"/>
          <p:cNvCxnSpPr>
            <a:stCxn id="26" idx="5"/>
            <a:endCxn id="33" idx="1"/>
          </p:cNvCxnSpPr>
          <p:nvPr/>
        </p:nvCxnSpPr>
        <p:spPr>
          <a:xfrm>
            <a:off x="528035" y="270792"/>
            <a:ext cx="143797" cy="138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27" idx="6"/>
            <a:endCxn id="28" idx="2"/>
          </p:cNvCxnSpPr>
          <p:nvPr/>
        </p:nvCxnSpPr>
        <p:spPr>
          <a:xfrm>
            <a:off x="332612" y="858828"/>
            <a:ext cx="321223" cy="11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27" idx="0"/>
            <a:endCxn id="30" idx="4"/>
          </p:cNvCxnSpPr>
          <p:nvPr/>
        </p:nvCxnSpPr>
        <p:spPr>
          <a:xfrm flipV="1">
            <a:off x="271167" y="514539"/>
            <a:ext cx="0" cy="28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33" idx="4"/>
            <a:endCxn id="28" idx="0"/>
          </p:cNvCxnSpPr>
          <p:nvPr/>
        </p:nvCxnSpPr>
        <p:spPr>
          <a:xfrm>
            <a:off x="715281" y="514539"/>
            <a:ext cx="0" cy="294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>
            <a:stCxn id="26" idx="3"/>
            <a:endCxn id="30" idx="7"/>
          </p:cNvCxnSpPr>
          <p:nvPr/>
        </p:nvCxnSpPr>
        <p:spPr>
          <a:xfrm flipH="1">
            <a:off x="314615" y="270792"/>
            <a:ext cx="126523" cy="138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>
            <a:stCxn id="33" idx="2"/>
            <a:endCxn id="30" idx="6"/>
          </p:cNvCxnSpPr>
          <p:nvPr/>
        </p:nvCxnSpPr>
        <p:spPr>
          <a:xfrm flipH="1">
            <a:off x="332612" y="453094"/>
            <a:ext cx="321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>
            <a:stCxn id="33" idx="3"/>
            <a:endCxn id="27" idx="7"/>
          </p:cNvCxnSpPr>
          <p:nvPr/>
        </p:nvCxnSpPr>
        <p:spPr>
          <a:xfrm flipH="1">
            <a:off x="314615" y="496542"/>
            <a:ext cx="357217" cy="318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>
            <a:stCxn id="30" idx="5"/>
            <a:endCxn id="28" idx="0"/>
          </p:cNvCxnSpPr>
          <p:nvPr/>
        </p:nvCxnSpPr>
        <p:spPr>
          <a:xfrm>
            <a:off x="314615" y="496542"/>
            <a:ext cx="400666" cy="312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305355" y="148039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/>
          <p:cNvSpPr/>
          <p:nvPr/>
        </p:nvSpPr>
        <p:spPr>
          <a:xfrm>
            <a:off x="1091935" y="779523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/>
          <p:cNvSpPr/>
          <p:nvPr/>
        </p:nvSpPr>
        <p:spPr>
          <a:xfrm>
            <a:off x="1536049" y="791375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/>
          <p:cNvSpPr/>
          <p:nvPr/>
        </p:nvSpPr>
        <p:spPr>
          <a:xfrm>
            <a:off x="1091935" y="373789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Oval 68"/>
          <p:cNvSpPr/>
          <p:nvPr/>
        </p:nvSpPr>
        <p:spPr>
          <a:xfrm>
            <a:off x="1536049" y="373789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73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418241" y="817121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/>
          <p:cNvSpPr/>
          <p:nvPr/>
        </p:nvSpPr>
        <p:spPr>
          <a:xfrm>
            <a:off x="708235" y="210158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/>
          <p:cNvSpPr/>
          <p:nvPr/>
        </p:nvSpPr>
        <p:spPr>
          <a:xfrm>
            <a:off x="673363" y="940682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/>
          <p:cNvSpPr/>
          <p:nvPr/>
        </p:nvSpPr>
        <p:spPr>
          <a:xfrm>
            <a:off x="356795" y="448448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Oval 68"/>
          <p:cNvSpPr/>
          <p:nvPr/>
        </p:nvSpPr>
        <p:spPr>
          <a:xfrm>
            <a:off x="1044545" y="391586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2"/>
          <p:cNvCxnSpPr>
            <a:stCxn id="65" idx="5"/>
            <a:endCxn id="69" idx="1"/>
          </p:cNvCxnSpPr>
          <p:nvPr/>
        </p:nvCxnSpPr>
        <p:spPr>
          <a:xfrm>
            <a:off x="813129" y="315052"/>
            <a:ext cx="249413" cy="94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26" idx="6"/>
            <a:endCxn id="66" idx="2"/>
          </p:cNvCxnSpPr>
          <p:nvPr/>
        </p:nvCxnSpPr>
        <p:spPr>
          <a:xfrm>
            <a:off x="541132" y="878567"/>
            <a:ext cx="132231" cy="123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68" idx="4"/>
            <a:endCxn id="26" idx="1"/>
          </p:cNvCxnSpPr>
          <p:nvPr/>
        </p:nvCxnSpPr>
        <p:spPr>
          <a:xfrm>
            <a:off x="418241" y="571339"/>
            <a:ext cx="17997" cy="26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68" idx="7"/>
            <a:endCxn id="65" idx="2"/>
          </p:cNvCxnSpPr>
          <p:nvPr/>
        </p:nvCxnSpPr>
        <p:spPr>
          <a:xfrm flipV="1">
            <a:off x="461689" y="271604"/>
            <a:ext cx="246546" cy="19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 rot="17621266">
            <a:off x="825098" y="427194"/>
            <a:ext cx="35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46" name="Oval 45"/>
          <p:cNvSpPr/>
          <p:nvPr/>
        </p:nvSpPr>
        <p:spPr>
          <a:xfrm>
            <a:off x="988429" y="743003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 rot="18635818">
            <a:off x="655246" y="693318"/>
            <a:ext cx="35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154516" y="34252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</a:t>
            </a:r>
            <a:endParaRPr lang="de-DE" sz="1200" dirty="0"/>
          </a:p>
        </p:txBody>
      </p:sp>
      <p:sp>
        <p:nvSpPr>
          <p:cNvPr id="49" name="Textfeld 48"/>
          <p:cNvSpPr txBox="1"/>
          <p:nvPr/>
        </p:nvSpPr>
        <p:spPr>
          <a:xfrm>
            <a:off x="373262" y="96892"/>
            <a:ext cx="314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</a:t>
            </a:r>
            <a:r>
              <a:rPr lang="de-DE" sz="1200" baseline="-25000" dirty="0" err="1" smtClean="0"/>
              <a:t>k</a:t>
            </a:r>
            <a:endParaRPr lang="de-DE" sz="1200" baseline="-25000" dirty="0"/>
          </a:p>
        </p:txBody>
      </p:sp>
      <p:sp>
        <p:nvSpPr>
          <p:cNvPr id="50" name="Textfeld 49"/>
          <p:cNvSpPr txBox="1"/>
          <p:nvPr/>
        </p:nvSpPr>
        <p:spPr>
          <a:xfrm>
            <a:off x="165152" y="541510"/>
            <a:ext cx="314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e</a:t>
            </a:r>
            <a:r>
              <a:rPr lang="de-DE" sz="1200" baseline="-25000" dirty="0" smtClean="0"/>
              <a:t>1</a:t>
            </a:r>
            <a:endParaRPr lang="de-DE" sz="1200" baseline="-25000" dirty="0"/>
          </a:p>
        </p:txBody>
      </p:sp>
      <p:sp>
        <p:nvSpPr>
          <p:cNvPr id="52" name="Textfeld 51"/>
          <p:cNvSpPr txBox="1"/>
          <p:nvPr/>
        </p:nvSpPr>
        <p:spPr>
          <a:xfrm>
            <a:off x="336508" y="892927"/>
            <a:ext cx="314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e</a:t>
            </a:r>
            <a:r>
              <a:rPr lang="de-DE" sz="1200" baseline="-25000" dirty="0" smtClean="0"/>
              <a:t>2</a:t>
            </a:r>
            <a:endParaRPr lang="de-DE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286484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Macintosh PowerPoint</Application>
  <PresentationFormat>Bildschirmpräsentation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Norman Weisenburger</dc:creator>
  <cp:lastModifiedBy>Norman Weisenburger</cp:lastModifiedBy>
  <cp:revision>10</cp:revision>
  <dcterms:created xsi:type="dcterms:W3CDTF">2013-02-18T16:25:55Z</dcterms:created>
  <dcterms:modified xsi:type="dcterms:W3CDTF">2013-02-19T00:02:07Z</dcterms:modified>
</cp:coreProperties>
</file>