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34" d="100"/>
          <a:sy n="134" d="100"/>
        </p:scale>
        <p:origin x="-14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59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84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2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84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7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79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1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3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6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8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C00B-EA8C-9B49-A69F-24AEF0B1EAB6}" type="datetimeFigureOut">
              <a:rPr lang="de-DE" smtClean="0"/>
              <a:t>18.02.13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69593-3613-004C-A3D5-598E91411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96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9333" y="133733"/>
            <a:ext cx="39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5" name="Textfeld 4"/>
          <p:cNvSpPr txBox="1"/>
          <p:nvPr/>
        </p:nvSpPr>
        <p:spPr>
          <a:xfrm>
            <a:off x="1149103" y="133733"/>
            <a:ext cx="39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394704" y="573417"/>
            <a:ext cx="122891" cy="817223"/>
            <a:chOff x="1459945" y="1426535"/>
            <a:chExt cx="122891" cy="817223"/>
          </a:xfrm>
        </p:grpSpPr>
        <p:sp>
          <p:nvSpPr>
            <p:cNvPr id="6" name="Oval 5"/>
            <p:cNvSpPr/>
            <p:nvPr/>
          </p:nvSpPr>
          <p:spPr>
            <a:xfrm>
              <a:off x="1459945" y="1426535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/>
            <p:cNvSpPr/>
            <p:nvPr/>
          </p:nvSpPr>
          <p:spPr>
            <a:xfrm>
              <a:off x="1459945" y="1773701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/>
            <p:cNvSpPr/>
            <p:nvPr/>
          </p:nvSpPr>
          <p:spPr>
            <a:xfrm>
              <a:off x="1459945" y="2120867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1288864" y="573417"/>
            <a:ext cx="122891" cy="817223"/>
            <a:chOff x="2354105" y="1537970"/>
            <a:chExt cx="122891" cy="817223"/>
          </a:xfrm>
        </p:grpSpPr>
        <p:sp>
          <p:nvSpPr>
            <p:cNvPr id="9" name="Oval 8"/>
            <p:cNvSpPr/>
            <p:nvPr/>
          </p:nvSpPr>
          <p:spPr>
            <a:xfrm>
              <a:off x="2354105" y="1537970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/>
            <p:cNvSpPr/>
            <p:nvPr/>
          </p:nvSpPr>
          <p:spPr>
            <a:xfrm>
              <a:off x="2354105" y="2058719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/>
            <p:cNvSpPr/>
            <p:nvPr/>
          </p:nvSpPr>
          <p:spPr>
            <a:xfrm>
              <a:off x="2354105" y="2232302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val 11"/>
            <p:cNvSpPr/>
            <p:nvPr/>
          </p:nvSpPr>
          <p:spPr>
            <a:xfrm>
              <a:off x="2354105" y="1711553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/>
            <p:cNvSpPr/>
            <p:nvPr/>
          </p:nvSpPr>
          <p:spPr>
            <a:xfrm>
              <a:off x="2354105" y="1885136"/>
              <a:ext cx="122891" cy="1228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" name="Gerade Verbindung 16"/>
          <p:cNvCxnSpPr>
            <a:stCxn id="6" idx="6"/>
            <a:endCxn id="12" idx="2"/>
          </p:cNvCxnSpPr>
          <p:nvPr/>
        </p:nvCxnSpPr>
        <p:spPr>
          <a:xfrm>
            <a:off x="517595" y="634863"/>
            <a:ext cx="771269" cy="17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7" idx="6"/>
            <a:endCxn id="13" idx="2"/>
          </p:cNvCxnSpPr>
          <p:nvPr/>
        </p:nvCxnSpPr>
        <p:spPr>
          <a:xfrm>
            <a:off x="517595" y="982029"/>
            <a:ext cx="771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8" idx="6"/>
            <a:endCxn id="9" idx="2"/>
          </p:cNvCxnSpPr>
          <p:nvPr/>
        </p:nvCxnSpPr>
        <p:spPr>
          <a:xfrm flipV="1">
            <a:off x="517595" y="634863"/>
            <a:ext cx="771269" cy="6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9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94704" y="57341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385226" y="108794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1288864" y="57341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1279386" y="1087947"/>
            <a:ext cx="122891" cy="122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stCxn id="6" idx="6"/>
            <a:endCxn id="9" idx="2"/>
          </p:cNvCxnSpPr>
          <p:nvPr/>
        </p:nvCxnSpPr>
        <p:spPr>
          <a:xfrm>
            <a:off x="517595" y="634863"/>
            <a:ext cx="771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7"/>
            <a:endCxn id="12" idx="1"/>
          </p:cNvCxnSpPr>
          <p:nvPr/>
        </p:nvCxnSpPr>
        <p:spPr>
          <a:xfrm>
            <a:off x="490120" y="1105944"/>
            <a:ext cx="807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" idx="5"/>
            <a:endCxn id="12" idx="3"/>
          </p:cNvCxnSpPr>
          <p:nvPr/>
        </p:nvCxnSpPr>
        <p:spPr>
          <a:xfrm>
            <a:off x="490120" y="1192841"/>
            <a:ext cx="807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58249" y="39804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748771" y="83842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48771" y="109129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</a:t>
            </a:r>
            <a:r>
              <a:rPr lang="de-DE" sz="1200" dirty="0" smtClean="0"/>
              <a:t>‘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 flipH="1">
            <a:off x="96104" y="467932"/>
            <a:ext cx="398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1.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 flipH="1">
            <a:off x="96104" y="957967"/>
            <a:ext cx="398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2.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331996" y="276374"/>
            <a:ext cx="27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34" name="Textfeld 33"/>
          <p:cNvSpPr txBox="1"/>
          <p:nvPr/>
        </p:nvSpPr>
        <p:spPr>
          <a:xfrm>
            <a:off x="1186649" y="269026"/>
            <a:ext cx="306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  <p:sp>
        <p:nvSpPr>
          <p:cNvPr id="35" name="Textfeld 34"/>
          <p:cNvSpPr txBox="1"/>
          <p:nvPr/>
        </p:nvSpPr>
        <p:spPr>
          <a:xfrm>
            <a:off x="313792" y="798377"/>
            <a:ext cx="27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36" name="Textfeld 35"/>
          <p:cNvSpPr txBox="1"/>
          <p:nvPr/>
        </p:nvSpPr>
        <p:spPr>
          <a:xfrm>
            <a:off x="1168445" y="791029"/>
            <a:ext cx="306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381750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Bildschirmpräsentation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Norman Weisenburger</dc:creator>
  <cp:lastModifiedBy>Norman Weisenburger</cp:lastModifiedBy>
  <cp:revision>5</cp:revision>
  <dcterms:created xsi:type="dcterms:W3CDTF">2013-02-18T16:25:55Z</dcterms:created>
  <dcterms:modified xsi:type="dcterms:W3CDTF">2013-02-18T17:07:23Z</dcterms:modified>
</cp:coreProperties>
</file>