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198DC-1A03-ED46-83AF-F9FEBB6C0571}" type="doc">
      <dgm:prSet loTypeId="urn:microsoft.com/office/officeart/2005/8/layout/venn2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1F85F82-87BC-F441-BD44-C69AC1C59412}">
      <dgm:prSet phldrT="[Text]"/>
      <dgm:spPr/>
      <dgm:t>
        <a:bodyPr/>
        <a:lstStyle/>
        <a:p>
          <a:r>
            <a:rPr lang="de-DE" smtClean="0"/>
            <a:t>Unsolvable</a:t>
          </a:r>
          <a:endParaRPr lang="de-DE" dirty="0"/>
        </a:p>
      </dgm:t>
    </dgm:pt>
    <dgm:pt modelId="{84A8B3AC-DEC1-4945-AB5F-5C28B2B1E50B}" type="parTrans" cxnId="{5FAAA4D5-4A0A-B242-A669-F0AD329BA27D}">
      <dgm:prSet/>
      <dgm:spPr/>
      <dgm:t>
        <a:bodyPr/>
        <a:lstStyle/>
        <a:p>
          <a:endParaRPr lang="de-DE"/>
        </a:p>
      </dgm:t>
    </dgm:pt>
    <dgm:pt modelId="{17A78F5D-4F46-0142-8115-445B871EABD4}" type="sibTrans" cxnId="{5FAAA4D5-4A0A-B242-A669-F0AD329BA27D}">
      <dgm:prSet/>
      <dgm:spPr/>
      <dgm:t>
        <a:bodyPr/>
        <a:lstStyle/>
        <a:p>
          <a:endParaRPr lang="de-DE"/>
        </a:p>
      </dgm:t>
    </dgm:pt>
    <dgm:pt modelId="{3A2EC56C-A6CE-3944-86EC-105692EA29F7}">
      <dgm:prSet phldrT="[Text]"/>
      <dgm:spPr/>
      <dgm:t>
        <a:bodyPr/>
        <a:lstStyle/>
        <a:p>
          <a:r>
            <a:rPr lang="de-DE" dirty="0" err="1" smtClean="0"/>
            <a:t>Solvable</a:t>
          </a:r>
          <a:endParaRPr lang="de-DE" dirty="0"/>
        </a:p>
      </dgm:t>
    </dgm:pt>
    <dgm:pt modelId="{1783EC1B-1177-0D4B-B80A-083A90D09E9A}" type="parTrans" cxnId="{8E5DFABF-47CF-5742-9093-8B99A4A2372D}">
      <dgm:prSet/>
      <dgm:spPr/>
      <dgm:t>
        <a:bodyPr/>
        <a:lstStyle/>
        <a:p>
          <a:endParaRPr lang="de-DE"/>
        </a:p>
      </dgm:t>
    </dgm:pt>
    <dgm:pt modelId="{868DF5BD-847B-6E44-8D6C-926541CA1DFC}" type="sibTrans" cxnId="{8E5DFABF-47CF-5742-9093-8B99A4A2372D}">
      <dgm:prSet/>
      <dgm:spPr/>
      <dgm:t>
        <a:bodyPr/>
        <a:lstStyle/>
        <a:p>
          <a:endParaRPr lang="de-DE"/>
        </a:p>
      </dgm:t>
    </dgm:pt>
    <dgm:pt modelId="{A0560CDF-0A6B-8940-94BB-17CF8304A096}">
      <dgm:prSet phldrT="[Text]"/>
      <dgm:spPr/>
      <dgm:t>
        <a:bodyPr/>
        <a:lstStyle/>
        <a:p>
          <a:r>
            <a:rPr lang="de-DE" dirty="0" smtClean="0"/>
            <a:t>P-Space</a:t>
          </a:r>
          <a:endParaRPr lang="de-DE" dirty="0"/>
        </a:p>
      </dgm:t>
    </dgm:pt>
    <dgm:pt modelId="{37C62D00-9E84-F14F-8CC7-64BC708C279B}" type="parTrans" cxnId="{2E972995-2FEE-8349-A472-623048B3F55C}">
      <dgm:prSet/>
      <dgm:spPr/>
      <dgm:t>
        <a:bodyPr/>
        <a:lstStyle/>
        <a:p>
          <a:endParaRPr lang="de-DE"/>
        </a:p>
      </dgm:t>
    </dgm:pt>
    <dgm:pt modelId="{59147A6E-D45A-8241-B268-4D4E2D2D7549}" type="sibTrans" cxnId="{2E972995-2FEE-8349-A472-623048B3F55C}">
      <dgm:prSet/>
      <dgm:spPr/>
      <dgm:t>
        <a:bodyPr/>
        <a:lstStyle/>
        <a:p>
          <a:endParaRPr lang="de-DE"/>
        </a:p>
      </dgm:t>
    </dgm:pt>
    <dgm:pt modelId="{2983E751-4287-BD4F-9993-96BD1B3E0225}">
      <dgm:prSet phldrT="[Text]"/>
      <dgm:spPr/>
      <dgm:t>
        <a:bodyPr/>
        <a:lstStyle/>
        <a:p>
          <a:r>
            <a:rPr lang="de-DE" dirty="0" smtClean="0"/>
            <a:t>P</a:t>
          </a:r>
          <a:endParaRPr lang="de-DE" dirty="0"/>
        </a:p>
      </dgm:t>
    </dgm:pt>
    <dgm:pt modelId="{27992C7A-7EEF-3544-8A2B-B1B9FEEC8B62}" type="parTrans" cxnId="{EC091A1B-04E6-4543-92EF-04730A5959BE}">
      <dgm:prSet/>
      <dgm:spPr/>
      <dgm:t>
        <a:bodyPr/>
        <a:lstStyle/>
        <a:p>
          <a:endParaRPr lang="de-DE"/>
        </a:p>
      </dgm:t>
    </dgm:pt>
    <dgm:pt modelId="{1E819F69-889A-554B-86D4-45966185745C}" type="sibTrans" cxnId="{EC091A1B-04E6-4543-92EF-04730A5959BE}">
      <dgm:prSet/>
      <dgm:spPr/>
      <dgm:t>
        <a:bodyPr/>
        <a:lstStyle/>
        <a:p>
          <a:endParaRPr lang="de-DE"/>
        </a:p>
      </dgm:t>
    </dgm:pt>
    <dgm:pt modelId="{D9D699FC-D106-3F44-B496-6B9463071641}">
      <dgm:prSet phldrT="[Text]"/>
      <dgm:spPr/>
      <dgm:t>
        <a:bodyPr/>
        <a:lstStyle/>
        <a:p>
          <a:r>
            <a:rPr lang="de-DE" dirty="0" smtClean="0"/>
            <a:t>NP</a:t>
          </a:r>
          <a:endParaRPr lang="de-DE" dirty="0"/>
        </a:p>
      </dgm:t>
    </dgm:pt>
    <dgm:pt modelId="{A395DF31-277A-E54B-B3F8-8588D28BCDB9}" type="parTrans" cxnId="{E5DE2CFB-772A-FA48-85B1-86A9B3D9B2A7}">
      <dgm:prSet/>
      <dgm:spPr/>
      <dgm:t>
        <a:bodyPr/>
        <a:lstStyle/>
        <a:p>
          <a:endParaRPr lang="de-DE"/>
        </a:p>
      </dgm:t>
    </dgm:pt>
    <dgm:pt modelId="{E9502231-0D4B-AD44-BF58-EE4B5450A87E}" type="sibTrans" cxnId="{E5DE2CFB-772A-FA48-85B1-86A9B3D9B2A7}">
      <dgm:prSet/>
      <dgm:spPr/>
      <dgm:t>
        <a:bodyPr/>
        <a:lstStyle/>
        <a:p>
          <a:endParaRPr lang="de-DE"/>
        </a:p>
      </dgm:t>
    </dgm:pt>
    <dgm:pt modelId="{C66D7583-5FB3-AC4E-B1AE-29CAA3FABC11}" type="pres">
      <dgm:prSet presAssocID="{D7D198DC-1A03-ED46-83AF-F9FEBB6C0571}" presName="Name0" presStyleCnt="0">
        <dgm:presLayoutVars>
          <dgm:chMax val="7"/>
          <dgm:resizeHandles val="exact"/>
        </dgm:presLayoutVars>
      </dgm:prSet>
      <dgm:spPr/>
    </dgm:pt>
    <dgm:pt modelId="{12928AA4-C945-EA45-8540-022AB8EDA4A6}" type="pres">
      <dgm:prSet presAssocID="{D7D198DC-1A03-ED46-83AF-F9FEBB6C0571}" presName="comp1" presStyleCnt="0"/>
      <dgm:spPr/>
    </dgm:pt>
    <dgm:pt modelId="{094175EF-EE84-7F4B-B082-AE215B292F01}" type="pres">
      <dgm:prSet presAssocID="{D7D198DC-1A03-ED46-83AF-F9FEBB6C0571}" presName="circle1" presStyleLbl="node1" presStyleIdx="0" presStyleCnt="5"/>
      <dgm:spPr/>
      <dgm:t>
        <a:bodyPr/>
        <a:lstStyle/>
        <a:p>
          <a:endParaRPr lang="de-DE"/>
        </a:p>
      </dgm:t>
    </dgm:pt>
    <dgm:pt modelId="{607ADE01-8A6C-0C42-9A50-6AEF58EBF54E}" type="pres">
      <dgm:prSet presAssocID="{D7D198DC-1A03-ED46-83AF-F9FEBB6C0571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860568-05C2-7942-A359-A323A751884D}" type="pres">
      <dgm:prSet presAssocID="{D7D198DC-1A03-ED46-83AF-F9FEBB6C0571}" presName="comp2" presStyleCnt="0"/>
      <dgm:spPr/>
    </dgm:pt>
    <dgm:pt modelId="{D59F670A-06C0-3A47-BC38-057220B5058A}" type="pres">
      <dgm:prSet presAssocID="{D7D198DC-1A03-ED46-83AF-F9FEBB6C0571}" presName="circle2" presStyleLbl="node1" presStyleIdx="1" presStyleCnt="5"/>
      <dgm:spPr/>
      <dgm:t>
        <a:bodyPr/>
        <a:lstStyle/>
        <a:p>
          <a:endParaRPr lang="de-DE"/>
        </a:p>
      </dgm:t>
    </dgm:pt>
    <dgm:pt modelId="{EDC5EF98-1D5B-0442-BB18-19A9E4E150C2}" type="pres">
      <dgm:prSet presAssocID="{D7D198DC-1A03-ED46-83AF-F9FEBB6C0571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B94A13-FF18-994C-93DA-6DA5DED80754}" type="pres">
      <dgm:prSet presAssocID="{D7D198DC-1A03-ED46-83AF-F9FEBB6C0571}" presName="comp3" presStyleCnt="0"/>
      <dgm:spPr/>
    </dgm:pt>
    <dgm:pt modelId="{7B980923-3338-CC4E-B4BE-B9897FE14072}" type="pres">
      <dgm:prSet presAssocID="{D7D198DC-1A03-ED46-83AF-F9FEBB6C0571}" presName="circle3" presStyleLbl="node1" presStyleIdx="2" presStyleCnt="5"/>
      <dgm:spPr/>
    </dgm:pt>
    <dgm:pt modelId="{D9FE3943-99AF-1D4D-974F-C1E36E14D60D}" type="pres">
      <dgm:prSet presAssocID="{D7D198DC-1A03-ED46-83AF-F9FEBB6C0571}" presName="c3text" presStyleLbl="node1" presStyleIdx="2" presStyleCnt="5">
        <dgm:presLayoutVars>
          <dgm:bulletEnabled val="1"/>
        </dgm:presLayoutVars>
      </dgm:prSet>
      <dgm:spPr/>
    </dgm:pt>
    <dgm:pt modelId="{62A139A5-CB25-814E-AB32-68A8BDBF3F9D}" type="pres">
      <dgm:prSet presAssocID="{D7D198DC-1A03-ED46-83AF-F9FEBB6C0571}" presName="comp4" presStyleCnt="0"/>
      <dgm:spPr/>
    </dgm:pt>
    <dgm:pt modelId="{081D261D-98A5-B44F-B073-9115505D50EF}" type="pres">
      <dgm:prSet presAssocID="{D7D198DC-1A03-ED46-83AF-F9FEBB6C0571}" presName="circle4" presStyleLbl="node1" presStyleIdx="3" presStyleCnt="5"/>
      <dgm:spPr/>
    </dgm:pt>
    <dgm:pt modelId="{9F7D02A4-9A84-BE45-B662-7B602166EEAF}" type="pres">
      <dgm:prSet presAssocID="{D7D198DC-1A03-ED46-83AF-F9FEBB6C0571}" presName="c4text" presStyleLbl="node1" presStyleIdx="3" presStyleCnt="5">
        <dgm:presLayoutVars>
          <dgm:bulletEnabled val="1"/>
        </dgm:presLayoutVars>
      </dgm:prSet>
      <dgm:spPr/>
    </dgm:pt>
    <dgm:pt modelId="{8A369885-D08C-1F41-A917-DDC9061EDE03}" type="pres">
      <dgm:prSet presAssocID="{D7D198DC-1A03-ED46-83AF-F9FEBB6C0571}" presName="comp5" presStyleCnt="0"/>
      <dgm:spPr/>
    </dgm:pt>
    <dgm:pt modelId="{4E7B455E-C633-FB4A-87B4-3B61B4F65926}" type="pres">
      <dgm:prSet presAssocID="{D7D198DC-1A03-ED46-83AF-F9FEBB6C0571}" presName="circle5" presStyleLbl="node1" presStyleIdx="4" presStyleCnt="5"/>
      <dgm:spPr/>
    </dgm:pt>
    <dgm:pt modelId="{4DB72427-D23C-DF46-ABC9-56DC7EDD1BBD}" type="pres">
      <dgm:prSet presAssocID="{D7D198DC-1A03-ED46-83AF-F9FEBB6C0571}" presName="c5text" presStyleLbl="node1" presStyleIdx="4" presStyleCnt="5">
        <dgm:presLayoutVars>
          <dgm:bulletEnabled val="1"/>
        </dgm:presLayoutVars>
      </dgm:prSet>
      <dgm:spPr/>
    </dgm:pt>
  </dgm:ptLst>
  <dgm:cxnLst>
    <dgm:cxn modelId="{2E972995-2FEE-8349-A472-623048B3F55C}" srcId="{D7D198DC-1A03-ED46-83AF-F9FEBB6C0571}" destId="{A0560CDF-0A6B-8940-94BB-17CF8304A096}" srcOrd="2" destOrd="0" parTransId="{37C62D00-9E84-F14F-8CC7-64BC708C279B}" sibTransId="{59147A6E-D45A-8241-B268-4D4E2D2D7549}"/>
    <dgm:cxn modelId="{8E5DFABF-47CF-5742-9093-8B99A4A2372D}" srcId="{D7D198DC-1A03-ED46-83AF-F9FEBB6C0571}" destId="{3A2EC56C-A6CE-3944-86EC-105692EA29F7}" srcOrd="1" destOrd="0" parTransId="{1783EC1B-1177-0D4B-B80A-083A90D09E9A}" sibTransId="{868DF5BD-847B-6E44-8D6C-926541CA1DFC}"/>
    <dgm:cxn modelId="{82185D3C-6577-4648-9337-751D71282476}" type="presOf" srcId="{D7D198DC-1A03-ED46-83AF-F9FEBB6C0571}" destId="{C66D7583-5FB3-AC4E-B1AE-29CAA3FABC11}" srcOrd="0" destOrd="0" presId="urn:microsoft.com/office/officeart/2005/8/layout/venn2"/>
    <dgm:cxn modelId="{7CFA77C2-9EC5-3B42-8E31-3D78805052F3}" type="presOf" srcId="{81F85F82-87BC-F441-BD44-C69AC1C59412}" destId="{607ADE01-8A6C-0C42-9A50-6AEF58EBF54E}" srcOrd="1" destOrd="0" presId="urn:microsoft.com/office/officeart/2005/8/layout/venn2"/>
    <dgm:cxn modelId="{8D4A4BD7-A718-3F4E-A1D6-5E681C3213A8}" type="presOf" srcId="{3A2EC56C-A6CE-3944-86EC-105692EA29F7}" destId="{EDC5EF98-1D5B-0442-BB18-19A9E4E150C2}" srcOrd="1" destOrd="0" presId="urn:microsoft.com/office/officeart/2005/8/layout/venn2"/>
    <dgm:cxn modelId="{9EDA74A0-6010-0D46-B97F-8575B8C50AC6}" type="presOf" srcId="{81F85F82-87BC-F441-BD44-C69AC1C59412}" destId="{094175EF-EE84-7F4B-B082-AE215B292F01}" srcOrd="0" destOrd="0" presId="urn:microsoft.com/office/officeart/2005/8/layout/venn2"/>
    <dgm:cxn modelId="{8189A45A-CBF7-334F-875A-0E9FC46B22F2}" type="presOf" srcId="{D9D699FC-D106-3F44-B496-6B9463071641}" destId="{9F7D02A4-9A84-BE45-B662-7B602166EEAF}" srcOrd="1" destOrd="0" presId="urn:microsoft.com/office/officeart/2005/8/layout/venn2"/>
    <dgm:cxn modelId="{EC091A1B-04E6-4543-92EF-04730A5959BE}" srcId="{D7D198DC-1A03-ED46-83AF-F9FEBB6C0571}" destId="{2983E751-4287-BD4F-9993-96BD1B3E0225}" srcOrd="4" destOrd="0" parTransId="{27992C7A-7EEF-3544-8A2B-B1B9FEEC8B62}" sibTransId="{1E819F69-889A-554B-86D4-45966185745C}"/>
    <dgm:cxn modelId="{5FAAA4D5-4A0A-B242-A669-F0AD329BA27D}" srcId="{D7D198DC-1A03-ED46-83AF-F9FEBB6C0571}" destId="{81F85F82-87BC-F441-BD44-C69AC1C59412}" srcOrd="0" destOrd="0" parTransId="{84A8B3AC-DEC1-4945-AB5F-5C28B2B1E50B}" sibTransId="{17A78F5D-4F46-0142-8115-445B871EABD4}"/>
    <dgm:cxn modelId="{7D3208C1-189A-274A-9B6A-55968DE95552}" type="presOf" srcId="{2983E751-4287-BD4F-9993-96BD1B3E0225}" destId="{4E7B455E-C633-FB4A-87B4-3B61B4F65926}" srcOrd="0" destOrd="0" presId="urn:microsoft.com/office/officeart/2005/8/layout/venn2"/>
    <dgm:cxn modelId="{BFA46CD2-66C5-314C-8E7D-5E0DFC69FF1E}" type="presOf" srcId="{D9D699FC-D106-3F44-B496-6B9463071641}" destId="{081D261D-98A5-B44F-B073-9115505D50EF}" srcOrd="0" destOrd="0" presId="urn:microsoft.com/office/officeart/2005/8/layout/venn2"/>
    <dgm:cxn modelId="{2C3037AA-D718-9F45-BA86-B67F6EE0484F}" type="presOf" srcId="{3A2EC56C-A6CE-3944-86EC-105692EA29F7}" destId="{D59F670A-06C0-3A47-BC38-057220B5058A}" srcOrd="0" destOrd="0" presId="urn:microsoft.com/office/officeart/2005/8/layout/venn2"/>
    <dgm:cxn modelId="{2E4EC506-7D90-8845-9DCE-572CDD04BE71}" type="presOf" srcId="{A0560CDF-0A6B-8940-94BB-17CF8304A096}" destId="{D9FE3943-99AF-1D4D-974F-C1E36E14D60D}" srcOrd="1" destOrd="0" presId="urn:microsoft.com/office/officeart/2005/8/layout/venn2"/>
    <dgm:cxn modelId="{E5DE2CFB-772A-FA48-85B1-86A9B3D9B2A7}" srcId="{D7D198DC-1A03-ED46-83AF-F9FEBB6C0571}" destId="{D9D699FC-D106-3F44-B496-6B9463071641}" srcOrd="3" destOrd="0" parTransId="{A395DF31-277A-E54B-B3F8-8588D28BCDB9}" sibTransId="{E9502231-0D4B-AD44-BF58-EE4B5450A87E}"/>
    <dgm:cxn modelId="{977C95E5-F61D-CF41-9CA9-0DAD7036E266}" type="presOf" srcId="{2983E751-4287-BD4F-9993-96BD1B3E0225}" destId="{4DB72427-D23C-DF46-ABC9-56DC7EDD1BBD}" srcOrd="1" destOrd="0" presId="urn:microsoft.com/office/officeart/2005/8/layout/venn2"/>
    <dgm:cxn modelId="{5A4761C3-731E-4448-8DDA-240D0C24D996}" type="presOf" srcId="{A0560CDF-0A6B-8940-94BB-17CF8304A096}" destId="{7B980923-3338-CC4E-B4BE-B9897FE14072}" srcOrd="0" destOrd="0" presId="urn:microsoft.com/office/officeart/2005/8/layout/venn2"/>
    <dgm:cxn modelId="{4AE48222-22D2-E84F-8771-5848BDDA51C6}" type="presParOf" srcId="{C66D7583-5FB3-AC4E-B1AE-29CAA3FABC11}" destId="{12928AA4-C945-EA45-8540-022AB8EDA4A6}" srcOrd="0" destOrd="0" presId="urn:microsoft.com/office/officeart/2005/8/layout/venn2"/>
    <dgm:cxn modelId="{64F9B63C-78D7-E64F-A4E7-3B2970F198BF}" type="presParOf" srcId="{12928AA4-C945-EA45-8540-022AB8EDA4A6}" destId="{094175EF-EE84-7F4B-B082-AE215B292F01}" srcOrd="0" destOrd="0" presId="urn:microsoft.com/office/officeart/2005/8/layout/venn2"/>
    <dgm:cxn modelId="{664E1E88-FE97-244A-BA8A-737E1A297FF8}" type="presParOf" srcId="{12928AA4-C945-EA45-8540-022AB8EDA4A6}" destId="{607ADE01-8A6C-0C42-9A50-6AEF58EBF54E}" srcOrd="1" destOrd="0" presId="urn:microsoft.com/office/officeart/2005/8/layout/venn2"/>
    <dgm:cxn modelId="{B8D5EC10-DFA1-8345-8753-4A99ED817933}" type="presParOf" srcId="{C66D7583-5FB3-AC4E-B1AE-29CAA3FABC11}" destId="{CD860568-05C2-7942-A359-A323A751884D}" srcOrd="1" destOrd="0" presId="urn:microsoft.com/office/officeart/2005/8/layout/venn2"/>
    <dgm:cxn modelId="{7236BF1D-AC1B-9F41-A6DD-8AB9278C9199}" type="presParOf" srcId="{CD860568-05C2-7942-A359-A323A751884D}" destId="{D59F670A-06C0-3A47-BC38-057220B5058A}" srcOrd="0" destOrd="0" presId="urn:microsoft.com/office/officeart/2005/8/layout/venn2"/>
    <dgm:cxn modelId="{5509CE7D-2129-244A-A54C-24AFE7DA076E}" type="presParOf" srcId="{CD860568-05C2-7942-A359-A323A751884D}" destId="{EDC5EF98-1D5B-0442-BB18-19A9E4E150C2}" srcOrd="1" destOrd="0" presId="urn:microsoft.com/office/officeart/2005/8/layout/venn2"/>
    <dgm:cxn modelId="{D60BF4DC-0CE1-4E40-8D8B-0BF28A2B9D34}" type="presParOf" srcId="{C66D7583-5FB3-AC4E-B1AE-29CAA3FABC11}" destId="{5CB94A13-FF18-994C-93DA-6DA5DED80754}" srcOrd="2" destOrd="0" presId="urn:microsoft.com/office/officeart/2005/8/layout/venn2"/>
    <dgm:cxn modelId="{5E99A798-997F-BF46-AAB5-E679A6E3134E}" type="presParOf" srcId="{5CB94A13-FF18-994C-93DA-6DA5DED80754}" destId="{7B980923-3338-CC4E-B4BE-B9897FE14072}" srcOrd="0" destOrd="0" presId="urn:microsoft.com/office/officeart/2005/8/layout/venn2"/>
    <dgm:cxn modelId="{8BCD0B18-0EF2-0A40-BA8B-D66FBDB3E08A}" type="presParOf" srcId="{5CB94A13-FF18-994C-93DA-6DA5DED80754}" destId="{D9FE3943-99AF-1D4D-974F-C1E36E14D60D}" srcOrd="1" destOrd="0" presId="urn:microsoft.com/office/officeart/2005/8/layout/venn2"/>
    <dgm:cxn modelId="{02D05EEB-089F-6E4E-96FF-A2CE984FDFF5}" type="presParOf" srcId="{C66D7583-5FB3-AC4E-B1AE-29CAA3FABC11}" destId="{62A139A5-CB25-814E-AB32-68A8BDBF3F9D}" srcOrd="3" destOrd="0" presId="urn:microsoft.com/office/officeart/2005/8/layout/venn2"/>
    <dgm:cxn modelId="{7E3E3058-C5D1-1D47-9AE3-FA3EE80E991E}" type="presParOf" srcId="{62A139A5-CB25-814E-AB32-68A8BDBF3F9D}" destId="{081D261D-98A5-B44F-B073-9115505D50EF}" srcOrd="0" destOrd="0" presId="urn:microsoft.com/office/officeart/2005/8/layout/venn2"/>
    <dgm:cxn modelId="{40544C4A-7C21-CB4B-8738-DC674BB3C154}" type="presParOf" srcId="{62A139A5-CB25-814E-AB32-68A8BDBF3F9D}" destId="{9F7D02A4-9A84-BE45-B662-7B602166EEAF}" srcOrd="1" destOrd="0" presId="urn:microsoft.com/office/officeart/2005/8/layout/venn2"/>
    <dgm:cxn modelId="{71B520EA-154B-F44F-8CBC-52CCF3C3DDC6}" type="presParOf" srcId="{C66D7583-5FB3-AC4E-B1AE-29CAA3FABC11}" destId="{8A369885-D08C-1F41-A917-DDC9061EDE03}" srcOrd="4" destOrd="0" presId="urn:microsoft.com/office/officeart/2005/8/layout/venn2"/>
    <dgm:cxn modelId="{9F091DE4-1A13-D44C-BB36-22E840160875}" type="presParOf" srcId="{8A369885-D08C-1F41-A917-DDC9061EDE03}" destId="{4E7B455E-C633-FB4A-87B4-3B61B4F65926}" srcOrd="0" destOrd="0" presId="urn:microsoft.com/office/officeart/2005/8/layout/venn2"/>
    <dgm:cxn modelId="{8F7C8D08-99E5-074A-857A-F7EFB2ADA669}" type="presParOf" srcId="{8A369885-D08C-1F41-A917-DDC9061EDE03}" destId="{4DB72427-D23C-DF46-ABC9-56DC7EDD1BB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175EF-EE84-7F4B-B082-AE215B292F01}">
      <dsp:nvSpPr>
        <dsp:cNvPr id="0" name=""/>
        <dsp:cNvSpPr/>
      </dsp:nvSpPr>
      <dsp:spPr>
        <a:xfrm>
          <a:off x="1387883" y="0"/>
          <a:ext cx="6717108" cy="67171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Unsolvable</a:t>
          </a:r>
          <a:endParaRPr lang="de-DE" sz="2300" kern="1200" dirty="0"/>
        </a:p>
      </dsp:txBody>
      <dsp:txXfrm>
        <a:off x="3486979" y="335855"/>
        <a:ext cx="2518915" cy="671710"/>
      </dsp:txXfrm>
    </dsp:sp>
    <dsp:sp modelId="{D59F670A-06C0-3A47-BC38-057220B5058A}">
      <dsp:nvSpPr>
        <dsp:cNvPr id="0" name=""/>
        <dsp:cNvSpPr/>
      </dsp:nvSpPr>
      <dsp:spPr>
        <a:xfrm>
          <a:off x="1891666" y="1007566"/>
          <a:ext cx="5709541" cy="57095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Solvable</a:t>
          </a:r>
          <a:endParaRPr lang="de-DE" sz="2300" kern="1200" dirty="0"/>
        </a:p>
      </dsp:txBody>
      <dsp:txXfrm>
        <a:off x="3515317" y="1335864"/>
        <a:ext cx="2462239" cy="656597"/>
      </dsp:txXfrm>
    </dsp:sp>
    <dsp:sp modelId="{7B980923-3338-CC4E-B4BE-B9897FE14072}">
      <dsp:nvSpPr>
        <dsp:cNvPr id="0" name=""/>
        <dsp:cNvSpPr/>
      </dsp:nvSpPr>
      <dsp:spPr>
        <a:xfrm>
          <a:off x="2395449" y="2015132"/>
          <a:ext cx="4701975" cy="47019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P-Space</a:t>
          </a:r>
          <a:endParaRPr lang="de-DE" sz="2300" kern="1200" dirty="0"/>
        </a:p>
      </dsp:txBody>
      <dsp:txXfrm>
        <a:off x="3529801" y="2339568"/>
        <a:ext cx="2433272" cy="648872"/>
      </dsp:txXfrm>
    </dsp:sp>
    <dsp:sp modelId="{081D261D-98A5-B44F-B073-9115505D50EF}">
      <dsp:nvSpPr>
        <dsp:cNvPr id="0" name=""/>
        <dsp:cNvSpPr/>
      </dsp:nvSpPr>
      <dsp:spPr>
        <a:xfrm>
          <a:off x="2899232" y="3022698"/>
          <a:ext cx="3694409" cy="36944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NP</a:t>
          </a:r>
          <a:endParaRPr lang="de-DE" sz="2300" kern="1200" dirty="0"/>
        </a:p>
      </dsp:txBody>
      <dsp:txXfrm>
        <a:off x="3748946" y="3355195"/>
        <a:ext cx="1994981" cy="664993"/>
      </dsp:txXfrm>
    </dsp:sp>
    <dsp:sp modelId="{4E7B455E-C633-FB4A-87B4-3B61B4F65926}">
      <dsp:nvSpPr>
        <dsp:cNvPr id="0" name=""/>
        <dsp:cNvSpPr/>
      </dsp:nvSpPr>
      <dsp:spPr>
        <a:xfrm>
          <a:off x="3403015" y="4030264"/>
          <a:ext cx="2686843" cy="26868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P</a:t>
          </a:r>
          <a:endParaRPr lang="de-DE" sz="2300" kern="1200" dirty="0"/>
        </a:p>
      </dsp:txBody>
      <dsp:txXfrm>
        <a:off x="3796494" y="4701975"/>
        <a:ext cx="1899885" cy="1343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6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73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5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8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2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94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7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61AA-E4ED-0F46-B224-3F1768B7A5F3}" type="datetimeFigureOut">
              <a:rPr lang="de-DE" smtClean="0"/>
              <a:t>29.04.13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0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879841400"/>
              </p:ext>
            </p:extLst>
          </p:nvPr>
        </p:nvGraphicFramePr>
        <p:xfrm>
          <a:off x="-195370" y="27914"/>
          <a:ext cx="9492875" cy="671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30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Norman Weisenburger</dc:creator>
  <cp:lastModifiedBy>Norman Weisenburger</cp:lastModifiedBy>
  <cp:revision>2</cp:revision>
  <dcterms:created xsi:type="dcterms:W3CDTF">2013-04-29T13:35:27Z</dcterms:created>
  <dcterms:modified xsi:type="dcterms:W3CDTF">2013-04-29T13:37:49Z</dcterms:modified>
</cp:coreProperties>
</file>