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1" d="100"/>
          <a:sy n="91" d="100"/>
        </p:scale>
        <p:origin x="-13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68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73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75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2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8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2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45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94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61AA-E4ED-0F46-B224-3F1768B7A5F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7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61AA-E4ED-0F46-B224-3F1768B7A5F3}" type="datetimeFigureOut">
              <a:rPr lang="de-DE" smtClean="0"/>
              <a:t>16.05.13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D4339-FEB2-7148-B557-DC6AE14FE4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0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72656" y="516400"/>
            <a:ext cx="1241993" cy="8792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715987" y="516400"/>
            <a:ext cx="1241993" cy="8792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/>
          <p:cNvSpPr/>
          <p:nvPr/>
        </p:nvSpPr>
        <p:spPr>
          <a:xfrm>
            <a:off x="595935" y="642009"/>
            <a:ext cx="725659" cy="655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L</a:t>
            </a:r>
            <a:r>
              <a:rPr lang="de-DE" sz="2800" baseline="-25000" dirty="0" smtClean="0"/>
              <a:t>1</a:t>
            </a:r>
            <a:endParaRPr lang="de-DE" sz="2800" baseline="-25000" dirty="0"/>
          </a:p>
        </p:txBody>
      </p:sp>
      <p:sp>
        <p:nvSpPr>
          <p:cNvPr id="6" name="Vorbereitung 5"/>
          <p:cNvSpPr/>
          <p:nvPr/>
        </p:nvSpPr>
        <p:spPr>
          <a:xfrm>
            <a:off x="2953222" y="642009"/>
            <a:ext cx="698853" cy="586183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L</a:t>
            </a:r>
            <a:r>
              <a:rPr lang="de-DE" sz="2400" baseline="-25000" dirty="0" smtClean="0"/>
              <a:t>2</a:t>
            </a:r>
            <a:endParaRPr lang="de-DE" sz="2400" baseline="-25000" dirty="0"/>
          </a:p>
        </p:txBody>
      </p:sp>
      <p:cxnSp>
        <p:nvCxnSpPr>
          <p:cNvPr id="8" name="Gerade Verbindung mit Pfeil 7"/>
          <p:cNvCxnSpPr>
            <a:stCxn id="3" idx="6"/>
            <a:endCxn id="6" idx="1"/>
          </p:cNvCxnSpPr>
          <p:nvPr/>
        </p:nvCxnSpPr>
        <p:spPr>
          <a:xfrm flipV="1">
            <a:off x="1321594" y="935101"/>
            <a:ext cx="1631628" cy="34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265774" y="166387"/>
            <a:ext cx="1158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{0,1}</a:t>
            </a:r>
            <a:r>
              <a:rPr lang="de-DE" sz="2400" baseline="30000" dirty="0" smtClean="0"/>
              <a:t>*</a:t>
            </a:r>
            <a:endParaRPr lang="de-DE" sz="2400" baseline="30000" dirty="0"/>
          </a:p>
        </p:txBody>
      </p:sp>
      <p:sp>
        <p:nvSpPr>
          <p:cNvPr id="10" name="Textfeld 9"/>
          <p:cNvSpPr txBox="1"/>
          <p:nvPr/>
        </p:nvSpPr>
        <p:spPr>
          <a:xfrm>
            <a:off x="3582300" y="152430"/>
            <a:ext cx="1158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{0,1}</a:t>
            </a:r>
            <a:r>
              <a:rPr lang="de-DE" sz="2400" baseline="30000" dirty="0" smtClean="0"/>
              <a:t>*</a:t>
            </a:r>
            <a:endParaRPr lang="de-DE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62330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Norman Weisenburger</dc:creator>
  <cp:lastModifiedBy>Norman Weisenburger</cp:lastModifiedBy>
  <cp:revision>3</cp:revision>
  <dcterms:created xsi:type="dcterms:W3CDTF">2013-04-29T13:35:27Z</dcterms:created>
  <dcterms:modified xsi:type="dcterms:W3CDTF">2013-05-16T08:44:12Z</dcterms:modified>
</cp:coreProperties>
</file>