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4" d="100"/>
          <a:sy n="134" d="100"/>
        </p:scale>
        <p:origin x="-112" y="-8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5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8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9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C00B-EA8C-9B49-A69F-24AEF0B1EAB6}" type="datetimeFigureOut">
              <a:rPr lang="de-DE" smtClean="0"/>
              <a:t>22.02.13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933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5" name="Textfeld 4"/>
          <p:cNvSpPr txBox="1"/>
          <p:nvPr/>
        </p:nvSpPr>
        <p:spPr>
          <a:xfrm>
            <a:off x="114910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394704" y="573417"/>
            <a:ext cx="122891" cy="817223"/>
            <a:chOff x="1459945" y="1426535"/>
            <a:chExt cx="122891" cy="817223"/>
          </a:xfrm>
        </p:grpSpPr>
        <p:sp>
          <p:nvSpPr>
            <p:cNvPr id="6" name="Oval 5"/>
            <p:cNvSpPr/>
            <p:nvPr/>
          </p:nvSpPr>
          <p:spPr>
            <a:xfrm>
              <a:off x="1459945" y="1426535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/>
            <p:nvPr/>
          </p:nvSpPr>
          <p:spPr>
            <a:xfrm>
              <a:off x="1459945" y="1773701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1459945" y="2120867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1288864" y="573417"/>
            <a:ext cx="122891" cy="817223"/>
            <a:chOff x="2354105" y="1537970"/>
            <a:chExt cx="122891" cy="817223"/>
          </a:xfrm>
        </p:grpSpPr>
        <p:sp>
          <p:nvSpPr>
            <p:cNvPr id="9" name="Oval 8"/>
            <p:cNvSpPr/>
            <p:nvPr/>
          </p:nvSpPr>
          <p:spPr>
            <a:xfrm>
              <a:off x="2354105" y="1537970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/>
            <p:cNvSpPr/>
            <p:nvPr/>
          </p:nvSpPr>
          <p:spPr>
            <a:xfrm>
              <a:off x="2354105" y="2058719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354105" y="2232302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2354105" y="1711553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2354105" y="1885136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 Verbindung 16"/>
          <p:cNvCxnSpPr>
            <a:stCxn id="6" idx="6"/>
            <a:endCxn id="12" idx="2"/>
          </p:cNvCxnSpPr>
          <p:nvPr/>
        </p:nvCxnSpPr>
        <p:spPr>
          <a:xfrm>
            <a:off x="517595" y="634863"/>
            <a:ext cx="771269" cy="1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6"/>
            <a:endCxn id="13" idx="2"/>
          </p:cNvCxnSpPr>
          <p:nvPr/>
        </p:nvCxnSpPr>
        <p:spPr>
          <a:xfrm>
            <a:off x="517595" y="982029"/>
            <a:ext cx="771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6"/>
            <a:endCxn id="9" idx="2"/>
          </p:cNvCxnSpPr>
          <p:nvPr/>
        </p:nvCxnSpPr>
        <p:spPr>
          <a:xfrm flipV="1">
            <a:off x="517595" y="634863"/>
            <a:ext cx="771269" cy="6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698962" y="76559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499924" y="42619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/>
          <p:cNvSpPr/>
          <p:nvPr/>
        </p:nvSpPr>
        <p:spPr>
          <a:xfrm>
            <a:off x="944038" y="42619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>
            <a:stCxn id="33" idx="2"/>
            <a:endCxn id="30" idx="6"/>
          </p:cNvCxnSpPr>
          <p:nvPr/>
        </p:nvCxnSpPr>
        <p:spPr>
          <a:xfrm flipH="1">
            <a:off x="622815" y="487642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33" idx="3"/>
            <a:endCxn id="27" idx="7"/>
          </p:cNvCxnSpPr>
          <p:nvPr/>
        </p:nvCxnSpPr>
        <p:spPr>
          <a:xfrm flipH="1">
            <a:off x="803856" y="531090"/>
            <a:ext cx="158179" cy="25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30" idx="5"/>
            <a:endCxn id="27" idx="0"/>
          </p:cNvCxnSpPr>
          <p:nvPr/>
        </p:nvCxnSpPr>
        <p:spPr>
          <a:xfrm>
            <a:off x="604818" y="531090"/>
            <a:ext cx="155590" cy="23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02101" y="974003"/>
            <a:ext cx="31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</a:t>
            </a:r>
            <a:r>
              <a:rPr lang="de-DE" sz="1200" baseline="-25000" dirty="0" smtClean="0"/>
              <a:t>3</a:t>
            </a:r>
            <a:endParaRPr lang="de-DE" sz="1200" dirty="0"/>
          </a:p>
        </p:txBody>
      </p:sp>
      <p:sp>
        <p:nvSpPr>
          <p:cNvPr id="64" name="Oval 63"/>
          <p:cNvSpPr/>
          <p:nvPr/>
        </p:nvSpPr>
        <p:spPr>
          <a:xfrm>
            <a:off x="1486403" y="82875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1930517" y="84060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1486403" y="4230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1930517" y="4230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67"/>
          <p:cNvCxnSpPr>
            <a:stCxn id="64" idx="6"/>
            <a:endCxn id="65" idx="2"/>
          </p:cNvCxnSpPr>
          <p:nvPr/>
        </p:nvCxnSpPr>
        <p:spPr>
          <a:xfrm>
            <a:off x="1609294" y="890197"/>
            <a:ext cx="321223" cy="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67" idx="2"/>
            <a:endCxn id="66" idx="6"/>
          </p:cNvCxnSpPr>
          <p:nvPr/>
        </p:nvCxnSpPr>
        <p:spPr>
          <a:xfrm flipH="1">
            <a:off x="1609294" y="484463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4" idx="0"/>
            <a:endCxn id="66" idx="4"/>
          </p:cNvCxnSpPr>
          <p:nvPr/>
        </p:nvCxnSpPr>
        <p:spPr>
          <a:xfrm flipV="1">
            <a:off x="1547849" y="545908"/>
            <a:ext cx="0" cy="2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65" idx="0"/>
            <a:endCxn id="67" idx="4"/>
          </p:cNvCxnSpPr>
          <p:nvPr/>
        </p:nvCxnSpPr>
        <p:spPr>
          <a:xfrm flipV="1">
            <a:off x="1991963" y="545908"/>
            <a:ext cx="0" cy="29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>
            <a:stCxn id="66" idx="5"/>
            <a:endCxn id="65" idx="1"/>
          </p:cNvCxnSpPr>
          <p:nvPr/>
        </p:nvCxnSpPr>
        <p:spPr>
          <a:xfrm>
            <a:off x="1591297" y="527911"/>
            <a:ext cx="357217" cy="33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67" idx="3"/>
            <a:endCxn id="64" idx="7"/>
          </p:cNvCxnSpPr>
          <p:nvPr/>
        </p:nvCxnSpPr>
        <p:spPr>
          <a:xfrm flipH="1">
            <a:off x="1591297" y="527911"/>
            <a:ext cx="357217" cy="3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/>
          <p:nvPr/>
        </p:nvSpPr>
        <p:spPr>
          <a:xfrm>
            <a:off x="1591297" y="974003"/>
            <a:ext cx="31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</a:t>
            </a:r>
            <a:r>
              <a:rPr lang="de-DE" sz="1200" baseline="-25000" dirty="0" smtClean="0"/>
              <a:t>4</a:t>
            </a:r>
            <a:endParaRPr lang="de-DE" sz="1200" dirty="0"/>
          </a:p>
        </p:txBody>
      </p:sp>
      <p:sp>
        <p:nvSpPr>
          <p:cNvPr id="137" name="Oval 136"/>
          <p:cNvSpPr/>
          <p:nvPr/>
        </p:nvSpPr>
        <p:spPr>
          <a:xfrm>
            <a:off x="2662437" y="86769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/>
          <p:cNvSpPr/>
          <p:nvPr/>
        </p:nvSpPr>
        <p:spPr>
          <a:xfrm>
            <a:off x="3087595" y="87954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/>
          <p:cNvSpPr/>
          <p:nvPr/>
        </p:nvSpPr>
        <p:spPr>
          <a:xfrm>
            <a:off x="2567657" y="46195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val 139"/>
          <p:cNvSpPr/>
          <p:nvPr/>
        </p:nvSpPr>
        <p:spPr>
          <a:xfrm>
            <a:off x="3220290" y="46195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 Verbindung 140"/>
          <p:cNvCxnSpPr>
            <a:stCxn id="137" idx="6"/>
            <a:endCxn id="138" idx="2"/>
          </p:cNvCxnSpPr>
          <p:nvPr/>
        </p:nvCxnSpPr>
        <p:spPr>
          <a:xfrm>
            <a:off x="2785328" y="929137"/>
            <a:ext cx="302267" cy="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40" idx="2"/>
            <a:endCxn id="139" idx="6"/>
          </p:cNvCxnSpPr>
          <p:nvPr/>
        </p:nvCxnSpPr>
        <p:spPr>
          <a:xfrm flipH="1">
            <a:off x="2690548" y="523403"/>
            <a:ext cx="529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>
            <a:stCxn id="137" idx="0"/>
            <a:endCxn id="139" idx="4"/>
          </p:cNvCxnSpPr>
          <p:nvPr/>
        </p:nvCxnSpPr>
        <p:spPr>
          <a:xfrm flipH="1" flipV="1">
            <a:off x="2629103" y="584848"/>
            <a:ext cx="94780" cy="2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38" idx="0"/>
            <a:endCxn id="140" idx="4"/>
          </p:cNvCxnSpPr>
          <p:nvPr/>
        </p:nvCxnSpPr>
        <p:spPr>
          <a:xfrm flipV="1">
            <a:off x="3149041" y="584848"/>
            <a:ext cx="132695" cy="29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>
            <a:stCxn id="139" idx="5"/>
            <a:endCxn id="138" idx="1"/>
          </p:cNvCxnSpPr>
          <p:nvPr/>
        </p:nvCxnSpPr>
        <p:spPr>
          <a:xfrm>
            <a:off x="2672551" y="566851"/>
            <a:ext cx="433041" cy="33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40" idx="3"/>
            <a:endCxn id="137" idx="7"/>
          </p:cNvCxnSpPr>
          <p:nvPr/>
        </p:nvCxnSpPr>
        <p:spPr>
          <a:xfrm flipH="1">
            <a:off x="2767331" y="566851"/>
            <a:ext cx="470956" cy="3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2906877" y="26539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/>
          <p:cNvSpPr txBox="1"/>
          <p:nvPr/>
        </p:nvSpPr>
        <p:spPr>
          <a:xfrm>
            <a:off x="2748570" y="974003"/>
            <a:ext cx="316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</a:t>
            </a:r>
            <a:r>
              <a:rPr lang="de-DE" sz="1200" baseline="-25000" dirty="0" smtClean="0"/>
              <a:t>5</a:t>
            </a:r>
            <a:endParaRPr lang="de-DE" sz="1200" dirty="0"/>
          </a:p>
        </p:txBody>
      </p:sp>
      <p:cxnSp>
        <p:nvCxnSpPr>
          <p:cNvPr id="155" name="Gerade Verbindung 154"/>
          <p:cNvCxnSpPr>
            <a:stCxn id="140" idx="1"/>
            <a:endCxn id="147" idx="5"/>
          </p:cNvCxnSpPr>
          <p:nvPr/>
        </p:nvCxnSpPr>
        <p:spPr>
          <a:xfrm flipH="1" flipV="1">
            <a:off x="3011771" y="370291"/>
            <a:ext cx="226516" cy="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/>
          <p:cNvCxnSpPr>
            <a:stCxn id="139" idx="7"/>
            <a:endCxn id="147" idx="3"/>
          </p:cNvCxnSpPr>
          <p:nvPr/>
        </p:nvCxnSpPr>
        <p:spPr>
          <a:xfrm flipV="1">
            <a:off x="2672551" y="370291"/>
            <a:ext cx="252323" cy="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>
            <a:stCxn id="138" idx="1"/>
            <a:endCxn id="147" idx="4"/>
          </p:cNvCxnSpPr>
          <p:nvPr/>
        </p:nvCxnSpPr>
        <p:spPr>
          <a:xfrm flipH="1" flipV="1">
            <a:off x="2968323" y="388288"/>
            <a:ext cx="137269" cy="50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37" idx="0"/>
            <a:endCxn id="147" idx="4"/>
          </p:cNvCxnSpPr>
          <p:nvPr/>
        </p:nvCxnSpPr>
        <p:spPr>
          <a:xfrm flipV="1">
            <a:off x="2723883" y="388288"/>
            <a:ext cx="244440" cy="47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3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3069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1055030" y="67548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72485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335449" y="83583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6" idx="6"/>
            <a:endCxn id="9" idx="2"/>
          </p:cNvCxnSpPr>
          <p:nvPr/>
        </p:nvCxnSpPr>
        <p:spPr>
          <a:xfrm>
            <a:off x="953583" y="454800"/>
            <a:ext cx="77126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166578" y="13052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41474" y="285851"/>
            <a:ext cx="52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 </a:t>
            </a:r>
            <a:r>
              <a:rPr lang="de-DE" sz="1200" dirty="0" smtClean="0"/>
              <a:t>= x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748861" y="594703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36" name="Textfeld 35"/>
          <p:cNvSpPr txBox="1"/>
          <p:nvPr/>
        </p:nvSpPr>
        <p:spPr>
          <a:xfrm>
            <a:off x="1263225" y="904753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3</a:t>
            </a:r>
            <a:endParaRPr lang="de-DE" sz="1200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1896634" y="316300"/>
            <a:ext cx="32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endParaRPr lang="de-DE" sz="1200" dirty="0"/>
          </a:p>
        </p:txBody>
      </p:sp>
      <p:cxnSp>
        <p:nvCxnSpPr>
          <p:cNvPr id="23" name="Gerade Verbindung mit Pfeil 22"/>
          <p:cNvCxnSpPr>
            <a:stCxn id="7" idx="1"/>
            <a:endCxn id="6" idx="5"/>
          </p:cNvCxnSpPr>
          <p:nvPr/>
        </p:nvCxnSpPr>
        <p:spPr>
          <a:xfrm flipH="1" flipV="1">
            <a:off x="935586" y="498248"/>
            <a:ext cx="137441" cy="19523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2"/>
            <a:endCxn id="7" idx="5"/>
          </p:cNvCxnSpPr>
          <p:nvPr/>
        </p:nvCxnSpPr>
        <p:spPr>
          <a:xfrm flipH="1" flipV="1">
            <a:off x="1159924" y="780380"/>
            <a:ext cx="175525" cy="116899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18745911">
            <a:off x="1400529" y="502686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70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3069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1055030" y="67548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72485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288059" y="92112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6" idx="6"/>
            <a:endCxn id="9" idx="2"/>
          </p:cNvCxnSpPr>
          <p:nvPr/>
        </p:nvCxnSpPr>
        <p:spPr>
          <a:xfrm>
            <a:off x="953583" y="454800"/>
            <a:ext cx="77126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166578" y="13052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41474" y="285851"/>
            <a:ext cx="52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 </a:t>
            </a:r>
            <a:r>
              <a:rPr lang="de-DE" sz="1200" dirty="0" smtClean="0"/>
              <a:t>= x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748861" y="594703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36" name="Textfeld 35"/>
          <p:cNvSpPr txBox="1"/>
          <p:nvPr/>
        </p:nvSpPr>
        <p:spPr>
          <a:xfrm>
            <a:off x="1225313" y="990046"/>
            <a:ext cx="278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endParaRPr lang="de-DE" sz="1200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1896634" y="316300"/>
            <a:ext cx="55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 =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endParaRPr lang="de-DE" sz="1200" dirty="0"/>
          </a:p>
        </p:txBody>
      </p:sp>
      <p:cxnSp>
        <p:nvCxnSpPr>
          <p:cNvPr id="23" name="Gerade Verbindung mit Pfeil 22"/>
          <p:cNvCxnSpPr>
            <a:stCxn id="7" idx="1"/>
            <a:endCxn id="6" idx="5"/>
          </p:cNvCxnSpPr>
          <p:nvPr/>
        </p:nvCxnSpPr>
        <p:spPr>
          <a:xfrm flipH="1" flipV="1">
            <a:off x="935586" y="498248"/>
            <a:ext cx="137441" cy="19523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2"/>
            <a:endCxn id="7" idx="5"/>
          </p:cNvCxnSpPr>
          <p:nvPr/>
        </p:nvCxnSpPr>
        <p:spPr>
          <a:xfrm flipH="1" flipV="1">
            <a:off x="1159924" y="780380"/>
            <a:ext cx="128135" cy="20219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16729891">
            <a:off x="1523743" y="502686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15" name="Oval 14"/>
          <p:cNvSpPr/>
          <p:nvPr/>
        </p:nvSpPr>
        <p:spPr>
          <a:xfrm>
            <a:off x="1686887" y="95032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410950" y="982572"/>
            <a:ext cx="275937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623389" y="97109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j+1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>
            <a:stCxn id="6" idx="5"/>
            <a:endCxn id="15" idx="1"/>
          </p:cNvCxnSpPr>
          <p:nvPr/>
        </p:nvCxnSpPr>
        <p:spPr>
          <a:xfrm>
            <a:off x="935586" y="498248"/>
            <a:ext cx="769298" cy="470074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2" idx="0"/>
            <a:endCxn id="9" idx="3"/>
          </p:cNvCxnSpPr>
          <p:nvPr/>
        </p:nvCxnSpPr>
        <p:spPr>
          <a:xfrm flipV="1">
            <a:off x="1349505" y="498248"/>
            <a:ext cx="393344" cy="42287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gende mit Linie (2) 20"/>
          <p:cNvSpPr/>
          <p:nvPr/>
        </p:nvSpPr>
        <p:spPr>
          <a:xfrm>
            <a:off x="2672825" y="516245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871"/>
              <a:gd name="adj6" fmla="val -1202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We</a:t>
            </a:r>
            <a:r>
              <a:rPr lang="de-DE" sz="1000" dirty="0" smtClean="0"/>
              <a:t> </a:t>
            </a:r>
            <a:r>
              <a:rPr lang="de-DE" sz="1000" dirty="0" err="1" smtClean="0"/>
              <a:t>know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from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preceeding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30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89484" y="32701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95020" y="82712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985568" y="32701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946851" y="85478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7" idx="0"/>
            <a:endCxn id="6" idx="4"/>
          </p:cNvCxnSpPr>
          <p:nvPr/>
        </p:nvCxnSpPr>
        <p:spPr>
          <a:xfrm flipH="1" flipV="1">
            <a:off x="550930" y="449906"/>
            <a:ext cx="5536" cy="37721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4635" y="83660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66623" y="109980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</a:t>
            </a:r>
            <a:r>
              <a:rPr lang="de-DE" sz="1200" baseline="-25000" dirty="0" smtClean="0"/>
              <a:t>3,3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bipartite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6" idx="5"/>
            <a:endCxn id="15" idx="1"/>
          </p:cNvCxnSpPr>
          <p:nvPr/>
        </p:nvCxnSpPr>
        <p:spPr>
          <a:xfrm>
            <a:off x="594378" y="431909"/>
            <a:ext cx="788254" cy="422689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2" idx="0"/>
            <a:endCxn id="9" idx="4"/>
          </p:cNvCxnSpPr>
          <p:nvPr/>
        </p:nvCxnSpPr>
        <p:spPr>
          <a:xfrm flipV="1">
            <a:off x="1008297" y="449906"/>
            <a:ext cx="38717" cy="404881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26080" y="32701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>
            <a:stCxn id="6" idx="5"/>
            <a:endCxn id="12" idx="0"/>
          </p:cNvCxnSpPr>
          <p:nvPr/>
        </p:nvCxnSpPr>
        <p:spPr>
          <a:xfrm>
            <a:off x="594378" y="431909"/>
            <a:ext cx="413919" cy="42287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4"/>
            <a:endCxn id="7" idx="0"/>
          </p:cNvCxnSpPr>
          <p:nvPr/>
        </p:nvCxnSpPr>
        <p:spPr>
          <a:xfrm flipH="1">
            <a:off x="556466" y="449906"/>
            <a:ext cx="490548" cy="37721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9" idx="4"/>
            <a:endCxn id="15" idx="1"/>
          </p:cNvCxnSpPr>
          <p:nvPr/>
        </p:nvCxnSpPr>
        <p:spPr>
          <a:xfrm>
            <a:off x="1047014" y="449906"/>
            <a:ext cx="335618" cy="40469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0" idx="3"/>
            <a:endCxn id="7" idx="7"/>
          </p:cNvCxnSpPr>
          <p:nvPr/>
        </p:nvCxnSpPr>
        <p:spPr>
          <a:xfrm flipH="1">
            <a:off x="599914" y="431909"/>
            <a:ext cx="844163" cy="41321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0" idx="4"/>
            <a:endCxn id="12" idx="0"/>
          </p:cNvCxnSpPr>
          <p:nvPr/>
        </p:nvCxnSpPr>
        <p:spPr>
          <a:xfrm flipH="1">
            <a:off x="1008297" y="449906"/>
            <a:ext cx="479229" cy="404881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0" idx="4"/>
            <a:endCxn id="15" idx="0"/>
          </p:cNvCxnSpPr>
          <p:nvPr/>
        </p:nvCxnSpPr>
        <p:spPr>
          <a:xfrm flipH="1">
            <a:off x="1426081" y="449906"/>
            <a:ext cx="61445" cy="38669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6737" y="293409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>
            <a:off x="1985405" y="327015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58" name="Oval 57"/>
          <p:cNvSpPr/>
          <p:nvPr/>
        </p:nvSpPr>
        <p:spPr>
          <a:xfrm>
            <a:off x="2485848" y="38846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2862178" y="60869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3232572" y="38846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2485848" y="103836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232572" y="103836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2853452" y="86534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/>
          <p:cNvCxnSpPr>
            <a:stCxn id="58" idx="5"/>
            <a:endCxn id="59" idx="1"/>
          </p:cNvCxnSpPr>
          <p:nvPr/>
        </p:nvCxnSpPr>
        <p:spPr>
          <a:xfrm>
            <a:off x="2590742" y="493354"/>
            <a:ext cx="289433" cy="13333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9" idx="7"/>
            <a:endCxn id="60" idx="3"/>
          </p:cNvCxnSpPr>
          <p:nvPr/>
        </p:nvCxnSpPr>
        <p:spPr>
          <a:xfrm flipV="1">
            <a:off x="2967072" y="493354"/>
            <a:ext cx="283497" cy="13333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4" idx="0"/>
            <a:endCxn id="59" idx="4"/>
          </p:cNvCxnSpPr>
          <p:nvPr/>
        </p:nvCxnSpPr>
        <p:spPr>
          <a:xfrm flipV="1">
            <a:off x="2914898" y="731586"/>
            <a:ext cx="8726" cy="13375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2" idx="7"/>
            <a:endCxn id="64" idx="3"/>
          </p:cNvCxnSpPr>
          <p:nvPr/>
        </p:nvCxnSpPr>
        <p:spPr>
          <a:xfrm flipV="1">
            <a:off x="2590742" y="970236"/>
            <a:ext cx="280707" cy="8612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64" idx="5"/>
            <a:endCxn id="63" idx="2"/>
          </p:cNvCxnSpPr>
          <p:nvPr/>
        </p:nvCxnSpPr>
        <p:spPr>
          <a:xfrm>
            <a:off x="2958346" y="970236"/>
            <a:ext cx="274226" cy="12957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563284" y="115743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bipartite</a:t>
            </a:r>
            <a:endParaRPr lang="de-DE" sz="1200" dirty="0"/>
          </a:p>
        </p:txBody>
      </p:sp>
      <p:sp>
        <p:nvSpPr>
          <p:cNvPr id="84" name="Oval 83"/>
          <p:cNvSpPr/>
          <p:nvPr/>
        </p:nvSpPr>
        <p:spPr>
          <a:xfrm>
            <a:off x="3883394" y="4982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3888930" y="99835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4379478" y="4982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4340761" y="102602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 Verbindung mit Pfeil 87"/>
          <p:cNvCxnSpPr>
            <a:stCxn id="85" idx="0"/>
            <a:endCxn id="84" idx="4"/>
          </p:cNvCxnSpPr>
          <p:nvPr/>
        </p:nvCxnSpPr>
        <p:spPr>
          <a:xfrm flipH="1" flipV="1">
            <a:off x="3944840" y="621139"/>
            <a:ext cx="5536" cy="37721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758545" y="100783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7" idx="6"/>
            <a:endCxn id="89" idx="2"/>
          </p:cNvCxnSpPr>
          <p:nvPr/>
        </p:nvCxnSpPr>
        <p:spPr>
          <a:xfrm flipV="1">
            <a:off x="4463652" y="1069280"/>
            <a:ext cx="294893" cy="1818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7" idx="0"/>
            <a:endCxn id="86" idx="4"/>
          </p:cNvCxnSpPr>
          <p:nvPr/>
        </p:nvCxnSpPr>
        <p:spPr>
          <a:xfrm flipV="1">
            <a:off x="4402207" y="621139"/>
            <a:ext cx="38717" cy="404881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819990" y="4982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 Verbindung mit Pfeil 92"/>
          <p:cNvCxnSpPr>
            <a:stCxn id="85" idx="6"/>
            <a:endCxn id="87" idx="2"/>
          </p:cNvCxnSpPr>
          <p:nvPr/>
        </p:nvCxnSpPr>
        <p:spPr>
          <a:xfrm>
            <a:off x="4011821" y="1059803"/>
            <a:ext cx="328940" cy="2766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84" idx="5"/>
            <a:endCxn id="89" idx="1"/>
          </p:cNvCxnSpPr>
          <p:nvPr/>
        </p:nvCxnSpPr>
        <p:spPr>
          <a:xfrm>
            <a:off x="3988288" y="603142"/>
            <a:ext cx="788254" cy="422689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92" idx="2"/>
            <a:endCxn id="86" idx="6"/>
          </p:cNvCxnSpPr>
          <p:nvPr/>
        </p:nvCxnSpPr>
        <p:spPr>
          <a:xfrm flipH="1">
            <a:off x="4502369" y="559694"/>
            <a:ext cx="317621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92" idx="4"/>
            <a:endCxn id="85" idx="7"/>
          </p:cNvCxnSpPr>
          <p:nvPr/>
        </p:nvCxnSpPr>
        <p:spPr>
          <a:xfrm flipH="1">
            <a:off x="3993824" y="621139"/>
            <a:ext cx="887612" cy="39521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92" idx="4"/>
            <a:endCxn id="89" idx="0"/>
          </p:cNvCxnSpPr>
          <p:nvPr/>
        </p:nvCxnSpPr>
        <p:spPr>
          <a:xfrm flipH="1">
            <a:off x="4819991" y="621139"/>
            <a:ext cx="61445" cy="38669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581884" y="251636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cxnSp>
        <p:nvCxnSpPr>
          <p:cNvPr id="102" name="Gerade Verbindung mit Pfeil 101"/>
          <p:cNvCxnSpPr>
            <a:stCxn id="86" idx="2"/>
            <a:endCxn id="84" idx="6"/>
          </p:cNvCxnSpPr>
          <p:nvPr/>
        </p:nvCxnSpPr>
        <p:spPr>
          <a:xfrm flipH="1">
            <a:off x="4006285" y="559694"/>
            <a:ext cx="373193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4053267" y="123830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bipartite</a:t>
            </a:r>
            <a:endParaRPr lang="de-DE" sz="12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76736" y="1588257"/>
            <a:ext cx="283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. </a:t>
            </a:r>
            <a:r>
              <a:rPr lang="de-DE" sz="1200" dirty="0" err="1" smtClean="0"/>
              <a:t>C</a:t>
            </a:r>
            <a:r>
              <a:rPr lang="de-DE" sz="1200" baseline="-25000" dirty="0" err="1" smtClean="0"/>
              <a:t>n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: Circle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n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r>
              <a:rPr lang="de-DE" sz="1200" dirty="0" smtClean="0"/>
              <a:t> e.g. 3,4 </a:t>
            </a:r>
            <a:r>
              <a:rPr lang="de-DE" sz="1200" dirty="0" err="1" smtClean="0"/>
              <a:t>are</a:t>
            </a:r>
            <a:r>
              <a:rPr lang="de-DE" sz="1200" dirty="0" smtClean="0"/>
              <a:t>  </a:t>
            </a:r>
            <a:br>
              <a:rPr lang="de-DE" sz="1200" dirty="0" smtClean="0"/>
            </a:br>
            <a:r>
              <a:rPr lang="de-DE" sz="1200" dirty="0" smtClean="0"/>
              <a:t>           </a:t>
            </a:r>
            <a:r>
              <a:rPr lang="de-DE" sz="1200" dirty="0" err="1" smtClean="0"/>
              <a:t>bipartite</a:t>
            </a:r>
            <a:r>
              <a:rPr lang="de-DE" sz="1200" dirty="0" smtClean="0"/>
              <a:t>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n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even</a:t>
            </a:r>
            <a:endParaRPr lang="de-DE" sz="1200" baseline="-25000" dirty="0"/>
          </a:p>
        </p:txBody>
      </p:sp>
      <p:sp>
        <p:nvSpPr>
          <p:cNvPr id="114" name="Oval 113"/>
          <p:cNvSpPr/>
          <p:nvPr/>
        </p:nvSpPr>
        <p:spPr>
          <a:xfrm>
            <a:off x="2675085" y="192703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3355463" y="192703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/>
          <p:cNvSpPr/>
          <p:nvPr/>
        </p:nvSpPr>
        <p:spPr>
          <a:xfrm>
            <a:off x="2976343" y="170662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 Verbindung mit Pfeil 116"/>
          <p:cNvCxnSpPr>
            <a:stCxn id="114" idx="7"/>
            <a:endCxn id="116" idx="3"/>
          </p:cNvCxnSpPr>
          <p:nvPr/>
        </p:nvCxnSpPr>
        <p:spPr>
          <a:xfrm flipV="1">
            <a:off x="2779979" y="1811520"/>
            <a:ext cx="214361" cy="13350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16" idx="5"/>
            <a:endCxn id="115" idx="2"/>
          </p:cNvCxnSpPr>
          <p:nvPr/>
        </p:nvCxnSpPr>
        <p:spPr>
          <a:xfrm>
            <a:off x="3081237" y="1811520"/>
            <a:ext cx="274226" cy="176957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114" idx="6"/>
            <a:endCxn id="115" idx="2"/>
          </p:cNvCxnSpPr>
          <p:nvPr/>
        </p:nvCxnSpPr>
        <p:spPr>
          <a:xfrm>
            <a:off x="2797976" y="1988477"/>
            <a:ext cx="557487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157776" y="1567083"/>
            <a:ext cx="318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</a:t>
            </a:r>
            <a:r>
              <a:rPr lang="de-DE" sz="1200" baseline="-25000" dirty="0" smtClean="0"/>
              <a:t>3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57658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83069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1724852" y="39335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1288059" y="92112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/>
          <p:cNvCxnSpPr>
            <a:stCxn id="57" idx="6"/>
            <a:endCxn id="65" idx="2"/>
          </p:cNvCxnSpPr>
          <p:nvPr/>
        </p:nvCxnSpPr>
        <p:spPr>
          <a:xfrm>
            <a:off x="953583" y="454800"/>
            <a:ext cx="77126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166578" y="13052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71" name="Textfeld 70"/>
          <p:cNvSpPr txBox="1"/>
          <p:nvPr/>
        </p:nvSpPr>
        <p:spPr>
          <a:xfrm>
            <a:off x="512078" y="285851"/>
            <a:ext cx="26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x</a:t>
            </a:r>
            <a:endParaRPr lang="de-DE" sz="1200" dirty="0"/>
          </a:p>
        </p:txBody>
      </p:sp>
      <p:sp>
        <p:nvSpPr>
          <p:cNvPr id="74" name="Textfeld 73"/>
          <p:cNvSpPr txBox="1"/>
          <p:nvPr/>
        </p:nvSpPr>
        <p:spPr>
          <a:xfrm>
            <a:off x="1225313" y="9900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1896634" y="3163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</a:t>
            </a:r>
            <a:endParaRPr lang="de-DE" sz="1200" dirty="0"/>
          </a:p>
        </p:txBody>
      </p:sp>
      <p:cxnSp>
        <p:nvCxnSpPr>
          <p:cNvPr id="3" name="Gekrümmte Verbindung 2"/>
          <p:cNvCxnSpPr/>
          <p:nvPr/>
        </p:nvCxnSpPr>
        <p:spPr>
          <a:xfrm rot="16200000" flipV="1">
            <a:off x="958612" y="586253"/>
            <a:ext cx="280628" cy="2717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krümmte Verbindung 102"/>
          <p:cNvCxnSpPr/>
          <p:nvPr/>
        </p:nvCxnSpPr>
        <p:spPr>
          <a:xfrm rot="5400000" flipH="1" flipV="1">
            <a:off x="1471321" y="608903"/>
            <a:ext cx="269132" cy="23792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76218" y="724682"/>
            <a:ext cx="34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2n</a:t>
            </a:r>
            <a:endParaRPr lang="de-DE" sz="12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1675986" y="710899"/>
            <a:ext cx="38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2m</a:t>
            </a:r>
            <a:endParaRPr lang="de-DE" sz="1200" dirty="0"/>
          </a:p>
        </p:txBody>
      </p:sp>
      <p:sp>
        <p:nvSpPr>
          <p:cNvPr id="11" name="Legende mit Linie (1) 10"/>
          <p:cNvSpPr/>
          <p:nvPr/>
        </p:nvSpPr>
        <p:spPr>
          <a:xfrm>
            <a:off x="2407438" y="724682"/>
            <a:ext cx="720336" cy="431547"/>
          </a:xfrm>
          <a:prstGeom prst="borderCallout1">
            <a:avLst>
              <a:gd name="adj1" fmla="val 18750"/>
              <a:gd name="adj2" fmla="val -8333"/>
              <a:gd name="adj3" fmla="val 24076"/>
              <a:gd name="adj4" fmla="val -534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shortest</a:t>
            </a:r>
            <a:r>
              <a:rPr lang="de-DE" sz="1200" dirty="0" smtClean="0"/>
              <a:t> </a:t>
            </a:r>
            <a:r>
              <a:rPr lang="de-DE" sz="1200" dirty="0" err="1" smtClean="0"/>
              <a:t>path</a:t>
            </a:r>
            <a:endParaRPr lang="de-DE" sz="1200" dirty="0"/>
          </a:p>
        </p:txBody>
      </p:sp>
      <p:sp>
        <p:nvSpPr>
          <p:cNvPr id="105" name="Oval 104"/>
          <p:cNvSpPr/>
          <p:nvPr/>
        </p:nvSpPr>
        <p:spPr>
          <a:xfrm>
            <a:off x="961497" y="189152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/>
          <p:cNvSpPr/>
          <p:nvPr/>
        </p:nvSpPr>
        <p:spPr>
          <a:xfrm>
            <a:off x="1855657" y="189152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1418864" y="241930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>
            <a:stCxn id="105" idx="6"/>
            <a:endCxn id="106" idx="2"/>
          </p:cNvCxnSpPr>
          <p:nvPr/>
        </p:nvCxnSpPr>
        <p:spPr>
          <a:xfrm>
            <a:off x="1084388" y="1952975"/>
            <a:ext cx="771269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42883" y="1784026"/>
            <a:ext cx="26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x</a:t>
            </a:r>
            <a:endParaRPr lang="de-DE" sz="12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1356118" y="2488221"/>
            <a:ext cx="29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w</a:t>
            </a:r>
            <a:endParaRPr lang="de-DE" sz="1200" baseline="-250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2027439" y="18144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</a:t>
            </a:r>
            <a:endParaRPr lang="de-DE" sz="1200" dirty="0"/>
          </a:p>
        </p:txBody>
      </p:sp>
      <p:cxnSp>
        <p:nvCxnSpPr>
          <p:cNvPr id="119" name="Gekrümmte Verbindung 118"/>
          <p:cNvCxnSpPr/>
          <p:nvPr/>
        </p:nvCxnSpPr>
        <p:spPr>
          <a:xfrm rot="16200000" flipV="1">
            <a:off x="1089417" y="2084428"/>
            <a:ext cx="280628" cy="2717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krümmte Verbindung 120"/>
          <p:cNvCxnSpPr/>
          <p:nvPr/>
        </p:nvCxnSpPr>
        <p:spPr>
          <a:xfrm rot="5400000" flipH="1" flipV="1">
            <a:off x="1602126" y="2107078"/>
            <a:ext cx="269132" cy="23792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907023" y="2222857"/>
            <a:ext cx="25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</a:t>
            </a:r>
            <a:endParaRPr lang="de-DE" sz="12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806791" y="2209074"/>
            <a:ext cx="254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k</a:t>
            </a:r>
            <a:endParaRPr lang="de-DE" sz="1200" dirty="0"/>
          </a:p>
        </p:txBody>
      </p:sp>
      <p:sp>
        <p:nvSpPr>
          <p:cNvPr id="126" name="Oval 125"/>
          <p:cNvSpPr/>
          <p:nvPr/>
        </p:nvSpPr>
        <p:spPr>
          <a:xfrm>
            <a:off x="1427741" y="308819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/>
          <p:cNvSpPr txBox="1"/>
          <p:nvPr/>
        </p:nvSpPr>
        <p:spPr>
          <a:xfrm>
            <a:off x="1364995" y="315711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baseline="-25000" dirty="0"/>
          </a:p>
        </p:txBody>
      </p:sp>
      <p:cxnSp>
        <p:nvCxnSpPr>
          <p:cNvPr id="128" name="Gekrümmte Verbindung 127"/>
          <p:cNvCxnSpPr/>
          <p:nvPr/>
        </p:nvCxnSpPr>
        <p:spPr>
          <a:xfrm rot="5400000" flipH="1" flipV="1">
            <a:off x="1358889" y="2900280"/>
            <a:ext cx="245948" cy="127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9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/>
          <p:cNvSpPr txBox="1"/>
          <p:nvPr/>
        </p:nvSpPr>
        <p:spPr>
          <a:xfrm>
            <a:off x="371843" y="1260917"/>
            <a:ext cx="1022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Hamiltonian</a:t>
            </a:r>
            <a:r>
              <a:rPr lang="de-DE" sz="1200" dirty="0" smtClean="0"/>
              <a:t>?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737" y="364923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1568373" y="364923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47" name="Oval 46"/>
          <p:cNvSpPr/>
          <p:nvPr/>
        </p:nvSpPr>
        <p:spPr>
          <a:xfrm>
            <a:off x="2068816" y="57800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2445146" y="79823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2815540" y="57800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2436420" y="10548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>
            <a:stCxn id="47" idx="5"/>
            <a:endCxn id="48" idx="1"/>
          </p:cNvCxnSpPr>
          <p:nvPr/>
        </p:nvCxnSpPr>
        <p:spPr>
          <a:xfrm>
            <a:off x="2173710" y="682894"/>
            <a:ext cx="289433" cy="13333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8" idx="7"/>
            <a:endCxn id="49" idx="3"/>
          </p:cNvCxnSpPr>
          <p:nvPr/>
        </p:nvCxnSpPr>
        <p:spPr>
          <a:xfrm flipV="1">
            <a:off x="2550040" y="682894"/>
            <a:ext cx="283497" cy="13333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2" idx="1"/>
            <a:endCxn id="47" idx="5"/>
          </p:cNvCxnSpPr>
          <p:nvPr/>
        </p:nvCxnSpPr>
        <p:spPr>
          <a:xfrm flipH="1" flipV="1">
            <a:off x="2173710" y="682894"/>
            <a:ext cx="280707" cy="38998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089384" y="1260917"/>
            <a:ext cx="1022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Hamiltonian</a:t>
            </a:r>
            <a:r>
              <a:rPr lang="de-DE" sz="1200" dirty="0" smtClean="0"/>
              <a:t>?</a:t>
            </a:r>
            <a:endParaRPr lang="de-DE" sz="1200" dirty="0"/>
          </a:p>
        </p:txBody>
      </p:sp>
      <p:sp>
        <p:nvSpPr>
          <p:cNvPr id="81" name="Textfeld 80"/>
          <p:cNvSpPr txBox="1"/>
          <p:nvPr/>
        </p:nvSpPr>
        <p:spPr>
          <a:xfrm>
            <a:off x="3109830" y="364923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sp>
        <p:nvSpPr>
          <p:cNvPr id="157" name="Oval 156"/>
          <p:cNvSpPr/>
          <p:nvPr/>
        </p:nvSpPr>
        <p:spPr>
          <a:xfrm>
            <a:off x="383364" y="46567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/>
          <p:cNvSpPr/>
          <p:nvPr/>
        </p:nvSpPr>
        <p:spPr>
          <a:xfrm>
            <a:off x="388900" y="80467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/>
          <p:cNvSpPr/>
          <p:nvPr/>
        </p:nvSpPr>
        <p:spPr>
          <a:xfrm>
            <a:off x="879448" y="46567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/>
          <p:cNvSpPr/>
          <p:nvPr/>
        </p:nvSpPr>
        <p:spPr>
          <a:xfrm>
            <a:off x="840731" y="83234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>
            <a:stCxn id="158" idx="0"/>
            <a:endCxn id="157" idx="4"/>
          </p:cNvCxnSpPr>
          <p:nvPr/>
        </p:nvCxnSpPr>
        <p:spPr>
          <a:xfrm flipH="1" flipV="1">
            <a:off x="444810" y="588569"/>
            <a:ext cx="5536" cy="216109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258515" y="81415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mit Pfeil 162"/>
          <p:cNvCxnSpPr>
            <a:stCxn id="160" idx="6"/>
            <a:endCxn id="162" idx="2"/>
          </p:cNvCxnSpPr>
          <p:nvPr/>
        </p:nvCxnSpPr>
        <p:spPr>
          <a:xfrm flipV="1">
            <a:off x="963622" y="875601"/>
            <a:ext cx="294893" cy="1818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160" idx="0"/>
            <a:endCxn id="159" idx="4"/>
          </p:cNvCxnSpPr>
          <p:nvPr/>
        </p:nvCxnSpPr>
        <p:spPr>
          <a:xfrm flipV="1">
            <a:off x="902177" y="588569"/>
            <a:ext cx="38717" cy="24377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1319960" y="46567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6" name="Gerade Verbindung mit Pfeil 165"/>
          <p:cNvCxnSpPr>
            <a:stCxn id="158" idx="6"/>
            <a:endCxn id="160" idx="2"/>
          </p:cNvCxnSpPr>
          <p:nvPr/>
        </p:nvCxnSpPr>
        <p:spPr>
          <a:xfrm>
            <a:off x="511791" y="866124"/>
            <a:ext cx="328940" cy="2766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174" idx="0"/>
            <a:endCxn id="162" idx="4"/>
          </p:cNvCxnSpPr>
          <p:nvPr/>
        </p:nvCxnSpPr>
        <p:spPr>
          <a:xfrm flipH="1" flipV="1">
            <a:off x="1319961" y="937046"/>
            <a:ext cx="19708" cy="2221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165" idx="2"/>
            <a:endCxn id="159" idx="6"/>
          </p:cNvCxnSpPr>
          <p:nvPr/>
        </p:nvCxnSpPr>
        <p:spPr>
          <a:xfrm flipH="1">
            <a:off x="1002339" y="527124"/>
            <a:ext cx="317621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72" idx="0"/>
            <a:endCxn id="158" idx="4"/>
          </p:cNvCxnSpPr>
          <p:nvPr/>
        </p:nvCxnSpPr>
        <p:spPr>
          <a:xfrm flipH="1" flipV="1">
            <a:off x="450346" y="927569"/>
            <a:ext cx="19708" cy="231577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>
            <a:stCxn id="165" idx="4"/>
            <a:endCxn id="162" idx="0"/>
          </p:cNvCxnSpPr>
          <p:nvPr/>
        </p:nvCxnSpPr>
        <p:spPr>
          <a:xfrm flipH="1">
            <a:off x="1319961" y="588569"/>
            <a:ext cx="61445" cy="22558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59" idx="2"/>
            <a:endCxn id="157" idx="6"/>
          </p:cNvCxnSpPr>
          <p:nvPr/>
        </p:nvCxnSpPr>
        <p:spPr>
          <a:xfrm flipH="1">
            <a:off x="506255" y="527124"/>
            <a:ext cx="373193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08608" y="115914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/>
          <p:cNvSpPr/>
          <p:nvPr/>
        </p:nvSpPr>
        <p:spPr>
          <a:xfrm>
            <a:off x="860439" y="115914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/>
          <p:cNvSpPr/>
          <p:nvPr/>
        </p:nvSpPr>
        <p:spPr>
          <a:xfrm>
            <a:off x="1278223" y="115914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mit Pfeil 174"/>
          <p:cNvCxnSpPr>
            <a:stCxn id="173" idx="6"/>
            <a:endCxn id="174" idx="2"/>
          </p:cNvCxnSpPr>
          <p:nvPr/>
        </p:nvCxnSpPr>
        <p:spPr>
          <a:xfrm>
            <a:off x="983330" y="1220592"/>
            <a:ext cx="294893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stCxn id="172" idx="6"/>
            <a:endCxn id="173" idx="2"/>
          </p:cNvCxnSpPr>
          <p:nvPr/>
        </p:nvCxnSpPr>
        <p:spPr>
          <a:xfrm>
            <a:off x="531499" y="1220592"/>
            <a:ext cx="328940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73" idx="0"/>
            <a:endCxn id="160" idx="4"/>
          </p:cNvCxnSpPr>
          <p:nvPr/>
        </p:nvCxnSpPr>
        <p:spPr>
          <a:xfrm flipH="1" flipV="1">
            <a:off x="902177" y="955232"/>
            <a:ext cx="19708" cy="203914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2436627" y="42599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9" name="Gerade Verbindung mit Pfeil 178"/>
          <p:cNvCxnSpPr>
            <a:stCxn id="47" idx="7"/>
          </p:cNvCxnSpPr>
          <p:nvPr/>
        </p:nvCxnSpPr>
        <p:spPr>
          <a:xfrm flipV="1">
            <a:off x="2173710" y="515664"/>
            <a:ext cx="262709" cy="8033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49" idx="1"/>
          </p:cNvCxnSpPr>
          <p:nvPr/>
        </p:nvCxnSpPr>
        <p:spPr>
          <a:xfrm flipH="1" flipV="1">
            <a:off x="2559310" y="515664"/>
            <a:ext cx="274227" cy="80333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>
            <a:stCxn id="52" idx="7"/>
            <a:endCxn id="49" idx="4"/>
          </p:cNvCxnSpPr>
          <p:nvPr/>
        </p:nvCxnSpPr>
        <p:spPr>
          <a:xfrm flipV="1">
            <a:off x="2541314" y="700891"/>
            <a:ext cx="335672" cy="37198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350099" y="53157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Oval 182"/>
          <p:cNvSpPr/>
          <p:nvPr/>
        </p:nvSpPr>
        <p:spPr>
          <a:xfrm>
            <a:off x="3355635" y="103168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Oval 183"/>
          <p:cNvSpPr/>
          <p:nvPr/>
        </p:nvSpPr>
        <p:spPr>
          <a:xfrm>
            <a:off x="3846183" y="53157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Oval 184"/>
          <p:cNvSpPr/>
          <p:nvPr/>
        </p:nvSpPr>
        <p:spPr>
          <a:xfrm>
            <a:off x="3807466" y="103091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6" name="Gerade Verbindung mit Pfeil 185"/>
          <p:cNvCxnSpPr>
            <a:stCxn id="183" idx="0"/>
            <a:endCxn id="182" idx="4"/>
          </p:cNvCxnSpPr>
          <p:nvPr/>
        </p:nvCxnSpPr>
        <p:spPr>
          <a:xfrm flipH="1" flipV="1">
            <a:off x="3411545" y="654463"/>
            <a:ext cx="5536" cy="37721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4225250" y="104115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Gerade Verbindung mit Pfeil 187"/>
          <p:cNvCxnSpPr>
            <a:stCxn id="182" idx="5"/>
            <a:endCxn id="187" idx="1"/>
          </p:cNvCxnSpPr>
          <p:nvPr/>
        </p:nvCxnSpPr>
        <p:spPr>
          <a:xfrm>
            <a:off x="3454993" y="636466"/>
            <a:ext cx="788254" cy="422689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endCxn id="184" idx="4"/>
          </p:cNvCxnSpPr>
          <p:nvPr/>
        </p:nvCxnSpPr>
        <p:spPr>
          <a:xfrm flipV="1">
            <a:off x="3868912" y="654463"/>
            <a:ext cx="38717" cy="404881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286695" y="53157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mit Pfeil 190"/>
          <p:cNvCxnSpPr>
            <a:stCxn id="182" idx="5"/>
          </p:cNvCxnSpPr>
          <p:nvPr/>
        </p:nvCxnSpPr>
        <p:spPr>
          <a:xfrm>
            <a:off x="3454993" y="636466"/>
            <a:ext cx="413919" cy="42287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84" idx="4"/>
            <a:endCxn id="183" idx="0"/>
          </p:cNvCxnSpPr>
          <p:nvPr/>
        </p:nvCxnSpPr>
        <p:spPr>
          <a:xfrm flipH="1">
            <a:off x="3417081" y="654463"/>
            <a:ext cx="490548" cy="377218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184" idx="4"/>
            <a:endCxn id="187" idx="1"/>
          </p:cNvCxnSpPr>
          <p:nvPr/>
        </p:nvCxnSpPr>
        <p:spPr>
          <a:xfrm>
            <a:off x="3907629" y="654463"/>
            <a:ext cx="335618" cy="40469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>
            <a:stCxn id="190" idx="3"/>
            <a:endCxn id="183" idx="7"/>
          </p:cNvCxnSpPr>
          <p:nvPr/>
        </p:nvCxnSpPr>
        <p:spPr>
          <a:xfrm flipH="1">
            <a:off x="3460529" y="636466"/>
            <a:ext cx="844163" cy="41321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90" idx="4"/>
          </p:cNvCxnSpPr>
          <p:nvPr/>
        </p:nvCxnSpPr>
        <p:spPr>
          <a:xfrm flipH="1">
            <a:off x="3868912" y="654463"/>
            <a:ext cx="479229" cy="404881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190" idx="4"/>
            <a:endCxn id="187" idx="0"/>
          </p:cNvCxnSpPr>
          <p:nvPr/>
        </p:nvCxnSpPr>
        <p:spPr>
          <a:xfrm flipH="1">
            <a:off x="4286696" y="654463"/>
            <a:ext cx="61445" cy="386695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3410176" y="1260917"/>
            <a:ext cx="102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Bipartite</a:t>
            </a:r>
            <a:r>
              <a:rPr lang="de-DE" sz="1200" dirty="0" smtClean="0"/>
              <a:t>?</a:t>
            </a:r>
            <a:br>
              <a:rPr lang="de-DE" sz="1200" dirty="0" smtClean="0"/>
            </a:br>
            <a:r>
              <a:rPr lang="de-DE" sz="1200" dirty="0" err="1" smtClean="0"/>
              <a:t>Hamiltonian</a:t>
            </a:r>
            <a:r>
              <a:rPr lang="de-DE" sz="1200" dirty="0" smtClean="0"/>
              <a:t>?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75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470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38522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28886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27938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6" idx="6"/>
            <a:endCxn id="9" idx="2"/>
          </p:cNvCxnSpPr>
          <p:nvPr/>
        </p:nvCxnSpPr>
        <p:spPr>
          <a:xfrm>
            <a:off x="517595" y="634863"/>
            <a:ext cx="77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7"/>
            <a:endCxn id="12" idx="1"/>
          </p:cNvCxnSpPr>
          <p:nvPr/>
        </p:nvCxnSpPr>
        <p:spPr>
          <a:xfrm>
            <a:off x="490120" y="1105944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5"/>
            <a:endCxn id="12" idx="3"/>
          </p:cNvCxnSpPr>
          <p:nvPr/>
        </p:nvCxnSpPr>
        <p:spPr>
          <a:xfrm>
            <a:off x="490120" y="1192841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58249" y="398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748771" y="83842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48771" y="1091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r>
              <a:rPr lang="de-DE" sz="1200" dirty="0" smtClean="0"/>
              <a:t>‘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flipH="1">
            <a:off x="96104" y="467932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 flipH="1">
            <a:off x="96104" y="957967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1996" y="276374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186649" y="269026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13792" y="798377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6" name="Textfeld 35"/>
          <p:cNvSpPr txBox="1"/>
          <p:nvPr/>
        </p:nvSpPr>
        <p:spPr>
          <a:xfrm>
            <a:off x="1168445" y="791029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8175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3299" y="265364"/>
            <a:ext cx="464427" cy="1374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4051" y="275609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03299" y="1488701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86473" y="265364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270066" y="265363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622256" y="266127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905849" y="266126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276246" y="275610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59839" y="275609"/>
            <a:ext cx="180086" cy="151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72950" y="350291"/>
            <a:ext cx="3182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74325" y="351059"/>
            <a:ext cx="243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010103" y="361304"/>
            <a:ext cx="243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94782" y="20231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79301" y="1409620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414312" y="526698"/>
            <a:ext cx="2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976485" y="169201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1631219" y="169969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44" name="Textfeld 43"/>
          <p:cNvSpPr txBox="1"/>
          <p:nvPr/>
        </p:nvSpPr>
        <p:spPr>
          <a:xfrm>
            <a:off x="2295952" y="180977"/>
            <a:ext cx="31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46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3299" y="265364"/>
            <a:ext cx="464427" cy="61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4782" y="173883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</a:p>
          <a:p>
            <a:r>
              <a:rPr lang="de-DE" sz="1200" dirty="0" smtClean="0"/>
              <a:t>2</a:t>
            </a:r>
          </a:p>
          <a:p>
            <a:r>
              <a:rPr lang="de-DE" sz="1200" dirty="0"/>
              <a:t>3</a:t>
            </a:r>
          </a:p>
        </p:txBody>
      </p:sp>
      <p:sp>
        <p:nvSpPr>
          <p:cNvPr id="20" name="Rechteck 19"/>
          <p:cNvSpPr/>
          <p:nvPr/>
        </p:nvSpPr>
        <p:spPr>
          <a:xfrm>
            <a:off x="310054" y="265364"/>
            <a:ext cx="464427" cy="150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30774" y="275610"/>
            <a:ext cx="237704" cy="6057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10806" y="417764"/>
            <a:ext cx="464427" cy="1508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2080" y="570164"/>
            <a:ext cx="464427" cy="1508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85094" y="165174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</a:p>
          <a:p>
            <a:r>
              <a:rPr lang="de-DE" sz="1200" dirty="0"/>
              <a:t>1</a:t>
            </a:r>
            <a:endParaRPr lang="de-DE" sz="1200" dirty="0" smtClean="0"/>
          </a:p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494362" y="165942"/>
            <a:ext cx="26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</a:t>
            </a:r>
          </a:p>
          <a:p>
            <a:r>
              <a:rPr lang="de-DE" sz="1200" dirty="0" smtClean="0"/>
              <a:t>3</a:t>
            </a:r>
          </a:p>
          <a:p>
            <a:r>
              <a:rPr lang="de-DE" sz="1200" dirty="0" smtClean="0"/>
              <a:t>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973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715681" y="286941"/>
            <a:ext cx="274434" cy="286476"/>
            <a:chOff x="388009" y="545202"/>
            <a:chExt cx="274434" cy="286476"/>
          </a:xfrm>
        </p:grpSpPr>
        <p:sp>
          <p:nvSpPr>
            <p:cNvPr id="13" name="Oval 12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A</a:t>
              </a:r>
              <a:endParaRPr lang="de-DE" sz="1200" baseline="-25000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284495" y="706764"/>
            <a:ext cx="274434" cy="286476"/>
            <a:chOff x="388009" y="545202"/>
            <a:chExt cx="274434" cy="286476"/>
          </a:xfrm>
        </p:grpSpPr>
        <p:sp>
          <p:nvSpPr>
            <p:cNvPr id="36" name="Oval 35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B</a:t>
              </a:r>
              <a:endParaRPr lang="de-DE" sz="1200" baseline="-25000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168602" y="714366"/>
            <a:ext cx="274434" cy="286476"/>
            <a:chOff x="388009" y="545202"/>
            <a:chExt cx="274434" cy="286476"/>
          </a:xfrm>
        </p:grpSpPr>
        <p:sp>
          <p:nvSpPr>
            <p:cNvPr id="39" name="Oval 38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388009" y="54520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C</a:t>
              </a:r>
              <a:endParaRPr lang="de-DE" sz="1200" baseline="-25000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725159" y="1059234"/>
            <a:ext cx="279343" cy="286476"/>
            <a:chOff x="388009" y="545202"/>
            <a:chExt cx="279343" cy="286476"/>
          </a:xfrm>
        </p:grpSpPr>
        <p:sp>
          <p:nvSpPr>
            <p:cNvPr id="42" name="Oval 41"/>
            <p:cNvSpPr/>
            <p:nvPr/>
          </p:nvSpPr>
          <p:spPr>
            <a:xfrm>
              <a:off x="394704" y="573417"/>
              <a:ext cx="258261" cy="25826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88009" y="545202"/>
              <a:ext cx="279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D</a:t>
              </a:r>
              <a:endParaRPr lang="de-DE" sz="1200" baseline="-25000" dirty="0"/>
            </a:p>
          </p:txBody>
        </p:sp>
      </p:grpSp>
      <p:cxnSp>
        <p:nvCxnSpPr>
          <p:cNvPr id="6" name="Gekrümmte Verbindung 5"/>
          <p:cNvCxnSpPr>
            <a:stCxn id="10" idx="1"/>
            <a:endCxn id="37" idx="0"/>
          </p:cNvCxnSpPr>
          <p:nvPr/>
        </p:nvCxnSpPr>
        <p:spPr>
          <a:xfrm rot="10800000" flipV="1">
            <a:off x="421713" y="425440"/>
            <a:ext cx="293969" cy="28132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krümmte Verbindung 7"/>
          <p:cNvCxnSpPr>
            <a:stCxn id="37" idx="3"/>
            <a:endCxn id="10" idx="2"/>
          </p:cNvCxnSpPr>
          <p:nvPr/>
        </p:nvCxnSpPr>
        <p:spPr>
          <a:xfrm flipV="1">
            <a:off x="558929" y="563940"/>
            <a:ext cx="293969" cy="28132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39" idx="0"/>
            <a:endCxn id="10" idx="3"/>
          </p:cNvCxnSpPr>
          <p:nvPr/>
        </p:nvCxnSpPr>
        <p:spPr>
          <a:xfrm rot="16200000" flipV="1">
            <a:off x="988702" y="426854"/>
            <a:ext cx="317140" cy="31431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krümmte Verbindung 46"/>
          <p:cNvCxnSpPr>
            <a:stCxn id="39" idx="2"/>
            <a:endCxn id="37" idx="3"/>
          </p:cNvCxnSpPr>
          <p:nvPr/>
        </p:nvCxnSpPr>
        <p:spPr>
          <a:xfrm rot="10800000">
            <a:off x="558929" y="845264"/>
            <a:ext cx="616368" cy="26448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krümmte Verbindung 49"/>
          <p:cNvCxnSpPr>
            <a:stCxn id="43" idx="1"/>
            <a:endCxn id="37" idx="2"/>
          </p:cNvCxnSpPr>
          <p:nvPr/>
        </p:nvCxnSpPr>
        <p:spPr>
          <a:xfrm rot="10800000">
            <a:off x="421713" y="983764"/>
            <a:ext cx="303447" cy="21397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3" idx="0"/>
            <a:endCxn id="37" idx="3"/>
          </p:cNvCxnSpPr>
          <p:nvPr/>
        </p:nvCxnSpPr>
        <p:spPr>
          <a:xfrm rot="16200000" flipV="1">
            <a:off x="604895" y="799298"/>
            <a:ext cx="213970" cy="30590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9" idx="4"/>
            <a:endCxn id="43" idx="3"/>
          </p:cNvCxnSpPr>
          <p:nvPr/>
        </p:nvCxnSpPr>
        <p:spPr>
          <a:xfrm rot="5400000">
            <a:off x="1056019" y="949325"/>
            <a:ext cx="196892" cy="299926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 rot="19006073">
            <a:off x="128114" y="286940"/>
            <a:ext cx="58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Bridge</a:t>
            </a:r>
            <a:endParaRPr lang="de-DE" sz="1200" dirty="0"/>
          </a:p>
        </p:txBody>
      </p:sp>
      <p:sp>
        <p:nvSpPr>
          <p:cNvPr id="60" name="Textfeld 59"/>
          <p:cNvSpPr txBox="1"/>
          <p:nvPr/>
        </p:nvSpPr>
        <p:spPr>
          <a:xfrm rot="20251033">
            <a:off x="1359115" y="57586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Area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218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23141" y="16589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09721" y="7973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653835" y="80923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209721" y="3916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/>
          <p:cNvSpPr/>
          <p:nvPr/>
        </p:nvSpPr>
        <p:spPr>
          <a:xfrm>
            <a:off x="653835" y="3916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>
            <a:stCxn id="26" idx="5"/>
            <a:endCxn id="33" idx="1"/>
          </p:cNvCxnSpPr>
          <p:nvPr/>
        </p:nvCxnSpPr>
        <p:spPr>
          <a:xfrm>
            <a:off x="528035" y="270792"/>
            <a:ext cx="143797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27" idx="6"/>
            <a:endCxn id="28" idx="2"/>
          </p:cNvCxnSpPr>
          <p:nvPr/>
        </p:nvCxnSpPr>
        <p:spPr>
          <a:xfrm>
            <a:off x="332612" y="858828"/>
            <a:ext cx="321223" cy="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7" idx="0"/>
            <a:endCxn id="30" idx="4"/>
          </p:cNvCxnSpPr>
          <p:nvPr/>
        </p:nvCxnSpPr>
        <p:spPr>
          <a:xfrm flipV="1">
            <a:off x="271167" y="514539"/>
            <a:ext cx="0" cy="2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3" idx="4"/>
            <a:endCxn id="28" idx="0"/>
          </p:cNvCxnSpPr>
          <p:nvPr/>
        </p:nvCxnSpPr>
        <p:spPr>
          <a:xfrm>
            <a:off x="715281" y="514539"/>
            <a:ext cx="0" cy="29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26" idx="3"/>
            <a:endCxn id="30" idx="7"/>
          </p:cNvCxnSpPr>
          <p:nvPr/>
        </p:nvCxnSpPr>
        <p:spPr>
          <a:xfrm flipH="1">
            <a:off x="314615" y="270792"/>
            <a:ext cx="126523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3" idx="2"/>
            <a:endCxn id="30" idx="6"/>
          </p:cNvCxnSpPr>
          <p:nvPr/>
        </p:nvCxnSpPr>
        <p:spPr>
          <a:xfrm flipH="1">
            <a:off x="332612" y="453094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33" idx="3"/>
            <a:endCxn id="27" idx="7"/>
          </p:cNvCxnSpPr>
          <p:nvPr/>
        </p:nvCxnSpPr>
        <p:spPr>
          <a:xfrm flipH="1">
            <a:off x="314615" y="496542"/>
            <a:ext cx="357217" cy="3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30" idx="5"/>
            <a:endCxn id="28" idx="0"/>
          </p:cNvCxnSpPr>
          <p:nvPr/>
        </p:nvCxnSpPr>
        <p:spPr>
          <a:xfrm>
            <a:off x="314615" y="496542"/>
            <a:ext cx="400666" cy="31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05355" y="14803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1091935" y="77952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1536049" y="791375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1091935" y="37378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1536049" y="373789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18241" y="81712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08235" y="21015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673363" y="9406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356795" y="4484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1044545" y="391586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>
            <a:stCxn id="65" idx="5"/>
            <a:endCxn id="69" idx="1"/>
          </p:cNvCxnSpPr>
          <p:nvPr/>
        </p:nvCxnSpPr>
        <p:spPr>
          <a:xfrm>
            <a:off x="813129" y="315052"/>
            <a:ext cx="249413" cy="9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6"/>
            <a:endCxn id="66" idx="2"/>
          </p:cNvCxnSpPr>
          <p:nvPr/>
        </p:nvCxnSpPr>
        <p:spPr>
          <a:xfrm>
            <a:off x="541132" y="878567"/>
            <a:ext cx="132231" cy="12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68" idx="4"/>
            <a:endCxn id="26" idx="1"/>
          </p:cNvCxnSpPr>
          <p:nvPr/>
        </p:nvCxnSpPr>
        <p:spPr>
          <a:xfrm>
            <a:off x="418241" y="571339"/>
            <a:ext cx="17997" cy="2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68" idx="7"/>
            <a:endCxn id="65" idx="2"/>
          </p:cNvCxnSpPr>
          <p:nvPr/>
        </p:nvCxnSpPr>
        <p:spPr>
          <a:xfrm flipV="1">
            <a:off x="461689" y="271604"/>
            <a:ext cx="246546" cy="19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7621266">
            <a:off x="825098" y="42719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6" name="Oval 45"/>
          <p:cNvSpPr/>
          <p:nvPr/>
        </p:nvSpPr>
        <p:spPr>
          <a:xfrm>
            <a:off x="988429" y="74300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 rot="18635818">
            <a:off x="655246" y="693318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54516" y="34252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373262" y="96892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r>
              <a:rPr lang="de-DE" sz="1200" baseline="-25000" dirty="0" err="1" smtClean="0"/>
              <a:t>k</a:t>
            </a:r>
            <a:endParaRPr lang="de-DE" sz="1200" baseline="-25000" dirty="0"/>
          </a:p>
        </p:txBody>
      </p:sp>
      <p:sp>
        <p:nvSpPr>
          <p:cNvPr id="50" name="Textfeld 49"/>
          <p:cNvSpPr txBox="1"/>
          <p:nvPr/>
        </p:nvSpPr>
        <p:spPr>
          <a:xfrm>
            <a:off x="165152" y="541510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Textfeld 51"/>
          <p:cNvSpPr txBox="1"/>
          <p:nvPr/>
        </p:nvSpPr>
        <p:spPr>
          <a:xfrm>
            <a:off x="336508" y="892927"/>
            <a:ext cx="31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6484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611917" y="63305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876015" y="4484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673363" y="94068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356795" y="4484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1395235" y="4484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>
            <a:stCxn id="65" idx="6"/>
            <a:endCxn id="69" idx="2"/>
          </p:cNvCxnSpPr>
          <p:nvPr/>
        </p:nvCxnSpPr>
        <p:spPr>
          <a:xfrm>
            <a:off x="998906" y="509894"/>
            <a:ext cx="396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4"/>
            <a:endCxn id="66" idx="0"/>
          </p:cNvCxnSpPr>
          <p:nvPr/>
        </p:nvCxnSpPr>
        <p:spPr>
          <a:xfrm>
            <a:off x="673363" y="755941"/>
            <a:ext cx="61446" cy="18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68" idx="6"/>
            <a:endCxn id="65" idx="2"/>
          </p:cNvCxnSpPr>
          <p:nvPr/>
        </p:nvCxnSpPr>
        <p:spPr>
          <a:xfrm>
            <a:off x="479686" y="509894"/>
            <a:ext cx="396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88429" y="75594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1518126" y="327503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</a:t>
            </a:r>
            <a:endParaRPr lang="de-DE" sz="1200" dirty="0"/>
          </a:p>
        </p:txBody>
      </p:sp>
      <p:sp>
        <p:nvSpPr>
          <p:cNvPr id="52" name="Textfeld 51"/>
          <p:cNvSpPr txBox="1"/>
          <p:nvPr/>
        </p:nvSpPr>
        <p:spPr>
          <a:xfrm>
            <a:off x="112810" y="315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</a:t>
            </a:r>
            <a:endParaRPr lang="de-DE" sz="1200" dirty="0"/>
          </a:p>
        </p:txBody>
      </p:sp>
      <p:cxnSp>
        <p:nvCxnSpPr>
          <p:cNvPr id="27" name="Gerade Verbindung 26"/>
          <p:cNvCxnSpPr>
            <a:stCxn id="46" idx="1"/>
            <a:endCxn id="65" idx="4"/>
          </p:cNvCxnSpPr>
          <p:nvPr/>
        </p:nvCxnSpPr>
        <p:spPr>
          <a:xfrm flipH="1" flipV="1">
            <a:off x="937461" y="571339"/>
            <a:ext cx="68965" cy="20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778257" y="860835"/>
            <a:ext cx="228169" cy="9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26" idx="7"/>
            <a:endCxn id="65" idx="3"/>
          </p:cNvCxnSpPr>
          <p:nvPr/>
        </p:nvCxnSpPr>
        <p:spPr>
          <a:xfrm flipV="1">
            <a:off x="716811" y="553342"/>
            <a:ext cx="177201" cy="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71675" y="107701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7" idx="0"/>
          </p:cNvCxnSpPr>
          <p:nvPr/>
        </p:nvCxnSpPr>
        <p:spPr>
          <a:xfrm>
            <a:off x="1071675" y="892272"/>
            <a:ext cx="61446" cy="18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86741" y="892272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1176569" y="997166"/>
            <a:ext cx="228169" cy="9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endCxn id="39" idx="2"/>
          </p:cNvCxnSpPr>
          <p:nvPr/>
        </p:nvCxnSpPr>
        <p:spPr>
          <a:xfrm>
            <a:off x="1133120" y="830827"/>
            <a:ext cx="253621" cy="12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796254" y="171449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32" name="Freihandform 31"/>
          <p:cNvSpPr/>
          <p:nvPr/>
        </p:nvSpPr>
        <p:spPr>
          <a:xfrm>
            <a:off x="303299" y="547148"/>
            <a:ext cx="1308571" cy="725643"/>
          </a:xfrm>
          <a:custGeom>
            <a:avLst/>
            <a:gdLst>
              <a:gd name="connsiteX0" fmla="*/ 0 w 1308571"/>
              <a:gd name="connsiteY0" fmla="*/ 97307 h 725643"/>
              <a:gd name="connsiteX1" fmla="*/ 56869 w 1308571"/>
              <a:gd name="connsiteY1" fmla="*/ 87830 h 725643"/>
              <a:gd name="connsiteX2" fmla="*/ 94781 w 1308571"/>
              <a:gd name="connsiteY2" fmla="*/ 78353 h 725643"/>
              <a:gd name="connsiteX3" fmla="*/ 151650 w 1308571"/>
              <a:gd name="connsiteY3" fmla="*/ 68875 h 725643"/>
              <a:gd name="connsiteX4" fmla="*/ 189562 w 1308571"/>
              <a:gd name="connsiteY4" fmla="*/ 49921 h 725643"/>
              <a:gd name="connsiteX5" fmla="*/ 265387 w 1308571"/>
              <a:gd name="connsiteY5" fmla="*/ 68875 h 725643"/>
              <a:gd name="connsiteX6" fmla="*/ 255909 w 1308571"/>
              <a:gd name="connsiteY6" fmla="*/ 106785 h 725643"/>
              <a:gd name="connsiteX7" fmla="*/ 208519 w 1308571"/>
              <a:gd name="connsiteY7" fmla="*/ 173126 h 725643"/>
              <a:gd name="connsiteX8" fmla="*/ 199040 w 1308571"/>
              <a:gd name="connsiteY8" fmla="*/ 201557 h 725643"/>
              <a:gd name="connsiteX9" fmla="*/ 236953 w 1308571"/>
              <a:gd name="connsiteY9" fmla="*/ 258421 h 725643"/>
              <a:gd name="connsiteX10" fmla="*/ 246431 w 1308571"/>
              <a:gd name="connsiteY10" fmla="*/ 324762 h 725643"/>
              <a:gd name="connsiteX11" fmla="*/ 265387 w 1308571"/>
              <a:gd name="connsiteY11" fmla="*/ 466921 h 725643"/>
              <a:gd name="connsiteX12" fmla="*/ 284343 w 1308571"/>
              <a:gd name="connsiteY12" fmla="*/ 495353 h 725643"/>
              <a:gd name="connsiteX13" fmla="*/ 303300 w 1308571"/>
              <a:gd name="connsiteY13" fmla="*/ 514308 h 725643"/>
              <a:gd name="connsiteX14" fmla="*/ 331734 w 1308571"/>
              <a:gd name="connsiteY14" fmla="*/ 523785 h 725643"/>
              <a:gd name="connsiteX15" fmla="*/ 360168 w 1308571"/>
              <a:gd name="connsiteY15" fmla="*/ 542740 h 725643"/>
              <a:gd name="connsiteX16" fmla="*/ 454949 w 1308571"/>
              <a:gd name="connsiteY16" fmla="*/ 542740 h 725643"/>
              <a:gd name="connsiteX17" fmla="*/ 483384 w 1308571"/>
              <a:gd name="connsiteY17" fmla="*/ 523785 h 725643"/>
              <a:gd name="connsiteX18" fmla="*/ 511818 w 1308571"/>
              <a:gd name="connsiteY18" fmla="*/ 514308 h 725643"/>
              <a:gd name="connsiteX19" fmla="*/ 530774 w 1308571"/>
              <a:gd name="connsiteY19" fmla="*/ 485876 h 725643"/>
              <a:gd name="connsiteX20" fmla="*/ 559208 w 1308571"/>
              <a:gd name="connsiteY20" fmla="*/ 466921 h 725643"/>
              <a:gd name="connsiteX21" fmla="*/ 616077 w 1308571"/>
              <a:gd name="connsiteY21" fmla="*/ 438490 h 725643"/>
              <a:gd name="connsiteX22" fmla="*/ 663468 w 1308571"/>
              <a:gd name="connsiteY22" fmla="*/ 447967 h 725643"/>
              <a:gd name="connsiteX23" fmla="*/ 682424 w 1308571"/>
              <a:gd name="connsiteY23" fmla="*/ 485876 h 725643"/>
              <a:gd name="connsiteX24" fmla="*/ 701380 w 1308571"/>
              <a:gd name="connsiteY24" fmla="*/ 514308 h 725643"/>
              <a:gd name="connsiteX25" fmla="*/ 710858 w 1308571"/>
              <a:gd name="connsiteY25" fmla="*/ 552217 h 725643"/>
              <a:gd name="connsiteX26" fmla="*/ 748770 w 1308571"/>
              <a:gd name="connsiteY26" fmla="*/ 618558 h 725643"/>
              <a:gd name="connsiteX27" fmla="*/ 777205 w 1308571"/>
              <a:gd name="connsiteY27" fmla="*/ 646990 h 725643"/>
              <a:gd name="connsiteX28" fmla="*/ 824595 w 1308571"/>
              <a:gd name="connsiteY28" fmla="*/ 656467 h 725643"/>
              <a:gd name="connsiteX29" fmla="*/ 853030 w 1308571"/>
              <a:gd name="connsiteY29" fmla="*/ 665944 h 725643"/>
              <a:gd name="connsiteX30" fmla="*/ 928854 w 1308571"/>
              <a:gd name="connsiteY30" fmla="*/ 703854 h 725643"/>
              <a:gd name="connsiteX31" fmla="*/ 947811 w 1308571"/>
              <a:gd name="connsiteY31" fmla="*/ 722808 h 725643"/>
              <a:gd name="connsiteX32" fmla="*/ 1033114 w 1308571"/>
              <a:gd name="connsiteY32" fmla="*/ 694376 h 725643"/>
              <a:gd name="connsiteX33" fmla="*/ 1061548 w 1308571"/>
              <a:gd name="connsiteY33" fmla="*/ 675422 h 725643"/>
              <a:gd name="connsiteX34" fmla="*/ 1071026 w 1308571"/>
              <a:gd name="connsiteY34" fmla="*/ 646990 h 725643"/>
              <a:gd name="connsiteX35" fmla="*/ 1165807 w 1308571"/>
              <a:gd name="connsiteY35" fmla="*/ 571172 h 725643"/>
              <a:gd name="connsiteX36" fmla="*/ 1222676 w 1308571"/>
              <a:gd name="connsiteY36" fmla="*/ 533262 h 725643"/>
              <a:gd name="connsiteX37" fmla="*/ 1289022 w 1308571"/>
              <a:gd name="connsiteY37" fmla="*/ 466921 h 725643"/>
              <a:gd name="connsiteX38" fmla="*/ 1307979 w 1308571"/>
              <a:gd name="connsiteY38" fmla="*/ 410058 h 725643"/>
              <a:gd name="connsiteX39" fmla="*/ 1298500 w 1308571"/>
              <a:gd name="connsiteY39" fmla="*/ 362671 h 725643"/>
              <a:gd name="connsiteX40" fmla="*/ 1241632 w 1308571"/>
              <a:gd name="connsiteY40" fmla="*/ 334239 h 725643"/>
              <a:gd name="connsiteX41" fmla="*/ 1080504 w 1308571"/>
              <a:gd name="connsiteY41" fmla="*/ 324762 h 725643"/>
              <a:gd name="connsiteX42" fmla="*/ 1023635 w 1308571"/>
              <a:gd name="connsiteY42" fmla="*/ 267898 h 725643"/>
              <a:gd name="connsiteX43" fmla="*/ 995201 w 1308571"/>
              <a:gd name="connsiteY43" fmla="*/ 258421 h 725643"/>
              <a:gd name="connsiteX44" fmla="*/ 957289 w 1308571"/>
              <a:gd name="connsiteY44" fmla="*/ 239467 h 725643"/>
              <a:gd name="connsiteX45" fmla="*/ 928854 w 1308571"/>
              <a:gd name="connsiteY45" fmla="*/ 229989 h 725643"/>
              <a:gd name="connsiteX46" fmla="*/ 843551 w 1308571"/>
              <a:gd name="connsiteY46" fmla="*/ 211035 h 725643"/>
              <a:gd name="connsiteX47" fmla="*/ 767727 w 1308571"/>
              <a:gd name="connsiteY47" fmla="*/ 135216 h 725643"/>
              <a:gd name="connsiteX48" fmla="*/ 777205 w 1308571"/>
              <a:gd name="connsiteY48" fmla="*/ 12012 h 725643"/>
              <a:gd name="connsiteX49" fmla="*/ 843551 w 1308571"/>
              <a:gd name="connsiteY49" fmla="*/ 2535 h 725643"/>
              <a:gd name="connsiteX50" fmla="*/ 995201 w 1308571"/>
              <a:gd name="connsiteY50" fmla="*/ 12012 h 725643"/>
              <a:gd name="connsiteX51" fmla="*/ 1023635 w 1308571"/>
              <a:gd name="connsiteY51" fmla="*/ 21489 h 725643"/>
              <a:gd name="connsiteX52" fmla="*/ 1071026 w 1308571"/>
              <a:gd name="connsiteY52" fmla="*/ 59398 h 725643"/>
              <a:gd name="connsiteX53" fmla="*/ 1156329 w 1308571"/>
              <a:gd name="connsiteY53" fmla="*/ 59398 h 7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08571" h="725643">
                <a:moveTo>
                  <a:pt x="0" y="97307"/>
                </a:moveTo>
                <a:cubicBezTo>
                  <a:pt x="18956" y="94148"/>
                  <a:pt x="38024" y="91598"/>
                  <a:pt x="56869" y="87830"/>
                </a:cubicBezTo>
                <a:cubicBezTo>
                  <a:pt x="69642" y="85276"/>
                  <a:pt x="82008" y="80907"/>
                  <a:pt x="94781" y="78353"/>
                </a:cubicBezTo>
                <a:cubicBezTo>
                  <a:pt x="113626" y="74584"/>
                  <a:pt x="132694" y="72034"/>
                  <a:pt x="151650" y="68875"/>
                </a:cubicBezTo>
                <a:cubicBezTo>
                  <a:pt x="164287" y="62557"/>
                  <a:pt x="175433" y="49921"/>
                  <a:pt x="189562" y="49921"/>
                </a:cubicBezTo>
                <a:cubicBezTo>
                  <a:pt x="215615" y="49921"/>
                  <a:pt x="245606" y="51921"/>
                  <a:pt x="265387" y="68875"/>
                </a:cubicBezTo>
                <a:cubicBezTo>
                  <a:pt x="275277" y="77352"/>
                  <a:pt x="261040" y="94813"/>
                  <a:pt x="255909" y="106785"/>
                </a:cubicBezTo>
                <a:cubicBezTo>
                  <a:pt x="251291" y="117559"/>
                  <a:pt x="211751" y="168817"/>
                  <a:pt x="208519" y="173126"/>
                </a:cubicBezTo>
                <a:cubicBezTo>
                  <a:pt x="205359" y="182603"/>
                  <a:pt x="195881" y="192080"/>
                  <a:pt x="199040" y="201557"/>
                </a:cubicBezTo>
                <a:cubicBezTo>
                  <a:pt x="206245" y="223169"/>
                  <a:pt x="236953" y="258421"/>
                  <a:pt x="236953" y="258421"/>
                </a:cubicBezTo>
                <a:cubicBezTo>
                  <a:pt x="240112" y="280535"/>
                  <a:pt x="244092" y="302547"/>
                  <a:pt x="246431" y="324762"/>
                </a:cubicBezTo>
                <a:cubicBezTo>
                  <a:pt x="249255" y="351586"/>
                  <a:pt x="245844" y="427838"/>
                  <a:pt x="265387" y="466921"/>
                </a:cubicBezTo>
                <a:cubicBezTo>
                  <a:pt x="270481" y="477109"/>
                  <a:pt x="277227" y="486459"/>
                  <a:pt x="284343" y="495353"/>
                </a:cubicBezTo>
                <a:cubicBezTo>
                  <a:pt x="289926" y="502331"/>
                  <a:pt x="295637" y="509711"/>
                  <a:pt x="303300" y="514308"/>
                </a:cubicBezTo>
                <a:cubicBezTo>
                  <a:pt x="311867" y="519448"/>
                  <a:pt x="322256" y="520626"/>
                  <a:pt x="331734" y="523785"/>
                </a:cubicBezTo>
                <a:cubicBezTo>
                  <a:pt x="341212" y="530103"/>
                  <a:pt x="349979" y="537646"/>
                  <a:pt x="360168" y="542740"/>
                </a:cubicBezTo>
                <a:cubicBezTo>
                  <a:pt x="396929" y="561119"/>
                  <a:pt x="407486" y="549520"/>
                  <a:pt x="454949" y="542740"/>
                </a:cubicBezTo>
                <a:cubicBezTo>
                  <a:pt x="464427" y="536422"/>
                  <a:pt x="473195" y="528879"/>
                  <a:pt x="483384" y="523785"/>
                </a:cubicBezTo>
                <a:cubicBezTo>
                  <a:pt x="492320" y="519317"/>
                  <a:pt x="504016" y="520549"/>
                  <a:pt x="511818" y="514308"/>
                </a:cubicBezTo>
                <a:cubicBezTo>
                  <a:pt x="520713" y="507193"/>
                  <a:pt x="522719" y="493930"/>
                  <a:pt x="530774" y="485876"/>
                </a:cubicBezTo>
                <a:cubicBezTo>
                  <a:pt x="538829" y="477822"/>
                  <a:pt x="550313" y="474036"/>
                  <a:pt x="559208" y="466921"/>
                </a:cubicBezTo>
                <a:cubicBezTo>
                  <a:pt x="597617" y="436197"/>
                  <a:pt x="554568" y="453866"/>
                  <a:pt x="616077" y="438490"/>
                </a:cubicBezTo>
                <a:cubicBezTo>
                  <a:pt x="631874" y="441649"/>
                  <a:pt x="650359" y="438604"/>
                  <a:pt x="663468" y="447967"/>
                </a:cubicBezTo>
                <a:cubicBezTo>
                  <a:pt x="674965" y="456178"/>
                  <a:pt x="675414" y="473610"/>
                  <a:pt x="682424" y="485876"/>
                </a:cubicBezTo>
                <a:cubicBezTo>
                  <a:pt x="688076" y="495766"/>
                  <a:pt x="695061" y="504831"/>
                  <a:pt x="701380" y="514308"/>
                </a:cubicBezTo>
                <a:cubicBezTo>
                  <a:pt x="704539" y="526944"/>
                  <a:pt x="706284" y="540021"/>
                  <a:pt x="710858" y="552217"/>
                </a:cubicBezTo>
                <a:cubicBezTo>
                  <a:pt x="717178" y="569070"/>
                  <a:pt x="736271" y="603561"/>
                  <a:pt x="748770" y="618558"/>
                </a:cubicBezTo>
                <a:cubicBezTo>
                  <a:pt x="757351" y="628855"/>
                  <a:pt x="765216" y="640996"/>
                  <a:pt x="777205" y="646990"/>
                </a:cubicBezTo>
                <a:cubicBezTo>
                  <a:pt x="791614" y="654194"/>
                  <a:pt x="808966" y="652560"/>
                  <a:pt x="824595" y="656467"/>
                </a:cubicBezTo>
                <a:cubicBezTo>
                  <a:pt x="834288" y="658890"/>
                  <a:pt x="844094" y="661476"/>
                  <a:pt x="853030" y="665944"/>
                </a:cubicBezTo>
                <a:cubicBezTo>
                  <a:pt x="942572" y="710711"/>
                  <a:pt x="864729" y="682479"/>
                  <a:pt x="928854" y="703854"/>
                </a:cubicBezTo>
                <a:cubicBezTo>
                  <a:pt x="935173" y="710172"/>
                  <a:pt x="938930" y="721821"/>
                  <a:pt x="947811" y="722808"/>
                </a:cubicBezTo>
                <a:cubicBezTo>
                  <a:pt x="1021116" y="730952"/>
                  <a:pt x="999114" y="721573"/>
                  <a:pt x="1033114" y="694376"/>
                </a:cubicBezTo>
                <a:cubicBezTo>
                  <a:pt x="1042009" y="687261"/>
                  <a:pt x="1052070" y="681740"/>
                  <a:pt x="1061548" y="675422"/>
                </a:cubicBezTo>
                <a:cubicBezTo>
                  <a:pt x="1064707" y="665945"/>
                  <a:pt x="1065219" y="655119"/>
                  <a:pt x="1071026" y="646990"/>
                </a:cubicBezTo>
                <a:cubicBezTo>
                  <a:pt x="1117924" y="581337"/>
                  <a:pt x="1103149" y="633825"/>
                  <a:pt x="1165807" y="571172"/>
                </a:cubicBezTo>
                <a:cubicBezTo>
                  <a:pt x="1201306" y="535676"/>
                  <a:pt x="1181525" y="546978"/>
                  <a:pt x="1222676" y="533262"/>
                </a:cubicBezTo>
                <a:cubicBezTo>
                  <a:pt x="1266130" y="468086"/>
                  <a:pt x="1238976" y="483603"/>
                  <a:pt x="1289022" y="466921"/>
                </a:cubicBezTo>
                <a:cubicBezTo>
                  <a:pt x="1295341" y="447967"/>
                  <a:pt x="1311898" y="429650"/>
                  <a:pt x="1307979" y="410058"/>
                </a:cubicBezTo>
                <a:cubicBezTo>
                  <a:pt x="1304819" y="394262"/>
                  <a:pt x="1306493" y="376657"/>
                  <a:pt x="1298500" y="362671"/>
                </a:cubicBezTo>
                <a:cubicBezTo>
                  <a:pt x="1292208" y="351660"/>
                  <a:pt x="1254161" y="335492"/>
                  <a:pt x="1241632" y="334239"/>
                </a:cubicBezTo>
                <a:cubicBezTo>
                  <a:pt x="1188097" y="328886"/>
                  <a:pt x="1134213" y="327921"/>
                  <a:pt x="1080504" y="324762"/>
                </a:cubicBezTo>
                <a:cubicBezTo>
                  <a:pt x="1059306" y="292967"/>
                  <a:pt x="1061618" y="289600"/>
                  <a:pt x="1023635" y="267898"/>
                </a:cubicBezTo>
                <a:cubicBezTo>
                  <a:pt x="1014961" y="262942"/>
                  <a:pt x="1004384" y="262356"/>
                  <a:pt x="995201" y="258421"/>
                </a:cubicBezTo>
                <a:cubicBezTo>
                  <a:pt x="982214" y="252856"/>
                  <a:pt x="970275" y="245032"/>
                  <a:pt x="957289" y="239467"/>
                </a:cubicBezTo>
                <a:cubicBezTo>
                  <a:pt x="948106" y="235532"/>
                  <a:pt x="938461" y="232734"/>
                  <a:pt x="928854" y="229989"/>
                </a:cubicBezTo>
                <a:cubicBezTo>
                  <a:pt x="897625" y="221067"/>
                  <a:pt x="876122" y="217548"/>
                  <a:pt x="843551" y="211035"/>
                </a:cubicBezTo>
                <a:cubicBezTo>
                  <a:pt x="797801" y="142415"/>
                  <a:pt x="826015" y="164359"/>
                  <a:pt x="767727" y="135216"/>
                </a:cubicBezTo>
                <a:cubicBezTo>
                  <a:pt x="770886" y="94148"/>
                  <a:pt x="756768" y="47774"/>
                  <a:pt x="777205" y="12012"/>
                </a:cubicBezTo>
                <a:cubicBezTo>
                  <a:pt x="788289" y="-7384"/>
                  <a:pt x="821211" y="2535"/>
                  <a:pt x="843551" y="2535"/>
                </a:cubicBezTo>
                <a:cubicBezTo>
                  <a:pt x="894200" y="2535"/>
                  <a:pt x="944651" y="8853"/>
                  <a:pt x="995201" y="12012"/>
                </a:cubicBezTo>
                <a:cubicBezTo>
                  <a:pt x="1004679" y="15171"/>
                  <a:pt x="1015068" y="16349"/>
                  <a:pt x="1023635" y="21489"/>
                </a:cubicBezTo>
                <a:cubicBezTo>
                  <a:pt x="1043112" y="33174"/>
                  <a:pt x="1044761" y="55021"/>
                  <a:pt x="1071026" y="59398"/>
                </a:cubicBezTo>
                <a:cubicBezTo>
                  <a:pt x="1099074" y="64072"/>
                  <a:pt x="1127895" y="59398"/>
                  <a:pt x="1156329" y="59398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85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713344" y="41017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499924" y="104165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944038" y="1053510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499924" y="63592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/>
          <p:cNvSpPr/>
          <p:nvPr/>
        </p:nvSpPr>
        <p:spPr>
          <a:xfrm>
            <a:off x="944038" y="635924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>
            <a:stCxn id="26" idx="5"/>
            <a:endCxn id="33" idx="1"/>
          </p:cNvCxnSpPr>
          <p:nvPr/>
        </p:nvCxnSpPr>
        <p:spPr>
          <a:xfrm>
            <a:off x="818238" y="515068"/>
            <a:ext cx="143797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27" idx="6"/>
            <a:endCxn id="28" idx="2"/>
          </p:cNvCxnSpPr>
          <p:nvPr/>
        </p:nvCxnSpPr>
        <p:spPr>
          <a:xfrm>
            <a:off x="622815" y="1103104"/>
            <a:ext cx="321223" cy="1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7" idx="0"/>
            <a:endCxn id="30" idx="4"/>
          </p:cNvCxnSpPr>
          <p:nvPr/>
        </p:nvCxnSpPr>
        <p:spPr>
          <a:xfrm flipV="1">
            <a:off x="561370" y="758815"/>
            <a:ext cx="0" cy="2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3" idx="4"/>
            <a:endCxn id="28" idx="0"/>
          </p:cNvCxnSpPr>
          <p:nvPr/>
        </p:nvCxnSpPr>
        <p:spPr>
          <a:xfrm>
            <a:off x="1005484" y="758815"/>
            <a:ext cx="0" cy="29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26" idx="3"/>
            <a:endCxn id="30" idx="7"/>
          </p:cNvCxnSpPr>
          <p:nvPr/>
        </p:nvCxnSpPr>
        <p:spPr>
          <a:xfrm flipH="1">
            <a:off x="604818" y="515068"/>
            <a:ext cx="126523" cy="13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3" idx="2"/>
            <a:endCxn id="30" idx="6"/>
          </p:cNvCxnSpPr>
          <p:nvPr/>
        </p:nvCxnSpPr>
        <p:spPr>
          <a:xfrm flipH="1">
            <a:off x="622815" y="697370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33" idx="3"/>
            <a:endCxn id="27" idx="7"/>
          </p:cNvCxnSpPr>
          <p:nvPr/>
        </p:nvCxnSpPr>
        <p:spPr>
          <a:xfrm flipH="1">
            <a:off x="604818" y="740818"/>
            <a:ext cx="357217" cy="3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30" idx="5"/>
            <a:endCxn id="28" idx="0"/>
          </p:cNvCxnSpPr>
          <p:nvPr/>
        </p:nvCxnSpPr>
        <p:spPr>
          <a:xfrm>
            <a:off x="604818" y="740818"/>
            <a:ext cx="400666" cy="31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41771" y="13267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0077" y="4556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16754" y="48409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069092" y="945605"/>
            <a:ext cx="26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</a:t>
            </a:r>
            <a:br>
              <a:rPr lang="de-DE" sz="1200" dirty="0" smtClean="0"/>
            </a:br>
            <a:r>
              <a:rPr lang="de-DE" sz="1200" dirty="0" smtClean="0"/>
              <a:t>3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227784" y="936127"/>
            <a:ext cx="26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</a:t>
            </a:r>
            <a:br>
              <a:rPr lang="de-DE" sz="1200" dirty="0" smtClean="0"/>
            </a:br>
            <a:r>
              <a:rPr lang="de-DE" sz="1200" dirty="0" smtClean="0"/>
              <a:t>3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63375" y="19756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95319" y="55464"/>
            <a:ext cx="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31" name="Oval 30"/>
          <p:cNvSpPr/>
          <p:nvPr/>
        </p:nvSpPr>
        <p:spPr>
          <a:xfrm>
            <a:off x="2514933" y="612421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2266840" y="8521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2575023" y="8521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2301513" y="43230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/>
          <p:cNvSpPr/>
          <p:nvPr/>
        </p:nvSpPr>
        <p:spPr>
          <a:xfrm>
            <a:off x="2745627" y="43230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>
            <a:stCxn id="31" idx="7"/>
            <a:endCxn id="36" idx="3"/>
          </p:cNvCxnSpPr>
          <p:nvPr/>
        </p:nvCxnSpPr>
        <p:spPr>
          <a:xfrm flipV="1">
            <a:off x="2619827" y="537201"/>
            <a:ext cx="143797" cy="9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389731" y="913553"/>
            <a:ext cx="18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31" idx="1"/>
            <a:endCxn id="35" idx="5"/>
          </p:cNvCxnSpPr>
          <p:nvPr/>
        </p:nvCxnSpPr>
        <p:spPr>
          <a:xfrm flipH="1" flipV="1">
            <a:off x="2406407" y="537201"/>
            <a:ext cx="126523" cy="9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36" idx="2"/>
            <a:endCxn id="35" idx="6"/>
          </p:cNvCxnSpPr>
          <p:nvPr/>
        </p:nvCxnSpPr>
        <p:spPr>
          <a:xfrm flipH="1">
            <a:off x="2424404" y="493753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3667" y="8521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3191850" y="8521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006558" y="913553"/>
            <a:ext cx="18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960446" y="8521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>
            <a:stCxn id="56" idx="6"/>
          </p:cNvCxnSpPr>
          <p:nvPr/>
        </p:nvCxnSpPr>
        <p:spPr>
          <a:xfrm flipV="1">
            <a:off x="2083337" y="913553"/>
            <a:ext cx="1835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2697914" y="913553"/>
            <a:ext cx="185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1" idx="3"/>
            <a:endCxn id="56" idx="7"/>
          </p:cNvCxnSpPr>
          <p:nvPr/>
        </p:nvCxnSpPr>
        <p:spPr>
          <a:xfrm flipH="1">
            <a:off x="2065340" y="717315"/>
            <a:ext cx="467590" cy="15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31" idx="5"/>
            <a:endCxn id="49" idx="1"/>
          </p:cNvCxnSpPr>
          <p:nvPr/>
        </p:nvCxnSpPr>
        <p:spPr>
          <a:xfrm>
            <a:off x="2619827" y="717315"/>
            <a:ext cx="590020" cy="15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931809" y="11940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/>
          <p:cNvSpPr/>
          <p:nvPr/>
        </p:nvSpPr>
        <p:spPr>
          <a:xfrm>
            <a:off x="2444850" y="117620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2231430" y="135532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2675544" y="1355323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 Verbindung 75"/>
          <p:cNvCxnSpPr>
            <a:stCxn id="73" idx="5"/>
            <a:endCxn id="75" idx="1"/>
          </p:cNvCxnSpPr>
          <p:nvPr/>
        </p:nvCxnSpPr>
        <p:spPr>
          <a:xfrm>
            <a:off x="2549744" y="1281102"/>
            <a:ext cx="143797" cy="9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73" idx="3"/>
            <a:endCxn id="74" idx="7"/>
          </p:cNvCxnSpPr>
          <p:nvPr/>
        </p:nvCxnSpPr>
        <p:spPr>
          <a:xfrm flipH="1">
            <a:off x="2336324" y="1281102"/>
            <a:ext cx="126523" cy="9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75" idx="2"/>
            <a:endCxn id="74" idx="6"/>
          </p:cNvCxnSpPr>
          <p:nvPr/>
        </p:nvCxnSpPr>
        <p:spPr>
          <a:xfrm flipH="1">
            <a:off x="2354321" y="1416769"/>
            <a:ext cx="321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083337" y="1194048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85"/>
          <p:cNvCxnSpPr>
            <a:stCxn id="73" idx="2"/>
            <a:endCxn id="85" idx="6"/>
          </p:cNvCxnSpPr>
          <p:nvPr/>
        </p:nvCxnSpPr>
        <p:spPr>
          <a:xfrm flipH="1">
            <a:off x="2206228" y="1237654"/>
            <a:ext cx="238622" cy="1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>
            <a:stCxn id="72" idx="1"/>
            <a:endCxn id="34" idx="5"/>
          </p:cNvCxnSpPr>
          <p:nvPr/>
        </p:nvCxnSpPr>
        <p:spPr>
          <a:xfrm flipH="1" flipV="1">
            <a:off x="2679917" y="957002"/>
            <a:ext cx="269889" cy="2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>
            <a:stCxn id="73" idx="0"/>
            <a:endCxn id="34" idx="3"/>
          </p:cNvCxnSpPr>
          <p:nvPr/>
        </p:nvCxnSpPr>
        <p:spPr>
          <a:xfrm flipV="1">
            <a:off x="2506296" y="957002"/>
            <a:ext cx="86724" cy="21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886618" y="909727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1       2       3       4      5</a:t>
            </a:r>
            <a:endParaRPr lang="de-DE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214598" y="1350740"/>
            <a:ext cx="11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numbers</a:t>
            </a:r>
            <a:r>
              <a:rPr lang="de-DE" sz="800" dirty="0" smtClean="0"/>
              <a:t> </a:t>
            </a:r>
            <a:r>
              <a:rPr lang="de-DE" sz="800" dirty="0" err="1" smtClean="0"/>
              <a:t>represent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br>
              <a:rPr lang="de-DE" sz="800" dirty="0" smtClean="0"/>
            </a:br>
            <a:r>
              <a:rPr lang="de-DE" sz="800" dirty="0" err="1" smtClean="0"/>
              <a:t>degree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each</a:t>
            </a:r>
            <a:r>
              <a:rPr lang="de-DE" sz="800" dirty="0" smtClean="0"/>
              <a:t> </a:t>
            </a:r>
            <a:r>
              <a:rPr lang="de-DE" sz="800" dirty="0" err="1" smtClean="0"/>
              <a:t>edge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1969622" y="1615555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numbers</a:t>
            </a:r>
            <a:r>
              <a:rPr lang="de-DE" sz="800" dirty="0" smtClean="0"/>
              <a:t> </a:t>
            </a:r>
            <a:r>
              <a:rPr lang="de-DE" sz="800" dirty="0" err="1" smtClean="0"/>
              <a:t>identify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nodes</a:t>
            </a:r>
            <a:endParaRPr lang="de-DE" sz="800" dirty="0"/>
          </a:p>
        </p:txBody>
      </p:sp>
      <p:sp>
        <p:nvSpPr>
          <p:cNvPr id="98" name="Textfeld 97"/>
          <p:cNvSpPr txBox="1"/>
          <p:nvPr/>
        </p:nvSpPr>
        <p:spPr>
          <a:xfrm>
            <a:off x="2076930" y="1412776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10            11</a:t>
            </a:r>
            <a:endParaRPr lang="de-DE" sz="1200" dirty="0"/>
          </a:p>
        </p:txBody>
      </p:sp>
      <p:sp>
        <p:nvSpPr>
          <p:cNvPr id="99" name="Textfeld 98"/>
          <p:cNvSpPr txBox="1"/>
          <p:nvPr/>
        </p:nvSpPr>
        <p:spPr>
          <a:xfrm>
            <a:off x="2139666" y="177905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12           13</a:t>
            </a:r>
            <a:endParaRPr lang="de-DE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2657406" y="529826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3064178" y="1221522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9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1884360" y="1135777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2531469" y="1118108"/>
            <a:ext cx="158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7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3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Bildschirmpräsentation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Weisenburger</dc:creator>
  <cp:lastModifiedBy>Norman Weisenburger</cp:lastModifiedBy>
  <cp:revision>24</cp:revision>
  <dcterms:created xsi:type="dcterms:W3CDTF">2013-02-18T16:25:55Z</dcterms:created>
  <dcterms:modified xsi:type="dcterms:W3CDTF">2013-02-22T22:42:46Z</dcterms:modified>
</cp:coreProperties>
</file>