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57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6F78-C6A9-44DD-A7A8-7614382F4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67F80-B6B1-4303-B1A1-1FA972D32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AABD0-53E6-420A-B232-BE7234D7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6615-4E69-4601-879E-C9C61DEA03B6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417E5-91BB-479E-A4AD-4924C422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FE914-943F-40A4-B710-E6161234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0676-420D-4D42-BCA3-1212B9E44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0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6192-865B-488C-AB91-64D5F033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E2309-1EFF-421B-8621-8F4E0B7BD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DF413-39D3-426C-BF13-5D29D6BA2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6615-4E69-4601-879E-C9C61DEA03B6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AF6B7-6D77-455D-839A-DA9C4806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9B9C4-5BC3-47A6-A0D2-4BC3FA78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0676-420D-4D42-BCA3-1212B9E44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9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5E6CC-7619-4BB1-AA28-290154666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42EEF-4A48-4B68-AB92-283DE013B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94EE9-B320-406B-AED5-13BD9535C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6615-4E69-4601-879E-C9C61DEA03B6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4EF59-026C-4AD6-BA37-CAB27B1C6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5DC87-CFA4-4076-8680-D6696908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0676-420D-4D42-BCA3-1212B9E44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2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9451-4088-4826-A949-D8539C28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F502-7F84-4119-AAC3-D7F1D8D2F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90B7C-7FCE-4D94-AE98-34FDB1C3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6615-4E69-4601-879E-C9C61DEA03B6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F3F49-AC4D-4C01-A23D-E8AD9699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CC067-1BE6-4D1D-96A6-9C6E976A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0676-420D-4D42-BCA3-1212B9E44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3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7B0A-3234-4D7D-B069-9C2006E7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7DF07-A34D-4041-BC0A-D5C691DBF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2D1F6-1D9B-49A0-A75D-FC3C3370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6615-4E69-4601-879E-C9C61DEA03B6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0DED-9D01-45A6-8EE4-646A590F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73497-167D-4597-97C7-A3C53182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0676-420D-4D42-BCA3-1212B9E44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5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551-56BB-4498-A36A-1504FABD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536D-C91C-4D1E-88DC-CFAB4D8F3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D4475-5A1B-4D87-BF02-6801F52CB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B91E9-B3E8-48AB-A5ED-B1573822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6615-4E69-4601-879E-C9C61DEA03B6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4631F-6D59-488A-A452-B3DDDBC4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40768-7268-4626-A2C0-A74111DE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0676-420D-4D42-BCA3-1212B9E44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4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BC86-648D-4D2D-8F44-EF58530C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20F99-AB7D-4064-9C3B-0210A3662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62720-326D-4281-964F-DB4AA646D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08FC3-F72A-4D76-A481-D51C3253A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A66378-A8A1-4897-9F63-F1798C261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B11BE3-5DAD-4610-A5D0-53053A5A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6615-4E69-4601-879E-C9C61DEA03B6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A690BD-72F2-495A-A73F-F85C5D1A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9B454-71F2-4C18-B08B-BCCBC520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0676-420D-4D42-BCA3-1212B9E44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2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8BA9-A6C8-485E-8B9D-6BC2D941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81D4F-DC4D-43B1-8E20-7B187E9FE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6615-4E69-4601-879E-C9C61DEA03B6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D2111-CA1F-446E-936D-77CA0EDD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B2327-A387-419E-9F27-F2BFA7EA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0676-420D-4D42-BCA3-1212B9E44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CA95E-315E-42D3-B6B9-3D3F59B7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6615-4E69-4601-879E-C9C61DEA03B6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F0545-AC7D-4845-AEB8-918068F8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38E11-8DF7-49B0-8095-7D8EC94E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0676-420D-4D42-BCA3-1212B9E44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9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74D80-1F63-49F1-8E5E-6D985416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13F6-1524-4F58-92A2-CC9965AAC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44C39-2D9E-47A2-A943-BB3082F06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6B30F-4AA5-4B59-8335-5984D9A2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6615-4E69-4601-879E-C9C61DEA03B6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8B56F-F18D-48F8-AB75-6234B780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D6133-860F-4F97-8506-28C40DD1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0676-420D-4D42-BCA3-1212B9E44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9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A0BFB-192C-4B08-8E55-A9D9295E3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E776D0-66F5-449E-AACB-839773843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A6F86-E67A-4224-8556-DAE674B6B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C99D7-3EF2-4D15-A771-3CC3DC62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6615-4E69-4601-879E-C9C61DEA03B6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BDDE3-C421-4D5A-B424-3CA5264AB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4222B-CCBF-4CD6-8710-67E267B9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0676-420D-4D42-BCA3-1212B9E44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9C2A4D-4A0A-4363-9878-190A8C56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054B3-77A7-4855-8058-95D72C1AE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50A87-742D-4911-B757-0648E0A32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56615-4E69-4601-879E-C9C61DEA03B6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3F96D-D730-4114-BE68-6DD6139A4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42818-F1BE-43B1-996A-A0E6BEC19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80676-420D-4D42-BCA3-1212B9E44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A17A65-9F55-4E8F-A1A0-465063A4D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6CA4713-1ED9-4067-B9EC-2BDF0E259F6C}"/>
              </a:ext>
            </a:extLst>
          </p:cNvPr>
          <p:cNvSpPr/>
          <p:nvPr/>
        </p:nvSpPr>
        <p:spPr>
          <a:xfrm>
            <a:off x="4064000" y="2021840"/>
            <a:ext cx="6065520" cy="949960"/>
          </a:xfrm>
          <a:prstGeom prst="wedgeRectCallout">
            <a:avLst>
              <a:gd name="adj1" fmla="val -58521"/>
              <a:gd name="adj2" fmla="val 1421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Highlight empty resource groups</a:t>
            </a:r>
          </a:p>
        </p:txBody>
      </p:sp>
    </p:spTree>
    <p:extLst>
      <p:ext uri="{BB962C8B-B14F-4D97-AF65-F5344CB8AC3E}">
        <p14:creationId xmlns:p14="http://schemas.microsoft.com/office/powerpoint/2010/main" val="199551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1D842A-4D27-427C-81B9-77CBDAC8A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75" y="0"/>
            <a:ext cx="1044264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800BD0-FD8E-4466-B799-FADC20CA7751}"/>
              </a:ext>
            </a:extLst>
          </p:cNvPr>
          <p:cNvSpPr/>
          <p:nvPr/>
        </p:nvSpPr>
        <p:spPr>
          <a:xfrm>
            <a:off x="6038850" y="0"/>
            <a:ext cx="4711700" cy="102235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AB62C5D2-3D80-4299-A136-6E7D5DE53E77}"/>
              </a:ext>
            </a:extLst>
          </p:cNvPr>
          <p:cNvSpPr/>
          <p:nvPr/>
        </p:nvSpPr>
        <p:spPr>
          <a:xfrm>
            <a:off x="228600" y="883920"/>
            <a:ext cx="5521960" cy="949960"/>
          </a:xfrm>
          <a:prstGeom prst="wedgeRectCallout">
            <a:avLst>
              <a:gd name="adj1" fmla="val 40809"/>
              <a:gd name="adj2" fmla="val -9426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Setup background image</a:t>
            </a:r>
          </a:p>
        </p:txBody>
      </p:sp>
    </p:spTree>
    <p:extLst>
      <p:ext uri="{BB962C8B-B14F-4D97-AF65-F5344CB8AC3E}">
        <p14:creationId xmlns:p14="http://schemas.microsoft.com/office/powerpoint/2010/main" val="186552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28F26B-46E4-421A-9986-3CB73BE70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1855787"/>
            <a:ext cx="5886450" cy="3057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2DBC61-8605-4A8C-91E5-BD87CC8A1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325" y="771525"/>
            <a:ext cx="6991350" cy="5314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7833E4-1897-4767-AEAF-3C843FB36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325" y="840996"/>
            <a:ext cx="4924425" cy="4572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11C9E16-25F2-4235-8243-E88108DE2B4F}"/>
              </a:ext>
            </a:extLst>
          </p:cNvPr>
          <p:cNvSpPr/>
          <p:nvPr/>
        </p:nvSpPr>
        <p:spPr>
          <a:xfrm>
            <a:off x="2600325" y="3464560"/>
            <a:ext cx="2169795" cy="13208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F56E79-6F57-432C-8B96-FC38980B61B0}"/>
              </a:ext>
            </a:extLst>
          </p:cNvPr>
          <p:cNvSpPr/>
          <p:nvPr/>
        </p:nvSpPr>
        <p:spPr>
          <a:xfrm>
            <a:off x="7477760" y="784604"/>
            <a:ext cx="2113915" cy="39770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2442C75B-2E5C-4E74-B151-489562C786CC}"/>
              </a:ext>
            </a:extLst>
          </p:cNvPr>
          <p:cNvSpPr/>
          <p:nvPr/>
        </p:nvSpPr>
        <p:spPr>
          <a:xfrm>
            <a:off x="3139440" y="1637158"/>
            <a:ext cx="5521960" cy="949960"/>
          </a:xfrm>
          <a:prstGeom prst="wedgeRectCallout">
            <a:avLst>
              <a:gd name="adj1" fmla="val 40809"/>
              <a:gd name="adj2" fmla="val -9426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Mask your username and </a:t>
            </a:r>
          </a:p>
          <a:p>
            <a:pPr algn="ctr"/>
            <a:r>
              <a:rPr lang="en-US" sz="3200" dirty="0"/>
              <a:t>Azure AD tenant name</a:t>
            </a:r>
          </a:p>
        </p:txBody>
      </p:sp>
    </p:spTree>
    <p:extLst>
      <p:ext uri="{BB962C8B-B14F-4D97-AF65-F5344CB8AC3E}">
        <p14:creationId xmlns:p14="http://schemas.microsoft.com/office/powerpoint/2010/main" val="427208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94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594DBF4-4EB6-47E6-813C-A889F99EB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00" y="3274087"/>
            <a:ext cx="6709410" cy="34849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22709B-CD76-40DB-A00D-5302FDCF1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76" y="218440"/>
            <a:ext cx="6894572" cy="45278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B1B28F-6CB7-4AFF-96B5-8F66FB20F53F}"/>
              </a:ext>
            </a:extLst>
          </p:cNvPr>
          <p:cNvSpPr/>
          <p:nvPr/>
        </p:nvSpPr>
        <p:spPr>
          <a:xfrm>
            <a:off x="4202759" y="218440"/>
            <a:ext cx="3566489" cy="102235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E701471-693E-4C55-A489-902B40991E7E}"/>
              </a:ext>
            </a:extLst>
          </p:cNvPr>
          <p:cNvSpPr/>
          <p:nvPr/>
        </p:nvSpPr>
        <p:spPr>
          <a:xfrm>
            <a:off x="228600" y="1102360"/>
            <a:ext cx="5521960" cy="949960"/>
          </a:xfrm>
          <a:prstGeom prst="wedgeRectCallout">
            <a:avLst>
              <a:gd name="adj1" fmla="val 40809"/>
              <a:gd name="adj2" fmla="val -9426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Setup background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E7BA4F-386A-4D81-8AB9-830AEEE64F91}"/>
              </a:ext>
            </a:extLst>
          </p:cNvPr>
          <p:cNvSpPr/>
          <p:nvPr/>
        </p:nvSpPr>
        <p:spPr>
          <a:xfrm>
            <a:off x="9204961" y="3303235"/>
            <a:ext cx="2432050" cy="53724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4784EDEC-B45E-4732-AE8B-A69F8620BBA8}"/>
              </a:ext>
            </a:extLst>
          </p:cNvPr>
          <p:cNvSpPr/>
          <p:nvPr/>
        </p:nvSpPr>
        <p:spPr>
          <a:xfrm>
            <a:off x="5604839" y="5062247"/>
            <a:ext cx="5521960" cy="949960"/>
          </a:xfrm>
          <a:prstGeom prst="wedgeRectCallout">
            <a:avLst>
              <a:gd name="adj1" fmla="val 44857"/>
              <a:gd name="adj2" fmla="val -17287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Mask your username and </a:t>
            </a:r>
          </a:p>
          <a:p>
            <a:pPr algn="ctr"/>
            <a:r>
              <a:rPr lang="en-US" sz="3200" dirty="0"/>
              <a:t>Azure AD tenant name</a:t>
            </a:r>
          </a:p>
        </p:txBody>
      </p:sp>
    </p:spTree>
    <p:extLst>
      <p:ext uri="{BB962C8B-B14F-4D97-AF65-F5344CB8AC3E}">
        <p14:creationId xmlns:p14="http://schemas.microsoft.com/office/powerpoint/2010/main" val="2453888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26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Daichi Isami</dc:creator>
  <cp:lastModifiedBy>Daichi Isami</cp:lastModifiedBy>
  <cp:revision>7</cp:revision>
  <dcterms:created xsi:type="dcterms:W3CDTF">2020-12-24T13:36:58Z</dcterms:created>
  <dcterms:modified xsi:type="dcterms:W3CDTF">2020-12-26T07:56:21Z</dcterms:modified>
</cp:coreProperties>
</file>