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3/31/2024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1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3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7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1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2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3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9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2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7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3/31/2024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436F9-840F-E4EF-5FD6-B4B50BAAD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3882844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>
                <a:solidFill>
                  <a:srgbClr val="FF0000"/>
                </a:solidFill>
              </a:rPr>
              <a:t>IN A PARALLEL UNIVERSE</a:t>
            </a:r>
            <a:endParaRPr lang="en-CA" sz="6000" dirty="0">
              <a:solidFill>
                <a:srgbClr val="FF0000"/>
              </a:solidFill>
            </a:endParaRPr>
          </a:p>
        </p:txBody>
      </p:sp>
      <p:pic>
        <p:nvPicPr>
          <p:cNvPr id="4" name="Picture 3" descr="A swirling meteorite">
            <a:extLst>
              <a:ext uri="{FF2B5EF4-FFF2-40B4-BE49-F238E27FC236}">
                <a16:creationId xmlns:a16="http://schemas.microsoft.com/office/drawing/2014/main" id="{010CBA37-5FCC-944E-8498-49B98EC686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63" r="14752" b="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10" name="Cross 9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5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174485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8E5E2"/>
      </a:lt2>
      <a:accent1>
        <a:srgbClr val="3B79B1"/>
      </a:accent1>
      <a:accent2>
        <a:srgbClr val="48B1B7"/>
      </a:accent2>
      <a:accent3>
        <a:srgbClr val="4D5AC3"/>
      </a:accent3>
      <a:accent4>
        <a:srgbClr val="B13B49"/>
      </a:accent4>
      <a:accent5>
        <a:srgbClr val="C3704D"/>
      </a:accent5>
      <a:accent6>
        <a:srgbClr val="B18F3B"/>
      </a:accent6>
      <a:hlink>
        <a:srgbClr val="B2733B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Seaford Display</vt:lpstr>
      <vt:lpstr>System Font Regular</vt:lpstr>
      <vt:lpstr>Tenorite</vt:lpstr>
      <vt:lpstr>MadridVTI</vt:lpstr>
      <vt:lpstr>IN A PARALLEL UNIVERSE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A PARALLEL UNIVERSE</dc:title>
  <dc:creator>Souren Pashangpour</dc:creator>
  <cp:lastModifiedBy>Souren Pashangpour</cp:lastModifiedBy>
  <cp:revision>1</cp:revision>
  <dcterms:created xsi:type="dcterms:W3CDTF">2024-03-31T20:46:53Z</dcterms:created>
  <dcterms:modified xsi:type="dcterms:W3CDTF">2024-04-01T06:59:59Z</dcterms:modified>
</cp:coreProperties>
</file>