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173"/>
    <a:srgbClr val="147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820" autoAdjust="0"/>
  </p:normalViewPr>
  <p:slideViewPr>
    <p:cSldViewPr>
      <p:cViewPr varScale="1">
        <p:scale>
          <a:sx n="87" d="100"/>
          <a:sy n="87" d="100"/>
        </p:scale>
        <p:origin x="13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21FE5-6845-46AD-96E9-F55ECB995014}" type="datetimeFigureOut">
              <a:rPr lang="fr-CH" smtClean="0"/>
              <a:pPr/>
              <a:t>05.06.2018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F866D-2610-4200-96B0-D40F9B4161CE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1933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3" descr="GrisBienvenu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2492375"/>
            <a:ext cx="7704138" cy="792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35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Bienvenue!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5" y="962025"/>
            <a:ext cx="8048625" cy="18192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916113"/>
            <a:ext cx="7704138" cy="720725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5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Titre de la présentation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58775" y="962025"/>
            <a:ext cx="8048625" cy="18192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915200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5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Sommaire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2854800" y="3013200"/>
            <a:ext cx="2606400" cy="25416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4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1188000"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fr-CH" dirty="0"/>
              <a:t>Thème 1</a:t>
            </a:r>
          </a:p>
          <a:p>
            <a:pPr lvl="1"/>
            <a:r>
              <a:rPr lang="fr-CH" dirty="0"/>
              <a:t>Sous-thème</a:t>
            </a:r>
          </a:p>
          <a:p>
            <a:pPr lvl="2"/>
            <a:endParaRPr lang="fr-CH" dirty="0"/>
          </a:p>
          <a:p>
            <a:pPr lvl="0"/>
            <a:r>
              <a:rPr lang="fr-CH" dirty="0"/>
              <a:t>Thème 2</a:t>
            </a:r>
          </a:p>
          <a:p>
            <a:pPr lvl="1"/>
            <a:r>
              <a:rPr lang="fr-CH" dirty="0"/>
              <a:t>Sous-thème</a:t>
            </a:r>
          </a:p>
          <a:p>
            <a:pPr lvl="1"/>
            <a:r>
              <a:rPr lang="fr-CH" dirty="0"/>
              <a:t>Sous-thème</a:t>
            </a:r>
          </a:p>
          <a:p>
            <a:pPr lvl="2"/>
            <a:endParaRPr lang="fr-CH" dirty="0"/>
          </a:p>
          <a:p>
            <a:pPr lvl="0"/>
            <a:r>
              <a:rPr lang="fr-CH" dirty="0"/>
              <a:t>Thème 3</a:t>
            </a:r>
          </a:p>
          <a:p>
            <a:pPr lvl="0"/>
            <a:r>
              <a:rPr lang="fr-CH" dirty="0"/>
              <a:t>Thème 4</a:t>
            </a:r>
          </a:p>
          <a:p>
            <a:pPr lvl="0"/>
            <a:r>
              <a:rPr lang="fr-CH" dirty="0"/>
              <a:t>Thème 5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5461200" y="3013200"/>
            <a:ext cx="2606400" cy="25416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4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1188000"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None/>
              <a:defRPr sz="1100" b="1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fr-FR" dirty="0"/>
              <a:t>Thème 6</a:t>
            </a:r>
          </a:p>
          <a:p>
            <a:pPr lvl="1"/>
            <a:r>
              <a:rPr lang="fr-CH" b="1" dirty="0">
                <a:solidFill>
                  <a:srgbClr val="707173"/>
                </a:solidFill>
              </a:rPr>
              <a:t>Sous-thème</a:t>
            </a:r>
          </a:p>
          <a:p>
            <a:pPr lvl="2"/>
            <a:endParaRPr lang="fr-CH" b="1" dirty="0">
              <a:solidFill>
                <a:srgbClr val="707173"/>
              </a:solidFill>
            </a:endParaRPr>
          </a:p>
          <a:p>
            <a:pPr lvl="0"/>
            <a:r>
              <a:rPr lang="fr-CH" dirty="0"/>
              <a:t>Thème 7</a:t>
            </a:r>
          </a:p>
          <a:p>
            <a:pPr lvl="1"/>
            <a:r>
              <a:rPr lang="fr-CH" dirty="0"/>
              <a:t>Sous-thème</a:t>
            </a:r>
          </a:p>
          <a:p>
            <a:pPr lvl="1"/>
            <a:r>
              <a:rPr lang="fr-CH" dirty="0"/>
              <a:t>Sous-thème</a:t>
            </a:r>
          </a:p>
          <a:p>
            <a:pPr lvl="2"/>
            <a:endParaRPr lang="fr-CH" dirty="0"/>
          </a:p>
          <a:p>
            <a:pPr lvl="0"/>
            <a:r>
              <a:rPr lang="fr-CH" dirty="0"/>
              <a:t>Thème 8</a:t>
            </a:r>
          </a:p>
          <a:p>
            <a:pPr lvl="0"/>
            <a:r>
              <a:rPr lang="fr-CH" dirty="0"/>
              <a:t>Thème 9</a:t>
            </a:r>
          </a:p>
          <a:p>
            <a:pPr lvl="0"/>
            <a:r>
              <a:rPr lang="fr-CH" dirty="0"/>
              <a:t>Thème 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4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124744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5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Titre</a:t>
            </a:r>
            <a:endParaRPr lang="fr-CH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2059200"/>
            <a:ext cx="7704000" cy="4104000"/>
          </a:xfrm>
          <a:prstGeom prst="rect">
            <a:avLst/>
          </a:prstGeom>
        </p:spPr>
        <p:txBody>
          <a:bodyPr/>
          <a:lstStyle>
            <a:lvl1pPr algn="just">
              <a:buNone/>
              <a:defRPr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CH" dirty="0"/>
              <a:t>Texte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123200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500" b="1" baseline="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Deux colonnes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1728000" y="2170800"/>
            <a:ext cx="3124800" cy="1656829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200" b="1" baseline="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48000">
              <a:buNone/>
              <a:defRPr sz="10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</a:lstStyle>
          <a:p>
            <a:pPr lvl="0"/>
            <a:r>
              <a:rPr lang="fr-FR" dirty="0"/>
              <a:t>Titre 1</a:t>
            </a:r>
          </a:p>
          <a:p>
            <a:pPr lvl="1"/>
            <a:r>
              <a:rPr lang="fr-FR" dirty="0"/>
              <a:t>Texte 1</a:t>
            </a:r>
          </a:p>
          <a:p>
            <a:pPr lvl="1"/>
            <a:endParaRPr lang="fr-FR" dirty="0"/>
          </a:p>
          <a:p>
            <a:pPr lvl="0"/>
            <a:r>
              <a:rPr lang="fr-CH" dirty="0"/>
              <a:t>Titre 2</a:t>
            </a:r>
          </a:p>
          <a:p>
            <a:pPr lvl="1"/>
            <a:r>
              <a:rPr lang="fr-CH" dirty="0"/>
              <a:t>Texte 2</a:t>
            </a:r>
          </a:p>
          <a:p>
            <a:pPr lvl="1"/>
            <a:endParaRPr lang="fr-CH" dirty="0"/>
          </a:p>
          <a:p>
            <a:pPr lvl="0"/>
            <a:r>
              <a:rPr lang="fr-CH" dirty="0"/>
              <a:t>Titre 3</a:t>
            </a:r>
          </a:p>
          <a:p>
            <a:pPr lvl="1"/>
            <a:r>
              <a:rPr lang="fr-CH" dirty="0"/>
              <a:t>Texte 3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5068800" y="2170800"/>
            <a:ext cx="3124800" cy="1656000"/>
          </a:xfrm>
          <a:prstGeom prst="rect">
            <a:avLst/>
          </a:prstGeom>
        </p:spPr>
        <p:txBody>
          <a:bodyPr/>
          <a:lstStyle>
            <a:lvl1pPr>
              <a:buFont typeface="Tahoma" pitchFamily="34" charset="0"/>
              <a:buChar char="—"/>
              <a:defRPr sz="12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48000">
              <a:buFontTx/>
              <a:buNone/>
              <a:defRPr sz="10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</a:lstStyle>
          <a:p>
            <a:pPr lvl="0"/>
            <a:r>
              <a:rPr lang="fr-FR" dirty="0"/>
              <a:t>Titre 4</a:t>
            </a:r>
          </a:p>
          <a:p>
            <a:pPr lvl="1"/>
            <a:r>
              <a:rPr lang="fr-CH" sz="1000" dirty="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Texte 4</a:t>
            </a:r>
          </a:p>
          <a:p>
            <a:pPr lvl="1"/>
            <a:endParaRPr lang="fr-CH" sz="1000" dirty="0">
              <a:solidFill>
                <a:srgbClr val="707173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fr-CH" dirty="0"/>
              <a:t>Titre 5</a:t>
            </a:r>
          </a:p>
          <a:p>
            <a:pPr lvl="1"/>
            <a:r>
              <a:rPr lang="fr-CH" dirty="0"/>
              <a:t>Texte 5</a:t>
            </a:r>
          </a:p>
          <a:p>
            <a:pPr lvl="1"/>
            <a:endParaRPr lang="fr-CH" dirty="0"/>
          </a:p>
          <a:p>
            <a:pPr lvl="0"/>
            <a:r>
              <a:rPr lang="fr-CH" dirty="0"/>
              <a:t>Titre 6</a:t>
            </a:r>
          </a:p>
          <a:p>
            <a:pPr lvl="1"/>
            <a:r>
              <a:rPr lang="fr-CH" dirty="0"/>
              <a:t>Texte 6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8775" y="962025"/>
            <a:ext cx="8048625" cy="10064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124744"/>
            <a:ext cx="7704000" cy="7200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500" b="1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FR" dirty="0"/>
              <a:t>Vide</a:t>
            </a:r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58775" y="962025"/>
            <a:ext cx="8048625" cy="3902075"/>
          </a:xfrm>
          <a:prstGeom prst="rect">
            <a:avLst/>
          </a:prstGeom>
          <a:solidFill>
            <a:srgbClr val="EFEE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1800000" y="5050800"/>
            <a:ext cx="4827600" cy="360040"/>
          </a:xfrm>
          <a:prstGeom prst="rect">
            <a:avLst/>
          </a:prstGeom>
        </p:spPr>
        <p:txBody>
          <a:bodyPr/>
          <a:lstStyle>
            <a:lvl1pPr>
              <a:buNone/>
              <a:defRPr sz="2000" b="1" baseline="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fr-CH" dirty="0"/>
              <a:t>Avec image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1" hasCustomPrompt="1"/>
          </p:nvPr>
        </p:nvSpPr>
        <p:spPr>
          <a:xfrm>
            <a:off x="1800000" y="5410800"/>
            <a:ext cx="4827600" cy="360362"/>
          </a:xfrm>
          <a:prstGeom prst="rect">
            <a:avLst/>
          </a:prstGeom>
        </p:spPr>
        <p:txBody>
          <a:bodyPr/>
          <a:lstStyle>
            <a:lvl1pPr>
              <a:buNone/>
              <a:defRPr sz="90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fr-CH" sz="900" dirty="0">
                <a:solidFill>
                  <a:srgbClr val="707173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Texte</a:t>
            </a:r>
            <a:endParaRPr lang="fr-CH" dirty="0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2"/>
          </p:nvPr>
        </p:nvSpPr>
        <p:spPr>
          <a:xfrm>
            <a:off x="1800000" y="961200"/>
            <a:ext cx="6624000" cy="374040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fr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3" descr="Bleu_P1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04D76FD-5A6D-4E92-9485-81D52255C228}"/>
              </a:ext>
            </a:extLst>
          </p:cNvPr>
          <p:cNvSpPr txBox="1"/>
          <p:nvPr userDrawn="1"/>
        </p:nvSpPr>
        <p:spPr>
          <a:xfrm>
            <a:off x="3950931" y="6525344"/>
            <a:ext cx="124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6C38908-BF14-42A1-B6B2-9CCB7CE44A0A}" type="slidenum">
              <a:rPr lang="fr-CH" sz="1600" smtClean="0"/>
              <a:t>‹N°›</a:t>
            </a:fld>
            <a:r>
              <a:rPr lang="fr-CH" sz="1600" dirty="0"/>
              <a:t> sur </a:t>
            </a:r>
            <a:fld id="{F6C38908-BF14-42A1-B6B2-9CCB7CE44A0A}" type="slidenum">
              <a:rPr lang="fr-CH" sz="1600" smtClean="0"/>
              <a:pPr/>
              <a:t>‹N°›</a:t>
            </a:fld>
            <a:r>
              <a:rPr lang="fr-CH" dirty="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3" r:id="rId5"/>
    <p:sldLayoutId id="2147483652" r:id="rId6"/>
    <p:sldLayoutId id="2147483654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5AA1CF7-85EB-4F47-AAF8-B92B3D8CC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 err="1"/>
              <a:t>Bibliogest</a:t>
            </a:r>
            <a:r>
              <a:rPr lang="fr-CH" dirty="0"/>
              <a:t> – ODI - Projet évalué</a:t>
            </a:r>
          </a:p>
        </p:txBody>
      </p:sp>
      <p:sp>
        <p:nvSpPr>
          <p:cNvPr id="3" name="Espace réservé du texte 1">
            <a:extLst>
              <a:ext uri="{FF2B5EF4-FFF2-40B4-BE49-F238E27FC236}">
                <a16:creationId xmlns:a16="http://schemas.microsoft.com/office/drawing/2014/main" id="{129941CC-3B30-4484-A68F-C289F48B1CEA}"/>
              </a:ext>
            </a:extLst>
          </p:cNvPr>
          <p:cNvSpPr txBox="1">
            <a:spLocks/>
          </p:cNvSpPr>
          <p:nvPr/>
        </p:nvSpPr>
        <p:spPr>
          <a:xfrm>
            <a:off x="539750" y="5157192"/>
            <a:ext cx="7704138" cy="792163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500" b="1" kern="1200">
                <a:solidFill>
                  <a:srgbClr val="1476B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800" b="0" dirty="0">
                <a:solidFill>
                  <a:srgbClr val="707173"/>
                </a:solidFill>
              </a:rPr>
              <a:t>Juin 2018 - Francis </a:t>
            </a:r>
            <a:r>
              <a:rPr lang="fr-CH" sz="1800" b="0" dirty="0" err="1">
                <a:solidFill>
                  <a:srgbClr val="707173"/>
                </a:solidFill>
              </a:rPr>
              <a:t>Hêche</a:t>
            </a:r>
            <a:r>
              <a:rPr lang="fr-CH" sz="1800" b="0" dirty="0">
                <a:solidFill>
                  <a:srgbClr val="707173"/>
                </a:solidFill>
              </a:rPr>
              <a:t> et Normand Paratte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905533-8E3A-40E5-B393-CB6BB7C05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988" y="3536475"/>
            <a:ext cx="1363662" cy="13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4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C7D645F-02C3-4005-B3ED-9C0A2FE341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Problème métier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4460F4-6937-4BD1-A95F-84BBD1C9D2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CH" dirty="0"/>
              <a:t>Gestion des livres possédés</a:t>
            </a:r>
          </a:p>
          <a:p>
            <a:r>
              <a:rPr lang="fr-CH" dirty="0"/>
              <a:t>Gestion des livres souhaités</a:t>
            </a:r>
          </a:p>
          <a:p>
            <a:r>
              <a:rPr lang="fr-CH" dirty="0"/>
              <a:t>Recherche de livres similaires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754475-F66E-4B39-B71F-62026FCC1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78574"/>
            <a:ext cx="5778174" cy="386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1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D160661-B065-4CAA-A943-01A88B07CC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Solution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EAF298-878F-4939-AD2D-DF177744EF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034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4A3FA1C-09E6-4567-8938-E3175BBCD9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API externes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1D4485-F7AD-4AB9-BC6E-DDB219C38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780928"/>
            <a:ext cx="3388411" cy="327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8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C15B75-1F26-4425-92B4-E879773735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API </a:t>
            </a:r>
            <a:r>
              <a:rPr lang="fr-CH" dirty="0" err="1"/>
              <a:t>Goodreads</a:t>
            </a:r>
            <a:endParaRPr lang="fr-CH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5A1EFD-336B-4D8C-85E3-3D12D633D6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110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E437D5E-ED80-476C-B053-D8E55D82E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API </a:t>
            </a:r>
            <a:r>
              <a:rPr lang="fr-CH" dirty="0" err="1"/>
              <a:t>DetectLanguage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5620E8-6CB3-40AD-B6DE-878B675DAB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305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B1AE35A-69AF-413C-8AD4-9D727737D0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API Google Translate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245874-B690-42F8-8D01-E8147D16E4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64311700"/>
      </p:ext>
    </p:extLst>
  </p:cSld>
  <p:clrMapOvr>
    <a:masterClrMapping/>
  </p:clrMapOvr>
</p:sld>
</file>

<file path=ppt/theme/theme1.xml><?xml version="1.0" encoding="utf-8"?>
<a:theme xmlns:a="http://schemas.openxmlformats.org/drawingml/2006/main" name="HE-Arc G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</TotalTime>
  <Words>38</Words>
  <Application>Microsoft Office PowerPoint</Application>
  <PresentationFormat>Affichage à l'écran (4:3)</PresentationFormat>
  <Paragraphs>11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Tahoma</vt:lpstr>
      <vt:lpstr>HE-Arc GES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HE-Arc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Dimarco David</dc:creator>
  <cp:lastModifiedBy>Paratte Normand</cp:lastModifiedBy>
  <cp:revision>111</cp:revision>
  <dcterms:created xsi:type="dcterms:W3CDTF">2010-11-23T07:41:15Z</dcterms:created>
  <dcterms:modified xsi:type="dcterms:W3CDTF">2018-06-05T18:25:47Z</dcterms:modified>
  <cp:category>ENR QUALITE HE-ARC(+PIED DE PAGE)</cp:category>
</cp:coreProperties>
</file>