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7173"/>
    <a:srgbClr val="1476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820" autoAdjust="0"/>
  </p:normalViewPr>
  <p:slideViewPr>
    <p:cSldViewPr>
      <p:cViewPr varScale="1">
        <p:scale>
          <a:sx n="87" d="100"/>
          <a:sy n="87" d="100"/>
        </p:scale>
        <p:origin x="1358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3134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721FE5-6845-46AD-96E9-F55ECB995014}" type="datetimeFigureOut">
              <a:rPr lang="fr-CH" smtClean="0"/>
              <a:pPr/>
              <a:t>06.06.2018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1F866D-2610-4200-96B0-D40F9B4161CE}" type="slidenum">
              <a:rPr lang="fr-CH" smtClean="0"/>
              <a:pPr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981933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cue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3" descr="GrisBienvenue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Espace réservé du texte 4"/>
          <p:cNvSpPr>
            <a:spLocks noGrp="1"/>
          </p:cNvSpPr>
          <p:nvPr>
            <p:ph type="body" sz="quarter" idx="10" hasCustomPrompt="1"/>
          </p:nvPr>
        </p:nvSpPr>
        <p:spPr>
          <a:xfrm>
            <a:off x="539750" y="2492375"/>
            <a:ext cx="7704138" cy="792163"/>
          </a:xfrm>
          <a:prstGeom prst="rect">
            <a:avLst/>
          </a:prstGeom>
        </p:spPr>
        <p:txBody>
          <a:bodyPr anchor="ctr" anchorCtr="0"/>
          <a:lstStyle>
            <a:lvl1pPr>
              <a:buNone/>
              <a:defRPr sz="3500" b="1">
                <a:solidFill>
                  <a:srgbClr val="1476B7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fr-FR" dirty="0"/>
              <a:t>Bienvenue!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358775" y="962025"/>
            <a:ext cx="8048625" cy="1819275"/>
          </a:xfrm>
          <a:prstGeom prst="rect">
            <a:avLst/>
          </a:prstGeom>
          <a:solidFill>
            <a:srgbClr val="EFEEE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fr-FR">
              <a:solidFill>
                <a:srgbClr val="FFFFFF"/>
              </a:solidFill>
              <a:ea typeface="ＭＳ Ｐゴシック" charset="-128"/>
            </a:endParaRP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0" hasCustomPrompt="1"/>
          </p:nvPr>
        </p:nvSpPr>
        <p:spPr>
          <a:xfrm>
            <a:off x="539750" y="1916113"/>
            <a:ext cx="7704138" cy="720725"/>
          </a:xfrm>
          <a:prstGeom prst="rect">
            <a:avLst/>
          </a:prstGeom>
        </p:spPr>
        <p:txBody>
          <a:bodyPr anchor="ctr" anchorCtr="0"/>
          <a:lstStyle>
            <a:lvl1pPr>
              <a:buNone/>
              <a:defRPr sz="2500" b="1">
                <a:solidFill>
                  <a:srgbClr val="1476B7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fr-FR" dirty="0"/>
              <a:t>Titre de la présentation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358775" y="962025"/>
            <a:ext cx="8048625" cy="1819275"/>
          </a:xfrm>
          <a:prstGeom prst="rect">
            <a:avLst/>
          </a:prstGeom>
          <a:solidFill>
            <a:srgbClr val="EFEEE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fr-FR">
              <a:solidFill>
                <a:srgbClr val="FFFFFF"/>
              </a:solidFill>
              <a:ea typeface="ＭＳ Ｐゴシック" charset="-128"/>
            </a:endParaRPr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0" hasCustomPrompt="1"/>
          </p:nvPr>
        </p:nvSpPr>
        <p:spPr>
          <a:xfrm>
            <a:off x="540000" y="1915200"/>
            <a:ext cx="7704000" cy="720000"/>
          </a:xfrm>
          <a:prstGeom prst="rect">
            <a:avLst/>
          </a:prstGeom>
        </p:spPr>
        <p:txBody>
          <a:bodyPr anchor="ctr" anchorCtr="0"/>
          <a:lstStyle>
            <a:lvl1pPr>
              <a:buNone/>
              <a:defRPr sz="2500" b="1">
                <a:solidFill>
                  <a:srgbClr val="1476B7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fr-FR" dirty="0"/>
              <a:t>Sommaire</a:t>
            </a:r>
          </a:p>
        </p:txBody>
      </p:sp>
      <p:sp>
        <p:nvSpPr>
          <p:cNvPr id="13" name="Espace réservé du texte 12"/>
          <p:cNvSpPr>
            <a:spLocks noGrp="1"/>
          </p:cNvSpPr>
          <p:nvPr>
            <p:ph type="body" sz="quarter" idx="11" hasCustomPrompt="1"/>
          </p:nvPr>
        </p:nvSpPr>
        <p:spPr>
          <a:xfrm>
            <a:off x="2854800" y="3013200"/>
            <a:ext cx="2606400" cy="2541600"/>
          </a:xfrm>
          <a:prstGeom prst="rect">
            <a:avLst/>
          </a:prstGeom>
        </p:spPr>
        <p:txBody>
          <a:bodyPr/>
          <a:lstStyle>
            <a:lvl1pPr>
              <a:buFont typeface="Tahoma" pitchFamily="34" charset="0"/>
              <a:buChar char="—"/>
              <a:defRPr sz="1400" b="1">
                <a:solidFill>
                  <a:srgbClr val="1476B7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1188000">
              <a:buFontTx/>
              <a:buNone/>
              <a:defRPr sz="1100" b="1">
                <a:solidFill>
                  <a:srgbClr val="707173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buFontTx/>
              <a:buNone/>
              <a:defRPr sz="1100" b="1">
                <a:solidFill>
                  <a:srgbClr val="707173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3pPr>
          </a:lstStyle>
          <a:p>
            <a:pPr lvl="0"/>
            <a:r>
              <a:rPr lang="fr-CH" dirty="0"/>
              <a:t>Thème 1</a:t>
            </a:r>
          </a:p>
          <a:p>
            <a:pPr lvl="1"/>
            <a:r>
              <a:rPr lang="fr-CH" dirty="0"/>
              <a:t>Sous-thème</a:t>
            </a:r>
          </a:p>
          <a:p>
            <a:pPr lvl="2"/>
            <a:endParaRPr lang="fr-CH" dirty="0"/>
          </a:p>
          <a:p>
            <a:pPr lvl="0"/>
            <a:r>
              <a:rPr lang="fr-CH" dirty="0"/>
              <a:t>Thème 2</a:t>
            </a:r>
          </a:p>
          <a:p>
            <a:pPr lvl="1"/>
            <a:r>
              <a:rPr lang="fr-CH" dirty="0"/>
              <a:t>Sous-thème</a:t>
            </a:r>
          </a:p>
          <a:p>
            <a:pPr lvl="1"/>
            <a:r>
              <a:rPr lang="fr-CH" dirty="0"/>
              <a:t>Sous-thème</a:t>
            </a:r>
          </a:p>
          <a:p>
            <a:pPr lvl="2"/>
            <a:endParaRPr lang="fr-CH" dirty="0"/>
          </a:p>
          <a:p>
            <a:pPr lvl="0"/>
            <a:r>
              <a:rPr lang="fr-CH" dirty="0"/>
              <a:t>Thème 3</a:t>
            </a:r>
          </a:p>
          <a:p>
            <a:pPr lvl="0"/>
            <a:r>
              <a:rPr lang="fr-CH" dirty="0"/>
              <a:t>Thème 4</a:t>
            </a:r>
          </a:p>
          <a:p>
            <a:pPr lvl="0"/>
            <a:r>
              <a:rPr lang="fr-CH" dirty="0"/>
              <a:t>Thème 5</a:t>
            </a:r>
          </a:p>
        </p:txBody>
      </p:sp>
      <p:sp>
        <p:nvSpPr>
          <p:cNvPr id="15" name="Espace réservé du texte 14"/>
          <p:cNvSpPr>
            <a:spLocks noGrp="1"/>
          </p:cNvSpPr>
          <p:nvPr>
            <p:ph type="body" sz="quarter" idx="12" hasCustomPrompt="1"/>
          </p:nvPr>
        </p:nvSpPr>
        <p:spPr>
          <a:xfrm>
            <a:off x="5461200" y="3013200"/>
            <a:ext cx="2606400" cy="2541600"/>
          </a:xfrm>
          <a:prstGeom prst="rect">
            <a:avLst/>
          </a:prstGeom>
        </p:spPr>
        <p:txBody>
          <a:bodyPr/>
          <a:lstStyle>
            <a:lvl1pPr>
              <a:buFont typeface="Tahoma" pitchFamily="34" charset="0"/>
              <a:buChar char="—"/>
              <a:defRPr sz="1400" b="1">
                <a:solidFill>
                  <a:srgbClr val="1476B7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1188000">
              <a:buNone/>
              <a:defRPr sz="1100" b="1">
                <a:solidFill>
                  <a:srgbClr val="707173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buFontTx/>
              <a:buNone/>
              <a:defRPr sz="1100" b="1">
                <a:solidFill>
                  <a:srgbClr val="707173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3pPr>
          </a:lstStyle>
          <a:p>
            <a:pPr lvl="0"/>
            <a:r>
              <a:rPr lang="fr-FR" dirty="0"/>
              <a:t>Thème 6</a:t>
            </a:r>
          </a:p>
          <a:p>
            <a:pPr lvl="1"/>
            <a:r>
              <a:rPr lang="fr-CH" b="1" dirty="0">
                <a:solidFill>
                  <a:srgbClr val="707173"/>
                </a:solidFill>
              </a:rPr>
              <a:t>Sous-thème</a:t>
            </a:r>
          </a:p>
          <a:p>
            <a:pPr lvl="2"/>
            <a:endParaRPr lang="fr-CH" b="1" dirty="0">
              <a:solidFill>
                <a:srgbClr val="707173"/>
              </a:solidFill>
            </a:endParaRPr>
          </a:p>
          <a:p>
            <a:pPr lvl="0"/>
            <a:r>
              <a:rPr lang="fr-CH" dirty="0"/>
              <a:t>Thème 7</a:t>
            </a:r>
          </a:p>
          <a:p>
            <a:pPr lvl="1"/>
            <a:r>
              <a:rPr lang="fr-CH" dirty="0"/>
              <a:t>Sous-thème</a:t>
            </a:r>
          </a:p>
          <a:p>
            <a:pPr lvl="1"/>
            <a:r>
              <a:rPr lang="fr-CH" dirty="0"/>
              <a:t>Sous-thème</a:t>
            </a:r>
          </a:p>
          <a:p>
            <a:pPr lvl="2"/>
            <a:endParaRPr lang="fr-CH" dirty="0"/>
          </a:p>
          <a:p>
            <a:pPr lvl="0"/>
            <a:r>
              <a:rPr lang="fr-CH" dirty="0"/>
              <a:t>Thème 8</a:t>
            </a:r>
          </a:p>
          <a:p>
            <a:pPr lvl="0"/>
            <a:r>
              <a:rPr lang="fr-CH" dirty="0"/>
              <a:t>Thème 9</a:t>
            </a:r>
          </a:p>
          <a:p>
            <a:pPr lvl="0"/>
            <a:r>
              <a:rPr lang="fr-CH" dirty="0"/>
              <a:t>Thème 10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358775" y="962025"/>
            <a:ext cx="8048625" cy="1006475"/>
          </a:xfrm>
          <a:prstGeom prst="rect">
            <a:avLst/>
          </a:prstGeom>
          <a:solidFill>
            <a:srgbClr val="EFEEE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fr-FR">
              <a:solidFill>
                <a:srgbClr val="FFFFFF"/>
              </a:solidFill>
              <a:ea typeface="ＭＳ Ｐゴシック" charset="-128"/>
            </a:endParaRPr>
          </a:p>
        </p:txBody>
      </p:sp>
      <p:sp>
        <p:nvSpPr>
          <p:cNvPr id="4" name="Espace réservé du texte 4"/>
          <p:cNvSpPr>
            <a:spLocks noGrp="1"/>
          </p:cNvSpPr>
          <p:nvPr>
            <p:ph type="body" sz="quarter" idx="10" hasCustomPrompt="1"/>
          </p:nvPr>
        </p:nvSpPr>
        <p:spPr>
          <a:xfrm>
            <a:off x="539552" y="1124744"/>
            <a:ext cx="7704000" cy="720000"/>
          </a:xfrm>
          <a:prstGeom prst="rect">
            <a:avLst/>
          </a:prstGeom>
        </p:spPr>
        <p:txBody>
          <a:bodyPr anchor="ctr" anchorCtr="0"/>
          <a:lstStyle>
            <a:lvl1pPr>
              <a:buNone/>
              <a:defRPr sz="2500" b="1">
                <a:solidFill>
                  <a:srgbClr val="1476B7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fr-FR" dirty="0"/>
              <a:t>Titre</a:t>
            </a:r>
            <a:endParaRPr lang="fr-CH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1" hasCustomPrompt="1"/>
          </p:nvPr>
        </p:nvSpPr>
        <p:spPr>
          <a:xfrm>
            <a:off x="540000" y="2059200"/>
            <a:ext cx="7704000" cy="4104000"/>
          </a:xfrm>
          <a:prstGeom prst="rect">
            <a:avLst/>
          </a:prstGeom>
        </p:spPr>
        <p:txBody>
          <a:bodyPr/>
          <a:lstStyle>
            <a:lvl1pPr algn="just">
              <a:buNone/>
              <a:defRPr>
                <a:solidFill>
                  <a:srgbClr val="1476B7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fr-CH" dirty="0"/>
              <a:t>Texte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358775" y="962025"/>
            <a:ext cx="8048625" cy="1006475"/>
          </a:xfrm>
          <a:prstGeom prst="rect">
            <a:avLst/>
          </a:prstGeom>
          <a:solidFill>
            <a:srgbClr val="EFEEE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fr-FR">
              <a:solidFill>
                <a:srgbClr val="FFFFFF"/>
              </a:solidFill>
              <a:ea typeface="ＭＳ Ｐゴシック" charset="-128"/>
            </a:endParaRPr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0" hasCustomPrompt="1"/>
          </p:nvPr>
        </p:nvSpPr>
        <p:spPr>
          <a:xfrm>
            <a:off x="540000" y="1123200"/>
            <a:ext cx="7704000" cy="720000"/>
          </a:xfrm>
          <a:prstGeom prst="rect">
            <a:avLst/>
          </a:prstGeom>
        </p:spPr>
        <p:txBody>
          <a:bodyPr anchor="ctr" anchorCtr="0"/>
          <a:lstStyle>
            <a:lvl1pPr>
              <a:buNone/>
              <a:defRPr sz="2500" b="1" baseline="0">
                <a:solidFill>
                  <a:srgbClr val="1476B7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fr-FR" dirty="0"/>
              <a:t>Deux colonnes</a:t>
            </a:r>
            <a:endParaRPr lang="fr-CH" dirty="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1" hasCustomPrompt="1"/>
          </p:nvPr>
        </p:nvSpPr>
        <p:spPr>
          <a:xfrm>
            <a:off x="1728000" y="2170800"/>
            <a:ext cx="3124800" cy="1656829"/>
          </a:xfrm>
          <a:prstGeom prst="rect">
            <a:avLst/>
          </a:prstGeom>
        </p:spPr>
        <p:txBody>
          <a:bodyPr/>
          <a:lstStyle>
            <a:lvl1pPr>
              <a:buFont typeface="Tahoma" pitchFamily="34" charset="0"/>
              <a:buChar char="—"/>
              <a:defRPr sz="1200" b="1" baseline="0">
                <a:solidFill>
                  <a:srgbClr val="1476B7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648000">
              <a:buNone/>
              <a:defRPr sz="1000">
                <a:solidFill>
                  <a:srgbClr val="707173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2pPr>
          </a:lstStyle>
          <a:p>
            <a:pPr lvl="0"/>
            <a:r>
              <a:rPr lang="fr-FR" dirty="0"/>
              <a:t>Titre 1</a:t>
            </a:r>
          </a:p>
          <a:p>
            <a:pPr lvl="1"/>
            <a:r>
              <a:rPr lang="fr-FR" dirty="0"/>
              <a:t>Texte 1</a:t>
            </a:r>
          </a:p>
          <a:p>
            <a:pPr lvl="1"/>
            <a:endParaRPr lang="fr-FR" dirty="0"/>
          </a:p>
          <a:p>
            <a:pPr lvl="0"/>
            <a:r>
              <a:rPr lang="fr-CH" dirty="0"/>
              <a:t>Titre 2</a:t>
            </a:r>
          </a:p>
          <a:p>
            <a:pPr lvl="1"/>
            <a:r>
              <a:rPr lang="fr-CH" dirty="0"/>
              <a:t>Texte 2</a:t>
            </a:r>
          </a:p>
          <a:p>
            <a:pPr lvl="1"/>
            <a:endParaRPr lang="fr-CH" dirty="0"/>
          </a:p>
          <a:p>
            <a:pPr lvl="0"/>
            <a:r>
              <a:rPr lang="fr-CH" dirty="0"/>
              <a:t>Titre 3</a:t>
            </a:r>
          </a:p>
          <a:p>
            <a:pPr lvl="1"/>
            <a:r>
              <a:rPr lang="fr-CH" dirty="0"/>
              <a:t>Texte 3</a:t>
            </a:r>
          </a:p>
        </p:txBody>
      </p:sp>
      <p:sp>
        <p:nvSpPr>
          <p:cNvPr id="15" name="Espace réservé du texte 14"/>
          <p:cNvSpPr>
            <a:spLocks noGrp="1"/>
          </p:cNvSpPr>
          <p:nvPr>
            <p:ph type="body" sz="quarter" idx="12" hasCustomPrompt="1"/>
          </p:nvPr>
        </p:nvSpPr>
        <p:spPr>
          <a:xfrm>
            <a:off x="5068800" y="2170800"/>
            <a:ext cx="3124800" cy="1656000"/>
          </a:xfrm>
          <a:prstGeom prst="rect">
            <a:avLst/>
          </a:prstGeom>
        </p:spPr>
        <p:txBody>
          <a:bodyPr/>
          <a:lstStyle>
            <a:lvl1pPr>
              <a:buFont typeface="Tahoma" pitchFamily="34" charset="0"/>
              <a:buChar char="—"/>
              <a:defRPr sz="1200" b="1">
                <a:solidFill>
                  <a:srgbClr val="1476B7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648000">
              <a:buFontTx/>
              <a:buNone/>
              <a:defRPr sz="1000">
                <a:solidFill>
                  <a:srgbClr val="707173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2pPr>
          </a:lstStyle>
          <a:p>
            <a:pPr lvl="0"/>
            <a:r>
              <a:rPr lang="fr-FR" dirty="0"/>
              <a:t>Titre 4</a:t>
            </a:r>
          </a:p>
          <a:p>
            <a:pPr lvl="1"/>
            <a:r>
              <a:rPr lang="fr-CH" sz="1000" dirty="0">
                <a:solidFill>
                  <a:srgbClr val="707173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Texte 4</a:t>
            </a:r>
          </a:p>
          <a:p>
            <a:pPr lvl="1"/>
            <a:endParaRPr lang="fr-CH" sz="1000" dirty="0">
              <a:solidFill>
                <a:srgbClr val="707173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0"/>
            <a:r>
              <a:rPr lang="fr-CH" dirty="0"/>
              <a:t>Titre 5</a:t>
            </a:r>
          </a:p>
          <a:p>
            <a:pPr lvl="1"/>
            <a:r>
              <a:rPr lang="fr-CH" dirty="0"/>
              <a:t>Texte 5</a:t>
            </a:r>
          </a:p>
          <a:p>
            <a:pPr lvl="1"/>
            <a:endParaRPr lang="fr-CH" dirty="0"/>
          </a:p>
          <a:p>
            <a:pPr lvl="0"/>
            <a:r>
              <a:rPr lang="fr-CH" dirty="0"/>
              <a:t>Titre 6</a:t>
            </a:r>
          </a:p>
          <a:p>
            <a:pPr lvl="1"/>
            <a:r>
              <a:rPr lang="fr-CH" dirty="0"/>
              <a:t>Texte 6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358775" y="962025"/>
            <a:ext cx="8048625" cy="1006475"/>
          </a:xfrm>
          <a:prstGeom prst="rect">
            <a:avLst/>
          </a:prstGeom>
          <a:solidFill>
            <a:srgbClr val="EFEEE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fr-FR">
              <a:solidFill>
                <a:srgbClr val="FFFFFF"/>
              </a:solidFill>
              <a:ea typeface="ＭＳ Ｐゴシック" charset="-128"/>
            </a:endParaRP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0" hasCustomPrompt="1"/>
          </p:nvPr>
        </p:nvSpPr>
        <p:spPr>
          <a:xfrm>
            <a:off x="539552" y="1124744"/>
            <a:ext cx="7704000" cy="720000"/>
          </a:xfrm>
          <a:prstGeom prst="rect">
            <a:avLst/>
          </a:prstGeom>
        </p:spPr>
        <p:txBody>
          <a:bodyPr anchor="ctr" anchorCtr="0"/>
          <a:lstStyle>
            <a:lvl1pPr>
              <a:buNone/>
              <a:defRPr sz="2500" b="1">
                <a:solidFill>
                  <a:srgbClr val="1476B7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fr-FR" dirty="0"/>
              <a:t>Vide</a:t>
            </a:r>
            <a:endParaRPr lang="fr-CH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vec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358775" y="962025"/>
            <a:ext cx="8048625" cy="3902075"/>
          </a:xfrm>
          <a:prstGeom prst="rect">
            <a:avLst/>
          </a:prstGeom>
          <a:solidFill>
            <a:srgbClr val="EFEEE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fr-FR">
              <a:solidFill>
                <a:srgbClr val="FFFFFF"/>
              </a:solidFill>
              <a:ea typeface="ＭＳ Ｐゴシック" charset="-128"/>
            </a:endParaRPr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0" hasCustomPrompt="1"/>
          </p:nvPr>
        </p:nvSpPr>
        <p:spPr>
          <a:xfrm>
            <a:off x="1800000" y="5050800"/>
            <a:ext cx="4827600" cy="360040"/>
          </a:xfrm>
          <a:prstGeom prst="rect">
            <a:avLst/>
          </a:prstGeom>
        </p:spPr>
        <p:txBody>
          <a:bodyPr/>
          <a:lstStyle>
            <a:lvl1pPr>
              <a:buNone/>
              <a:defRPr sz="2000" b="1" baseline="0">
                <a:solidFill>
                  <a:srgbClr val="1476B7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fr-CH" dirty="0"/>
              <a:t>Avec image</a:t>
            </a:r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11" hasCustomPrompt="1"/>
          </p:nvPr>
        </p:nvSpPr>
        <p:spPr>
          <a:xfrm>
            <a:off x="1800000" y="5410800"/>
            <a:ext cx="4827600" cy="360362"/>
          </a:xfrm>
          <a:prstGeom prst="rect">
            <a:avLst/>
          </a:prstGeom>
        </p:spPr>
        <p:txBody>
          <a:bodyPr/>
          <a:lstStyle>
            <a:lvl1pPr>
              <a:buNone/>
              <a:defRPr sz="900">
                <a:solidFill>
                  <a:srgbClr val="707173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5pPr>
              <a:buNone/>
              <a:defRPr/>
            </a:lvl5pPr>
          </a:lstStyle>
          <a:p>
            <a:pPr lvl="0"/>
            <a:r>
              <a:rPr lang="fr-CH" sz="900" dirty="0">
                <a:solidFill>
                  <a:srgbClr val="707173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Texte</a:t>
            </a:r>
            <a:endParaRPr lang="fr-CH" dirty="0"/>
          </a:p>
        </p:txBody>
      </p:sp>
      <p:sp>
        <p:nvSpPr>
          <p:cNvPr id="13" name="Espace réservé pour une image  12"/>
          <p:cNvSpPr>
            <a:spLocks noGrp="1"/>
          </p:cNvSpPr>
          <p:nvPr>
            <p:ph type="pic" sz="quarter" idx="12"/>
          </p:nvPr>
        </p:nvSpPr>
        <p:spPr>
          <a:xfrm>
            <a:off x="1800000" y="961200"/>
            <a:ext cx="6624000" cy="3740400"/>
          </a:xfrm>
          <a:prstGeom prst="rect">
            <a:avLst/>
          </a:prstGeom>
        </p:spPr>
        <p:txBody>
          <a:bodyPr/>
          <a:lstStyle>
            <a:lvl1pPr>
              <a:buNone/>
              <a:defRPr/>
            </a:lvl1pPr>
          </a:lstStyle>
          <a:p>
            <a:r>
              <a:rPr lang="fr-FR"/>
              <a:t>Cliquez sur l'icône pour ajouter une image</a:t>
            </a:r>
            <a:endParaRPr lang="fr-CH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3" descr="Bleu_P1.png"/>
          <p:cNvPicPr>
            <a:picLocks noChangeAspect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404D76FD-5A6D-4E92-9485-81D52255C228}"/>
              </a:ext>
            </a:extLst>
          </p:cNvPr>
          <p:cNvSpPr txBox="1"/>
          <p:nvPr userDrawn="1"/>
        </p:nvSpPr>
        <p:spPr>
          <a:xfrm>
            <a:off x="3950931" y="6525344"/>
            <a:ext cx="1242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F6C38908-BF14-42A1-B6B2-9CCB7CE44A0A}" type="slidenum">
              <a:rPr lang="fr-CH" sz="1600" smtClean="0"/>
              <a:t>‹N°›</a:t>
            </a:fld>
            <a:r>
              <a:rPr lang="fr-CH" sz="1600" dirty="0"/>
              <a:t> sur 9</a:t>
            </a:r>
            <a:r>
              <a:rPr lang="fr-CH" dirty="0"/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5" r:id="rId4"/>
    <p:sldLayoutId id="2147483653" r:id="rId5"/>
    <p:sldLayoutId id="2147483652" r:id="rId6"/>
    <p:sldLayoutId id="2147483654" r:id="rId7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05AA1CF7-85EB-4F47-AAF8-B92B3D8CC4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CH" dirty="0" err="1"/>
              <a:t>Bibliogest</a:t>
            </a:r>
            <a:r>
              <a:rPr lang="fr-CH" dirty="0"/>
              <a:t> – ODI - Projet évalué</a:t>
            </a:r>
          </a:p>
        </p:txBody>
      </p:sp>
      <p:sp>
        <p:nvSpPr>
          <p:cNvPr id="3" name="Espace réservé du texte 1">
            <a:extLst>
              <a:ext uri="{FF2B5EF4-FFF2-40B4-BE49-F238E27FC236}">
                <a16:creationId xmlns:a16="http://schemas.microsoft.com/office/drawing/2014/main" id="{129941CC-3B30-4484-A68F-C289F48B1CEA}"/>
              </a:ext>
            </a:extLst>
          </p:cNvPr>
          <p:cNvSpPr txBox="1">
            <a:spLocks/>
          </p:cNvSpPr>
          <p:nvPr/>
        </p:nvSpPr>
        <p:spPr>
          <a:xfrm>
            <a:off x="539750" y="5157192"/>
            <a:ext cx="7704138" cy="792163"/>
          </a:xfrm>
          <a:prstGeom prst="rect">
            <a:avLst/>
          </a:prstGeom>
        </p:spPr>
        <p:txBody>
          <a:bodyPr anchor="ctr" anchorCtr="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500" b="1" kern="1200">
                <a:solidFill>
                  <a:srgbClr val="1476B7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H" sz="1800" b="0" dirty="0">
                <a:solidFill>
                  <a:srgbClr val="707173"/>
                </a:solidFill>
              </a:rPr>
              <a:t>Juin 2018 - Francis </a:t>
            </a:r>
            <a:r>
              <a:rPr lang="fr-CH" sz="1800" b="0" dirty="0" err="1">
                <a:solidFill>
                  <a:srgbClr val="707173"/>
                </a:solidFill>
              </a:rPr>
              <a:t>Hêche</a:t>
            </a:r>
            <a:r>
              <a:rPr lang="fr-CH" sz="1800" b="0" dirty="0">
                <a:solidFill>
                  <a:srgbClr val="707173"/>
                </a:solidFill>
              </a:rPr>
              <a:t> et Normand Paratte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8905533-8E3A-40E5-B393-CB6BB7C052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9988" y="3536475"/>
            <a:ext cx="1363662" cy="1363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042785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CC7D645F-02C3-4005-B3ED-9C0A2FE341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CH" dirty="0"/>
              <a:t>Problème métier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D4460F4-6937-4BD1-A95F-84BBD1C9D2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fr-CH" dirty="0"/>
              <a:t>Pouvoir gérer :</a:t>
            </a:r>
          </a:p>
          <a:p>
            <a:r>
              <a:rPr lang="fr-CH" dirty="0"/>
              <a:t>Les livres possédés</a:t>
            </a:r>
          </a:p>
          <a:p>
            <a:r>
              <a:rPr lang="fr-CH" dirty="0"/>
              <a:t> - avec description</a:t>
            </a:r>
          </a:p>
          <a:p>
            <a:r>
              <a:rPr lang="fr-CH" dirty="0"/>
              <a:t> - avec avis et note</a:t>
            </a:r>
          </a:p>
          <a:p>
            <a:r>
              <a:rPr lang="fr-CH" dirty="0"/>
              <a:t>Les livres désirés</a:t>
            </a:r>
          </a:p>
          <a:p>
            <a:r>
              <a:rPr lang="fr-CH" dirty="0"/>
              <a:t>Recherche de livres similaires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4754475-F66E-4B39-B71F-62026FCC13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2178574"/>
            <a:ext cx="5778174" cy="3865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3185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4.44444E-6 L 0.27465 -0.0363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733" y="-182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0D160661-B065-4CAA-A943-01A88B07CC6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CH" dirty="0"/>
              <a:t>Solution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6EAF298-878F-4939-AD2D-DF177744EF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fr-CH" dirty="0"/>
              <a:t>Application développée en JAVA EE</a:t>
            </a:r>
          </a:p>
          <a:p>
            <a:r>
              <a:rPr lang="fr-CH" dirty="0"/>
              <a:t>Application WEB</a:t>
            </a:r>
          </a:p>
          <a:p>
            <a:r>
              <a:rPr lang="fr-CH" dirty="0"/>
              <a:t>Framework CSS : Bootstrap</a:t>
            </a:r>
          </a:p>
          <a:p>
            <a:endParaRPr lang="fr-CH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6FF13EE-D70D-49FF-8642-8CBB71A5A6F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3614302"/>
            <a:ext cx="2875680" cy="2548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3488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84A3FA1C-09E6-4567-8938-E3175BBCD9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CH" dirty="0"/>
              <a:t>API externes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C1D4485-F7AD-4AB9-BC6E-DDB219C38A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2780928"/>
            <a:ext cx="3388411" cy="3275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186823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BC15B75-1F26-4425-92B4-E879773735B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CH" dirty="0"/>
              <a:t>API </a:t>
            </a:r>
            <a:r>
              <a:rPr lang="fr-CH" dirty="0" err="1"/>
              <a:t>Goodreads</a:t>
            </a:r>
            <a:endParaRPr lang="fr-CH" dirty="0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86799606-489A-45F7-BB10-B5CF2B8A68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2240456"/>
            <a:ext cx="6948834" cy="3492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111077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DE437D5E-ED80-476C-B053-D8E55D82E7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CH" dirty="0"/>
              <a:t>API </a:t>
            </a:r>
            <a:r>
              <a:rPr lang="fr-CH" dirty="0" err="1"/>
              <a:t>DetectLanguage</a:t>
            </a:r>
            <a:endParaRPr lang="fr-CH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868719B-66E5-4E26-B9AF-7C2946AC9F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3068960"/>
            <a:ext cx="7092280" cy="16306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30596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DB1AE35A-69AF-413C-8AD4-9D727737D0D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CH" dirty="0"/>
              <a:t>API Google Translate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00FC568-6336-443D-B6A5-3DE1CE2598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4602" y="2234891"/>
            <a:ext cx="4533900" cy="35147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643117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6108766E-D05F-4199-8D4D-7CA4C938C7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CH" dirty="0"/>
              <a:t>Démonstration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AF8B6B5-F9EC-45B2-A3CD-488CC613B10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2319883"/>
            <a:ext cx="3413373" cy="3413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7831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62735270-CCE4-495E-A31E-8779F730B9F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CH" dirty="0"/>
              <a:t>Questions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519311C-B00F-4339-B63C-A5EF998B4F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2852936"/>
            <a:ext cx="3810000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572212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HE-Arc G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1071</TotalTime>
  <Words>62</Words>
  <Application>Microsoft Office PowerPoint</Application>
  <PresentationFormat>Affichage à l'écran (4:3)</PresentationFormat>
  <Paragraphs>19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4" baseType="lpstr">
      <vt:lpstr>ＭＳ Ｐゴシック</vt:lpstr>
      <vt:lpstr>Arial</vt:lpstr>
      <vt:lpstr>Calibri</vt:lpstr>
      <vt:lpstr>Tahoma</vt:lpstr>
      <vt:lpstr>HE-Arc GES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HE-Arc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Dimarco David</dc:creator>
  <cp:lastModifiedBy>Paratte Normand</cp:lastModifiedBy>
  <cp:revision>123</cp:revision>
  <dcterms:created xsi:type="dcterms:W3CDTF">2010-11-23T07:41:15Z</dcterms:created>
  <dcterms:modified xsi:type="dcterms:W3CDTF">2018-06-06T10:51:56Z</dcterms:modified>
  <cp:category>ENR QUALITE HE-ARC(+PIED DE PAGE)</cp:category>
</cp:coreProperties>
</file>