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2" r:id="rId5"/>
    <p:sldId id="261" r:id="rId6"/>
    <p:sldId id="263" r:id="rId7"/>
    <p:sldId id="266" r:id="rId8"/>
    <p:sldId id="273" r:id="rId9"/>
    <p:sldId id="274" r:id="rId10"/>
    <p:sldId id="264" r:id="rId11"/>
    <p:sldId id="267" r:id="rId12"/>
    <p:sldId id="269" r:id="rId13"/>
    <p:sldId id="270" r:id="rId14"/>
    <p:sldId id="272" r:id="rId15"/>
    <p:sldId id="271" r:id="rId16"/>
    <p:sldId id="268" r:id="rId17"/>
    <p:sldId id="260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FD0"/>
    <a:srgbClr val="FF5D5E"/>
    <a:srgbClr val="00115B"/>
    <a:srgbClr val="A6A6A6"/>
    <a:srgbClr val="637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03613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207226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1810839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2414452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3018065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3621678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4225291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4828904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5432517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036130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6639743"/>
            <a:ext cx="12192000" cy="218257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394200" y="1422400"/>
            <a:ext cx="3683000" cy="3848100"/>
          </a:xfrm>
          <a:prstGeom prst="rect">
            <a:avLst/>
          </a:prstGeom>
          <a:solidFill>
            <a:srgbClr val="FF5D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4546600" y="1574800"/>
            <a:ext cx="3403600" cy="3556175"/>
          </a:xfrm>
          <a:prstGeom prst="rect">
            <a:avLst/>
          </a:prstGeom>
          <a:noFill/>
          <a:ln w="28575">
            <a:solidFill>
              <a:srgbClr val="0011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302830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 rotWithShape="1">
          <a:blip r:embed="rId2"/>
          <a:srcRect l="4894" t="3990" r="5826" b="14497"/>
          <a:stretch/>
        </p:blipFill>
        <p:spPr>
          <a:xfrm>
            <a:off x="-58994" y="-29497"/>
            <a:ext cx="12241162" cy="6872749"/>
          </a:xfrm>
          <a:prstGeom prst="rect">
            <a:avLst/>
          </a:prstGeom>
        </p:spPr>
      </p:pic>
      <p:sp>
        <p:nvSpPr>
          <p:cNvPr id="45" name="타원 44"/>
          <p:cNvSpPr/>
          <p:nvPr userDrawn="1"/>
        </p:nvSpPr>
        <p:spPr>
          <a:xfrm>
            <a:off x="3771900" y="1428750"/>
            <a:ext cx="4419600" cy="441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FF5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05"/>
          <p:cNvSpPr>
            <a:spLocks noEditPoints="1"/>
          </p:cNvSpPr>
          <p:nvPr userDrawn="1"/>
        </p:nvSpPr>
        <p:spPr bwMode="auto">
          <a:xfrm>
            <a:off x="466725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Freeform 506"/>
          <p:cNvSpPr>
            <a:spLocks noEditPoints="1"/>
          </p:cNvSpPr>
          <p:nvPr userDrawn="1"/>
        </p:nvSpPr>
        <p:spPr bwMode="auto">
          <a:xfrm>
            <a:off x="466725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507"/>
          <p:cNvSpPr>
            <a:spLocks noEditPoints="1"/>
          </p:cNvSpPr>
          <p:nvPr userDrawn="1"/>
        </p:nvSpPr>
        <p:spPr bwMode="auto">
          <a:xfrm>
            <a:off x="985769" y="6049996"/>
            <a:ext cx="483386" cy="479425"/>
          </a:xfrm>
          <a:custGeom>
            <a:avLst/>
            <a:gdLst>
              <a:gd name="T0" fmla="*/ 63 w 122"/>
              <a:gd name="T1" fmla="*/ 95 h 121"/>
              <a:gd name="T2" fmla="*/ 69 w 122"/>
              <a:gd name="T3" fmla="*/ 72 h 121"/>
              <a:gd name="T4" fmla="*/ 51 w 122"/>
              <a:gd name="T5" fmla="*/ 93 h 121"/>
              <a:gd name="T6" fmla="*/ 51 w 122"/>
              <a:gd name="T7" fmla="*/ 72 h 121"/>
              <a:gd name="T8" fmla="*/ 65 w 122"/>
              <a:gd name="T9" fmla="*/ 71 h 121"/>
              <a:gd name="T10" fmla="*/ 54 w 122"/>
              <a:gd name="T11" fmla="*/ 70 h 121"/>
              <a:gd name="T12" fmla="*/ 58 w 122"/>
              <a:gd name="T13" fmla="*/ 66 h 121"/>
              <a:gd name="T14" fmla="*/ 87 w 122"/>
              <a:gd name="T15" fmla="*/ 83 h 121"/>
              <a:gd name="T16" fmla="*/ 76 w 122"/>
              <a:gd name="T17" fmla="*/ 62 h 121"/>
              <a:gd name="T18" fmla="*/ 71 w 122"/>
              <a:gd name="T19" fmla="*/ 64 h 121"/>
              <a:gd name="T20" fmla="*/ 51 w 122"/>
              <a:gd name="T21" fmla="*/ 64 h 121"/>
              <a:gd name="T22" fmla="*/ 50 w 122"/>
              <a:gd name="T23" fmla="*/ 62 h 121"/>
              <a:gd name="T24" fmla="*/ 35 w 122"/>
              <a:gd name="T25" fmla="*/ 83 h 121"/>
              <a:gd name="T26" fmla="*/ 26 w 122"/>
              <a:gd name="T27" fmla="*/ 62 h 121"/>
              <a:gd name="T28" fmla="*/ 55 w 122"/>
              <a:gd name="T29" fmla="*/ 59 h 121"/>
              <a:gd name="T30" fmla="*/ 65 w 122"/>
              <a:gd name="T31" fmla="*/ 58 h 121"/>
              <a:gd name="T32" fmla="*/ 69 w 122"/>
              <a:gd name="T33" fmla="*/ 54 h 121"/>
              <a:gd name="T34" fmla="*/ 67 w 122"/>
              <a:gd name="T35" fmla="*/ 51 h 121"/>
              <a:gd name="T36" fmla="*/ 56 w 122"/>
              <a:gd name="T37" fmla="*/ 50 h 121"/>
              <a:gd name="T38" fmla="*/ 59 w 122"/>
              <a:gd name="T39" fmla="*/ 50 h 121"/>
              <a:gd name="T40" fmla="*/ 76 w 122"/>
              <a:gd name="T41" fmla="*/ 59 h 121"/>
              <a:gd name="T42" fmla="*/ 87 w 122"/>
              <a:gd name="T43" fmla="*/ 38 h 121"/>
              <a:gd name="T44" fmla="*/ 26 w 122"/>
              <a:gd name="T45" fmla="*/ 59 h 121"/>
              <a:gd name="T46" fmla="*/ 35 w 122"/>
              <a:gd name="T47" fmla="*/ 38 h 121"/>
              <a:gd name="T48" fmla="*/ 69 w 122"/>
              <a:gd name="T49" fmla="*/ 49 h 121"/>
              <a:gd name="T50" fmla="*/ 63 w 122"/>
              <a:gd name="T51" fmla="*/ 26 h 121"/>
              <a:gd name="T52" fmla="*/ 38 w 122"/>
              <a:gd name="T53" fmla="*/ 35 h 121"/>
              <a:gd name="T54" fmla="*/ 59 w 122"/>
              <a:gd name="T55" fmla="*/ 26 h 121"/>
              <a:gd name="T56" fmla="*/ 65 w 122"/>
              <a:gd name="T57" fmla="*/ 6 h 121"/>
              <a:gd name="T58" fmla="*/ 63 w 122"/>
              <a:gd name="T59" fmla="*/ 17 h 121"/>
              <a:gd name="T60" fmla="*/ 93 w 122"/>
              <a:gd name="T61" fmla="*/ 24 h 121"/>
              <a:gd name="T62" fmla="*/ 100 w 122"/>
              <a:gd name="T63" fmla="*/ 17 h 121"/>
              <a:gd name="T64" fmla="*/ 105 w 122"/>
              <a:gd name="T65" fmla="*/ 21 h 121"/>
              <a:gd name="T66" fmla="*/ 97 w 122"/>
              <a:gd name="T67" fmla="*/ 29 h 121"/>
              <a:gd name="T68" fmla="*/ 104 w 122"/>
              <a:gd name="T69" fmla="*/ 59 h 121"/>
              <a:gd name="T70" fmla="*/ 115 w 122"/>
              <a:gd name="T71" fmla="*/ 56 h 121"/>
              <a:gd name="T72" fmla="*/ 121 w 122"/>
              <a:gd name="T73" fmla="*/ 63 h 121"/>
              <a:gd name="T74" fmla="*/ 109 w 122"/>
              <a:gd name="T75" fmla="*/ 63 h 121"/>
              <a:gd name="T76" fmla="*/ 93 w 122"/>
              <a:gd name="T77" fmla="*/ 89 h 121"/>
              <a:gd name="T78" fmla="*/ 102 w 122"/>
              <a:gd name="T79" fmla="*/ 96 h 121"/>
              <a:gd name="T80" fmla="*/ 104 w 122"/>
              <a:gd name="T81" fmla="*/ 104 h 121"/>
              <a:gd name="T82" fmla="*/ 96 w 122"/>
              <a:gd name="T83" fmla="*/ 101 h 121"/>
              <a:gd name="T84" fmla="*/ 90 w 122"/>
              <a:gd name="T85" fmla="*/ 92 h 121"/>
              <a:gd name="T86" fmla="*/ 64 w 122"/>
              <a:gd name="T87" fmla="*/ 109 h 121"/>
              <a:gd name="T88" fmla="*/ 63 w 122"/>
              <a:gd name="T89" fmla="*/ 121 h 121"/>
              <a:gd name="T90" fmla="*/ 56 w 122"/>
              <a:gd name="T91" fmla="*/ 114 h 121"/>
              <a:gd name="T92" fmla="*/ 59 w 122"/>
              <a:gd name="T93" fmla="*/ 104 h 121"/>
              <a:gd name="T94" fmla="*/ 29 w 122"/>
              <a:gd name="T95" fmla="*/ 97 h 121"/>
              <a:gd name="T96" fmla="*/ 21 w 122"/>
              <a:gd name="T97" fmla="*/ 104 h 121"/>
              <a:gd name="T98" fmla="*/ 17 w 122"/>
              <a:gd name="T99" fmla="*/ 100 h 121"/>
              <a:gd name="T100" fmla="*/ 25 w 122"/>
              <a:gd name="T101" fmla="*/ 92 h 121"/>
              <a:gd name="T102" fmla="*/ 17 w 122"/>
              <a:gd name="T103" fmla="*/ 62 h 121"/>
              <a:gd name="T104" fmla="*/ 6 w 122"/>
              <a:gd name="T105" fmla="*/ 64 h 121"/>
              <a:gd name="T106" fmla="*/ 1 w 122"/>
              <a:gd name="T107" fmla="*/ 58 h 121"/>
              <a:gd name="T108" fmla="*/ 13 w 122"/>
              <a:gd name="T109" fmla="*/ 58 h 121"/>
              <a:gd name="T110" fmla="*/ 29 w 122"/>
              <a:gd name="T111" fmla="*/ 31 h 121"/>
              <a:gd name="T112" fmla="*/ 19 w 122"/>
              <a:gd name="T113" fmla="*/ 25 h 121"/>
              <a:gd name="T114" fmla="*/ 18 w 122"/>
              <a:gd name="T115" fmla="*/ 17 h 121"/>
              <a:gd name="T116" fmla="*/ 26 w 122"/>
              <a:gd name="T117" fmla="*/ 20 h 121"/>
              <a:gd name="T118" fmla="*/ 31 w 122"/>
              <a:gd name="T119" fmla="*/ 29 h 121"/>
              <a:gd name="T120" fmla="*/ 58 w 122"/>
              <a:gd name="T121" fmla="*/ 12 h 121"/>
              <a:gd name="T122" fmla="*/ 59 w 122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121">
                <a:moveTo>
                  <a:pt x="69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1" y="93"/>
                </a:lnTo>
                <a:lnTo>
                  <a:pt x="77" y="91"/>
                </a:lnTo>
                <a:lnTo>
                  <a:pt x="84" y="85"/>
                </a:lnTo>
                <a:lnTo>
                  <a:pt x="69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4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5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7" y="83"/>
                </a:lnTo>
                <a:lnTo>
                  <a:pt x="90" y="78"/>
                </a:lnTo>
                <a:lnTo>
                  <a:pt x="93" y="70"/>
                </a:lnTo>
                <a:lnTo>
                  <a:pt x="94" y="62"/>
                </a:lnTo>
                <a:lnTo>
                  <a:pt x="76" y="62"/>
                </a:lnTo>
                <a:close/>
                <a:moveTo>
                  <a:pt x="67" y="62"/>
                </a:moveTo>
                <a:lnTo>
                  <a:pt x="65" y="63"/>
                </a:lnTo>
                <a:lnTo>
                  <a:pt x="69" y="67"/>
                </a:lnTo>
                <a:lnTo>
                  <a:pt x="71" y="64"/>
                </a:lnTo>
                <a:lnTo>
                  <a:pt x="72" y="62"/>
                </a:lnTo>
                <a:lnTo>
                  <a:pt x="67" y="62"/>
                </a:lnTo>
                <a:close/>
                <a:moveTo>
                  <a:pt x="50" y="62"/>
                </a:moveTo>
                <a:lnTo>
                  <a:pt x="51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1" y="78"/>
                </a:lnTo>
                <a:lnTo>
                  <a:pt x="35" y="83"/>
                </a:lnTo>
                <a:lnTo>
                  <a:pt x="48" y="70"/>
                </a:lnTo>
                <a:lnTo>
                  <a:pt x="47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1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69" y="54"/>
                </a:moveTo>
                <a:lnTo>
                  <a:pt x="65" y="58"/>
                </a:lnTo>
                <a:lnTo>
                  <a:pt x="67" y="59"/>
                </a:lnTo>
                <a:lnTo>
                  <a:pt x="72" y="59"/>
                </a:lnTo>
                <a:lnTo>
                  <a:pt x="71" y="56"/>
                </a:lnTo>
                <a:lnTo>
                  <a:pt x="69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5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7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4" y="59"/>
                </a:lnTo>
                <a:lnTo>
                  <a:pt x="93" y="51"/>
                </a:lnTo>
                <a:lnTo>
                  <a:pt x="90" y="43"/>
                </a:lnTo>
                <a:lnTo>
                  <a:pt x="87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9" y="51"/>
                </a:lnTo>
                <a:lnTo>
                  <a:pt x="26" y="59"/>
                </a:lnTo>
                <a:lnTo>
                  <a:pt x="46" y="59"/>
                </a:lnTo>
                <a:lnTo>
                  <a:pt x="47" y="55"/>
                </a:lnTo>
                <a:lnTo>
                  <a:pt x="48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69" y="49"/>
                </a:lnTo>
                <a:lnTo>
                  <a:pt x="84" y="35"/>
                </a:lnTo>
                <a:lnTo>
                  <a:pt x="77" y="31"/>
                </a:lnTo>
                <a:lnTo>
                  <a:pt x="71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4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5" y="6"/>
                </a:lnTo>
                <a:lnTo>
                  <a:pt x="64" y="9"/>
                </a:lnTo>
                <a:lnTo>
                  <a:pt x="64" y="12"/>
                </a:lnTo>
                <a:lnTo>
                  <a:pt x="63" y="14"/>
                </a:lnTo>
                <a:lnTo>
                  <a:pt x="63" y="17"/>
                </a:lnTo>
                <a:lnTo>
                  <a:pt x="77" y="21"/>
                </a:lnTo>
                <a:lnTo>
                  <a:pt x="90" y="29"/>
                </a:lnTo>
                <a:lnTo>
                  <a:pt x="92" y="26"/>
                </a:lnTo>
                <a:lnTo>
                  <a:pt x="93" y="24"/>
                </a:lnTo>
                <a:lnTo>
                  <a:pt x="94" y="21"/>
                </a:lnTo>
                <a:lnTo>
                  <a:pt x="96" y="20"/>
                </a:lnTo>
                <a:lnTo>
                  <a:pt x="98" y="17"/>
                </a:lnTo>
                <a:lnTo>
                  <a:pt x="100" y="17"/>
                </a:lnTo>
                <a:lnTo>
                  <a:pt x="102" y="17"/>
                </a:lnTo>
                <a:lnTo>
                  <a:pt x="104" y="17"/>
                </a:lnTo>
                <a:lnTo>
                  <a:pt x="105" y="20"/>
                </a:lnTo>
                <a:lnTo>
                  <a:pt x="105" y="21"/>
                </a:lnTo>
                <a:lnTo>
                  <a:pt x="104" y="24"/>
                </a:lnTo>
                <a:lnTo>
                  <a:pt x="102" y="25"/>
                </a:lnTo>
                <a:lnTo>
                  <a:pt x="100" y="28"/>
                </a:lnTo>
                <a:lnTo>
                  <a:pt x="97" y="29"/>
                </a:lnTo>
                <a:lnTo>
                  <a:pt x="94" y="29"/>
                </a:lnTo>
                <a:lnTo>
                  <a:pt x="93" y="31"/>
                </a:lnTo>
                <a:lnTo>
                  <a:pt x="101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5" y="56"/>
                </a:lnTo>
                <a:lnTo>
                  <a:pt x="118" y="56"/>
                </a:lnTo>
                <a:lnTo>
                  <a:pt x="121" y="58"/>
                </a:lnTo>
                <a:lnTo>
                  <a:pt x="122" y="60"/>
                </a:lnTo>
                <a:lnTo>
                  <a:pt x="121" y="63"/>
                </a:lnTo>
                <a:lnTo>
                  <a:pt x="118" y="64"/>
                </a:lnTo>
                <a:lnTo>
                  <a:pt x="115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1" y="78"/>
                </a:lnTo>
                <a:lnTo>
                  <a:pt x="93" y="89"/>
                </a:lnTo>
                <a:lnTo>
                  <a:pt x="94" y="92"/>
                </a:lnTo>
                <a:lnTo>
                  <a:pt x="97" y="92"/>
                </a:lnTo>
                <a:lnTo>
                  <a:pt x="100" y="95"/>
                </a:lnTo>
                <a:lnTo>
                  <a:pt x="102" y="96"/>
                </a:lnTo>
                <a:lnTo>
                  <a:pt x="104" y="97"/>
                </a:lnTo>
                <a:lnTo>
                  <a:pt x="105" y="100"/>
                </a:lnTo>
                <a:lnTo>
                  <a:pt x="105" y="103"/>
                </a:lnTo>
                <a:lnTo>
                  <a:pt x="104" y="104"/>
                </a:lnTo>
                <a:lnTo>
                  <a:pt x="102" y="104"/>
                </a:lnTo>
                <a:lnTo>
                  <a:pt x="100" y="104"/>
                </a:lnTo>
                <a:lnTo>
                  <a:pt x="98" y="104"/>
                </a:lnTo>
                <a:lnTo>
                  <a:pt x="96" y="101"/>
                </a:lnTo>
                <a:lnTo>
                  <a:pt x="94" y="100"/>
                </a:lnTo>
                <a:lnTo>
                  <a:pt x="93" y="97"/>
                </a:lnTo>
                <a:lnTo>
                  <a:pt x="92" y="95"/>
                </a:lnTo>
                <a:lnTo>
                  <a:pt x="90" y="92"/>
                </a:lnTo>
                <a:lnTo>
                  <a:pt x="77" y="100"/>
                </a:lnTo>
                <a:lnTo>
                  <a:pt x="63" y="104"/>
                </a:lnTo>
                <a:lnTo>
                  <a:pt x="63" y="106"/>
                </a:lnTo>
                <a:lnTo>
                  <a:pt x="64" y="109"/>
                </a:lnTo>
                <a:lnTo>
                  <a:pt x="64" y="112"/>
                </a:lnTo>
                <a:lnTo>
                  <a:pt x="65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9" y="121"/>
                </a:lnTo>
                <a:lnTo>
                  <a:pt x="58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4" y="100"/>
                </a:lnTo>
                <a:lnTo>
                  <a:pt x="31" y="92"/>
                </a:lnTo>
                <a:lnTo>
                  <a:pt x="30" y="95"/>
                </a:lnTo>
                <a:lnTo>
                  <a:pt x="29" y="97"/>
                </a:lnTo>
                <a:lnTo>
                  <a:pt x="27" y="100"/>
                </a:lnTo>
                <a:lnTo>
                  <a:pt x="26" y="101"/>
                </a:lnTo>
                <a:lnTo>
                  <a:pt x="23" y="104"/>
                </a:lnTo>
                <a:lnTo>
                  <a:pt x="21" y="104"/>
                </a:lnTo>
                <a:lnTo>
                  <a:pt x="19" y="104"/>
                </a:lnTo>
                <a:lnTo>
                  <a:pt x="18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19" y="96"/>
                </a:lnTo>
                <a:lnTo>
                  <a:pt x="22" y="93"/>
                </a:lnTo>
                <a:lnTo>
                  <a:pt x="25" y="92"/>
                </a:lnTo>
                <a:lnTo>
                  <a:pt x="27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3" y="63"/>
                </a:lnTo>
                <a:lnTo>
                  <a:pt x="9" y="64"/>
                </a:lnTo>
                <a:lnTo>
                  <a:pt x="6" y="64"/>
                </a:lnTo>
                <a:lnTo>
                  <a:pt x="4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4" y="56"/>
                </a:lnTo>
                <a:lnTo>
                  <a:pt x="6" y="56"/>
                </a:lnTo>
                <a:lnTo>
                  <a:pt x="9" y="56"/>
                </a:lnTo>
                <a:lnTo>
                  <a:pt x="13" y="58"/>
                </a:lnTo>
                <a:lnTo>
                  <a:pt x="15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7" y="29"/>
                </a:lnTo>
                <a:lnTo>
                  <a:pt x="25" y="29"/>
                </a:lnTo>
                <a:lnTo>
                  <a:pt x="22" y="28"/>
                </a:lnTo>
                <a:lnTo>
                  <a:pt x="19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8" y="17"/>
                </a:lnTo>
                <a:lnTo>
                  <a:pt x="19" y="17"/>
                </a:lnTo>
                <a:lnTo>
                  <a:pt x="21" y="17"/>
                </a:lnTo>
                <a:lnTo>
                  <a:pt x="23" y="17"/>
                </a:lnTo>
                <a:lnTo>
                  <a:pt x="26" y="20"/>
                </a:lnTo>
                <a:lnTo>
                  <a:pt x="27" y="21"/>
                </a:lnTo>
                <a:lnTo>
                  <a:pt x="29" y="24"/>
                </a:lnTo>
                <a:lnTo>
                  <a:pt x="30" y="26"/>
                </a:lnTo>
                <a:lnTo>
                  <a:pt x="31" y="29"/>
                </a:lnTo>
                <a:lnTo>
                  <a:pt x="44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8" y="3"/>
                </a:lnTo>
                <a:lnTo>
                  <a:pt x="59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508"/>
          <p:cNvSpPr>
            <a:spLocks noEditPoints="1"/>
          </p:cNvSpPr>
          <p:nvPr userDrawn="1"/>
        </p:nvSpPr>
        <p:spPr bwMode="auto">
          <a:xfrm>
            <a:off x="1734622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09"/>
          <p:cNvSpPr>
            <a:spLocks noEditPoints="1"/>
          </p:cNvSpPr>
          <p:nvPr userDrawn="1"/>
        </p:nvSpPr>
        <p:spPr bwMode="auto">
          <a:xfrm>
            <a:off x="1734622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510"/>
          <p:cNvSpPr>
            <a:spLocks noEditPoints="1"/>
          </p:cNvSpPr>
          <p:nvPr userDrawn="1"/>
        </p:nvSpPr>
        <p:spPr bwMode="auto">
          <a:xfrm>
            <a:off x="2257630" y="6049996"/>
            <a:ext cx="479425" cy="479425"/>
          </a:xfrm>
          <a:custGeom>
            <a:avLst/>
            <a:gdLst>
              <a:gd name="T0" fmla="*/ 63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6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6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3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3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1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5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6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7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5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3" y="14"/>
                </a:lnTo>
                <a:lnTo>
                  <a:pt x="63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5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1" y="58"/>
                </a:lnTo>
                <a:lnTo>
                  <a:pt x="121" y="60"/>
                </a:lnTo>
                <a:lnTo>
                  <a:pt x="121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3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5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3" y="104"/>
                </a:lnTo>
                <a:lnTo>
                  <a:pt x="63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7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20" y="96"/>
                </a:lnTo>
                <a:lnTo>
                  <a:pt x="21" y="93"/>
                </a:lnTo>
                <a:lnTo>
                  <a:pt x="25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2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7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511"/>
          <p:cNvSpPr>
            <a:spLocks noEditPoints="1"/>
          </p:cNvSpPr>
          <p:nvPr userDrawn="1"/>
        </p:nvSpPr>
        <p:spPr bwMode="auto">
          <a:xfrm>
            <a:off x="2954974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512"/>
          <p:cNvSpPr>
            <a:spLocks noEditPoints="1"/>
          </p:cNvSpPr>
          <p:nvPr userDrawn="1"/>
        </p:nvSpPr>
        <p:spPr bwMode="auto">
          <a:xfrm>
            <a:off x="2954974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515"/>
          <p:cNvSpPr>
            <a:spLocks noEditPoints="1"/>
          </p:cNvSpPr>
          <p:nvPr userDrawn="1"/>
        </p:nvSpPr>
        <p:spPr bwMode="auto">
          <a:xfrm>
            <a:off x="3477982" y="6049996"/>
            <a:ext cx="479425" cy="479425"/>
          </a:xfrm>
          <a:custGeom>
            <a:avLst/>
            <a:gdLst>
              <a:gd name="T0" fmla="*/ 62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5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5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2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2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0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4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6" y="75"/>
                </a:lnTo>
                <a:lnTo>
                  <a:pt x="62" y="76"/>
                </a:lnTo>
                <a:lnTo>
                  <a:pt x="62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2" y="66"/>
                </a:lnTo>
                <a:lnTo>
                  <a:pt x="62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5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5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8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2" y="50"/>
                </a:moveTo>
                <a:lnTo>
                  <a:pt x="62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2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5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0" y="43"/>
                </a:lnTo>
                <a:lnTo>
                  <a:pt x="28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2" y="26"/>
                </a:moveTo>
                <a:lnTo>
                  <a:pt x="62" y="46"/>
                </a:lnTo>
                <a:lnTo>
                  <a:pt x="66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2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3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2" y="14"/>
                </a:lnTo>
                <a:lnTo>
                  <a:pt x="62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3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1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0" y="58"/>
                </a:lnTo>
                <a:lnTo>
                  <a:pt x="121" y="60"/>
                </a:lnTo>
                <a:lnTo>
                  <a:pt x="120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1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3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2" y="104"/>
                </a:lnTo>
                <a:lnTo>
                  <a:pt x="62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8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7" y="97"/>
                </a:lnTo>
                <a:lnTo>
                  <a:pt x="20" y="96"/>
                </a:lnTo>
                <a:lnTo>
                  <a:pt x="21" y="93"/>
                </a:lnTo>
                <a:lnTo>
                  <a:pt x="24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3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3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7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8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505"/>
          <p:cNvSpPr>
            <a:spLocks noEditPoints="1"/>
          </p:cNvSpPr>
          <p:nvPr userDrawn="1"/>
        </p:nvSpPr>
        <p:spPr bwMode="auto">
          <a:xfrm>
            <a:off x="4129899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506"/>
          <p:cNvSpPr>
            <a:spLocks noEditPoints="1"/>
          </p:cNvSpPr>
          <p:nvPr userDrawn="1"/>
        </p:nvSpPr>
        <p:spPr bwMode="auto">
          <a:xfrm>
            <a:off x="4129899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507"/>
          <p:cNvSpPr>
            <a:spLocks noEditPoints="1"/>
          </p:cNvSpPr>
          <p:nvPr userDrawn="1"/>
        </p:nvSpPr>
        <p:spPr bwMode="auto">
          <a:xfrm>
            <a:off x="4648943" y="6049996"/>
            <a:ext cx="483386" cy="479425"/>
          </a:xfrm>
          <a:custGeom>
            <a:avLst/>
            <a:gdLst>
              <a:gd name="T0" fmla="*/ 63 w 122"/>
              <a:gd name="T1" fmla="*/ 95 h 121"/>
              <a:gd name="T2" fmla="*/ 69 w 122"/>
              <a:gd name="T3" fmla="*/ 72 h 121"/>
              <a:gd name="T4" fmla="*/ 51 w 122"/>
              <a:gd name="T5" fmla="*/ 93 h 121"/>
              <a:gd name="T6" fmla="*/ 51 w 122"/>
              <a:gd name="T7" fmla="*/ 72 h 121"/>
              <a:gd name="T8" fmla="*/ 65 w 122"/>
              <a:gd name="T9" fmla="*/ 71 h 121"/>
              <a:gd name="T10" fmla="*/ 54 w 122"/>
              <a:gd name="T11" fmla="*/ 70 h 121"/>
              <a:gd name="T12" fmla="*/ 58 w 122"/>
              <a:gd name="T13" fmla="*/ 66 h 121"/>
              <a:gd name="T14" fmla="*/ 87 w 122"/>
              <a:gd name="T15" fmla="*/ 83 h 121"/>
              <a:gd name="T16" fmla="*/ 76 w 122"/>
              <a:gd name="T17" fmla="*/ 62 h 121"/>
              <a:gd name="T18" fmla="*/ 71 w 122"/>
              <a:gd name="T19" fmla="*/ 64 h 121"/>
              <a:gd name="T20" fmla="*/ 51 w 122"/>
              <a:gd name="T21" fmla="*/ 64 h 121"/>
              <a:gd name="T22" fmla="*/ 50 w 122"/>
              <a:gd name="T23" fmla="*/ 62 h 121"/>
              <a:gd name="T24" fmla="*/ 35 w 122"/>
              <a:gd name="T25" fmla="*/ 83 h 121"/>
              <a:gd name="T26" fmla="*/ 26 w 122"/>
              <a:gd name="T27" fmla="*/ 62 h 121"/>
              <a:gd name="T28" fmla="*/ 55 w 122"/>
              <a:gd name="T29" fmla="*/ 59 h 121"/>
              <a:gd name="T30" fmla="*/ 65 w 122"/>
              <a:gd name="T31" fmla="*/ 58 h 121"/>
              <a:gd name="T32" fmla="*/ 69 w 122"/>
              <a:gd name="T33" fmla="*/ 54 h 121"/>
              <a:gd name="T34" fmla="*/ 67 w 122"/>
              <a:gd name="T35" fmla="*/ 51 h 121"/>
              <a:gd name="T36" fmla="*/ 56 w 122"/>
              <a:gd name="T37" fmla="*/ 50 h 121"/>
              <a:gd name="T38" fmla="*/ 59 w 122"/>
              <a:gd name="T39" fmla="*/ 50 h 121"/>
              <a:gd name="T40" fmla="*/ 76 w 122"/>
              <a:gd name="T41" fmla="*/ 59 h 121"/>
              <a:gd name="T42" fmla="*/ 87 w 122"/>
              <a:gd name="T43" fmla="*/ 38 h 121"/>
              <a:gd name="T44" fmla="*/ 26 w 122"/>
              <a:gd name="T45" fmla="*/ 59 h 121"/>
              <a:gd name="T46" fmla="*/ 35 w 122"/>
              <a:gd name="T47" fmla="*/ 38 h 121"/>
              <a:gd name="T48" fmla="*/ 69 w 122"/>
              <a:gd name="T49" fmla="*/ 49 h 121"/>
              <a:gd name="T50" fmla="*/ 63 w 122"/>
              <a:gd name="T51" fmla="*/ 26 h 121"/>
              <a:gd name="T52" fmla="*/ 38 w 122"/>
              <a:gd name="T53" fmla="*/ 35 h 121"/>
              <a:gd name="T54" fmla="*/ 59 w 122"/>
              <a:gd name="T55" fmla="*/ 26 h 121"/>
              <a:gd name="T56" fmla="*/ 65 w 122"/>
              <a:gd name="T57" fmla="*/ 6 h 121"/>
              <a:gd name="T58" fmla="*/ 63 w 122"/>
              <a:gd name="T59" fmla="*/ 17 h 121"/>
              <a:gd name="T60" fmla="*/ 93 w 122"/>
              <a:gd name="T61" fmla="*/ 24 h 121"/>
              <a:gd name="T62" fmla="*/ 100 w 122"/>
              <a:gd name="T63" fmla="*/ 17 h 121"/>
              <a:gd name="T64" fmla="*/ 105 w 122"/>
              <a:gd name="T65" fmla="*/ 21 h 121"/>
              <a:gd name="T66" fmla="*/ 97 w 122"/>
              <a:gd name="T67" fmla="*/ 29 h 121"/>
              <a:gd name="T68" fmla="*/ 104 w 122"/>
              <a:gd name="T69" fmla="*/ 59 h 121"/>
              <a:gd name="T70" fmla="*/ 115 w 122"/>
              <a:gd name="T71" fmla="*/ 56 h 121"/>
              <a:gd name="T72" fmla="*/ 121 w 122"/>
              <a:gd name="T73" fmla="*/ 63 h 121"/>
              <a:gd name="T74" fmla="*/ 109 w 122"/>
              <a:gd name="T75" fmla="*/ 63 h 121"/>
              <a:gd name="T76" fmla="*/ 93 w 122"/>
              <a:gd name="T77" fmla="*/ 89 h 121"/>
              <a:gd name="T78" fmla="*/ 102 w 122"/>
              <a:gd name="T79" fmla="*/ 96 h 121"/>
              <a:gd name="T80" fmla="*/ 104 w 122"/>
              <a:gd name="T81" fmla="*/ 104 h 121"/>
              <a:gd name="T82" fmla="*/ 96 w 122"/>
              <a:gd name="T83" fmla="*/ 101 h 121"/>
              <a:gd name="T84" fmla="*/ 90 w 122"/>
              <a:gd name="T85" fmla="*/ 92 h 121"/>
              <a:gd name="T86" fmla="*/ 64 w 122"/>
              <a:gd name="T87" fmla="*/ 109 h 121"/>
              <a:gd name="T88" fmla="*/ 63 w 122"/>
              <a:gd name="T89" fmla="*/ 121 h 121"/>
              <a:gd name="T90" fmla="*/ 56 w 122"/>
              <a:gd name="T91" fmla="*/ 114 h 121"/>
              <a:gd name="T92" fmla="*/ 59 w 122"/>
              <a:gd name="T93" fmla="*/ 104 h 121"/>
              <a:gd name="T94" fmla="*/ 29 w 122"/>
              <a:gd name="T95" fmla="*/ 97 h 121"/>
              <a:gd name="T96" fmla="*/ 21 w 122"/>
              <a:gd name="T97" fmla="*/ 104 h 121"/>
              <a:gd name="T98" fmla="*/ 17 w 122"/>
              <a:gd name="T99" fmla="*/ 100 h 121"/>
              <a:gd name="T100" fmla="*/ 25 w 122"/>
              <a:gd name="T101" fmla="*/ 92 h 121"/>
              <a:gd name="T102" fmla="*/ 17 w 122"/>
              <a:gd name="T103" fmla="*/ 62 h 121"/>
              <a:gd name="T104" fmla="*/ 6 w 122"/>
              <a:gd name="T105" fmla="*/ 64 h 121"/>
              <a:gd name="T106" fmla="*/ 1 w 122"/>
              <a:gd name="T107" fmla="*/ 58 h 121"/>
              <a:gd name="T108" fmla="*/ 13 w 122"/>
              <a:gd name="T109" fmla="*/ 58 h 121"/>
              <a:gd name="T110" fmla="*/ 29 w 122"/>
              <a:gd name="T111" fmla="*/ 31 h 121"/>
              <a:gd name="T112" fmla="*/ 19 w 122"/>
              <a:gd name="T113" fmla="*/ 25 h 121"/>
              <a:gd name="T114" fmla="*/ 18 w 122"/>
              <a:gd name="T115" fmla="*/ 17 h 121"/>
              <a:gd name="T116" fmla="*/ 26 w 122"/>
              <a:gd name="T117" fmla="*/ 20 h 121"/>
              <a:gd name="T118" fmla="*/ 31 w 122"/>
              <a:gd name="T119" fmla="*/ 29 h 121"/>
              <a:gd name="T120" fmla="*/ 58 w 122"/>
              <a:gd name="T121" fmla="*/ 12 h 121"/>
              <a:gd name="T122" fmla="*/ 59 w 122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121">
                <a:moveTo>
                  <a:pt x="69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1" y="93"/>
                </a:lnTo>
                <a:lnTo>
                  <a:pt x="77" y="91"/>
                </a:lnTo>
                <a:lnTo>
                  <a:pt x="84" y="85"/>
                </a:lnTo>
                <a:lnTo>
                  <a:pt x="69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4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5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7" y="83"/>
                </a:lnTo>
                <a:lnTo>
                  <a:pt x="90" y="78"/>
                </a:lnTo>
                <a:lnTo>
                  <a:pt x="93" y="70"/>
                </a:lnTo>
                <a:lnTo>
                  <a:pt x="94" y="62"/>
                </a:lnTo>
                <a:lnTo>
                  <a:pt x="76" y="62"/>
                </a:lnTo>
                <a:close/>
                <a:moveTo>
                  <a:pt x="67" y="62"/>
                </a:moveTo>
                <a:lnTo>
                  <a:pt x="65" y="63"/>
                </a:lnTo>
                <a:lnTo>
                  <a:pt x="69" y="67"/>
                </a:lnTo>
                <a:lnTo>
                  <a:pt x="71" y="64"/>
                </a:lnTo>
                <a:lnTo>
                  <a:pt x="72" y="62"/>
                </a:lnTo>
                <a:lnTo>
                  <a:pt x="67" y="62"/>
                </a:lnTo>
                <a:close/>
                <a:moveTo>
                  <a:pt x="50" y="62"/>
                </a:moveTo>
                <a:lnTo>
                  <a:pt x="51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1" y="78"/>
                </a:lnTo>
                <a:lnTo>
                  <a:pt x="35" y="83"/>
                </a:lnTo>
                <a:lnTo>
                  <a:pt x="48" y="70"/>
                </a:lnTo>
                <a:lnTo>
                  <a:pt x="47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1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69" y="54"/>
                </a:moveTo>
                <a:lnTo>
                  <a:pt x="65" y="58"/>
                </a:lnTo>
                <a:lnTo>
                  <a:pt x="67" y="59"/>
                </a:lnTo>
                <a:lnTo>
                  <a:pt x="72" y="59"/>
                </a:lnTo>
                <a:lnTo>
                  <a:pt x="71" y="56"/>
                </a:lnTo>
                <a:lnTo>
                  <a:pt x="69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5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7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4" y="59"/>
                </a:lnTo>
                <a:lnTo>
                  <a:pt x="93" y="51"/>
                </a:lnTo>
                <a:lnTo>
                  <a:pt x="90" y="43"/>
                </a:lnTo>
                <a:lnTo>
                  <a:pt x="87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9" y="51"/>
                </a:lnTo>
                <a:lnTo>
                  <a:pt x="26" y="59"/>
                </a:lnTo>
                <a:lnTo>
                  <a:pt x="46" y="59"/>
                </a:lnTo>
                <a:lnTo>
                  <a:pt x="47" y="55"/>
                </a:lnTo>
                <a:lnTo>
                  <a:pt x="48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69" y="49"/>
                </a:lnTo>
                <a:lnTo>
                  <a:pt x="84" y="35"/>
                </a:lnTo>
                <a:lnTo>
                  <a:pt x="77" y="31"/>
                </a:lnTo>
                <a:lnTo>
                  <a:pt x="71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4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5" y="6"/>
                </a:lnTo>
                <a:lnTo>
                  <a:pt x="64" y="9"/>
                </a:lnTo>
                <a:lnTo>
                  <a:pt x="64" y="12"/>
                </a:lnTo>
                <a:lnTo>
                  <a:pt x="63" y="14"/>
                </a:lnTo>
                <a:lnTo>
                  <a:pt x="63" y="17"/>
                </a:lnTo>
                <a:lnTo>
                  <a:pt x="77" y="21"/>
                </a:lnTo>
                <a:lnTo>
                  <a:pt x="90" y="29"/>
                </a:lnTo>
                <a:lnTo>
                  <a:pt x="92" y="26"/>
                </a:lnTo>
                <a:lnTo>
                  <a:pt x="93" y="24"/>
                </a:lnTo>
                <a:lnTo>
                  <a:pt x="94" y="21"/>
                </a:lnTo>
                <a:lnTo>
                  <a:pt x="96" y="20"/>
                </a:lnTo>
                <a:lnTo>
                  <a:pt x="98" y="17"/>
                </a:lnTo>
                <a:lnTo>
                  <a:pt x="100" y="17"/>
                </a:lnTo>
                <a:lnTo>
                  <a:pt x="102" y="17"/>
                </a:lnTo>
                <a:lnTo>
                  <a:pt x="104" y="17"/>
                </a:lnTo>
                <a:lnTo>
                  <a:pt x="105" y="20"/>
                </a:lnTo>
                <a:lnTo>
                  <a:pt x="105" y="21"/>
                </a:lnTo>
                <a:lnTo>
                  <a:pt x="104" y="24"/>
                </a:lnTo>
                <a:lnTo>
                  <a:pt x="102" y="25"/>
                </a:lnTo>
                <a:lnTo>
                  <a:pt x="100" y="28"/>
                </a:lnTo>
                <a:lnTo>
                  <a:pt x="97" y="29"/>
                </a:lnTo>
                <a:lnTo>
                  <a:pt x="94" y="29"/>
                </a:lnTo>
                <a:lnTo>
                  <a:pt x="93" y="31"/>
                </a:lnTo>
                <a:lnTo>
                  <a:pt x="101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5" y="56"/>
                </a:lnTo>
                <a:lnTo>
                  <a:pt x="118" y="56"/>
                </a:lnTo>
                <a:lnTo>
                  <a:pt x="121" y="58"/>
                </a:lnTo>
                <a:lnTo>
                  <a:pt x="122" y="60"/>
                </a:lnTo>
                <a:lnTo>
                  <a:pt x="121" y="63"/>
                </a:lnTo>
                <a:lnTo>
                  <a:pt x="118" y="64"/>
                </a:lnTo>
                <a:lnTo>
                  <a:pt x="115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1" y="78"/>
                </a:lnTo>
                <a:lnTo>
                  <a:pt x="93" y="89"/>
                </a:lnTo>
                <a:lnTo>
                  <a:pt x="94" y="92"/>
                </a:lnTo>
                <a:lnTo>
                  <a:pt x="97" y="92"/>
                </a:lnTo>
                <a:lnTo>
                  <a:pt x="100" y="95"/>
                </a:lnTo>
                <a:lnTo>
                  <a:pt x="102" y="96"/>
                </a:lnTo>
                <a:lnTo>
                  <a:pt x="104" y="97"/>
                </a:lnTo>
                <a:lnTo>
                  <a:pt x="105" y="100"/>
                </a:lnTo>
                <a:lnTo>
                  <a:pt x="105" y="103"/>
                </a:lnTo>
                <a:lnTo>
                  <a:pt x="104" y="104"/>
                </a:lnTo>
                <a:lnTo>
                  <a:pt x="102" y="104"/>
                </a:lnTo>
                <a:lnTo>
                  <a:pt x="100" y="104"/>
                </a:lnTo>
                <a:lnTo>
                  <a:pt x="98" y="104"/>
                </a:lnTo>
                <a:lnTo>
                  <a:pt x="96" y="101"/>
                </a:lnTo>
                <a:lnTo>
                  <a:pt x="94" y="100"/>
                </a:lnTo>
                <a:lnTo>
                  <a:pt x="93" y="97"/>
                </a:lnTo>
                <a:lnTo>
                  <a:pt x="92" y="95"/>
                </a:lnTo>
                <a:lnTo>
                  <a:pt x="90" y="92"/>
                </a:lnTo>
                <a:lnTo>
                  <a:pt x="77" y="100"/>
                </a:lnTo>
                <a:lnTo>
                  <a:pt x="63" y="104"/>
                </a:lnTo>
                <a:lnTo>
                  <a:pt x="63" y="106"/>
                </a:lnTo>
                <a:lnTo>
                  <a:pt x="64" y="109"/>
                </a:lnTo>
                <a:lnTo>
                  <a:pt x="64" y="112"/>
                </a:lnTo>
                <a:lnTo>
                  <a:pt x="65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9" y="121"/>
                </a:lnTo>
                <a:lnTo>
                  <a:pt x="58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4" y="100"/>
                </a:lnTo>
                <a:lnTo>
                  <a:pt x="31" y="92"/>
                </a:lnTo>
                <a:lnTo>
                  <a:pt x="30" y="95"/>
                </a:lnTo>
                <a:lnTo>
                  <a:pt x="29" y="97"/>
                </a:lnTo>
                <a:lnTo>
                  <a:pt x="27" y="100"/>
                </a:lnTo>
                <a:lnTo>
                  <a:pt x="26" y="101"/>
                </a:lnTo>
                <a:lnTo>
                  <a:pt x="23" y="104"/>
                </a:lnTo>
                <a:lnTo>
                  <a:pt x="21" y="104"/>
                </a:lnTo>
                <a:lnTo>
                  <a:pt x="19" y="104"/>
                </a:lnTo>
                <a:lnTo>
                  <a:pt x="18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19" y="96"/>
                </a:lnTo>
                <a:lnTo>
                  <a:pt x="22" y="93"/>
                </a:lnTo>
                <a:lnTo>
                  <a:pt x="25" y="92"/>
                </a:lnTo>
                <a:lnTo>
                  <a:pt x="27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3" y="63"/>
                </a:lnTo>
                <a:lnTo>
                  <a:pt x="9" y="64"/>
                </a:lnTo>
                <a:lnTo>
                  <a:pt x="6" y="64"/>
                </a:lnTo>
                <a:lnTo>
                  <a:pt x="4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4" y="56"/>
                </a:lnTo>
                <a:lnTo>
                  <a:pt x="6" y="56"/>
                </a:lnTo>
                <a:lnTo>
                  <a:pt x="9" y="56"/>
                </a:lnTo>
                <a:lnTo>
                  <a:pt x="13" y="58"/>
                </a:lnTo>
                <a:lnTo>
                  <a:pt x="15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7" y="29"/>
                </a:lnTo>
                <a:lnTo>
                  <a:pt x="25" y="29"/>
                </a:lnTo>
                <a:lnTo>
                  <a:pt x="22" y="28"/>
                </a:lnTo>
                <a:lnTo>
                  <a:pt x="19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8" y="17"/>
                </a:lnTo>
                <a:lnTo>
                  <a:pt x="19" y="17"/>
                </a:lnTo>
                <a:lnTo>
                  <a:pt x="21" y="17"/>
                </a:lnTo>
                <a:lnTo>
                  <a:pt x="23" y="17"/>
                </a:lnTo>
                <a:lnTo>
                  <a:pt x="26" y="20"/>
                </a:lnTo>
                <a:lnTo>
                  <a:pt x="27" y="21"/>
                </a:lnTo>
                <a:lnTo>
                  <a:pt x="29" y="24"/>
                </a:lnTo>
                <a:lnTo>
                  <a:pt x="30" y="26"/>
                </a:lnTo>
                <a:lnTo>
                  <a:pt x="31" y="29"/>
                </a:lnTo>
                <a:lnTo>
                  <a:pt x="44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8" y="3"/>
                </a:lnTo>
                <a:lnTo>
                  <a:pt x="59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508"/>
          <p:cNvSpPr>
            <a:spLocks noEditPoints="1"/>
          </p:cNvSpPr>
          <p:nvPr userDrawn="1"/>
        </p:nvSpPr>
        <p:spPr bwMode="auto">
          <a:xfrm>
            <a:off x="5397796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509"/>
          <p:cNvSpPr>
            <a:spLocks noEditPoints="1"/>
          </p:cNvSpPr>
          <p:nvPr userDrawn="1"/>
        </p:nvSpPr>
        <p:spPr bwMode="auto">
          <a:xfrm>
            <a:off x="5397796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510"/>
          <p:cNvSpPr>
            <a:spLocks noEditPoints="1"/>
          </p:cNvSpPr>
          <p:nvPr userDrawn="1"/>
        </p:nvSpPr>
        <p:spPr bwMode="auto">
          <a:xfrm>
            <a:off x="5920804" y="6049996"/>
            <a:ext cx="479425" cy="479425"/>
          </a:xfrm>
          <a:custGeom>
            <a:avLst/>
            <a:gdLst>
              <a:gd name="T0" fmla="*/ 63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6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6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3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3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1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5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6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7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5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3" y="14"/>
                </a:lnTo>
                <a:lnTo>
                  <a:pt x="63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5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1" y="58"/>
                </a:lnTo>
                <a:lnTo>
                  <a:pt x="121" y="60"/>
                </a:lnTo>
                <a:lnTo>
                  <a:pt x="121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3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5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3" y="104"/>
                </a:lnTo>
                <a:lnTo>
                  <a:pt x="63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7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20" y="96"/>
                </a:lnTo>
                <a:lnTo>
                  <a:pt x="21" y="93"/>
                </a:lnTo>
                <a:lnTo>
                  <a:pt x="25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2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7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511"/>
          <p:cNvSpPr>
            <a:spLocks noEditPoints="1"/>
          </p:cNvSpPr>
          <p:nvPr userDrawn="1"/>
        </p:nvSpPr>
        <p:spPr bwMode="auto">
          <a:xfrm>
            <a:off x="6618148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512"/>
          <p:cNvSpPr>
            <a:spLocks noEditPoints="1"/>
          </p:cNvSpPr>
          <p:nvPr userDrawn="1"/>
        </p:nvSpPr>
        <p:spPr bwMode="auto">
          <a:xfrm>
            <a:off x="6618148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515"/>
          <p:cNvSpPr>
            <a:spLocks noEditPoints="1"/>
          </p:cNvSpPr>
          <p:nvPr userDrawn="1"/>
        </p:nvSpPr>
        <p:spPr bwMode="auto">
          <a:xfrm>
            <a:off x="7141156" y="6049996"/>
            <a:ext cx="479425" cy="479425"/>
          </a:xfrm>
          <a:custGeom>
            <a:avLst/>
            <a:gdLst>
              <a:gd name="T0" fmla="*/ 62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5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5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2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2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0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4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6" y="75"/>
                </a:lnTo>
                <a:lnTo>
                  <a:pt x="62" y="76"/>
                </a:lnTo>
                <a:lnTo>
                  <a:pt x="62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2" y="66"/>
                </a:lnTo>
                <a:lnTo>
                  <a:pt x="62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5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5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8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2" y="50"/>
                </a:moveTo>
                <a:lnTo>
                  <a:pt x="62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2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5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0" y="43"/>
                </a:lnTo>
                <a:lnTo>
                  <a:pt x="28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2" y="26"/>
                </a:moveTo>
                <a:lnTo>
                  <a:pt x="62" y="46"/>
                </a:lnTo>
                <a:lnTo>
                  <a:pt x="66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2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3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2" y="14"/>
                </a:lnTo>
                <a:lnTo>
                  <a:pt x="62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3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1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0" y="58"/>
                </a:lnTo>
                <a:lnTo>
                  <a:pt x="121" y="60"/>
                </a:lnTo>
                <a:lnTo>
                  <a:pt x="120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1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3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2" y="104"/>
                </a:lnTo>
                <a:lnTo>
                  <a:pt x="62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8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7" y="97"/>
                </a:lnTo>
                <a:lnTo>
                  <a:pt x="20" y="96"/>
                </a:lnTo>
                <a:lnTo>
                  <a:pt x="21" y="93"/>
                </a:lnTo>
                <a:lnTo>
                  <a:pt x="24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3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3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7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8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505"/>
          <p:cNvSpPr>
            <a:spLocks noEditPoints="1"/>
          </p:cNvSpPr>
          <p:nvPr userDrawn="1"/>
        </p:nvSpPr>
        <p:spPr bwMode="auto">
          <a:xfrm>
            <a:off x="7793073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506"/>
          <p:cNvSpPr>
            <a:spLocks noEditPoints="1"/>
          </p:cNvSpPr>
          <p:nvPr userDrawn="1"/>
        </p:nvSpPr>
        <p:spPr bwMode="auto">
          <a:xfrm>
            <a:off x="7793073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507"/>
          <p:cNvSpPr>
            <a:spLocks noEditPoints="1"/>
          </p:cNvSpPr>
          <p:nvPr userDrawn="1"/>
        </p:nvSpPr>
        <p:spPr bwMode="auto">
          <a:xfrm>
            <a:off x="8312117" y="6049996"/>
            <a:ext cx="483386" cy="479425"/>
          </a:xfrm>
          <a:custGeom>
            <a:avLst/>
            <a:gdLst>
              <a:gd name="T0" fmla="*/ 63 w 122"/>
              <a:gd name="T1" fmla="*/ 95 h 121"/>
              <a:gd name="T2" fmla="*/ 69 w 122"/>
              <a:gd name="T3" fmla="*/ 72 h 121"/>
              <a:gd name="T4" fmla="*/ 51 w 122"/>
              <a:gd name="T5" fmla="*/ 93 h 121"/>
              <a:gd name="T6" fmla="*/ 51 w 122"/>
              <a:gd name="T7" fmla="*/ 72 h 121"/>
              <a:gd name="T8" fmla="*/ 65 w 122"/>
              <a:gd name="T9" fmla="*/ 71 h 121"/>
              <a:gd name="T10" fmla="*/ 54 w 122"/>
              <a:gd name="T11" fmla="*/ 70 h 121"/>
              <a:gd name="T12" fmla="*/ 58 w 122"/>
              <a:gd name="T13" fmla="*/ 66 h 121"/>
              <a:gd name="T14" fmla="*/ 87 w 122"/>
              <a:gd name="T15" fmla="*/ 83 h 121"/>
              <a:gd name="T16" fmla="*/ 76 w 122"/>
              <a:gd name="T17" fmla="*/ 62 h 121"/>
              <a:gd name="T18" fmla="*/ 71 w 122"/>
              <a:gd name="T19" fmla="*/ 64 h 121"/>
              <a:gd name="T20" fmla="*/ 51 w 122"/>
              <a:gd name="T21" fmla="*/ 64 h 121"/>
              <a:gd name="T22" fmla="*/ 50 w 122"/>
              <a:gd name="T23" fmla="*/ 62 h 121"/>
              <a:gd name="T24" fmla="*/ 35 w 122"/>
              <a:gd name="T25" fmla="*/ 83 h 121"/>
              <a:gd name="T26" fmla="*/ 26 w 122"/>
              <a:gd name="T27" fmla="*/ 62 h 121"/>
              <a:gd name="T28" fmla="*/ 55 w 122"/>
              <a:gd name="T29" fmla="*/ 59 h 121"/>
              <a:gd name="T30" fmla="*/ 65 w 122"/>
              <a:gd name="T31" fmla="*/ 58 h 121"/>
              <a:gd name="T32" fmla="*/ 69 w 122"/>
              <a:gd name="T33" fmla="*/ 54 h 121"/>
              <a:gd name="T34" fmla="*/ 67 w 122"/>
              <a:gd name="T35" fmla="*/ 51 h 121"/>
              <a:gd name="T36" fmla="*/ 56 w 122"/>
              <a:gd name="T37" fmla="*/ 50 h 121"/>
              <a:gd name="T38" fmla="*/ 59 w 122"/>
              <a:gd name="T39" fmla="*/ 50 h 121"/>
              <a:gd name="T40" fmla="*/ 76 w 122"/>
              <a:gd name="T41" fmla="*/ 59 h 121"/>
              <a:gd name="T42" fmla="*/ 87 w 122"/>
              <a:gd name="T43" fmla="*/ 38 h 121"/>
              <a:gd name="T44" fmla="*/ 26 w 122"/>
              <a:gd name="T45" fmla="*/ 59 h 121"/>
              <a:gd name="T46" fmla="*/ 35 w 122"/>
              <a:gd name="T47" fmla="*/ 38 h 121"/>
              <a:gd name="T48" fmla="*/ 69 w 122"/>
              <a:gd name="T49" fmla="*/ 49 h 121"/>
              <a:gd name="T50" fmla="*/ 63 w 122"/>
              <a:gd name="T51" fmla="*/ 26 h 121"/>
              <a:gd name="T52" fmla="*/ 38 w 122"/>
              <a:gd name="T53" fmla="*/ 35 h 121"/>
              <a:gd name="T54" fmla="*/ 59 w 122"/>
              <a:gd name="T55" fmla="*/ 26 h 121"/>
              <a:gd name="T56" fmla="*/ 65 w 122"/>
              <a:gd name="T57" fmla="*/ 6 h 121"/>
              <a:gd name="T58" fmla="*/ 63 w 122"/>
              <a:gd name="T59" fmla="*/ 17 h 121"/>
              <a:gd name="T60" fmla="*/ 93 w 122"/>
              <a:gd name="T61" fmla="*/ 24 h 121"/>
              <a:gd name="T62" fmla="*/ 100 w 122"/>
              <a:gd name="T63" fmla="*/ 17 h 121"/>
              <a:gd name="T64" fmla="*/ 105 w 122"/>
              <a:gd name="T65" fmla="*/ 21 h 121"/>
              <a:gd name="T66" fmla="*/ 97 w 122"/>
              <a:gd name="T67" fmla="*/ 29 h 121"/>
              <a:gd name="T68" fmla="*/ 104 w 122"/>
              <a:gd name="T69" fmla="*/ 59 h 121"/>
              <a:gd name="T70" fmla="*/ 115 w 122"/>
              <a:gd name="T71" fmla="*/ 56 h 121"/>
              <a:gd name="T72" fmla="*/ 121 w 122"/>
              <a:gd name="T73" fmla="*/ 63 h 121"/>
              <a:gd name="T74" fmla="*/ 109 w 122"/>
              <a:gd name="T75" fmla="*/ 63 h 121"/>
              <a:gd name="T76" fmla="*/ 93 w 122"/>
              <a:gd name="T77" fmla="*/ 89 h 121"/>
              <a:gd name="T78" fmla="*/ 102 w 122"/>
              <a:gd name="T79" fmla="*/ 96 h 121"/>
              <a:gd name="T80" fmla="*/ 104 w 122"/>
              <a:gd name="T81" fmla="*/ 104 h 121"/>
              <a:gd name="T82" fmla="*/ 96 w 122"/>
              <a:gd name="T83" fmla="*/ 101 h 121"/>
              <a:gd name="T84" fmla="*/ 90 w 122"/>
              <a:gd name="T85" fmla="*/ 92 h 121"/>
              <a:gd name="T86" fmla="*/ 64 w 122"/>
              <a:gd name="T87" fmla="*/ 109 h 121"/>
              <a:gd name="T88" fmla="*/ 63 w 122"/>
              <a:gd name="T89" fmla="*/ 121 h 121"/>
              <a:gd name="T90" fmla="*/ 56 w 122"/>
              <a:gd name="T91" fmla="*/ 114 h 121"/>
              <a:gd name="T92" fmla="*/ 59 w 122"/>
              <a:gd name="T93" fmla="*/ 104 h 121"/>
              <a:gd name="T94" fmla="*/ 29 w 122"/>
              <a:gd name="T95" fmla="*/ 97 h 121"/>
              <a:gd name="T96" fmla="*/ 21 w 122"/>
              <a:gd name="T97" fmla="*/ 104 h 121"/>
              <a:gd name="T98" fmla="*/ 17 w 122"/>
              <a:gd name="T99" fmla="*/ 100 h 121"/>
              <a:gd name="T100" fmla="*/ 25 w 122"/>
              <a:gd name="T101" fmla="*/ 92 h 121"/>
              <a:gd name="T102" fmla="*/ 17 w 122"/>
              <a:gd name="T103" fmla="*/ 62 h 121"/>
              <a:gd name="T104" fmla="*/ 6 w 122"/>
              <a:gd name="T105" fmla="*/ 64 h 121"/>
              <a:gd name="T106" fmla="*/ 1 w 122"/>
              <a:gd name="T107" fmla="*/ 58 h 121"/>
              <a:gd name="T108" fmla="*/ 13 w 122"/>
              <a:gd name="T109" fmla="*/ 58 h 121"/>
              <a:gd name="T110" fmla="*/ 29 w 122"/>
              <a:gd name="T111" fmla="*/ 31 h 121"/>
              <a:gd name="T112" fmla="*/ 19 w 122"/>
              <a:gd name="T113" fmla="*/ 25 h 121"/>
              <a:gd name="T114" fmla="*/ 18 w 122"/>
              <a:gd name="T115" fmla="*/ 17 h 121"/>
              <a:gd name="T116" fmla="*/ 26 w 122"/>
              <a:gd name="T117" fmla="*/ 20 h 121"/>
              <a:gd name="T118" fmla="*/ 31 w 122"/>
              <a:gd name="T119" fmla="*/ 29 h 121"/>
              <a:gd name="T120" fmla="*/ 58 w 122"/>
              <a:gd name="T121" fmla="*/ 12 h 121"/>
              <a:gd name="T122" fmla="*/ 59 w 122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121">
                <a:moveTo>
                  <a:pt x="69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1" y="93"/>
                </a:lnTo>
                <a:lnTo>
                  <a:pt x="77" y="91"/>
                </a:lnTo>
                <a:lnTo>
                  <a:pt x="84" y="85"/>
                </a:lnTo>
                <a:lnTo>
                  <a:pt x="69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4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5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7" y="83"/>
                </a:lnTo>
                <a:lnTo>
                  <a:pt x="90" y="78"/>
                </a:lnTo>
                <a:lnTo>
                  <a:pt x="93" y="70"/>
                </a:lnTo>
                <a:lnTo>
                  <a:pt x="94" y="62"/>
                </a:lnTo>
                <a:lnTo>
                  <a:pt x="76" y="62"/>
                </a:lnTo>
                <a:close/>
                <a:moveTo>
                  <a:pt x="67" y="62"/>
                </a:moveTo>
                <a:lnTo>
                  <a:pt x="65" y="63"/>
                </a:lnTo>
                <a:lnTo>
                  <a:pt x="69" y="67"/>
                </a:lnTo>
                <a:lnTo>
                  <a:pt x="71" y="64"/>
                </a:lnTo>
                <a:lnTo>
                  <a:pt x="72" y="62"/>
                </a:lnTo>
                <a:lnTo>
                  <a:pt x="67" y="62"/>
                </a:lnTo>
                <a:close/>
                <a:moveTo>
                  <a:pt x="50" y="62"/>
                </a:moveTo>
                <a:lnTo>
                  <a:pt x="51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1" y="78"/>
                </a:lnTo>
                <a:lnTo>
                  <a:pt x="35" y="83"/>
                </a:lnTo>
                <a:lnTo>
                  <a:pt x="48" y="70"/>
                </a:lnTo>
                <a:lnTo>
                  <a:pt x="47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1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69" y="54"/>
                </a:moveTo>
                <a:lnTo>
                  <a:pt x="65" y="58"/>
                </a:lnTo>
                <a:lnTo>
                  <a:pt x="67" y="59"/>
                </a:lnTo>
                <a:lnTo>
                  <a:pt x="72" y="59"/>
                </a:lnTo>
                <a:lnTo>
                  <a:pt x="71" y="56"/>
                </a:lnTo>
                <a:lnTo>
                  <a:pt x="69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5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7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4" y="59"/>
                </a:lnTo>
                <a:lnTo>
                  <a:pt x="93" y="51"/>
                </a:lnTo>
                <a:lnTo>
                  <a:pt x="90" y="43"/>
                </a:lnTo>
                <a:lnTo>
                  <a:pt x="87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9" y="51"/>
                </a:lnTo>
                <a:lnTo>
                  <a:pt x="26" y="59"/>
                </a:lnTo>
                <a:lnTo>
                  <a:pt x="46" y="59"/>
                </a:lnTo>
                <a:lnTo>
                  <a:pt x="47" y="55"/>
                </a:lnTo>
                <a:lnTo>
                  <a:pt x="48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69" y="49"/>
                </a:lnTo>
                <a:lnTo>
                  <a:pt x="84" y="35"/>
                </a:lnTo>
                <a:lnTo>
                  <a:pt x="77" y="31"/>
                </a:lnTo>
                <a:lnTo>
                  <a:pt x="71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4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5" y="6"/>
                </a:lnTo>
                <a:lnTo>
                  <a:pt x="64" y="9"/>
                </a:lnTo>
                <a:lnTo>
                  <a:pt x="64" y="12"/>
                </a:lnTo>
                <a:lnTo>
                  <a:pt x="63" y="14"/>
                </a:lnTo>
                <a:lnTo>
                  <a:pt x="63" y="17"/>
                </a:lnTo>
                <a:lnTo>
                  <a:pt x="77" y="21"/>
                </a:lnTo>
                <a:lnTo>
                  <a:pt x="90" y="29"/>
                </a:lnTo>
                <a:lnTo>
                  <a:pt x="92" y="26"/>
                </a:lnTo>
                <a:lnTo>
                  <a:pt x="93" y="24"/>
                </a:lnTo>
                <a:lnTo>
                  <a:pt x="94" y="21"/>
                </a:lnTo>
                <a:lnTo>
                  <a:pt x="96" y="20"/>
                </a:lnTo>
                <a:lnTo>
                  <a:pt x="98" y="17"/>
                </a:lnTo>
                <a:lnTo>
                  <a:pt x="100" y="17"/>
                </a:lnTo>
                <a:lnTo>
                  <a:pt x="102" y="17"/>
                </a:lnTo>
                <a:lnTo>
                  <a:pt x="104" y="17"/>
                </a:lnTo>
                <a:lnTo>
                  <a:pt x="105" y="20"/>
                </a:lnTo>
                <a:lnTo>
                  <a:pt x="105" y="21"/>
                </a:lnTo>
                <a:lnTo>
                  <a:pt x="104" y="24"/>
                </a:lnTo>
                <a:lnTo>
                  <a:pt x="102" y="25"/>
                </a:lnTo>
                <a:lnTo>
                  <a:pt x="100" y="28"/>
                </a:lnTo>
                <a:lnTo>
                  <a:pt x="97" y="29"/>
                </a:lnTo>
                <a:lnTo>
                  <a:pt x="94" y="29"/>
                </a:lnTo>
                <a:lnTo>
                  <a:pt x="93" y="31"/>
                </a:lnTo>
                <a:lnTo>
                  <a:pt x="101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5" y="56"/>
                </a:lnTo>
                <a:lnTo>
                  <a:pt x="118" y="56"/>
                </a:lnTo>
                <a:lnTo>
                  <a:pt x="121" y="58"/>
                </a:lnTo>
                <a:lnTo>
                  <a:pt x="122" y="60"/>
                </a:lnTo>
                <a:lnTo>
                  <a:pt x="121" y="63"/>
                </a:lnTo>
                <a:lnTo>
                  <a:pt x="118" y="64"/>
                </a:lnTo>
                <a:lnTo>
                  <a:pt x="115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1" y="78"/>
                </a:lnTo>
                <a:lnTo>
                  <a:pt x="93" y="89"/>
                </a:lnTo>
                <a:lnTo>
                  <a:pt x="94" y="92"/>
                </a:lnTo>
                <a:lnTo>
                  <a:pt x="97" y="92"/>
                </a:lnTo>
                <a:lnTo>
                  <a:pt x="100" y="95"/>
                </a:lnTo>
                <a:lnTo>
                  <a:pt x="102" y="96"/>
                </a:lnTo>
                <a:lnTo>
                  <a:pt x="104" y="97"/>
                </a:lnTo>
                <a:lnTo>
                  <a:pt x="105" y="100"/>
                </a:lnTo>
                <a:lnTo>
                  <a:pt x="105" y="103"/>
                </a:lnTo>
                <a:lnTo>
                  <a:pt x="104" y="104"/>
                </a:lnTo>
                <a:lnTo>
                  <a:pt x="102" y="104"/>
                </a:lnTo>
                <a:lnTo>
                  <a:pt x="100" y="104"/>
                </a:lnTo>
                <a:lnTo>
                  <a:pt x="98" y="104"/>
                </a:lnTo>
                <a:lnTo>
                  <a:pt x="96" y="101"/>
                </a:lnTo>
                <a:lnTo>
                  <a:pt x="94" y="100"/>
                </a:lnTo>
                <a:lnTo>
                  <a:pt x="93" y="97"/>
                </a:lnTo>
                <a:lnTo>
                  <a:pt x="92" y="95"/>
                </a:lnTo>
                <a:lnTo>
                  <a:pt x="90" y="92"/>
                </a:lnTo>
                <a:lnTo>
                  <a:pt x="77" y="100"/>
                </a:lnTo>
                <a:lnTo>
                  <a:pt x="63" y="104"/>
                </a:lnTo>
                <a:lnTo>
                  <a:pt x="63" y="106"/>
                </a:lnTo>
                <a:lnTo>
                  <a:pt x="64" y="109"/>
                </a:lnTo>
                <a:lnTo>
                  <a:pt x="64" y="112"/>
                </a:lnTo>
                <a:lnTo>
                  <a:pt x="65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9" y="121"/>
                </a:lnTo>
                <a:lnTo>
                  <a:pt x="58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4" y="100"/>
                </a:lnTo>
                <a:lnTo>
                  <a:pt x="31" y="92"/>
                </a:lnTo>
                <a:lnTo>
                  <a:pt x="30" y="95"/>
                </a:lnTo>
                <a:lnTo>
                  <a:pt x="29" y="97"/>
                </a:lnTo>
                <a:lnTo>
                  <a:pt x="27" y="100"/>
                </a:lnTo>
                <a:lnTo>
                  <a:pt x="26" y="101"/>
                </a:lnTo>
                <a:lnTo>
                  <a:pt x="23" y="104"/>
                </a:lnTo>
                <a:lnTo>
                  <a:pt x="21" y="104"/>
                </a:lnTo>
                <a:lnTo>
                  <a:pt x="19" y="104"/>
                </a:lnTo>
                <a:lnTo>
                  <a:pt x="18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19" y="96"/>
                </a:lnTo>
                <a:lnTo>
                  <a:pt x="22" y="93"/>
                </a:lnTo>
                <a:lnTo>
                  <a:pt x="25" y="92"/>
                </a:lnTo>
                <a:lnTo>
                  <a:pt x="27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3" y="63"/>
                </a:lnTo>
                <a:lnTo>
                  <a:pt x="9" y="64"/>
                </a:lnTo>
                <a:lnTo>
                  <a:pt x="6" y="64"/>
                </a:lnTo>
                <a:lnTo>
                  <a:pt x="4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4" y="56"/>
                </a:lnTo>
                <a:lnTo>
                  <a:pt x="6" y="56"/>
                </a:lnTo>
                <a:lnTo>
                  <a:pt x="9" y="56"/>
                </a:lnTo>
                <a:lnTo>
                  <a:pt x="13" y="58"/>
                </a:lnTo>
                <a:lnTo>
                  <a:pt x="15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7" y="29"/>
                </a:lnTo>
                <a:lnTo>
                  <a:pt x="25" y="29"/>
                </a:lnTo>
                <a:lnTo>
                  <a:pt x="22" y="28"/>
                </a:lnTo>
                <a:lnTo>
                  <a:pt x="19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8" y="17"/>
                </a:lnTo>
                <a:lnTo>
                  <a:pt x="19" y="17"/>
                </a:lnTo>
                <a:lnTo>
                  <a:pt x="21" y="17"/>
                </a:lnTo>
                <a:lnTo>
                  <a:pt x="23" y="17"/>
                </a:lnTo>
                <a:lnTo>
                  <a:pt x="26" y="20"/>
                </a:lnTo>
                <a:lnTo>
                  <a:pt x="27" y="21"/>
                </a:lnTo>
                <a:lnTo>
                  <a:pt x="29" y="24"/>
                </a:lnTo>
                <a:lnTo>
                  <a:pt x="30" y="26"/>
                </a:lnTo>
                <a:lnTo>
                  <a:pt x="31" y="29"/>
                </a:lnTo>
                <a:lnTo>
                  <a:pt x="44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8" y="3"/>
                </a:lnTo>
                <a:lnTo>
                  <a:pt x="59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508"/>
          <p:cNvSpPr>
            <a:spLocks noEditPoints="1"/>
          </p:cNvSpPr>
          <p:nvPr userDrawn="1"/>
        </p:nvSpPr>
        <p:spPr bwMode="auto">
          <a:xfrm>
            <a:off x="9060970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509"/>
          <p:cNvSpPr>
            <a:spLocks noEditPoints="1"/>
          </p:cNvSpPr>
          <p:nvPr userDrawn="1"/>
        </p:nvSpPr>
        <p:spPr bwMode="auto">
          <a:xfrm>
            <a:off x="9060970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510"/>
          <p:cNvSpPr>
            <a:spLocks noEditPoints="1"/>
          </p:cNvSpPr>
          <p:nvPr userDrawn="1"/>
        </p:nvSpPr>
        <p:spPr bwMode="auto">
          <a:xfrm>
            <a:off x="9583978" y="6049996"/>
            <a:ext cx="479425" cy="479425"/>
          </a:xfrm>
          <a:custGeom>
            <a:avLst/>
            <a:gdLst>
              <a:gd name="T0" fmla="*/ 63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6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6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3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3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1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5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6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7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5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3" y="14"/>
                </a:lnTo>
                <a:lnTo>
                  <a:pt x="63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5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1" y="58"/>
                </a:lnTo>
                <a:lnTo>
                  <a:pt x="121" y="60"/>
                </a:lnTo>
                <a:lnTo>
                  <a:pt x="121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3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5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3" y="104"/>
                </a:lnTo>
                <a:lnTo>
                  <a:pt x="63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7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20" y="96"/>
                </a:lnTo>
                <a:lnTo>
                  <a:pt x="21" y="93"/>
                </a:lnTo>
                <a:lnTo>
                  <a:pt x="25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2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7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511"/>
          <p:cNvSpPr>
            <a:spLocks noEditPoints="1"/>
          </p:cNvSpPr>
          <p:nvPr userDrawn="1"/>
        </p:nvSpPr>
        <p:spPr bwMode="auto">
          <a:xfrm>
            <a:off x="10281322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Freeform 512"/>
          <p:cNvSpPr>
            <a:spLocks noEditPoints="1"/>
          </p:cNvSpPr>
          <p:nvPr userDrawn="1"/>
        </p:nvSpPr>
        <p:spPr bwMode="auto">
          <a:xfrm>
            <a:off x="10281322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Freeform 515"/>
          <p:cNvSpPr>
            <a:spLocks noEditPoints="1"/>
          </p:cNvSpPr>
          <p:nvPr userDrawn="1"/>
        </p:nvSpPr>
        <p:spPr bwMode="auto">
          <a:xfrm>
            <a:off x="10804330" y="6049996"/>
            <a:ext cx="479425" cy="479425"/>
          </a:xfrm>
          <a:custGeom>
            <a:avLst/>
            <a:gdLst>
              <a:gd name="T0" fmla="*/ 62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5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5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2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2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0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4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6" y="75"/>
                </a:lnTo>
                <a:lnTo>
                  <a:pt x="62" y="76"/>
                </a:lnTo>
                <a:lnTo>
                  <a:pt x="62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2" y="66"/>
                </a:lnTo>
                <a:lnTo>
                  <a:pt x="62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5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5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8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2" y="50"/>
                </a:moveTo>
                <a:lnTo>
                  <a:pt x="62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2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5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0" y="43"/>
                </a:lnTo>
                <a:lnTo>
                  <a:pt x="28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2" y="26"/>
                </a:moveTo>
                <a:lnTo>
                  <a:pt x="62" y="46"/>
                </a:lnTo>
                <a:lnTo>
                  <a:pt x="66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2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3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2" y="14"/>
                </a:lnTo>
                <a:lnTo>
                  <a:pt x="62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3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1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0" y="58"/>
                </a:lnTo>
                <a:lnTo>
                  <a:pt x="121" y="60"/>
                </a:lnTo>
                <a:lnTo>
                  <a:pt x="120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1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3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2" y="104"/>
                </a:lnTo>
                <a:lnTo>
                  <a:pt x="62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8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7" y="97"/>
                </a:lnTo>
                <a:lnTo>
                  <a:pt x="20" y="96"/>
                </a:lnTo>
                <a:lnTo>
                  <a:pt x="21" y="93"/>
                </a:lnTo>
                <a:lnTo>
                  <a:pt x="24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3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3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7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8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Freeform 512"/>
          <p:cNvSpPr>
            <a:spLocks noEditPoints="1"/>
          </p:cNvSpPr>
          <p:nvPr userDrawn="1"/>
        </p:nvSpPr>
        <p:spPr bwMode="auto">
          <a:xfrm>
            <a:off x="11473940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86"/>
          <p:cNvSpPr>
            <a:spLocks noEditPoints="1"/>
          </p:cNvSpPr>
          <p:nvPr/>
        </p:nvSpPr>
        <p:spPr bwMode="auto">
          <a:xfrm>
            <a:off x="5688012" y="2115085"/>
            <a:ext cx="1095375" cy="1480384"/>
          </a:xfrm>
          <a:custGeom>
            <a:avLst/>
            <a:gdLst>
              <a:gd name="T0" fmla="*/ 96 w 202"/>
              <a:gd name="T1" fmla="*/ 13 h 273"/>
              <a:gd name="T2" fmla="*/ 87 w 202"/>
              <a:gd name="T3" fmla="*/ 20 h 273"/>
              <a:gd name="T4" fmla="*/ 83 w 202"/>
              <a:gd name="T5" fmla="*/ 30 h 273"/>
              <a:gd name="T6" fmla="*/ 87 w 202"/>
              <a:gd name="T7" fmla="*/ 41 h 273"/>
              <a:gd name="T8" fmla="*/ 96 w 202"/>
              <a:gd name="T9" fmla="*/ 47 h 273"/>
              <a:gd name="T10" fmla="*/ 106 w 202"/>
              <a:gd name="T11" fmla="*/ 47 h 273"/>
              <a:gd name="T12" fmla="*/ 116 w 202"/>
              <a:gd name="T13" fmla="*/ 41 h 273"/>
              <a:gd name="T14" fmla="*/ 119 w 202"/>
              <a:gd name="T15" fmla="*/ 30 h 273"/>
              <a:gd name="T16" fmla="*/ 116 w 202"/>
              <a:gd name="T17" fmla="*/ 20 h 273"/>
              <a:gd name="T18" fmla="*/ 106 w 202"/>
              <a:gd name="T19" fmla="*/ 13 h 273"/>
              <a:gd name="T20" fmla="*/ 101 w 202"/>
              <a:gd name="T21" fmla="*/ 0 h 273"/>
              <a:gd name="T22" fmla="*/ 122 w 202"/>
              <a:gd name="T23" fmla="*/ 9 h 273"/>
              <a:gd name="T24" fmla="*/ 131 w 202"/>
              <a:gd name="T25" fmla="*/ 30 h 273"/>
              <a:gd name="T26" fmla="*/ 119 w 202"/>
              <a:gd name="T27" fmla="*/ 54 h 273"/>
              <a:gd name="T28" fmla="*/ 108 w 202"/>
              <a:gd name="T29" fmla="*/ 91 h 273"/>
              <a:gd name="T30" fmla="*/ 147 w 202"/>
              <a:gd name="T31" fmla="*/ 92 h 273"/>
              <a:gd name="T32" fmla="*/ 151 w 202"/>
              <a:gd name="T33" fmla="*/ 97 h 273"/>
              <a:gd name="T34" fmla="*/ 147 w 202"/>
              <a:gd name="T35" fmla="*/ 103 h 273"/>
              <a:gd name="T36" fmla="*/ 108 w 202"/>
              <a:gd name="T37" fmla="*/ 103 h 273"/>
              <a:gd name="T38" fmla="*/ 129 w 202"/>
              <a:gd name="T39" fmla="*/ 240 h 273"/>
              <a:gd name="T40" fmla="*/ 162 w 202"/>
              <a:gd name="T41" fmla="*/ 216 h 273"/>
              <a:gd name="T42" fmla="*/ 179 w 202"/>
              <a:gd name="T43" fmla="*/ 179 h 273"/>
              <a:gd name="T44" fmla="*/ 173 w 202"/>
              <a:gd name="T45" fmla="*/ 171 h 273"/>
              <a:gd name="T46" fmla="*/ 173 w 202"/>
              <a:gd name="T47" fmla="*/ 161 h 273"/>
              <a:gd name="T48" fmla="*/ 179 w 202"/>
              <a:gd name="T49" fmla="*/ 154 h 273"/>
              <a:gd name="T50" fmla="*/ 188 w 202"/>
              <a:gd name="T51" fmla="*/ 150 h 273"/>
              <a:gd name="T52" fmla="*/ 197 w 202"/>
              <a:gd name="T53" fmla="*/ 154 h 273"/>
              <a:gd name="T54" fmla="*/ 202 w 202"/>
              <a:gd name="T55" fmla="*/ 161 h 273"/>
              <a:gd name="T56" fmla="*/ 202 w 202"/>
              <a:gd name="T57" fmla="*/ 171 h 273"/>
              <a:gd name="T58" fmla="*/ 197 w 202"/>
              <a:gd name="T59" fmla="*/ 178 h 273"/>
              <a:gd name="T60" fmla="*/ 185 w 202"/>
              <a:gd name="T61" fmla="*/ 204 h 273"/>
              <a:gd name="T62" fmla="*/ 155 w 202"/>
              <a:gd name="T63" fmla="*/ 241 h 273"/>
              <a:gd name="T64" fmla="*/ 108 w 202"/>
              <a:gd name="T65" fmla="*/ 258 h 273"/>
              <a:gd name="T66" fmla="*/ 108 w 202"/>
              <a:gd name="T67" fmla="*/ 269 h 273"/>
              <a:gd name="T68" fmla="*/ 101 w 202"/>
              <a:gd name="T69" fmla="*/ 273 h 273"/>
              <a:gd name="T70" fmla="*/ 97 w 202"/>
              <a:gd name="T71" fmla="*/ 271 h 273"/>
              <a:gd name="T72" fmla="*/ 94 w 202"/>
              <a:gd name="T73" fmla="*/ 265 h 273"/>
              <a:gd name="T74" fmla="*/ 69 w 202"/>
              <a:gd name="T75" fmla="*/ 253 h 273"/>
              <a:gd name="T76" fmla="*/ 30 w 202"/>
              <a:gd name="T77" fmla="*/ 225 h 273"/>
              <a:gd name="T78" fmla="*/ 10 w 202"/>
              <a:gd name="T79" fmla="*/ 180 h 273"/>
              <a:gd name="T80" fmla="*/ 2 w 202"/>
              <a:gd name="T81" fmla="*/ 175 h 273"/>
              <a:gd name="T82" fmla="*/ 0 w 202"/>
              <a:gd name="T83" fmla="*/ 166 h 273"/>
              <a:gd name="T84" fmla="*/ 2 w 202"/>
              <a:gd name="T85" fmla="*/ 157 h 273"/>
              <a:gd name="T86" fmla="*/ 10 w 202"/>
              <a:gd name="T87" fmla="*/ 151 h 273"/>
              <a:gd name="T88" fmla="*/ 19 w 202"/>
              <a:gd name="T89" fmla="*/ 151 h 273"/>
              <a:gd name="T90" fmla="*/ 27 w 202"/>
              <a:gd name="T91" fmla="*/ 157 h 273"/>
              <a:gd name="T92" fmla="*/ 30 w 202"/>
              <a:gd name="T93" fmla="*/ 166 h 273"/>
              <a:gd name="T94" fmla="*/ 26 w 202"/>
              <a:gd name="T95" fmla="*/ 175 h 273"/>
              <a:gd name="T96" fmla="*/ 29 w 202"/>
              <a:gd name="T97" fmla="*/ 199 h 273"/>
              <a:gd name="T98" fmla="*/ 55 w 202"/>
              <a:gd name="T99" fmla="*/ 230 h 273"/>
              <a:gd name="T100" fmla="*/ 94 w 202"/>
              <a:gd name="T101" fmla="*/ 245 h 273"/>
              <a:gd name="T102" fmla="*/ 58 w 202"/>
              <a:gd name="T103" fmla="*/ 103 h 273"/>
              <a:gd name="T104" fmla="*/ 52 w 202"/>
              <a:gd name="T105" fmla="*/ 100 h 273"/>
              <a:gd name="T106" fmla="*/ 52 w 202"/>
              <a:gd name="T107" fmla="*/ 95 h 273"/>
              <a:gd name="T108" fmla="*/ 58 w 202"/>
              <a:gd name="T109" fmla="*/ 91 h 273"/>
              <a:gd name="T110" fmla="*/ 94 w 202"/>
              <a:gd name="T111" fmla="*/ 59 h 273"/>
              <a:gd name="T112" fmla="*/ 75 w 202"/>
              <a:gd name="T113" fmla="*/ 44 h 273"/>
              <a:gd name="T114" fmla="*/ 73 w 202"/>
              <a:gd name="T115" fmla="*/ 19 h 273"/>
              <a:gd name="T116" fmla="*/ 89 w 202"/>
              <a:gd name="T117" fmla="*/ 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2" h="273">
                <a:moveTo>
                  <a:pt x="101" y="12"/>
                </a:moveTo>
                <a:lnTo>
                  <a:pt x="96" y="13"/>
                </a:lnTo>
                <a:lnTo>
                  <a:pt x="90" y="16"/>
                </a:lnTo>
                <a:lnTo>
                  <a:pt x="87" y="20"/>
                </a:lnTo>
                <a:lnTo>
                  <a:pt x="84" y="25"/>
                </a:lnTo>
                <a:lnTo>
                  <a:pt x="83" y="30"/>
                </a:lnTo>
                <a:lnTo>
                  <a:pt x="84" y="36"/>
                </a:lnTo>
                <a:lnTo>
                  <a:pt x="87" y="41"/>
                </a:lnTo>
                <a:lnTo>
                  <a:pt x="90" y="45"/>
                </a:lnTo>
                <a:lnTo>
                  <a:pt x="96" y="47"/>
                </a:lnTo>
                <a:lnTo>
                  <a:pt x="101" y="49"/>
                </a:lnTo>
                <a:lnTo>
                  <a:pt x="106" y="47"/>
                </a:lnTo>
                <a:lnTo>
                  <a:pt x="112" y="45"/>
                </a:lnTo>
                <a:lnTo>
                  <a:pt x="116" y="41"/>
                </a:lnTo>
                <a:lnTo>
                  <a:pt x="118" y="36"/>
                </a:lnTo>
                <a:lnTo>
                  <a:pt x="119" y="30"/>
                </a:lnTo>
                <a:lnTo>
                  <a:pt x="118" y="25"/>
                </a:lnTo>
                <a:lnTo>
                  <a:pt x="116" y="20"/>
                </a:lnTo>
                <a:lnTo>
                  <a:pt x="112" y="16"/>
                </a:lnTo>
                <a:lnTo>
                  <a:pt x="106" y="13"/>
                </a:lnTo>
                <a:lnTo>
                  <a:pt x="101" y="12"/>
                </a:lnTo>
                <a:close/>
                <a:moveTo>
                  <a:pt x="101" y="0"/>
                </a:moveTo>
                <a:lnTo>
                  <a:pt x="113" y="3"/>
                </a:lnTo>
                <a:lnTo>
                  <a:pt x="122" y="9"/>
                </a:lnTo>
                <a:lnTo>
                  <a:pt x="129" y="19"/>
                </a:lnTo>
                <a:lnTo>
                  <a:pt x="131" y="30"/>
                </a:lnTo>
                <a:lnTo>
                  <a:pt x="127" y="44"/>
                </a:lnTo>
                <a:lnTo>
                  <a:pt x="119" y="54"/>
                </a:lnTo>
                <a:lnTo>
                  <a:pt x="108" y="59"/>
                </a:lnTo>
                <a:lnTo>
                  <a:pt x="108" y="91"/>
                </a:lnTo>
                <a:lnTo>
                  <a:pt x="144" y="91"/>
                </a:lnTo>
                <a:lnTo>
                  <a:pt x="147" y="92"/>
                </a:lnTo>
                <a:lnTo>
                  <a:pt x="150" y="95"/>
                </a:lnTo>
                <a:lnTo>
                  <a:pt x="151" y="97"/>
                </a:lnTo>
                <a:lnTo>
                  <a:pt x="150" y="100"/>
                </a:lnTo>
                <a:lnTo>
                  <a:pt x="147" y="103"/>
                </a:lnTo>
                <a:lnTo>
                  <a:pt x="144" y="103"/>
                </a:lnTo>
                <a:lnTo>
                  <a:pt x="108" y="103"/>
                </a:lnTo>
                <a:lnTo>
                  <a:pt x="108" y="245"/>
                </a:lnTo>
                <a:lnTo>
                  <a:pt x="129" y="240"/>
                </a:lnTo>
                <a:lnTo>
                  <a:pt x="147" y="230"/>
                </a:lnTo>
                <a:lnTo>
                  <a:pt x="162" y="216"/>
                </a:lnTo>
                <a:lnTo>
                  <a:pt x="173" y="199"/>
                </a:lnTo>
                <a:lnTo>
                  <a:pt x="179" y="179"/>
                </a:lnTo>
                <a:lnTo>
                  <a:pt x="176" y="175"/>
                </a:lnTo>
                <a:lnTo>
                  <a:pt x="173" y="171"/>
                </a:lnTo>
                <a:lnTo>
                  <a:pt x="172" y="166"/>
                </a:lnTo>
                <a:lnTo>
                  <a:pt x="173" y="161"/>
                </a:lnTo>
                <a:lnTo>
                  <a:pt x="175" y="157"/>
                </a:lnTo>
                <a:lnTo>
                  <a:pt x="179" y="154"/>
                </a:lnTo>
                <a:lnTo>
                  <a:pt x="183" y="151"/>
                </a:lnTo>
                <a:lnTo>
                  <a:pt x="188" y="150"/>
                </a:lnTo>
                <a:lnTo>
                  <a:pt x="192" y="151"/>
                </a:lnTo>
                <a:lnTo>
                  <a:pt x="197" y="154"/>
                </a:lnTo>
                <a:lnTo>
                  <a:pt x="200" y="157"/>
                </a:lnTo>
                <a:lnTo>
                  <a:pt x="202" y="161"/>
                </a:lnTo>
                <a:lnTo>
                  <a:pt x="202" y="166"/>
                </a:lnTo>
                <a:lnTo>
                  <a:pt x="202" y="171"/>
                </a:lnTo>
                <a:lnTo>
                  <a:pt x="200" y="175"/>
                </a:lnTo>
                <a:lnTo>
                  <a:pt x="197" y="178"/>
                </a:lnTo>
                <a:lnTo>
                  <a:pt x="192" y="180"/>
                </a:lnTo>
                <a:lnTo>
                  <a:pt x="185" y="204"/>
                </a:lnTo>
                <a:lnTo>
                  <a:pt x="172" y="225"/>
                </a:lnTo>
                <a:lnTo>
                  <a:pt x="155" y="241"/>
                </a:lnTo>
                <a:lnTo>
                  <a:pt x="133" y="253"/>
                </a:lnTo>
                <a:lnTo>
                  <a:pt x="108" y="258"/>
                </a:lnTo>
                <a:lnTo>
                  <a:pt x="108" y="265"/>
                </a:lnTo>
                <a:lnTo>
                  <a:pt x="108" y="269"/>
                </a:lnTo>
                <a:lnTo>
                  <a:pt x="105" y="271"/>
                </a:lnTo>
                <a:lnTo>
                  <a:pt x="101" y="273"/>
                </a:lnTo>
                <a:lnTo>
                  <a:pt x="101" y="273"/>
                </a:lnTo>
                <a:lnTo>
                  <a:pt x="97" y="271"/>
                </a:lnTo>
                <a:lnTo>
                  <a:pt x="94" y="269"/>
                </a:lnTo>
                <a:lnTo>
                  <a:pt x="94" y="265"/>
                </a:lnTo>
                <a:lnTo>
                  <a:pt x="94" y="258"/>
                </a:lnTo>
                <a:lnTo>
                  <a:pt x="69" y="253"/>
                </a:lnTo>
                <a:lnTo>
                  <a:pt x="47" y="241"/>
                </a:lnTo>
                <a:lnTo>
                  <a:pt x="30" y="225"/>
                </a:lnTo>
                <a:lnTo>
                  <a:pt x="17" y="204"/>
                </a:lnTo>
                <a:lnTo>
                  <a:pt x="10" y="180"/>
                </a:lnTo>
                <a:lnTo>
                  <a:pt x="5" y="178"/>
                </a:lnTo>
                <a:lnTo>
                  <a:pt x="2" y="175"/>
                </a:lnTo>
                <a:lnTo>
                  <a:pt x="0" y="171"/>
                </a:lnTo>
                <a:lnTo>
                  <a:pt x="0" y="166"/>
                </a:lnTo>
                <a:lnTo>
                  <a:pt x="0" y="161"/>
                </a:lnTo>
                <a:lnTo>
                  <a:pt x="2" y="157"/>
                </a:lnTo>
                <a:lnTo>
                  <a:pt x="5" y="154"/>
                </a:lnTo>
                <a:lnTo>
                  <a:pt x="10" y="151"/>
                </a:lnTo>
                <a:lnTo>
                  <a:pt x="14" y="150"/>
                </a:lnTo>
                <a:lnTo>
                  <a:pt x="19" y="151"/>
                </a:lnTo>
                <a:lnTo>
                  <a:pt x="23" y="154"/>
                </a:lnTo>
                <a:lnTo>
                  <a:pt x="27" y="157"/>
                </a:lnTo>
                <a:lnTo>
                  <a:pt x="29" y="161"/>
                </a:lnTo>
                <a:lnTo>
                  <a:pt x="30" y="166"/>
                </a:lnTo>
                <a:lnTo>
                  <a:pt x="29" y="171"/>
                </a:lnTo>
                <a:lnTo>
                  <a:pt x="26" y="175"/>
                </a:lnTo>
                <a:lnTo>
                  <a:pt x="22" y="179"/>
                </a:lnTo>
                <a:lnTo>
                  <a:pt x="29" y="199"/>
                </a:lnTo>
                <a:lnTo>
                  <a:pt x="40" y="216"/>
                </a:lnTo>
                <a:lnTo>
                  <a:pt x="55" y="230"/>
                </a:lnTo>
                <a:lnTo>
                  <a:pt x="73" y="240"/>
                </a:lnTo>
                <a:lnTo>
                  <a:pt x="94" y="245"/>
                </a:lnTo>
                <a:lnTo>
                  <a:pt x="94" y="103"/>
                </a:lnTo>
                <a:lnTo>
                  <a:pt x="58" y="103"/>
                </a:lnTo>
                <a:lnTo>
                  <a:pt x="55" y="103"/>
                </a:lnTo>
                <a:lnTo>
                  <a:pt x="52" y="100"/>
                </a:lnTo>
                <a:lnTo>
                  <a:pt x="51" y="97"/>
                </a:lnTo>
                <a:lnTo>
                  <a:pt x="52" y="95"/>
                </a:lnTo>
                <a:lnTo>
                  <a:pt x="55" y="92"/>
                </a:lnTo>
                <a:lnTo>
                  <a:pt x="58" y="91"/>
                </a:lnTo>
                <a:lnTo>
                  <a:pt x="94" y="91"/>
                </a:lnTo>
                <a:lnTo>
                  <a:pt x="94" y="59"/>
                </a:lnTo>
                <a:lnTo>
                  <a:pt x="83" y="54"/>
                </a:lnTo>
                <a:lnTo>
                  <a:pt x="75" y="44"/>
                </a:lnTo>
                <a:lnTo>
                  <a:pt x="71" y="30"/>
                </a:lnTo>
                <a:lnTo>
                  <a:pt x="73" y="19"/>
                </a:lnTo>
                <a:lnTo>
                  <a:pt x="80" y="9"/>
                </a:lnTo>
                <a:lnTo>
                  <a:pt x="89" y="3"/>
                </a:lnTo>
                <a:lnTo>
                  <a:pt x="101" y="0"/>
                </a:lnTo>
                <a:close/>
              </a:path>
            </a:pathLst>
          </a:custGeom>
          <a:solidFill>
            <a:srgbClr val="F4F5F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92082" y="3727030"/>
            <a:ext cx="2019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PowerPoint</a:t>
            </a:r>
            <a:endParaRPr lang="ko-KR" altLang="en-US" sz="4000" dirty="0">
              <a:solidFill>
                <a:schemeClr val="bg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6991" y="4242567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파워포인트 템플릿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27" y="702366"/>
            <a:ext cx="9714275" cy="5592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290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58575" y="1060668"/>
            <a:ext cx="3639638" cy="48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7916258" y="1060667"/>
            <a:ext cx="3639638" cy="4836550"/>
          </a:xfrm>
          <a:prstGeom prst="rect">
            <a:avLst/>
          </a:prstGeom>
          <a:solidFill>
            <a:srgbClr val="00115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600892" y="1060669"/>
            <a:ext cx="3639638" cy="48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06766" y="5326889"/>
            <a:ext cx="3421825" cy="115436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ectangle 74"/>
          <p:cNvSpPr/>
          <p:nvPr/>
        </p:nvSpPr>
        <p:spPr>
          <a:xfrm>
            <a:off x="4364449" y="5326889"/>
            <a:ext cx="3421825" cy="115436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Rectangle 77"/>
          <p:cNvSpPr/>
          <p:nvPr/>
        </p:nvSpPr>
        <p:spPr>
          <a:xfrm>
            <a:off x="8022132" y="5326889"/>
            <a:ext cx="3421825" cy="11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47480" y="119369"/>
            <a:ext cx="563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Tahap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Perancangan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31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9662" y="890853"/>
            <a:ext cx="2225954" cy="2895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70437" y="841790"/>
            <a:ext cx="2300548" cy="3048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644" y="1290397"/>
            <a:ext cx="3352800" cy="200509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7435" y="3266465"/>
            <a:ext cx="2107290" cy="29502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37" y="3613927"/>
            <a:ext cx="2710675" cy="19625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891" y="3525220"/>
            <a:ext cx="3461036" cy="22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8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64449" y="5326889"/>
            <a:ext cx="3421825" cy="115436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Rectangle 77"/>
          <p:cNvSpPr/>
          <p:nvPr/>
        </p:nvSpPr>
        <p:spPr>
          <a:xfrm>
            <a:off x="8022132" y="5326889"/>
            <a:ext cx="3421825" cy="11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47480" y="119369"/>
            <a:ext cx="563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Tahap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Perancangan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1" y="119369"/>
            <a:ext cx="10654199" cy="59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6766" y="5326889"/>
            <a:ext cx="3421825" cy="115436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ectangle 74"/>
          <p:cNvSpPr/>
          <p:nvPr/>
        </p:nvSpPr>
        <p:spPr>
          <a:xfrm>
            <a:off x="4364449" y="5326889"/>
            <a:ext cx="3421825" cy="115436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Rectangle 77"/>
          <p:cNvSpPr/>
          <p:nvPr/>
        </p:nvSpPr>
        <p:spPr>
          <a:xfrm>
            <a:off x="8022132" y="5326889"/>
            <a:ext cx="3421825" cy="11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47480" y="119369"/>
            <a:ext cx="563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Tahap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Perancangan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5" y="179169"/>
            <a:ext cx="10418171" cy="58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6766" y="5326889"/>
            <a:ext cx="3421825" cy="115436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ectangle 74"/>
          <p:cNvSpPr/>
          <p:nvPr/>
        </p:nvSpPr>
        <p:spPr>
          <a:xfrm>
            <a:off x="4364449" y="5326889"/>
            <a:ext cx="3421825" cy="115436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Rectangle 77"/>
          <p:cNvSpPr/>
          <p:nvPr/>
        </p:nvSpPr>
        <p:spPr>
          <a:xfrm>
            <a:off x="8022132" y="5326889"/>
            <a:ext cx="3421825" cy="11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47480" y="119369"/>
            <a:ext cx="563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Tahap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Perancangan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6" y="303238"/>
            <a:ext cx="10562552" cy="59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6766" y="5326889"/>
            <a:ext cx="3421825" cy="115436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ectangle 74"/>
          <p:cNvSpPr/>
          <p:nvPr/>
        </p:nvSpPr>
        <p:spPr>
          <a:xfrm>
            <a:off x="4364449" y="5326889"/>
            <a:ext cx="3421825" cy="115436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Rectangle 77"/>
          <p:cNvSpPr/>
          <p:nvPr/>
        </p:nvSpPr>
        <p:spPr>
          <a:xfrm>
            <a:off x="8022132" y="5326889"/>
            <a:ext cx="3421825" cy="11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47480" y="119369"/>
            <a:ext cx="563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Tahap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Perancangan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5" y="119369"/>
            <a:ext cx="10835877" cy="60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64449" y="5326889"/>
            <a:ext cx="3421825" cy="115436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Rectangle 77"/>
          <p:cNvSpPr/>
          <p:nvPr/>
        </p:nvSpPr>
        <p:spPr>
          <a:xfrm>
            <a:off x="8022132" y="5326889"/>
            <a:ext cx="3421825" cy="11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47480" y="119369"/>
            <a:ext cx="563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Tahap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Perancangan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" y="119369"/>
            <a:ext cx="10536025" cy="59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8022132" y="5326889"/>
            <a:ext cx="3421825" cy="11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47480" y="119369"/>
            <a:ext cx="563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Tahap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Perancangan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16" y="1302708"/>
            <a:ext cx="8984672" cy="50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994442" y="3326295"/>
            <a:ext cx="41138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altLang="ko-KR" sz="5400">
                <a:solidFill>
                  <a:srgbClr val="FF5D5E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Demo Aplikasi</a:t>
            </a:r>
            <a:endParaRPr lang="en-US" altLang="ko-KR" sz="4800" dirty="0">
              <a:solidFill>
                <a:srgbClr val="FF5D5E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44" name="Freeform 277"/>
          <p:cNvSpPr>
            <a:spLocks noEditPoints="1"/>
          </p:cNvSpPr>
          <p:nvPr/>
        </p:nvSpPr>
        <p:spPr bwMode="auto">
          <a:xfrm>
            <a:off x="5588616" y="2158906"/>
            <a:ext cx="925487" cy="995112"/>
          </a:xfrm>
          <a:custGeom>
            <a:avLst/>
            <a:gdLst>
              <a:gd name="T0" fmla="*/ 264 w 455"/>
              <a:gd name="T1" fmla="*/ 350 h 453"/>
              <a:gd name="T2" fmla="*/ 143 w 455"/>
              <a:gd name="T3" fmla="*/ 322 h 453"/>
              <a:gd name="T4" fmla="*/ 206 w 455"/>
              <a:gd name="T5" fmla="*/ 278 h 453"/>
              <a:gd name="T6" fmla="*/ 241 w 455"/>
              <a:gd name="T7" fmla="*/ 267 h 453"/>
              <a:gd name="T8" fmla="*/ 203 w 455"/>
              <a:gd name="T9" fmla="*/ 260 h 453"/>
              <a:gd name="T10" fmla="*/ 218 w 455"/>
              <a:gd name="T11" fmla="*/ 247 h 453"/>
              <a:gd name="T12" fmla="*/ 339 w 455"/>
              <a:gd name="T13" fmla="*/ 289 h 453"/>
              <a:gd name="T14" fmla="*/ 248 w 455"/>
              <a:gd name="T15" fmla="*/ 238 h 453"/>
              <a:gd name="T16" fmla="*/ 249 w 455"/>
              <a:gd name="T17" fmla="*/ 234 h 453"/>
              <a:gd name="T18" fmla="*/ 208 w 455"/>
              <a:gd name="T19" fmla="*/ 238 h 453"/>
              <a:gd name="T20" fmla="*/ 116 w 455"/>
              <a:gd name="T21" fmla="*/ 289 h 453"/>
              <a:gd name="T22" fmla="*/ 100 w 455"/>
              <a:gd name="T23" fmla="*/ 234 h 453"/>
              <a:gd name="T24" fmla="*/ 207 w 455"/>
              <a:gd name="T25" fmla="*/ 219 h 453"/>
              <a:gd name="T26" fmla="*/ 249 w 455"/>
              <a:gd name="T27" fmla="*/ 219 h 453"/>
              <a:gd name="T28" fmla="*/ 235 w 455"/>
              <a:gd name="T29" fmla="*/ 186 h 453"/>
              <a:gd name="T30" fmla="*/ 241 w 455"/>
              <a:gd name="T31" fmla="*/ 188 h 453"/>
              <a:gd name="T32" fmla="*/ 203 w 455"/>
              <a:gd name="T33" fmla="*/ 193 h 453"/>
              <a:gd name="T34" fmla="*/ 273 w 455"/>
              <a:gd name="T35" fmla="*/ 192 h 453"/>
              <a:gd name="T36" fmla="*/ 339 w 455"/>
              <a:gd name="T37" fmla="*/ 165 h 453"/>
              <a:gd name="T38" fmla="*/ 100 w 455"/>
              <a:gd name="T39" fmla="*/ 219 h 453"/>
              <a:gd name="T40" fmla="*/ 235 w 455"/>
              <a:gd name="T41" fmla="*/ 100 h 453"/>
              <a:gd name="T42" fmla="*/ 290 w 455"/>
              <a:gd name="T43" fmla="*/ 115 h 453"/>
              <a:gd name="T44" fmla="*/ 166 w 455"/>
              <a:gd name="T45" fmla="*/ 115 h 453"/>
              <a:gd name="T46" fmla="*/ 220 w 455"/>
              <a:gd name="T47" fmla="*/ 100 h 453"/>
              <a:gd name="T48" fmla="*/ 243 w 455"/>
              <a:gd name="T49" fmla="*/ 35 h 453"/>
              <a:gd name="T50" fmla="*/ 290 w 455"/>
              <a:gd name="T51" fmla="*/ 77 h 453"/>
              <a:gd name="T52" fmla="*/ 353 w 455"/>
              <a:gd name="T53" fmla="*/ 81 h 453"/>
              <a:gd name="T54" fmla="*/ 391 w 455"/>
              <a:gd name="T55" fmla="*/ 75 h 453"/>
              <a:gd name="T56" fmla="*/ 354 w 455"/>
              <a:gd name="T57" fmla="*/ 110 h 453"/>
              <a:gd name="T58" fmla="*/ 390 w 455"/>
              <a:gd name="T59" fmla="*/ 219 h 453"/>
              <a:gd name="T60" fmla="*/ 443 w 455"/>
              <a:gd name="T61" fmla="*/ 213 h 453"/>
              <a:gd name="T62" fmla="*/ 431 w 455"/>
              <a:gd name="T63" fmla="*/ 243 h 453"/>
              <a:gd name="T64" fmla="*/ 386 w 455"/>
              <a:gd name="T65" fmla="*/ 263 h 453"/>
              <a:gd name="T66" fmla="*/ 364 w 455"/>
              <a:gd name="T67" fmla="*/ 347 h 453"/>
              <a:gd name="T68" fmla="*/ 389 w 455"/>
              <a:gd name="T69" fmla="*/ 388 h 453"/>
              <a:gd name="T70" fmla="*/ 347 w 455"/>
              <a:gd name="T71" fmla="*/ 363 h 453"/>
              <a:gd name="T72" fmla="*/ 264 w 455"/>
              <a:gd name="T73" fmla="*/ 385 h 453"/>
              <a:gd name="T74" fmla="*/ 244 w 455"/>
              <a:gd name="T75" fmla="*/ 430 h 453"/>
              <a:gd name="T76" fmla="*/ 214 w 455"/>
              <a:gd name="T77" fmla="*/ 442 h 453"/>
              <a:gd name="T78" fmla="*/ 220 w 455"/>
              <a:gd name="T79" fmla="*/ 389 h 453"/>
              <a:gd name="T80" fmla="*/ 111 w 455"/>
              <a:gd name="T81" fmla="*/ 353 h 453"/>
              <a:gd name="T82" fmla="*/ 75 w 455"/>
              <a:gd name="T83" fmla="*/ 390 h 453"/>
              <a:gd name="T84" fmla="*/ 82 w 455"/>
              <a:gd name="T85" fmla="*/ 352 h 453"/>
              <a:gd name="T86" fmla="*/ 78 w 455"/>
              <a:gd name="T87" fmla="*/ 289 h 453"/>
              <a:gd name="T88" fmla="*/ 36 w 455"/>
              <a:gd name="T89" fmla="*/ 242 h 453"/>
              <a:gd name="T90" fmla="*/ 4 w 455"/>
              <a:gd name="T91" fmla="*/ 219 h 453"/>
              <a:gd name="T92" fmla="*/ 56 w 455"/>
              <a:gd name="T93" fmla="*/ 219 h 453"/>
              <a:gd name="T94" fmla="*/ 108 w 455"/>
              <a:gd name="T95" fmla="*/ 118 h 453"/>
              <a:gd name="T96" fmla="*/ 66 w 455"/>
              <a:gd name="T97" fmla="*/ 85 h 453"/>
              <a:gd name="T98" fmla="*/ 95 w 455"/>
              <a:gd name="T99" fmla="*/ 72 h 453"/>
              <a:gd name="T100" fmla="*/ 140 w 455"/>
              <a:gd name="T101" fmla="*/ 90 h 453"/>
              <a:gd name="T102" fmla="*/ 216 w 455"/>
              <a:gd name="T103" fmla="*/ 46 h 453"/>
              <a:gd name="T104" fmla="*/ 228 w 455"/>
              <a:gd name="T105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55" h="453">
                <a:moveTo>
                  <a:pt x="262" y="272"/>
                </a:moveTo>
                <a:lnTo>
                  <a:pt x="249" y="278"/>
                </a:lnTo>
                <a:lnTo>
                  <a:pt x="235" y="282"/>
                </a:lnTo>
                <a:lnTo>
                  <a:pt x="235" y="355"/>
                </a:lnTo>
                <a:lnTo>
                  <a:pt x="264" y="350"/>
                </a:lnTo>
                <a:lnTo>
                  <a:pt x="290" y="338"/>
                </a:lnTo>
                <a:lnTo>
                  <a:pt x="312" y="322"/>
                </a:lnTo>
                <a:lnTo>
                  <a:pt x="262" y="272"/>
                </a:lnTo>
                <a:close/>
                <a:moveTo>
                  <a:pt x="193" y="272"/>
                </a:moveTo>
                <a:lnTo>
                  <a:pt x="143" y="322"/>
                </a:lnTo>
                <a:lnTo>
                  <a:pt x="165" y="338"/>
                </a:lnTo>
                <a:lnTo>
                  <a:pt x="191" y="350"/>
                </a:lnTo>
                <a:lnTo>
                  <a:pt x="220" y="355"/>
                </a:lnTo>
                <a:lnTo>
                  <a:pt x="220" y="282"/>
                </a:lnTo>
                <a:lnTo>
                  <a:pt x="206" y="278"/>
                </a:lnTo>
                <a:lnTo>
                  <a:pt x="193" y="272"/>
                </a:lnTo>
                <a:close/>
                <a:moveTo>
                  <a:pt x="239" y="247"/>
                </a:moveTo>
                <a:lnTo>
                  <a:pt x="235" y="248"/>
                </a:lnTo>
                <a:lnTo>
                  <a:pt x="235" y="268"/>
                </a:lnTo>
                <a:lnTo>
                  <a:pt x="241" y="267"/>
                </a:lnTo>
                <a:lnTo>
                  <a:pt x="247" y="264"/>
                </a:lnTo>
                <a:lnTo>
                  <a:pt x="252" y="260"/>
                </a:lnTo>
                <a:lnTo>
                  <a:pt x="239" y="247"/>
                </a:lnTo>
                <a:close/>
                <a:moveTo>
                  <a:pt x="218" y="247"/>
                </a:moveTo>
                <a:lnTo>
                  <a:pt x="203" y="260"/>
                </a:lnTo>
                <a:lnTo>
                  <a:pt x="208" y="264"/>
                </a:lnTo>
                <a:lnTo>
                  <a:pt x="215" y="267"/>
                </a:lnTo>
                <a:lnTo>
                  <a:pt x="220" y="268"/>
                </a:lnTo>
                <a:lnTo>
                  <a:pt x="220" y="248"/>
                </a:lnTo>
                <a:lnTo>
                  <a:pt x="218" y="247"/>
                </a:lnTo>
                <a:close/>
                <a:moveTo>
                  <a:pt x="283" y="234"/>
                </a:moveTo>
                <a:lnTo>
                  <a:pt x="279" y="248"/>
                </a:lnTo>
                <a:lnTo>
                  <a:pt x="273" y="261"/>
                </a:lnTo>
                <a:lnTo>
                  <a:pt x="323" y="311"/>
                </a:lnTo>
                <a:lnTo>
                  <a:pt x="339" y="289"/>
                </a:lnTo>
                <a:lnTo>
                  <a:pt x="351" y="263"/>
                </a:lnTo>
                <a:lnTo>
                  <a:pt x="354" y="234"/>
                </a:lnTo>
                <a:lnTo>
                  <a:pt x="283" y="234"/>
                </a:lnTo>
                <a:close/>
                <a:moveTo>
                  <a:pt x="249" y="234"/>
                </a:moveTo>
                <a:lnTo>
                  <a:pt x="248" y="238"/>
                </a:lnTo>
                <a:lnTo>
                  <a:pt x="261" y="251"/>
                </a:lnTo>
                <a:lnTo>
                  <a:pt x="265" y="246"/>
                </a:lnTo>
                <a:lnTo>
                  <a:pt x="268" y="240"/>
                </a:lnTo>
                <a:lnTo>
                  <a:pt x="269" y="234"/>
                </a:lnTo>
                <a:lnTo>
                  <a:pt x="249" y="234"/>
                </a:lnTo>
                <a:close/>
                <a:moveTo>
                  <a:pt x="187" y="234"/>
                </a:moveTo>
                <a:lnTo>
                  <a:pt x="189" y="240"/>
                </a:lnTo>
                <a:lnTo>
                  <a:pt x="191" y="246"/>
                </a:lnTo>
                <a:lnTo>
                  <a:pt x="194" y="251"/>
                </a:lnTo>
                <a:lnTo>
                  <a:pt x="208" y="238"/>
                </a:lnTo>
                <a:lnTo>
                  <a:pt x="207" y="234"/>
                </a:lnTo>
                <a:lnTo>
                  <a:pt x="187" y="234"/>
                </a:lnTo>
                <a:close/>
                <a:moveTo>
                  <a:pt x="100" y="234"/>
                </a:moveTo>
                <a:lnTo>
                  <a:pt x="106" y="263"/>
                </a:lnTo>
                <a:lnTo>
                  <a:pt x="116" y="289"/>
                </a:lnTo>
                <a:lnTo>
                  <a:pt x="133" y="311"/>
                </a:lnTo>
                <a:lnTo>
                  <a:pt x="183" y="261"/>
                </a:lnTo>
                <a:lnTo>
                  <a:pt x="175" y="248"/>
                </a:lnTo>
                <a:lnTo>
                  <a:pt x="172" y="234"/>
                </a:lnTo>
                <a:lnTo>
                  <a:pt x="100" y="234"/>
                </a:lnTo>
                <a:close/>
                <a:moveTo>
                  <a:pt x="194" y="202"/>
                </a:moveTo>
                <a:lnTo>
                  <a:pt x="191" y="207"/>
                </a:lnTo>
                <a:lnTo>
                  <a:pt x="189" y="214"/>
                </a:lnTo>
                <a:lnTo>
                  <a:pt x="187" y="219"/>
                </a:lnTo>
                <a:lnTo>
                  <a:pt x="207" y="219"/>
                </a:lnTo>
                <a:lnTo>
                  <a:pt x="208" y="217"/>
                </a:lnTo>
                <a:lnTo>
                  <a:pt x="194" y="202"/>
                </a:lnTo>
                <a:close/>
                <a:moveTo>
                  <a:pt x="261" y="202"/>
                </a:moveTo>
                <a:lnTo>
                  <a:pt x="248" y="217"/>
                </a:lnTo>
                <a:lnTo>
                  <a:pt x="249" y="219"/>
                </a:lnTo>
                <a:lnTo>
                  <a:pt x="269" y="219"/>
                </a:lnTo>
                <a:lnTo>
                  <a:pt x="268" y="214"/>
                </a:lnTo>
                <a:lnTo>
                  <a:pt x="265" y="207"/>
                </a:lnTo>
                <a:lnTo>
                  <a:pt x="261" y="202"/>
                </a:lnTo>
                <a:close/>
                <a:moveTo>
                  <a:pt x="235" y="186"/>
                </a:moveTo>
                <a:lnTo>
                  <a:pt x="235" y="206"/>
                </a:lnTo>
                <a:lnTo>
                  <a:pt x="237" y="207"/>
                </a:lnTo>
                <a:lnTo>
                  <a:pt x="252" y="193"/>
                </a:lnTo>
                <a:lnTo>
                  <a:pt x="247" y="190"/>
                </a:lnTo>
                <a:lnTo>
                  <a:pt x="241" y="188"/>
                </a:lnTo>
                <a:lnTo>
                  <a:pt x="235" y="186"/>
                </a:lnTo>
                <a:close/>
                <a:moveTo>
                  <a:pt x="220" y="186"/>
                </a:moveTo>
                <a:lnTo>
                  <a:pt x="215" y="188"/>
                </a:lnTo>
                <a:lnTo>
                  <a:pt x="208" y="190"/>
                </a:lnTo>
                <a:lnTo>
                  <a:pt x="203" y="193"/>
                </a:lnTo>
                <a:lnTo>
                  <a:pt x="218" y="207"/>
                </a:lnTo>
                <a:lnTo>
                  <a:pt x="220" y="206"/>
                </a:lnTo>
                <a:lnTo>
                  <a:pt x="220" y="186"/>
                </a:lnTo>
                <a:close/>
                <a:moveTo>
                  <a:pt x="323" y="142"/>
                </a:moveTo>
                <a:lnTo>
                  <a:pt x="273" y="192"/>
                </a:lnTo>
                <a:lnTo>
                  <a:pt x="279" y="205"/>
                </a:lnTo>
                <a:lnTo>
                  <a:pt x="283" y="219"/>
                </a:lnTo>
                <a:lnTo>
                  <a:pt x="354" y="219"/>
                </a:lnTo>
                <a:lnTo>
                  <a:pt x="351" y="192"/>
                </a:lnTo>
                <a:lnTo>
                  <a:pt x="339" y="165"/>
                </a:lnTo>
                <a:lnTo>
                  <a:pt x="323" y="142"/>
                </a:lnTo>
                <a:close/>
                <a:moveTo>
                  <a:pt x="133" y="142"/>
                </a:moveTo>
                <a:lnTo>
                  <a:pt x="116" y="165"/>
                </a:lnTo>
                <a:lnTo>
                  <a:pt x="106" y="192"/>
                </a:lnTo>
                <a:lnTo>
                  <a:pt x="100" y="219"/>
                </a:lnTo>
                <a:lnTo>
                  <a:pt x="172" y="219"/>
                </a:lnTo>
                <a:lnTo>
                  <a:pt x="175" y="205"/>
                </a:lnTo>
                <a:lnTo>
                  <a:pt x="183" y="192"/>
                </a:lnTo>
                <a:lnTo>
                  <a:pt x="133" y="142"/>
                </a:lnTo>
                <a:close/>
                <a:moveTo>
                  <a:pt x="235" y="100"/>
                </a:moveTo>
                <a:lnTo>
                  <a:pt x="235" y="171"/>
                </a:lnTo>
                <a:lnTo>
                  <a:pt x="249" y="175"/>
                </a:lnTo>
                <a:lnTo>
                  <a:pt x="262" y="182"/>
                </a:lnTo>
                <a:lnTo>
                  <a:pt x="312" y="132"/>
                </a:lnTo>
                <a:lnTo>
                  <a:pt x="290" y="115"/>
                </a:lnTo>
                <a:lnTo>
                  <a:pt x="264" y="105"/>
                </a:lnTo>
                <a:lnTo>
                  <a:pt x="235" y="100"/>
                </a:lnTo>
                <a:close/>
                <a:moveTo>
                  <a:pt x="220" y="100"/>
                </a:moveTo>
                <a:lnTo>
                  <a:pt x="193" y="105"/>
                </a:lnTo>
                <a:lnTo>
                  <a:pt x="166" y="115"/>
                </a:lnTo>
                <a:lnTo>
                  <a:pt x="143" y="132"/>
                </a:lnTo>
                <a:lnTo>
                  <a:pt x="193" y="182"/>
                </a:lnTo>
                <a:lnTo>
                  <a:pt x="206" y="175"/>
                </a:lnTo>
                <a:lnTo>
                  <a:pt x="220" y="171"/>
                </a:lnTo>
                <a:lnTo>
                  <a:pt x="220" y="100"/>
                </a:lnTo>
                <a:close/>
                <a:moveTo>
                  <a:pt x="228" y="0"/>
                </a:moveTo>
                <a:lnTo>
                  <a:pt x="236" y="3"/>
                </a:lnTo>
                <a:lnTo>
                  <a:pt x="241" y="11"/>
                </a:lnTo>
                <a:lnTo>
                  <a:pt x="244" y="25"/>
                </a:lnTo>
                <a:lnTo>
                  <a:pt x="243" y="35"/>
                </a:lnTo>
                <a:lnTo>
                  <a:pt x="240" y="47"/>
                </a:lnTo>
                <a:lnTo>
                  <a:pt x="235" y="55"/>
                </a:lnTo>
                <a:lnTo>
                  <a:pt x="235" y="65"/>
                </a:lnTo>
                <a:lnTo>
                  <a:pt x="264" y="69"/>
                </a:lnTo>
                <a:lnTo>
                  <a:pt x="290" y="77"/>
                </a:lnTo>
                <a:lnTo>
                  <a:pt x="315" y="90"/>
                </a:lnTo>
                <a:lnTo>
                  <a:pt x="337" y="107"/>
                </a:lnTo>
                <a:lnTo>
                  <a:pt x="344" y="101"/>
                </a:lnTo>
                <a:lnTo>
                  <a:pt x="348" y="90"/>
                </a:lnTo>
                <a:lnTo>
                  <a:pt x="353" y="81"/>
                </a:lnTo>
                <a:lnTo>
                  <a:pt x="360" y="72"/>
                </a:lnTo>
                <a:lnTo>
                  <a:pt x="370" y="65"/>
                </a:lnTo>
                <a:lnTo>
                  <a:pt x="381" y="63"/>
                </a:lnTo>
                <a:lnTo>
                  <a:pt x="389" y="67"/>
                </a:lnTo>
                <a:lnTo>
                  <a:pt x="391" y="75"/>
                </a:lnTo>
                <a:lnTo>
                  <a:pt x="390" y="85"/>
                </a:lnTo>
                <a:lnTo>
                  <a:pt x="382" y="96"/>
                </a:lnTo>
                <a:lnTo>
                  <a:pt x="374" y="102"/>
                </a:lnTo>
                <a:lnTo>
                  <a:pt x="364" y="107"/>
                </a:lnTo>
                <a:lnTo>
                  <a:pt x="354" y="110"/>
                </a:lnTo>
                <a:lnTo>
                  <a:pt x="347" y="118"/>
                </a:lnTo>
                <a:lnTo>
                  <a:pt x="364" y="139"/>
                </a:lnTo>
                <a:lnTo>
                  <a:pt x="377" y="164"/>
                </a:lnTo>
                <a:lnTo>
                  <a:pt x="386" y="192"/>
                </a:lnTo>
                <a:lnTo>
                  <a:pt x="390" y="219"/>
                </a:lnTo>
                <a:lnTo>
                  <a:pt x="399" y="219"/>
                </a:lnTo>
                <a:lnTo>
                  <a:pt x="408" y="215"/>
                </a:lnTo>
                <a:lnTo>
                  <a:pt x="419" y="213"/>
                </a:lnTo>
                <a:lnTo>
                  <a:pt x="431" y="211"/>
                </a:lnTo>
                <a:lnTo>
                  <a:pt x="443" y="213"/>
                </a:lnTo>
                <a:lnTo>
                  <a:pt x="452" y="219"/>
                </a:lnTo>
                <a:lnTo>
                  <a:pt x="455" y="227"/>
                </a:lnTo>
                <a:lnTo>
                  <a:pt x="452" y="235"/>
                </a:lnTo>
                <a:lnTo>
                  <a:pt x="443" y="240"/>
                </a:lnTo>
                <a:lnTo>
                  <a:pt x="431" y="243"/>
                </a:lnTo>
                <a:lnTo>
                  <a:pt x="419" y="242"/>
                </a:lnTo>
                <a:lnTo>
                  <a:pt x="408" y="239"/>
                </a:lnTo>
                <a:lnTo>
                  <a:pt x="399" y="234"/>
                </a:lnTo>
                <a:lnTo>
                  <a:pt x="390" y="234"/>
                </a:lnTo>
                <a:lnTo>
                  <a:pt x="386" y="263"/>
                </a:lnTo>
                <a:lnTo>
                  <a:pt x="377" y="289"/>
                </a:lnTo>
                <a:lnTo>
                  <a:pt x="364" y="314"/>
                </a:lnTo>
                <a:lnTo>
                  <a:pt x="347" y="336"/>
                </a:lnTo>
                <a:lnTo>
                  <a:pt x="354" y="343"/>
                </a:lnTo>
                <a:lnTo>
                  <a:pt x="364" y="347"/>
                </a:lnTo>
                <a:lnTo>
                  <a:pt x="374" y="352"/>
                </a:lnTo>
                <a:lnTo>
                  <a:pt x="382" y="359"/>
                </a:lnTo>
                <a:lnTo>
                  <a:pt x="390" y="369"/>
                </a:lnTo>
                <a:lnTo>
                  <a:pt x="391" y="380"/>
                </a:lnTo>
                <a:lnTo>
                  <a:pt x="389" y="388"/>
                </a:lnTo>
                <a:lnTo>
                  <a:pt x="381" y="390"/>
                </a:lnTo>
                <a:lnTo>
                  <a:pt x="370" y="389"/>
                </a:lnTo>
                <a:lnTo>
                  <a:pt x="360" y="381"/>
                </a:lnTo>
                <a:lnTo>
                  <a:pt x="353" y="373"/>
                </a:lnTo>
                <a:lnTo>
                  <a:pt x="347" y="363"/>
                </a:lnTo>
                <a:lnTo>
                  <a:pt x="344" y="353"/>
                </a:lnTo>
                <a:lnTo>
                  <a:pt x="337" y="346"/>
                </a:lnTo>
                <a:lnTo>
                  <a:pt x="315" y="363"/>
                </a:lnTo>
                <a:lnTo>
                  <a:pt x="291" y="376"/>
                </a:lnTo>
                <a:lnTo>
                  <a:pt x="264" y="385"/>
                </a:lnTo>
                <a:lnTo>
                  <a:pt x="235" y="389"/>
                </a:lnTo>
                <a:lnTo>
                  <a:pt x="235" y="398"/>
                </a:lnTo>
                <a:lnTo>
                  <a:pt x="240" y="407"/>
                </a:lnTo>
                <a:lnTo>
                  <a:pt x="243" y="418"/>
                </a:lnTo>
                <a:lnTo>
                  <a:pt x="244" y="430"/>
                </a:lnTo>
                <a:lnTo>
                  <a:pt x="241" y="442"/>
                </a:lnTo>
                <a:lnTo>
                  <a:pt x="236" y="451"/>
                </a:lnTo>
                <a:lnTo>
                  <a:pt x="228" y="453"/>
                </a:lnTo>
                <a:lnTo>
                  <a:pt x="220" y="451"/>
                </a:lnTo>
                <a:lnTo>
                  <a:pt x="214" y="442"/>
                </a:lnTo>
                <a:lnTo>
                  <a:pt x="212" y="430"/>
                </a:lnTo>
                <a:lnTo>
                  <a:pt x="214" y="418"/>
                </a:lnTo>
                <a:lnTo>
                  <a:pt x="216" y="407"/>
                </a:lnTo>
                <a:lnTo>
                  <a:pt x="220" y="398"/>
                </a:lnTo>
                <a:lnTo>
                  <a:pt x="220" y="389"/>
                </a:lnTo>
                <a:lnTo>
                  <a:pt x="193" y="385"/>
                </a:lnTo>
                <a:lnTo>
                  <a:pt x="165" y="376"/>
                </a:lnTo>
                <a:lnTo>
                  <a:pt x="140" y="363"/>
                </a:lnTo>
                <a:lnTo>
                  <a:pt x="118" y="346"/>
                </a:lnTo>
                <a:lnTo>
                  <a:pt x="111" y="353"/>
                </a:lnTo>
                <a:lnTo>
                  <a:pt x="108" y="363"/>
                </a:lnTo>
                <a:lnTo>
                  <a:pt x="103" y="373"/>
                </a:lnTo>
                <a:lnTo>
                  <a:pt x="95" y="381"/>
                </a:lnTo>
                <a:lnTo>
                  <a:pt x="86" y="389"/>
                </a:lnTo>
                <a:lnTo>
                  <a:pt x="75" y="390"/>
                </a:lnTo>
                <a:lnTo>
                  <a:pt x="68" y="388"/>
                </a:lnTo>
                <a:lnTo>
                  <a:pt x="64" y="380"/>
                </a:lnTo>
                <a:lnTo>
                  <a:pt x="66" y="369"/>
                </a:lnTo>
                <a:lnTo>
                  <a:pt x="73" y="359"/>
                </a:lnTo>
                <a:lnTo>
                  <a:pt x="82" y="352"/>
                </a:lnTo>
                <a:lnTo>
                  <a:pt x="93" y="346"/>
                </a:lnTo>
                <a:lnTo>
                  <a:pt x="102" y="343"/>
                </a:lnTo>
                <a:lnTo>
                  <a:pt x="108" y="336"/>
                </a:lnTo>
                <a:lnTo>
                  <a:pt x="91" y="314"/>
                </a:lnTo>
                <a:lnTo>
                  <a:pt x="78" y="289"/>
                </a:lnTo>
                <a:lnTo>
                  <a:pt x="70" y="263"/>
                </a:lnTo>
                <a:lnTo>
                  <a:pt x="66" y="234"/>
                </a:lnTo>
                <a:lnTo>
                  <a:pt x="56" y="234"/>
                </a:lnTo>
                <a:lnTo>
                  <a:pt x="46" y="239"/>
                </a:lnTo>
                <a:lnTo>
                  <a:pt x="36" y="242"/>
                </a:lnTo>
                <a:lnTo>
                  <a:pt x="25" y="243"/>
                </a:lnTo>
                <a:lnTo>
                  <a:pt x="12" y="240"/>
                </a:lnTo>
                <a:lnTo>
                  <a:pt x="4" y="235"/>
                </a:lnTo>
                <a:lnTo>
                  <a:pt x="0" y="227"/>
                </a:lnTo>
                <a:lnTo>
                  <a:pt x="4" y="219"/>
                </a:lnTo>
                <a:lnTo>
                  <a:pt x="12" y="213"/>
                </a:lnTo>
                <a:lnTo>
                  <a:pt x="25" y="211"/>
                </a:lnTo>
                <a:lnTo>
                  <a:pt x="36" y="213"/>
                </a:lnTo>
                <a:lnTo>
                  <a:pt x="48" y="215"/>
                </a:lnTo>
                <a:lnTo>
                  <a:pt x="56" y="219"/>
                </a:lnTo>
                <a:lnTo>
                  <a:pt x="66" y="219"/>
                </a:lnTo>
                <a:lnTo>
                  <a:pt x="70" y="192"/>
                </a:lnTo>
                <a:lnTo>
                  <a:pt x="78" y="164"/>
                </a:lnTo>
                <a:lnTo>
                  <a:pt x="91" y="139"/>
                </a:lnTo>
                <a:lnTo>
                  <a:pt x="108" y="118"/>
                </a:lnTo>
                <a:lnTo>
                  <a:pt x="102" y="110"/>
                </a:lnTo>
                <a:lnTo>
                  <a:pt x="91" y="107"/>
                </a:lnTo>
                <a:lnTo>
                  <a:pt x="82" y="102"/>
                </a:lnTo>
                <a:lnTo>
                  <a:pt x="73" y="96"/>
                </a:lnTo>
                <a:lnTo>
                  <a:pt x="66" y="85"/>
                </a:lnTo>
                <a:lnTo>
                  <a:pt x="64" y="75"/>
                </a:lnTo>
                <a:lnTo>
                  <a:pt x="68" y="67"/>
                </a:lnTo>
                <a:lnTo>
                  <a:pt x="75" y="63"/>
                </a:lnTo>
                <a:lnTo>
                  <a:pt x="86" y="65"/>
                </a:lnTo>
                <a:lnTo>
                  <a:pt x="95" y="72"/>
                </a:lnTo>
                <a:lnTo>
                  <a:pt x="103" y="81"/>
                </a:lnTo>
                <a:lnTo>
                  <a:pt x="108" y="92"/>
                </a:lnTo>
                <a:lnTo>
                  <a:pt x="111" y="101"/>
                </a:lnTo>
                <a:lnTo>
                  <a:pt x="119" y="107"/>
                </a:lnTo>
                <a:lnTo>
                  <a:pt x="140" y="90"/>
                </a:lnTo>
                <a:lnTo>
                  <a:pt x="165" y="77"/>
                </a:lnTo>
                <a:lnTo>
                  <a:pt x="193" y="69"/>
                </a:lnTo>
                <a:lnTo>
                  <a:pt x="220" y="65"/>
                </a:lnTo>
                <a:lnTo>
                  <a:pt x="220" y="55"/>
                </a:lnTo>
                <a:lnTo>
                  <a:pt x="216" y="46"/>
                </a:lnTo>
                <a:lnTo>
                  <a:pt x="214" y="35"/>
                </a:lnTo>
                <a:lnTo>
                  <a:pt x="212" y="25"/>
                </a:lnTo>
                <a:lnTo>
                  <a:pt x="214" y="11"/>
                </a:lnTo>
                <a:lnTo>
                  <a:pt x="220" y="3"/>
                </a:lnTo>
                <a:lnTo>
                  <a:pt x="228" y="0"/>
                </a:lnTo>
                <a:close/>
              </a:path>
            </a:pathLst>
          </a:custGeom>
          <a:solidFill>
            <a:srgbClr val="FF5D5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3907714" y="2440417"/>
            <a:ext cx="42591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Thank You</a:t>
            </a:r>
            <a:endParaRPr lang="ko-KR" altLang="en-US" sz="8800" dirty="0">
              <a:solidFill>
                <a:schemeClr val="bg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83888" y="3886967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  <a:endParaRPr lang="ko-KR" altLang="en-US" sz="20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5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85122" y="2998305"/>
            <a:ext cx="9074425" cy="3230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haroni" pitchFamily="2" charset="-79"/>
              </a:rPr>
              <a:t>Nama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haroni" pitchFamily="2" charset="-79"/>
              </a:rPr>
              <a:t>Anggota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haroni" pitchFamily="2" charset="-79"/>
              </a:rPr>
              <a:t> 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M.Abdul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Hafidh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			(G64160009)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Norman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Firmansyah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 D		(G64160017)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Nadya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Farchana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Fidaroina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	(G64160018)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haroni" pitchFamily="2" charset="-79"/>
              </a:rPr>
              <a:t>M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haroni" pitchFamily="2" charset="-79"/>
              </a:rPr>
              <a:t>aya Maharani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haroni" pitchFamily="2" charset="-79"/>
              </a:rPr>
              <a:t>Krismanti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haroni" pitchFamily="2" charset="-79"/>
              </a:rPr>
              <a:t>	(G64160021)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3" name="Rounded Rectangle 3"/>
          <p:cNvSpPr/>
          <p:nvPr/>
        </p:nvSpPr>
        <p:spPr>
          <a:xfrm>
            <a:off x="2130287" y="1288774"/>
            <a:ext cx="7467600" cy="1295400"/>
          </a:xfrm>
          <a:prstGeom prst="roundRect">
            <a:avLst/>
          </a:prstGeom>
          <a:solidFill>
            <a:srgbClr val="00115B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Arial Rounded MT Bold" pitchFamily="34" charset="0"/>
              </a:rPr>
              <a:t>Kelompok</a:t>
            </a:r>
            <a:r>
              <a:rPr lang="en-US" sz="3600" dirty="0">
                <a:solidFill>
                  <a:schemeClr val="bg1"/>
                </a:solidFill>
                <a:latin typeface="Arial Rounded MT Bold" pitchFamily="34" charset="0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00544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7568692" y="-4237808"/>
            <a:ext cx="10348780" cy="7443537"/>
            <a:chOff x="1655755" y="3003653"/>
            <a:chExt cx="2202332" cy="1584065"/>
          </a:xfrm>
          <a:solidFill>
            <a:schemeClr val="bg1">
              <a:lumMod val="95000"/>
            </a:schemeClr>
          </a:solidFill>
        </p:grpSpPr>
        <p:sp>
          <p:nvSpPr>
            <p:cNvPr id="15" name="Freeform 381"/>
            <p:cNvSpPr>
              <a:spLocks/>
            </p:cNvSpPr>
            <p:nvPr/>
          </p:nvSpPr>
          <p:spPr bwMode="auto">
            <a:xfrm>
              <a:off x="3098383" y="3326930"/>
              <a:ext cx="400059" cy="307115"/>
            </a:xfrm>
            <a:custGeom>
              <a:avLst/>
              <a:gdLst>
                <a:gd name="T0" fmla="*/ 53 w 99"/>
                <a:gd name="T1" fmla="*/ 4 h 76"/>
                <a:gd name="T2" fmla="*/ 58 w 99"/>
                <a:gd name="T3" fmla="*/ 3 h 76"/>
                <a:gd name="T4" fmla="*/ 63 w 99"/>
                <a:gd name="T5" fmla="*/ 4 h 76"/>
                <a:gd name="T6" fmla="*/ 69 w 99"/>
                <a:gd name="T7" fmla="*/ 5 h 76"/>
                <a:gd name="T8" fmla="*/ 75 w 99"/>
                <a:gd name="T9" fmla="*/ 7 h 76"/>
                <a:gd name="T10" fmla="*/ 75 w 99"/>
                <a:gd name="T11" fmla="*/ 12 h 76"/>
                <a:gd name="T12" fmla="*/ 78 w 99"/>
                <a:gd name="T13" fmla="*/ 18 h 76"/>
                <a:gd name="T14" fmla="*/ 82 w 99"/>
                <a:gd name="T15" fmla="*/ 25 h 76"/>
                <a:gd name="T16" fmla="*/ 87 w 99"/>
                <a:gd name="T17" fmla="*/ 30 h 76"/>
                <a:gd name="T18" fmla="*/ 92 w 99"/>
                <a:gd name="T19" fmla="*/ 35 h 76"/>
                <a:gd name="T20" fmla="*/ 96 w 99"/>
                <a:gd name="T21" fmla="*/ 42 h 76"/>
                <a:gd name="T22" fmla="*/ 97 w 99"/>
                <a:gd name="T23" fmla="*/ 45 h 76"/>
                <a:gd name="T24" fmla="*/ 90 w 99"/>
                <a:gd name="T25" fmla="*/ 50 h 76"/>
                <a:gd name="T26" fmla="*/ 86 w 99"/>
                <a:gd name="T27" fmla="*/ 49 h 76"/>
                <a:gd name="T28" fmla="*/ 88 w 99"/>
                <a:gd name="T29" fmla="*/ 55 h 76"/>
                <a:gd name="T30" fmla="*/ 91 w 99"/>
                <a:gd name="T31" fmla="*/ 62 h 76"/>
                <a:gd name="T32" fmla="*/ 91 w 99"/>
                <a:gd name="T33" fmla="*/ 64 h 76"/>
                <a:gd name="T34" fmla="*/ 82 w 99"/>
                <a:gd name="T35" fmla="*/ 67 h 76"/>
                <a:gd name="T36" fmla="*/ 80 w 99"/>
                <a:gd name="T37" fmla="*/ 75 h 76"/>
                <a:gd name="T38" fmla="*/ 75 w 99"/>
                <a:gd name="T39" fmla="*/ 74 h 76"/>
                <a:gd name="T40" fmla="*/ 70 w 99"/>
                <a:gd name="T41" fmla="*/ 74 h 76"/>
                <a:gd name="T42" fmla="*/ 66 w 99"/>
                <a:gd name="T43" fmla="*/ 76 h 76"/>
                <a:gd name="T44" fmla="*/ 63 w 99"/>
                <a:gd name="T45" fmla="*/ 74 h 76"/>
                <a:gd name="T46" fmla="*/ 57 w 99"/>
                <a:gd name="T47" fmla="*/ 75 h 76"/>
                <a:gd name="T48" fmla="*/ 51 w 99"/>
                <a:gd name="T49" fmla="*/ 74 h 76"/>
                <a:gd name="T50" fmla="*/ 49 w 99"/>
                <a:gd name="T51" fmla="*/ 75 h 76"/>
                <a:gd name="T52" fmla="*/ 42 w 99"/>
                <a:gd name="T53" fmla="*/ 75 h 76"/>
                <a:gd name="T54" fmla="*/ 38 w 99"/>
                <a:gd name="T55" fmla="*/ 72 h 76"/>
                <a:gd name="T56" fmla="*/ 29 w 99"/>
                <a:gd name="T57" fmla="*/ 70 h 76"/>
                <a:gd name="T58" fmla="*/ 25 w 99"/>
                <a:gd name="T59" fmla="*/ 71 h 76"/>
                <a:gd name="T60" fmla="*/ 13 w 99"/>
                <a:gd name="T61" fmla="*/ 72 h 76"/>
                <a:gd name="T62" fmla="*/ 7 w 99"/>
                <a:gd name="T63" fmla="*/ 72 h 76"/>
                <a:gd name="T64" fmla="*/ 5 w 99"/>
                <a:gd name="T65" fmla="*/ 71 h 76"/>
                <a:gd name="T66" fmla="*/ 3 w 99"/>
                <a:gd name="T67" fmla="*/ 63 h 76"/>
                <a:gd name="T68" fmla="*/ 7 w 99"/>
                <a:gd name="T69" fmla="*/ 60 h 76"/>
                <a:gd name="T70" fmla="*/ 5 w 99"/>
                <a:gd name="T71" fmla="*/ 51 h 76"/>
                <a:gd name="T72" fmla="*/ 3 w 99"/>
                <a:gd name="T73" fmla="*/ 46 h 76"/>
                <a:gd name="T74" fmla="*/ 0 w 99"/>
                <a:gd name="T75" fmla="*/ 39 h 76"/>
                <a:gd name="T76" fmla="*/ 7 w 99"/>
                <a:gd name="T77" fmla="*/ 37 h 76"/>
                <a:gd name="T78" fmla="*/ 13 w 99"/>
                <a:gd name="T79" fmla="*/ 37 h 76"/>
                <a:gd name="T80" fmla="*/ 15 w 99"/>
                <a:gd name="T81" fmla="*/ 33 h 76"/>
                <a:gd name="T82" fmla="*/ 18 w 99"/>
                <a:gd name="T83" fmla="*/ 29 h 76"/>
                <a:gd name="T84" fmla="*/ 21 w 99"/>
                <a:gd name="T85" fmla="*/ 30 h 76"/>
                <a:gd name="T86" fmla="*/ 24 w 99"/>
                <a:gd name="T87" fmla="*/ 28 h 76"/>
                <a:gd name="T88" fmla="*/ 22 w 99"/>
                <a:gd name="T89" fmla="*/ 22 h 76"/>
                <a:gd name="T90" fmla="*/ 26 w 99"/>
                <a:gd name="T91" fmla="*/ 18 h 76"/>
                <a:gd name="T92" fmla="*/ 30 w 99"/>
                <a:gd name="T93" fmla="*/ 14 h 76"/>
                <a:gd name="T94" fmla="*/ 30 w 99"/>
                <a:gd name="T95" fmla="*/ 9 h 76"/>
                <a:gd name="T96" fmla="*/ 40 w 99"/>
                <a:gd name="T97" fmla="*/ 7 h 76"/>
                <a:gd name="T98" fmla="*/ 42 w 99"/>
                <a:gd name="T99" fmla="*/ 3 h 76"/>
                <a:gd name="T100" fmla="*/ 46 w 99"/>
                <a:gd name="T101" fmla="*/ 0 h 76"/>
                <a:gd name="T102" fmla="*/ 50 w 99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" h="76">
                  <a:moveTo>
                    <a:pt x="50" y="0"/>
                  </a:moveTo>
                  <a:lnTo>
                    <a:pt x="53" y="4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7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76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78" y="18"/>
                  </a:lnTo>
                  <a:lnTo>
                    <a:pt x="80" y="21"/>
                  </a:lnTo>
                  <a:lnTo>
                    <a:pt x="82" y="25"/>
                  </a:lnTo>
                  <a:lnTo>
                    <a:pt x="84" y="29"/>
                  </a:lnTo>
                  <a:lnTo>
                    <a:pt x="87" y="30"/>
                  </a:lnTo>
                  <a:lnTo>
                    <a:pt x="88" y="34"/>
                  </a:lnTo>
                  <a:lnTo>
                    <a:pt x="92" y="35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3"/>
                  </a:lnTo>
                  <a:lnTo>
                    <a:pt x="97" y="45"/>
                  </a:lnTo>
                  <a:lnTo>
                    <a:pt x="96" y="49"/>
                  </a:lnTo>
                  <a:lnTo>
                    <a:pt x="90" y="50"/>
                  </a:lnTo>
                  <a:lnTo>
                    <a:pt x="87" y="47"/>
                  </a:lnTo>
                  <a:lnTo>
                    <a:pt x="86" y="49"/>
                  </a:lnTo>
                  <a:lnTo>
                    <a:pt x="86" y="53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91" y="62"/>
                  </a:lnTo>
                  <a:lnTo>
                    <a:pt x="91" y="66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4"/>
                  </a:lnTo>
                  <a:lnTo>
                    <a:pt x="72" y="75"/>
                  </a:lnTo>
                  <a:lnTo>
                    <a:pt x="70" y="74"/>
                  </a:lnTo>
                  <a:lnTo>
                    <a:pt x="67" y="74"/>
                  </a:lnTo>
                  <a:lnTo>
                    <a:pt x="66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59" y="72"/>
                  </a:lnTo>
                  <a:lnTo>
                    <a:pt x="57" y="75"/>
                  </a:lnTo>
                  <a:lnTo>
                    <a:pt x="54" y="75"/>
                  </a:lnTo>
                  <a:lnTo>
                    <a:pt x="51" y="74"/>
                  </a:lnTo>
                  <a:lnTo>
                    <a:pt x="50" y="75"/>
                  </a:lnTo>
                  <a:lnTo>
                    <a:pt x="49" y="75"/>
                  </a:lnTo>
                  <a:lnTo>
                    <a:pt x="46" y="74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2" y="71"/>
                  </a:lnTo>
                  <a:lnTo>
                    <a:pt x="29" y="70"/>
                  </a:lnTo>
                  <a:lnTo>
                    <a:pt x="28" y="70"/>
                  </a:lnTo>
                  <a:lnTo>
                    <a:pt x="25" y="71"/>
                  </a:lnTo>
                  <a:lnTo>
                    <a:pt x="21" y="71"/>
                  </a:lnTo>
                  <a:lnTo>
                    <a:pt x="13" y="72"/>
                  </a:lnTo>
                  <a:lnTo>
                    <a:pt x="11" y="74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11" y="38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8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30" y="9"/>
                  </a:lnTo>
                  <a:lnTo>
                    <a:pt x="34" y="8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382"/>
            <p:cNvSpPr>
              <a:spLocks/>
            </p:cNvSpPr>
            <p:nvPr/>
          </p:nvSpPr>
          <p:spPr bwMode="auto">
            <a:xfrm>
              <a:off x="3070097" y="3569390"/>
              <a:ext cx="787990" cy="493000"/>
            </a:xfrm>
            <a:custGeom>
              <a:avLst/>
              <a:gdLst>
                <a:gd name="T0" fmla="*/ 122 w 195"/>
                <a:gd name="T1" fmla="*/ 2 h 122"/>
                <a:gd name="T2" fmla="*/ 135 w 195"/>
                <a:gd name="T3" fmla="*/ 15 h 122"/>
                <a:gd name="T4" fmla="*/ 141 w 195"/>
                <a:gd name="T5" fmla="*/ 27 h 122"/>
                <a:gd name="T6" fmla="*/ 157 w 195"/>
                <a:gd name="T7" fmla="*/ 31 h 122"/>
                <a:gd name="T8" fmla="*/ 170 w 195"/>
                <a:gd name="T9" fmla="*/ 39 h 122"/>
                <a:gd name="T10" fmla="*/ 183 w 195"/>
                <a:gd name="T11" fmla="*/ 39 h 122"/>
                <a:gd name="T12" fmla="*/ 195 w 195"/>
                <a:gd name="T13" fmla="*/ 43 h 122"/>
                <a:gd name="T14" fmla="*/ 193 w 195"/>
                <a:gd name="T15" fmla="*/ 57 h 122"/>
                <a:gd name="T16" fmla="*/ 185 w 195"/>
                <a:gd name="T17" fmla="*/ 69 h 122"/>
                <a:gd name="T18" fmla="*/ 178 w 195"/>
                <a:gd name="T19" fmla="*/ 79 h 122"/>
                <a:gd name="T20" fmla="*/ 168 w 195"/>
                <a:gd name="T21" fmla="*/ 83 h 122"/>
                <a:gd name="T22" fmla="*/ 158 w 195"/>
                <a:gd name="T23" fmla="*/ 89 h 122"/>
                <a:gd name="T24" fmla="*/ 148 w 195"/>
                <a:gd name="T25" fmla="*/ 87 h 122"/>
                <a:gd name="T26" fmla="*/ 145 w 195"/>
                <a:gd name="T27" fmla="*/ 95 h 122"/>
                <a:gd name="T28" fmla="*/ 147 w 195"/>
                <a:gd name="T29" fmla="*/ 91 h 122"/>
                <a:gd name="T30" fmla="*/ 139 w 195"/>
                <a:gd name="T31" fmla="*/ 98 h 122"/>
                <a:gd name="T32" fmla="*/ 131 w 195"/>
                <a:gd name="T33" fmla="*/ 98 h 122"/>
                <a:gd name="T34" fmla="*/ 140 w 195"/>
                <a:gd name="T35" fmla="*/ 100 h 122"/>
                <a:gd name="T36" fmla="*/ 141 w 195"/>
                <a:gd name="T37" fmla="*/ 103 h 122"/>
                <a:gd name="T38" fmla="*/ 145 w 195"/>
                <a:gd name="T39" fmla="*/ 110 h 122"/>
                <a:gd name="T40" fmla="*/ 140 w 195"/>
                <a:gd name="T41" fmla="*/ 98 h 122"/>
                <a:gd name="T42" fmla="*/ 151 w 195"/>
                <a:gd name="T43" fmla="*/ 110 h 122"/>
                <a:gd name="T44" fmla="*/ 161 w 195"/>
                <a:gd name="T45" fmla="*/ 106 h 122"/>
                <a:gd name="T46" fmla="*/ 162 w 195"/>
                <a:gd name="T47" fmla="*/ 112 h 122"/>
                <a:gd name="T48" fmla="*/ 145 w 195"/>
                <a:gd name="T49" fmla="*/ 116 h 122"/>
                <a:gd name="T50" fmla="*/ 129 w 195"/>
                <a:gd name="T51" fmla="*/ 119 h 122"/>
                <a:gd name="T52" fmla="*/ 123 w 195"/>
                <a:gd name="T53" fmla="*/ 110 h 122"/>
                <a:gd name="T54" fmla="*/ 129 w 195"/>
                <a:gd name="T55" fmla="*/ 103 h 122"/>
                <a:gd name="T56" fmla="*/ 127 w 195"/>
                <a:gd name="T57" fmla="*/ 99 h 122"/>
                <a:gd name="T58" fmla="*/ 115 w 195"/>
                <a:gd name="T59" fmla="*/ 98 h 122"/>
                <a:gd name="T60" fmla="*/ 110 w 195"/>
                <a:gd name="T61" fmla="*/ 93 h 122"/>
                <a:gd name="T62" fmla="*/ 114 w 195"/>
                <a:gd name="T63" fmla="*/ 91 h 122"/>
                <a:gd name="T64" fmla="*/ 110 w 195"/>
                <a:gd name="T65" fmla="*/ 89 h 122"/>
                <a:gd name="T66" fmla="*/ 106 w 195"/>
                <a:gd name="T67" fmla="*/ 90 h 122"/>
                <a:gd name="T68" fmla="*/ 98 w 195"/>
                <a:gd name="T69" fmla="*/ 95 h 122"/>
                <a:gd name="T70" fmla="*/ 89 w 195"/>
                <a:gd name="T71" fmla="*/ 106 h 122"/>
                <a:gd name="T72" fmla="*/ 87 w 195"/>
                <a:gd name="T73" fmla="*/ 111 h 122"/>
                <a:gd name="T74" fmla="*/ 76 w 195"/>
                <a:gd name="T75" fmla="*/ 111 h 122"/>
                <a:gd name="T76" fmla="*/ 74 w 195"/>
                <a:gd name="T77" fmla="*/ 104 h 122"/>
                <a:gd name="T78" fmla="*/ 81 w 195"/>
                <a:gd name="T79" fmla="*/ 93 h 122"/>
                <a:gd name="T80" fmla="*/ 87 w 195"/>
                <a:gd name="T81" fmla="*/ 90 h 122"/>
                <a:gd name="T82" fmla="*/ 81 w 195"/>
                <a:gd name="T83" fmla="*/ 79 h 122"/>
                <a:gd name="T84" fmla="*/ 72 w 195"/>
                <a:gd name="T85" fmla="*/ 66 h 122"/>
                <a:gd name="T86" fmla="*/ 58 w 195"/>
                <a:gd name="T87" fmla="*/ 64 h 122"/>
                <a:gd name="T88" fmla="*/ 50 w 195"/>
                <a:gd name="T89" fmla="*/ 62 h 122"/>
                <a:gd name="T90" fmla="*/ 49 w 195"/>
                <a:gd name="T91" fmla="*/ 69 h 122"/>
                <a:gd name="T92" fmla="*/ 31 w 195"/>
                <a:gd name="T93" fmla="*/ 75 h 122"/>
                <a:gd name="T94" fmla="*/ 18 w 195"/>
                <a:gd name="T95" fmla="*/ 72 h 122"/>
                <a:gd name="T96" fmla="*/ 6 w 195"/>
                <a:gd name="T97" fmla="*/ 69 h 122"/>
                <a:gd name="T98" fmla="*/ 3 w 195"/>
                <a:gd name="T99" fmla="*/ 54 h 122"/>
                <a:gd name="T100" fmla="*/ 14 w 195"/>
                <a:gd name="T101" fmla="*/ 36 h 122"/>
                <a:gd name="T102" fmla="*/ 18 w 195"/>
                <a:gd name="T103" fmla="*/ 28 h 122"/>
                <a:gd name="T104" fmla="*/ 12 w 195"/>
                <a:gd name="T105" fmla="*/ 14 h 122"/>
                <a:gd name="T106" fmla="*/ 28 w 195"/>
                <a:gd name="T107" fmla="*/ 11 h 122"/>
                <a:gd name="T108" fmla="*/ 45 w 195"/>
                <a:gd name="T109" fmla="*/ 12 h 122"/>
                <a:gd name="T110" fmla="*/ 57 w 195"/>
                <a:gd name="T111" fmla="*/ 15 h 122"/>
                <a:gd name="T112" fmla="*/ 70 w 195"/>
                <a:gd name="T113" fmla="*/ 14 h 122"/>
                <a:gd name="T114" fmla="*/ 79 w 195"/>
                <a:gd name="T115" fmla="*/ 15 h 122"/>
                <a:gd name="T116" fmla="*/ 89 w 195"/>
                <a:gd name="T117" fmla="*/ 7 h 122"/>
                <a:gd name="T118" fmla="*/ 102 w 195"/>
                <a:gd name="T11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122">
                  <a:moveTo>
                    <a:pt x="104" y="0"/>
                  </a:moveTo>
                  <a:lnTo>
                    <a:pt x="110" y="3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2" y="2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24" y="11"/>
                  </a:lnTo>
                  <a:lnTo>
                    <a:pt x="128" y="16"/>
                  </a:lnTo>
                  <a:lnTo>
                    <a:pt x="135" y="15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40" y="20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57" y="31"/>
                  </a:lnTo>
                  <a:lnTo>
                    <a:pt x="161" y="28"/>
                  </a:lnTo>
                  <a:lnTo>
                    <a:pt x="162" y="28"/>
                  </a:lnTo>
                  <a:lnTo>
                    <a:pt x="165" y="33"/>
                  </a:lnTo>
                  <a:lnTo>
                    <a:pt x="169" y="36"/>
                  </a:lnTo>
                  <a:lnTo>
                    <a:pt x="170" y="39"/>
                  </a:lnTo>
                  <a:lnTo>
                    <a:pt x="172" y="36"/>
                  </a:lnTo>
                  <a:lnTo>
                    <a:pt x="176" y="37"/>
                  </a:lnTo>
                  <a:lnTo>
                    <a:pt x="180" y="37"/>
                  </a:lnTo>
                  <a:lnTo>
                    <a:pt x="181" y="39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0" y="41"/>
                  </a:lnTo>
                  <a:lnTo>
                    <a:pt x="193" y="40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3" y="49"/>
                  </a:lnTo>
                  <a:lnTo>
                    <a:pt x="190" y="49"/>
                  </a:lnTo>
                  <a:lnTo>
                    <a:pt x="190" y="54"/>
                  </a:lnTo>
                  <a:lnTo>
                    <a:pt x="193" y="57"/>
                  </a:lnTo>
                  <a:lnTo>
                    <a:pt x="194" y="60"/>
                  </a:lnTo>
                  <a:lnTo>
                    <a:pt x="193" y="65"/>
                  </a:lnTo>
                  <a:lnTo>
                    <a:pt x="193" y="68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82" y="74"/>
                  </a:lnTo>
                  <a:lnTo>
                    <a:pt x="181" y="74"/>
                  </a:lnTo>
                  <a:lnTo>
                    <a:pt x="180" y="79"/>
                  </a:lnTo>
                  <a:lnTo>
                    <a:pt x="178" y="81"/>
                  </a:lnTo>
                  <a:lnTo>
                    <a:pt x="178" y="79"/>
                  </a:lnTo>
                  <a:lnTo>
                    <a:pt x="177" y="79"/>
                  </a:lnTo>
                  <a:lnTo>
                    <a:pt x="173" y="81"/>
                  </a:lnTo>
                  <a:lnTo>
                    <a:pt x="170" y="81"/>
                  </a:lnTo>
                  <a:lnTo>
                    <a:pt x="169" y="81"/>
                  </a:lnTo>
                  <a:lnTo>
                    <a:pt x="168" y="83"/>
                  </a:lnTo>
                  <a:lnTo>
                    <a:pt x="165" y="83"/>
                  </a:lnTo>
                  <a:lnTo>
                    <a:pt x="164" y="86"/>
                  </a:lnTo>
                  <a:lnTo>
                    <a:pt x="161" y="89"/>
                  </a:lnTo>
                  <a:lnTo>
                    <a:pt x="161" y="87"/>
                  </a:lnTo>
                  <a:lnTo>
                    <a:pt x="158" y="89"/>
                  </a:lnTo>
                  <a:lnTo>
                    <a:pt x="156" y="90"/>
                  </a:lnTo>
                  <a:lnTo>
                    <a:pt x="153" y="89"/>
                  </a:lnTo>
                  <a:lnTo>
                    <a:pt x="151" y="90"/>
                  </a:lnTo>
                  <a:lnTo>
                    <a:pt x="149" y="90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8" y="89"/>
                  </a:lnTo>
                  <a:lnTo>
                    <a:pt x="149" y="91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4" y="97"/>
                  </a:lnTo>
                  <a:lnTo>
                    <a:pt x="144" y="95"/>
                  </a:lnTo>
                  <a:lnTo>
                    <a:pt x="145" y="95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36" y="98"/>
                  </a:lnTo>
                  <a:lnTo>
                    <a:pt x="135" y="97"/>
                  </a:lnTo>
                  <a:lnTo>
                    <a:pt x="133" y="98"/>
                  </a:lnTo>
                  <a:lnTo>
                    <a:pt x="131" y="97"/>
                  </a:lnTo>
                  <a:lnTo>
                    <a:pt x="131" y="98"/>
                  </a:lnTo>
                  <a:lnTo>
                    <a:pt x="132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2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40" y="104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5" y="110"/>
                  </a:lnTo>
                  <a:lnTo>
                    <a:pt x="148" y="110"/>
                  </a:lnTo>
                  <a:lnTo>
                    <a:pt x="149" y="110"/>
                  </a:lnTo>
                  <a:lnTo>
                    <a:pt x="145" y="106"/>
                  </a:lnTo>
                  <a:lnTo>
                    <a:pt x="141" y="100"/>
                  </a:lnTo>
                  <a:lnTo>
                    <a:pt x="140" y="98"/>
                  </a:lnTo>
                  <a:lnTo>
                    <a:pt x="141" y="97"/>
                  </a:lnTo>
                  <a:lnTo>
                    <a:pt x="143" y="99"/>
                  </a:lnTo>
                  <a:lnTo>
                    <a:pt x="144" y="103"/>
                  </a:lnTo>
                  <a:lnTo>
                    <a:pt x="149" y="108"/>
                  </a:lnTo>
                  <a:lnTo>
                    <a:pt x="151" y="110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7" y="108"/>
                  </a:lnTo>
                  <a:lnTo>
                    <a:pt x="157" y="106"/>
                  </a:lnTo>
                  <a:lnTo>
                    <a:pt x="161" y="106"/>
                  </a:lnTo>
                  <a:lnTo>
                    <a:pt x="165" y="106"/>
                  </a:lnTo>
                  <a:lnTo>
                    <a:pt x="164" y="107"/>
                  </a:lnTo>
                  <a:lnTo>
                    <a:pt x="162" y="108"/>
                  </a:lnTo>
                  <a:lnTo>
                    <a:pt x="164" y="111"/>
                  </a:lnTo>
                  <a:lnTo>
                    <a:pt x="162" y="112"/>
                  </a:lnTo>
                  <a:lnTo>
                    <a:pt x="158" y="112"/>
                  </a:lnTo>
                  <a:lnTo>
                    <a:pt x="153" y="112"/>
                  </a:lnTo>
                  <a:lnTo>
                    <a:pt x="151" y="114"/>
                  </a:lnTo>
                  <a:lnTo>
                    <a:pt x="149" y="116"/>
                  </a:lnTo>
                  <a:lnTo>
                    <a:pt x="145" y="116"/>
                  </a:lnTo>
                  <a:lnTo>
                    <a:pt x="139" y="120"/>
                  </a:lnTo>
                  <a:lnTo>
                    <a:pt x="135" y="122"/>
                  </a:lnTo>
                  <a:lnTo>
                    <a:pt x="131" y="122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31" y="115"/>
                  </a:lnTo>
                  <a:lnTo>
                    <a:pt x="131" y="114"/>
                  </a:lnTo>
                  <a:lnTo>
                    <a:pt x="127" y="111"/>
                  </a:lnTo>
                  <a:lnTo>
                    <a:pt x="126" y="111"/>
                  </a:lnTo>
                  <a:lnTo>
                    <a:pt x="123" y="110"/>
                  </a:lnTo>
                  <a:lnTo>
                    <a:pt x="122" y="111"/>
                  </a:lnTo>
                  <a:lnTo>
                    <a:pt x="119" y="110"/>
                  </a:lnTo>
                  <a:lnTo>
                    <a:pt x="122" y="106"/>
                  </a:lnTo>
                  <a:lnTo>
                    <a:pt x="126" y="103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29" y="100"/>
                  </a:lnTo>
                  <a:lnTo>
                    <a:pt x="128" y="98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19" y="98"/>
                  </a:lnTo>
                  <a:lnTo>
                    <a:pt x="116" y="99"/>
                  </a:lnTo>
                  <a:lnTo>
                    <a:pt x="115" y="98"/>
                  </a:lnTo>
                  <a:lnTo>
                    <a:pt x="112" y="98"/>
                  </a:lnTo>
                  <a:lnTo>
                    <a:pt x="111" y="95"/>
                  </a:lnTo>
                  <a:lnTo>
                    <a:pt x="112" y="95"/>
                  </a:lnTo>
                  <a:lnTo>
                    <a:pt x="112" y="94"/>
                  </a:lnTo>
                  <a:lnTo>
                    <a:pt x="110" y="93"/>
                  </a:lnTo>
                  <a:lnTo>
                    <a:pt x="106" y="93"/>
                  </a:lnTo>
                  <a:lnTo>
                    <a:pt x="104" y="91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8" y="89"/>
                  </a:lnTo>
                  <a:lnTo>
                    <a:pt x="114" y="90"/>
                  </a:lnTo>
                  <a:lnTo>
                    <a:pt x="111" y="90"/>
                  </a:lnTo>
                  <a:lnTo>
                    <a:pt x="110" y="89"/>
                  </a:lnTo>
                  <a:lnTo>
                    <a:pt x="110" y="87"/>
                  </a:lnTo>
                  <a:lnTo>
                    <a:pt x="108" y="89"/>
                  </a:lnTo>
                  <a:lnTo>
                    <a:pt x="107" y="90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4" y="89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8" y="93"/>
                  </a:lnTo>
                  <a:lnTo>
                    <a:pt x="98" y="95"/>
                  </a:lnTo>
                  <a:lnTo>
                    <a:pt x="95" y="99"/>
                  </a:lnTo>
                  <a:lnTo>
                    <a:pt x="94" y="99"/>
                  </a:lnTo>
                  <a:lnTo>
                    <a:pt x="94" y="100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7" y="104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9" y="108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6" y="110"/>
                  </a:lnTo>
                  <a:lnTo>
                    <a:pt x="82" y="110"/>
                  </a:lnTo>
                  <a:lnTo>
                    <a:pt x="79" y="111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81" y="93"/>
                  </a:lnTo>
                  <a:lnTo>
                    <a:pt x="83" y="91"/>
                  </a:lnTo>
                  <a:lnTo>
                    <a:pt x="85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9" y="87"/>
                  </a:lnTo>
                  <a:lnTo>
                    <a:pt x="87" y="86"/>
                  </a:lnTo>
                  <a:lnTo>
                    <a:pt x="85" y="83"/>
                  </a:lnTo>
                  <a:lnTo>
                    <a:pt x="82" y="81"/>
                  </a:lnTo>
                  <a:lnTo>
                    <a:pt x="81" y="79"/>
                  </a:lnTo>
                  <a:lnTo>
                    <a:pt x="78" y="78"/>
                  </a:lnTo>
                  <a:lnTo>
                    <a:pt x="78" y="75"/>
                  </a:lnTo>
                  <a:lnTo>
                    <a:pt x="78" y="72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9" y="68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6" y="62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8" y="62"/>
                  </a:lnTo>
                  <a:lnTo>
                    <a:pt x="49" y="65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7" y="70"/>
                  </a:lnTo>
                  <a:lnTo>
                    <a:pt x="44" y="72"/>
                  </a:lnTo>
                  <a:lnTo>
                    <a:pt x="36" y="73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7" y="77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5" y="12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4" y="15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7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3" y="6"/>
                  </a:lnTo>
                  <a:lnTo>
                    <a:pt x="98" y="4"/>
                  </a:lnTo>
                  <a:lnTo>
                    <a:pt x="99" y="6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383"/>
            <p:cNvSpPr>
              <a:spLocks/>
            </p:cNvSpPr>
            <p:nvPr/>
          </p:nvSpPr>
          <p:spPr bwMode="auto">
            <a:xfrm>
              <a:off x="3264063" y="3815889"/>
              <a:ext cx="165680" cy="185885"/>
            </a:xfrm>
            <a:custGeom>
              <a:avLst/>
              <a:gdLst>
                <a:gd name="T0" fmla="*/ 9 w 41"/>
                <a:gd name="T1" fmla="*/ 0 h 46"/>
                <a:gd name="T2" fmla="*/ 10 w 41"/>
                <a:gd name="T3" fmla="*/ 3 h 46"/>
                <a:gd name="T4" fmla="*/ 14 w 41"/>
                <a:gd name="T5" fmla="*/ 3 h 46"/>
                <a:gd name="T6" fmla="*/ 18 w 41"/>
                <a:gd name="T7" fmla="*/ 7 h 46"/>
                <a:gd name="T8" fmla="*/ 21 w 41"/>
                <a:gd name="T9" fmla="*/ 7 h 46"/>
                <a:gd name="T10" fmla="*/ 22 w 41"/>
                <a:gd name="T11" fmla="*/ 5 h 46"/>
                <a:gd name="T12" fmla="*/ 24 w 41"/>
                <a:gd name="T13" fmla="*/ 5 h 46"/>
                <a:gd name="T14" fmla="*/ 28 w 41"/>
                <a:gd name="T15" fmla="*/ 9 h 46"/>
                <a:gd name="T16" fmla="*/ 30 w 41"/>
                <a:gd name="T17" fmla="*/ 11 h 46"/>
                <a:gd name="T18" fmla="*/ 30 w 41"/>
                <a:gd name="T19" fmla="*/ 14 h 46"/>
                <a:gd name="T20" fmla="*/ 30 w 41"/>
                <a:gd name="T21" fmla="*/ 17 h 46"/>
                <a:gd name="T22" fmla="*/ 33 w 41"/>
                <a:gd name="T23" fmla="*/ 18 h 46"/>
                <a:gd name="T24" fmla="*/ 34 w 41"/>
                <a:gd name="T25" fmla="*/ 20 h 46"/>
                <a:gd name="T26" fmla="*/ 37 w 41"/>
                <a:gd name="T27" fmla="*/ 22 h 46"/>
                <a:gd name="T28" fmla="*/ 39 w 41"/>
                <a:gd name="T29" fmla="*/ 25 h 46"/>
                <a:gd name="T30" fmla="*/ 41 w 41"/>
                <a:gd name="T31" fmla="*/ 26 h 46"/>
                <a:gd name="T32" fmla="*/ 39 w 41"/>
                <a:gd name="T33" fmla="*/ 29 h 46"/>
                <a:gd name="T34" fmla="*/ 41 w 41"/>
                <a:gd name="T35" fmla="*/ 32 h 46"/>
                <a:gd name="T36" fmla="*/ 41 w 41"/>
                <a:gd name="T37" fmla="*/ 32 h 46"/>
                <a:gd name="T38" fmla="*/ 37 w 41"/>
                <a:gd name="T39" fmla="*/ 33 h 46"/>
                <a:gd name="T40" fmla="*/ 35 w 41"/>
                <a:gd name="T41" fmla="*/ 30 h 46"/>
                <a:gd name="T42" fmla="*/ 33 w 41"/>
                <a:gd name="T43" fmla="*/ 32 h 46"/>
                <a:gd name="T44" fmla="*/ 30 w 41"/>
                <a:gd name="T45" fmla="*/ 32 h 46"/>
                <a:gd name="T46" fmla="*/ 30 w 41"/>
                <a:gd name="T47" fmla="*/ 36 h 46"/>
                <a:gd name="T48" fmla="*/ 30 w 41"/>
                <a:gd name="T49" fmla="*/ 39 h 46"/>
                <a:gd name="T50" fmla="*/ 29 w 41"/>
                <a:gd name="T51" fmla="*/ 39 h 46"/>
                <a:gd name="T52" fmla="*/ 26 w 41"/>
                <a:gd name="T53" fmla="*/ 43 h 46"/>
                <a:gd name="T54" fmla="*/ 26 w 41"/>
                <a:gd name="T55" fmla="*/ 45 h 46"/>
                <a:gd name="T56" fmla="*/ 25 w 41"/>
                <a:gd name="T57" fmla="*/ 45 h 46"/>
                <a:gd name="T58" fmla="*/ 22 w 41"/>
                <a:gd name="T59" fmla="*/ 46 h 46"/>
                <a:gd name="T60" fmla="*/ 22 w 41"/>
                <a:gd name="T61" fmla="*/ 46 h 46"/>
                <a:gd name="T62" fmla="*/ 21 w 41"/>
                <a:gd name="T63" fmla="*/ 42 h 46"/>
                <a:gd name="T64" fmla="*/ 21 w 41"/>
                <a:gd name="T65" fmla="*/ 32 h 46"/>
                <a:gd name="T66" fmla="*/ 20 w 41"/>
                <a:gd name="T67" fmla="*/ 28 h 46"/>
                <a:gd name="T68" fmla="*/ 18 w 41"/>
                <a:gd name="T69" fmla="*/ 25 h 46"/>
                <a:gd name="T70" fmla="*/ 12 w 41"/>
                <a:gd name="T71" fmla="*/ 20 h 46"/>
                <a:gd name="T72" fmla="*/ 12 w 41"/>
                <a:gd name="T73" fmla="*/ 17 h 46"/>
                <a:gd name="T74" fmla="*/ 6 w 41"/>
                <a:gd name="T75" fmla="*/ 13 h 46"/>
                <a:gd name="T76" fmla="*/ 5 w 41"/>
                <a:gd name="T77" fmla="*/ 8 h 46"/>
                <a:gd name="T78" fmla="*/ 1 w 41"/>
                <a:gd name="T79" fmla="*/ 8 h 46"/>
                <a:gd name="T80" fmla="*/ 0 w 41"/>
                <a:gd name="T81" fmla="*/ 5 h 46"/>
                <a:gd name="T82" fmla="*/ 1 w 41"/>
                <a:gd name="T83" fmla="*/ 4 h 46"/>
                <a:gd name="T84" fmla="*/ 0 w 41"/>
                <a:gd name="T85" fmla="*/ 1 h 46"/>
                <a:gd name="T86" fmla="*/ 2 w 41"/>
                <a:gd name="T87" fmla="*/ 1 h 46"/>
                <a:gd name="T88" fmla="*/ 2 w 41"/>
                <a:gd name="T89" fmla="*/ 1 h 46"/>
                <a:gd name="T90" fmla="*/ 5 w 41"/>
                <a:gd name="T91" fmla="*/ 3 h 46"/>
                <a:gd name="T92" fmla="*/ 5 w 41"/>
                <a:gd name="T93" fmla="*/ 1 h 46"/>
                <a:gd name="T94" fmla="*/ 8 w 41"/>
                <a:gd name="T95" fmla="*/ 1 h 46"/>
                <a:gd name="T96" fmla="*/ 9 w 41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46">
                  <a:moveTo>
                    <a:pt x="9" y="0"/>
                  </a:moveTo>
                  <a:lnTo>
                    <a:pt x="10" y="3"/>
                  </a:lnTo>
                  <a:lnTo>
                    <a:pt x="14" y="3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7" y="22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39" y="29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37" y="33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5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1" y="42"/>
                  </a:lnTo>
                  <a:lnTo>
                    <a:pt x="21" y="32"/>
                  </a:lnTo>
                  <a:lnTo>
                    <a:pt x="20" y="28"/>
                  </a:lnTo>
                  <a:lnTo>
                    <a:pt x="18" y="25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6" y="13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384"/>
            <p:cNvSpPr>
              <a:spLocks/>
            </p:cNvSpPr>
            <p:nvPr/>
          </p:nvSpPr>
          <p:spPr bwMode="auto">
            <a:xfrm>
              <a:off x="3001400" y="3848214"/>
              <a:ext cx="420260" cy="270747"/>
            </a:xfrm>
            <a:custGeom>
              <a:avLst/>
              <a:gdLst>
                <a:gd name="T0" fmla="*/ 71 w 104"/>
                <a:gd name="T1" fmla="*/ 5 h 67"/>
                <a:gd name="T2" fmla="*/ 77 w 104"/>
                <a:gd name="T3" fmla="*/ 12 h 67"/>
                <a:gd name="T4" fmla="*/ 85 w 104"/>
                <a:gd name="T5" fmla="*/ 20 h 67"/>
                <a:gd name="T6" fmla="*/ 86 w 104"/>
                <a:gd name="T7" fmla="*/ 34 h 67"/>
                <a:gd name="T8" fmla="*/ 90 w 104"/>
                <a:gd name="T9" fmla="*/ 41 h 67"/>
                <a:gd name="T10" fmla="*/ 96 w 104"/>
                <a:gd name="T11" fmla="*/ 42 h 67"/>
                <a:gd name="T12" fmla="*/ 103 w 104"/>
                <a:gd name="T13" fmla="*/ 41 h 67"/>
                <a:gd name="T14" fmla="*/ 103 w 104"/>
                <a:gd name="T15" fmla="*/ 43 h 67"/>
                <a:gd name="T16" fmla="*/ 104 w 104"/>
                <a:gd name="T17" fmla="*/ 46 h 67"/>
                <a:gd name="T18" fmla="*/ 100 w 104"/>
                <a:gd name="T19" fmla="*/ 50 h 67"/>
                <a:gd name="T20" fmla="*/ 95 w 104"/>
                <a:gd name="T21" fmla="*/ 53 h 67"/>
                <a:gd name="T22" fmla="*/ 95 w 104"/>
                <a:gd name="T23" fmla="*/ 55 h 67"/>
                <a:gd name="T24" fmla="*/ 94 w 104"/>
                <a:gd name="T25" fmla="*/ 60 h 67"/>
                <a:gd name="T26" fmla="*/ 91 w 104"/>
                <a:gd name="T27" fmla="*/ 64 h 67"/>
                <a:gd name="T28" fmla="*/ 89 w 104"/>
                <a:gd name="T29" fmla="*/ 60 h 67"/>
                <a:gd name="T30" fmla="*/ 85 w 104"/>
                <a:gd name="T31" fmla="*/ 60 h 67"/>
                <a:gd name="T32" fmla="*/ 77 w 104"/>
                <a:gd name="T33" fmla="*/ 59 h 67"/>
                <a:gd name="T34" fmla="*/ 67 w 104"/>
                <a:gd name="T35" fmla="*/ 63 h 67"/>
                <a:gd name="T36" fmla="*/ 64 w 104"/>
                <a:gd name="T37" fmla="*/ 66 h 67"/>
                <a:gd name="T38" fmla="*/ 57 w 104"/>
                <a:gd name="T39" fmla="*/ 66 h 67"/>
                <a:gd name="T40" fmla="*/ 53 w 104"/>
                <a:gd name="T41" fmla="*/ 64 h 67"/>
                <a:gd name="T42" fmla="*/ 49 w 104"/>
                <a:gd name="T43" fmla="*/ 64 h 67"/>
                <a:gd name="T44" fmla="*/ 41 w 104"/>
                <a:gd name="T45" fmla="*/ 64 h 67"/>
                <a:gd name="T46" fmla="*/ 39 w 104"/>
                <a:gd name="T47" fmla="*/ 64 h 67"/>
                <a:gd name="T48" fmla="*/ 32 w 104"/>
                <a:gd name="T49" fmla="*/ 66 h 67"/>
                <a:gd name="T50" fmla="*/ 32 w 104"/>
                <a:gd name="T51" fmla="*/ 62 h 67"/>
                <a:gd name="T52" fmla="*/ 31 w 104"/>
                <a:gd name="T53" fmla="*/ 59 h 67"/>
                <a:gd name="T54" fmla="*/ 27 w 104"/>
                <a:gd name="T55" fmla="*/ 56 h 67"/>
                <a:gd name="T56" fmla="*/ 28 w 104"/>
                <a:gd name="T57" fmla="*/ 53 h 67"/>
                <a:gd name="T58" fmla="*/ 23 w 104"/>
                <a:gd name="T59" fmla="*/ 54 h 67"/>
                <a:gd name="T60" fmla="*/ 17 w 104"/>
                <a:gd name="T61" fmla="*/ 54 h 67"/>
                <a:gd name="T62" fmla="*/ 14 w 104"/>
                <a:gd name="T63" fmla="*/ 50 h 67"/>
                <a:gd name="T64" fmla="*/ 14 w 104"/>
                <a:gd name="T65" fmla="*/ 46 h 67"/>
                <a:gd name="T66" fmla="*/ 8 w 104"/>
                <a:gd name="T67" fmla="*/ 42 h 67"/>
                <a:gd name="T68" fmla="*/ 3 w 104"/>
                <a:gd name="T69" fmla="*/ 35 h 67"/>
                <a:gd name="T70" fmla="*/ 0 w 104"/>
                <a:gd name="T71" fmla="*/ 33 h 67"/>
                <a:gd name="T72" fmla="*/ 4 w 104"/>
                <a:gd name="T73" fmla="*/ 30 h 67"/>
                <a:gd name="T74" fmla="*/ 8 w 104"/>
                <a:gd name="T75" fmla="*/ 29 h 67"/>
                <a:gd name="T76" fmla="*/ 11 w 104"/>
                <a:gd name="T77" fmla="*/ 24 h 67"/>
                <a:gd name="T78" fmla="*/ 17 w 104"/>
                <a:gd name="T79" fmla="*/ 10 h 67"/>
                <a:gd name="T80" fmla="*/ 23 w 104"/>
                <a:gd name="T81" fmla="*/ 5 h 67"/>
                <a:gd name="T82" fmla="*/ 24 w 104"/>
                <a:gd name="T83" fmla="*/ 3 h 67"/>
                <a:gd name="T84" fmla="*/ 28 w 104"/>
                <a:gd name="T85" fmla="*/ 0 h 67"/>
                <a:gd name="T86" fmla="*/ 35 w 104"/>
                <a:gd name="T87" fmla="*/ 3 h 67"/>
                <a:gd name="T88" fmla="*/ 41 w 104"/>
                <a:gd name="T89" fmla="*/ 5 h 67"/>
                <a:gd name="T90" fmla="*/ 44 w 104"/>
                <a:gd name="T91" fmla="*/ 8 h 67"/>
                <a:gd name="T92" fmla="*/ 50 w 104"/>
                <a:gd name="T93" fmla="*/ 6 h 67"/>
                <a:gd name="T94" fmla="*/ 61 w 104"/>
                <a:gd name="T95" fmla="*/ 3 h 67"/>
                <a:gd name="T96" fmla="*/ 70 w 104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67">
                  <a:moveTo>
                    <a:pt x="70" y="0"/>
                  </a:moveTo>
                  <a:lnTo>
                    <a:pt x="71" y="5"/>
                  </a:lnTo>
                  <a:lnTo>
                    <a:pt x="77" y="9"/>
                  </a:lnTo>
                  <a:lnTo>
                    <a:pt x="77" y="12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7" y="38"/>
                  </a:lnTo>
                  <a:lnTo>
                    <a:pt x="90" y="41"/>
                  </a:lnTo>
                  <a:lnTo>
                    <a:pt x="93" y="42"/>
                  </a:lnTo>
                  <a:lnTo>
                    <a:pt x="96" y="42"/>
                  </a:lnTo>
                  <a:lnTo>
                    <a:pt x="99" y="41"/>
                  </a:lnTo>
                  <a:lnTo>
                    <a:pt x="103" y="41"/>
                  </a:lnTo>
                  <a:lnTo>
                    <a:pt x="104" y="42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4" y="46"/>
                  </a:lnTo>
                  <a:lnTo>
                    <a:pt x="103" y="49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5" y="53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9"/>
                  </a:lnTo>
                  <a:lnTo>
                    <a:pt x="94" y="60"/>
                  </a:lnTo>
                  <a:lnTo>
                    <a:pt x="95" y="64"/>
                  </a:lnTo>
                  <a:lnTo>
                    <a:pt x="91" y="64"/>
                  </a:lnTo>
                  <a:lnTo>
                    <a:pt x="91" y="63"/>
                  </a:lnTo>
                  <a:lnTo>
                    <a:pt x="89" y="60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1" y="59"/>
                  </a:lnTo>
                  <a:lnTo>
                    <a:pt x="77" y="59"/>
                  </a:lnTo>
                  <a:lnTo>
                    <a:pt x="74" y="59"/>
                  </a:lnTo>
                  <a:lnTo>
                    <a:pt x="67" y="63"/>
                  </a:lnTo>
                  <a:lnTo>
                    <a:pt x="66" y="64"/>
                  </a:lnTo>
                  <a:lnTo>
                    <a:pt x="64" y="66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3" y="64"/>
                  </a:lnTo>
                  <a:lnTo>
                    <a:pt x="50" y="66"/>
                  </a:lnTo>
                  <a:lnTo>
                    <a:pt x="49" y="64"/>
                  </a:lnTo>
                  <a:lnTo>
                    <a:pt x="45" y="67"/>
                  </a:lnTo>
                  <a:lnTo>
                    <a:pt x="41" y="64"/>
                  </a:lnTo>
                  <a:lnTo>
                    <a:pt x="40" y="66"/>
                  </a:lnTo>
                  <a:lnTo>
                    <a:pt x="39" y="64"/>
                  </a:lnTo>
                  <a:lnTo>
                    <a:pt x="36" y="64"/>
                  </a:lnTo>
                  <a:lnTo>
                    <a:pt x="32" y="66"/>
                  </a:lnTo>
                  <a:lnTo>
                    <a:pt x="31" y="63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7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0" y="53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5" y="18"/>
                  </a:lnTo>
                  <a:lnTo>
                    <a:pt x="17" y="10"/>
                  </a:lnTo>
                  <a:lnTo>
                    <a:pt x="20" y="6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61" y="3"/>
                  </a:lnTo>
                  <a:lnTo>
                    <a:pt x="64" y="1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385"/>
            <p:cNvSpPr>
              <a:spLocks/>
            </p:cNvSpPr>
            <p:nvPr/>
          </p:nvSpPr>
          <p:spPr bwMode="auto">
            <a:xfrm>
              <a:off x="2823596" y="3828013"/>
              <a:ext cx="274787" cy="177804"/>
            </a:xfrm>
            <a:custGeom>
              <a:avLst/>
              <a:gdLst>
                <a:gd name="T0" fmla="*/ 61 w 68"/>
                <a:gd name="T1" fmla="*/ 0 h 44"/>
                <a:gd name="T2" fmla="*/ 64 w 68"/>
                <a:gd name="T3" fmla="*/ 4 h 44"/>
                <a:gd name="T4" fmla="*/ 67 w 68"/>
                <a:gd name="T5" fmla="*/ 5 h 44"/>
                <a:gd name="T6" fmla="*/ 68 w 68"/>
                <a:gd name="T7" fmla="*/ 8 h 44"/>
                <a:gd name="T8" fmla="*/ 67 w 68"/>
                <a:gd name="T9" fmla="*/ 10 h 44"/>
                <a:gd name="T10" fmla="*/ 64 w 68"/>
                <a:gd name="T11" fmla="*/ 11 h 44"/>
                <a:gd name="T12" fmla="*/ 61 w 68"/>
                <a:gd name="T13" fmla="*/ 15 h 44"/>
                <a:gd name="T14" fmla="*/ 59 w 68"/>
                <a:gd name="T15" fmla="*/ 23 h 44"/>
                <a:gd name="T16" fmla="*/ 55 w 68"/>
                <a:gd name="T17" fmla="*/ 29 h 44"/>
                <a:gd name="T18" fmla="*/ 55 w 68"/>
                <a:gd name="T19" fmla="*/ 31 h 44"/>
                <a:gd name="T20" fmla="*/ 52 w 68"/>
                <a:gd name="T21" fmla="*/ 34 h 44"/>
                <a:gd name="T22" fmla="*/ 50 w 68"/>
                <a:gd name="T23" fmla="*/ 33 h 44"/>
                <a:gd name="T24" fmla="*/ 48 w 68"/>
                <a:gd name="T25" fmla="*/ 35 h 44"/>
                <a:gd name="T26" fmla="*/ 47 w 68"/>
                <a:gd name="T27" fmla="*/ 35 h 44"/>
                <a:gd name="T28" fmla="*/ 44 w 68"/>
                <a:gd name="T29" fmla="*/ 38 h 44"/>
                <a:gd name="T30" fmla="*/ 43 w 68"/>
                <a:gd name="T31" fmla="*/ 38 h 44"/>
                <a:gd name="T32" fmla="*/ 40 w 68"/>
                <a:gd name="T33" fmla="*/ 36 h 44"/>
                <a:gd name="T34" fmla="*/ 38 w 68"/>
                <a:gd name="T35" fmla="*/ 36 h 44"/>
                <a:gd name="T36" fmla="*/ 35 w 68"/>
                <a:gd name="T37" fmla="*/ 39 h 44"/>
                <a:gd name="T38" fmla="*/ 35 w 68"/>
                <a:gd name="T39" fmla="*/ 40 h 44"/>
                <a:gd name="T40" fmla="*/ 32 w 68"/>
                <a:gd name="T41" fmla="*/ 39 h 44"/>
                <a:gd name="T42" fmla="*/ 30 w 68"/>
                <a:gd name="T43" fmla="*/ 40 h 44"/>
                <a:gd name="T44" fmla="*/ 29 w 68"/>
                <a:gd name="T45" fmla="*/ 43 h 44"/>
                <a:gd name="T46" fmla="*/ 27 w 68"/>
                <a:gd name="T47" fmla="*/ 42 h 44"/>
                <a:gd name="T48" fmla="*/ 25 w 68"/>
                <a:gd name="T49" fmla="*/ 44 h 44"/>
                <a:gd name="T50" fmla="*/ 21 w 68"/>
                <a:gd name="T51" fmla="*/ 43 h 44"/>
                <a:gd name="T52" fmla="*/ 14 w 68"/>
                <a:gd name="T53" fmla="*/ 42 h 44"/>
                <a:gd name="T54" fmla="*/ 13 w 68"/>
                <a:gd name="T55" fmla="*/ 40 h 44"/>
                <a:gd name="T56" fmla="*/ 10 w 68"/>
                <a:gd name="T57" fmla="*/ 39 h 44"/>
                <a:gd name="T58" fmla="*/ 5 w 68"/>
                <a:gd name="T59" fmla="*/ 35 h 44"/>
                <a:gd name="T60" fmla="*/ 4 w 68"/>
                <a:gd name="T61" fmla="*/ 35 h 44"/>
                <a:gd name="T62" fmla="*/ 4 w 68"/>
                <a:gd name="T63" fmla="*/ 31 h 44"/>
                <a:gd name="T64" fmla="*/ 0 w 68"/>
                <a:gd name="T65" fmla="*/ 27 h 44"/>
                <a:gd name="T66" fmla="*/ 1 w 68"/>
                <a:gd name="T67" fmla="*/ 27 h 44"/>
                <a:gd name="T68" fmla="*/ 2 w 68"/>
                <a:gd name="T69" fmla="*/ 25 h 44"/>
                <a:gd name="T70" fmla="*/ 1 w 68"/>
                <a:gd name="T71" fmla="*/ 22 h 44"/>
                <a:gd name="T72" fmla="*/ 1 w 68"/>
                <a:gd name="T73" fmla="*/ 21 h 44"/>
                <a:gd name="T74" fmla="*/ 2 w 68"/>
                <a:gd name="T75" fmla="*/ 18 h 44"/>
                <a:gd name="T76" fmla="*/ 0 w 68"/>
                <a:gd name="T77" fmla="*/ 15 h 44"/>
                <a:gd name="T78" fmla="*/ 1 w 68"/>
                <a:gd name="T79" fmla="*/ 14 h 44"/>
                <a:gd name="T80" fmla="*/ 6 w 68"/>
                <a:gd name="T81" fmla="*/ 14 h 44"/>
                <a:gd name="T82" fmla="*/ 6 w 68"/>
                <a:gd name="T83" fmla="*/ 11 h 44"/>
                <a:gd name="T84" fmla="*/ 6 w 68"/>
                <a:gd name="T85" fmla="*/ 9 h 44"/>
                <a:gd name="T86" fmla="*/ 6 w 68"/>
                <a:gd name="T87" fmla="*/ 8 h 44"/>
                <a:gd name="T88" fmla="*/ 14 w 68"/>
                <a:gd name="T89" fmla="*/ 13 h 44"/>
                <a:gd name="T90" fmla="*/ 18 w 68"/>
                <a:gd name="T91" fmla="*/ 13 h 44"/>
                <a:gd name="T92" fmla="*/ 22 w 68"/>
                <a:gd name="T93" fmla="*/ 11 h 44"/>
                <a:gd name="T94" fmla="*/ 29 w 68"/>
                <a:gd name="T95" fmla="*/ 11 h 44"/>
                <a:gd name="T96" fmla="*/ 29 w 68"/>
                <a:gd name="T97" fmla="*/ 9 h 44"/>
                <a:gd name="T98" fmla="*/ 31 w 68"/>
                <a:gd name="T99" fmla="*/ 8 h 44"/>
                <a:gd name="T100" fmla="*/ 35 w 68"/>
                <a:gd name="T101" fmla="*/ 5 h 44"/>
                <a:gd name="T102" fmla="*/ 39 w 68"/>
                <a:gd name="T103" fmla="*/ 8 h 44"/>
                <a:gd name="T104" fmla="*/ 39 w 68"/>
                <a:gd name="T105" fmla="*/ 6 h 44"/>
                <a:gd name="T106" fmla="*/ 42 w 68"/>
                <a:gd name="T107" fmla="*/ 4 h 44"/>
                <a:gd name="T108" fmla="*/ 43 w 68"/>
                <a:gd name="T109" fmla="*/ 1 h 44"/>
                <a:gd name="T110" fmla="*/ 47 w 68"/>
                <a:gd name="T111" fmla="*/ 1 h 44"/>
                <a:gd name="T112" fmla="*/ 50 w 68"/>
                <a:gd name="T113" fmla="*/ 1 h 44"/>
                <a:gd name="T114" fmla="*/ 55 w 68"/>
                <a:gd name="T115" fmla="*/ 1 h 44"/>
                <a:gd name="T116" fmla="*/ 59 w 68"/>
                <a:gd name="T117" fmla="*/ 2 h 44"/>
                <a:gd name="T118" fmla="*/ 61 w 68"/>
                <a:gd name="T1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" h="44">
                  <a:moveTo>
                    <a:pt x="61" y="0"/>
                  </a:moveTo>
                  <a:lnTo>
                    <a:pt x="64" y="4"/>
                  </a:lnTo>
                  <a:lnTo>
                    <a:pt x="67" y="5"/>
                  </a:lnTo>
                  <a:lnTo>
                    <a:pt x="68" y="8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1" y="15"/>
                  </a:lnTo>
                  <a:lnTo>
                    <a:pt x="59" y="23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48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9" y="43"/>
                  </a:lnTo>
                  <a:lnTo>
                    <a:pt x="27" y="42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4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2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386"/>
            <p:cNvSpPr>
              <a:spLocks/>
            </p:cNvSpPr>
            <p:nvPr/>
          </p:nvSpPr>
          <p:spPr bwMode="auto">
            <a:xfrm>
              <a:off x="2843801" y="3779522"/>
              <a:ext cx="238420" cy="101026"/>
            </a:xfrm>
            <a:custGeom>
              <a:avLst/>
              <a:gdLst>
                <a:gd name="T0" fmla="*/ 46 w 59"/>
                <a:gd name="T1" fmla="*/ 0 h 25"/>
                <a:gd name="T2" fmla="*/ 49 w 59"/>
                <a:gd name="T3" fmla="*/ 0 h 25"/>
                <a:gd name="T4" fmla="*/ 50 w 59"/>
                <a:gd name="T5" fmla="*/ 0 h 25"/>
                <a:gd name="T6" fmla="*/ 54 w 59"/>
                <a:gd name="T7" fmla="*/ 0 h 25"/>
                <a:gd name="T8" fmla="*/ 59 w 59"/>
                <a:gd name="T9" fmla="*/ 2 h 25"/>
                <a:gd name="T10" fmla="*/ 59 w 59"/>
                <a:gd name="T11" fmla="*/ 2 h 25"/>
                <a:gd name="T12" fmla="*/ 56 w 59"/>
                <a:gd name="T13" fmla="*/ 8 h 25"/>
                <a:gd name="T14" fmla="*/ 56 w 59"/>
                <a:gd name="T15" fmla="*/ 12 h 25"/>
                <a:gd name="T16" fmla="*/ 54 w 59"/>
                <a:gd name="T17" fmla="*/ 14 h 25"/>
                <a:gd name="T18" fmla="*/ 50 w 59"/>
                <a:gd name="T19" fmla="*/ 13 h 25"/>
                <a:gd name="T20" fmla="*/ 45 w 59"/>
                <a:gd name="T21" fmla="*/ 13 h 25"/>
                <a:gd name="T22" fmla="*/ 42 w 59"/>
                <a:gd name="T23" fmla="*/ 13 h 25"/>
                <a:gd name="T24" fmla="*/ 38 w 59"/>
                <a:gd name="T25" fmla="*/ 13 h 25"/>
                <a:gd name="T26" fmla="*/ 37 w 59"/>
                <a:gd name="T27" fmla="*/ 16 h 25"/>
                <a:gd name="T28" fmla="*/ 34 w 59"/>
                <a:gd name="T29" fmla="*/ 18 h 25"/>
                <a:gd name="T30" fmla="*/ 34 w 59"/>
                <a:gd name="T31" fmla="*/ 20 h 25"/>
                <a:gd name="T32" fmla="*/ 30 w 59"/>
                <a:gd name="T33" fmla="*/ 17 h 25"/>
                <a:gd name="T34" fmla="*/ 26 w 59"/>
                <a:gd name="T35" fmla="*/ 20 h 25"/>
                <a:gd name="T36" fmla="*/ 24 w 59"/>
                <a:gd name="T37" fmla="*/ 21 h 25"/>
                <a:gd name="T38" fmla="*/ 24 w 59"/>
                <a:gd name="T39" fmla="*/ 23 h 25"/>
                <a:gd name="T40" fmla="*/ 17 w 59"/>
                <a:gd name="T41" fmla="*/ 23 h 25"/>
                <a:gd name="T42" fmla="*/ 13 w 59"/>
                <a:gd name="T43" fmla="*/ 25 h 25"/>
                <a:gd name="T44" fmla="*/ 9 w 59"/>
                <a:gd name="T45" fmla="*/ 25 h 25"/>
                <a:gd name="T46" fmla="*/ 1 w 59"/>
                <a:gd name="T47" fmla="*/ 20 h 25"/>
                <a:gd name="T48" fmla="*/ 0 w 59"/>
                <a:gd name="T49" fmla="*/ 14 h 25"/>
                <a:gd name="T50" fmla="*/ 0 w 59"/>
                <a:gd name="T51" fmla="*/ 12 h 25"/>
                <a:gd name="T52" fmla="*/ 1 w 59"/>
                <a:gd name="T53" fmla="*/ 12 h 25"/>
                <a:gd name="T54" fmla="*/ 4 w 59"/>
                <a:gd name="T55" fmla="*/ 9 h 25"/>
                <a:gd name="T56" fmla="*/ 6 w 59"/>
                <a:gd name="T57" fmla="*/ 9 h 25"/>
                <a:gd name="T58" fmla="*/ 8 w 59"/>
                <a:gd name="T59" fmla="*/ 10 h 25"/>
                <a:gd name="T60" fmla="*/ 12 w 59"/>
                <a:gd name="T61" fmla="*/ 9 h 25"/>
                <a:gd name="T62" fmla="*/ 17 w 59"/>
                <a:gd name="T63" fmla="*/ 8 h 25"/>
                <a:gd name="T64" fmla="*/ 20 w 59"/>
                <a:gd name="T65" fmla="*/ 5 h 25"/>
                <a:gd name="T66" fmla="*/ 22 w 59"/>
                <a:gd name="T67" fmla="*/ 4 h 25"/>
                <a:gd name="T68" fmla="*/ 25 w 59"/>
                <a:gd name="T69" fmla="*/ 2 h 25"/>
                <a:gd name="T70" fmla="*/ 30 w 59"/>
                <a:gd name="T71" fmla="*/ 2 h 25"/>
                <a:gd name="T72" fmla="*/ 30 w 59"/>
                <a:gd name="T73" fmla="*/ 2 h 25"/>
                <a:gd name="T74" fmla="*/ 31 w 59"/>
                <a:gd name="T75" fmla="*/ 2 h 25"/>
                <a:gd name="T76" fmla="*/ 34 w 59"/>
                <a:gd name="T77" fmla="*/ 2 h 25"/>
                <a:gd name="T78" fmla="*/ 35 w 59"/>
                <a:gd name="T79" fmla="*/ 1 h 25"/>
                <a:gd name="T80" fmla="*/ 37 w 59"/>
                <a:gd name="T81" fmla="*/ 0 h 25"/>
                <a:gd name="T82" fmla="*/ 38 w 59"/>
                <a:gd name="T83" fmla="*/ 0 h 25"/>
                <a:gd name="T84" fmla="*/ 42 w 59"/>
                <a:gd name="T85" fmla="*/ 0 h 25"/>
                <a:gd name="T86" fmla="*/ 43 w 59"/>
                <a:gd name="T87" fmla="*/ 1 h 25"/>
                <a:gd name="T88" fmla="*/ 45 w 59"/>
                <a:gd name="T89" fmla="*/ 0 h 25"/>
                <a:gd name="T90" fmla="*/ 46 w 59"/>
                <a:gd name="T9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25">
                  <a:moveTo>
                    <a:pt x="46" y="0"/>
                  </a:move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392"/>
            <p:cNvSpPr>
              <a:spLocks noEditPoints="1"/>
            </p:cNvSpPr>
            <p:nvPr/>
          </p:nvSpPr>
          <p:spPr bwMode="auto">
            <a:xfrm>
              <a:off x="2698328" y="3969445"/>
              <a:ext cx="262663" cy="202048"/>
            </a:xfrm>
            <a:custGeom>
              <a:avLst/>
              <a:gdLst>
                <a:gd name="T0" fmla="*/ 40 w 65"/>
                <a:gd name="T1" fmla="*/ 49 h 50"/>
                <a:gd name="T2" fmla="*/ 35 w 65"/>
                <a:gd name="T3" fmla="*/ 45 h 50"/>
                <a:gd name="T4" fmla="*/ 35 w 65"/>
                <a:gd name="T5" fmla="*/ 45 h 50"/>
                <a:gd name="T6" fmla="*/ 40 w 65"/>
                <a:gd name="T7" fmla="*/ 44 h 50"/>
                <a:gd name="T8" fmla="*/ 35 w 65"/>
                <a:gd name="T9" fmla="*/ 42 h 50"/>
                <a:gd name="T10" fmla="*/ 20 w 65"/>
                <a:gd name="T11" fmla="*/ 36 h 50"/>
                <a:gd name="T12" fmla="*/ 15 w 65"/>
                <a:gd name="T13" fmla="*/ 28 h 50"/>
                <a:gd name="T14" fmla="*/ 17 w 65"/>
                <a:gd name="T15" fmla="*/ 28 h 50"/>
                <a:gd name="T16" fmla="*/ 20 w 65"/>
                <a:gd name="T17" fmla="*/ 30 h 50"/>
                <a:gd name="T18" fmla="*/ 19 w 65"/>
                <a:gd name="T19" fmla="*/ 26 h 50"/>
                <a:gd name="T20" fmla="*/ 9 w 65"/>
                <a:gd name="T21" fmla="*/ 21 h 50"/>
                <a:gd name="T22" fmla="*/ 12 w 65"/>
                <a:gd name="T23" fmla="*/ 26 h 50"/>
                <a:gd name="T24" fmla="*/ 9 w 65"/>
                <a:gd name="T25" fmla="*/ 21 h 50"/>
                <a:gd name="T26" fmla="*/ 13 w 65"/>
                <a:gd name="T27" fmla="*/ 23 h 50"/>
                <a:gd name="T28" fmla="*/ 9 w 65"/>
                <a:gd name="T29" fmla="*/ 17 h 50"/>
                <a:gd name="T30" fmla="*/ 36 w 65"/>
                <a:gd name="T31" fmla="*/ 0 h 50"/>
                <a:gd name="T32" fmla="*/ 45 w 65"/>
                <a:gd name="T33" fmla="*/ 7 h 50"/>
                <a:gd name="T34" fmla="*/ 58 w 65"/>
                <a:gd name="T35" fmla="*/ 7 h 50"/>
                <a:gd name="T36" fmla="*/ 62 w 65"/>
                <a:gd name="T37" fmla="*/ 15 h 50"/>
                <a:gd name="T38" fmla="*/ 65 w 65"/>
                <a:gd name="T39" fmla="*/ 17 h 50"/>
                <a:gd name="T40" fmla="*/ 62 w 65"/>
                <a:gd name="T41" fmla="*/ 20 h 50"/>
                <a:gd name="T42" fmla="*/ 56 w 65"/>
                <a:gd name="T43" fmla="*/ 17 h 50"/>
                <a:gd name="T44" fmla="*/ 49 w 65"/>
                <a:gd name="T45" fmla="*/ 17 h 50"/>
                <a:gd name="T46" fmla="*/ 44 w 65"/>
                <a:gd name="T47" fmla="*/ 16 h 50"/>
                <a:gd name="T48" fmla="*/ 40 w 65"/>
                <a:gd name="T49" fmla="*/ 15 h 50"/>
                <a:gd name="T50" fmla="*/ 36 w 65"/>
                <a:gd name="T51" fmla="*/ 16 h 50"/>
                <a:gd name="T52" fmla="*/ 32 w 65"/>
                <a:gd name="T53" fmla="*/ 17 h 50"/>
                <a:gd name="T54" fmla="*/ 27 w 65"/>
                <a:gd name="T55" fmla="*/ 15 h 50"/>
                <a:gd name="T56" fmla="*/ 24 w 65"/>
                <a:gd name="T57" fmla="*/ 20 h 50"/>
                <a:gd name="T58" fmla="*/ 28 w 65"/>
                <a:gd name="T59" fmla="*/ 24 h 50"/>
                <a:gd name="T60" fmla="*/ 29 w 65"/>
                <a:gd name="T61" fmla="*/ 29 h 50"/>
                <a:gd name="T62" fmla="*/ 48 w 65"/>
                <a:gd name="T63" fmla="*/ 48 h 50"/>
                <a:gd name="T64" fmla="*/ 45 w 65"/>
                <a:gd name="T65" fmla="*/ 49 h 50"/>
                <a:gd name="T66" fmla="*/ 48 w 65"/>
                <a:gd name="T67" fmla="*/ 49 h 50"/>
                <a:gd name="T68" fmla="*/ 33 w 65"/>
                <a:gd name="T69" fmla="*/ 41 h 50"/>
                <a:gd name="T70" fmla="*/ 29 w 65"/>
                <a:gd name="T71" fmla="*/ 38 h 50"/>
                <a:gd name="T72" fmla="*/ 21 w 65"/>
                <a:gd name="T73" fmla="*/ 34 h 50"/>
                <a:gd name="T74" fmla="*/ 23 w 65"/>
                <a:gd name="T75" fmla="*/ 30 h 50"/>
                <a:gd name="T76" fmla="*/ 21 w 65"/>
                <a:gd name="T77" fmla="*/ 28 h 50"/>
                <a:gd name="T78" fmla="*/ 16 w 65"/>
                <a:gd name="T79" fmla="*/ 19 h 50"/>
                <a:gd name="T80" fmla="*/ 9 w 65"/>
                <a:gd name="T81" fmla="*/ 15 h 50"/>
                <a:gd name="T82" fmla="*/ 4 w 65"/>
                <a:gd name="T83" fmla="*/ 24 h 50"/>
                <a:gd name="T84" fmla="*/ 2 w 65"/>
                <a:gd name="T85" fmla="*/ 19 h 50"/>
                <a:gd name="T86" fmla="*/ 4 w 65"/>
                <a:gd name="T87" fmla="*/ 13 h 50"/>
                <a:gd name="T88" fmla="*/ 15 w 65"/>
                <a:gd name="T89" fmla="*/ 13 h 50"/>
                <a:gd name="T90" fmla="*/ 21 w 65"/>
                <a:gd name="T91" fmla="*/ 7 h 50"/>
                <a:gd name="T92" fmla="*/ 35 w 65"/>
                <a:gd name="T9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50">
                  <a:moveTo>
                    <a:pt x="41" y="48"/>
                  </a:moveTo>
                  <a:lnTo>
                    <a:pt x="42" y="49"/>
                  </a:lnTo>
                  <a:lnTo>
                    <a:pt x="40" y="49"/>
                  </a:lnTo>
                  <a:lnTo>
                    <a:pt x="37" y="48"/>
                  </a:lnTo>
                  <a:lnTo>
                    <a:pt x="41" y="48"/>
                  </a:lnTo>
                  <a:close/>
                  <a:moveTo>
                    <a:pt x="35" y="45"/>
                  </a:moveTo>
                  <a:lnTo>
                    <a:pt x="41" y="45"/>
                  </a:lnTo>
                  <a:lnTo>
                    <a:pt x="38" y="46"/>
                  </a:lnTo>
                  <a:lnTo>
                    <a:pt x="35" y="45"/>
                  </a:lnTo>
                  <a:close/>
                  <a:moveTo>
                    <a:pt x="35" y="42"/>
                  </a:moveTo>
                  <a:lnTo>
                    <a:pt x="40" y="42"/>
                  </a:lnTo>
                  <a:lnTo>
                    <a:pt x="40" y="44"/>
                  </a:lnTo>
                  <a:lnTo>
                    <a:pt x="38" y="45"/>
                  </a:lnTo>
                  <a:lnTo>
                    <a:pt x="36" y="44"/>
                  </a:lnTo>
                  <a:lnTo>
                    <a:pt x="35" y="42"/>
                  </a:lnTo>
                  <a:close/>
                  <a:moveTo>
                    <a:pt x="16" y="32"/>
                  </a:moveTo>
                  <a:lnTo>
                    <a:pt x="19" y="33"/>
                  </a:lnTo>
                  <a:lnTo>
                    <a:pt x="20" y="36"/>
                  </a:lnTo>
                  <a:lnTo>
                    <a:pt x="16" y="32"/>
                  </a:lnTo>
                  <a:close/>
                  <a:moveTo>
                    <a:pt x="13" y="28"/>
                  </a:moveTo>
                  <a:lnTo>
                    <a:pt x="15" y="28"/>
                  </a:lnTo>
                  <a:lnTo>
                    <a:pt x="16" y="30"/>
                  </a:lnTo>
                  <a:lnTo>
                    <a:pt x="13" y="28"/>
                  </a:lnTo>
                  <a:close/>
                  <a:moveTo>
                    <a:pt x="17" y="28"/>
                  </a:moveTo>
                  <a:lnTo>
                    <a:pt x="19" y="28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7" y="28"/>
                  </a:lnTo>
                  <a:close/>
                  <a:moveTo>
                    <a:pt x="16" y="24"/>
                  </a:moveTo>
                  <a:lnTo>
                    <a:pt x="19" y="26"/>
                  </a:lnTo>
                  <a:lnTo>
                    <a:pt x="16" y="26"/>
                  </a:lnTo>
                  <a:lnTo>
                    <a:pt x="16" y="24"/>
                  </a:lnTo>
                  <a:close/>
                  <a:moveTo>
                    <a:pt x="9" y="21"/>
                  </a:moveTo>
                  <a:lnTo>
                    <a:pt x="12" y="24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1"/>
                  </a:lnTo>
                  <a:close/>
                  <a:moveTo>
                    <a:pt x="11" y="16"/>
                  </a:moveTo>
                  <a:lnTo>
                    <a:pt x="15" y="21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7"/>
                  </a:lnTo>
                  <a:lnTo>
                    <a:pt x="11" y="16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6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29" y="16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8" y="24"/>
                  </a:lnTo>
                  <a:lnTo>
                    <a:pt x="29" y="26"/>
                  </a:lnTo>
                  <a:lnTo>
                    <a:pt x="31" y="28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40" y="3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45" y="49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42" y="42"/>
                  </a:lnTo>
                  <a:lnTo>
                    <a:pt x="38" y="41"/>
                  </a:lnTo>
                  <a:lnTo>
                    <a:pt x="33" y="41"/>
                  </a:lnTo>
                  <a:lnTo>
                    <a:pt x="31" y="41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4" y="34"/>
                  </a:lnTo>
                  <a:lnTo>
                    <a:pt x="21" y="34"/>
                  </a:lnTo>
                  <a:lnTo>
                    <a:pt x="20" y="33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393"/>
            <p:cNvSpPr>
              <a:spLocks/>
            </p:cNvSpPr>
            <p:nvPr/>
          </p:nvSpPr>
          <p:spPr bwMode="auto">
            <a:xfrm>
              <a:off x="2795311" y="4030061"/>
              <a:ext cx="181845" cy="157599"/>
            </a:xfrm>
            <a:custGeom>
              <a:avLst/>
              <a:gdLst>
                <a:gd name="T0" fmla="*/ 5 w 45"/>
                <a:gd name="T1" fmla="*/ 1 h 39"/>
                <a:gd name="T2" fmla="*/ 8 w 45"/>
                <a:gd name="T3" fmla="*/ 2 h 39"/>
                <a:gd name="T4" fmla="*/ 11 w 45"/>
                <a:gd name="T5" fmla="*/ 1 h 39"/>
                <a:gd name="T6" fmla="*/ 13 w 45"/>
                <a:gd name="T7" fmla="*/ 0 h 39"/>
                <a:gd name="T8" fmla="*/ 16 w 45"/>
                <a:gd name="T9" fmla="*/ 0 h 39"/>
                <a:gd name="T10" fmla="*/ 18 w 45"/>
                <a:gd name="T11" fmla="*/ 2 h 39"/>
                <a:gd name="T12" fmla="*/ 22 w 45"/>
                <a:gd name="T13" fmla="*/ 2 h 39"/>
                <a:gd name="T14" fmla="*/ 25 w 45"/>
                <a:gd name="T15" fmla="*/ 2 h 39"/>
                <a:gd name="T16" fmla="*/ 30 w 45"/>
                <a:gd name="T17" fmla="*/ 2 h 39"/>
                <a:gd name="T18" fmla="*/ 34 w 45"/>
                <a:gd name="T19" fmla="*/ 5 h 39"/>
                <a:gd name="T20" fmla="*/ 38 w 45"/>
                <a:gd name="T21" fmla="*/ 6 h 39"/>
                <a:gd name="T22" fmla="*/ 41 w 45"/>
                <a:gd name="T23" fmla="*/ 5 h 39"/>
                <a:gd name="T24" fmla="*/ 38 w 45"/>
                <a:gd name="T25" fmla="*/ 11 h 39"/>
                <a:gd name="T26" fmla="*/ 42 w 45"/>
                <a:gd name="T27" fmla="*/ 15 h 39"/>
                <a:gd name="T28" fmla="*/ 45 w 45"/>
                <a:gd name="T29" fmla="*/ 18 h 39"/>
                <a:gd name="T30" fmla="*/ 42 w 45"/>
                <a:gd name="T31" fmla="*/ 18 h 39"/>
                <a:gd name="T32" fmla="*/ 41 w 45"/>
                <a:gd name="T33" fmla="*/ 21 h 39"/>
                <a:gd name="T34" fmla="*/ 42 w 45"/>
                <a:gd name="T35" fmla="*/ 25 h 39"/>
                <a:gd name="T36" fmla="*/ 38 w 45"/>
                <a:gd name="T37" fmla="*/ 23 h 39"/>
                <a:gd name="T38" fmla="*/ 37 w 45"/>
                <a:gd name="T39" fmla="*/ 26 h 39"/>
                <a:gd name="T40" fmla="*/ 39 w 45"/>
                <a:gd name="T41" fmla="*/ 29 h 39"/>
                <a:gd name="T42" fmla="*/ 37 w 45"/>
                <a:gd name="T43" fmla="*/ 30 h 39"/>
                <a:gd name="T44" fmla="*/ 36 w 45"/>
                <a:gd name="T45" fmla="*/ 35 h 39"/>
                <a:gd name="T46" fmla="*/ 33 w 45"/>
                <a:gd name="T47" fmla="*/ 39 h 39"/>
                <a:gd name="T48" fmla="*/ 29 w 45"/>
                <a:gd name="T49" fmla="*/ 35 h 39"/>
                <a:gd name="T50" fmla="*/ 24 w 45"/>
                <a:gd name="T51" fmla="*/ 35 h 39"/>
                <a:gd name="T52" fmla="*/ 24 w 45"/>
                <a:gd name="T53" fmla="*/ 33 h 39"/>
                <a:gd name="T54" fmla="*/ 7 w 45"/>
                <a:gd name="T55" fmla="*/ 15 h 39"/>
                <a:gd name="T56" fmla="*/ 7 w 45"/>
                <a:gd name="T57" fmla="*/ 13 h 39"/>
                <a:gd name="T58" fmla="*/ 4 w 45"/>
                <a:gd name="T59" fmla="*/ 9 h 39"/>
                <a:gd name="T60" fmla="*/ 1 w 45"/>
                <a:gd name="T61" fmla="*/ 6 h 39"/>
                <a:gd name="T62" fmla="*/ 1 w 45"/>
                <a:gd name="T63" fmla="*/ 4 h 39"/>
                <a:gd name="T64" fmla="*/ 3 w 4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39">
                  <a:moveTo>
                    <a:pt x="3" y="0"/>
                  </a:moveTo>
                  <a:lnTo>
                    <a:pt x="5" y="1"/>
                  </a:lnTo>
                  <a:lnTo>
                    <a:pt x="7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0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8"/>
                  </a:lnTo>
                  <a:lnTo>
                    <a:pt x="33" y="39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16" y="23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394"/>
            <p:cNvSpPr>
              <a:spLocks/>
            </p:cNvSpPr>
            <p:nvPr/>
          </p:nvSpPr>
          <p:spPr bwMode="auto">
            <a:xfrm>
              <a:off x="2698328" y="3937116"/>
              <a:ext cx="141436" cy="92945"/>
            </a:xfrm>
            <a:custGeom>
              <a:avLst/>
              <a:gdLst>
                <a:gd name="T0" fmla="*/ 31 w 35"/>
                <a:gd name="T1" fmla="*/ 0 h 23"/>
                <a:gd name="T2" fmla="*/ 35 w 35"/>
                <a:gd name="T3" fmla="*/ 4 h 23"/>
                <a:gd name="T4" fmla="*/ 35 w 35"/>
                <a:gd name="T5" fmla="*/ 8 h 23"/>
                <a:gd name="T6" fmla="*/ 29 w 35"/>
                <a:gd name="T7" fmla="*/ 8 h 23"/>
                <a:gd name="T8" fmla="*/ 23 w 35"/>
                <a:gd name="T9" fmla="*/ 12 h 23"/>
                <a:gd name="T10" fmla="*/ 21 w 35"/>
                <a:gd name="T11" fmla="*/ 15 h 23"/>
                <a:gd name="T12" fmla="*/ 17 w 35"/>
                <a:gd name="T13" fmla="*/ 17 h 23"/>
                <a:gd name="T14" fmla="*/ 17 w 35"/>
                <a:gd name="T15" fmla="*/ 21 h 23"/>
                <a:gd name="T16" fmla="*/ 15 w 35"/>
                <a:gd name="T17" fmla="*/ 21 h 23"/>
                <a:gd name="T18" fmla="*/ 11 w 35"/>
                <a:gd name="T19" fmla="*/ 19 h 23"/>
                <a:gd name="T20" fmla="*/ 8 w 35"/>
                <a:gd name="T21" fmla="*/ 20 h 23"/>
                <a:gd name="T22" fmla="*/ 4 w 35"/>
                <a:gd name="T23" fmla="*/ 21 h 23"/>
                <a:gd name="T24" fmla="*/ 0 w 35"/>
                <a:gd name="T25" fmla="*/ 23 h 23"/>
                <a:gd name="T26" fmla="*/ 0 w 35"/>
                <a:gd name="T27" fmla="*/ 20 h 23"/>
                <a:gd name="T28" fmla="*/ 3 w 35"/>
                <a:gd name="T29" fmla="*/ 20 h 23"/>
                <a:gd name="T30" fmla="*/ 3 w 35"/>
                <a:gd name="T31" fmla="*/ 17 h 23"/>
                <a:gd name="T32" fmla="*/ 0 w 35"/>
                <a:gd name="T33" fmla="*/ 17 h 23"/>
                <a:gd name="T34" fmla="*/ 0 w 35"/>
                <a:gd name="T35" fmla="*/ 17 h 23"/>
                <a:gd name="T36" fmla="*/ 0 w 35"/>
                <a:gd name="T37" fmla="*/ 12 h 23"/>
                <a:gd name="T38" fmla="*/ 2 w 35"/>
                <a:gd name="T39" fmla="*/ 11 h 23"/>
                <a:gd name="T40" fmla="*/ 0 w 35"/>
                <a:gd name="T41" fmla="*/ 8 h 23"/>
                <a:gd name="T42" fmla="*/ 3 w 35"/>
                <a:gd name="T43" fmla="*/ 4 h 23"/>
                <a:gd name="T44" fmla="*/ 6 w 35"/>
                <a:gd name="T45" fmla="*/ 4 h 23"/>
                <a:gd name="T46" fmla="*/ 11 w 35"/>
                <a:gd name="T47" fmla="*/ 4 h 23"/>
                <a:gd name="T48" fmla="*/ 12 w 35"/>
                <a:gd name="T49" fmla="*/ 7 h 23"/>
                <a:gd name="T50" fmla="*/ 15 w 35"/>
                <a:gd name="T51" fmla="*/ 6 h 23"/>
                <a:gd name="T52" fmla="*/ 17 w 35"/>
                <a:gd name="T53" fmla="*/ 6 h 23"/>
                <a:gd name="T54" fmla="*/ 20 w 35"/>
                <a:gd name="T55" fmla="*/ 4 h 23"/>
                <a:gd name="T56" fmla="*/ 21 w 35"/>
                <a:gd name="T57" fmla="*/ 4 h 23"/>
                <a:gd name="T58" fmla="*/ 23 w 35"/>
                <a:gd name="T59" fmla="*/ 4 h 23"/>
                <a:gd name="T60" fmla="*/ 28 w 35"/>
                <a:gd name="T61" fmla="*/ 2 h 23"/>
                <a:gd name="T62" fmla="*/ 31 w 35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3">
                  <a:moveTo>
                    <a:pt x="31" y="0"/>
                  </a:moveTo>
                  <a:lnTo>
                    <a:pt x="35" y="4"/>
                  </a:lnTo>
                  <a:lnTo>
                    <a:pt x="35" y="8"/>
                  </a:lnTo>
                  <a:lnTo>
                    <a:pt x="29" y="8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4" y="2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3" y="4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2" y="7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95"/>
            <p:cNvSpPr>
              <a:spLocks/>
            </p:cNvSpPr>
            <p:nvPr/>
          </p:nvSpPr>
          <p:spPr bwMode="auto">
            <a:xfrm>
              <a:off x="2512441" y="3803765"/>
              <a:ext cx="335403" cy="161640"/>
            </a:xfrm>
            <a:custGeom>
              <a:avLst/>
              <a:gdLst>
                <a:gd name="T0" fmla="*/ 62 w 83"/>
                <a:gd name="T1" fmla="*/ 0 h 40"/>
                <a:gd name="T2" fmla="*/ 69 w 83"/>
                <a:gd name="T3" fmla="*/ 3 h 40"/>
                <a:gd name="T4" fmla="*/ 75 w 83"/>
                <a:gd name="T5" fmla="*/ 3 h 40"/>
                <a:gd name="T6" fmla="*/ 82 w 83"/>
                <a:gd name="T7" fmla="*/ 6 h 40"/>
                <a:gd name="T8" fmla="*/ 83 w 83"/>
                <a:gd name="T9" fmla="*/ 15 h 40"/>
                <a:gd name="T10" fmla="*/ 83 w 83"/>
                <a:gd name="T11" fmla="*/ 20 h 40"/>
                <a:gd name="T12" fmla="*/ 77 w 83"/>
                <a:gd name="T13" fmla="*/ 21 h 40"/>
                <a:gd name="T14" fmla="*/ 78 w 83"/>
                <a:gd name="T15" fmla="*/ 27 h 40"/>
                <a:gd name="T16" fmla="*/ 79 w 83"/>
                <a:gd name="T17" fmla="*/ 31 h 40"/>
                <a:gd name="T18" fmla="*/ 74 w 83"/>
                <a:gd name="T19" fmla="*/ 35 h 40"/>
                <a:gd name="T20" fmla="*/ 67 w 83"/>
                <a:gd name="T21" fmla="*/ 37 h 40"/>
                <a:gd name="T22" fmla="*/ 63 w 83"/>
                <a:gd name="T23" fmla="*/ 39 h 40"/>
                <a:gd name="T24" fmla="*/ 58 w 83"/>
                <a:gd name="T25" fmla="*/ 40 h 40"/>
                <a:gd name="T26" fmla="*/ 52 w 83"/>
                <a:gd name="T27" fmla="*/ 37 h 40"/>
                <a:gd name="T28" fmla="*/ 49 w 83"/>
                <a:gd name="T29" fmla="*/ 37 h 40"/>
                <a:gd name="T30" fmla="*/ 44 w 83"/>
                <a:gd name="T31" fmla="*/ 36 h 40"/>
                <a:gd name="T32" fmla="*/ 30 w 83"/>
                <a:gd name="T33" fmla="*/ 32 h 40"/>
                <a:gd name="T34" fmla="*/ 27 w 83"/>
                <a:gd name="T35" fmla="*/ 29 h 40"/>
                <a:gd name="T36" fmla="*/ 19 w 83"/>
                <a:gd name="T37" fmla="*/ 32 h 40"/>
                <a:gd name="T38" fmla="*/ 13 w 83"/>
                <a:gd name="T39" fmla="*/ 31 h 40"/>
                <a:gd name="T40" fmla="*/ 11 w 83"/>
                <a:gd name="T41" fmla="*/ 29 h 40"/>
                <a:gd name="T42" fmla="*/ 7 w 83"/>
                <a:gd name="T43" fmla="*/ 28 h 40"/>
                <a:gd name="T44" fmla="*/ 3 w 83"/>
                <a:gd name="T45" fmla="*/ 29 h 40"/>
                <a:gd name="T46" fmla="*/ 2 w 83"/>
                <a:gd name="T47" fmla="*/ 25 h 40"/>
                <a:gd name="T48" fmla="*/ 0 w 83"/>
                <a:gd name="T49" fmla="*/ 23 h 40"/>
                <a:gd name="T50" fmla="*/ 3 w 83"/>
                <a:gd name="T51" fmla="*/ 23 h 40"/>
                <a:gd name="T52" fmla="*/ 7 w 83"/>
                <a:gd name="T53" fmla="*/ 23 h 40"/>
                <a:gd name="T54" fmla="*/ 11 w 83"/>
                <a:gd name="T55" fmla="*/ 23 h 40"/>
                <a:gd name="T56" fmla="*/ 13 w 83"/>
                <a:gd name="T57" fmla="*/ 21 h 40"/>
                <a:gd name="T58" fmla="*/ 19 w 83"/>
                <a:gd name="T59" fmla="*/ 23 h 40"/>
                <a:gd name="T60" fmla="*/ 23 w 83"/>
                <a:gd name="T61" fmla="*/ 23 h 40"/>
                <a:gd name="T62" fmla="*/ 28 w 83"/>
                <a:gd name="T63" fmla="*/ 20 h 40"/>
                <a:gd name="T64" fmla="*/ 32 w 83"/>
                <a:gd name="T65" fmla="*/ 20 h 40"/>
                <a:gd name="T66" fmla="*/ 37 w 83"/>
                <a:gd name="T67" fmla="*/ 21 h 40"/>
                <a:gd name="T68" fmla="*/ 38 w 83"/>
                <a:gd name="T69" fmla="*/ 17 h 40"/>
                <a:gd name="T70" fmla="*/ 36 w 83"/>
                <a:gd name="T71" fmla="*/ 15 h 40"/>
                <a:gd name="T72" fmla="*/ 41 w 83"/>
                <a:gd name="T73" fmla="*/ 10 h 40"/>
                <a:gd name="T74" fmla="*/ 45 w 83"/>
                <a:gd name="T75" fmla="*/ 7 h 40"/>
                <a:gd name="T76" fmla="*/ 45 w 83"/>
                <a:gd name="T77" fmla="*/ 3 h 40"/>
                <a:gd name="T78" fmla="*/ 53 w 83"/>
                <a:gd name="T79" fmla="*/ 7 h 40"/>
                <a:gd name="T80" fmla="*/ 57 w 83"/>
                <a:gd name="T81" fmla="*/ 4 h 40"/>
                <a:gd name="T82" fmla="*/ 58 w 83"/>
                <a:gd name="T8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40">
                  <a:moveTo>
                    <a:pt x="59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15"/>
                  </a:lnTo>
                  <a:lnTo>
                    <a:pt x="83" y="17"/>
                  </a:lnTo>
                  <a:lnTo>
                    <a:pt x="83" y="20"/>
                  </a:lnTo>
                  <a:lnTo>
                    <a:pt x="78" y="20"/>
                  </a:lnTo>
                  <a:lnTo>
                    <a:pt x="77" y="21"/>
                  </a:lnTo>
                  <a:lnTo>
                    <a:pt x="79" y="24"/>
                  </a:lnTo>
                  <a:lnTo>
                    <a:pt x="78" y="27"/>
                  </a:lnTo>
                  <a:lnTo>
                    <a:pt x="78" y="28"/>
                  </a:lnTo>
                  <a:lnTo>
                    <a:pt x="79" y="31"/>
                  </a:lnTo>
                  <a:lnTo>
                    <a:pt x="78" y="33"/>
                  </a:lnTo>
                  <a:lnTo>
                    <a:pt x="74" y="35"/>
                  </a:lnTo>
                  <a:lnTo>
                    <a:pt x="69" y="37"/>
                  </a:lnTo>
                  <a:lnTo>
                    <a:pt x="67" y="37"/>
                  </a:lnTo>
                  <a:lnTo>
                    <a:pt x="66" y="37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8" y="40"/>
                  </a:lnTo>
                  <a:lnTo>
                    <a:pt x="57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4" y="36"/>
                  </a:lnTo>
                  <a:lnTo>
                    <a:pt x="36" y="35"/>
                  </a:lnTo>
                  <a:lnTo>
                    <a:pt x="30" y="32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4" y="29"/>
                  </a:lnTo>
                  <a:lnTo>
                    <a:pt x="19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9" y="31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4" y="20"/>
                  </a:lnTo>
                  <a:lnTo>
                    <a:pt x="37" y="21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8" y="11"/>
                  </a:lnTo>
                  <a:lnTo>
                    <a:pt x="41" y="1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53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96"/>
            <p:cNvSpPr>
              <a:spLocks/>
            </p:cNvSpPr>
            <p:nvPr/>
          </p:nvSpPr>
          <p:spPr bwMode="auto">
            <a:xfrm>
              <a:off x="2706409" y="3423913"/>
              <a:ext cx="436425" cy="363687"/>
            </a:xfrm>
            <a:custGeom>
              <a:avLst/>
              <a:gdLst>
                <a:gd name="T0" fmla="*/ 44 w 108"/>
                <a:gd name="T1" fmla="*/ 1 h 90"/>
                <a:gd name="T2" fmla="*/ 47 w 108"/>
                <a:gd name="T3" fmla="*/ 4 h 90"/>
                <a:gd name="T4" fmla="*/ 43 w 108"/>
                <a:gd name="T5" fmla="*/ 2 h 90"/>
                <a:gd name="T6" fmla="*/ 43 w 108"/>
                <a:gd name="T7" fmla="*/ 6 h 90"/>
                <a:gd name="T8" fmla="*/ 54 w 108"/>
                <a:gd name="T9" fmla="*/ 6 h 90"/>
                <a:gd name="T10" fmla="*/ 56 w 108"/>
                <a:gd name="T11" fmla="*/ 4 h 90"/>
                <a:gd name="T12" fmla="*/ 50 w 108"/>
                <a:gd name="T13" fmla="*/ 9 h 90"/>
                <a:gd name="T14" fmla="*/ 55 w 108"/>
                <a:gd name="T15" fmla="*/ 9 h 90"/>
                <a:gd name="T16" fmla="*/ 60 w 108"/>
                <a:gd name="T17" fmla="*/ 5 h 90"/>
                <a:gd name="T18" fmla="*/ 90 w 108"/>
                <a:gd name="T19" fmla="*/ 4 h 90"/>
                <a:gd name="T20" fmla="*/ 94 w 108"/>
                <a:gd name="T21" fmla="*/ 6 h 90"/>
                <a:gd name="T22" fmla="*/ 96 w 108"/>
                <a:gd name="T23" fmla="*/ 13 h 90"/>
                <a:gd name="T24" fmla="*/ 100 w 108"/>
                <a:gd name="T25" fmla="*/ 22 h 90"/>
                <a:gd name="T26" fmla="*/ 102 w 108"/>
                <a:gd name="T27" fmla="*/ 27 h 90"/>
                <a:gd name="T28" fmla="*/ 104 w 108"/>
                <a:gd name="T29" fmla="*/ 36 h 90"/>
                <a:gd name="T30" fmla="*/ 100 w 108"/>
                <a:gd name="T31" fmla="*/ 39 h 90"/>
                <a:gd name="T32" fmla="*/ 102 w 108"/>
                <a:gd name="T33" fmla="*/ 47 h 90"/>
                <a:gd name="T34" fmla="*/ 102 w 108"/>
                <a:gd name="T35" fmla="*/ 55 h 90"/>
                <a:gd name="T36" fmla="*/ 105 w 108"/>
                <a:gd name="T37" fmla="*/ 60 h 90"/>
                <a:gd name="T38" fmla="*/ 108 w 108"/>
                <a:gd name="T39" fmla="*/ 64 h 90"/>
                <a:gd name="T40" fmla="*/ 108 w 108"/>
                <a:gd name="T41" fmla="*/ 67 h 90"/>
                <a:gd name="T42" fmla="*/ 105 w 108"/>
                <a:gd name="T43" fmla="*/ 71 h 90"/>
                <a:gd name="T44" fmla="*/ 102 w 108"/>
                <a:gd name="T45" fmla="*/ 76 h 90"/>
                <a:gd name="T46" fmla="*/ 96 w 108"/>
                <a:gd name="T47" fmla="*/ 88 h 90"/>
                <a:gd name="T48" fmla="*/ 93 w 108"/>
                <a:gd name="T49" fmla="*/ 90 h 90"/>
                <a:gd name="T50" fmla="*/ 84 w 108"/>
                <a:gd name="T51" fmla="*/ 88 h 90"/>
                <a:gd name="T52" fmla="*/ 80 w 108"/>
                <a:gd name="T53" fmla="*/ 88 h 90"/>
                <a:gd name="T54" fmla="*/ 77 w 108"/>
                <a:gd name="T55" fmla="*/ 89 h 90"/>
                <a:gd name="T56" fmla="*/ 72 w 108"/>
                <a:gd name="T57" fmla="*/ 88 h 90"/>
                <a:gd name="T58" fmla="*/ 69 w 108"/>
                <a:gd name="T59" fmla="*/ 89 h 90"/>
                <a:gd name="T60" fmla="*/ 65 w 108"/>
                <a:gd name="T61" fmla="*/ 90 h 90"/>
                <a:gd name="T62" fmla="*/ 64 w 108"/>
                <a:gd name="T63" fmla="*/ 88 h 90"/>
                <a:gd name="T64" fmla="*/ 59 w 108"/>
                <a:gd name="T65" fmla="*/ 85 h 90"/>
                <a:gd name="T66" fmla="*/ 56 w 108"/>
                <a:gd name="T67" fmla="*/ 86 h 90"/>
                <a:gd name="T68" fmla="*/ 47 w 108"/>
                <a:gd name="T69" fmla="*/ 77 h 90"/>
                <a:gd name="T70" fmla="*/ 39 w 108"/>
                <a:gd name="T71" fmla="*/ 77 h 90"/>
                <a:gd name="T72" fmla="*/ 36 w 108"/>
                <a:gd name="T73" fmla="*/ 73 h 90"/>
                <a:gd name="T74" fmla="*/ 27 w 108"/>
                <a:gd name="T75" fmla="*/ 71 h 90"/>
                <a:gd name="T76" fmla="*/ 30 w 108"/>
                <a:gd name="T77" fmla="*/ 75 h 90"/>
                <a:gd name="T78" fmla="*/ 26 w 108"/>
                <a:gd name="T79" fmla="*/ 76 h 90"/>
                <a:gd name="T80" fmla="*/ 25 w 108"/>
                <a:gd name="T81" fmla="*/ 73 h 90"/>
                <a:gd name="T82" fmla="*/ 23 w 108"/>
                <a:gd name="T83" fmla="*/ 72 h 90"/>
                <a:gd name="T84" fmla="*/ 23 w 108"/>
                <a:gd name="T85" fmla="*/ 67 h 90"/>
                <a:gd name="T86" fmla="*/ 19 w 108"/>
                <a:gd name="T87" fmla="*/ 65 h 90"/>
                <a:gd name="T88" fmla="*/ 14 w 108"/>
                <a:gd name="T89" fmla="*/ 63 h 90"/>
                <a:gd name="T90" fmla="*/ 11 w 108"/>
                <a:gd name="T91" fmla="*/ 64 h 90"/>
                <a:gd name="T92" fmla="*/ 9 w 108"/>
                <a:gd name="T93" fmla="*/ 63 h 90"/>
                <a:gd name="T94" fmla="*/ 9 w 108"/>
                <a:gd name="T95" fmla="*/ 56 h 90"/>
                <a:gd name="T96" fmla="*/ 6 w 108"/>
                <a:gd name="T97" fmla="*/ 52 h 90"/>
                <a:gd name="T98" fmla="*/ 5 w 108"/>
                <a:gd name="T99" fmla="*/ 46 h 90"/>
                <a:gd name="T100" fmla="*/ 5 w 108"/>
                <a:gd name="T101" fmla="*/ 42 h 90"/>
                <a:gd name="T102" fmla="*/ 4 w 108"/>
                <a:gd name="T103" fmla="*/ 36 h 90"/>
                <a:gd name="T104" fmla="*/ 0 w 108"/>
                <a:gd name="T105" fmla="*/ 31 h 90"/>
                <a:gd name="T106" fmla="*/ 4 w 108"/>
                <a:gd name="T107" fmla="*/ 26 h 90"/>
                <a:gd name="T108" fmla="*/ 2 w 108"/>
                <a:gd name="T109" fmla="*/ 21 h 90"/>
                <a:gd name="T110" fmla="*/ 4 w 108"/>
                <a:gd name="T111" fmla="*/ 19 h 90"/>
                <a:gd name="T112" fmla="*/ 6 w 108"/>
                <a:gd name="T113" fmla="*/ 13 h 90"/>
                <a:gd name="T114" fmla="*/ 15 w 108"/>
                <a:gd name="T115" fmla="*/ 10 h 90"/>
                <a:gd name="T116" fmla="*/ 19 w 108"/>
                <a:gd name="T117" fmla="*/ 8 h 90"/>
                <a:gd name="T118" fmla="*/ 25 w 108"/>
                <a:gd name="T119" fmla="*/ 5 h 90"/>
                <a:gd name="T120" fmla="*/ 30 w 108"/>
                <a:gd name="T121" fmla="*/ 1 h 90"/>
                <a:gd name="T122" fmla="*/ 38 w 10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90">
                  <a:moveTo>
                    <a:pt x="38" y="0"/>
                  </a:moveTo>
                  <a:lnTo>
                    <a:pt x="44" y="1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75" y="5"/>
                  </a:lnTo>
                  <a:lnTo>
                    <a:pt x="90" y="4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8" y="17"/>
                  </a:lnTo>
                  <a:lnTo>
                    <a:pt x="100" y="22"/>
                  </a:lnTo>
                  <a:lnTo>
                    <a:pt x="101" y="25"/>
                  </a:lnTo>
                  <a:lnTo>
                    <a:pt x="102" y="27"/>
                  </a:lnTo>
                  <a:lnTo>
                    <a:pt x="104" y="29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100" y="39"/>
                  </a:lnTo>
                  <a:lnTo>
                    <a:pt x="100" y="43"/>
                  </a:lnTo>
                  <a:lnTo>
                    <a:pt x="102" y="47"/>
                  </a:lnTo>
                  <a:lnTo>
                    <a:pt x="102" y="50"/>
                  </a:lnTo>
                  <a:lnTo>
                    <a:pt x="102" y="55"/>
                  </a:lnTo>
                  <a:lnTo>
                    <a:pt x="104" y="58"/>
                  </a:lnTo>
                  <a:lnTo>
                    <a:pt x="105" y="60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8" y="71"/>
                  </a:lnTo>
                  <a:lnTo>
                    <a:pt x="105" y="71"/>
                  </a:lnTo>
                  <a:lnTo>
                    <a:pt x="104" y="72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3" y="90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3" y="88"/>
                  </a:lnTo>
                  <a:lnTo>
                    <a:pt x="80" y="88"/>
                  </a:lnTo>
                  <a:lnTo>
                    <a:pt x="79" y="88"/>
                  </a:lnTo>
                  <a:lnTo>
                    <a:pt x="77" y="89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8" y="86"/>
                  </a:lnTo>
                  <a:lnTo>
                    <a:pt x="56" y="86"/>
                  </a:lnTo>
                  <a:lnTo>
                    <a:pt x="54" y="83"/>
                  </a:lnTo>
                  <a:lnTo>
                    <a:pt x="47" y="77"/>
                  </a:lnTo>
                  <a:lnTo>
                    <a:pt x="43" y="76"/>
                  </a:lnTo>
                  <a:lnTo>
                    <a:pt x="39" y="77"/>
                  </a:lnTo>
                  <a:lnTo>
                    <a:pt x="36" y="76"/>
                  </a:lnTo>
                  <a:lnTo>
                    <a:pt x="36" y="73"/>
                  </a:lnTo>
                  <a:lnTo>
                    <a:pt x="33" y="73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6" y="76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9" y="65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3"/>
                  </a:lnTo>
                  <a:lnTo>
                    <a:pt x="10" y="61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97"/>
            <p:cNvSpPr>
              <a:spLocks/>
            </p:cNvSpPr>
            <p:nvPr/>
          </p:nvSpPr>
          <p:spPr bwMode="auto">
            <a:xfrm>
              <a:off x="2613464" y="3678493"/>
              <a:ext cx="351568" cy="153556"/>
            </a:xfrm>
            <a:custGeom>
              <a:avLst/>
              <a:gdLst>
                <a:gd name="T0" fmla="*/ 32 w 87"/>
                <a:gd name="T1" fmla="*/ 1 h 38"/>
                <a:gd name="T2" fmla="*/ 33 w 87"/>
                <a:gd name="T3" fmla="*/ 2 h 38"/>
                <a:gd name="T4" fmla="*/ 36 w 87"/>
                <a:gd name="T5" fmla="*/ 1 h 38"/>
                <a:gd name="T6" fmla="*/ 42 w 87"/>
                <a:gd name="T7" fmla="*/ 1 h 38"/>
                <a:gd name="T8" fmla="*/ 44 w 87"/>
                <a:gd name="T9" fmla="*/ 5 h 38"/>
                <a:gd name="T10" fmla="*/ 48 w 87"/>
                <a:gd name="T11" fmla="*/ 6 h 38"/>
                <a:gd name="T12" fmla="*/ 48 w 87"/>
                <a:gd name="T13" fmla="*/ 10 h 38"/>
                <a:gd name="T14" fmla="*/ 48 w 87"/>
                <a:gd name="T15" fmla="*/ 13 h 38"/>
                <a:gd name="T16" fmla="*/ 50 w 87"/>
                <a:gd name="T17" fmla="*/ 12 h 38"/>
                <a:gd name="T18" fmla="*/ 49 w 87"/>
                <a:gd name="T19" fmla="*/ 9 h 38"/>
                <a:gd name="T20" fmla="*/ 56 w 87"/>
                <a:gd name="T21" fmla="*/ 10 h 38"/>
                <a:gd name="T22" fmla="*/ 59 w 87"/>
                <a:gd name="T23" fmla="*/ 13 h 38"/>
                <a:gd name="T24" fmla="*/ 66 w 87"/>
                <a:gd name="T25" fmla="*/ 13 h 38"/>
                <a:gd name="T26" fmla="*/ 77 w 87"/>
                <a:gd name="T27" fmla="*/ 20 h 38"/>
                <a:gd name="T28" fmla="*/ 81 w 87"/>
                <a:gd name="T29" fmla="*/ 23 h 38"/>
                <a:gd name="T30" fmla="*/ 86 w 87"/>
                <a:gd name="T31" fmla="*/ 22 h 38"/>
                <a:gd name="T32" fmla="*/ 87 w 87"/>
                <a:gd name="T33" fmla="*/ 27 h 38"/>
                <a:gd name="T34" fmla="*/ 79 w 87"/>
                <a:gd name="T35" fmla="*/ 29 h 38"/>
                <a:gd name="T36" fmla="*/ 74 w 87"/>
                <a:gd name="T37" fmla="*/ 33 h 38"/>
                <a:gd name="T38" fmla="*/ 65 w 87"/>
                <a:gd name="T39" fmla="*/ 35 h 38"/>
                <a:gd name="T40" fmla="*/ 61 w 87"/>
                <a:gd name="T41" fmla="*/ 34 h 38"/>
                <a:gd name="T42" fmla="*/ 53 w 87"/>
                <a:gd name="T43" fmla="*/ 35 h 38"/>
                <a:gd name="T44" fmla="*/ 48 w 87"/>
                <a:gd name="T45" fmla="*/ 34 h 38"/>
                <a:gd name="T46" fmla="*/ 41 w 87"/>
                <a:gd name="T47" fmla="*/ 31 h 38"/>
                <a:gd name="T48" fmla="*/ 34 w 87"/>
                <a:gd name="T49" fmla="*/ 31 h 38"/>
                <a:gd name="T50" fmla="*/ 32 w 87"/>
                <a:gd name="T51" fmla="*/ 34 h 38"/>
                <a:gd name="T52" fmla="*/ 29 w 87"/>
                <a:gd name="T53" fmla="*/ 37 h 38"/>
                <a:gd name="T54" fmla="*/ 21 w 87"/>
                <a:gd name="T55" fmla="*/ 34 h 38"/>
                <a:gd name="T56" fmla="*/ 20 w 87"/>
                <a:gd name="T57" fmla="*/ 34 h 38"/>
                <a:gd name="T58" fmla="*/ 13 w 87"/>
                <a:gd name="T59" fmla="*/ 26 h 38"/>
                <a:gd name="T60" fmla="*/ 7 w 87"/>
                <a:gd name="T61" fmla="*/ 22 h 38"/>
                <a:gd name="T62" fmla="*/ 7 w 87"/>
                <a:gd name="T63" fmla="*/ 18 h 38"/>
                <a:gd name="T64" fmla="*/ 0 w 87"/>
                <a:gd name="T65" fmla="*/ 12 h 38"/>
                <a:gd name="T66" fmla="*/ 2 w 87"/>
                <a:gd name="T67" fmla="*/ 10 h 38"/>
                <a:gd name="T68" fmla="*/ 4 w 87"/>
                <a:gd name="T69" fmla="*/ 12 h 38"/>
                <a:gd name="T70" fmla="*/ 11 w 87"/>
                <a:gd name="T71" fmla="*/ 8 h 38"/>
                <a:gd name="T72" fmla="*/ 16 w 87"/>
                <a:gd name="T73" fmla="*/ 5 h 38"/>
                <a:gd name="T74" fmla="*/ 21 w 87"/>
                <a:gd name="T75" fmla="*/ 2 h 38"/>
                <a:gd name="T76" fmla="*/ 25 w 87"/>
                <a:gd name="T77" fmla="*/ 2 h 38"/>
                <a:gd name="T78" fmla="*/ 28 w 87"/>
                <a:gd name="T7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38">
                  <a:moveTo>
                    <a:pt x="29" y="0"/>
                  </a:moveTo>
                  <a:lnTo>
                    <a:pt x="32" y="1"/>
                  </a:lnTo>
                  <a:lnTo>
                    <a:pt x="32" y="0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5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3" y="12"/>
                  </a:lnTo>
                  <a:lnTo>
                    <a:pt x="49" y="9"/>
                  </a:lnTo>
                  <a:lnTo>
                    <a:pt x="50" y="8"/>
                  </a:lnTo>
                  <a:lnTo>
                    <a:pt x="56" y="10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62" y="14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7" y="20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82" y="22"/>
                  </a:lnTo>
                  <a:lnTo>
                    <a:pt x="86" y="22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2" y="27"/>
                  </a:lnTo>
                  <a:lnTo>
                    <a:pt x="79" y="29"/>
                  </a:lnTo>
                  <a:lnTo>
                    <a:pt x="77" y="30"/>
                  </a:lnTo>
                  <a:lnTo>
                    <a:pt x="74" y="33"/>
                  </a:lnTo>
                  <a:lnTo>
                    <a:pt x="69" y="34"/>
                  </a:lnTo>
                  <a:lnTo>
                    <a:pt x="65" y="35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58" y="37"/>
                  </a:lnTo>
                  <a:lnTo>
                    <a:pt x="53" y="35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1" y="31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29"/>
                  </a:lnTo>
                  <a:lnTo>
                    <a:pt x="13" y="26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5" y="21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98"/>
            <p:cNvSpPr>
              <a:spLocks/>
            </p:cNvSpPr>
            <p:nvPr/>
          </p:nvSpPr>
          <p:spPr bwMode="auto">
            <a:xfrm>
              <a:off x="2342720" y="3423913"/>
              <a:ext cx="404098" cy="476835"/>
            </a:xfrm>
            <a:custGeom>
              <a:avLst/>
              <a:gdLst>
                <a:gd name="T0" fmla="*/ 38 w 100"/>
                <a:gd name="T1" fmla="*/ 1 h 118"/>
                <a:gd name="T2" fmla="*/ 41 w 100"/>
                <a:gd name="T3" fmla="*/ 8 h 118"/>
                <a:gd name="T4" fmla="*/ 46 w 100"/>
                <a:gd name="T5" fmla="*/ 10 h 118"/>
                <a:gd name="T6" fmla="*/ 51 w 100"/>
                <a:gd name="T7" fmla="*/ 11 h 118"/>
                <a:gd name="T8" fmla="*/ 55 w 100"/>
                <a:gd name="T9" fmla="*/ 11 h 118"/>
                <a:gd name="T10" fmla="*/ 53 w 100"/>
                <a:gd name="T11" fmla="*/ 15 h 118"/>
                <a:gd name="T12" fmla="*/ 59 w 100"/>
                <a:gd name="T13" fmla="*/ 17 h 118"/>
                <a:gd name="T14" fmla="*/ 66 w 100"/>
                <a:gd name="T15" fmla="*/ 11 h 118"/>
                <a:gd name="T16" fmla="*/ 72 w 100"/>
                <a:gd name="T17" fmla="*/ 9 h 118"/>
                <a:gd name="T18" fmla="*/ 67 w 100"/>
                <a:gd name="T19" fmla="*/ 11 h 118"/>
                <a:gd name="T20" fmla="*/ 75 w 100"/>
                <a:gd name="T21" fmla="*/ 10 h 118"/>
                <a:gd name="T22" fmla="*/ 83 w 100"/>
                <a:gd name="T23" fmla="*/ 14 h 118"/>
                <a:gd name="T24" fmla="*/ 88 w 100"/>
                <a:gd name="T25" fmla="*/ 19 h 118"/>
                <a:gd name="T26" fmla="*/ 92 w 100"/>
                <a:gd name="T27" fmla="*/ 30 h 118"/>
                <a:gd name="T28" fmla="*/ 92 w 100"/>
                <a:gd name="T29" fmla="*/ 39 h 118"/>
                <a:gd name="T30" fmla="*/ 95 w 100"/>
                <a:gd name="T31" fmla="*/ 48 h 118"/>
                <a:gd name="T32" fmla="*/ 100 w 100"/>
                <a:gd name="T33" fmla="*/ 61 h 118"/>
                <a:gd name="T34" fmla="*/ 92 w 100"/>
                <a:gd name="T35" fmla="*/ 63 h 118"/>
                <a:gd name="T36" fmla="*/ 84 w 100"/>
                <a:gd name="T37" fmla="*/ 65 h 118"/>
                <a:gd name="T38" fmla="*/ 76 w 100"/>
                <a:gd name="T39" fmla="*/ 71 h 118"/>
                <a:gd name="T40" fmla="*/ 67 w 100"/>
                <a:gd name="T41" fmla="*/ 73 h 118"/>
                <a:gd name="T42" fmla="*/ 72 w 100"/>
                <a:gd name="T43" fmla="*/ 84 h 118"/>
                <a:gd name="T44" fmla="*/ 83 w 100"/>
                <a:gd name="T45" fmla="*/ 92 h 118"/>
                <a:gd name="T46" fmla="*/ 84 w 100"/>
                <a:gd name="T47" fmla="*/ 101 h 118"/>
                <a:gd name="T48" fmla="*/ 78 w 100"/>
                <a:gd name="T49" fmla="*/ 110 h 118"/>
                <a:gd name="T50" fmla="*/ 76 w 100"/>
                <a:gd name="T51" fmla="*/ 114 h 118"/>
                <a:gd name="T52" fmla="*/ 66 w 100"/>
                <a:gd name="T53" fmla="*/ 117 h 118"/>
                <a:gd name="T54" fmla="*/ 58 w 100"/>
                <a:gd name="T55" fmla="*/ 115 h 118"/>
                <a:gd name="T56" fmla="*/ 51 w 100"/>
                <a:gd name="T57" fmla="*/ 118 h 118"/>
                <a:gd name="T58" fmla="*/ 44 w 100"/>
                <a:gd name="T59" fmla="*/ 117 h 118"/>
                <a:gd name="T60" fmla="*/ 37 w 100"/>
                <a:gd name="T61" fmla="*/ 114 h 118"/>
                <a:gd name="T62" fmla="*/ 30 w 100"/>
                <a:gd name="T63" fmla="*/ 113 h 118"/>
                <a:gd name="T64" fmla="*/ 25 w 100"/>
                <a:gd name="T65" fmla="*/ 115 h 118"/>
                <a:gd name="T66" fmla="*/ 20 w 100"/>
                <a:gd name="T67" fmla="*/ 111 h 118"/>
                <a:gd name="T68" fmla="*/ 22 w 100"/>
                <a:gd name="T69" fmla="*/ 101 h 118"/>
                <a:gd name="T70" fmla="*/ 22 w 100"/>
                <a:gd name="T71" fmla="*/ 93 h 118"/>
                <a:gd name="T72" fmla="*/ 13 w 100"/>
                <a:gd name="T73" fmla="*/ 92 h 118"/>
                <a:gd name="T74" fmla="*/ 8 w 100"/>
                <a:gd name="T75" fmla="*/ 88 h 118"/>
                <a:gd name="T76" fmla="*/ 5 w 100"/>
                <a:gd name="T77" fmla="*/ 80 h 118"/>
                <a:gd name="T78" fmla="*/ 3 w 100"/>
                <a:gd name="T79" fmla="*/ 71 h 118"/>
                <a:gd name="T80" fmla="*/ 1 w 100"/>
                <a:gd name="T81" fmla="*/ 64 h 118"/>
                <a:gd name="T82" fmla="*/ 4 w 100"/>
                <a:gd name="T83" fmla="*/ 52 h 118"/>
                <a:gd name="T84" fmla="*/ 13 w 100"/>
                <a:gd name="T85" fmla="*/ 50 h 118"/>
                <a:gd name="T86" fmla="*/ 15 w 100"/>
                <a:gd name="T87" fmla="*/ 42 h 118"/>
                <a:gd name="T88" fmla="*/ 11 w 100"/>
                <a:gd name="T89" fmla="*/ 36 h 118"/>
                <a:gd name="T90" fmla="*/ 16 w 100"/>
                <a:gd name="T91" fmla="*/ 33 h 118"/>
                <a:gd name="T92" fmla="*/ 17 w 100"/>
                <a:gd name="T93" fmla="*/ 30 h 118"/>
                <a:gd name="T94" fmla="*/ 13 w 100"/>
                <a:gd name="T95" fmla="*/ 23 h 118"/>
                <a:gd name="T96" fmla="*/ 22 w 100"/>
                <a:gd name="T97" fmla="*/ 25 h 118"/>
                <a:gd name="T98" fmla="*/ 25 w 100"/>
                <a:gd name="T99" fmla="*/ 22 h 118"/>
                <a:gd name="T100" fmla="*/ 29 w 100"/>
                <a:gd name="T101" fmla="*/ 29 h 118"/>
                <a:gd name="T102" fmla="*/ 29 w 100"/>
                <a:gd name="T103" fmla="*/ 19 h 118"/>
                <a:gd name="T104" fmla="*/ 40 w 100"/>
                <a:gd name="T105" fmla="*/ 23 h 118"/>
                <a:gd name="T106" fmla="*/ 33 w 100"/>
                <a:gd name="T107" fmla="*/ 18 h 118"/>
                <a:gd name="T108" fmla="*/ 32 w 100"/>
                <a:gd name="T109" fmla="*/ 13 h 118"/>
                <a:gd name="T110" fmla="*/ 32 w 100"/>
                <a:gd name="T111" fmla="*/ 9 h 118"/>
                <a:gd name="T112" fmla="*/ 29 w 100"/>
                <a:gd name="T113" fmla="*/ 4 h 118"/>
                <a:gd name="T114" fmla="*/ 32 w 100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" h="118">
                  <a:moveTo>
                    <a:pt x="32" y="0"/>
                  </a:move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54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2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0" y="8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7" y="11"/>
                  </a:lnTo>
                  <a:lnTo>
                    <a:pt x="69" y="13"/>
                  </a:lnTo>
                  <a:lnTo>
                    <a:pt x="71" y="10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1"/>
                  </a:lnTo>
                  <a:lnTo>
                    <a:pt x="94" y="26"/>
                  </a:lnTo>
                  <a:lnTo>
                    <a:pt x="92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94" y="36"/>
                  </a:lnTo>
                  <a:lnTo>
                    <a:pt x="92" y="39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6" y="52"/>
                  </a:lnTo>
                  <a:lnTo>
                    <a:pt x="97" y="54"/>
                  </a:lnTo>
                  <a:lnTo>
                    <a:pt x="99" y="56"/>
                  </a:lnTo>
                  <a:lnTo>
                    <a:pt x="100" y="61"/>
                  </a:lnTo>
                  <a:lnTo>
                    <a:pt x="99" y="64"/>
                  </a:lnTo>
                  <a:lnTo>
                    <a:pt x="96" y="63"/>
                  </a:lnTo>
                  <a:lnTo>
                    <a:pt x="95" y="64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4" y="65"/>
                  </a:lnTo>
                  <a:lnTo>
                    <a:pt x="83" y="68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1" y="75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3"/>
                  </a:lnTo>
                  <a:lnTo>
                    <a:pt x="67" y="75"/>
                  </a:lnTo>
                  <a:lnTo>
                    <a:pt x="71" y="77"/>
                  </a:lnTo>
                  <a:lnTo>
                    <a:pt x="74" y="81"/>
                  </a:lnTo>
                  <a:lnTo>
                    <a:pt x="72" y="84"/>
                  </a:lnTo>
                  <a:lnTo>
                    <a:pt x="74" y="85"/>
                  </a:lnTo>
                  <a:lnTo>
                    <a:pt x="76" y="86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7"/>
                  </a:lnTo>
                  <a:lnTo>
                    <a:pt x="87" y="98"/>
                  </a:lnTo>
                  <a:lnTo>
                    <a:pt x="87" y="101"/>
                  </a:lnTo>
                  <a:lnTo>
                    <a:pt x="84" y="101"/>
                  </a:lnTo>
                  <a:lnTo>
                    <a:pt x="83" y="104"/>
                  </a:lnTo>
                  <a:lnTo>
                    <a:pt x="80" y="105"/>
                  </a:lnTo>
                  <a:lnTo>
                    <a:pt x="78" y="109"/>
                  </a:lnTo>
                  <a:lnTo>
                    <a:pt x="78" y="110"/>
                  </a:lnTo>
                  <a:lnTo>
                    <a:pt x="80" y="111"/>
                  </a:lnTo>
                  <a:lnTo>
                    <a:pt x="80" y="114"/>
                  </a:lnTo>
                  <a:lnTo>
                    <a:pt x="79" y="115"/>
                  </a:lnTo>
                  <a:lnTo>
                    <a:pt x="76" y="114"/>
                  </a:lnTo>
                  <a:lnTo>
                    <a:pt x="74" y="114"/>
                  </a:lnTo>
                  <a:lnTo>
                    <a:pt x="71" y="114"/>
                  </a:lnTo>
                  <a:lnTo>
                    <a:pt x="70" y="114"/>
                  </a:lnTo>
                  <a:lnTo>
                    <a:pt x="66" y="117"/>
                  </a:lnTo>
                  <a:lnTo>
                    <a:pt x="65" y="117"/>
                  </a:lnTo>
                  <a:lnTo>
                    <a:pt x="62" y="115"/>
                  </a:lnTo>
                  <a:lnTo>
                    <a:pt x="61" y="117"/>
                  </a:lnTo>
                  <a:lnTo>
                    <a:pt x="58" y="115"/>
                  </a:lnTo>
                  <a:lnTo>
                    <a:pt x="55" y="115"/>
                  </a:lnTo>
                  <a:lnTo>
                    <a:pt x="51" y="115"/>
                  </a:lnTo>
                  <a:lnTo>
                    <a:pt x="53" y="117"/>
                  </a:lnTo>
                  <a:lnTo>
                    <a:pt x="51" y="118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5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38" y="114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4" y="114"/>
                  </a:lnTo>
                  <a:lnTo>
                    <a:pt x="33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4"/>
                  </a:lnTo>
                  <a:lnTo>
                    <a:pt x="25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0" y="111"/>
                  </a:lnTo>
                  <a:lnTo>
                    <a:pt x="20" y="109"/>
                  </a:lnTo>
                  <a:lnTo>
                    <a:pt x="21" y="104"/>
                  </a:lnTo>
                  <a:lnTo>
                    <a:pt x="22" y="102"/>
                  </a:lnTo>
                  <a:lnTo>
                    <a:pt x="22" y="101"/>
                  </a:lnTo>
                  <a:lnTo>
                    <a:pt x="24" y="97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2" y="93"/>
                  </a:lnTo>
                  <a:lnTo>
                    <a:pt x="20" y="92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1" y="55"/>
                  </a:lnTo>
                  <a:lnTo>
                    <a:pt x="4" y="52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11" y="36"/>
                  </a:lnTo>
                  <a:lnTo>
                    <a:pt x="13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0" y="23"/>
                  </a:lnTo>
                  <a:lnTo>
                    <a:pt x="45" y="23"/>
                  </a:lnTo>
                  <a:lnTo>
                    <a:pt x="40" y="22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99"/>
            <p:cNvSpPr>
              <a:spLocks/>
            </p:cNvSpPr>
            <p:nvPr/>
          </p:nvSpPr>
          <p:spPr bwMode="auto">
            <a:xfrm>
              <a:off x="2520524" y="3904789"/>
              <a:ext cx="4043" cy="16165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0 h 4"/>
                <a:gd name="T12" fmla="*/ 0 w 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00"/>
            <p:cNvSpPr>
              <a:spLocks/>
            </p:cNvSpPr>
            <p:nvPr/>
          </p:nvSpPr>
          <p:spPr bwMode="auto">
            <a:xfrm>
              <a:off x="2354844" y="3872462"/>
              <a:ext cx="210131" cy="125272"/>
            </a:xfrm>
            <a:custGeom>
              <a:avLst/>
              <a:gdLst>
                <a:gd name="T0" fmla="*/ 31 w 52"/>
                <a:gd name="T1" fmla="*/ 3 h 31"/>
                <a:gd name="T2" fmla="*/ 34 w 52"/>
                <a:gd name="T3" fmla="*/ 3 h 31"/>
                <a:gd name="T4" fmla="*/ 39 w 52"/>
                <a:gd name="T5" fmla="*/ 4 h 31"/>
                <a:gd name="T6" fmla="*/ 41 w 52"/>
                <a:gd name="T7" fmla="*/ 8 h 31"/>
                <a:gd name="T8" fmla="*/ 41 w 52"/>
                <a:gd name="T9" fmla="*/ 12 h 31"/>
                <a:gd name="T10" fmla="*/ 46 w 52"/>
                <a:gd name="T11" fmla="*/ 11 h 31"/>
                <a:gd name="T12" fmla="*/ 50 w 52"/>
                <a:gd name="T13" fmla="*/ 12 h 31"/>
                <a:gd name="T14" fmla="*/ 52 w 52"/>
                <a:gd name="T15" fmla="*/ 14 h 31"/>
                <a:gd name="T16" fmla="*/ 52 w 52"/>
                <a:gd name="T17" fmla="*/ 20 h 31"/>
                <a:gd name="T18" fmla="*/ 47 w 52"/>
                <a:gd name="T19" fmla="*/ 25 h 31"/>
                <a:gd name="T20" fmla="*/ 43 w 52"/>
                <a:gd name="T21" fmla="*/ 24 h 31"/>
                <a:gd name="T22" fmla="*/ 38 w 52"/>
                <a:gd name="T23" fmla="*/ 27 h 31"/>
                <a:gd name="T24" fmla="*/ 34 w 52"/>
                <a:gd name="T25" fmla="*/ 28 h 31"/>
                <a:gd name="T26" fmla="*/ 30 w 52"/>
                <a:gd name="T27" fmla="*/ 23 h 31"/>
                <a:gd name="T28" fmla="*/ 23 w 52"/>
                <a:gd name="T29" fmla="*/ 29 h 31"/>
                <a:gd name="T30" fmla="*/ 15 w 52"/>
                <a:gd name="T31" fmla="*/ 31 h 31"/>
                <a:gd name="T32" fmla="*/ 13 w 52"/>
                <a:gd name="T33" fmla="*/ 28 h 31"/>
                <a:gd name="T34" fmla="*/ 10 w 52"/>
                <a:gd name="T35" fmla="*/ 24 h 31"/>
                <a:gd name="T36" fmla="*/ 6 w 52"/>
                <a:gd name="T37" fmla="*/ 22 h 31"/>
                <a:gd name="T38" fmla="*/ 5 w 52"/>
                <a:gd name="T39" fmla="*/ 27 h 31"/>
                <a:gd name="T40" fmla="*/ 0 w 52"/>
                <a:gd name="T41" fmla="*/ 27 h 31"/>
                <a:gd name="T42" fmla="*/ 1 w 52"/>
                <a:gd name="T43" fmla="*/ 24 h 31"/>
                <a:gd name="T44" fmla="*/ 2 w 52"/>
                <a:gd name="T45" fmla="*/ 23 h 31"/>
                <a:gd name="T46" fmla="*/ 6 w 52"/>
                <a:gd name="T47" fmla="*/ 14 h 31"/>
                <a:gd name="T48" fmla="*/ 10 w 52"/>
                <a:gd name="T49" fmla="*/ 10 h 31"/>
                <a:gd name="T50" fmla="*/ 12 w 52"/>
                <a:gd name="T51" fmla="*/ 7 h 31"/>
                <a:gd name="T52" fmla="*/ 12 w 52"/>
                <a:gd name="T53" fmla="*/ 4 h 31"/>
                <a:gd name="T54" fmla="*/ 14 w 52"/>
                <a:gd name="T55" fmla="*/ 6 h 31"/>
                <a:gd name="T56" fmla="*/ 21 w 52"/>
                <a:gd name="T57" fmla="*/ 4 h 31"/>
                <a:gd name="T58" fmla="*/ 25 w 52"/>
                <a:gd name="T59" fmla="*/ 3 h 31"/>
                <a:gd name="T60" fmla="*/ 29 w 52"/>
                <a:gd name="T61" fmla="*/ 3 h 31"/>
                <a:gd name="T62" fmla="*/ 30 w 52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31">
                  <a:moveTo>
                    <a:pt x="30" y="0"/>
                  </a:move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47" y="22"/>
                  </a:lnTo>
                  <a:lnTo>
                    <a:pt x="47" y="25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2" y="27"/>
                  </a:lnTo>
                  <a:lnTo>
                    <a:pt x="10" y="24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2" y="7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01"/>
            <p:cNvSpPr>
              <a:spLocks noEditPoints="1"/>
            </p:cNvSpPr>
            <p:nvPr/>
          </p:nvSpPr>
          <p:spPr bwMode="auto">
            <a:xfrm>
              <a:off x="2241696" y="3528978"/>
              <a:ext cx="169721" cy="153556"/>
            </a:xfrm>
            <a:custGeom>
              <a:avLst/>
              <a:gdLst>
                <a:gd name="T0" fmla="*/ 7 w 42"/>
                <a:gd name="T1" fmla="*/ 29 h 38"/>
                <a:gd name="T2" fmla="*/ 5 w 42"/>
                <a:gd name="T3" fmla="*/ 29 h 38"/>
                <a:gd name="T4" fmla="*/ 5 w 42"/>
                <a:gd name="T5" fmla="*/ 28 h 38"/>
                <a:gd name="T6" fmla="*/ 7 w 42"/>
                <a:gd name="T7" fmla="*/ 26 h 38"/>
                <a:gd name="T8" fmla="*/ 8 w 42"/>
                <a:gd name="T9" fmla="*/ 28 h 38"/>
                <a:gd name="T10" fmla="*/ 7 w 42"/>
                <a:gd name="T11" fmla="*/ 26 h 38"/>
                <a:gd name="T12" fmla="*/ 4 w 42"/>
                <a:gd name="T13" fmla="*/ 26 h 38"/>
                <a:gd name="T14" fmla="*/ 37 w 42"/>
                <a:gd name="T15" fmla="*/ 1 h 38"/>
                <a:gd name="T16" fmla="*/ 42 w 42"/>
                <a:gd name="T17" fmla="*/ 4 h 38"/>
                <a:gd name="T18" fmla="*/ 41 w 42"/>
                <a:gd name="T19" fmla="*/ 5 h 38"/>
                <a:gd name="T20" fmla="*/ 40 w 42"/>
                <a:gd name="T21" fmla="*/ 8 h 38"/>
                <a:gd name="T22" fmla="*/ 38 w 42"/>
                <a:gd name="T23" fmla="*/ 12 h 38"/>
                <a:gd name="T24" fmla="*/ 34 w 42"/>
                <a:gd name="T25" fmla="*/ 13 h 38"/>
                <a:gd name="T26" fmla="*/ 38 w 42"/>
                <a:gd name="T27" fmla="*/ 14 h 38"/>
                <a:gd name="T28" fmla="*/ 38 w 42"/>
                <a:gd name="T29" fmla="*/ 17 h 38"/>
                <a:gd name="T30" fmla="*/ 37 w 42"/>
                <a:gd name="T31" fmla="*/ 21 h 38"/>
                <a:gd name="T32" fmla="*/ 36 w 42"/>
                <a:gd name="T33" fmla="*/ 24 h 38"/>
                <a:gd name="T34" fmla="*/ 30 w 42"/>
                <a:gd name="T35" fmla="*/ 24 h 38"/>
                <a:gd name="T36" fmla="*/ 26 w 42"/>
                <a:gd name="T37" fmla="*/ 29 h 38"/>
                <a:gd name="T38" fmla="*/ 26 w 42"/>
                <a:gd name="T39" fmla="*/ 35 h 38"/>
                <a:gd name="T40" fmla="*/ 24 w 42"/>
                <a:gd name="T41" fmla="*/ 38 h 38"/>
                <a:gd name="T42" fmla="*/ 22 w 42"/>
                <a:gd name="T43" fmla="*/ 34 h 38"/>
                <a:gd name="T44" fmla="*/ 18 w 42"/>
                <a:gd name="T45" fmla="*/ 33 h 38"/>
                <a:gd name="T46" fmla="*/ 16 w 42"/>
                <a:gd name="T47" fmla="*/ 32 h 38"/>
                <a:gd name="T48" fmla="*/ 11 w 42"/>
                <a:gd name="T49" fmla="*/ 33 h 38"/>
                <a:gd name="T50" fmla="*/ 8 w 42"/>
                <a:gd name="T51" fmla="*/ 34 h 38"/>
                <a:gd name="T52" fmla="*/ 5 w 42"/>
                <a:gd name="T53" fmla="*/ 35 h 38"/>
                <a:gd name="T54" fmla="*/ 1 w 42"/>
                <a:gd name="T55" fmla="*/ 34 h 38"/>
                <a:gd name="T56" fmla="*/ 0 w 42"/>
                <a:gd name="T57" fmla="*/ 32 h 38"/>
                <a:gd name="T58" fmla="*/ 1 w 42"/>
                <a:gd name="T59" fmla="*/ 32 h 38"/>
                <a:gd name="T60" fmla="*/ 7 w 42"/>
                <a:gd name="T61" fmla="*/ 33 h 38"/>
                <a:gd name="T62" fmla="*/ 7 w 42"/>
                <a:gd name="T63" fmla="*/ 33 h 38"/>
                <a:gd name="T64" fmla="*/ 4 w 42"/>
                <a:gd name="T65" fmla="*/ 32 h 38"/>
                <a:gd name="T66" fmla="*/ 1 w 42"/>
                <a:gd name="T67" fmla="*/ 30 h 38"/>
                <a:gd name="T68" fmla="*/ 5 w 42"/>
                <a:gd name="T69" fmla="*/ 30 h 38"/>
                <a:gd name="T70" fmla="*/ 9 w 42"/>
                <a:gd name="T71" fmla="*/ 32 h 38"/>
                <a:gd name="T72" fmla="*/ 8 w 42"/>
                <a:gd name="T73" fmla="*/ 30 h 38"/>
                <a:gd name="T74" fmla="*/ 8 w 42"/>
                <a:gd name="T75" fmla="*/ 29 h 38"/>
                <a:gd name="T76" fmla="*/ 12 w 42"/>
                <a:gd name="T77" fmla="*/ 28 h 38"/>
                <a:gd name="T78" fmla="*/ 7 w 42"/>
                <a:gd name="T79" fmla="*/ 24 h 38"/>
                <a:gd name="T80" fmla="*/ 8 w 42"/>
                <a:gd name="T81" fmla="*/ 21 h 38"/>
                <a:gd name="T82" fmla="*/ 11 w 42"/>
                <a:gd name="T83" fmla="*/ 17 h 38"/>
                <a:gd name="T84" fmla="*/ 9 w 42"/>
                <a:gd name="T85" fmla="*/ 12 h 38"/>
                <a:gd name="T86" fmla="*/ 12 w 42"/>
                <a:gd name="T87" fmla="*/ 8 h 38"/>
                <a:gd name="T88" fmla="*/ 16 w 42"/>
                <a:gd name="T89" fmla="*/ 8 h 38"/>
                <a:gd name="T90" fmla="*/ 22 w 42"/>
                <a:gd name="T91" fmla="*/ 3 h 38"/>
                <a:gd name="T92" fmla="*/ 26 w 42"/>
                <a:gd name="T93" fmla="*/ 1 h 38"/>
                <a:gd name="T94" fmla="*/ 30 w 42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38">
                  <a:moveTo>
                    <a:pt x="5" y="28"/>
                  </a:move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5" y="28"/>
                  </a:lnTo>
                  <a:close/>
                  <a:moveTo>
                    <a:pt x="4" y="26"/>
                  </a:moveTo>
                  <a:lnTo>
                    <a:pt x="7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close/>
                  <a:moveTo>
                    <a:pt x="34" y="0"/>
                  </a:moveTo>
                  <a:lnTo>
                    <a:pt x="37" y="1"/>
                  </a:lnTo>
                  <a:lnTo>
                    <a:pt x="40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6"/>
                  </a:lnTo>
                  <a:lnTo>
                    <a:pt x="26" y="29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02"/>
            <p:cNvSpPr>
              <a:spLocks/>
            </p:cNvSpPr>
            <p:nvPr/>
          </p:nvSpPr>
          <p:spPr bwMode="auto">
            <a:xfrm>
              <a:off x="2221493" y="3658290"/>
              <a:ext cx="137392" cy="113148"/>
            </a:xfrm>
            <a:custGeom>
              <a:avLst/>
              <a:gdLst>
                <a:gd name="T0" fmla="*/ 17 w 34"/>
                <a:gd name="T1" fmla="*/ 0 h 28"/>
                <a:gd name="T2" fmla="*/ 21 w 34"/>
                <a:gd name="T3" fmla="*/ 0 h 28"/>
                <a:gd name="T4" fmla="*/ 22 w 34"/>
                <a:gd name="T5" fmla="*/ 1 h 28"/>
                <a:gd name="T6" fmla="*/ 23 w 34"/>
                <a:gd name="T7" fmla="*/ 1 h 28"/>
                <a:gd name="T8" fmla="*/ 25 w 34"/>
                <a:gd name="T9" fmla="*/ 2 h 28"/>
                <a:gd name="T10" fmla="*/ 27 w 34"/>
                <a:gd name="T11" fmla="*/ 2 h 28"/>
                <a:gd name="T12" fmla="*/ 29 w 34"/>
                <a:gd name="T13" fmla="*/ 5 h 28"/>
                <a:gd name="T14" fmla="*/ 29 w 34"/>
                <a:gd name="T15" fmla="*/ 6 h 28"/>
                <a:gd name="T16" fmla="*/ 31 w 34"/>
                <a:gd name="T17" fmla="*/ 6 h 28"/>
                <a:gd name="T18" fmla="*/ 30 w 34"/>
                <a:gd name="T19" fmla="*/ 9 h 28"/>
                <a:gd name="T20" fmla="*/ 33 w 34"/>
                <a:gd name="T21" fmla="*/ 11 h 28"/>
                <a:gd name="T22" fmla="*/ 33 w 34"/>
                <a:gd name="T23" fmla="*/ 13 h 28"/>
                <a:gd name="T24" fmla="*/ 34 w 34"/>
                <a:gd name="T25" fmla="*/ 15 h 28"/>
                <a:gd name="T26" fmla="*/ 33 w 34"/>
                <a:gd name="T27" fmla="*/ 19 h 28"/>
                <a:gd name="T28" fmla="*/ 31 w 34"/>
                <a:gd name="T29" fmla="*/ 19 h 28"/>
                <a:gd name="T30" fmla="*/ 31 w 34"/>
                <a:gd name="T31" fmla="*/ 21 h 28"/>
                <a:gd name="T32" fmla="*/ 30 w 34"/>
                <a:gd name="T33" fmla="*/ 22 h 28"/>
                <a:gd name="T34" fmla="*/ 30 w 34"/>
                <a:gd name="T35" fmla="*/ 23 h 28"/>
                <a:gd name="T36" fmla="*/ 30 w 34"/>
                <a:gd name="T37" fmla="*/ 25 h 28"/>
                <a:gd name="T38" fmla="*/ 31 w 34"/>
                <a:gd name="T39" fmla="*/ 26 h 28"/>
                <a:gd name="T40" fmla="*/ 31 w 34"/>
                <a:gd name="T41" fmla="*/ 27 h 28"/>
                <a:gd name="T42" fmla="*/ 30 w 34"/>
                <a:gd name="T43" fmla="*/ 27 h 28"/>
                <a:gd name="T44" fmla="*/ 29 w 34"/>
                <a:gd name="T45" fmla="*/ 28 h 28"/>
                <a:gd name="T46" fmla="*/ 26 w 34"/>
                <a:gd name="T47" fmla="*/ 26 h 28"/>
                <a:gd name="T48" fmla="*/ 23 w 34"/>
                <a:gd name="T49" fmla="*/ 26 h 28"/>
                <a:gd name="T50" fmla="*/ 21 w 34"/>
                <a:gd name="T51" fmla="*/ 23 h 28"/>
                <a:gd name="T52" fmla="*/ 20 w 34"/>
                <a:gd name="T53" fmla="*/ 22 h 28"/>
                <a:gd name="T54" fmla="*/ 18 w 34"/>
                <a:gd name="T55" fmla="*/ 22 h 28"/>
                <a:gd name="T56" fmla="*/ 17 w 34"/>
                <a:gd name="T57" fmla="*/ 22 h 28"/>
                <a:gd name="T58" fmla="*/ 16 w 34"/>
                <a:gd name="T59" fmla="*/ 22 h 28"/>
                <a:gd name="T60" fmla="*/ 13 w 34"/>
                <a:gd name="T61" fmla="*/ 21 h 28"/>
                <a:gd name="T62" fmla="*/ 13 w 34"/>
                <a:gd name="T63" fmla="*/ 18 h 28"/>
                <a:gd name="T64" fmla="*/ 12 w 34"/>
                <a:gd name="T65" fmla="*/ 17 h 28"/>
                <a:gd name="T66" fmla="*/ 10 w 34"/>
                <a:gd name="T67" fmla="*/ 15 h 28"/>
                <a:gd name="T68" fmla="*/ 9 w 34"/>
                <a:gd name="T69" fmla="*/ 15 h 28"/>
                <a:gd name="T70" fmla="*/ 5 w 34"/>
                <a:gd name="T71" fmla="*/ 13 h 28"/>
                <a:gd name="T72" fmla="*/ 5 w 34"/>
                <a:gd name="T73" fmla="*/ 11 h 28"/>
                <a:gd name="T74" fmla="*/ 2 w 34"/>
                <a:gd name="T75" fmla="*/ 10 h 28"/>
                <a:gd name="T76" fmla="*/ 2 w 34"/>
                <a:gd name="T77" fmla="*/ 6 h 28"/>
                <a:gd name="T78" fmla="*/ 0 w 34"/>
                <a:gd name="T79" fmla="*/ 5 h 28"/>
                <a:gd name="T80" fmla="*/ 2 w 34"/>
                <a:gd name="T81" fmla="*/ 2 h 28"/>
                <a:gd name="T82" fmla="*/ 5 w 34"/>
                <a:gd name="T83" fmla="*/ 0 h 28"/>
                <a:gd name="T84" fmla="*/ 6 w 34"/>
                <a:gd name="T85" fmla="*/ 1 h 28"/>
                <a:gd name="T86" fmla="*/ 6 w 34"/>
                <a:gd name="T87" fmla="*/ 2 h 28"/>
                <a:gd name="T88" fmla="*/ 9 w 34"/>
                <a:gd name="T89" fmla="*/ 2 h 28"/>
                <a:gd name="T90" fmla="*/ 10 w 34"/>
                <a:gd name="T91" fmla="*/ 3 h 28"/>
                <a:gd name="T92" fmla="*/ 12 w 34"/>
                <a:gd name="T93" fmla="*/ 2 h 28"/>
                <a:gd name="T94" fmla="*/ 13 w 34"/>
                <a:gd name="T95" fmla="*/ 2 h 28"/>
                <a:gd name="T96" fmla="*/ 14 w 34"/>
                <a:gd name="T97" fmla="*/ 1 h 28"/>
                <a:gd name="T98" fmla="*/ 16 w 34"/>
                <a:gd name="T99" fmla="*/ 1 h 28"/>
                <a:gd name="T100" fmla="*/ 17 w 34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28">
                  <a:moveTo>
                    <a:pt x="17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5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1" y="23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03"/>
            <p:cNvSpPr>
              <a:spLocks/>
            </p:cNvSpPr>
            <p:nvPr/>
          </p:nvSpPr>
          <p:spPr bwMode="auto">
            <a:xfrm>
              <a:off x="2342720" y="3735068"/>
              <a:ext cx="32327" cy="44451"/>
            </a:xfrm>
            <a:custGeom>
              <a:avLst/>
              <a:gdLst>
                <a:gd name="T0" fmla="*/ 1 w 8"/>
                <a:gd name="T1" fmla="*/ 0 h 11"/>
                <a:gd name="T2" fmla="*/ 3 w 8"/>
                <a:gd name="T3" fmla="*/ 0 h 11"/>
                <a:gd name="T4" fmla="*/ 5 w 8"/>
                <a:gd name="T5" fmla="*/ 3 h 11"/>
                <a:gd name="T6" fmla="*/ 7 w 8"/>
                <a:gd name="T7" fmla="*/ 6 h 11"/>
                <a:gd name="T8" fmla="*/ 8 w 8"/>
                <a:gd name="T9" fmla="*/ 7 h 11"/>
                <a:gd name="T10" fmla="*/ 8 w 8"/>
                <a:gd name="T11" fmla="*/ 11 h 11"/>
                <a:gd name="T12" fmla="*/ 5 w 8"/>
                <a:gd name="T13" fmla="*/ 11 h 11"/>
                <a:gd name="T14" fmla="*/ 3 w 8"/>
                <a:gd name="T15" fmla="*/ 11 h 11"/>
                <a:gd name="T16" fmla="*/ 1 w 8"/>
                <a:gd name="T17" fmla="*/ 8 h 11"/>
                <a:gd name="T18" fmla="*/ 1 w 8"/>
                <a:gd name="T19" fmla="*/ 8 h 11"/>
                <a:gd name="T20" fmla="*/ 1 w 8"/>
                <a:gd name="T21" fmla="*/ 7 h 11"/>
                <a:gd name="T22" fmla="*/ 0 w 8"/>
                <a:gd name="T23" fmla="*/ 6 h 11"/>
                <a:gd name="T24" fmla="*/ 0 w 8"/>
                <a:gd name="T25" fmla="*/ 4 h 11"/>
                <a:gd name="T26" fmla="*/ 0 w 8"/>
                <a:gd name="T27" fmla="*/ 3 h 11"/>
                <a:gd name="T28" fmla="*/ 1 w 8"/>
                <a:gd name="T29" fmla="*/ 2 h 11"/>
                <a:gd name="T30" fmla="*/ 1 w 8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405"/>
            <p:cNvSpPr>
              <a:spLocks/>
            </p:cNvSpPr>
            <p:nvPr/>
          </p:nvSpPr>
          <p:spPr bwMode="auto">
            <a:xfrm>
              <a:off x="1655755" y="3391586"/>
              <a:ext cx="193967" cy="254582"/>
            </a:xfrm>
            <a:custGeom>
              <a:avLst/>
              <a:gdLst>
                <a:gd name="T0" fmla="*/ 40 w 48"/>
                <a:gd name="T1" fmla="*/ 2 h 63"/>
                <a:gd name="T2" fmla="*/ 37 w 48"/>
                <a:gd name="T3" fmla="*/ 6 h 63"/>
                <a:gd name="T4" fmla="*/ 33 w 48"/>
                <a:gd name="T5" fmla="*/ 10 h 63"/>
                <a:gd name="T6" fmla="*/ 33 w 48"/>
                <a:gd name="T7" fmla="*/ 21 h 63"/>
                <a:gd name="T8" fmla="*/ 37 w 48"/>
                <a:gd name="T9" fmla="*/ 16 h 63"/>
                <a:gd name="T10" fmla="*/ 45 w 48"/>
                <a:gd name="T11" fmla="*/ 22 h 63"/>
                <a:gd name="T12" fmla="*/ 45 w 48"/>
                <a:gd name="T13" fmla="*/ 25 h 63"/>
                <a:gd name="T14" fmla="*/ 48 w 48"/>
                <a:gd name="T15" fmla="*/ 31 h 63"/>
                <a:gd name="T16" fmla="*/ 48 w 48"/>
                <a:gd name="T17" fmla="*/ 35 h 63"/>
                <a:gd name="T18" fmla="*/ 45 w 48"/>
                <a:gd name="T19" fmla="*/ 44 h 63"/>
                <a:gd name="T20" fmla="*/ 42 w 48"/>
                <a:gd name="T21" fmla="*/ 50 h 63"/>
                <a:gd name="T22" fmla="*/ 40 w 48"/>
                <a:gd name="T23" fmla="*/ 52 h 63"/>
                <a:gd name="T24" fmla="*/ 37 w 48"/>
                <a:gd name="T25" fmla="*/ 54 h 63"/>
                <a:gd name="T26" fmla="*/ 28 w 48"/>
                <a:gd name="T27" fmla="*/ 56 h 63"/>
                <a:gd name="T28" fmla="*/ 24 w 48"/>
                <a:gd name="T29" fmla="*/ 58 h 63"/>
                <a:gd name="T30" fmla="*/ 20 w 48"/>
                <a:gd name="T31" fmla="*/ 62 h 63"/>
                <a:gd name="T32" fmla="*/ 11 w 48"/>
                <a:gd name="T33" fmla="*/ 62 h 63"/>
                <a:gd name="T34" fmla="*/ 7 w 48"/>
                <a:gd name="T35" fmla="*/ 62 h 63"/>
                <a:gd name="T36" fmla="*/ 7 w 48"/>
                <a:gd name="T37" fmla="*/ 60 h 63"/>
                <a:gd name="T38" fmla="*/ 9 w 48"/>
                <a:gd name="T39" fmla="*/ 56 h 63"/>
                <a:gd name="T40" fmla="*/ 2 w 48"/>
                <a:gd name="T41" fmla="*/ 56 h 63"/>
                <a:gd name="T42" fmla="*/ 8 w 48"/>
                <a:gd name="T43" fmla="*/ 51 h 63"/>
                <a:gd name="T44" fmla="*/ 4 w 48"/>
                <a:gd name="T45" fmla="*/ 50 h 63"/>
                <a:gd name="T46" fmla="*/ 7 w 48"/>
                <a:gd name="T47" fmla="*/ 51 h 63"/>
                <a:gd name="T48" fmla="*/ 8 w 48"/>
                <a:gd name="T49" fmla="*/ 48 h 63"/>
                <a:gd name="T50" fmla="*/ 11 w 48"/>
                <a:gd name="T51" fmla="*/ 46 h 63"/>
                <a:gd name="T52" fmla="*/ 17 w 48"/>
                <a:gd name="T53" fmla="*/ 43 h 63"/>
                <a:gd name="T54" fmla="*/ 12 w 48"/>
                <a:gd name="T55" fmla="*/ 44 h 63"/>
                <a:gd name="T56" fmla="*/ 7 w 48"/>
                <a:gd name="T57" fmla="*/ 44 h 63"/>
                <a:gd name="T58" fmla="*/ 12 w 48"/>
                <a:gd name="T59" fmla="*/ 39 h 63"/>
                <a:gd name="T60" fmla="*/ 17 w 48"/>
                <a:gd name="T61" fmla="*/ 34 h 63"/>
                <a:gd name="T62" fmla="*/ 8 w 48"/>
                <a:gd name="T63" fmla="*/ 33 h 63"/>
                <a:gd name="T64" fmla="*/ 5 w 48"/>
                <a:gd name="T65" fmla="*/ 30 h 63"/>
                <a:gd name="T66" fmla="*/ 9 w 48"/>
                <a:gd name="T67" fmla="*/ 27 h 63"/>
                <a:gd name="T68" fmla="*/ 12 w 48"/>
                <a:gd name="T69" fmla="*/ 25 h 63"/>
                <a:gd name="T70" fmla="*/ 5 w 48"/>
                <a:gd name="T71" fmla="*/ 21 h 63"/>
                <a:gd name="T72" fmla="*/ 9 w 48"/>
                <a:gd name="T73" fmla="*/ 22 h 63"/>
                <a:gd name="T74" fmla="*/ 8 w 48"/>
                <a:gd name="T75" fmla="*/ 18 h 63"/>
                <a:gd name="T76" fmla="*/ 11 w 48"/>
                <a:gd name="T77" fmla="*/ 17 h 63"/>
                <a:gd name="T78" fmla="*/ 16 w 48"/>
                <a:gd name="T79" fmla="*/ 19 h 63"/>
                <a:gd name="T80" fmla="*/ 23 w 48"/>
                <a:gd name="T81" fmla="*/ 17 h 63"/>
                <a:gd name="T82" fmla="*/ 28 w 48"/>
                <a:gd name="T83" fmla="*/ 12 h 63"/>
                <a:gd name="T84" fmla="*/ 25 w 48"/>
                <a:gd name="T85" fmla="*/ 12 h 63"/>
                <a:gd name="T86" fmla="*/ 24 w 48"/>
                <a:gd name="T87" fmla="*/ 10 h 63"/>
                <a:gd name="T88" fmla="*/ 27 w 48"/>
                <a:gd name="T89" fmla="*/ 8 h 63"/>
                <a:gd name="T90" fmla="*/ 27 w 48"/>
                <a:gd name="T91" fmla="*/ 5 h 63"/>
                <a:gd name="T92" fmla="*/ 30 w 48"/>
                <a:gd name="T93" fmla="*/ 4 h 63"/>
                <a:gd name="T94" fmla="*/ 33 w 48"/>
                <a:gd name="T95" fmla="*/ 2 h 63"/>
                <a:gd name="T96" fmla="*/ 33 w 48"/>
                <a:gd name="T97" fmla="*/ 6 h 63"/>
                <a:gd name="T98" fmla="*/ 37 w 48"/>
                <a:gd name="T9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63">
                  <a:moveTo>
                    <a:pt x="36" y="0"/>
                  </a:moveTo>
                  <a:lnTo>
                    <a:pt x="37" y="1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6" y="17"/>
                  </a:lnTo>
                  <a:lnTo>
                    <a:pt x="37" y="16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6" y="47"/>
                  </a:lnTo>
                  <a:lnTo>
                    <a:pt x="44" y="50"/>
                  </a:lnTo>
                  <a:lnTo>
                    <a:pt x="42" y="50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0" y="52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7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0" y="62"/>
                  </a:lnTo>
                  <a:lnTo>
                    <a:pt x="16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0"/>
                  </a:lnTo>
                  <a:lnTo>
                    <a:pt x="5" y="59"/>
                  </a:lnTo>
                  <a:lnTo>
                    <a:pt x="9" y="56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8" y="51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5" y="4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3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11" y="42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15" y="35"/>
                  </a:lnTo>
                  <a:lnTo>
                    <a:pt x="16" y="37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11" y="31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4" y="13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07"/>
            <p:cNvSpPr>
              <a:spLocks noEditPoints="1"/>
            </p:cNvSpPr>
            <p:nvPr/>
          </p:nvSpPr>
          <p:spPr bwMode="auto">
            <a:xfrm>
              <a:off x="1768901" y="3003653"/>
              <a:ext cx="416222" cy="755663"/>
            </a:xfrm>
            <a:custGeom>
              <a:avLst/>
              <a:gdLst>
                <a:gd name="T0" fmla="*/ 95 w 103"/>
                <a:gd name="T1" fmla="*/ 160 h 187"/>
                <a:gd name="T2" fmla="*/ 38 w 103"/>
                <a:gd name="T3" fmla="*/ 129 h 187"/>
                <a:gd name="T4" fmla="*/ 21 w 103"/>
                <a:gd name="T5" fmla="*/ 102 h 187"/>
                <a:gd name="T6" fmla="*/ 22 w 103"/>
                <a:gd name="T7" fmla="*/ 115 h 187"/>
                <a:gd name="T8" fmla="*/ 6 w 103"/>
                <a:gd name="T9" fmla="*/ 115 h 187"/>
                <a:gd name="T10" fmla="*/ 16 w 103"/>
                <a:gd name="T11" fmla="*/ 98 h 187"/>
                <a:gd name="T12" fmla="*/ 30 w 103"/>
                <a:gd name="T13" fmla="*/ 88 h 187"/>
                <a:gd name="T14" fmla="*/ 20 w 103"/>
                <a:gd name="T15" fmla="*/ 84 h 187"/>
                <a:gd name="T16" fmla="*/ 22 w 103"/>
                <a:gd name="T17" fmla="*/ 77 h 187"/>
                <a:gd name="T18" fmla="*/ 17 w 103"/>
                <a:gd name="T19" fmla="*/ 75 h 187"/>
                <a:gd name="T20" fmla="*/ 18 w 103"/>
                <a:gd name="T21" fmla="*/ 69 h 187"/>
                <a:gd name="T22" fmla="*/ 10 w 103"/>
                <a:gd name="T23" fmla="*/ 68 h 187"/>
                <a:gd name="T24" fmla="*/ 12 w 103"/>
                <a:gd name="T25" fmla="*/ 59 h 187"/>
                <a:gd name="T26" fmla="*/ 24 w 103"/>
                <a:gd name="T27" fmla="*/ 67 h 187"/>
                <a:gd name="T28" fmla="*/ 16 w 103"/>
                <a:gd name="T29" fmla="*/ 62 h 187"/>
                <a:gd name="T30" fmla="*/ 14 w 103"/>
                <a:gd name="T31" fmla="*/ 55 h 187"/>
                <a:gd name="T32" fmla="*/ 12 w 103"/>
                <a:gd name="T33" fmla="*/ 51 h 187"/>
                <a:gd name="T34" fmla="*/ 46 w 103"/>
                <a:gd name="T35" fmla="*/ 51 h 187"/>
                <a:gd name="T36" fmla="*/ 43 w 103"/>
                <a:gd name="T37" fmla="*/ 60 h 187"/>
                <a:gd name="T38" fmla="*/ 62 w 103"/>
                <a:gd name="T39" fmla="*/ 63 h 187"/>
                <a:gd name="T40" fmla="*/ 50 w 103"/>
                <a:gd name="T41" fmla="*/ 79 h 187"/>
                <a:gd name="T42" fmla="*/ 45 w 103"/>
                <a:gd name="T43" fmla="*/ 85 h 187"/>
                <a:gd name="T44" fmla="*/ 63 w 103"/>
                <a:gd name="T45" fmla="*/ 93 h 187"/>
                <a:gd name="T46" fmla="*/ 79 w 103"/>
                <a:gd name="T47" fmla="*/ 115 h 187"/>
                <a:gd name="T48" fmla="*/ 78 w 103"/>
                <a:gd name="T49" fmla="*/ 123 h 187"/>
                <a:gd name="T50" fmla="*/ 87 w 103"/>
                <a:gd name="T51" fmla="*/ 134 h 187"/>
                <a:gd name="T52" fmla="*/ 101 w 103"/>
                <a:gd name="T53" fmla="*/ 146 h 187"/>
                <a:gd name="T54" fmla="*/ 96 w 103"/>
                <a:gd name="T55" fmla="*/ 155 h 187"/>
                <a:gd name="T56" fmla="*/ 92 w 103"/>
                <a:gd name="T57" fmla="*/ 160 h 187"/>
                <a:gd name="T58" fmla="*/ 99 w 103"/>
                <a:gd name="T59" fmla="*/ 165 h 187"/>
                <a:gd name="T60" fmla="*/ 79 w 103"/>
                <a:gd name="T61" fmla="*/ 172 h 187"/>
                <a:gd name="T62" fmla="*/ 62 w 103"/>
                <a:gd name="T63" fmla="*/ 176 h 187"/>
                <a:gd name="T64" fmla="*/ 46 w 103"/>
                <a:gd name="T65" fmla="*/ 181 h 187"/>
                <a:gd name="T66" fmla="*/ 33 w 103"/>
                <a:gd name="T67" fmla="*/ 183 h 187"/>
                <a:gd name="T68" fmla="*/ 25 w 103"/>
                <a:gd name="T69" fmla="*/ 183 h 187"/>
                <a:gd name="T70" fmla="*/ 39 w 103"/>
                <a:gd name="T71" fmla="*/ 168 h 187"/>
                <a:gd name="T72" fmla="*/ 55 w 103"/>
                <a:gd name="T73" fmla="*/ 160 h 187"/>
                <a:gd name="T74" fmla="*/ 41 w 103"/>
                <a:gd name="T75" fmla="*/ 159 h 187"/>
                <a:gd name="T76" fmla="*/ 27 w 103"/>
                <a:gd name="T77" fmla="*/ 155 h 187"/>
                <a:gd name="T78" fmla="*/ 39 w 103"/>
                <a:gd name="T79" fmla="*/ 139 h 187"/>
                <a:gd name="T80" fmla="*/ 49 w 103"/>
                <a:gd name="T81" fmla="*/ 131 h 187"/>
                <a:gd name="T82" fmla="*/ 50 w 103"/>
                <a:gd name="T83" fmla="*/ 127 h 187"/>
                <a:gd name="T84" fmla="*/ 47 w 103"/>
                <a:gd name="T85" fmla="*/ 105 h 187"/>
                <a:gd name="T86" fmla="*/ 33 w 103"/>
                <a:gd name="T87" fmla="*/ 105 h 187"/>
                <a:gd name="T88" fmla="*/ 33 w 103"/>
                <a:gd name="T89" fmla="*/ 90 h 187"/>
                <a:gd name="T90" fmla="*/ 27 w 103"/>
                <a:gd name="T91" fmla="*/ 88 h 187"/>
                <a:gd name="T92" fmla="*/ 24 w 103"/>
                <a:gd name="T93" fmla="*/ 97 h 187"/>
                <a:gd name="T94" fmla="*/ 27 w 103"/>
                <a:gd name="T95" fmla="*/ 79 h 187"/>
                <a:gd name="T96" fmla="*/ 22 w 103"/>
                <a:gd name="T97" fmla="*/ 75 h 187"/>
                <a:gd name="T98" fmla="*/ 24 w 103"/>
                <a:gd name="T99" fmla="*/ 69 h 187"/>
                <a:gd name="T100" fmla="*/ 25 w 103"/>
                <a:gd name="T101" fmla="*/ 64 h 187"/>
                <a:gd name="T102" fmla="*/ 25 w 103"/>
                <a:gd name="T103" fmla="*/ 55 h 187"/>
                <a:gd name="T104" fmla="*/ 29 w 103"/>
                <a:gd name="T105" fmla="*/ 51 h 187"/>
                <a:gd name="T106" fmla="*/ 37 w 103"/>
                <a:gd name="T107" fmla="*/ 44 h 187"/>
                <a:gd name="T108" fmla="*/ 47 w 103"/>
                <a:gd name="T109" fmla="*/ 39 h 187"/>
                <a:gd name="T110" fmla="*/ 47 w 103"/>
                <a:gd name="T111" fmla="*/ 37 h 187"/>
                <a:gd name="T112" fmla="*/ 68 w 103"/>
                <a:gd name="T113" fmla="*/ 15 h 187"/>
                <a:gd name="T114" fmla="*/ 66 w 103"/>
                <a:gd name="T115" fmla="*/ 10 h 187"/>
                <a:gd name="T116" fmla="*/ 68 w 103"/>
                <a:gd name="T117" fmla="*/ 5 h 187"/>
                <a:gd name="T118" fmla="*/ 74 w 103"/>
                <a:gd name="T1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87">
                  <a:moveTo>
                    <a:pt x="71" y="173"/>
                  </a:moveTo>
                  <a:lnTo>
                    <a:pt x="72" y="173"/>
                  </a:lnTo>
                  <a:lnTo>
                    <a:pt x="74" y="173"/>
                  </a:lnTo>
                  <a:lnTo>
                    <a:pt x="74" y="175"/>
                  </a:lnTo>
                  <a:lnTo>
                    <a:pt x="74" y="176"/>
                  </a:lnTo>
                  <a:lnTo>
                    <a:pt x="71" y="176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71" y="173"/>
                  </a:lnTo>
                  <a:close/>
                  <a:moveTo>
                    <a:pt x="93" y="160"/>
                  </a:moveTo>
                  <a:lnTo>
                    <a:pt x="95" y="160"/>
                  </a:lnTo>
                  <a:lnTo>
                    <a:pt x="95" y="162"/>
                  </a:lnTo>
                  <a:lnTo>
                    <a:pt x="93" y="162"/>
                  </a:lnTo>
                  <a:lnTo>
                    <a:pt x="92" y="162"/>
                  </a:lnTo>
                  <a:lnTo>
                    <a:pt x="93" y="160"/>
                  </a:lnTo>
                  <a:close/>
                  <a:moveTo>
                    <a:pt x="38" y="129"/>
                  </a:moveTo>
                  <a:lnTo>
                    <a:pt x="39" y="131"/>
                  </a:lnTo>
                  <a:lnTo>
                    <a:pt x="41" y="131"/>
                  </a:lnTo>
                  <a:lnTo>
                    <a:pt x="38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8" y="129"/>
                  </a:lnTo>
                  <a:close/>
                  <a:moveTo>
                    <a:pt x="38" y="113"/>
                  </a:moveTo>
                  <a:lnTo>
                    <a:pt x="37" y="114"/>
                  </a:lnTo>
                  <a:lnTo>
                    <a:pt x="38" y="115"/>
                  </a:lnTo>
                  <a:lnTo>
                    <a:pt x="35" y="118"/>
                  </a:lnTo>
                  <a:lnTo>
                    <a:pt x="33" y="119"/>
                  </a:lnTo>
                  <a:lnTo>
                    <a:pt x="34" y="115"/>
                  </a:lnTo>
                  <a:lnTo>
                    <a:pt x="38" y="113"/>
                  </a:lnTo>
                  <a:close/>
                  <a:moveTo>
                    <a:pt x="16" y="98"/>
                  </a:moveTo>
                  <a:lnTo>
                    <a:pt x="18" y="100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5" y="108"/>
                  </a:lnTo>
                  <a:lnTo>
                    <a:pt x="22" y="109"/>
                  </a:lnTo>
                  <a:lnTo>
                    <a:pt x="26" y="109"/>
                  </a:lnTo>
                  <a:lnTo>
                    <a:pt x="26" y="114"/>
                  </a:lnTo>
                  <a:lnTo>
                    <a:pt x="25" y="110"/>
                  </a:lnTo>
                  <a:lnTo>
                    <a:pt x="24" y="110"/>
                  </a:lnTo>
                  <a:lnTo>
                    <a:pt x="25" y="112"/>
                  </a:lnTo>
                  <a:lnTo>
                    <a:pt x="24" y="113"/>
                  </a:lnTo>
                  <a:lnTo>
                    <a:pt x="25" y="114"/>
                  </a:lnTo>
                  <a:lnTo>
                    <a:pt x="25" y="115"/>
                  </a:lnTo>
                  <a:lnTo>
                    <a:pt x="22" y="115"/>
                  </a:lnTo>
                  <a:lnTo>
                    <a:pt x="22" y="117"/>
                  </a:lnTo>
                  <a:lnTo>
                    <a:pt x="21" y="118"/>
                  </a:lnTo>
                  <a:lnTo>
                    <a:pt x="20" y="118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7" y="118"/>
                  </a:lnTo>
                  <a:lnTo>
                    <a:pt x="14" y="118"/>
                  </a:lnTo>
                  <a:lnTo>
                    <a:pt x="13" y="113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6" y="115"/>
                  </a:lnTo>
                  <a:lnTo>
                    <a:pt x="5" y="117"/>
                  </a:lnTo>
                  <a:lnTo>
                    <a:pt x="0" y="112"/>
                  </a:lnTo>
                  <a:lnTo>
                    <a:pt x="2" y="106"/>
                  </a:lnTo>
                  <a:lnTo>
                    <a:pt x="5" y="106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2"/>
                  </a:lnTo>
                  <a:lnTo>
                    <a:pt x="10" y="101"/>
                  </a:lnTo>
                  <a:lnTo>
                    <a:pt x="12" y="101"/>
                  </a:lnTo>
                  <a:lnTo>
                    <a:pt x="13" y="101"/>
                  </a:lnTo>
                  <a:lnTo>
                    <a:pt x="16" y="98"/>
                  </a:lnTo>
                  <a:close/>
                  <a:moveTo>
                    <a:pt x="29" y="92"/>
                  </a:moveTo>
                  <a:lnTo>
                    <a:pt x="30" y="94"/>
                  </a:lnTo>
                  <a:lnTo>
                    <a:pt x="30" y="97"/>
                  </a:lnTo>
                  <a:lnTo>
                    <a:pt x="27" y="96"/>
                  </a:lnTo>
                  <a:lnTo>
                    <a:pt x="27" y="93"/>
                  </a:lnTo>
                  <a:lnTo>
                    <a:pt x="29" y="92"/>
                  </a:lnTo>
                  <a:close/>
                  <a:moveTo>
                    <a:pt x="30" y="88"/>
                  </a:moveTo>
                  <a:lnTo>
                    <a:pt x="31" y="89"/>
                  </a:lnTo>
                  <a:lnTo>
                    <a:pt x="31" y="92"/>
                  </a:lnTo>
                  <a:lnTo>
                    <a:pt x="30" y="90"/>
                  </a:lnTo>
                  <a:lnTo>
                    <a:pt x="30" y="88"/>
                  </a:lnTo>
                  <a:close/>
                  <a:moveTo>
                    <a:pt x="20" y="88"/>
                  </a:moveTo>
                  <a:lnTo>
                    <a:pt x="21" y="92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20" y="88"/>
                  </a:lnTo>
                  <a:close/>
                  <a:moveTo>
                    <a:pt x="20" y="84"/>
                  </a:moveTo>
                  <a:lnTo>
                    <a:pt x="20" y="85"/>
                  </a:lnTo>
                  <a:lnTo>
                    <a:pt x="18" y="87"/>
                  </a:lnTo>
                  <a:lnTo>
                    <a:pt x="20" y="84"/>
                  </a:lnTo>
                  <a:close/>
                  <a:moveTo>
                    <a:pt x="25" y="84"/>
                  </a:moveTo>
                  <a:lnTo>
                    <a:pt x="24" y="88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5" y="84"/>
                  </a:lnTo>
                  <a:close/>
                  <a:moveTo>
                    <a:pt x="13" y="77"/>
                  </a:moveTo>
                  <a:lnTo>
                    <a:pt x="14" y="77"/>
                  </a:lnTo>
                  <a:lnTo>
                    <a:pt x="12" y="79"/>
                  </a:lnTo>
                  <a:lnTo>
                    <a:pt x="13" y="77"/>
                  </a:lnTo>
                  <a:close/>
                  <a:moveTo>
                    <a:pt x="21" y="76"/>
                  </a:moveTo>
                  <a:lnTo>
                    <a:pt x="22" y="77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1" y="79"/>
                  </a:lnTo>
                  <a:lnTo>
                    <a:pt x="18" y="77"/>
                  </a:lnTo>
                  <a:lnTo>
                    <a:pt x="21" y="76"/>
                  </a:lnTo>
                  <a:close/>
                  <a:moveTo>
                    <a:pt x="17" y="75"/>
                  </a:moveTo>
                  <a:lnTo>
                    <a:pt x="17" y="76"/>
                  </a:lnTo>
                  <a:lnTo>
                    <a:pt x="16" y="77"/>
                  </a:lnTo>
                  <a:lnTo>
                    <a:pt x="17" y="75"/>
                  </a:lnTo>
                  <a:close/>
                  <a:moveTo>
                    <a:pt x="21" y="71"/>
                  </a:moveTo>
                  <a:lnTo>
                    <a:pt x="20" y="72"/>
                  </a:lnTo>
                  <a:lnTo>
                    <a:pt x="20" y="71"/>
                  </a:lnTo>
                  <a:lnTo>
                    <a:pt x="21" y="71"/>
                  </a:lnTo>
                  <a:close/>
                  <a:moveTo>
                    <a:pt x="18" y="69"/>
                  </a:moveTo>
                  <a:lnTo>
                    <a:pt x="20" y="71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18" y="69"/>
                  </a:lnTo>
                  <a:close/>
                  <a:moveTo>
                    <a:pt x="8" y="68"/>
                  </a:moveTo>
                  <a:lnTo>
                    <a:pt x="9" y="69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8"/>
                  </a:lnTo>
                  <a:close/>
                  <a:moveTo>
                    <a:pt x="9" y="63"/>
                  </a:moveTo>
                  <a:lnTo>
                    <a:pt x="10" y="63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9" y="64"/>
                  </a:lnTo>
                  <a:lnTo>
                    <a:pt x="9" y="63"/>
                  </a:lnTo>
                  <a:close/>
                  <a:moveTo>
                    <a:pt x="10" y="62"/>
                  </a:moveTo>
                  <a:lnTo>
                    <a:pt x="10" y="63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10" y="62"/>
                  </a:lnTo>
                  <a:close/>
                  <a:moveTo>
                    <a:pt x="9" y="59"/>
                  </a:moveTo>
                  <a:lnTo>
                    <a:pt x="12" y="59"/>
                  </a:lnTo>
                  <a:lnTo>
                    <a:pt x="12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9"/>
                  </a:lnTo>
                  <a:close/>
                  <a:moveTo>
                    <a:pt x="20" y="59"/>
                  </a:moveTo>
                  <a:lnTo>
                    <a:pt x="21" y="60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4" y="6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8" y="59"/>
                  </a:lnTo>
                  <a:lnTo>
                    <a:pt x="20" y="59"/>
                  </a:lnTo>
                  <a:close/>
                  <a:moveTo>
                    <a:pt x="14" y="55"/>
                  </a:moveTo>
                  <a:lnTo>
                    <a:pt x="16" y="55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4" y="55"/>
                  </a:lnTo>
                  <a:close/>
                  <a:moveTo>
                    <a:pt x="21" y="44"/>
                  </a:moveTo>
                  <a:lnTo>
                    <a:pt x="21" y="48"/>
                  </a:lnTo>
                  <a:lnTo>
                    <a:pt x="18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2" y="54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6" y="51"/>
                  </a:lnTo>
                  <a:lnTo>
                    <a:pt x="16" y="48"/>
                  </a:lnTo>
                  <a:lnTo>
                    <a:pt x="21" y="44"/>
                  </a:lnTo>
                  <a:close/>
                  <a:moveTo>
                    <a:pt x="50" y="43"/>
                  </a:moveTo>
                  <a:lnTo>
                    <a:pt x="50" y="43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6" y="51"/>
                  </a:lnTo>
                  <a:lnTo>
                    <a:pt x="41" y="55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41" y="60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59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9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4" y="77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9" y="80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47" y="87"/>
                  </a:lnTo>
                  <a:lnTo>
                    <a:pt x="45" y="85"/>
                  </a:lnTo>
                  <a:lnTo>
                    <a:pt x="43" y="85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47" y="87"/>
                  </a:lnTo>
                  <a:lnTo>
                    <a:pt x="50" y="88"/>
                  </a:lnTo>
                  <a:lnTo>
                    <a:pt x="53" y="87"/>
                  </a:lnTo>
                  <a:lnTo>
                    <a:pt x="53" y="85"/>
                  </a:lnTo>
                  <a:lnTo>
                    <a:pt x="55" y="87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4" y="94"/>
                  </a:lnTo>
                  <a:lnTo>
                    <a:pt x="66" y="101"/>
                  </a:lnTo>
                  <a:lnTo>
                    <a:pt x="67" y="102"/>
                  </a:lnTo>
                  <a:lnTo>
                    <a:pt x="68" y="108"/>
                  </a:lnTo>
                  <a:lnTo>
                    <a:pt x="70" y="108"/>
                  </a:lnTo>
                  <a:lnTo>
                    <a:pt x="70" y="109"/>
                  </a:lnTo>
                  <a:lnTo>
                    <a:pt x="74" y="110"/>
                  </a:lnTo>
                  <a:lnTo>
                    <a:pt x="76" y="112"/>
                  </a:lnTo>
                  <a:lnTo>
                    <a:pt x="78" y="115"/>
                  </a:lnTo>
                  <a:lnTo>
                    <a:pt x="79" y="115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4" y="125"/>
                  </a:lnTo>
                  <a:lnTo>
                    <a:pt x="83" y="125"/>
                  </a:lnTo>
                  <a:lnTo>
                    <a:pt x="81" y="125"/>
                  </a:lnTo>
                  <a:lnTo>
                    <a:pt x="80" y="123"/>
                  </a:lnTo>
                  <a:lnTo>
                    <a:pt x="79" y="123"/>
                  </a:lnTo>
                  <a:lnTo>
                    <a:pt x="78" y="123"/>
                  </a:lnTo>
                  <a:lnTo>
                    <a:pt x="76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8" y="125"/>
                  </a:lnTo>
                  <a:lnTo>
                    <a:pt x="79" y="123"/>
                  </a:lnTo>
                  <a:lnTo>
                    <a:pt x="79" y="123"/>
                  </a:lnTo>
                  <a:lnTo>
                    <a:pt x="80" y="126"/>
                  </a:lnTo>
                  <a:lnTo>
                    <a:pt x="83" y="127"/>
                  </a:lnTo>
                  <a:lnTo>
                    <a:pt x="84" y="127"/>
                  </a:lnTo>
                  <a:lnTo>
                    <a:pt x="87" y="131"/>
                  </a:lnTo>
                  <a:lnTo>
                    <a:pt x="87" y="134"/>
                  </a:lnTo>
                  <a:lnTo>
                    <a:pt x="83" y="137"/>
                  </a:lnTo>
                  <a:lnTo>
                    <a:pt x="85" y="138"/>
                  </a:lnTo>
                  <a:lnTo>
                    <a:pt x="87" y="139"/>
                  </a:lnTo>
                  <a:lnTo>
                    <a:pt x="88" y="138"/>
                  </a:lnTo>
                  <a:lnTo>
                    <a:pt x="88" y="135"/>
                  </a:lnTo>
                  <a:lnTo>
                    <a:pt x="92" y="135"/>
                  </a:lnTo>
                  <a:lnTo>
                    <a:pt x="97" y="135"/>
                  </a:lnTo>
                  <a:lnTo>
                    <a:pt x="101" y="139"/>
                  </a:lnTo>
                  <a:lnTo>
                    <a:pt x="101" y="142"/>
                  </a:lnTo>
                  <a:lnTo>
                    <a:pt x="103" y="143"/>
                  </a:lnTo>
                  <a:lnTo>
                    <a:pt x="101" y="146"/>
                  </a:lnTo>
                  <a:lnTo>
                    <a:pt x="101" y="150"/>
                  </a:lnTo>
                  <a:lnTo>
                    <a:pt x="100" y="150"/>
                  </a:lnTo>
                  <a:lnTo>
                    <a:pt x="99" y="152"/>
                  </a:lnTo>
                  <a:lnTo>
                    <a:pt x="99" y="151"/>
                  </a:lnTo>
                  <a:lnTo>
                    <a:pt x="97" y="151"/>
                  </a:lnTo>
                  <a:lnTo>
                    <a:pt x="96" y="152"/>
                  </a:lnTo>
                  <a:lnTo>
                    <a:pt x="99" y="152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7" y="154"/>
                  </a:lnTo>
                  <a:lnTo>
                    <a:pt x="96" y="155"/>
                  </a:lnTo>
                  <a:lnTo>
                    <a:pt x="95" y="155"/>
                  </a:lnTo>
                  <a:lnTo>
                    <a:pt x="93" y="155"/>
                  </a:lnTo>
                  <a:lnTo>
                    <a:pt x="92" y="156"/>
                  </a:lnTo>
                  <a:lnTo>
                    <a:pt x="95" y="156"/>
                  </a:lnTo>
                  <a:lnTo>
                    <a:pt x="95" y="158"/>
                  </a:lnTo>
                  <a:lnTo>
                    <a:pt x="93" y="159"/>
                  </a:lnTo>
                  <a:lnTo>
                    <a:pt x="92" y="159"/>
                  </a:lnTo>
                  <a:lnTo>
                    <a:pt x="89" y="160"/>
                  </a:lnTo>
                  <a:lnTo>
                    <a:pt x="91" y="160"/>
                  </a:lnTo>
                  <a:lnTo>
                    <a:pt x="93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1" y="162"/>
                  </a:lnTo>
                  <a:lnTo>
                    <a:pt x="92" y="162"/>
                  </a:lnTo>
                  <a:lnTo>
                    <a:pt x="95" y="163"/>
                  </a:lnTo>
                  <a:lnTo>
                    <a:pt x="95" y="162"/>
                  </a:lnTo>
                  <a:lnTo>
                    <a:pt x="97" y="162"/>
                  </a:lnTo>
                  <a:lnTo>
                    <a:pt x="101" y="162"/>
                  </a:lnTo>
                  <a:lnTo>
                    <a:pt x="100" y="163"/>
                  </a:lnTo>
                  <a:lnTo>
                    <a:pt x="100" y="164"/>
                  </a:lnTo>
                  <a:lnTo>
                    <a:pt x="100" y="165"/>
                  </a:lnTo>
                  <a:lnTo>
                    <a:pt x="99" y="165"/>
                  </a:lnTo>
                  <a:lnTo>
                    <a:pt x="96" y="168"/>
                  </a:lnTo>
                  <a:lnTo>
                    <a:pt x="96" y="169"/>
                  </a:lnTo>
                  <a:lnTo>
                    <a:pt x="95" y="169"/>
                  </a:lnTo>
                  <a:lnTo>
                    <a:pt x="93" y="169"/>
                  </a:lnTo>
                  <a:lnTo>
                    <a:pt x="92" y="171"/>
                  </a:lnTo>
                  <a:lnTo>
                    <a:pt x="91" y="171"/>
                  </a:lnTo>
                  <a:lnTo>
                    <a:pt x="88" y="172"/>
                  </a:lnTo>
                  <a:lnTo>
                    <a:pt x="87" y="172"/>
                  </a:lnTo>
                  <a:lnTo>
                    <a:pt x="85" y="171"/>
                  </a:lnTo>
                  <a:lnTo>
                    <a:pt x="83" y="172"/>
                  </a:lnTo>
                  <a:lnTo>
                    <a:pt x="79" y="172"/>
                  </a:lnTo>
                  <a:lnTo>
                    <a:pt x="78" y="173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1" y="172"/>
                  </a:lnTo>
                  <a:lnTo>
                    <a:pt x="68" y="173"/>
                  </a:lnTo>
                  <a:lnTo>
                    <a:pt x="67" y="173"/>
                  </a:lnTo>
                  <a:lnTo>
                    <a:pt x="64" y="175"/>
                  </a:lnTo>
                  <a:lnTo>
                    <a:pt x="64" y="176"/>
                  </a:lnTo>
                  <a:lnTo>
                    <a:pt x="62" y="176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6" y="175"/>
                  </a:lnTo>
                  <a:lnTo>
                    <a:pt x="54" y="173"/>
                  </a:lnTo>
                  <a:lnTo>
                    <a:pt x="50" y="175"/>
                  </a:lnTo>
                  <a:lnTo>
                    <a:pt x="50" y="176"/>
                  </a:lnTo>
                  <a:lnTo>
                    <a:pt x="49" y="176"/>
                  </a:lnTo>
                  <a:lnTo>
                    <a:pt x="47" y="177"/>
                  </a:lnTo>
                  <a:lnTo>
                    <a:pt x="47" y="179"/>
                  </a:lnTo>
                  <a:lnTo>
                    <a:pt x="47" y="180"/>
                  </a:lnTo>
                  <a:lnTo>
                    <a:pt x="46" y="181"/>
                  </a:lnTo>
                  <a:lnTo>
                    <a:pt x="46" y="183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9" y="180"/>
                  </a:lnTo>
                  <a:lnTo>
                    <a:pt x="38" y="180"/>
                  </a:lnTo>
                  <a:lnTo>
                    <a:pt x="35" y="181"/>
                  </a:lnTo>
                  <a:lnTo>
                    <a:pt x="34" y="180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29" y="184"/>
                  </a:lnTo>
                  <a:lnTo>
                    <a:pt x="30" y="185"/>
                  </a:lnTo>
                  <a:lnTo>
                    <a:pt x="29" y="187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30" y="180"/>
                  </a:lnTo>
                  <a:lnTo>
                    <a:pt x="30" y="177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5" y="173"/>
                  </a:lnTo>
                  <a:lnTo>
                    <a:pt x="35" y="169"/>
                  </a:lnTo>
                  <a:lnTo>
                    <a:pt x="38" y="169"/>
                  </a:lnTo>
                  <a:lnTo>
                    <a:pt x="39" y="168"/>
                  </a:lnTo>
                  <a:lnTo>
                    <a:pt x="39" y="167"/>
                  </a:lnTo>
                  <a:lnTo>
                    <a:pt x="42" y="165"/>
                  </a:lnTo>
                  <a:lnTo>
                    <a:pt x="47" y="165"/>
                  </a:lnTo>
                  <a:lnTo>
                    <a:pt x="50" y="167"/>
                  </a:lnTo>
                  <a:lnTo>
                    <a:pt x="51" y="167"/>
                  </a:lnTo>
                  <a:lnTo>
                    <a:pt x="53" y="167"/>
                  </a:lnTo>
                  <a:lnTo>
                    <a:pt x="53" y="163"/>
                  </a:lnTo>
                  <a:lnTo>
                    <a:pt x="55" y="160"/>
                  </a:lnTo>
                  <a:lnTo>
                    <a:pt x="59" y="158"/>
                  </a:lnTo>
                  <a:lnTo>
                    <a:pt x="56" y="159"/>
                  </a:lnTo>
                  <a:lnTo>
                    <a:pt x="55" y="160"/>
                  </a:lnTo>
                  <a:lnTo>
                    <a:pt x="53" y="160"/>
                  </a:lnTo>
                  <a:lnTo>
                    <a:pt x="51" y="162"/>
                  </a:lnTo>
                  <a:lnTo>
                    <a:pt x="50" y="163"/>
                  </a:lnTo>
                  <a:lnTo>
                    <a:pt x="46" y="163"/>
                  </a:lnTo>
                  <a:lnTo>
                    <a:pt x="45" y="162"/>
                  </a:lnTo>
                  <a:lnTo>
                    <a:pt x="43" y="159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41" y="159"/>
                  </a:lnTo>
                  <a:lnTo>
                    <a:pt x="38" y="158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0" y="159"/>
                  </a:lnTo>
                  <a:lnTo>
                    <a:pt x="31" y="158"/>
                  </a:lnTo>
                  <a:lnTo>
                    <a:pt x="27" y="158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30" y="152"/>
                  </a:lnTo>
                  <a:lnTo>
                    <a:pt x="31" y="152"/>
                  </a:lnTo>
                  <a:lnTo>
                    <a:pt x="34" y="151"/>
                  </a:lnTo>
                  <a:lnTo>
                    <a:pt x="35" y="151"/>
                  </a:lnTo>
                  <a:lnTo>
                    <a:pt x="37" y="150"/>
                  </a:lnTo>
                  <a:lnTo>
                    <a:pt x="39" y="150"/>
                  </a:lnTo>
                  <a:lnTo>
                    <a:pt x="42" y="144"/>
                  </a:lnTo>
                  <a:lnTo>
                    <a:pt x="41" y="144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39" y="139"/>
                  </a:lnTo>
                  <a:lnTo>
                    <a:pt x="41" y="138"/>
                  </a:lnTo>
                  <a:lnTo>
                    <a:pt x="37" y="139"/>
                  </a:lnTo>
                  <a:lnTo>
                    <a:pt x="35" y="140"/>
                  </a:lnTo>
                  <a:lnTo>
                    <a:pt x="35" y="139"/>
                  </a:lnTo>
                  <a:lnTo>
                    <a:pt x="33" y="140"/>
                  </a:lnTo>
                  <a:lnTo>
                    <a:pt x="34" y="138"/>
                  </a:lnTo>
                  <a:lnTo>
                    <a:pt x="37" y="137"/>
                  </a:lnTo>
                  <a:lnTo>
                    <a:pt x="39" y="134"/>
                  </a:lnTo>
                  <a:lnTo>
                    <a:pt x="43" y="131"/>
                  </a:lnTo>
                  <a:lnTo>
                    <a:pt x="45" y="131"/>
                  </a:lnTo>
                  <a:lnTo>
                    <a:pt x="49" y="131"/>
                  </a:lnTo>
                  <a:lnTo>
                    <a:pt x="50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51" y="130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5" y="130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4" y="119"/>
                  </a:lnTo>
                  <a:lnTo>
                    <a:pt x="53" y="119"/>
                  </a:lnTo>
                  <a:lnTo>
                    <a:pt x="54" y="117"/>
                  </a:lnTo>
                  <a:lnTo>
                    <a:pt x="51" y="115"/>
                  </a:lnTo>
                  <a:lnTo>
                    <a:pt x="49" y="118"/>
                  </a:lnTo>
                  <a:lnTo>
                    <a:pt x="49" y="115"/>
                  </a:lnTo>
                  <a:lnTo>
                    <a:pt x="47" y="117"/>
                  </a:lnTo>
                  <a:lnTo>
                    <a:pt x="45" y="112"/>
                  </a:lnTo>
                  <a:lnTo>
                    <a:pt x="47" y="105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1" y="106"/>
                  </a:lnTo>
                  <a:lnTo>
                    <a:pt x="37" y="105"/>
                  </a:lnTo>
                  <a:lnTo>
                    <a:pt x="35" y="105"/>
                  </a:lnTo>
                  <a:lnTo>
                    <a:pt x="38" y="106"/>
                  </a:lnTo>
                  <a:lnTo>
                    <a:pt x="37" y="109"/>
                  </a:lnTo>
                  <a:lnTo>
                    <a:pt x="33" y="105"/>
                  </a:lnTo>
                  <a:lnTo>
                    <a:pt x="31" y="106"/>
                  </a:lnTo>
                  <a:lnTo>
                    <a:pt x="33" y="109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33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33" y="90"/>
                  </a:lnTo>
                  <a:lnTo>
                    <a:pt x="33" y="87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9"/>
                  </a:lnTo>
                  <a:lnTo>
                    <a:pt x="30" y="87"/>
                  </a:lnTo>
                  <a:lnTo>
                    <a:pt x="29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9" y="87"/>
                  </a:lnTo>
                  <a:lnTo>
                    <a:pt x="30" y="83"/>
                  </a:lnTo>
                  <a:lnTo>
                    <a:pt x="27" y="87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26" y="92"/>
                  </a:lnTo>
                  <a:lnTo>
                    <a:pt x="26" y="93"/>
                  </a:lnTo>
                  <a:lnTo>
                    <a:pt x="25" y="96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5" y="96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9"/>
                  </a:lnTo>
                  <a:lnTo>
                    <a:pt x="25" y="88"/>
                  </a:lnTo>
                  <a:lnTo>
                    <a:pt x="25" y="85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6"/>
                  </a:lnTo>
                  <a:lnTo>
                    <a:pt x="30" y="75"/>
                  </a:lnTo>
                  <a:lnTo>
                    <a:pt x="29" y="75"/>
                  </a:lnTo>
                  <a:lnTo>
                    <a:pt x="30" y="73"/>
                  </a:lnTo>
                  <a:lnTo>
                    <a:pt x="25" y="79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2" y="73"/>
                  </a:lnTo>
                  <a:lnTo>
                    <a:pt x="24" y="73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5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4" y="58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5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4" y="44"/>
                  </a:lnTo>
                  <a:lnTo>
                    <a:pt x="34" y="46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1" y="44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0" y="43"/>
                  </a:lnTo>
                  <a:close/>
                  <a:moveTo>
                    <a:pt x="47" y="39"/>
                  </a:moveTo>
                  <a:lnTo>
                    <a:pt x="47" y="39"/>
                  </a:lnTo>
                  <a:lnTo>
                    <a:pt x="47" y="40"/>
                  </a:lnTo>
                  <a:lnTo>
                    <a:pt x="46" y="39"/>
                  </a:lnTo>
                  <a:lnTo>
                    <a:pt x="47" y="39"/>
                  </a:lnTo>
                  <a:close/>
                  <a:moveTo>
                    <a:pt x="47" y="35"/>
                  </a:moveTo>
                  <a:lnTo>
                    <a:pt x="50" y="37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0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7" y="38"/>
                  </a:lnTo>
                  <a:lnTo>
                    <a:pt x="46" y="37"/>
                  </a:lnTo>
                  <a:lnTo>
                    <a:pt x="46" y="35"/>
                  </a:lnTo>
                  <a:lnTo>
                    <a:pt x="47" y="35"/>
                  </a:lnTo>
                  <a:close/>
                  <a:moveTo>
                    <a:pt x="50" y="34"/>
                  </a:moveTo>
                  <a:lnTo>
                    <a:pt x="50" y="35"/>
                  </a:lnTo>
                  <a:lnTo>
                    <a:pt x="49" y="34"/>
                  </a:lnTo>
                  <a:lnTo>
                    <a:pt x="50" y="34"/>
                  </a:lnTo>
                  <a:close/>
                  <a:moveTo>
                    <a:pt x="70" y="14"/>
                  </a:moveTo>
                  <a:lnTo>
                    <a:pt x="71" y="14"/>
                  </a:lnTo>
                  <a:lnTo>
                    <a:pt x="68" y="15"/>
                  </a:lnTo>
                  <a:lnTo>
                    <a:pt x="70" y="14"/>
                  </a:lnTo>
                  <a:close/>
                  <a:moveTo>
                    <a:pt x="70" y="6"/>
                  </a:moveTo>
                  <a:lnTo>
                    <a:pt x="71" y="8"/>
                  </a:lnTo>
                  <a:lnTo>
                    <a:pt x="72" y="8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70" y="8"/>
                  </a:lnTo>
                  <a:lnTo>
                    <a:pt x="68" y="8"/>
                  </a:lnTo>
                  <a:lnTo>
                    <a:pt x="70" y="6"/>
                  </a:lnTo>
                  <a:close/>
                  <a:moveTo>
                    <a:pt x="68" y="5"/>
                  </a:moveTo>
                  <a:lnTo>
                    <a:pt x="68" y="8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8" y="5"/>
                  </a:lnTo>
                  <a:close/>
                  <a:moveTo>
                    <a:pt x="71" y="1"/>
                  </a:moveTo>
                  <a:lnTo>
                    <a:pt x="71" y="2"/>
                  </a:lnTo>
                  <a:lnTo>
                    <a:pt x="71" y="5"/>
                  </a:lnTo>
                  <a:lnTo>
                    <a:pt x="71" y="6"/>
                  </a:lnTo>
                  <a:lnTo>
                    <a:pt x="70" y="5"/>
                  </a:lnTo>
                  <a:lnTo>
                    <a:pt x="71" y="4"/>
                  </a:lnTo>
                  <a:lnTo>
                    <a:pt x="71" y="1"/>
                  </a:lnTo>
                  <a:close/>
                  <a:moveTo>
                    <a:pt x="74" y="0"/>
                  </a:moveTo>
                  <a:lnTo>
                    <a:pt x="74" y="2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08"/>
            <p:cNvSpPr>
              <a:spLocks noEditPoints="1"/>
            </p:cNvSpPr>
            <p:nvPr/>
          </p:nvSpPr>
          <p:spPr bwMode="auto">
            <a:xfrm>
              <a:off x="1906297" y="3678493"/>
              <a:ext cx="622310" cy="577861"/>
            </a:xfrm>
            <a:custGeom>
              <a:avLst/>
              <a:gdLst>
                <a:gd name="T0" fmla="*/ 154 w 154"/>
                <a:gd name="T1" fmla="*/ 130 h 143"/>
                <a:gd name="T2" fmla="*/ 145 w 154"/>
                <a:gd name="T3" fmla="*/ 142 h 143"/>
                <a:gd name="T4" fmla="*/ 145 w 154"/>
                <a:gd name="T5" fmla="*/ 138 h 143"/>
                <a:gd name="T6" fmla="*/ 144 w 154"/>
                <a:gd name="T7" fmla="*/ 134 h 143"/>
                <a:gd name="T8" fmla="*/ 142 w 154"/>
                <a:gd name="T9" fmla="*/ 129 h 143"/>
                <a:gd name="T10" fmla="*/ 152 w 154"/>
                <a:gd name="T11" fmla="*/ 125 h 143"/>
                <a:gd name="T12" fmla="*/ 80 w 154"/>
                <a:gd name="T13" fmla="*/ 1 h 143"/>
                <a:gd name="T14" fmla="*/ 88 w 154"/>
                <a:gd name="T15" fmla="*/ 10 h 143"/>
                <a:gd name="T16" fmla="*/ 95 w 154"/>
                <a:gd name="T17" fmla="*/ 17 h 143"/>
                <a:gd name="T18" fmla="*/ 104 w 154"/>
                <a:gd name="T19" fmla="*/ 21 h 143"/>
                <a:gd name="T20" fmla="*/ 113 w 154"/>
                <a:gd name="T21" fmla="*/ 25 h 143"/>
                <a:gd name="T22" fmla="*/ 121 w 154"/>
                <a:gd name="T23" fmla="*/ 29 h 143"/>
                <a:gd name="T24" fmla="*/ 133 w 154"/>
                <a:gd name="T25" fmla="*/ 30 h 143"/>
                <a:gd name="T26" fmla="*/ 129 w 154"/>
                <a:gd name="T27" fmla="*/ 41 h 143"/>
                <a:gd name="T28" fmla="*/ 128 w 154"/>
                <a:gd name="T29" fmla="*/ 54 h 143"/>
                <a:gd name="T30" fmla="*/ 123 w 154"/>
                <a:gd name="T31" fmla="*/ 55 h 143"/>
                <a:gd name="T32" fmla="*/ 115 w 154"/>
                <a:gd name="T33" fmla="*/ 67 h 143"/>
                <a:gd name="T34" fmla="*/ 111 w 154"/>
                <a:gd name="T35" fmla="*/ 75 h 143"/>
                <a:gd name="T36" fmla="*/ 120 w 154"/>
                <a:gd name="T37" fmla="*/ 70 h 143"/>
                <a:gd name="T38" fmla="*/ 124 w 154"/>
                <a:gd name="T39" fmla="*/ 79 h 143"/>
                <a:gd name="T40" fmla="*/ 123 w 154"/>
                <a:gd name="T41" fmla="*/ 88 h 143"/>
                <a:gd name="T42" fmla="*/ 132 w 154"/>
                <a:gd name="T43" fmla="*/ 102 h 143"/>
                <a:gd name="T44" fmla="*/ 121 w 154"/>
                <a:gd name="T45" fmla="*/ 117 h 143"/>
                <a:gd name="T46" fmla="*/ 104 w 154"/>
                <a:gd name="T47" fmla="*/ 113 h 143"/>
                <a:gd name="T48" fmla="*/ 94 w 154"/>
                <a:gd name="T49" fmla="*/ 113 h 143"/>
                <a:gd name="T50" fmla="*/ 83 w 154"/>
                <a:gd name="T51" fmla="*/ 121 h 143"/>
                <a:gd name="T52" fmla="*/ 78 w 154"/>
                <a:gd name="T53" fmla="*/ 126 h 143"/>
                <a:gd name="T54" fmla="*/ 59 w 154"/>
                <a:gd name="T55" fmla="*/ 125 h 143"/>
                <a:gd name="T56" fmla="*/ 46 w 154"/>
                <a:gd name="T57" fmla="*/ 123 h 143"/>
                <a:gd name="T58" fmla="*/ 36 w 154"/>
                <a:gd name="T59" fmla="*/ 116 h 143"/>
                <a:gd name="T60" fmla="*/ 37 w 154"/>
                <a:gd name="T61" fmla="*/ 105 h 143"/>
                <a:gd name="T62" fmla="*/ 38 w 154"/>
                <a:gd name="T63" fmla="*/ 84 h 143"/>
                <a:gd name="T64" fmla="*/ 44 w 154"/>
                <a:gd name="T65" fmla="*/ 84 h 143"/>
                <a:gd name="T66" fmla="*/ 40 w 154"/>
                <a:gd name="T67" fmla="*/ 76 h 143"/>
                <a:gd name="T68" fmla="*/ 30 w 154"/>
                <a:gd name="T69" fmla="*/ 67 h 143"/>
                <a:gd name="T70" fmla="*/ 28 w 154"/>
                <a:gd name="T71" fmla="*/ 60 h 143"/>
                <a:gd name="T72" fmla="*/ 29 w 154"/>
                <a:gd name="T73" fmla="*/ 56 h 143"/>
                <a:gd name="T74" fmla="*/ 24 w 154"/>
                <a:gd name="T75" fmla="*/ 52 h 143"/>
                <a:gd name="T76" fmla="*/ 19 w 154"/>
                <a:gd name="T77" fmla="*/ 54 h 143"/>
                <a:gd name="T78" fmla="*/ 8 w 154"/>
                <a:gd name="T79" fmla="*/ 50 h 143"/>
                <a:gd name="T80" fmla="*/ 1 w 154"/>
                <a:gd name="T81" fmla="*/ 46 h 143"/>
                <a:gd name="T82" fmla="*/ 3 w 154"/>
                <a:gd name="T83" fmla="*/ 42 h 143"/>
                <a:gd name="T84" fmla="*/ 4 w 154"/>
                <a:gd name="T85" fmla="*/ 42 h 143"/>
                <a:gd name="T86" fmla="*/ 5 w 154"/>
                <a:gd name="T87" fmla="*/ 38 h 143"/>
                <a:gd name="T88" fmla="*/ 12 w 154"/>
                <a:gd name="T89" fmla="*/ 37 h 143"/>
                <a:gd name="T90" fmla="*/ 25 w 154"/>
                <a:gd name="T91" fmla="*/ 37 h 143"/>
                <a:gd name="T92" fmla="*/ 36 w 154"/>
                <a:gd name="T93" fmla="*/ 37 h 143"/>
                <a:gd name="T94" fmla="*/ 34 w 154"/>
                <a:gd name="T95" fmla="*/ 29 h 143"/>
                <a:gd name="T96" fmla="*/ 34 w 154"/>
                <a:gd name="T97" fmla="*/ 22 h 143"/>
                <a:gd name="T98" fmla="*/ 40 w 154"/>
                <a:gd name="T99" fmla="*/ 26 h 143"/>
                <a:gd name="T100" fmla="*/ 54 w 154"/>
                <a:gd name="T101" fmla="*/ 25 h 143"/>
                <a:gd name="T102" fmla="*/ 59 w 154"/>
                <a:gd name="T103" fmla="*/ 18 h 143"/>
                <a:gd name="T104" fmla="*/ 69 w 154"/>
                <a:gd name="T105" fmla="*/ 8 h 143"/>
                <a:gd name="T106" fmla="*/ 78 w 154"/>
                <a:gd name="T107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143">
                  <a:moveTo>
                    <a:pt x="152" y="118"/>
                  </a:moveTo>
                  <a:lnTo>
                    <a:pt x="153" y="118"/>
                  </a:lnTo>
                  <a:lnTo>
                    <a:pt x="153" y="122"/>
                  </a:lnTo>
                  <a:lnTo>
                    <a:pt x="153" y="125"/>
                  </a:lnTo>
                  <a:lnTo>
                    <a:pt x="154" y="130"/>
                  </a:lnTo>
                  <a:lnTo>
                    <a:pt x="153" y="135"/>
                  </a:lnTo>
                  <a:lnTo>
                    <a:pt x="153" y="138"/>
                  </a:lnTo>
                  <a:lnTo>
                    <a:pt x="152" y="142"/>
                  </a:lnTo>
                  <a:lnTo>
                    <a:pt x="149" y="143"/>
                  </a:lnTo>
                  <a:lnTo>
                    <a:pt x="145" y="142"/>
                  </a:lnTo>
                  <a:lnTo>
                    <a:pt x="145" y="141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6" y="138"/>
                  </a:lnTo>
                  <a:lnTo>
                    <a:pt x="145" y="138"/>
                  </a:lnTo>
                  <a:lnTo>
                    <a:pt x="145" y="137"/>
                  </a:lnTo>
                  <a:lnTo>
                    <a:pt x="144" y="135"/>
                  </a:lnTo>
                  <a:lnTo>
                    <a:pt x="142" y="135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4" y="130"/>
                  </a:lnTo>
                  <a:lnTo>
                    <a:pt x="142" y="129"/>
                  </a:lnTo>
                  <a:lnTo>
                    <a:pt x="144" y="126"/>
                  </a:lnTo>
                  <a:lnTo>
                    <a:pt x="148" y="125"/>
                  </a:lnTo>
                  <a:lnTo>
                    <a:pt x="149" y="123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2"/>
                  </a:lnTo>
                  <a:lnTo>
                    <a:pt x="150" y="121"/>
                  </a:lnTo>
                  <a:lnTo>
                    <a:pt x="152" y="118"/>
                  </a:lnTo>
                  <a:close/>
                  <a:moveTo>
                    <a:pt x="78" y="0"/>
                  </a:moveTo>
                  <a:lnTo>
                    <a:pt x="80" y="1"/>
                  </a:lnTo>
                  <a:lnTo>
                    <a:pt x="80" y="5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1" y="16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99" y="18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2"/>
                  </a:lnTo>
                  <a:lnTo>
                    <a:pt x="109" y="22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6" y="25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4" y="29"/>
                  </a:lnTo>
                  <a:lnTo>
                    <a:pt x="125" y="30"/>
                  </a:lnTo>
                  <a:lnTo>
                    <a:pt x="128" y="29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2" y="34"/>
                  </a:lnTo>
                  <a:lnTo>
                    <a:pt x="130" y="38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30" y="50"/>
                  </a:lnTo>
                  <a:lnTo>
                    <a:pt x="132" y="52"/>
                  </a:lnTo>
                  <a:lnTo>
                    <a:pt x="128" y="54"/>
                  </a:lnTo>
                  <a:lnTo>
                    <a:pt x="125" y="54"/>
                  </a:lnTo>
                  <a:lnTo>
                    <a:pt x="125" y="51"/>
                  </a:lnTo>
                  <a:lnTo>
                    <a:pt x="123" y="52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8"/>
                  </a:lnTo>
                  <a:lnTo>
                    <a:pt x="121" y="58"/>
                  </a:lnTo>
                  <a:lnTo>
                    <a:pt x="119" y="62"/>
                  </a:lnTo>
                  <a:lnTo>
                    <a:pt x="117" y="62"/>
                  </a:lnTo>
                  <a:lnTo>
                    <a:pt x="115" y="67"/>
                  </a:lnTo>
                  <a:lnTo>
                    <a:pt x="113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6" y="75"/>
                  </a:lnTo>
                  <a:lnTo>
                    <a:pt x="116" y="71"/>
                  </a:lnTo>
                  <a:lnTo>
                    <a:pt x="117" y="70"/>
                  </a:lnTo>
                  <a:lnTo>
                    <a:pt x="120" y="70"/>
                  </a:lnTo>
                  <a:lnTo>
                    <a:pt x="121" y="72"/>
                  </a:lnTo>
                  <a:lnTo>
                    <a:pt x="123" y="75"/>
                  </a:lnTo>
                  <a:lnTo>
                    <a:pt x="124" y="76"/>
                  </a:lnTo>
                  <a:lnTo>
                    <a:pt x="124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4" y="83"/>
                  </a:lnTo>
                  <a:lnTo>
                    <a:pt x="125" y="84"/>
                  </a:lnTo>
                  <a:lnTo>
                    <a:pt x="125" y="88"/>
                  </a:lnTo>
                  <a:lnTo>
                    <a:pt x="123" y="88"/>
                  </a:lnTo>
                  <a:lnTo>
                    <a:pt x="120" y="91"/>
                  </a:lnTo>
                  <a:lnTo>
                    <a:pt x="124" y="93"/>
                  </a:lnTo>
                  <a:lnTo>
                    <a:pt x="124" y="100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29" y="106"/>
                  </a:lnTo>
                  <a:lnTo>
                    <a:pt x="130" y="108"/>
                  </a:lnTo>
                  <a:lnTo>
                    <a:pt x="130" y="109"/>
                  </a:lnTo>
                  <a:lnTo>
                    <a:pt x="123" y="114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19" y="120"/>
                  </a:lnTo>
                  <a:lnTo>
                    <a:pt x="113" y="120"/>
                  </a:lnTo>
                  <a:lnTo>
                    <a:pt x="112" y="118"/>
                  </a:lnTo>
                  <a:lnTo>
                    <a:pt x="104" y="113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6" y="113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91" y="112"/>
                  </a:lnTo>
                  <a:lnTo>
                    <a:pt x="87" y="116"/>
                  </a:lnTo>
                  <a:lnTo>
                    <a:pt x="84" y="118"/>
                  </a:lnTo>
                  <a:lnTo>
                    <a:pt x="83" y="121"/>
                  </a:lnTo>
                  <a:lnTo>
                    <a:pt x="83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2" y="129"/>
                  </a:lnTo>
                  <a:lnTo>
                    <a:pt x="78" y="126"/>
                  </a:lnTo>
                  <a:lnTo>
                    <a:pt x="73" y="126"/>
                  </a:lnTo>
                  <a:lnTo>
                    <a:pt x="70" y="125"/>
                  </a:lnTo>
                  <a:lnTo>
                    <a:pt x="66" y="125"/>
                  </a:lnTo>
                  <a:lnTo>
                    <a:pt x="65" y="123"/>
                  </a:lnTo>
                  <a:lnTo>
                    <a:pt x="59" y="125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1" y="126"/>
                  </a:lnTo>
                  <a:lnTo>
                    <a:pt x="49" y="123"/>
                  </a:lnTo>
                  <a:lnTo>
                    <a:pt x="46" y="123"/>
                  </a:lnTo>
                  <a:lnTo>
                    <a:pt x="45" y="122"/>
                  </a:lnTo>
                  <a:lnTo>
                    <a:pt x="40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3" y="114"/>
                  </a:lnTo>
                  <a:lnTo>
                    <a:pt x="36" y="112"/>
                  </a:lnTo>
                  <a:lnTo>
                    <a:pt x="37" y="105"/>
                  </a:lnTo>
                  <a:lnTo>
                    <a:pt x="38" y="97"/>
                  </a:lnTo>
                  <a:lnTo>
                    <a:pt x="40" y="96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8"/>
                  </a:lnTo>
                  <a:lnTo>
                    <a:pt x="46" y="91"/>
                  </a:lnTo>
                  <a:lnTo>
                    <a:pt x="44" y="84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8" y="7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29" y="60"/>
                  </a:lnTo>
                  <a:lnTo>
                    <a:pt x="28" y="60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6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6"/>
                  </a:lnTo>
                  <a:lnTo>
                    <a:pt x="25" y="54"/>
                  </a:lnTo>
                  <a:lnTo>
                    <a:pt x="24" y="52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9" y="48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1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5" y="38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6" y="37"/>
                  </a:lnTo>
                  <a:lnTo>
                    <a:pt x="28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9" y="27"/>
                  </a:lnTo>
                  <a:lnTo>
                    <a:pt x="51" y="26"/>
                  </a:lnTo>
                  <a:lnTo>
                    <a:pt x="54" y="25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53" y="21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61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9" y="13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8" y="1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09"/>
            <p:cNvSpPr>
              <a:spLocks/>
            </p:cNvSpPr>
            <p:nvPr/>
          </p:nvSpPr>
          <p:spPr bwMode="auto">
            <a:xfrm>
              <a:off x="2758939" y="4571553"/>
              <a:ext cx="16165" cy="16165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1 h 4"/>
                <a:gd name="T4" fmla="*/ 4 w 4"/>
                <a:gd name="T5" fmla="*/ 3 h 4"/>
                <a:gd name="T6" fmla="*/ 2 w 4"/>
                <a:gd name="T7" fmla="*/ 4 h 4"/>
                <a:gd name="T8" fmla="*/ 0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10"/>
            <p:cNvSpPr>
              <a:spLocks noEditPoints="1"/>
            </p:cNvSpPr>
            <p:nvPr/>
          </p:nvSpPr>
          <p:spPr bwMode="auto">
            <a:xfrm>
              <a:off x="2391214" y="3920954"/>
              <a:ext cx="549573" cy="614227"/>
            </a:xfrm>
            <a:custGeom>
              <a:avLst/>
              <a:gdLst>
                <a:gd name="T0" fmla="*/ 99 w 136"/>
                <a:gd name="T1" fmla="*/ 141 h 152"/>
                <a:gd name="T2" fmla="*/ 99 w 136"/>
                <a:gd name="T3" fmla="*/ 152 h 152"/>
                <a:gd name="T4" fmla="*/ 83 w 136"/>
                <a:gd name="T5" fmla="*/ 145 h 152"/>
                <a:gd name="T6" fmla="*/ 70 w 136"/>
                <a:gd name="T7" fmla="*/ 137 h 152"/>
                <a:gd name="T8" fmla="*/ 78 w 136"/>
                <a:gd name="T9" fmla="*/ 131 h 152"/>
                <a:gd name="T10" fmla="*/ 95 w 136"/>
                <a:gd name="T11" fmla="*/ 129 h 152"/>
                <a:gd name="T12" fmla="*/ 32 w 136"/>
                <a:gd name="T13" fmla="*/ 87 h 152"/>
                <a:gd name="T14" fmla="*/ 37 w 136"/>
                <a:gd name="T15" fmla="*/ 96 h 152"/>
                <a:gd name="T16" fmla="*/ 35 w 136"/>
                <a:gd name="T17" fmla="*/ 111 h 152"/>
                <a:gd name="T18" fmla="*/ 30 w 136"/>
                <a:gd name="T19" fmla="*/ 115 h 152"/>
                <a:gd name="T20" fmla="*/ 25 w 136"/>
                <a:gd name="T21" fmla="*/ 120 h 152"/>
                <a:gd name="T22" fmla="*/ 24 w 136"/>
                <a:gd name="T23" fmla="*/ 106 h 152"/>
                <a:gd name="T24" fmla="*/ 22 w 136"/>
                <a:gd name="T25" fmla="*/ 99 h 152"/>
                <a:gd name="T26" fmla="*/ 20 w 136"/>
                <a:gd name="T27" fmla="*/ 90 h 152"/>
                <a:gd name="T28" fmla="*/ 20 w 136"/>
                <a:gd name="T29" fmla="*/ 85 h 152"/>
                <a:gd name="T30" fmla="*/ 20 w 136"/>
                <a:gd name="T31" fmla="*/ 87 h 152"/>
                <a:gd name="T32" fmla="*/ 50 w 136"/>
                <a:gd name="T33" fmla="*/ 69 h 152"/>
                <a:gd name="T34" fmla="*/ 42 w 136"/>
                <a:gd name="T35" fmla="*/ 63 h 152"/>
                <a:gd name="T36" fmla="*/ 43 w 136"/>
                <a:gd name="T37" fmla="*/ 61 h 152"/>
                <a:gd name="T38" fmla="*/ 66 w 136"/>
                <a:gd name="T39" fmla="*/ 6 h 152"/>
                <a:gd name="T40" fmla="*/ 78 w 136"/>
                <a:gd name="T41" fmla="*/ 15 h 152"/>
                <a:gd name="T42" fmla="*/ 70 w 136"/>
                <a:gd name="T43" fmla="*/ 23 h 152"/>
                <a:gd name="T44" fmla="*/ 63 w 136"/>
                <a:gd name="T45" fmla="*/ 29 h 152"/>
                <a:gd name="T46" fmla="*/ 63 w 136"/>
                <a:gd name="T47" fmla="*/ 41 h 152"/>
                <a:gd name="T48" fmla="*/ 82 w 136"/>
                <a:gd name="T49" fmla="*/ 57 h 152"/>
                <a:gd name="T50" fmla="*/ 87 w 136"/>
                <a:gd name="T51" fmla="*/ 67 h 152"/>
                <a:gd name="T52" fmla="*/ 97 w 136"/>
                <a:gd name="T53" fmla="*/ 75 h 152"/>
                <a:gd name="T54" fmla="*/ 108 w 136"/>
                <a:gd name="T55" fmla="*/ 78 h 152"/>
                <a:gd name="T56" fmla="*/ 113 w 136"/>
                <a:gd name="T57" fmla="*/ 85 h 152"/>
                <a:gd name="T58" fmla="*/ 134 w 136"/>
                <a:gd name="T59" fmla="*/ 96 h 152"/>
                <a:gd name="T60" fmla="*/ 134 w 136"/>
                <a:gd name="T61" fmla="*/ 106 h 152"/>
                <a:gd name="T62" fmla="*/ 129 w 136"/>
                <a:gd name="T63" fmla="*/ 99 h 152"/>
                <a:gd name="T64" fmla="*/ 120 w 136"/>
                <a:gd name="T65" fmla="*/ 96 h 152"/>
                <a:gd name="T66" fmla="*/ 116 w 136"/>
                <a:gd name="T67" fmla="*/ 104 h 152"/>
                <a:gd name="T68" fmla="*/ 120 w 136"/>
                <a:gd name="T69" fmla="*/ 112 h 152"/>
                <a:gd name="T70" fmla="*/ 118 w 136"/>
                <a:gd name="T71" fmla="*/ 120 h 152"/>
                <a:gd name="T72" fmla="*/ 111 w 136"/>
                <a:gd name="T73" fmla="*/ 135 h 152"/>
                <a:gd name="T74" fmla="*/ 107 w 136"/>
                <a:gd name="T75" fmla="*/ 129 h 152"/>
                <a:gd name="T76" fmla="*/ 109 w 136"/>
                <a:gd name="T77" fmla="*/ 123 h 152"/>
                <a:gd name="T78" fmla="*/ 108 w 136"/>
                <a:gd name="T79" fmla="*/ 111 h 152"/>
                <a:gd name="T80" fmla="*/ 100 w 136"/>
                <a:gd name="T81" fmla="*/ 102 h 152"/>
                <a:gd name="T82" fmla="*/ 96 w 136"/>
                <a:gd name="T83" fmla="*/ 95 h 152"/>
                <a:gd name="T84" fmla="*/ 88 w 136"/>
                <a:gd name="T85" fmla="*/ 91 h 152"/>
                <a:gd name="T86" fmla="*/ 79 w 136"/>
                <a:gd name="T87" fmla="*/ 85 h 152"/>
                <a:gd name="T88" fmla="*/ 70 w 136"/>
                <a:gd name="T89" fmla="*/ 83 h 152"/>
                <a:gd name="T90" fmla="*/ 57 w 136"/>
                <a:gd name="T91" fmla="*/ 67 h 152"/>
                <a:gd name="T92" fmla="*/ 45 w 136"/>
                <a:gd name="T93" fmla="*/ 60 h 152"/>
                <a:gd name="T94" fmla="*/ 39 w 136"/>
                <a:gd name="T95" fmla="*/ 48 h 152"/>
                <a:gd name="T96" fmla="*/ 25 w 136"/>
                <a:gd name="T97" fmla="*/ 40 h 152"/>
                <a:gd name="T98" fmla="*/ 9 w 136"/>
                <a:gd name="T99" fmla="*/ 46 h 152"/>
                <a:gd name="T100" fmla="*/ 0 w 136"/>
                <a:gd name="T101" fmla="*/ 31 h 152"/>
                <a:gd name="T102" fmla="*/ 3 w 136"/>
                <a:gd name="T103" fmla="*/ 19 h 152"/>
                <a:gd name="T104" fmla="*/ 18 w 136"/>
                <a:gd name="T105" fmla="*/ 10 h 152"/>
                <a:gd name="T106" fmla="*/ 29 w 136"/>
                <a:gd name="T107" fmla="*/ 15 h 152"/>
                <a:gd name="T108" fmla="*/ 38 w 136"/>
                <a:gd name="T109" fmla="*/ 10 h 152"/>
                <a:gd name="T110" fmla="*/ 54 w 136"/>
                <a:gd name="T1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2">
                  <a:moveTo>
                    <a:pt x="101" y="128"/>
                  </a:moveTo>
                  <a:lnTo>
                    <a:pt x="104" y="131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99" y="141"/>
                  </a:lnTo>
                  <a:lnTo>
                    <a:pt x="101" y="144"/>
                  </a:lnTo>
                  <a:lnTo>
                    <a:pt x="101" y="146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99" y="152"/>
                  </a:lnTo>
                  <a:lnTo>
                    <a:pt x="92" y="149"/>
                  </a:lnTo>
                  <a:lnTo>
                    <a:pt x="92" y="148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3" y="145"/>
                  </a:lnTo>
                  <a:lnTo>
                    <a:pt x="82" y="142"/>
                  </a:lnTo>
                  <a:lnTo>
                    <a:pt x="79" y="141"/>
                  </a:lnTo>
                  <a:lnTo>
                    <a:pt x="75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0" y="133"/>
                  </a:lnTo>
                  <a:lnTo>
                    <a:pt x="72" y="132"/>
                  </a:lnTo>
                  <a:lnTo>
                    <a:pt x="74" y="132"/>
                  </a:lnTo>
                  <a:lnTo>
                    <a:pt x="75" y="132"/>
                  </a:lnTo>
                  <a:lnTo>
                    <a:pt x="78" y="131"/>
                  </a:lnTo>
                  <a:lnTo>
                    <a:pt x="80" y="133"/>
                  </a:lnTo>
                  <a:lnTo>
                    <a:pt x="83" y="133"/>
                  </a:lnTo>
                  <a:lnTo>
                    <a:pt x="87" y="132"/>
                  </a:lnTo>
                  <a:lnTo>
                    <a:pt x="92" y="132"/>
                  </a:lnTo>
                  <a:lnTo>
                    <a:pt x="95" y="129"/>
                  </a:lnTo>
                  <a:lnTo>
                    <a:pt x="97" y="131"/>
                  </a:lnTo>
                  <a:lnTo>
                    <a:pt x="99" y="131"/>
                  </a:lnTo>
                  <a:lnTo>
                    <a:pt x="101" y="128"/>
                  </a:lnTo>
                  <a:close/>
                  <a:moveTo>
                    <a:pt x="30" y="86"/>
                  </a:moveTo>
                  <a:lnTo>
                    <a:pt x="32" y="87"/>
                  </a:lnTo>
                  <a:lnTo>
                    <a:pt x="33" y="87"/>
                  </a:lnTo>
                  <a:lnTo>
                    <a:pt x="34" y="90"/>
                  </a:lnTo>
                  <a:lnTo>
                    <a:pt x="35" y="91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4" y="98"/>
                  </a:lnTo>
                  <a:lnTo>
                    <a:pt x="37" y="100"/>
                  </a:lnTo>
                  <a:lnTo>
                    <a:pt x="35" y="104"/>
                  </a:lnTo>
                  <a:lnTo>
                    <a:pt x="37" y="110"/>
                  </a:lnTo>
                  <a:lnTo>
                    <a:pt x="35" y="111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4" y="116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29" y="116"/>
                  </a:lnTo>
                  <a:lnTo>
                    <a:pt x="29" y="119"/>
                  </a:lnTo>
                  <a:lnTo>
                    <a:pt x="28" y="120"/>
                  </a:lnTo>
                  <a:lnTo>
                    <a:pt x="26" y="120"/>
                  </a:lnTo>
                  <a:lnTo>
                    <a:pt x="25" y="12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1" y="112"/>
                  </a:lnTo>
                  <a:lnTo>
                    <a:pt x="22" y="108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2" y="102"/>
                  </a:lnTo>
                  <a:lnTo>
                    <a:pt x="22" y="99"/>
                  </a:lnTo>
                  <a:lnTo>
                    <a:pt x="21" y="98"/>
                  </a:lnTo>
                  <a:lnTo>
                    <a:pt x="21" y="96"/>
                  </a:lnTo>
                  <a:lnTo>
                    <a:pt x="18" y="94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2" y="91"/>
                  </a:lnTo>
                  <a:lnTo>
                    <a:pt x="24" y="91"/>
                  </a:lnTo>
                  <a:lnTo>
                    <a:pt x="28" y="86"/>
                  </a:lnTo>
                  <a:lnTo>
                    <a:pt x="30" y="86"/>
                  </a:lnTo>
                  <a:close/>
                  <a:moveTo>
                    <a:pt x="20" y="85"/>
                  </a:moveTo>
                  <a:lnTo>
                    <a:pt x="21" y="86"/>
                  </a:lnTo>
                  <a:lnTo>
                    <a:pt x="20" y="87"/>
                  </a:lnTo>
                  <a:lnTo>
                    <a:pt x="20" y="88"/>
                  </a:lnTo>
                  <a:lnTo>
                    <a:pt x="20" y="88"/>
                  </a:lnTo>
                  <a:lnTo>
                    <a:pt x="20" y="87"/>
                  </a:lnTo>
                  <a:lnTo>
                    <a:pt x="20" y="86"/>
                  </a:lnTo>
                  <a:lnTo>
                    <a:pt x="20" y="85"/>
                  </a:lnTo>
                  <a:close/>
                  <a:moveTo>
                    <a:pt x="50" y="69"/>
                  </a:moveTo>
                  <a:lnTo>
                    <a:pt x="51" y="70"/>
                  </a:lnTo>
                  <a:lnTo>
                    <a:pt x="50" y="69"/>
                  </a:lnTo>
                  <a:lnTo>
                    <a:pt x="50" y="69"/>
                  </a:lnTo>
                  <a:close/>
                  <a:moveTo>
                    <a:pt x="43" y="61"/>
                  </a:moveTo>
                  <a:lnTo>
                    <a:pt x="45" y="62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1" y="63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42" y="61"/>
                  </a:lnTo>
                  <a:lnTo>
                    <a:pt x="43" y="61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79" y="8"/>
                  </a:lnTo>
                  <a:lnTo>
                    <a:pt x="76" y="12"/>
                  </a:lnTo>
                  <a:lnTo>
                    <a:pt x="78" y="15"/>
                  </a:lnTo>
                  <a:lnTo>
                    <a:pt x="76" y="16"/>
                  </a:lnTo>
                  <a:lnTo>
                    <a:pt x="76" y="21"/>
                  </a:lnTo>
                  <a:lnTo>
                    <a:pt x="74" y="20"/>
                  </a:lnTo>
                  <a:lnTo>
                    <a:pt x="72" y="21"/>
                  </a:lnTo>
                  <a:lnTo>
                    <a:pt x="70" y="23"/>
                  </a:lnTo>
                  <a:lnTo>
                    <a:pt x="67" y="23"/>
                  </a:lnTo>
                  <a:lnTo>
                    <a:pt x="66" y="25"/>
                  </a:lnTo>
                  <a:lnTo>
                    <a:pt x="63" y="25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4" y="32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3" y="38"/>
                  </a:lnTo>
                  <a:lnTo>
                    <a:pt x="63" y="41"/>
                  </a:lnTo>
                  <a:lnTo>
                    <a:pt x="64" y="44"/>
                  </a:lnTo>
                  <a:lnTo>
                    <a:pt x="70" y="46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4" y="65"/>
                  </a:lnTo>
                  <a:lnTo>
                    <a:pt x="87" y="67"/>
                  </a:lnTo>
                  <a:lnTo>
                    <a:pt x="88" y="70"/>
                  </a:lnTo>
                  <a:lnTo>
                    <a:pt x="92" y="73"/>
                  </a:lnTo>
                  <a:lnTo>
                    <a:pt x="93" y="74"/>
                  </a:lnTo>
                  <a:lnTo>
                    <a:pt x="96" y="74"/>
                  </a:lnTo>
                  <a:lnTo>
                    <a:pt x="97" y="75"/>
                  </a:lnTo>
                  <a:lnTo>
                    <a:pt x="103" y="75"/>
                  </a:lnTo>
                  <a:lnTo>
                    <a:pt x="104" y="75"/>
                  </a:lnTo>
                  <a:lnTo>
                    <a:pt x="107" y="75"/>
                  </a:lnTo>
                  <a:lnTo>
                    <a:pt x="109" y="77"/>
                  </a:lnTo>
                  <a:lnTo>
                    <a:pt x="108" y="78"/>
                  </a:lnTo>
                  <a:lnTo>
                    <a:pt x="105" y="81"/>
                  </a:lnTo>
                  <a:lnTo>
                    <a:pt x="105" y="81"/>
                  </a:lnTo>
                  <a:lnTo>
                    <a:pt x="107" y="83"/>
                  </a:lnTo>
                  <a:lnTo>
                    <a:pt x="109" y="83"/>
                  </a:lnTo>
                  <a:lnTo>
                    <a:pt x="113" y="85"/>
                  </a:lnTo>
                  <a:lnTo>
                    <a:pt x="122" y="88"/>
                  </a:lnTo>
                  <a:lnTo>
                    <a:pt x="126" y="91"/>
                  </a:lnTo>
                  <a:lnTo>
                    <a:pt x="129" y="94"/>
                  </a:lnTo>
                  <a:lnTo>
                    <a:pt x="133" y="95"/>
                  </a:lnTo>
                  <a:lnTo>
                    <a:pt x="134" y="96"/>
                  </a:lnTo>
                  <a:lnTo>
                    <a:pt x="136" y="98"/>
                  </a:lnTo>
                  <a:lnTo>
                    <a:pt x="136" y="102"/>
                  </a:lnTo>
                  <a:lnTo>
                    <a:pt x="134" y="103"/>
                  </a:lnTo>
                  <a:lnTo>
                    <a:pt x="134" y="104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32" y="104"/>
                  </a:lnTo>
                  <a:lnTo>
                    <a:pt x="130" y="103"/>
                  </a:lnTo>
                  <a:lnTo>
                    <a:pt x="129" y="100"/>
                  </a:lnTo>
                  <a:lnTo>
                    <a:pt x="129" y="99"/>
                  </a:lnTo>
                  <a:lnTo>
                    <a:pt x="128" y="98"/>
                  </a:lnTo>
                  <a:lnTo>
                    <a:pt x="124" y="98"/>
                  </a:lnTo>
                  <a:lnTo>
                    <a:pt x="124" y="96"/>
                  </a:lnTo>
                  <a:lnTo>
                    <a:pt x="121" y="96"/>
                  </a:lnTo>
                  <a:lnTo>
                    <a:pt x="120" y="96"/>
                  </a:lnTo>
                  <a:lnTo>
                    <a:pt x="118" y="96"/>
                  </a:lnTo>
                  <a:lnTo>
                    <a:pt x="117" y="99"/>
                  </a:lnTo>
                  <a:lnTo>
                    <a:pt x="116" y="102"/>
                  </a:lnTo>
                  <a:lnTo>
                    <a:pt x="116" y="103"/>
                  </a:lnTo>
                  <a:lnTo>
                    <a:pt x="116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4" y="108"/>
                  </a:lnTo>
                  <a:lnTo>
                    <a:pt x="117" y="108"/>
                  </a:lnTo>
                  <a:lnTo>
                    <a:pt x="120" y="112"/>
                  </a:lnTo>
                  <a:lnTo>
                    <a:pt x="121" y="113"/>
                  </a:lnTo>
                  <a:lnTo>
                    <a:pt x="121" y="116"/>
                  </a:lnTo>
                  <a:lnTo>
                    <a:pt x="121" y="117"/>
                  </a:lnTo>
                  <a:lnTo>
                    <a:pt x="120" y="119"/>
                  </a:lnTo>
                  <a:lnTo>
                    <a:pt x="118" y="120"/>
                  </a:lnTo>
                  <a:lnTo>
                    <a:pt x="116" y="121"/>
                  </a:lnTo>
                  <a:lnTo>
                    <a:pt x="116" y="127"/>
                  </a:lnTo>
                  <a:lnTo>
                    <a:pt x="113" y="129"/>
                  </a:lnTo>
                  <a:lnTo>
                    <a:pt x="112" y="132"/>
                  </a:lnTo>
                  <a:lnTo>
                    <a:pt x="111" y="135"/>
                  </a:lnTo>
                  <a:lnTo>
                    <a:pt x="108" y="135"/>
                  </a:lnTo>
                  <a:lnTo>
                    <a:pt x="105" y="132"/>
                  </a:lnTo>
                  <a:lnTo>
                    <a:pt x="105" y="131"/>
                  </a:lnTo>
                  <a:lnTo>
                    <a:pt x="105" y="129"/>
                  </a:lnTo>
                  <a:lnTo>
                    <a:pt x="107" y="129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09" y="123"/>
                  </a:lnTo>
                  <a:lnTo>
                    <a:pt x="111" y="120"/>
                  </a:lnTo>
                  <a:lnTo>
                    <a:pt x="111" y="119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08" y="111"/>
                  </a:lnTo>
                  <a:lnTo>
                    <a:pt x="107" y="107"/>
                  </a:lnTo>
                  <a:lnTo>
                    <a:pt x="105" y="103"/>
                  </a:lnTo>
                  <a:lnTo>
                    <a:pt x="104" y="102"/>
                  </a:lnTo>
                  <a:lnTo>
                    <a:pt x="103" y="103"/>
                  </a:lnTo>
                  <a:lnTo>
                    <a:pt x="100" y="102"/>
                  </a:lnTo>
                  <a:lnTo>
                    <a:pt x="99" y="100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6" y="98"/>
                  </a:lnTo>
                  <a:lnTo>
                    <a:pt x="96" y="95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5" y="91"/>
                  </a:lnTo>
                  <a:lnTo>
                    <a:pt x="83" y="86"/>
                  </a:lnTo>
                  <a:lnTo>
                    <a:pt x="80" y="86"/>
                  </a:lnTo>
                  <a:lnTo>
                    <a:pt x="79" y="85"/>
                  </a:lnTo>
                  <a:lnTo>
                    <a:pt x="76" y="86"/>
                  </a:lnTo>
                  <a:lnTo>
                    <a:pt x="75" y="86"/>
                  </a:lnTo>
                  <a:lnTo>
                    <a:pt x="74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0" y="73"/>
                  </a:lnTo>
                  <a:lnTo>
                    <a:pt x="59" y="73"/>
                  </a:lnTo>
                  <a:lnTo>
                    <a:pt x="58" y="70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0" y="62"/>
                  </a:lnTo>
                  <a:lnTo>
                    <a:pt x="47" y="61"/>
                  </a:lnTo>
                  <a:lnTo>
                    <a:pt x="45" y="60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1" y="49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8" y="44"/>
                  </a:lnTo>
                  <a:lnTo>
                    <a:pt x="34" y="42"/>
                  </a:lnTo>
                  <a:lnTo>
                    <a:pt x="33" y="41"/>
                  </a:lnTo>
                  <a:lnTo>
                    <a:pt x="25" y="40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9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12" y="16"/>
                  </a:lnTo>
                  <a:lnTo>
                    <a:pt x="14" y="17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6" y="19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43" y="8"/>
                  </a:lnTo>
                  <a:lnTo>
                    <a:pt x="42" y="4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11"/>
            <p:cNvSpPr>
              <a:spLocks noEditPoints="1"/>
            </p:cNvSpPr>
            <p:nvPr/>
          </p:nvSpPr>
          <p:spPr bwMode="auto">
            <a:xfrm>
              <a:off x="1704247" y="4118961"/>
              <a:ext cx="589983" cy="440468"/>
            </a:xfrm>
            <a:custGeom>
              <a:avLst/>
              <a:gdLst>
                <a:gd name="T0" fmla="*/ 120 w 146"/>
                <a:gd name="T1" fmla="*/ 71 h 109"/>
                <a:gd name="T2" fmla="*/ 117 w 146"/>
                <a:gd name="T3" fmla="*/ 68 h 109"/>
                <a:gd name="T4" fmla="*/ 134 w 146"/>
                <a:gd name="T5" fmla="*/ 59 h 109"/>
                <a:gd name="T6" fmla="*/ 133 w 146"/>
                <a:gd name="T7" fmla="*/ 64 h 109"/>
                <a:gd name="T8" fmla="*/ 129 w 146"/>
                <a:gd name="T9" fmla="*/ 61 h 109"/>
                <a:gd name="T10" fmla="*/ 146 w 146"/>
                <a:gd name="T11" fmla="*/ 57 h 109"/>
                <a:gd name="T12" fmla="*/ 140 w 146"/>
                <a:gd name="T13" fmla="*/ 57 h 109"/>
                <a:gd name="T14" fmla="*/ 17 w 146"/>
                <a:gd name="T15" fmla="*/ 0 h 109"/>
                <a:gd name="T16" fmla="*/ 25 w 146"/>
                <a:gd name="T17" fmla="*/ 1 h 109"/>
                <a:gd name="T18" fmla="*/ 33 w 146"/>
                <a:gd name="T19" fmla="*/ 1 h 109"/>
                <a:gd name="T20" fmla="*/ 41 w 146"/>
                <a:gd name="T21" fmla="*/ 3 h 109"/>
                <a:gd name="T22" fmla="*/ 59 w 146"/>
                <a:gd name="T23" fmla="*/ 3 h 109"/>
                <a:gd name="T24" fmla="*/ 69 w 146"/>
                <a:gd name="T25" fmla="*/ 5 h 109"/>
                <a:gd name="T26" fmla="*/ 79 w 146"/>
                <a:gd name="T27" fmla="*/ 8 h 109"/>
                <a:gd name="T28" fmla="*/ 83 w 146"/>
                <a:gd name="T29" fmla="*/ 5 h 109"/>
                <a:gd name="T30" fmla="*/ 86 w 146"/>
                <a:gd name="T31" fmla="*/ 7 h 109"/>
                <a:gd name="T32" fmla="*/ 90 w 146"/>
                <a:gd name="T33" fmla="*/ 11 h 109"/>
                <a:gd name="T34" fmla="*/ 99 w 146"/>
                <a:gd name="T35" fmla="*/ 14 h 109"/>
                <a:gd name="T36" fmla="*/ 107 w 146"/>
                <a:gd name="T37" fmla="*/ 17 h 109"/>
                <a:gd name="T38" fmla="*/ 116 w 146"/>
                <a:gd name="T39" fmla="*/ 16 h 109"/>
                <a:gd name="T40" fmla="*/ 128 w 146"/>
                <a:gd name="T41" fmla="*/ 17 h 109"/>
                <a:gd name="T42" fmla="*/ 134 w 146"/>
                <a:gd name="T43" fmla="*/ 21 h 109"/>
                <a:gd name="T44" fmla="*/ 132 w 146"/>
                <a:gd name="T45" fmla="*/ 29 h 109"/>
                <a:gd name="T46" fmla="*/ 125 w 146"/>
                <a:gd name="T47" fmla="*/ 37 h 109"/>
                <a:gd name="T48" fmla="*/ 113 w 146"/>
                <a:gd name="T49" fmla="*/ 41 h 109"/>
                <a:gd name="T50" fmla="*/ 112 w 146"/>
                <a:gd name="T51" fmla="*/ 46 h 109"/>
                <a:gd name="T52" fmla="*/ 109 w 146"/>
                <a:gd name="T53" fmla="*/ 46 h 109"/>
                <a:gd name="T54" fmla="*/ 103 w 146"/>
                <a:gd name="T55" fmla="*/ 53 h 109"/>
                <a:gd name="T56" fmla="*/ 99 w 146"/>
                <a:gd name="T57" fmla="*/ 64 h 109"/>
                <a:gd name="T58" fmla="*/ 104 w 146"/>
                <a:gd name="T59" fmla="*/ 72 h 109"/>
                <a:gd name="T60" fmla="*/ 97 w 146"/>
                <a:gd name="T61" fmla="*/ 79 h 109"/>
                <a:gd name="T62" fmla="*/ 95 w 146"/>
                <a:gd name="T63" fmla="*/ 88 h 109"/>
                <a:gd name="T64" fmla="*/ 82 w 146"/>
                <a:gd name="T65" fmla="*/ 93 h 109"/>
                <a:gd name="T66" fmla="*/ 76 w 146"/>
                <a:gd name="T67" fmla="*/ 99 h 109"/>
                <a:gd name="T68" fmla="*/ 71 w 146"/>
                <a:gd name="T69" fmla="*/ 100 h 109"/>
                <a:gd name="T70" fmla="*/ 67 w 146"/>
                <a:gd name="T71" fmla="*/ 100 h 109"/>
                <a:gd name="T72" fmla="*/ 57 w 146"/>
                <a:gd name="T73" fmla="*/ 100 h 109"/>
                <a:gd name="T74" fmla="*/ 45 w 146"/>
                <a:gd name="T75" fmla="*/ 104 h 109"/>
                <a:gd name="T76" fmla="*/ 40 w 146"/>
                <a:gd name="T77" fmla="*/ 109 h 109"/>
                <a:gd name="T78" fmla="*/ 29 w 146"/>
                <a:gd name="T79" fmla="*/ 100 h 109"/>
                <a:gd name="T80" fmla="*/ 21 w 146"/>
                <a:gd name="T81" fmla="*/ 93 h 109"/>
                <a:gd name="T82" fmla="*/ 17 w 146"/>
                <a:gd name="T83" fmla="*/ 88 h 109"/>
                <a:gd name="T84" fmla="*/ 24 w 146"/>
                <a:gd name="T85" fmla="*/ 78 h 109"/>
                <a:gd name="T86" fmla="*/ 24 w 146"/>
                <a:gd name="T87" fmla="*/ 71 h 109"/>
                <a:gd name="T88" fmla="*/ 17 w 146"/>
                <a:gd name="T89" fmla="*/ 59 h 109"/>
                <a:gd name="T90" fmla="*/ 25 w 146"/>
                <a:gd name="T91" fmla="*/ 54 h 109"/>
                <a:gd name="T92" fmla="*/ 26 w 146"/>
                <a:gd name="T93" fmla="*/ 42 h 109"/>
                <a:gd name="T94" fmla="*/ 32 w 146"/>
                <a:gd name="T95" fmla="*/ 34 h 109"/>
                <a:gd name="T96" fmla="*/ 29 w 146"/>
                <a:gd name="T97" fmla="*/ 26 h 109"/>
                <a:gd name="T98" fmla="*/ 16 w 146"/>
                <a:gd name="T99" fmla="*/ 26 h 109"/>
                <a:gd name="T100" fmla="*/ 11 w 146"/>
                <a:gd name="T101" fmla="*/ 24 h 109"/>
                <a:gd name="T102" fmla="*/ 4 w 146"/>
                <a:gd name="T103" fmla="*/ 24 h 109"/>
                <a:gd name="T104" fmla="*/ 5 w 146"/>
                <a:gd name="T105" fmla="*/ 20 h 109"/>
                <a:gd name="T106" fmla="*/ 3 w 146"/>
                <a:gd name="T107" fmla="*/ 17 h 109"/>
                <a:gd name="T108" fmla="*/ 3 w 146"/>
                <a:gd name="T109" fmla="*/ 13 h 109"/>
                <a:gd name="T110" fmla="*/ 0 w 146"/>
                <a:gd name="T111" fmla="*/ 11 h 109"/>
                <a:gd name="T112" fmla="*/ 7 w 146"/>
                <a:gd name="T113" fmla="*/ 7 h 109"/>
                <a:gd name="T114" fmla="*/ 11 w 146"/>
                <a:gd name="T115" fmla="*/ 4 h 109"/>
                <a:gd name="T116" fmla="*/ 16 w 146"/>
                <a:gd name="T1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" h="109">
                  <a:moveTo>
                    <a:pt x="120" y="67"/>
                  </a:moveTo>
                  <a:lnTo>
                    <a:pt x="121" y="70"/>
                  </a:lnTo>
                  <a:lnTo>
                    <a:pt x="120" y="71"/>
                  </a:lnTo>
                  <a:lnTo>
                    <a:pt x="119" y="72"/>
                  </a:lnTo>
                  <a:lnTo>
                    <a:pt x="117" y="71"/>
                  </a:lnTo>
                  <a:lnTo>
                    <a:pt x="117" y="68"/>
                  </a:lnTo>
                  <a:lnTo>
                    <a:pt x="120" y="67"/>
                  </a:lnTo>
                  <a:close/>
                  <a:moveTo>
                    <a:pt x="132" y="58"/>
                  </a:moveTo>
                  <a:lnTo>
                    <a:pt x="134" y="59"/>
                  </a:lnTo>
                  <a:lnTo>
                    <a:pt x="137" y="59"/>
                  </a:lnTo>
                  <a:lnTo>
                    <a:pt x="134" y="62"/>
                  </a:lnTo>
                  <a:lnTo>
                    <a:pt x="133" y="64"/>
                  </a:lnTo>
                  <a:lnTo>
                    <a:pt x="130" y="63"/>
                  </a:lnTo>
                  <a:lnTo>
                    <a:pt x="129" y="62"/>
                  </a:lnTo>
                  <a:lnTo>
                    <a:pt x="129" y="61"/>
                  </a:lnTo>
                  <a:lnTo>
                    <a:pt x="132" y="58"/>
                  </a:lnTo>
                  <a:close/>
                  <a:moveTo>
                    <a:pt x="144" y="54"/>
                  </a:moveTo>
                  <a:lnTo>
                    <a:pt x="146" y="57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4" y="54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2" y="3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3" y="5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9" y="8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7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5" y="13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07" y="17"/>
                  </a:lnTo>
                  <a:lnTo>
                    <a:pt x="109" y="16"/>
                  </a:lnTo>
                  <a:lnTo>
                    <a:pt x="115" y="14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3" y="17"/>
                  </a:lnTo>
                  <a:lnTo>
                    <a:pt x="128" y="17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1"/>
                  </a:lnTo>
                  <a:lnTo>
                    <a:pt x="132" y="22"/>
                  </a:lnTo>
                  <a:lnTo>
                    <a:pt x="133" y="26"/>
                  </a:lnTo>
                  <a:lnTo>
                    <a:pt x="132" y="29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125" y="37"/>
                  </a:lnTo>
                  <a:lnTo>
                    <a:pt x="121" y="38"/>
                  </a:lnTo>
                  <a:lnTo>
                    <a:pt x="116" y="38"/>
                  </a:lnTo>
                  <a:lnTo>
                    <a:pt x="113" y="41"/>
                  </a:lnTo>
                  <a:lnTo>
                    <a:pt x="111" y="42"/>
                  </a:lnTo>
                  <a:lnTo>
                    <a:pt x="112" y="42"/>
                  </a:lnTo>
                  <a:lnTo>
                    <a:pt x="112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3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9" y="64"/>
                  </a:lnTo>
                  <a:lnTo>
                    <a:pt x="99" y="67"/>
                  </a:lnTo>
                  <a:lnTo>
                    <a:pt x="101" y="68"/>
                  </a:lnTo>
                  <a:lnTo>
                    <a:pt x="104" y="72"/>
                  </a:lnTo>
                  <a:lnTo>
                    <a:pt x="101" y="75"/>
                  </a:lnTo>
                  <a:lnTo>
                    <a:pt x="97" y="76"/>
                  </a:lnTo>
                  <a:lnTo>
                    <a:pt x="97" y="79"/>
                  </a:lnTo>
                  <a:lnTo>
                    <a:pt x="94" y="84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4" y="89"/>
                  </a:lnTo>
                  <a:lnTo>
                    <a:pt x="90" y="91"/>
                  </a:lnTo>
                  <a:lnTo>
                    <a:pt x="82" y="93"/>
                  </a:lnTo>
                  <a:lnTo>
                    <a:pt x="82" y="96"/>
                  </a:lnTo>
                  <a:lnTo>
                    <a:pt x="79" y="100"/>
                  </a:lnTo>
                  <a:lnTo>
                    <a:pt x="76" y="99"/>
                  </a:lnTo>
                  <a:lnTo>
                    <a:pt x="75" y="97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70" y="100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63" y="100"/>
                  </a:lnTo>
                  <a:lnTo>
                    <a:pt x="59" y="99"/>
                  </a:lnTo>
                  <a:lnTo>
                    <a:pt x="57" y="100"/>
                  </a:lnTo>
                  <a:lnTo>
                    <a:pt x="53" y="100"/>
                  </a:lnTo>
                  <a:lnTo>
                    <a:pt x="49" y="104"/>
                  </a:lnTo>
                  <a:lnTo>
                    <a:pt x="45" y="104"/>
                  </a:lnTo>
                  <a:lnTo>
                    <a:pt x="43" y="107"/>
                  </a:lnTo>
                  <a:lnTo>
                    <a:pt x="42" y="108"/>
                  </a:lnTo>
                  <a:lnTo>
                    <a:pt x="40" y="109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29" y="100"/>
                  </a:lnTo>
                  <a:lnTo>
                    <a:pt x="30" y="99"/>
                  </a:lnTo>
                  <a:lnTo>
                    <a:pt x="25" y="95"/>
                  </a:lnTo>
                  <a:lnTo>
                    <a:pt x="21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7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24" y="71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6" y="42"/>
                  </a:lnTo>
                  <a:lnTo>
                    <a:pt x="25" y="3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0" y="29"/>
                  </a:lnTo>
                  <a:lnTo>
                    <a:pt x="29" y="26"/>
                  </a:lnTo>
                  <a:lnTo>
                    <a:pt x="24" y="25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12"/>
            <p:cNvSpPr>
              <a:spLocks/>
            </p:cNvSpPr>
            <p:nvPr/>
          </p:nvSpPr>
          <p:spPr bwMode="auto">
            <a:xfrm>
              <a:off x="1688085" y="4215944"/>
              <a:ext cx="149518" cy="290950"/>
            </a:xfrm>
            <a:custGeom>
              <a:avLst/>
              <a:gdLst>
                <a:gd name="T0" fmla="*/ 15 w 37"/>
                <a:gd name="T1" fmla="*/ 0 h 72"/>
                <a:gd name="T2" fmla="*/ 16 w 37"/>
                <a:gd name="T3" fmla="*/ 4 h 72"/>
                <a:gd name="T4" fmla="*/ 26 w 37"/>
                <a:gd name="T5" fmla="*/ 4 h 72"/>
                <a:gd name="T6" fmla="*/ 33 w 37"/>
                <a:gd name="T7" fmla="*/ 2 h 72"/>
                <a:gd name="T8" fmla="*/ 37 w 37"/>
                <a:gd name="T9" fmla="*/ 8 h 72"/>
                <a:gd name="T10" fmla="*/ 34 w 37"/>
                <a:gd name="T11" fmla="*/ 10 h 72"/>
                <a:gd name="T12" fmla="*/ 30 w 37"/>
                <a:gd name="T13" fmla="*/ 18 h 72"/>
                <a:gd name="T14" fmla="*/ 28 w 37"/>
                <a:gd name="T15" fmla="*/ 27 h 72"/>
                <a:gd name="T16" fmla="*/ 26 w 37"/>
                <a:gd name="T17" fmla="*/ 34 h 72"/>
                <a:gd name="T18" fmla="*/ 21 w 37"/>
                <a:gd name="T19" fmla="*/ 35 h 72"/>
                <a:gd name="T20" fmla="*/ 26 w 37"/>
                <a:gd name="T21" fmla="*/ 42 h 72"/>
                <a:gd name="T22" fmla="*/ 24 w 37"/>
                <a:gd name="T23" fmla="*/ 51 h 72"/>
                <a:gd name="T24" fmla="*/ 28 w 37"/>
                <a:gd name="T25" fmla="*/ 54 h 72"/>
                <a:gd name="T26" fmla="*/ 24 w 37"/>
                <a:gd name="T27" fmla="*/ 59 h 72"/>
                <a:gd name="T28" fmla="*/ 24 w 37"/>
                <a:gd name="T29" fmla="*/ 67 h 72"/>
                <a:gd name="T30" fmla="*/ 24 w 37"/>
                <a:gd name="T31" fmla="*/ 69 h 72"/>
                <a:gd name="T32" fmla="*/ 20 w 37"/>
                <a:gd name="T33" fmla="*/ 71 h 72"/>
                <a:gd name="T34" fmla="*/ 15 w 37"/>
                <a:gd name="T35" fmla="*/ 71 h 72"/>
                <a:gd name="T36" fmla="*/ 5 w 37"/>
                <a:gd name="T37" fmla="*/ 72 h 72"/>
                <a:gd name="T38" fmla="*/ 5 w 37"/>
                <a:gd name="T39" fmla="*/ 69 h 72"/>
                <a:gd name="T40" fmla="*/ 7 w 37"/>
                <a:gd name="T41" fmla="*/ 59 h 72"/>
                <a:gd name="T42" fmla="*/ 7 w 37"/>
                <a:gd name="T43" fmla="*/ 54 h 72"/>
                <a:gd name="T44" fmla="*/ 5 w 37"/>
                <a:gd name="T45" fmla="*/ 51 h 72"/>
                <a:gd name="T46" fmla="*/ 3 w 37"/>
                <a:gd name="T47" fmla="*/ 52 h 72"/>
                <a:gd name="T48" fmla="*/ 5 w 37"/>
                <a:gd name="T49" fmla="*/ 47 h 72"/>
                <a:gd name="T50" fmla="*/ 5 w 37"/>
                <a:gd name="T51" fmla="*/ 44 h 72"/>
                <a:gd name="T52" fmla="*/ 3 w 37"/>
                <a:gd name="T53" fmla="*/ 48 h 72"/>
                <a:gd name="T54" fmla="*/ 0 w 37"/>
                <a:gd name="T55" fmla="*/ 47 h 72"/>
                <a:gd name="T56" fmla="*/ 4 w 37"/>
                <a:gd name="T57" fmla="*/ 35 h 72"/>
                <a:gd name="T58" fmla="*/ 7 w 37"/>
                <a:gd name="T59" fmla="*/ 29 h 72"/>
                <a:gd name="T60" fmla="*/ 8 w 37"/>
                <a:gd name="T61" fmla="*/ 22 h 72"/>
                <a:gd name="T62" fmla="*/ 8 w 37"/>
                <a:gd name="T63" fmla="*/ 18 h 72"/>
                <a:gd name="T64" fmla="*/ 8 w 37"/>
                <a:gd name="T65" fmla="*/ 14 h 72"/>
                <a:gd name="T66" fmla="*/ 8 w 37"/>
                <a:gd name="T67" fmla="*/ 2 h 72"/>
                <a:gd name="T68" fmla="*/ 13 w 37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72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1" y="35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8" y="47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4"/>
                  </a:lnTo>
                  <a:lnTo>
                    <a:pt x="28" y="56"/>
                  </a:lnTo>
                  <a:lnTo>
                    <a:pt x="24" y="59"/>
                  </a:lnTo>
                  <a:lnTo>
                    <a:pt x="21" y="64"/>
                  </a:lnTo>
                  <a:lnTo>
                    <a:pt x="24" y="67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2" y="71"/>
                  </a:lnTo>
                  <a:lnTo>
                    <a:pt x="20" y="71"/>
                  </a:lnTo>
                  <a:lnTo>
                    <a:pt x="16" y="72"/>
                  </a:lnTo>
                  <a:lnTo>
                    <a:pt x="15" y="71"/>
                  </a:lnTo>
                  <a:lnTo>
                    <a:pt x="9" y="69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5" y="69"/>
                  </a:lnTo>
                  <a:lnTo>
                    <a:pt x="7" y="65"/>
                  </a:lnTo>
                  <a:lnTo>
                    <a:pt x="7" y="59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4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9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239654" y="5608478"/>
            <a:ext cx="1535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Source: My head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3901" y="1404775"/>
            <a:ext cx="4169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>
                <a:solidFill>
                  <a:schemeClr val="bg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Latar</a:t>
            </a: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4400" b="1" dirty="0" err="1">
                <a:solidFill>
                  <a:schemeClr val="bg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Belakang</a:t>
            </a:r>
            <a:endParaRPr lang="ko-KR" altLang="en-US" sz="4400" b="1" dirty="0">
              <a:solidFill>
                <a:schemeClr val="bg1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684205" y="2232763"/>
            <a:ext cx="3213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19792" y="2197401"/>
            <a:ext cx="8662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departemen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maupun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fakultas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kampus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Institut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Bogor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kali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mengadakan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acara. Salah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keperluan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acara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keperluan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logistik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Setiap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membutuhkan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barang-barang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seperti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kursi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algn="just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microphone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proyektor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lain-lain.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biasa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dialami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penyelenggara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yaitu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kesulitan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penyewa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ketersediaan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kemajuan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teknologi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ke-21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seharusnya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penyewa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memastikan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ketersediaan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seharusnya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merepotkan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Sudah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saatnya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upaya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fisik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sangat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waktu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digantikan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teknologi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efisien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662774" y="4922024"/>
            <a:ext cx="3213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16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651788" y="1895556"/>
            <a:ext cx="5853297" cy="1267239"/>
            <a:chOff x="2954947" y="-1467315"/>
            <a:chExt cx="5853297" cy="1267239"/>
          </a:xfrm>
          <a:solidFill>
            <a:srgbClr val="A6A6A6"/>
          </a:solidFill>
        </p:grpSpPr>
        <p:grpSp>
          <p:nvGrpSpPr>
            <p:cNvPr id="105" name="Group 104"/>
            <p:cNvGrpSpPr/>
            <p:nvPr/>
          </p:nvGrpSpPr>
          <p:grpSpPr>
            <a:xfrm>
              <a:off x="2954947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06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557921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09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160895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12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763869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15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5366843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18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5934619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21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6537593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24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140567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27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743541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30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8346515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33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651940" y="4253146"/>
            <a:ext cx="5853297" cy="1267239"/>
            <a:chOff x="2954947" y="-1467315"/>
            <a:chExt cx="5853297" cy="1267239"/>
          </a:xfrm>
          <a:solidFill>
            <a:srgbClr val="A6A6A6"/>
          </a:solidFill>
        </p:grpSpPr>
        <p:grpSp>
          <p:nvGrpSpPr>
            <p:cNvPr id="136" name="Group 135"/>
            <p:cNvGrpSpPr/>
            <p:nvPr/>
          </p:nvGrpSpPr>
          <p:grpSpPr>
            <a:xfrm>
              <a:off x="2954947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64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557921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62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160895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60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763869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58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5366843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56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5934619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54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537593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52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7140567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50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7743541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48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8346515" y="-1467315"/>
              <a:ext cx="461729" cy="1267239"/>
              <a:chOff x="1365250" y="1252815"/>
              <a:chExt cx="1362075" cy="3738285"/>
            </a:xfrm>
            <a:grpFill/>
          </p:grpSpPr>
          <p:sp>
            <p:nvSpPr>
              <p:cNvPr id="146" name="Freeform 6"/>
              <p:cNvSpPr>
                <a:spLocks/>
              </p:cNvSpPr>
              <p:nvPr/>
            </p:nvSpPr>
            <p:spPr bwMode="auto">
              <a:xfrm>
                <a:off x="1519963" y="1252815"/>
                <a:ext cx="1048337" cy="1069856"/>
              </a:xfrm>
              <a:custGeom>
                <a:avLst/>
                <a:gdLst>
                  <a:gd name="T0" fmla="*/ 341 w 682"/>
                  <a:gd name="T1" fmla="*/ 0 h 698"/>
                  <a:gd name="T2" fmla="*/ 392 w 682"/>
                  <a:gd name="T3" fmla="*/ 4 h 698"/>
                  <a:gd name="T4" fmla="*/ 440 w 682"/>
                  <a:gd name="T5" fmla="*/ 16 h 698"/>
                  <a:gd name="T6" fmla="*/ 485 w 682"/>
                  <a:gd name="T7" fmla="*/ 33 h 698"/>
                  <a:gd name="T8" fmla="*/ 527 w 682"/>
                  <a:gd name="T9" fmla="*/ 57 h 698"/>
                  <a:gd name="T10" fmla="*/ 565 w 682"/>
                  <a:gd name="T11" fmla="*/ 87 h 698"/>
                  <a:gd name="T12" fmla="*/ 599 w 682"/>
                  <a:gd name="T13" fmla="*/ 120 h 698"/>
                  <a:gd name="T14" fmla="*/ 628 w 682"/>
                  <a:gd name="T15" fmla="*/ 159 h 698"/>
                  <a:gd name="T16" fmla="*/ 651 w 682"/>
                  <a:gd name="T17" fmla="*/ 203 h 698"/>
                  <a:gd name="T18" fmla="*/ 669 w 682"/>
                  <a:gd name="T19" fmla="*/ 249 h 698"/>
                  <a:gd name="T20" fmla="*/ 680 w 682"/>
                  <a:gd name="T21" fmla="*/ 298 h 698"/>
                  <a:gd name="T22" fmla="*/ 682 w 682"/>
                  <a:gd name="T23" fmla="*/ 350 h 698"/>
                  <a:gd name="T24" fmla="*/ 680 w 682"/>
                  <a:gd name="T25" fmla="*/ 401 h 698"/>
                  <a:gd name="T26" fmla="*/ 669 w 682"/>
                  <a:gd name="T27" fmla="*/ 450 h 698"/>
                  <a:gd name="T28" fmla="*/ 651 w 682"/>
                  <a:gd name="T29" fmla="*/ 497 h 698"/>
                  <a:gd name="T30" fmla="*/ 628 w 682"/>
                  <a:gd name="T31" fmla="*/ 539 h 698"/>
                  <a:gd name="T32" fmla="*/ 599 w 682"/>
                  <a:gd name="T33" fmla="*/ 578 h 698"/>
                  <a:gd name="T34" fmla="*/ 565 w 682"/>
                  <a:gd name="T35" fmla="*/ 613 h 698"/>
                  <a:gd name="T36" fmla="*/ 527 w 682"/>
                  <a:gd name="T37" fmla="*/ 642 h 698"/>
                  <a:gd name="T38" fmla="*/ 485 w 682"/>
                  <a:gd name="T39" fmla="*/ 666 h 698"/>
                  <a:gd name="T40" fmla="*/ 440 w 682"/>
                  <a:gd name="T41" fmla="*/ 684 h 698"/>
                  <a:gd name="T42" fmla="*/ 392 w 682"/>
                  <a:gd name="T43" fmla="*/ 694 h 698"/>
                  <a:gd name="T44" fmla="*/ 341 w 682"/>
                  <a:gd name="T45" fmla="*/ 698 h 698"/>
                  <a:gd name="T46" fmla="*/ 290 w 682"/>
                  <a:gd name="T47" fmla="*/ 694 h 698"/>
                  <a:gd name="T48" fmla="*/ 242 w 682"/>
                  <a:gd name="T49" fmla="*/ 684 h 698"/>
                  <a:gd name="T50" fmla="*/ 197 w 682"/>
                  <a:gd name="T51" fmla="*/ 666 h 698"/>
                  <a:gd name="T52" fmla="*/ 155 w 682"/>
                  <a:gd name="T53" fmla="*/ 642 h 698"/>
                  <a:gd name="T54" fmla="*/ 117 w 682"/>
                  <a:gd name="T55" fmla="*/ 613 h 698"/>
                  <a:gd name="T56" fmla="*/ 83 w 682"/>
                  <a:gd name="T57" fmla="*/ 578 h 698"/>
                  <a:gd name="T58" fmla="*/ 54 w 682"/>
                  <a:gd name="T59" fmla="*/ 539 h 698"/>
                  <a:gd name="T60" fmla="*/ 31 w 682"/>
                  <a:gd name="T61" fmla="*/ 497 h 698"/>
                  <a:gd name="T62" fmla="*/ 14 w 682"/>
                  <a:gd name="T63" fmla="*/ 450 h 698"/>
                  <a:gd name="T64" fmla="*/ 3 w 682"/>
                  <a:gd name="T65" fmla="*/ 401 h 698"/>
                  <a:gd name="T66" fmla="*/ 0 w 682"/>
                  <a:gd name="T67" fmla="*/ 350 h 698"/>
                  <a:gd name="T68" fmla="*/ 3 w 682"/>
                  <a:gd name="T69" fmla="*/ 298 h 698"/>
                  <a:gd name="T70" fmla="*/ 14 w 682"/>
                  <a:gd name="T71" fmla="*/ 249 h 698"/>
                  <a:gd name="T72" fmla="*/ 31 w 682"/>
                  <a:gd name="T73" fmla="*/ 203 h 698"/>
                  <a:gd name="T74" fmla="*/ 54 w 682"/>
                  <a:gd name="T75" fmla="*/ 159 h 698"/>
                  <a:gd name="T76" fmla="*/ 83 w 682"/>
                  <a:gd name="T77" fmla="*/ 120 h 698"/>
                  <a:gd name="T78" fmla="*/ 117 w 682"/>
                  <a:gd name="T79" fmla="*/ 87 h 698"/>
                  <a:gd name="T80" fmla="*/ 155 w 682"/>
                  <a:gd name="T81" fmla="*/ 57 h 698"/>
                  <a:gd name="T82" fmla="*/ 197 w 682"/>
                  <a:gd name="T83" fmla="*/ 33 h 698"/>
                  <a:gd name="T84" fmla="*/ 242 w 682"/>
                  <a:gd name="T85" fmla="*/ 16 h 698"/>
                  <a:gd name="T86" fmla="*/ 290 w 682"/>
                  <a:gd name="T87" fmla="*/ 4 h 698"/>
                  <a:gd name="T88" fmla="*/ 341 w 682"/>
                  <a:gd name="T8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698">
                    <a:moveTo>
                      <a:pt x="341" y="0"/>
                    </a:moveTo>
                    <a:lnTo>
                      <a:pt x="392" y="4"/>
                    </a:lnTo>
                    <a:lnTo>
                      <a:pt x="440" y="16"/>
                    </a:lnTo>
                    <a:lnTo>
                      <a:pt x="485" y="33"/>
                    </a:lnTo>
                    <a:lnTo>
                      <a:pt x="527" y="57"/>
                    </a:lnTo>
                    <a:lnTo>
                      <a:pt x="565" y="87"/>
                    </a:lnTo>
                    <a:lnTo>
                      <a:pt x="599" y="120"/>
                    </a:lnTo>
                    <a:lnTo>
                      <a:pt x="628" y="159"/>
                    </a:lnTo>
                    <a:lnTo>
                      <a:pt x="651" y="203"/>
                    </a:lnTo>
                    <a:lnTo>
                      <a:pt x="669" y="249"/>
                    </a:lnTo>
                    <a:lnTo>
                      <a:pt x="680" y="298"/>
                    </a:lnTo>
                    <a:lnTo>
                      <a:pt x="682" y="350"/>
                    </a:lnTo>
                    <a:lnTo>
                      <a:pt x="680" y="401"/>
                    </a:lnTo>
                    <a:lnTo>
                      <a:pt x="669" y="450"/>
                    </a:lnTo>
                    <a:lnTo>
                      <a:pt x="651" y="497"/>
                    </a:lnTo>
                    <a:lnTo>
                      <a:pt x="628" y="539"/>
                    </a:lnTo>
                    <a:lnTo>
                      <a:pt x="599" y="578"/>
                    </a:lnTo>
                    <a:lnTo>
                      <a:pt x="565" y="613"/>
                    </a:lnTo>
                    <a:lnTo>
                      <a:pt x="527" y="642"/>
                    </a:lnTo>
                    <a:lnTo>
                      <a:pt x="485" y="666"/>
                    </a:lnTo>
                    <a:lnTo>
                      <a:pt x="440" y="684"/>
                    </a:lnTo>
                    <a:lnTo>
                      <a:pt x="392" y="694"/>
                    </a:lnTo>
                    <a:lnTo>
                      <a:pt x="341" y="698"/>
                    </a:lnTo>
                    <a:lnTo>
                      <a:pt x="290" y="694"/>
                    </a:lnTo>
                    <a:lnTo>
                      <a:pt x="242" y="684"/>
                    </a:lnTo>
                    <a:lnTo>
                      <a:pt x="197" y="666"/>
                    </a:lnTo>
                    <a:lnTo>
                      <a:pt x="155" y="642"/>
                    </a:lnTo>
                    <a:lnTo>
                      <a:pt x="117" y="613"/>
                    </a:lnTo>
                    <a:lnTo>
                      <a:pt x="83" y="578"/>
                    </a:lnTo>
                    <a:lnTo>
                      <a:pt x="54" y="539"/>
                    </a:lnTo>
                    <a:lnTo>
                      <a:pt x="31" y="497"/>
                    </a:lnTo>
                    <a:lnTo>
                      <a:pt x="14" y="450"/>
                    </a:lnTo>
                    <a:lnTo>
                      <a:pt x="3" y="401"/>
                    </a:lnTo>
                    <a:lnTo>
                      <a:pt x="0" y="350"/>
                    </a:lnTo>
                    <a:lnTo>
                      <a:pt x="3" y="298"/>
                    </a:lnTo>
                    <a:lnTo>
                      <a:pt x="14" y="249"/>
                    </a:lnTo>
                    <a:lnTo>
                      <a:pt x="31" y="203"/>
                    </a:lnTo>
                    <a:lnTo>
                      <a:pt x="54" y="159"/>
                    </a:lnTo>
                    <a:lnTo>
                      <a:pt x="83" y="120"/>
                    </a:lnTo>
                    <a:lnTo>
                      <a:pt x="117" y="87"/>
                    </a:lnTo>
                    <a:lnTo>
                      <a:pt x="155" y="57"/>
                    </a:lnTo>
                    <a:lnTo>
                      <a:pt x="197" y="33"/>
                    </a:lnTo>
                    <a:lnTo>
                      <a:pt x="242" y="16"/>
                    </a:lnTo>
                    <a:lnTo>
                      <a:pt x="290" y="4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7"/>
              <p:cNvSpPr>
                <a:spLocks/>
              </p:cNvSpPr>
              <p:nvPr/>
            </p:nvSpPr>
            <p:spPr bwMode="auto">
              <a:xfrm>
                <a:off x="1365250" y="2379663"/>
                <a:ext cx="1362075" cy="2611437"/>
              </a:xfrm>
              <a:custGeom>
                <a:avLst/>
                <a:gdLst>
                  <a:gd name="T0" fmla="*/ 970 w 1716"/>
                  <a:gd name="T1" fmla="*/ 11 h 3289"/>
                  <a:gd name="T2" fmla="*/ 1168 w 1716"/>
                  <a:gd name="T3" fmla="*/ 54 h 3289"/>
                  <a:gd name="T4" fmla="*/ 1333 w 1716"/>
                  <a:gd name="T5" fmla="*/ 143 h 3289"/>
                  <a:gd name="T6" fmla="*/ 1466 w 1716"/>
                  <a:gd name="T7" fmla="*/ 270 h 3289"/>
                  <a:gd name="T8" fmla="*/ 1568 w 1716"/>
                  <a:gd name="T9" fmla="*/ 429 h 3289"/>
                  <a:gd name="T10" fmla="*/ 1643 w 1716"/>
                  <a:gd name="T11" fmla="*/ 611 h 3289"/>
                  <a:gd name="T12" fmla="*/ 1691 w 1716"/>
                  <a:gd name="T13" fmla="*/ 805 h 3289"/>
                  <a:gd name="T14" fmla="*/ 1713 w 1716"/>
                  <a:gd name="T15" fmla="*/ 1005 h 3289"/>
                  <a:gd name="T16" fmla="*/ 1713 w 1716"/>
                  <a:gd name="T17" fmla="*/ 1201 h 3289"/>
                  <a:gd name="T18" fmla="*/ 1691 w 1716"/>
                  <a:gd name="T19" fmla="*/ 1327 h 3289"/>
                  <a:gd name="T20" fmla="*/ 1636 w 1716"/>
                  <a:gd name="T21" fmla="*/ 1393 h 3289"/>
                  <a:gd name="T22" fmla="*/ 1560 w 1716"/>
                  <a:gd name="T23" fmla="*/ 1427 h 3289"/>
                  <a:gd name="T24" fmla="*/ 1480 w 1716"/>
                  <a:gd name="T25" fmla="*/ 1427 h 3289"/>
                  <a:gd name="T26" fmla="*/ 1411 w 1716"/>
                  <a:gd name="T27" fmla="*/ 1394 h 3289"/>
                  <a:gd name="T28" fmla="*/ 1370 w 1716"/>
                  <a:gd name="T29" fmla="*/ 1327 h 3289"/>
                  <a:gd name="T30" fmla="*/ 1371 w 1716"/>
                  <a:gd name="T31" fmla="*/ 1213 h 3289"/>
                  <a:gd name="T32" fmla="*/ 1373 w 1716"/>
                  <a:gd name="T33" fmla="*/ 1039 h 3289"/>
                  <a:gd name="T34" fmla="*/ 1356 w 1716"/>
                  <a:gd name="T35" fmla="*/ 849 h 3289"/>
                  <a:gd name="T36" fmla="*/ 1309 w 1716"/>
                  <a:gd name="T37" fmla="*/ 667 h 3289"/>
                  <a:gd name="T38" fmla="*/ 1260 w 1716"/>
                  <a:gd name="T39" fmla="*/ 810 h 3289"/>
                  <a:gd name="T40" fmla="*/ 1271 w 1716"/>
                  <a:gd name="T41" fmla="*/ 1336 h 3289"/>
                  <a:gd name="T42" fmla="*/ 1276 w 1716"/>
                  <a:gd name="T43" fmla="*/ 2230 h 3289"/>
                  <a:gd name="T44" fmla="*/ 1295 w 1716"/>
                  <a:gd name="T45" fmla="*/ 3133 h 3289"/>
                  <a:gd name="T46" fmla="*/ 1261 w 1716"/>
                  <a:gd name="T47" fmla="*/ 3220 h 3289"/>
                  <a:gd name="T48" fmla="*/ 1194 w 1716"/>
                  <a:gd name="T49" fmla="*/ 3273 h 3289"/>
                  <a:gd name="T50" fmla="*/ 1109 w 1716"/>
                  <a:gd name="T51" fmla="*/ 3289 h 3289"/>
                  <a:gd name="T52" fmla="*/ 1023 w 1716"/>
                  <a:gd name="T53" fmla="*/ 3271 h 3289"/>
                  <a:gd name="T54" fmla="*/ 951 w 1716"/>
                  <a:gd name="T55" fmla="*/ 3220 h 3289"/>
                  <a:gd name="T56" fmla="*/ 910 w 1716"/>
                  <a:gd name="T57" fmla="*/ 3133 h 3289"/>
                  <a:gd name="T58" fmla="*/ 884 w 1716"/>
                  <a:gd name="T59" fmla="*/ 2191 h 3289"/>
                  <a:gd name="T60" fmla="*/ 823 w 1716"/>
                  <a:gd name="T61" fmla="*/ 2191 h 3289"/>
                  <a:gd name="T62" fmla="*/ 798 w 1716"/>
                  <a:gd name="T63" fmla="*/ 3133 h 3289"/>
                  <a:gd name="T64" fmla="*/ 756 w 1716"/>
                  <a:gd name="T65" fmla="*/ 3220 h 3289"/>
                  <a:gd name="T66" fmla="*/ 685 w 1716"/>
                  <a:gd name="T67" fmla="*/ 3271 h 3289"/>
                  <a:gd name="T68" fmla="*/ 599 w 1716"/>
                  <a:gd name="T69" fmla="*/ 3289 h 3289"/>
                  <a:gd name="T70" fmla="*/ 515 w 1716"/>
                  <a:gd name="T71" fmla="*/ 3273 h 3289"/>
                  <a:gd name="T72" fmla="*/ 446 w 1716"/>
                  <a:gd name="T73" fmla="*/ 3220 h 3289"/>
                  <a:gd name="T74" fmla="*/ 412 w 1716"/>
                  <a:gd name="T75" fmla="*/ 3133 h 3289"/>
                  <a:gd name="T76" fmla="*/ 432 w 1716"/>
                  <a:gd name="T77" fmla="*/ 2230 h 3289"/>
                  <a:gd name="T78" fmla="*/ 436 w 1716"/>
                  <a:gd name="T79" fmla="*/ 1357 h 3289"/>
                  <a:gd name="T80" fmla="*/ 436 w 1716"/>
                  <a:gd name="T81" fmla="*/ 596 h 3289"/>
                  <a:gd name="T82" fmla="*/ 376 w 1716"/>
                  <a:gd name="T83" fmla="*/ 776 h 3289"/>
                  <a:gd name="T84" fmla="*/ 346 w 1716"/>
                  <a:gd name="T85" fmla="*/ 969 h 3289"/>
                  <a:gd name="T86" fmla="*/ 343 w 1716"/>
                  <a:gd name="T87" fmla="*/ 1155 h 3289"/>
                  <a:gd name="T88" fmla="*/ 350 w 1716"/>
                  <a:gd name="T89" fmla="*/ 1298 h 3289"/>
                  <a:gd name="T90" fmla="*/ 322 w 1716"/>
                  <a:gd name="T91" fmla="*/ 1376 h 3289"/>
                  <a:gd name="T92" fmla="*/ 260 w 1716"/>
                  <a:gd name="T93" fmla="*/ 1420 h 3289"/>
                  <a:gd name="T94" fmla="*/ 182 w 1716"/>
                  <a:gd name="T95" fmla="*/ 1430 h 3289"/>
                  <a:gd name="T96" fmla="*/ 104 w 1716"/>
                  <a:gd name="T97" fmla="*/ 1409 h 3289"/>
                  <a:gd name="T98" fmla="*/ 39 w 1716"/>
                  <a:gd name="T99" fmla="*/ 1353 h 3289"/>
                  <a:gd name="T100" fmla="*/ 8 w 1716"/>
                  <a:gd name="T101" fmla="*/ 1264 h 3289"/>
                  <a:gd name="T102" fmla="*/ 0 w 1716"/>
                  <a:gd name="T103" fmla="*/ 1075 h 3289"/>
                  <a:gd name="T104" fmla="*/ 13 w 1716"/>
                  <a:gd name="T105" fmla="*/ 880 h 3289"/>
                  <a:gd name="T106" fmla="*/ 51 w 1716"/>
                  <a:gd name="T107" fmla="*/ 687 h 3289"/>
                  <a:gd name="T108" fmla="*/ 113 w 1716"/>
                  <a:gd name="T109" fmla="*/ 502 h 3289"/>
                  <a:gd name="T110" fmla="*/ 201 w 1716"/>
                  <a:gd name="T111" fmla="*/ 337 h 3289"/>
                  <a:gd name="T112" fmla="*/ 319 w 1716"/>
                  <a:gd name="T113" fmla="*/ 197 h 3289"/>
                  <a:gd name="T114" fmla="*/ 465 w 1716"/>
                  <a:gd name="T115" fmla="*/ 90 h 3289"/>
                  <a:gd name="T116" fmla="*/ 642 w 1716"/>
                  <a:gd name="T117" fmla="*/ 25 h 3289"/>
                  <a:gd name="T118" fmla="*/ 813 w 1716"/>
                  <a:gd name="T119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6" h="3289">
                    <a:moveTo>
                      <a:pt x="866" y="0"/>
                    </a:moveTo>
                    <a:lnTo>
                      <a:pt x="918" y="3"/>
                    </a:lnTo>
                    <a:lnTo>
                      <a:pt x="970" y="11"/>
                    </a:lnTo>
                    <a:lnTo>
                      <a:pt x="1039" y="19"/>
                    </a:lnTo>
                    <a:lnTo>
                      <a:pt x="1106" y="33"/>
                    </a:lnTo>
                    <a:lnTo>
                      <a:pt x="1168" y="54"/>
                    </a:lnTo>
                    <a:lnTo>
                      <a:pt x="1227" y="78"/>
                    </a:lnTo>
                    <a:lnTo>
                      <a:pt x="1281" y="108"/>
                    </a:lnTo>
                    <a:lnTo>
                      <a:pt x="1333" y="143"/>
                    </a:lnTo>
                    <a:lnTo>
                      <a:pt x="1381" y="181"/>
                    </a:lnTo>
                    <a:lnTo>
                      <a:pt x="1425" y="224"/>
                    </a:lnTo>
                    <a:lnTo>
                      <a:pt x="1466" y="270"/>
                    </a:lnTo>
                    <a:lnTo>
                      <a:pt x="1504" y="321"/>
                    </a:lnTo>
                    <a:lnTo>
                      <a:pt x="1538" y="373"/>
                    </a:lnTo>
                    <a:lnTo>
                      <a:pt x="1568" y="429"/>
                    </a:lnTo>
                    <a:lnTo>
                      <a:pt x="1597" y="488"/>
                    </a:lnTo>
                    <a:lnTo>
                      <a:pt x="1621" y="547"/>
                    </a:lnTo>
                    <a:lnTo>
                      <a:pt x="1643" y="611"/>
                    </a:lnTo>
                    <a:lnTo>
                      <a:pt x="1662" y="674"/>
                    </a:lnTo>
                    <a:lnTo>
                      <a:pt x="1678" y="739"/>
                    </a:lnTo>
                    <a:lnTo>
                      <a:pt x="1691" y="805"/>
                    </a:lnTo>
                    <a:lnTo>
                      <a:pt x="1701" y="871"/>
                    </a:lnTo>
                    <a:lnTo>
                      <a:pt x="1708" y="938"/>
                    </a:lnTo>
                    <a:lnTo>
                      <a:pt x="1713" y="1005"/>
                    </a:lnTo>
                    <a:lnTo>
                      <a:pt x="1716" y="1071"/>
                    </a:lnTo>
                    <a:lnTo>
                      <a:pt x="1716" y="1137"/>
                    </a:lnTo>
                    <a:lnTo>
                      <a:pt x="1713" y="1201"/>
                    </a:lnTo>
                    <a:lnTo>
                      <a:pt x="1707" y="1264"/>
                    </a:lnTo>
                    <a:lnTo>
                      <a:pt x="1702" y="1298"/>
                    </a:lnTo>
                    <a:lnTo>
                      <a:pt x="1691" y="1327"/>
                    </a:lnTo>
                    <a:lnTo>
                      <a:pt x="1676" y="1353"/>
                    </a:lnTo>
                    <a:lnTo>
                      <a:pt x="1658" y="1375"/>
                    </a:lnTo>
                    <a:lnTo>
                      <a:pt x="1636" y="1393"/>
                    </a:lnTo>
                    <a:lnTo>
                      <a:pt x="1612" y="1409"/>
                    </a:lnTo>
                    <a:lnTo>
                      <a:pt x="1587" y="1419"/>
                    </a:lnTo>
                    <a:lnTo>
                      <a:pt x="1560" y="1427"/>
                    </a:lnTo>
                    <a:lnTo>
                      <a:pt x="1533" y="1430"/>
                    </a:lnTo>
                    <a:lnTo>
                      <a:pt x="1506" y="1430"/>
                    </a:lnTo>
                    <a:lnTo>
                      <a:pt x="1480" y="1427"/>
                    </a:lnTo>
                    <a:lnTo>
                      <a:pt x="1456" y="1420"/>
                    </a:lnTo>
                    <a:lnTo>
                      <a:pt x="1431" y="1409"/>
                    </a:lnTo>
                    <a:lnTo>
                      <a:pt x="1411" y="1394"/>
                    </a:lnTo>
                    <a:lnTo>
                      <a:pt x="1394" y="1376"/>
                    </a:lnTo>
                    <a:lnTo>
                      <a:pt x="1380" y="1353"/>
                    </a:lnTo>
                    <a:lnTo>
                      <a:pt x="1370" y="1327"/>
                    </a:lnTo>
                    <a:lnTo>
                      <a:pt x="1366" y="1298"/>
                    </a:lnTo>
                    <a:lnTo>
                      <a:pt x="1366" y="1264"/>
                    </a:lnTo>
                    <a:lnTo>
                      <a:pt x="1371" y="1213"/>
                    </a:lnTo>
                    <a:lnTo>
                      <a:pt x="1373" y="1157"/>
                    </a:lnTo>
                    <a:lnTo>
                      <a:pt x="1375" y="1099"/>
                    </a:lnTo>
                    <a:lnTo>
                      <a:pt x="1373" y="1039"/>
                    </a:lnTo>
                    <a:lnTo>
                      <a:pt x="1370" y="975"/>
                    </a:lnTo>
                    <a:lnTo>
                      <a:pt x="1363" y="912"/>
                    </a:lnTo>
                    <a:lnTo>
                      <a:pt x="1356" y="849"/>
                    </a:lnTo>
                    <a:lnTo>
                      <a:pt x="1343" y="787"/>
                    </a:lnTo>
                    <a:lnTo>
                      <a:pt x="1328" y="725"/>
                    </a:lnTo>
                    <a:lnTo>
                      <a:pt x="1309" y="667"/>
                    </a:lnTo>
                    <a:lnTo>
                      <a:pt x="1286" y="611"/>
                    </a:lnTo>
                    <a:lnTo>
                      <a:pt x="1260" y="559"/>
                    </a:lnTo>
                    <a:lnTo>
                      <a:pt x="1260" y="810"/>
                    </a:lnTo>
                    <a:lnTo>
                      <a:pt x="1263" y="1060"/>
                    </a:lnTo>
                    <a:lnTo>
                      <a:pt x="1266" y="1312"/>
                    </a:lnTo>
                    <a:lnTo>
                      <a:pt x="1271" y="1336"/>
                    </a:lnTo>
                    <a:lnTo>
                      <a:pt x="1272" y="1362"/>
                    </a:lnTo>
                    <a:lnTo>
                      <a:pt x="1273" y="1797"/>
                    </a:lnTo>
                    <a:lnTo>
                      <a:pt x="1276" y="2230"/>
                    </a:lnTo>
                    <a:lnTo>
                      <a:pt x="1282" y="2663"/>
                    </a:lnTo>
                    <a:lnTo>
                      <a:pt x="1296" y="3097"/>
                    </a:lnTo>
                    <a:lnTo>
                      <a:pt x="1295" y="3133"/>
                    </a:lnTo>
                    <a:lnTo>
                      <a:pt x="1289" y="3167"/>
                    </a:lnTo>
                    <a:lnTo>
                      <a:pt x="1277" y="3195"/>
                    </a:lnTo>
                    <a:lnTo>
                      <a:pt x="1261" y="3220"/>
                    </a:lnTo>
                    <a:lnTo>
                      <a:pt x="1242" y="3242"/>
                    </a:lnTo>
                    <a:lnTo>
                      <a:pt x="1219" y="3258"/>
                    </a:lnTo>
                    <a:lnTo>
                      <a:pt x="1194" y="3273"/>
                    </a:lnTo>
                    <a:lnTo>
                      <a:pt x="1166" y="3282"/>
                    </a:lnTo>
                    <a:lnTo>
                      <a:pt x="1138" y="3288"/>
                    </a:lnTo>
                    <a:lnTo>
                      <a:pt x="1109" y="3289"/>
                    </a:lnTo>
                    <a:lnTo>
                      <a:pt x="1080" y="3287"/>
                    </a:lnTo>
                    <a:lnTo>
                      <a:pt x="1051" y="3282"/>
                    </a:lnTo>
                    <a:lnTo>
                      <a:pt x="1023" y="3271"/>
                    </a:lnTo>
                    <a:lnTo>
                      <a:pt x="996" y="3258"/>
                    </a:lnTo>
                    <a:lnTo>
                      <a:pt x="972" y="3242"/>
                    </a:lnTo>
                    <a:lnTo>
                      <a:pt x="951" y="3220"/>
                    </a:lnTo>
                    <a:lnTo>
                      <a:pt x="933" y="3195"/>
                    </a:lnTo>
                    <a:lnTo>
                      <a:pt x="919" y="3166"/>
                    </a:lnTo>
                    <a:lnTo>
                      <a:pt x="910" y="3133"/>
                    </a:lnTo>
                    <a:lnTo>
                      <a:pt x="905" y="3097"/>
                    </a:lnTo>
                    <a:lnTo>
                      <a:pt x="892" y="2643"/>
                    </a:lnTo>
                    <a:lnTo>
                      <a:pt x="884" y="2191"/>
                    </a:lnTo>
                    <a:lnTo>
                      <a:pt x="881" y="1737"/>
                    </a:lnTo>
                    <a:lnTo>
                      <a:pt x="826" y="1737"/>
                    </a:lnTo>
                    <a:lnTo>
                      <a:pt x="823" y="2191"/>
                    </a:lnTo>
                    <a:lnTo>
                      <a:pt x="817" y="2643"/>
                    </a:lnTo>
                    <a:lnTo>
                      <a:pt x="802" y="3097"/>
                    </a:lnTo>
                    <a:lnTo>
                      <a:pt x="798" y="3133"/>
                    </a:lnTo>
                    <a:lnTo>
                      <a:pt x="788" y="3166"/>
                    </a:lnTo>
                    <a:lnTo>
                      <a:pt x="774" y="3195"/>
                    </a:lnTo>
                    <a:lnTo>
                      <a:pt x="756" y="3220"/>
                    </a:lnTo>
                    <a:lnTo>
                      <a:pt x="735" y="3242"/>
                    </a:lnTo>
                    <a:lnTo>
                      <a:pt x="711" y="3258"/>
                    </a:lnTo>
                    <a:lnTo>
                      <a:pt x="685" y="3271"/>
                    </a:lnTo>
                    <a:lnTo>
                      <a:pt x="658" y="3282"/>
                    </a:lnTo>
                    <a:lnTo>
                      <a:pt x="628" y="3287"/>
                    </a:lnTo>
                    <a:lnTo>
                      <a:pt x="599" y="3289"/>
                    </a:lnTo>
                    <a:lnTo>
                      <a:pt x="570" y="3288"/>
                    </a:lnTo>
                    <a:lnTo>
                      <a:pt x="541" y="3282"/>
                    </a:lnTo>
                    <a:lnTo>
                      <a:pt x="515" y="3273"/>
                    </a:lnTo>
                    <a:lnTo>
                      <a:pt x="489" y="3258"/>
                    </a:lnTo>
                    <a:lnTo>
                      <a:pt x="467" y="3242"/>
                    </a:lnTo>
                    <a:lnTo>
                      <a:pt x="446" y="3220"/>
                    </a:lnTo>
                    <a:lnTo>
                      <a:pt x="431" y="3195"/>
                    </a:lnTo>
                    <a:lnTo>
                      <a:pt x="420" y="3167"/>
                    </a:lnTo>
                    <a:lnTo>
                      <a:pt x="412" y="3133"/>
                    </a:lnTo>
                    <a:lnTo>
                      <a:pt x="411" y="3097"/>
                    </a:lnTo>
                    <a:lnTo>
                      <a:pt x="425" y="2663"/>
                    </a:lnTo>
                    <a:lnTo>
                      <a:pt x="432" y="2230"/>
                    </a:lnTo>
                    <a:lnTo>
                      <a:pt x="435" y="1797"/>
                    </a:lnTo>
                    <a:lnTo>
                      <a:pt x="436" y="1362"/>
                    </a:lnTo>
                    <a:lnTo>
                      <a:pt x="436" y="1357"/>
                    </a:lnTo>
                    <a:lnTo>
                      <a:pt x="436" y="1351"/>
                    </a:lnTo>
                    <a:lnTo>
                      <a:pt x="436" y="1326"/>
                    </a:lnTo>
                    <a:lnTo>
                      <a:pt x="436" y="596"/>
                    </a:lnTo>
                    <a:lnTo>
                      <a:pt x="411" y="653"/>
                    </a:lnTo>
                    <a:lnTo>
                      <a:pt x="391" y="714"/>
                    </a:lnTo>
                    <a:lnTo>
                      <a:pt x="376" y="776"/>
                    </a:lnTo>
                    <a:lnTo>
                      <a:pt x="362" y="839"/>
                    </a:lnTo>
                    <a:lnTo>
                      <a:pt x="353" y="903"/>
                    </a:lnTo>
                    <a:lnTo>
                      <a:pt x="346" y="969"/>
                    </a:lnTo>
                    <a:lnTo>
                      <a:pt x="343" y="1032"/>
                    </a:lnTo>
                    <a:lnTo>
                      <a:pt x="341" y="1095"/>
                    </a:lnTo>
                    <a:lnTo>
                      <a:pt x="343" y="1155"/>
                    </a:lnTo>
                    <a:lnTo>
                      <a:pt x="345" y="1211"/>
                    </a:lnTo>
                    <a:lnTo>
                      <a:pt x="349" y="1264"/>
                    </a:lnTo>
                    <a:lnTo>
                      <a:pt x="350" y="1298"/>
                    </a:lnTo>
                    <a:lnTo>
                      <a:pt x="345" y="1327"/>
                    </a:lnTo>
                    <a:lnTo>
                      <a:pt x="335" y="1353"/>
                    </a:lnTo>
                    <a:lnTo>
                      <a:pt x="322" y="1376"/>
                    </a:lnTo>
                    <a:lnTo>
                      <a:pt x="305" y="1394"/>
                    </a:lnTo>
                    <a:lnTo>
                      <a:pt x="283" y="1409"/>
                    </a:lnTo>
                    <a:lnTo>
                      <a:pt x="260" y="1420"/>
                    </a:lnTo>
                    <a:lnTo>
                      <a:pt x="235" y="1428"/>
                    </a:lnTo>
                    <a:lnTo>
                      <a:pt x="209" y="1432"/>
                    </a:lnTo>
                    <a:lnTo>
                      <a:pt x="182" y="1430"/>
                    </a:lnTo>
                    <a:lnTo>
                      <a:pt x="156" y="1428"/>
                    </a:lnTo>
                    <a:lnTo>
                      <a:pt x="129" y="1420"/>
                    </a:lnTo>
                    <a:lnTo>
                      <a:pt x="104" y="1409"/>
                    </a:lnTo>
                    <a:lnTo>
                      <a:pt x="80" y="1394"/>
                    </a:lnTo>
                    <a:lnTo>
                      <a:pt x="58" y="1375"/>
                    </a:lnTo>
                    <a:lnTo>
                      <a:pt x="39" y="1353"/>
                    </a:lnTo>
                    <a:lnTo>
                      <a:pt x="25" y="1327"/>
                    </a:lnTo>
                    <a:lnTo>
                      <a:pt x="14" y="1298"/>
                    </a:lnTo>
                    <a:lnTo>
                      <a:pt x="8" y="1264"/>
                    </a:lnTo>
                    <a:lnTo>
                      <a:pt x="3" y="1202"/>
                    </a:lnTo>
                    <a:lnTo>
                      <a:pt x="0" y="1139"/>
                    </a:lnTo>
                    <a:lnTo>
                      <a:pt x="0" y="1075"/>
                    </a:lnTo>
                    <a:lnTo>
                      <a:pt x="1" y="1010"/>
                    </a:lnTo>
                    <a:lnTo>
                      <a:pt x="6" y="944"/>
                    </a:lnTo>
                    <a:lnTo>
                      <a:pt x="13" y="880"/>
                    </a:lnTo>
                    <a:lnTo>
                      <a:pt x="23" y="814"/>
                    </a:lnTo>
                    <a:lnTo>
                      <a:pt x="35" y="750"/>
                    </a:lnTo>
                    <a:lnTo>
                      <a:pt x="51" y="687"/>
                    </a:lnTo>
                    <a:lnTo>
                      <a:pt x="68" y="623"/>
                    </a:lnTo>
                    <a:lnTo>
                      <a:pt x="89" y="562"/>
                    </a:lnTo>
                    <a:lnTo>
                      <a:pt x="113" y="502"/>
                    </a:lnTo>
                    <a:lnTo>
                      <a:pt x="139" y="444"/>
                    </a:lnTo>
                    <a:lnTo>
                      <a:pt x="168" y="389"/>
                    </a:lnTo>
                    <a:lnTo>
                      <a:pt x="201" y="337"/>
                    </a:lnTo>
                    <a:lnTo>
                      <a:pt x="238" y="287"/>
                    </a:lnTo>
                    <a:lnTo>
                      <a:pt x="276" y="241"/>
                    </a:lnTo>
                    <a:lnTo>
                      <a:pt x="319" y="197"/>
                    </a:lnTo>
                    <a:lnTo>
                      <a:pt x="364" y="157"/>
                    </a:lnTo>
                    <a:lnTo>
                      <a:pt x="412" y="122"/>
                    </a:lnTo>
                    <a:lnTo>
                      <a:pt x="465" y="90"/>
                    </a:lnTo>
                    <a:lnTo>
                      <a:pt x="521" y="64"/>
                    </a:lnTo>
                    <a:lnTo>
                      <a:pt x="579" y="42"/>
                    </a:lnTo>
                    <a:lnTo>
                      <a:pt x="642" y="25"/>
                    </a:lnTo>
                    <a:lnTo>
                      <a:pt x="709" y="15"/>
                    </a:lnTo>
                    <a:lnTo>
                      <a:pt x="760" y="5"/>
                    </a:lnTo>
                    <a:lnTo>
                      <a:pt x="813" y="0"/>
                    </a:lnTo>
                    <a:lnTo>
                      <a:pt x="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651788" y="1895061"/>
            <a:ext cx="461729" cy="1267239"/>
            <a:chOff x="1365250" y="1252815"/>
            <a:chExt cx="1362075" cy="3738285"/>
          </a:xfrm>
          <a:solidFill>
            <a:srgbClr val="00115B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54762" y="1895061"/>
            <a:ext cx="461729" cy="1267239"/>
            <a:chOff x="1365250" y="1252815"/>
            <a:chExt cx="1362075" cy="3738285"/>
          </a:xfrm>
          <a:solidFill>
            <a:srgbClr val="00115B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57736" y="1895061"/>
            <a:ext cx="461729" cy="1267239"/>
            <a:chOff x="1365250" y="1252815"/>
            <a:chExt cx="1362075" cy="3738285"/>
          </a:xfrm>
          <a:solidFill>
            <a:srgbClr val="00115B"/>
          </a:solidFill>
        </p:grpSpPr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60710" y="1895061"/>
            <a:ext cx="461729" cy="1267239"/>
            <a:chOff x="1365250" y="1252815"/>
            <a:chExt cx="1362075" cy="3738285"/>
          </a:xfrm>
          <a:solidFill>
            <a:srgbClr val="00115B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63684" y="1895061"/>
            <a:ext cx="461729" cy="1267239"/>
            <a:chOff x="1365250" y="1252815"/>
            <a:chExt cx="1362075" cy="3738285"/>
          </a:xfrm>
          <a:solidFill>
            <a:srgbClr val="00115B"/>
          </a:solidFill>
        </p:grpSpPr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31460" y="1895061"/>
            <a:ext cx="461729" cy="1267239"/>
            <a:chOff x="1365250" y="1252815"/>
            <a:chExt cx="1362075" cy="3738285"/>
          </a:xfrm>
          <a:solidFill>
            <a:srgbClr val="00115B"/>
          </a:solidFill>
        </p:grpSpPr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234434" y="1895061"/>
            <a:ext cx="461729" cy="1267239"/>
            <a:chOff x="1365250" y="1252815"/>
            <a:chExt cx="1362075" cy="3738285"/>
          </a:xfrm>
          <a:solidFill>
            <a:srgbClr val="00115B"/>
          </a:solidFill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837408" y="1895061"/>
            <a:ext cx="461729" cy="1267239"/>
            <a:chOff x="1365250" y="1252815"/>
            <a:chExt cx="1362075" cy="373828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440382" y="1895061"/>
            <a:ext cx="461729" cy="1267239"/>
            <a:chOff x="1365250" y="1252815"/>
            <a:chExt cx="1362075" cy="3738285"/>
          </a:xfrm>
        </p:grpSpPr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043356" y="1895061"/>
            <a:ext cx="461729" cy="1267239"/>
            <a:chOff x="1365250" y="1252815"/>
            <a:chExt cx="1362075" cy="3738285"/>
          </a:xfrm>
        </p:grpSpPr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51056" y="4259214"/>
            <a:ext cx="461729" cy="1267239"/>
            <a:chOff x="1365250" y="1252815"/>
            <a:chExt cx="1362075" cy="3738285"/>
          </a:xfrm>
          <a:solidFill>
            <a:srgbClr val="FF5D5E"/>
          </a:solidFill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54030" y="4259214"/>
            <a:ext cx="461729" cy="1267239"/>
            <a:chOff x="1365250" y="1252815"/>
            <a:chExt cx="1362075" cy="3738285"/>
          </a:xfrm>
          <a:solidFill>
            <a:srgbClr val="FF5D5E"/>
          </a:solidFill>
        </p:grpSpPr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57004" y="4259214"/>
            <a:ext cx="461729" cy="1267239"/>
            <a:chOff x="1365250" y="1252815"/>
            <a:chExt cx="1362075" cy="3738285"/>
          </a:xfrm>
          <a:solidFill>
            <a:srgbClr val="FF5D5E"/>
          </a:solidFill>
        </p:grpSpPr>
        <p:sp>
          <p:nvSpPr>
            <p:cNvPr id="68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59978" y="4259214"/>
            <a:ext cx="461729" cy="1267239"/>
            <a:chOff x="1365250" y="1252815"/>
            <a:chExt cx="1362075" cy="3738285"/>
          </a:xfrm>
          <a:solidFill>
            <a:srgbClr val="FF5D5E"/>
          </a:solidFill>
        </p:grpSpPr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062952" y="4259214"/>
            <a:ext cx="461729" cy="1267239"/>
            <a:chOff x="1365250" y="1252815"/>
            <a:chExt cx="1362075" cy="3738285"/>
          </a:xfrm>
          <a:solidFill>
            <a:srgbClr val="FF5D5E"/>
          </a:solidFill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630728" y="4259214"/>
            <a:ext cx="461729" cy="1267239"/>
            <a:chOff x="1365250" y="1252815"/>
            <a:chExt cx="1362075" cy="3738285"/>
          </a:xfrm>
        </p:grpSpPr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233702" y="4259214"/>
            <a:ext cx="461729" cy="1267239"/>
            <a:chOff x="1365250" y="1252815"/>
            <a:chExt cx="1362075" cy="3738285"/>
          </a:xfrm>
        </p:grpSpPr>
        <p:sp>
          <p:nvSpPr>
            <p:cNvPr id="83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836676" y="4259214"/>
            <a:ext cx="461729" cy="1267239"/>
            <a:chOff x="1365250" y="1252815"/>
            <a:chExt cx="1362075" cy="3738285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439650" y="4259214"/>
            <a:ext cx="461729" cy="1267239"/>
            <a:chOff x="1365250" y="1252815"/>
            <a:chExt cx="1362075" cy="3738285"/>
          </a:xfrm>
        </p:grpSpPr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042624" y="4259214"/>
            <a:ext cx="461729" cy="1267239"/>
            <a:chOff x="1365250" y="1252815"/>
            <a:chExt cx="1362075" cy="3738285"/>
          </a:xfrm>
        </p:grpSpPr>
        <p:sp>
          <p:nvSpPr>
            <p:cNvPr id="95" name="Freeform 6"/>
            <p:cNvSpPr>
              <a:spLocks/>
            </p:cNvSpPr>
            <p:nvPr/>
          </p:nvSpPr>
          <p:spPr bwMode="auto">
            <a:xfrm>
              <a:off x="1519963" y="1252815"/>
              <a:ext cx="1048337" cy="1069856"/>
            </a:xfrm>
            <a:custGeom>
              <a:avLst/>
              <a:gdLst>
                <a:gd name="T0" fmla="*/ 341 w 682"/>
                <a:gd name="T1" fmla="*/ 0 h 698"/>
                <a:gd name="T2" fmla="*/ 392 w 682"/>
                <a:gd name="T3" fmla="*/ 4 h 698"/>
                <a:gd name="T4" fmla="*/ 440 w 682"/>
                <a:gd name="T5" fmla="*/ 16 h 698"/>
                <a:gd name="T6" fmla="*/ 485 w 682"/>
                <a:gd name="T7" fmla="*/ 33 h 698"/>
                <a:gd name="T8" fmla="*/ 527 w 682"/>
                <a:gd name="T9" fmla="*/ 57 h 698"/>
                <a:gd name="T10" fmla="*/ 565 w 682"/>
                <a:gd name="T11" fmla="*/ 87 h 698"/>
                <a:gd name="T12" fmla="*/ 599 w 682"/>
                <a:gd name="T13" fmla="*/ 120 h 698"/>
                <a:gd name="T14" fmla="*/ 628 w 682"/>
                <a:gd name="T15" fmla="*/ 159 h 698"/>
                <a:gd name="T16" fmla="*/ 651 w 682"/>
                <a:gd name="T17" fmla="*/ 203 h 698"/>
                <a:gd name="T18" fmla="*/ 669 w 682"/>
                <a:gd name="T19" fmla="*/ 249 h 698"/>
                <a:gd name="T20" fmla="*/ 680 w 682"/>
                <a:gd name="T21" fmla="*/ 298 h 698"/>
                <a:gd name="T22" fmla="*/ 682 w 682"/>
                <a:gd name="T23" fmla="*/ 350 h 698"/>
                <a:gd name="T24" fmla="*/ 680 w 682"/>
                <a:gd name="T25" fmla="*/ 401 h 698"/>
                <a:gd name="T26" fmla="*/ 669 w 682"/>
                <a:gd name="T27" fmla="*/ 450 h 698"/>
                <a:gd name="T28" fmla="*/ 651 w 682"/>
                <a:gd name="T29" fmla="*/ 497 h 698"/>
                <a:gd name="T30" fmla="*/ 628 w 682"/>
                <a:gd name="T31" fmla="*/ 539 h 698"/>
                <a:gd name="T32" fmla="*/ 599 w 682"/>
                <a:gd name="T33" fmla="*/ 578 h 698"/>
                <a:gd name="T34" fmla="*/ 565 w 682"/>
                <a:gd name="T35" fmla="*/ 613 h 698"/>
                <a:gd name="T36" fmla="*/ 527 w 682"/>
                <a:gd name="T37" fmla="*/ 642 h 698"/>
                <a:gd name="T38" fmla="*/ 485 w 682"/>
                <a:gd name="T39" fmla="*/ 666 h 698"/>
                <a:gd name="T40" fmla="*/ 440 w 682"/>
                <a:gd name="T41" fmla="*/ 684 h 698"/>
                <a:gd name="T42" fmla="*/ 392 w 682"/>
                <a:gd name="T43" fmla="*/ 694 h 698"/>
                <a:gd name="T44" fmla="*/ 341 w 682"/>
                <a:gd name="T45" fmla="*/ 698 h 698"/>
                <a:gd name="T46" fmla="*/ 290 w 682"/>
                <a:gd name="T47" fmla="*/ 694 h 698"/>
                <a:gd name="T48" fmla="*/ 242 w 682"/>
                <a:gd name="T49" fmla="*/ 684 h 698"/>
                <a:gd name="T50" fmla="*/ 197 w 682"/>
                <a:gd name="T51" fmla="*/ 666 h 698"/>
                <a:gd name="T52" fmla="*/ 155 w 682"/>
                <a:gd name="T53" fmla="*/ 642 h 698"/>
                <a:gd name="T54" fmla="*/ 117 w 682"/>
                <a:gd name="T55" fmla="*/ 613 h 698"/>
                <a:gd name="T56" fmla="*/ 83 w 682"/>
                <a:gd name="T57" fmla="*/ 578 h 698"/>
                <a:gd name="T58" fmla="*/ 54 w 682"/>
                <a:gd name="T59" fmla="*/ 539 h 698"/>
                <a:gd name="T60" fmla="*/ 31 w 682"/>
                <a:gd name="T61" fmla="*/ 497 h 698"/>
                <a:gd name="T62" fmla="*/ 14 w 682"/>
                <a:gd name="T63" fmla="*/ 450 h 698"/>
                <a:gd name="T64" fmla="*/ 3 w 682"/>
                <a:gd name="T65" fmla="*/ 401 h 698"/>
                <a:gd name="T66" fmla="*/ 0 w 682"/>
                <a:gd name="T67" fmla="*/ 350 h 698"/>
                <a:gd name="T68" fmla="*/ 3 w 682"/>
                <a:gd name="T69" fmla="*/ 298 h 698"/>
                <a:gd name="T70" fmla="*/ 14 w 682"/>
                <a:gd name="T71" fmla="*/ 249 h 698"/>
                <a:gd name="T72" fmla="*/ 31 w 682"/>
                <a:gd name="T73" fmla="*/ 203 h 698"/>
                <a:gd name="T74" fmla="*/ 54 w 682"/>
                <a:gd name="T75" fmla="*/ 159 h 698"/>
                <a:gd name="T76" fmla="*/ 83 w 682"/>
                <a:gd name="T77" fmla="*/ 120 h 698"/>
                <a:gd name="T78" fmla="*/ 117 w 682"/>
                <a:gd name="T79" fmla="*/ 87 h 698"/>
                <a:gd name="T80" fmla="*/ 155 w 682"/>
                <a:gd name="T81" fmla="*/ 57 h 698"/>
                <a:gd name="T82" fmla="*/ 197 w 682"/>
                <a:gd name="T83" fmla="*/ 33 h 698"/>
                <a:gd name="T84" fmla="*/ 242 w 682"/>
                <a:gd name="T85" fmla="*/ 16 h 698"/>
                <a:gd name="T86" fmla="*/ 290 w 682"/>
                <a:gd name="T87" fmla="*/ 4 h 698"/>
                <a:gd name="T88" fmla="*/ 341 w 682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698">
                  <a:moveTo>
                    <a:pt x="341" y="0"/>
                  </a:moveTo>
                  <a:lnTo>
                    <a:pt x="392" y="4"/>
                  </a:lnTo>
                  <a:lnTo>
                    <a:pt x="440" y="16"/>
                  </a:lnTo>
                  <a:lnTo>
                    <a:pt x="485" y="33"/>
                  </a:lnTo>
                  <a:lnTo>
                    <a:pt x="527" y="57"/>
                  </a:lnTo>
                  <a:lnTo>
                    <a:pt x="565" y="87"/>
                  </a:lnTo>
                  <a:lnTo>
                    <a:pt x="599" y="120"/>
                  </a:lnTo>
                  <a:lnTo>
                    <a:pt x="628" y="159"/>
                  </a:lnTo>
                  <a:lnTo>
                    <a:pt x="651" y="203"/>
                  </a:lnTo>
                  <a:lnTo>
                    <a:pt x="669" y="249"/>
                  </a:lnTo>
                  <a:lnTo>
                    <a:pt x="680" y="298"/>
                  </a:lnTo>
                  <a:lnTo>
                    <a:pt x="682" y="350"/>
                  </a:lnTo>
                  <a:lnTo>
                    <a:pt x="680" y="401"/>
                  </a:lnTo>
                  <a:lnTo>
                    <a:pt x="669" y="450"/>
                  </a:lnTo>
                  <a:lnTo>
                    <a:pt x="651" y="497"/>
                  </a:lnTo>
                  <a:lnTo>
                    <a:pt x="628" y="539"/>
                  </a:lnTo>
                  <a:lnTo>
                    <a:pt x="599" y="578"/>
                  </a:lnTo>
                  <a:lnTo>
                    <a:pt x="565" y="613"/>
                  </a:lnTo>
                  <a:lnTo>
                    <a:pt x="527" y="642"/>
                  </a:lnTo>
                  <a:lnTo>
                    <a:pt x="485" y="666"/>
                  </a:lnTo>
                  <a:lnTo>
                    <a:pt x="440" y="684"/>
                  </a:lnTo>
                  <a:lnTo>
                    <a:pt x="392" y="694"/>
                  </a:lnTo>
                  <a:lnTo>
                    <a:pt x="341" y="698"/>
                  </a:lnTo>
                  <a:lnTo>
                    <a:pt x="290" y="694"/>
                  </a:lnTo>
                  <a:lnTo>
                    <a:pt x="242" y="684"/>
                  </a:lnTo>
                  <a:lnTo>
                    <a:pt x="197" y="666"/>
                  </a:lnTo>
                  <a:lnTo>
                    <a:pt x="155" y="642"/>
                  </a:lnTo>
                  <a:lnTo>
                    <a:pt x="117" y="613"/>
                  </a:lnTo>
                  <a:lnTo>
                    <a:pt x="83" y="578"/>
                  </a:lnTo>
                  <a:lnTo>
                    <a:pt x="54" y="539"/>
                  </a:lnTo>
                  <a:lnTo>
                    <a:pt x="31" y="497"/>
                  </a:lnTo>
                  <a:lnTo>
                    <a:pt x="14" y="450"/>
                  </a:lnTo>
                  <a:lnTo>
                    <a:pt x="3" y="401"/>
                  </a:lnTo>
                  <a:lnTo>
                    <a:pt x="0" y="350"/>
                  </a:lnTo>
                  <a:lnTo>
                    <a:pt x="3" y="298"/>
                  </a:lnTo>
                  <a:lnTo>
                    <a:pt x="14" y="249"/>
                  </a:lnTo>
                  <a:lnTo>
                    <a:pt x="31" y="203"/>
                  </a:lnTo>
                  <a:lnTo>
                    <a:pt x="54" y="159"/>
                  </a:lnTo>
                  <a:lnTo>
                    <a:pt x="83" y="120"/>
                  </a:lnTo>
                  <a:lnTo>
                    <a:pt x="117" y="87"/>
                  </a:lnTo>
                  <a:lnTo>
                    <a:pt x="155" y="57"/>
                  </a:lnTo>
                  <a:lnTo>
                    <a:pt x="197" y="33"/>
                  </a:lnTo>
                  <a:lnTo>
                    <a:pt x="242" y="16"/>
                  </a:lnTo>
                  <a:lnTo>
                    <a:pt x="290" y="4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365250" y="2379663"/>
              <a:ext cx="1362075" cy="2611437"/>
            </a:xfrm>
            <a:custGeom>
              <a:avLst/>
              <a:gdLst>
                <a:gd name="T0" fmla="*/ 970 w 1716"/>
                <a:gd name="T1" fmla="*/ 11 h 3289"/>
                <a:gd name="T2" fmla="*/ 1168 w 1716"/>
                <a:gd name="T3" fmla="*/ 54 h 3289"/>
                <a:gd name="T4" fmla="*/ 1333 w 1716"/>
                <a:gd name="T5" fmla="*/ 143 h 3289"/>
                <a:gd name="T6" fmla="*/ 1466 w 1716"/>
                <a:gd name="T7" fmla="*/ 270 h 3289"/>
                <a:gd name="T8" fmla="*/ 1568 w 1716"/>
                <a:gd name="T9" fmla="*/ 429 h 3289"/>
                <a:gd name="T10" fmla="*/ 1643 w 1716"/>
                <a:gd name="T11" fmla="*/ 611 h 3289"/>
                <a:gd name="T12" fmla="*/ 1691 w 1716"/>
                <a:gd name="T13" fmla="*/ 805 h 3289"/>
                <a:gd name="T14" fmla="*/ 1713 w 1716"/>
                <a:gd name="T15" fmla="*/ 1005 h 3289"/>
                <a:gd name="T16" fmla="*/ 1713 w 1716"/>
                <a:gd name="T17" fmla="*/ 1201 h 3289"/>
                <a:gd name="T18" fmla="*/ 1691 w 1716"/>
                <a:gd name="T19" fmla="*/ 1327 h 3289"/>
                <a:gd name="T20" fmla="*/ 1636 w 1716"/>
                <a:gd name="T21" fmla="*/ 1393 h 3289"/>
                <a:gd name="T22" fmla="*/ 1560 w 1716"/>
                <a:gd name="T23" fmla="*/ 1427 h 3289"/>
                <a:gd name="T24" fmla="*/ 1480 w 1716"/>
                <a:gd name="T25" fmla="*/ 1427 h 3289"/>
                <a:gd name="T26" fmla="*/ 1411 w 1716"/>
                <a:gd name="T27" fmla="*/ 1394 h 3289"/>
                <a:gd name="T28" fmla="*/ 1370 w 1716"/>
                <a:gd name="T29" fmla="*/ 1327 h 3289"/>
                <a:gd name="T30" fmla="*/ 1371 w 1716"/>
                <a:gd name="T31" fmla="*/ 1213 h 3289"/>
                <a:gd name="T32" fmla="*/ 1373 w 1716"/>
                <a:gd name="T33" fmla="*/ 1039 h 3289"/>
                <a:gd name="T34" fmla="*/ 1356 w 1716"/>
                <a:gd name="T35" fmla="*/ 849 h 3289"/>
                <a:gd name="T36" fmla="*/ 1309 w 1716"/>
                <a:gd name="T37" fmla="*/ 667 h 3289"/>
                <a:gd name="T38" fmla="*/ 1260 w 1716"/>
                <a:gd name="T39" fmla="*/ 810 h 3289"/>
                <a:gd name="T40" fmla="*/ 1271 w 1716"/>
                <a:gd name="T41" fmla="*/ 1336 h 3289"/>
                <a:gd name="T42" fmla="*/ 1276 w 1716"/>
                <a:gd name="T43" fmla="*/ 2230 h 3289"/>
                <a:gd name="T44" fmla="*/ 1295 w 1716"/>
                <a:gd name="T45" fmla="*/ 3133 h 3289"/>
                <a:gd name="T46" fmla="*/ 1261 w 1716"/>
                <a:gd name="T47" fmla="*/ 3220 h 3289"/>
                <a:gd name="T48" fmla="*/ 1194 w 1716"/>
                <a:gd name="T49" fmla="*/ 3273 h 3289"/>
                <a:gd name="T50" fmla="*/ 1109 w 1716"/>
                <a:gd name="T51" fmla="*/ 3289 h 3289"/>
                <a:gd name="T52" fmla="*/ 1023 w 1716"/>
                <a:gd name="T53" fmla="*/ 3271 h 3289"/>
                <a:gd name="T54" fmla="*/ 951 w 1716"/>
                <a:gd name="T55" fmla="*/ 3220 h 3289"/>
                <a:gd name="T56" fmla="*/ 910 w 1716"/>
                <a:gd name="T57" fmla="*/ 3133 h 3289"/>
                <a:gd name="T58" fmla="*/ 884 w 1716"/>
                <a:gd name="T59" fmla="*/ 2191 h 3289"/>
                <a:gd name="T60" fmla="*/ 823 w 1716"/>
                <a:gd name="T61" fmla="*/ 2191 h 3289"/>
                <a:gd name="T62" fmla="*/ 798 w 1716"/>
                <a:gd name="T63" fmla="*/ 3133 h 3289"/>
                <a:gd name="T64" fmla="*/ 756 w 1716"/>
                <a:gd name="T65" fmla="*/ 3220 h 3289"/>
                <a:gd name="T66" fmla="*/ 685 w 1716"/>
                <a:gd name="T67" fmla="*/ 3271 h 3289"/>
                <a:gd name="T68" fmla="*/ 599 w 1716"/>
                <a:gd name="T69" fmla="*/ 3289 h 3289"/>
                <a:gd name="T70" fmla="*/ 515 w 1716"/>
                <a:gd name="T71" fmla="*/ 3273 h 3289"/>
                <a:gd name="T72" fmla="*/ 446 w 1716"/>
                <a:gd name="T73" fmla="*/ 3220 h 3289"/>
                <a:gd name="T74" fmla="*/ 412 w 1716"/>
                <a:gd name="T75" fmla="*/ 3133 h 3289"/>
                <a:gd name="T76" fmla="*/ 432 w 1716"/>
                <a:gd name="T77" fmla="*/ 2230 h 3289"/>
                <a:gd name="T78" fmla="*/ 436 w 1716"/>
                <a:gd name="T79" fmla="*/ 1357 h 3289"/>
                <a:gd name="T80" fmla="*/ 436 w 1716"/>
                <a:gd name="T81" fmla="*/ 596 h 3289"/>
                <a:gd name="T82" fmla="*/ 376 w 1716"/>
                <a:gd name="T83" fmla="*/ 776 h 3289"/>
                <a:gd name="T84" fmla="*/ 346 w 1716"/>
                <a:gd name="T85" fmla="*/ 969 h 3289"/>
                <a:gd name="T86" fmla="*/ 343 w 1716"/>
                <a:gd name="T87" fmla="*/ 1155 h 3289"/>
                <a:gd name="T88" fmla="*/ 350 w 1716"/>
                <a:gd name="T89" fmla="*/ 1298 h 3289"/>
                <a:gd name="T90" fmla="*/ 322 w 1716"/>
                <a:gd name="T91" fmla="*/ 1376 h 3289"/>
                <a:gd name="T92" fmla="*/ 260 w 1716"/>
                <a:gd name="T93" fmla="*/ 1420 h 3289"/>
                <a:gd name="T94" fmla="*/ 182 w 1716"/>
                <a:gd name="T95" fmla="*/ 1430 h 3289"/>
                <a:gd name="T96" fmla="*/ 104 w 1716"/>
                <a:gd name="T97" fmla="*/ 1409 h 3289"/>
                <a:gd name="T98" fmla="*/ 39 w 1716"/>
                <a:gd name="T99" fmla="*/ 1353 h 3289"/>
                <a:gd name="T100" fmla="*/ 8 w 1716"/>
                <a:gd name="T101" fmla="*/ 1264 h 3289"/>
                <a:gd name="T102" fmla="*/ 0 w 1716"/>
                <a:gd name="T103" fmla="*/ 1075 h 3289"/>
                <a:gd name="T104" fmla="*/ 13 w 1716"/>
                <a:gd name="T105" fmla="*/ 880 h 3289"/>
                <a:gd name="T106" fmla="*/ 51 w 1716"/>
                <a:gd name="T107" fmla="*/ 687 h 3289"/>
                <a:gd name="T108" fmla="*/ 113 w 1716"/>
                <a:gd name="T109" fmla="*/ 502 h 3289"/>
                <a:gd name="T110" fmla="*/ 201 w 1716"/>
                <a:gd name="T111" fmla="*/ 337 h 3289"/>
                <a:gd name="T112" fmla="*/ 319 w 1716"/>
                <a:gd name="T113" fmla="*/ 197 h 3289"/>
                <a:gd name="T114" fmla="*/ 465 w 1716"/>
                <a:gd name="T115" fmla="*/ 90 h 3289"/>
                <a:gd name="T116" fmla="*/ 642 w 1716"/>
                <a:gd name="T117" fmla="*/ 25 h 3289"/>
                <a:gd name="T118" fmla="*/ 813 w 1716"/>
                <a:gd name="T119" fmla="*/ 0 h 3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3289">
                  <a:moveTo>
                    <a:pt x="866" y="0"/>
                  </a:moveTo>
                  <a:lnTo>
                    <a:pt x="918" y="3"/>
                  </a:lnTo>
                  <a:lnTo>
                    <a:pt x="970" y="11"/>
                  </a:lnTo>
                  <a:lnTo>
                    <a:pt x="1039" y="19"/>
                  </a:lnTo>
                  <a:lnTo>
                    <a:pt x="1106" y="33"/>
                  </a:lnTo>
                  <a:lnTo>
                    <a:pt x="1168" y="54"/>
                  </a:lnTo>
                  <a:lnTo>
                    <a:pt x="1227" y="78"/>
                  </a:lnTo>
                  <a:lnTo>
                    <a:pt x="1281" y="108"/>
                  </a:lnTo>
                  <a:lnTo>
                    <a:pt x="1333" y="143"/>
                  </a:lnTo>
                  <a:lnTo>
                    <a:pt x="1381" y="181"/>
                  </a:lnTo>
                  <a:lnTo>
                    <a:pt x="1425" y="224"/>
                  </a:lnTo>
                  <a:lnTo>
                    <a:pt x="1466" y="270"/>
                  </a:lnTo>
                  <a:lnTo>
                    <a:pt x="1504" y="321"/>
                  </a:lnTo>
                  <a:lnTo>
                    <a:pt x="1538" y="373"/>
                  </a:lnTo>
                  <a:lnTo>
                    <a:pt x="1568" y="429"/>
                  </a:lnTo>
                  <a:lnTo>
                    <a:pt x="1597" y="488"/>
                  </a:lnTo>
                  <a:lnTo>
                    <a:pt x="1621" y="547"/>
                  </a:lnTo>
                  <a:lnTo>
                    <a:pt x="1643" y="611"/>
                  </a:lnTo>
                  <a:lnTo>
                    <a:pt x="1662" y="674"/>
                  </a:lnTo>
                  <a:lnTo>
                    <a:pt x="1678" y="739"/>
                  </a:lnTo>
                  <a:lnTo>
                    <a:pt x="1691" y="805"/>
                  </a:lnTo>
                  <a:lnTo>
                    <a:pt x="1701" y="871"/>
                  </a:lnTo>
                  <a:lnTo>
                    <a:pt x="1708" y="938"/>
                  </a:lnTo>
                  <a:lnTo>
                    <a:pt x="1713" y="1005"/>
                  </a:lnTo>
                  <a:lnTo>
                    <a:pt x="1716" y="1071"/>
                  </a:lnTo>
                  <a:lnTo>
                    <a:pt x="1716" y="1137"/>
                  </a:lnTo>
                  <a:lnTo>
                    <a:pt x="1713" y="1201"/>
                  </a:lnTo>
                  <a:lnTo>
                    <a:pt x="1707" y="1264"/>
                  </a:lnTo>
                  <a:lnTo>
                    <a:pt x="1702" y="1298"/>
                  </a:lnTo>
                  <a:lnTo>
                    <a:pt x="1691" y="1327"/>
                  </a:lnTo>
                  <a:lnTo>
                    <a:pt x="1676" y="1353"/>
                  </a:lnTo>
                  <a:lnTo>
                    <a:pt x="1658" y="1375"/>
                  </a:lnTo>
                  <a:lnTo>
                    <a:pt x="1636" y="1393"/>
                  </a:lnTo>
                  <a:lnTo>
                    <a:pt x="1612" y="1409"/>
                  </a:lnTo>
                  <a:lnTo>
                    <a:pt x="1587" y="1419"/>
                  </a:lnTo>
                  <a:lnTo>
                    <a:pt x="1560" y="1427"/>
                  </a:lnTo>
                  <a:lnTo>
                    <a:pt x="1533" y="1430"/>
                  </a:lnTo>
                  <a:lnTo>
                    <a:pt x="1506" y="1430"/>
                  </a:lnTo>
                  <a:lnTo>
                    <a:pt x="1480" y="1427"/>
                  </a:lnTo>
                  <a:lnTo>
                    <a:pt x="1456" y="1420"/>
                  </a:lnTo>
                  <a:lnTo>
                    <a:pt x="1431" y="1409"/>
                  </a:lnTo>
                  <a:lnTo>
                    <a:pt x="1411" y="1394"/>
                  </a:lnTo>
                  <a:lnTo>
                    <a:pt x="1394" y="1376"/>
                  </a:lnTo>
                  <a:lnTo>
                    <a:pt x="1380" y="1353"/>
                  </a:lnTo>
                  <a:lnTo>
                    <a:pt x="1370" y="1327"/>
                  </a:lnTo>
                  <a:lnTo>
                    <a:pt x="1366" y="1298"/>
                  </a:lnTo>
                  <a:lnTo>
                    <a:pt x="1366" y="1264"/>
                  </a:lnTo>
                  <a:lnTo>
                    <a:pt x="1371" y="1213"/>
                  </a:lnTo>
                  <a:lnTo>
                    <a:pt x="1373" y="1157"/>
                  </a:lnTo>
                  <a:lnTo>
                    <a:pt x="1375" y="1099"/>
                  </a:lnTo>
                  <a:lnTo>
                    <a:pt x="1373" y="1039"/>
                  </a:lnTo>
                  <a:lnTo>
                    <a:pt x="1370" y="975"/>
                  </a:lnTo>
                  <a:lnTo>
                    <a:pt x="1363" y="912"/>
                  </a:lnTo>
                  <a:lnTo>
                    <a:pt x="1356" y="849"/>
                  </a:lnTo>
                  <a:lnTo>
                    <a:pt x="1343" y="787"/>
                  </a:lnTo>
                  <a:lnTo>
                    <a:pt x="1328" y="725"/>
                  </a:lnTo>
                  <a:lnTo>
                    <a:pt x="1309" y="667"/>
                  </a:lnTo>
                  <a:lnTo>
                    <a:pt x="1286" y="611"/>
                  </a:lnTo>
                  <a:lnTo>
                    <a:pt x="1260" y="559"/>
                  </a:lnTo>
                  <a:lnTo>
                    <a:pt x="1260" y="810"/>
                  </a:lnTo>
                  <a:lnTo>
                    <a:pt x="1263" y="1060"/>
                  </a:lnTo>
                  <a:lnTo>
                    <a:pt x="1266" y="1312"/>
                  </a:lnTo>
                  <a:lnTo>
                    <a:pt x="1271" y="1336"/>
                  </a:lnTo>
                  <a:lnTo>
                    <a:pt x="1272" y="1362"/>
                  </a:lnTo>
                  <a:lnTo>
                    <a:pt x="1273" y="1797"/>
                  </a:lnTo>
                  <a:lnTo>
                    <a:pt x="1276" y="2230"/>
                  </a:lnTo>
                  <a:lnTo>
                    <a:pt x="1282" y="2663"/>
                  </a:lnTo>
                  <a:lnTo>
                    <a:pt x="1296" y="3097"/>
                  </a:lnTo>
                  <a:lnTo>
                    <a:pt x="1295" y="3133"/>
                  </a:lnTo>
                  <a:lnTo>
                    <a:pt x="1289" y="3167"/>
                  </a:lnTo>
                  <a:lnTo>
                    <a:pt x="1277" y="3195"/>
                  </a:lnTo>
                  <a:lnTo>
                    <a:pt x="1261" y="3220"/>
                  </a:lnTo>
                  <a:lnTo>
                    <a:pt x="1242" y="3242"/>
                  </a:lnTo>
                  <a:lnTo>
                    <a:pt x="1219" y="3258"/>
                  </a:lnTo>
                  <a:lnTo>
                    <a:pt x="1194" y="3273"/>
                  </a:lnTo>
                  <a:lnTo>
                    <a:pt x="1166" y="3282"/>
                  </a:lnTo>
                  <a:lnTo>
                    <a:pt x="1138" y="3288"/>
                  </a:lnTo>
                  <a:lnTo>
                    <a:pt x="1109" y="3289"/>
                  </a:lnTo>
                  <a:lnTo>
                    <a:pt x="1080" y="3287"/>
                  </a:lnTo>
                  <a:lnTo>
                    <a:pt x="1051" y="3282"/>
                  </a:lnTo>
                  <a:lnTo>
                    <a:pt x="1023" y="3271"/>
                  </a:lnTo>
                  <a:lnTo>
                    <a:pt x="996" y="3258"/>
                  </a:lnTo>
                  <a:lnTo>
                    <a:pt x="972" y="3242"/>
                  </a:lnTo>
                  <a:lnTo>
                    <a:pt x="951" y="3220"/>
                  </a:lnTo>
                  <a:lnTo>
                    <a:pt x="933" y="3195"/>
                  </a:lnTo>
                  <a:lnTo>
                    <a:pt x="919" y="3166"/>
                  </a:lnTo>
                  <a:lnTo>
                    <a:pt x="910" y="3133"/>
                  </a:lnTo>
                  <a:lnTo>
                    <a:pt x="905" y="3097"/>
                  </a:lnTo>
                  <a:lnTo>
                    <a:pt x="892" y="2643"/>
                  </a:lnTo>
                  <a:lnTo>
                    <a:pt x="884" y="2191"/>
                  </a:lnTo>
                  <a:lnTo>
                    <a:pt x="881" y="1737"/>
                  </a:lnTo>
                  <a:lnTo>
                    <a:pt x="826" y="1737"/>
                  </a:lnTo>
                  <a:lnTo>
                    <a:pt x="823" y="2191"/>
                  </a:lnTo>
                  <a:lnTo>
                    <a:pt x="817" y="2643"/>
                  </a:lnTo>
                  <a:lnTo>
                    <a:pt x="802" y="3097"/>
                  </a:lnTo>
                  <a:lnTo>
                    <a:pt x="798" y="3133"/>
                  </a:lnTo>
                  <a:lnTo>
                    <a:pt x="788" y="3166"/>
                  </a:lnTo>
                  <a:lnTo>
                    <a:pt x="774" y="3195"/>
                  </a:lnTo>
                  <a:lnTo>
                    <a:pt x="756" y="3220"/>
                  </a:lnTo>
                  <a:lnTo>
                    <a:pt x="735" y="3242"/>
                  </a:lnTo>
                  <a:lnTo>
                    <a:pt x="711" y="3258"/>
                  </a:lnTo>
                  <a:lnTo>
                    <a:pt x="685" y="3271"/>
                  </a:lnTo>
                  <a:lnTo>
                    <a:pt x="658" y="3282"/>
                  </a:lnTo>
                  <a:lnTo>
                    <a:pt x="628" y="3287"/>
                  </a:lnTo>
                  <a:lnTo>
                    <a:pt x="599" y="3289"/>
                  </a:lnTo>
                  <a:lnTo>
                    <a:pt x="570" y="3288"/>
                  </a:lnTo>
                  <a:lnTo>
                    <a:pt x="541" y="3282"/>
                  </a:lnTo>
                  <a:lnTo>
                    <a:pt x="515" y="3273"/>
                  </a:lnTo>
                  <a:lnTo>
                    <a:pt x="489" y="3258"/>
                  </a:lnTo>
                  <a:lnTo>
                    <a:pt x="467" y="3242"/>
                  </a:lnTo>
                  <a:lnTo>
                    <a:pt x="446" y="3220"/>
                  </a:lnTo>
                  <a:lnTo>
                    <a:pt x="431" y="3195"/>
                  </a:lnTo>
                  <a:lnTo>
                    <a:pt x="420" y="3167"/>
                  </a:lnTo>
                  <a:lnTo>
                    <a:pt x="412" y="3133"/>
                  </a:lnTo>
                  <a:lnTo>
                    <a:pt x="411" y="3097"/>
                  </a:lnTo>
                  <a:lnTo>
                    <a:pt x="425" y="2663"/>
                  </a:lnTo>
                  <a:lnTo>
                    <a:pt x="432" y="2230"/>
                  </a:lnTo>
                  <a:lnTo>
                    <a:pt x="435" y="1797"/>
                  </a:lnTo>
                  <a:lnTo>
                    <a:pt x="436" y="1362"/>
                  </a:lnTo>
                  <a:lnTo>
                    <a:pt x="436" y="1357"/>
                  </a:lnTo>
                  <a:lnTo>
                    <a:pt x="436" y="1351"/>
                  </a:lnTo>
                  <a:lnTo>
                    <a:pt x="436" y="1326"/>
                  </a:lnTo>
                  <a:lnTo>
                    <a:pt x="436" y="596"/>
                  </a:lnTo>
                  <a:lnTo>
                    <a:pt x="411" y="653"/>
                  </a:lnTo>
                  <a:lnTo>
                    <a:pt x="391" y="714"/>
                  </a:lnTo>
                  <a:lnTo>
                    <a:pt x="376" y="776"/>
                  </a:lnTo>
                  <a:lnTo>
                    <a:pt x="362" y="839"/>
                  </a:lnTo>
                  <a:lnTo>
                    <a:pt x="353" y="903"/>
                  </a:lnTo>
                  <a:lnTo>
                    <a:pt x="346" y="969"/>
                  </a:lnTo>
                  <a:lnTo>
                    <a:pt x="343" y="1032"/>
                  </a:lnTo>
                  <a:lnTo>
                    <a:pt x="341" y="1095"/>
                  </a:lnTo>
                  <a:lnTo>
                    <a:pt x="343" y="1155"/>
                  </a:lnTo>
                  <a:lnTo>
                    <a:pt x="345" y="1211"/>
                  </a:lnTo>
                  <a:lnTo>
                    <a:pt x="349" y="1264"/>
                  </a:lnTo>
                  <a:lnTo>
                    <a:pt x="350" y="1298"/>
                  </a:lnTo>
                  <a:lnTo>
                    <a:pt x="345" y="1327"/>
                  </a:lnTo>
                  <a:lnTo>
                    <a:pt x="335" y="1353"/>
                  </a:lnTo>
                  <a:lnTo>
                    <a:pt x="322" y="1376"/>
                  </a:lnTo>
                  <a:lnTo>
                    <a:pt x="305" y="1394"/>
                  </a:lnTo>
                  <a:lnTo>
                    <a:pt x="283" y="1409"/>
                  </a:lnTo>
                  <a:lnTo>
                    <a:pt x="260" y="1420"/>
                  </a:lnTo>
                  <a:lnTo>
                    <a:pt x="235" y="1428"/>
                  </a:lnTo>
                  <a:lnTo>
                    <a:pt x="209" y="1432"/>
                  </a:lnTo>
                  <a:lnTo>
                    <a:pt x="182" y="1430"/>
                  </a:lnTo>
                  <a:lnTo>
                    <a:pt x="156" y="1428"/>
                  </a:lnTo>
                  <a:lnTo>
                    <a:pt x="129" y="1420"/>
                  </a:lnTo>
                  <a:lnTo>
                    <a:pt x="104" y="1409"/>
                  </a:lnTo>
                  <a:lnTo>
                    <a:pt x="80" y="1394"/>
                  </a:lnTo>
                  <a:lnTo>
                    <a:pt x="58" y="1375"/>
                  </a:lnTo>
                  <a:lnTo>
                    <a:pt x="39" y="1353"/>
                  </a:lnTo>
                  <a:lnTo>
                    <a:pt x="25" y="1327"/>
                  </a:lnTo>
                  <a:lnTo>
                    <a:pt x="14" y="1298"/>
                  </a:lnTo>
                  <a:lnTo>
                    <a:pt x="8" y="1264"/>
                  </a:lnTo>
                  <a:lnTo>
                    <a:pt x="3" y="1202"/>
                  </a:lnTo>
                  <a:lnTo>
                    <a:pt x="0" y="1139"/>
                  </a:lnTo>
                  <a:lnTo>
                    <a:pt x="0" y="1075"/>
                  </a:lnTo>
                  <a:lnTo>
                    <a:pt x="1" y="1010"/>
                  </a:lnTo>
                  <a:lnTo>
                    <a:pt x="6" y="944"/>
                  </a:lnTo>
                  <a:lnTo>
                    <a:pt x="13" y="880"/>
                  </a:lnTo>
                  <a:lnTo>
                    <a:pt x="23" y="814"/>
                  </a:lnTo>
                  <a:lnTo>
                    <a:pt x="35" y="750"/>
                  </a:lnTo>
                  <a:lnTo>
                    <a:pt x="51" y="687"/>
                  </a:lnTo>
                  <a:lnTo>
                    <a:pt x="68" y="623"/>
                  </a:lnTo>
                  <a:lnTo>
                    <a:pt x="89" y="562"/>
                  </a:lnTo>
                  <a:lnTo>
                    <a:pt x="113" y="502"/>
                  </a:lnTo>
                  <a:lnTo>
                    <a:pt x="139" y="444"/>
                  </a:lnTo>
                  <a:lnTo>
                    <a:pt x="168" y="389"/>
                  </a:lnTo>
                  <a:lnTo>
                    <a:pt x="201" y="337"/>
                  </a:lnTo>
                  <a:lnTo>
                    <a:pt x="238" y="287"/>
                  </a:lnTo>
                  <a:lnTo>
                    <a:pt x="276" y="241"/>
                  </a:lnTo>
                  <a:lnTo>
                    <a:pt x="319" y="197"/>
                  </a:lnTo>
                  <a:lnTo>
                    <a:pt x="364" y="157"/>
                  </a:lnTo>
                  <a:lnTo>
                    <a:pt x="412" y="122"/>
                  </a:lnTo>
                  <a:lnTo>
                    <a:pt x="465" y="90"/>
                  </a:lnTo>
                  <a:lnTo>
                    <a:pt x="521" y="64"/>
                  </a:lnTo>
                  <a:lnTo>
                    <a:pt x="579" y="42"/>
                  </a:lnTo>
                  <a:lnTo>
                    <a:pt x="642" y="25"/>
                  </a:lnTo>
                  <a:lnTo>
                    <a:pt x="709" y="15"/>
                  </a:lnTo>
                  <a:lnTo>
                    <a:pt x="760" y="5"/>
                  </a:lnTo>
                  <a:lnTo>
                    <a:pt x="813" y="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47140"/>
          <a:stretch/>
        </p:blipFill>
        <p:spPr>
          <a:xfrm>
            <a:off x="7629193" y="4259214"/>
            <a:ext cx="244920" cy="12680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6232" y="1025423"/>
            <a:ext cx="9501809" cy="48522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/>
          <p:cNvSpPr/>
          <p:nvPr/>
        </p:nvSpPr>
        <p:spPr>
          <a:xfrm>
            <a:off x="2258475" y="2200483"/>
            <a:ext cx="7642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Aplikasi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Tolongstran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bertujuan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Menciptakan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kemudahan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mempertemukan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penyelenggara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acara yang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membutuhkan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pemilik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bersedia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menyewakan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Mempersingkat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waktu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barang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paling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sesuai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acara.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1984132" y="1298645"/>
            <a:ext cx="2023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solidFill>
                  <a:srgbClr val="00206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Tujuan</a:t>
            </a:r>
            <a:endParaRPr lang="ko-KR" altLang="en-US" sz="4400" b="1" dirty="0">
              <a:solidFill>
                <a:srgbClr val="00206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8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00"/>
                            </p:stCondLst>
                            <p:childTnLst>
                              <p:par>
                                <p:cTn id="5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00"/>
                            </p:stCondLst>
                            <p:childTnLst>
                              <p:par>
                                <p:cTn id="5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00"/>
                            </p:stCondLst>
                            <p:childTnLst>
                              <p:par>
                                <p:cTn id="7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085027" y="1299206"/>
            <a:ext cx="5409616" cy="4372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45811" y="437000"/>
            <a:ext cx="4420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Ruang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Lingkup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531445" y="5446644"/>
            <a:ext cx="4425993" cy="132282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336818" y="1762215"/>
            <a:ext cx="50385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mencakup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seluruh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staff, </a:t>
            </a:r>
          </a:p>
          <a:p>
            <a:pPr algn="just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dosen,dan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mahasiswa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Fasilitas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disewakan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semua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barang-barang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penunjang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acara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kampus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milik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setiap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terlalu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dibeli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ketika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acara yang </a:t>
            </a:r>
          </a:p>
          <a:p>
            <a:pPr algn="just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diselenggarakan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21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00682" y="1193191"/>
            <a:ext cx="4262657" cy="4531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Tolongstran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sewa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barang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logistik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acara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kampus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Ketika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mahasiswa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membutuhkan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barang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seperti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mic 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sofa,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menyewa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menyewakan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melalui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147480" y="119369"/>
            <a:ext cx="563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Tahap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Perancangan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73309" y="1373119"/>
            <a:ext cx="259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Deskripsi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App</a:t>
            </a:r>
            <a:endParaRPr lang="ko-KR" altLang="en-US" sz="2400" b="1" dirty="0">
              <a:solidFill>
                <a:srgbClr val="00206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7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147480" y="119369"/>
            <a:ext cx="563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Tahap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Perancangan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8657" y="1232945"/>
            <a:ext cx="8196248" cy="4838845"/>
          </a:xfrm>
          <a:prstGeom prst="rect">
            <a:avLst/>
          </a:prstGeom>
          <a:solidFill>
            <a:srgbClr val="00115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14330" y="2038741"/>
            <a:ext cx="80705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Fitur-fitur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ada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diaplikasi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akun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bisa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menjadi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menyewa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menyewakan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barang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Menampilkan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barang-barang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tesedia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disewakan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sesuai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kategori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(furniture,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kostum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musik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elektronik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tenda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terpal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User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bisa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melihat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deskripsi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barang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sewaan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User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bisa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meminjam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barang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sesuai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kebutuhan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waktu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-unit)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User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bisa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meminjamkan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barang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User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bisa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post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mengedit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barang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disewakan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User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bisa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melihat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barang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ia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sewakan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lewat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fitur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“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aset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saya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Fitur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transaksi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3309" y="1373119"/>
            <a:ext cx="259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Fitur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5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258D5D-69AE-466E-AEF7-A67F1D2EB6C9}"/>
              </a:ext>
            </a:extLst>
          </p:cNvPr>
          <p:cNvSpPr/>
          <p:nvPr/>
        </p:nvSpPr>
        <p:spPr>
          <a:xfrm>
            <a:off x="3778828" y="942109"/>
            <a:ext cx="3934690" cy="4087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FE8D25-4DA6-4BF5-B371-D9F6140334F1}"/>
              </a:ext>
            </a:extLst>
          </p:cNvPr>
          <p:cNvSpPr/>
          <p:nvPr/>
        </p:nvSpPr>
        <p:spPr>
          <a:xfrm>
            <a:off x="4166755" y="2624137"/>
            <a:ext cx="3186545" cy="4849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Melakukan peminjaman barang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8BF896-44BC-4EE9-9AC9-EDF10E0113F6}"/>
              </a:ext>
            </a:extLst>
          </p:cNvPr>
          <p:cNvSpPr/>
          <p:nvPr/>
        </p:nvSpPr>
        <p:spPr>
          <a:xfrm>
            <a:off x="4166754" y="1983364"/>
            <a:ext cx="3186545" cy="4849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8F511-EA4B-4F13-920B-8AE8A33114AF}"/>
              </a:ext>
            </a:extLst>
          </p:cNvPr>
          <p:cNvSpPr/>
          <p:nvPr/>
        </p:nvSpPr>
        <p:spPr>
          <a:xfrm>
            <a:off x="597482" y="3537671"/>
            <a:ext cx="1704110" cy="484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Peminjam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ED4DB2-3233-46A5-9BFB-44B2AA6C511D}"/>
              </a:ext>
            </a:extLst>
          </p:cNvPr>
          <p:cNvSpPr/>
          <p:nvPr/>
        </p:nvSpPr>
        <p:spPr>
          <a:xfrm>
            <a:off x="4166753" y="1247342"/>
            <a:ext cx="3186545" cy="4849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Registrasi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EDC585-D86E-4370-B7AC-9EC2333930A3}"/>
              </a:ext>
            </a:extLst>
          </p:cNvPr>
          <p:cNvSpPr/>
          <p:nvPr/>
        </p:nvSpPr>
        <p:spPr>
          <a:xfrm>
            <a:off x="4166753" y="3335048"/>
            <a:ext cx="3186545" cy="4849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CRUD barang yang akan disewa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98E0D8-5AB7-46A0-96CF-5A6268CBD2D0}"/>
              </a:ext>
            </a:extLst>
          </p:cNvPr>
          <p:cNvSpPr/>
          <p:nvPr/>
        </p:nvSpPr>
        <p:spPr>
          <a:xfrm>
            <a:off x="4166753" y="4060679"/>
            <a:ext cx="3186545" cy="4849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Menerima/menolak </a:t>
            </a:r>
          </a:p>
          <a:p>
            <a:pPr algn="ctr"/>
            <a:r>
              <a:rPr lang="en-US" sz="1600"/>
              <a:t>peminjaman</a:t>
            </a:r>
          </a:p>
        </p:txBody>
      </p:sp>
      <p:pic>
        <p:nvPicPr>
          <p:cNvPr id="1026" name="Picture 2" descr="Hasil gambar untuk stickman">
            <a:extLst>
              <a:ext uri="{FF2B5EF4-FFF2-40B4-BE49-F238E27FC236}">
                <a16:creationId xmlns:a16="http://schemas.microsoft.com/office/drawing/2014/main" id="{CD0D3B19-CCCC-409D-8250-6801D149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6" y="1983364"/>
            <a:ext cx="2258289" cy="19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D28EA3-C4EF-40EA-8CD4-30CACD4443D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870364" y="1489797"/>
            <a:ext cx="2296389" cy="1336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8BEC35-25F1-44EB-856D-49C3F04A484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870364" y="2225819"/>
            <a:ext cx="2296390" cy="60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6DDF8F-ABA5-4F3A-9A39-E8A12F48C27F}"/>
              </a:ext>
            </a:extLst>
          </p:cNvPr>
          <p:cNvCxnSpPr>
            <a:cxnSpLocks/>
          </p:cNvCxnSpPr>
          <p:nvPr/>
        </p:nvCxnSpPr>
        <p:spPr>
          <a:xfrm>
            <a:off x="1945702" y="2840615"/>
            <a:ext cx="21829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C55D50-9A23-40ED-BE3E-CE3CF43F342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907171" y="2854903"/>
            <a:ext cx="2259582" cy="72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0F2014-FD33-44DC-8555-315C3E1B553D}"/>
              </a:ext>
            </a:extLst>
          </p:cNvPr>
          <p:cNvCxnSpPr>
            <a:cxnSpLocks/>
          </p:cNvCxnSpPr>
          <p:nvPr/>
        </p:nvCxnSpPr>
        <p:spPr>
          <a:xfrm>
            <a:off x="1907169" y="2869190"/>
            <a:ext cx="2219760" cy="1444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35B56B3-7DD9-4841-8F2A-7B07FDABF195}"/>
              </a:ext>
            </a:extLst>
          </p:cNvPr>
          <p:cNvSpPr/>
          <p:nvPr/>
        </p:nvSpPr>
        <p:spPr>
          <a:xfrm flipH="1">
            <a:off x="9455728" y="3606077"/>
            <a:ext cx="1704110" cy="484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Peminjam</a:t>
            </a:r>
          </a:p>
        </p:txBody>
      </p:sp>
      <p:pic>
        <p:nvPicPr>
          <p:cNvPr id="31" name="Picture 2" descr="Hasil gambar untuk stickman">
            <a:extLst>
              <a:ext uri="{FF2B5EF4-FFF2-40B4-BE49-F238E27FC236}">
                <a16:creationId xmlns:a16="http://schemas.microsoft.com/office/drawing/2014/main" id="{84907376-B642-4862-85EB-F7DCCF93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9918" y="1837893"/>
            <a:ext cx="2258289" cy="19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AF81F8-A949-4277-90C6-A7D8C78D4A0A}"/>
              </a:ext>
            </a:extLst>
          </p:cNvPr>
          <p:cNvCxnSpPr>
            <a:cxnSpLocks/>
          </p:cNvCxnSpPr>
          <p:nvPr/>
        </p:nvCxnSpPr>
        <p:spPr>
          <a:xfrm flipH="1" flipV="1">
            <a:off x="7316493" y="1489797"/>
            <a:ext cx="2296389" cy="1336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918799-750D-4EF6-B5A3-58A5A8F7ED79}"/>
              </a:ext>
            </a:extLst>
          </p:cNvPr>
          <p:cNvCxnSpPr>
            <a:cxnSpLocks/>
          </p:cNvCxnSpPr>
          <p:nvPr/>
        </p:nvCxnSpPr>
        <p:spPr>
          <a:xfrm flipH="1" flipV="1">
            <a:off x="7316493" y="2225819"/>
            <a:ext cx="2296390" cy="60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4F17FD-972A-4143-8FF8-7974A2C3353E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353300" y="2840615"/>
            <a:ext cx="2221484" cy="25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C22430-9FF3-41BC-82DA-35A14F5AFA88}"/>
              </a:ext>
            </a:extLst>
          </p:cNvPr>
          <p:cNvCxnSpPr>
            <a:cxnSpLocks/>
          </p:cNvCxnSpPr>
          <p:nvPr/>
        </p:nvCxnSpPr>
        <p:spPr>
          <a:xfrm flipH="1">
            <a:off x="7353300" y="2854903"/>
            <a:ext cx="2259582" cy="72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C2B4A7-36BC-4462-9130-C29EA16A8A8D}"/>
              </a:ext>
            </a:extLst>
          </p:cNvPr>
          <p:cNvCxnSpPr>
            <a:cxnSpLocks/>
          </p:cNvCxnSpPr>
          <p:nvPr/>
        </p:nvCxnSpPr>
        <p:spPr>
          <a:xfrm flipH="1">
            <a:off x="7353298" y="2869190"/>
            <a:ext cx="2219760" cy="1444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9671A60-0B30-4E30-AEA4-C4B83C3D7953}"/>
              </a:ext>
            </a:extLst>
          </p:cNvPr>
          <p:cNvSpPr/>
          <p:nvPr/>
        </p:nvSpPr>
        <p:spPr>
          <a:xfrm>
            <a:off x="762000" y="152400"/>
            <a:ext cx="2296389" cy="621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421986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1A020E-FF63-40AE-826F-9A42F7EA2FF1}"/>
              </a:ext>
            </a:extLst>
          </p:cNvPr>
          <p:cNvSpPr/>
          <p:nvPr/>
        </p:nvSpPr>
        <p:spPr>
          <a:xfrm>
            <a:off x="789708" y="554182"/>
            <a:ext cx="3943529" cy="1898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BeeZee" panose="02000000000000000000" pitchFamily="50" charset="0"/>
                <a:cs typeface="Arial" panose="020B0604020202020204" pitchFamily="34" charset="0"/>
              </a:rPr>
              <a:t>Activity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FF406-E608-40BE-9C7D-B8645B695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419100"/>
            <a:ext cx="24003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972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314</TotalTime>
  <Words>310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ABeeZee</vt:lpstr>
      <vt:lpstr>Aharoni</vt:lpstr>
      <vt:lpstr>Arial</vt:lpstr>
      <vt:lpstr>Arial Rounded MT Bold</vt:lpstr>
      <vt:lpstr>KoPub돋움체 Medium</vt:lpstr>
      <vt:lpstr>나눔고딕</vt:lpstr>
      <vt:lpstr>Wingdings</vt:lpstr>
      <vt:lpstr>더페이스샵 잉크립퀴드체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ASUS</cp:lastModifiedBy>
  <cp:revision>29</cp:revision>
  <dcterms:created xsi:type="dcterms:W3CDTF">2015-04-28T13:15:57Z</dcterms:created>
  <dcterms:modified xsi:type="dcterms:W3CDTF">2018-07-06T16:28:54Z</dcterms:modified>
</cp:coreProperties>
</file>