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media/image1.png" ContentType="image/png"/>
  <Override PartName="/ppt/media/image2.svg" ContentType="image/sv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B67CB3A-4A03-401C-98F3-0224D658B9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7E85B59-B768-4C2E-80B9-E301FBC6AD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43148E0-C952-4F80-ADF3-CC9E06CF69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E435BC-1595-42B4-91DD-AB1073B790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070DD8-FC24-4902-8050-916946DC82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CE0333-DDF3-4CA1-A787-1A41573CA6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FE28FA-1C15-4745-950B-BBE4534B46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373BEAB-2E0E-40FF-9004-C1680EC857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DEF9E52-3B66-4F68-B3FB-58A337D289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033910C-89ED-4F20-93ED-436379334C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Bild Gesamt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E6F051D-C403-4209-9618-88A9854E68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1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9" name="Rechteck 189" hidden="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0" name="Rechteck 13"/>
          <p:cNvSpPr/>
          <p:nvPr/>
        </p:nvSpPr>
        <p:spPr>
          <a:xfrm>
            <a:off x="0" y="0"/>
            <a:ext cx="9143280" cy="102528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41" name="Grafik 1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83000" y="915480"/>
            <a:ext cx="3977280" cy="4578480"/>
          </a:xfrm>
          <a:prstGeom prst="rect">
            <a:avLst/>
          </a:prstGeom>
          <a:ln w="0">
            <a:noFill/>
          </a:ln>
        </p:spPr>
      </p:pic>
      <p:pic>
        <p:nvPicPr>
          <p:cNvPr id="42" name="Grafik 7" descr=""/>
          <p:cNvPicPr/>
          <p:nvPr/>
        </p:nvPicPr>
        <p:blipFill>
          <a:blip r:embed="rId4"/>
          <a:stretch/>
        </p:blipFill>
        <p:spPr>
          <a:xfrm>
            <a:off x="0" y="0"/>
            <a:ext cx="2665080" cy="1025280"/>
          </a:xfrm>
          <a:prstGeom prst="rect">
            <a:avLst/>
          </a:prstGeom>
          <a:ln w="0">
            <a:noFill/>
          </a:ln>
        </p:spPr>
      </p:pic>
      <p:pic>
        <p:nvPicPr>
          <p:cNvPr id="43" name="Grafik 8" descr=""/>
          <p:cNvPicPr/>
          <p:nvPr/>
        </p:nvPicPr>
        <p:blipFill>
          <a:blip r:embed="rId5"/>
          <a:stretch/>
        </p:blipFill>
        <p:spPr>
          <a:xfrm>
            <a:off x="5413680" y="317880"/>
            <a:ext cx="1495080" cy="389160"/>
          </a:xfrm>
          <a:prstGeom prst="rect">
            <a:avLst/>
          </a:prstGeom>
          <a:ln w="0">
            <a:noFill/>
          </a:ln>
        </p:spPr>
      </p:pic>
      <p:pic>
        <p:nvPicPr>
          <p:cNvPr id="44" name="Grafik 9" descr=""/>
          <p:cNvPicPr/>
          <p:nvPr/>
        </p:nvPicPr>
        <p:blipFill>
          <a:blip r:embed="rId6"/>
          <a:stretch/>
        </p:blipFill>
        <p:spPr>
          <a:xfrm>
            <a:off x="7396560" y="361800"/>
            <a:ext cx="1495080" cy="301680"/>
          </a:xfrm>
          <a:prstGeom prst="rect">
            <a:avLst/>
          </a:prstGeom>
          <a:ln w="0">
            <a:noFill/>
          </a:ln>
        </p:spPr>
      </p:pic>
      <p:pic>
        <p:nvPicPr>
          <p:cNvPr id="45" name="Grafik 12" descr=""/>
          <p:cNvPicPr/>
          <p:nvPr/>
        </p:nvPicPr>
        <p:blipFill>
          <a:blip r:embed="rId7"/>
          <a:stretch/>
        </p:blipFill>
        <p:spPr>
          <a:xfrm>
            <a:off x="3152880" y="28440"/>
            <a:ext cx="1773000" cy="9680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uFillTx/>
                <a:latin typeface="Arial"/>
              </a:rPr>
              <a:t>Format des Titeltextes durch Klicken bearbeiten</a:t>
            </a:r>
            <a:endParaRPr b="0" lang="de-DE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uFillTx/>
                <a:latin typeface="Arial"/>
              </a:rPr>
              <a:t>Format des Gliederungstextes durch Klicken bearbeiten</a:t>
            </a:r>
            <a:endParaRPr b="0" lang="de-DE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ffffff"/>
                </a:solidFill>
                <a:uFillTx/>
                <a:latin typeface="Arial"/>
              </a:rPr>
              <a:t>Zweite Gliederungsebene</a:t>
            </a:r>
            <a:endParaRPr b="0" lang="de-DE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trike="noStrike" u="none">
                <a:solidFill>
                  <a:srgbClr val="ffffff"/>
                </a:solidFill>
                <a:uFillTx/>
                <a:latin typeface="Arial"/>
              </a:rPr>
              <a:t>Dritte Gliederungsebene</a:t>
            </a:r>
            <a:endParaRPr b="0" lang="de-DE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rgbClr val="ffffff"/>
                </a:solidFill>
                <a:uFillTx/>
                <a:latin typeface="Arial"/>
              </a:rPr>
              <a:t>Vierte Gliederungsebene</a:t>
            </a:r>
            <a:endParaRPr b="0" lang="de-DE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ffffff"/>
                </a:solidFill>
                <a:uFillTx/>
                <a:latin typeface="Arial"/>
              </a:rPr>
              <a:t>Fünfte Gliederungsebene</a:t>
            </a:r>
            <a:endParaRPr b="0" lang="de-DE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ffffff"/>
                </a:solidFill>
                <a:uFillTx/>
                <a:latin typeface="Arial"/>
              </a:rPr>
              <a:t>Sechste Gliederungsebene</a:t>
            </a:r>
            <a:endParaRPr b="0" lang="de-DE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ffffff"/>
                </a:solidFill>
                <a:uFillTx/>
                <a:latin typeface="Arial"/>
              </a:rPr>
              <a:t>Siebte Gliederungsebene</a:t>
            </a:r>
            <a:endParaRPr b="0" lang="de-DE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397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8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9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0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1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2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3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4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5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6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7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8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9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0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1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2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3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4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5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6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7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8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9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0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1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2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3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4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5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6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7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8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9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0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1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2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3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4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35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36" name="PlaceHolder 1"/>
          <p:cNvSpPr>
            <a:spLocks noGrp="1"/>
          </p:cNvSpPr>
          <p:nvPr>
            <p:ph type="ftr" idx="25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Num" idx="26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F1922B-6609-4E6A-A4CD-6A41BE1A617B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dt" idx="27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440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1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2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3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4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5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6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7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8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9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0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1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2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3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4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5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6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7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8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9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0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1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2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3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4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5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6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7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8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9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0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1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2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3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4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5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6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7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78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Format des Titeltextes durch Klicken bearbeiten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Format des Gliederungstextes durch Klicken bearbeiten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Zweite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Dritte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Vierte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Fünfte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Sechste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Siebte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ftr" idx="28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sldNum" idx="29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84CCA9-21F3-4D7D-9A22-720736BB6CC7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dt" idx="30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487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8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9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0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1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2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3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4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5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6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7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8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9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0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1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2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3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4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5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6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7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8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9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0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1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2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3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4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5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6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7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8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9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0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1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2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3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4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525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Format des Titeltextes durch Klicken bearbeiten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Format des Gliederungstextes durch Klicken bearbeiten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Zweite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Dritte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Vierte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Fünfte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Sechste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Siebte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ftr" idx="31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sldNum" idx="32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E1F7F6-A068-4F5F-BD77-B804362D46A8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dt" idx="33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49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5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6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7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8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9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0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1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2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3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4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5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6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7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8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9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0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1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2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3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4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5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6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7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8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9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0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1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2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3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4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5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6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87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Format des Titeltextes durch Klicken bearbeiten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Format des Gliederungstextes durch Klicken bearbeiten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Zweite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Dritte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Vierte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Fünfte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Sechste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uFillTx/>
                <a:latin typeface="Arial"/>
              </a:rPr>
              <a:t>Siebte Gliederungsebene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1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2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BD3D0E-75E9-448F-9240-2108CA08319D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 idx="3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96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7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8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9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0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1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2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3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4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5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6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7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8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9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0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1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2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3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4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5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6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7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8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9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0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1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2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3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4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5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6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7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8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9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0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1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2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3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134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4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5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859D0C-82E1-46A6-88AA-8CE5837C9224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6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139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0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1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2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3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4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5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6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7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8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9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0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1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2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3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4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5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6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7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8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9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0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1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2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3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4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5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6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7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8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9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0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1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2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3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4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5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6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177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ftr" idx="7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 idx="8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A80A91-00A2-4505-966E-3DBDA706EA0F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dt" idx="9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182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3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4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5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6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7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8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9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0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1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2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3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4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5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6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7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8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9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0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1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2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3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4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5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6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7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8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9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0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1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2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3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4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5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6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7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8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9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220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ftr" idx="10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Num" idx="11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A6CCDB-1259-4063-81B9-680D313D9F97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dt" idx="12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225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6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7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8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9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0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1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2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3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4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5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6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7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8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9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0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1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2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3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4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5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6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7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8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9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0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1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2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3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4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5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6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7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8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9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0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1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2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263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ftr" idx="13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14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9D3F01-4E13-423B-9126-35B372BE3B55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 idx="15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268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9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0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1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2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3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4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5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6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7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8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9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0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1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2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3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4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5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6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7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8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9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0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1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2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3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4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5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6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7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8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9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0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1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2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3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4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5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06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 type="ftr" idx="16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17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A6E2D1-8986-4893-ABBF-F0F8E0F0CEDE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dt" idx="18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311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2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3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4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5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6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7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8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9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0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1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2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3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4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5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6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7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8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9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0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1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2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3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4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5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6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7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8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9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0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1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2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3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4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5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6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7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8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49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ftr" idx="19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ldNum" idx="20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9CB30B-444A-42F6-A533-E72DA4D34FBC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dt" idx="21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afik 110"/>
          <p:cNvGrpSpPr/>
          <p:nvPr/>
        </p:nvGrpSpPr>
        <p:grpSpPr>
          <a:xfrm>
            <a:off x="3188880" y="226440"/>
            <a:ext cx="2765520" cy="4690080"/>
            <a:chOff x="3188880" y="226440"/>
            <a:chExt cx="2765520" cy="4690080"/>
          </a:xfrm>
        </p:grpSpPr>
        <p:sp>
          <p:nvSpPr>
            <p:cNvPr id="354" name="Freihandform: Form 112"/>
            <p:cNvSpPr/>
            <p:nvPr/>
          </p:nvSpPr>
          <p:spPr>
            <a:xfrm>
              <a:off x="3386880" y="1821960"/>
              <a:ext cx="1146960" cy="1360800"/>
            </a:xfrm>
            <a:custGeom>
              <a:avLst/>
              <a:gdLst>
                <a:gd name="textAreaLeft" fmla="*/ 0 w 1146960"/>
                <a:gd name="textAreaRight" fmla="*/ 1147680 w 11469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5" name="Freihandform: Form 113"/>
            <p:cNvSpPr/>
            <p:nvPr/>
          </p:nvSpPr>
          <p:spPr>
            <a:xfrm>
              <a:off x="4997160" y="4052160"/>
              <a:ext cx="466560" cy="803160"/>
            </a:xfrm>
            <a:custGeom>
              <a:avLst/>
              <a:gdLst>
                <a:gd name="textAreaLeft" fmla="*/ 0 w 466560"/>
                <a:gd name="textAreaRight" fmla="*/ 467280 w 466560"/>
                <a:gd name="textAreaTop" fmla="*/ 0 h 803160"/>
                <a:gd name="textAreaBottom" fmla="*/ 803880 h 80316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6" name="Freihandform: Form 114"/>
            <p:cNvSpPr/>
            <p:nvPr/>
          </p:nvSpPr>
          <p:spPr>
            <a:xfrm>
              <a:off x="5161320" y="2396520"/>
              <a:ext cx="766440" cy="1589040"/>
            </a:xfrm>
            <a:custGeom>
              <a:avLst/>
              <a:gdLst>
                <a:gd name="textAreaLeft" fmla="*/ 0 w 766440"/>
                <a:gd name="textAreaRight" fmla="*/ 767160 w 766440"/>
                <a:gd name="textAreaTop" fmla="*/ 0 h 1589040"/>
                <a:gd name="textAreaBottom" fmla="*/ 1589760 h 158904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7" name="Freihandform: Form 115"/>
            <p:cNvSpPr/>
            <p:nvPr/>
          </p:nvSpPr>
          <p:spPr>
            <a:xfrm>
              <a:off x="4884840" y="1623240"/>
              <a:ext cx="1042920" cy="70380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703800"/>
                <a:gd name="textAreaBottom" fmla="*/ 704520 h 70380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8" name="Freihandform: Form 116"/>
            <p:cNvSpPr/>
            <p:nvPr/>
          </p:nvSpPr>
          <p:spPr>
            <a:xfrm>
              <a:off x="4887000" y="964440"/>
              <a:ext cx="2520" cy="590400"/>
            </a:xfrm>
            <a:custGeom>
              <a:avLst/>
              <a:gdLst>
                <a:gd name="textAreaLeft" fmla="*/ 0 w 2520"/>
                <a:gd name="textAreaRight" fmla="*/ 3240 w 2520"/>
                <a:gd name="textAreaTop" fmla="*/ 0 h 590400"/>
                <a:gd name="textAreaBottom" fmla="*/ 591120 h 59040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9" name="Freihandform: Form 117"/>
            <p:cNvSpPr/>
            <p:nvPr/>
          </p:nvSpPr>
          <p:spPr>
            <a:xfrm>
              <a:off x="4837320" y="3800160"/>
              <a:ext cx="3600" cy="83448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834480"/>
                <a:gd name="textAreaBottom" fmla="*/ 835200 h 83448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0" name="Freihandform: Form 118"/>
            <p:cNvSpPr/>
            <p:nvPr/>
          </p:nvSpPr>
          <p:spPr>
            <a:xfrm>
              <a:off x="3188880" y="1590840"/>
              <a:ext cx="1853640" cy="2216160"/>
            </a:xfrm>
            <a:custGeom>
              <a:avLst/>
              <a:gdLst>
                <a:gd name="textAreaLeft" fmla="*/ 0 w 1853640"/>
                <a:gd name="textAreaRight" fmla="*/ 1854360 w 1853640"/>
                <a:gd name="textAreaTop" fmla="*/ 0 h 2216160"/>
                <a:gd name="textAreaBottom" fmla="*/ 2216880 h 221616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1" name="Freihandform: Form 119"/>
            <p:cNvSpPr/>
            <p:nvPr/>
          </p:nvSpPr>
          <p:spPr>
            <a:xfrm>
              <a:off x="4810320" y="46425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2" name="Freihandform: Form 120"/>
            <p:cNvSpPr/>
            <p:nvPr/>
          </p:nvSpPr>
          <p:spPr>
            <a:xfrm>
              <a:off x="4922280" y="942480"/>
              <a:ext cx="532440" cy="647640"/>
            </a:xfrm>
            <a:custGeom>
              <a:avLst/>
              <a:gdLst>
                <a:gd name="textAreaLeft" fmla="*/ 0 w 532440"/>
                <a:gd name="textAreaRight" fmla="*/ 533160 w 532440"/>
                <a:gd name="textAreaTop" fmla="*/ 0 h 647640"/>
                <a:gd name="textAreaBottom" fmla="*/ 648360 h 64764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3" name="Freihandform: Form 121"/>
            <p:cNvSpPr/>
            <p:nvPr/>
          </p:nvSpPr>
          <p:spPr>
            <a:xfrm>
              <a:off x="4519080" y="276120"/>
              <a:ext cx="339840" cy="66564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665640"/>
                <a:gd name="textAreaBottom" fmla="*/ 666360 h 66564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4" name="Freihandform: Form 122"/>
            <p:cNvSpPr/>
            <p:nvPr/>
          </p:nvSpPr>
          <p:spPr>
            <a:xfrm>
              <a:off x="4890600" y="453600"/>
              <a:ext cx="492480" cy="453600"/>
            </a:xfrm>
            <a:custGeom>
              <a:avLst/>
              <a:gdLst>
                <a:gd name="textAreaLeft" fmla="*/ 0 w 492480"/>
                <a:gd name="textAreaRight" fmla="*/ 493200 w 492480"/>
                <a:gd name="textAreaTop" fmla="*/ 0 h 453600"/>
                <a:gd name="textAreaBottom" fmla="*/ 454320 h 45360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5" name="Freihandform: Form 123"/>
            <p:cNvSpPr/>
            <p:nvPr/>
          </p:nvSpPr>
          <p:spPr>
            <a:xfrm>
              <a:off x="5357160" y="40032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6" name="Freihandform: Form 124"/>
            <p:cNvSpPr/>
            <p:nvPr/>
          </p:nvSpPr>
          <p:spPr>
            <a:xfrm>
              <a:off x="4861440" y="911880"/>
              <a:ext cx="52560" cy="5256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7" name="Freihandform: Form 125"/>
            <p:cNvSpPr/>
            <p:nvPr/>
          </p:nvSpPr>
          <p:spPr>
            <a:xfrm>
              <a:off x="5901840" y="23346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8" name="Freihandform: Form 126"/>
            <p:cNvSpPr/>
            <p:nvPr/>
          </p:nvSpPr>
          <p:spPr>
            <a:xfrm>
              <a:off x="4970880" y="486396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9" name="Freihandform: Form 127"/>
            <p:cNvSpPr/>
            <p:nvPr/>
          </p:nvSpPr>
          <p:spPr>
            <a:xfrm>
              <a:off x="5438160" y="39913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0" name="Freihandform: Form 128"/>
            <p:cNvSpPr/>
            <p:nvPr/>
          </p:nvSpPr>
          <p:spPr>
            <a:xfrm>
              <a:off x="4861440" y="15645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1" name="Freihandform: Form 129"/>
            <p:cNvSpPr/>
            <p:nvPr/>
          </p:nvSpPr>
          <p:spPr>
            <a:xfrm>
              <a:off x="4784040" y="2264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2" name="Freihandform: Form 130"/>
            <p:cNvSpPr/>
            <p:nvPr/>
          </p:nvSpPr>
          <p:spPr>
            <a:xfrm>
              <a:off x="3759120" y="3791520"/>
              <a:ext cx="569880" cy="871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871200"/>
                <a:gd name="textAreaBottom" fmla="*/ 871920 h 87120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3" name="Freihandform: Form 131"/>
            <p:cNvSpPr/>
            <p:nvPr/>
          </p:nvSpPr>
          <p:spPr>
            <a:xfrm>
              <a:off x="3759120" y="3498840"/>
              <a:ext cx="766080" cy="228600"/>
            </a:xfrm>
            <a:custGeom>
              <a:avLst/>
              <a:gdLst>
                <a:gd name="textAreaLeft" fmla="*/ 0 w 766080"/>
                <a:gd name="textAreaRight" fmla="*/ 766800 w 766080"/>
                <a:gd name="textAreaTop" fmla="*/ 0 h 228600"/>
                <a:gd name="textAreaBottom" fmla="*/ 229320 h 22860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4" name="Freihandform: Form 132"/>
            <p:cNvSpPr/>
            <p:nvPr/>
          </p:nvSpPr>
          <p:spPr>
            <a:xfrm>
              <a:off x="4242960" y="292320"/>
              <a:ext cx="592920" cy="3205800"/>
            </a:xfrm>
            <a:custGeom>
              <a:avLst/>
              <a:gdLst>
                <a:gd name="textAreaLeft" fmla="*/ 0 w 592920"/>
                <a:gd name="textAreaRight" fmla="*/ 593640 w 592920"/>
                <a:gd name="textAreaTop" fmla="*/ 0 h 3205800"/>
                <a:gd name="textAreaBottom" fmla="*/ 3206520 h 320580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5" name="Freihandform: Form 133"/>
            <p:cNvSpPr/>
            <p:nvPr/>
          </p:nvSpPr>
          <p:spPr>
            <a:xfrm>
              <a:off x="4498560" y="23940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6" name="Freihandform: Form 134"/>
            <p:cNvSpPr/>
            <p:nvPr/>
          </p:nvSpPr>
          <p:spPr>
            <a:xfrm>
              <a:off x="3732120" y="3736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7" name="Freihandform: Form 135"/>
            <p:cNvSpPr/>
            <p:nvPr/>
          </p:nvSpPr>
          <p:spPr>
            <a:xfrm>
              <a:off x="4304520" y="4663440"/>
              <a:ext cx="52200" cy="5256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8" name="Freihandform: Form 136"/>
            <p:cNvSpPr/>
            <p:nvPr/>
          </p:nvSpPr>
          <p:spPr>
            <a:xfrm>
              <a:off x="4406040" y="3800160"/>
              <a:ext cx="118080" cy="10555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1055520"/>
                <a:gd name="textAreaBottom" fmla="*/ 1056240 h 105552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9" name="Freihandform: Form 137"/>
            <p:cNvSpPr/>
            <p:nvPr/>
          </p:nvSpPr>
          <p:spPr>
            <a:xfrm>
              <a:off x="4406040" y="3531600"/>
              <a:ext cx="149760" cy="276480"/>
            </a:xfrm>
            <a:custGeom>
              <a:avLst/>
              <a:gdLst>
                <a:gd name="textAreaLeft" fmla="*/ 0 w 149760"/>
                <a:gd name="textAreaRight" fmla="*/ 150480 w 149760"/>
                <a:gd name="textAreaTop" fmla="*/ 0 h 276480"/>
                <a:gd name="textAreaBottom" fmla="*/ 277200 h 27648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0" name="Freihandform: Form 138"/>
            <p:cNvSpPr/>
            <p:nvPr/>
          </p:nvSpPr>
          <p:spPr>
            <a:xfrm>
              <a:off x="4556880" y="3209040"/>
              <a:ext cx="3600" cy="268200"/>
            </a:xfrm>
            <a:custGeom>
              <a:avLst/>
              <a:gdLst>
                <a:gd name="textAreaLeft" fmla="*/ 0 w 3600"/>
                <a:gd name="textAreaRight" fmla="*/ 4320 w 3600"/>
                <a:gd name="textAreaTop" fmla="*/ 0 h 268200"/>
                <a:gd name="textAreaBottom" fmla="*/ 268920 h 26820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1" name="Freihandform: Form 139"/>
            <p:cNvSpPr/>
            <p:nvPr/>
          </p:nvSpPr>
          <p:spPr>
            <a:xfrm>
              <a:off x="4093920" y="1828800"/>
              <a:ext cx="462240" cy="1324440"/>
            </a:xfrm>
            <a:custGeom>
              <a:avLst/>
              <a:gdLst>
                <a:gd name="textAreaLeft" fmla="*/ 0 w 462240"/>
                <a:gd name="textAreaRight" fmla="*/ 462960 w 462240"/>
                <a:gd name="textAreaTop" fmla="*/ 0 h 1324440"/>
                <a:gd name="textAreaBottom" fmla="*/ 1325160 h 132444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2" name="Freihandform: Form 140"/>
            <p:cNvSpPr/>
            <p:nvPr/>
          </p:nvSpPr>
          <p:spPr>
            <a:xfrm>
              <a:off x="3462120" y="737640"/>
              <a:ext cx="631080" cy="1027080"/>
            </a:xfrm>
            <a:custGeom>
              <a:avLst/>
              <a:gdLst>
                <a:gd name="textAreaLeft" fmla="*/ 0 w 631080"/>
                <a:gd name="textAreaRight" fmla="*/ 631800 w 631080"/>
                <a:gd name="textAreaTop" fmla="*/ 0 h 1027080"/>
                <a:gd name="textAreaBottom" fmla="*/ 1027800 h 102708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3" name="Freihandform: Form 141"/>
            <p:cNvSpPr/>
            <p:nvPr/>
          </p:nvSpPr>
          <p:spPr>
            <a:xfrm>
              <a:off x="3421440" y="69480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4" name="Freihandform: Form 142"/>
            <p:cNvSpPr/>
            <p:nvPr/>
          </p:nvSpPr>
          <p:spPr>
            <a:xfrm>
              <a:off x="4067280" y="176904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5" name="Freihandform: Form 143"/>
            <p:cNvSpPr/>
            <p:nvPr/>
          </p:nvSpPr>
          <p:spPr>
            <a:xfrm>
              <a:off x="4530240" y="315108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6" name="Freihandform: Form 144"/>
            <p:cNvSpPr/>
            <p:nvPr/>
          </p:nvSpPr>
          <p:spPr>
            <a:xfrm>
              <a:off x="4529880" y="3472920"/>
              <a:ext cx="52200" cy="522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7" name="Freihandform: Form 145"/>
            <p:cNvSpPr/>
            <p:nvPr/>
          </p:nvSpPr>
          <p:spPr>
            <a:xfrm>
              <a:off x="4496760" y="485676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8" name="Freihandform: Form 146"/>
            <p:cNvSpPr/>
            <p:nvPr/>
          </p:nvSpPr>
          <p:spPr>
            <a:xfrm>
              <a:off x="4119480" y="1802880"/>
              <a:ext cx="632160" cy="1360800"/>
            </a:xfrm>
            <a:custGeom>
              <a:avLst/>
              <a:gdLst>
                <a:gd name="textAreaLeft" fmla="*/ 0 w 632160"/>
                <a:gd name="textAreaRight" fmla="*/ 632880 w 632160"/>
                <a:gd name="textAreaTop" fmla="*/ 0 h 1360800"/>
                <a:gd name="textAreaBottom" fmla="*/ 1361520 h 136080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9" name="Freihandform: Form 147"/>
            <p:cNvSpPr/>
            <p:nvPr/>
          </p:nvSpPr>
          <p:spPr>
            <a:xfrm>
              <a:off x="3255120" y="1277280"/>
              <a:ext cx="806400" cy="524880"/>
            </a:xfrm>
            <a:custGeom>
              <a:avLst/>
              <a:gdLst>
                <a:gd name="textAreaLeft" fmla="*/ 0 w 806400"/>
                <a:gd name="textAreaRight" fmla="*/ 807120 w 806400"/>
                <a:gd name="textAreaTop" fmla="*/ 0 h 524880"/>
                <a:gd name="textAreaBottom" fmla="*/ 525600 h 52488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0" name="Freihandform: Form 148"/>
            <p:cNvSpPr/>
            <p:nvPr/>
          </p:nvSpPr>
          <p:spPr>
            <a:xfrm>
              <a:off x="3191760" y="124884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1" name="Freihandform: Form 149"/>
            <p:cNvSpPr/>
            <p:nvPr/>
          </p:nvSpPr>
          <p:spPr>
            <a:xfrm>
              <a:off x="3360240" y="1782720"/>
              <a:ext cx="52560" cy="522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92" name="Rechteck 18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93" name="PlaceHolder 1"/>
          <p:cNvSpPr>
            <a:spLocks noGrp="1"/>
          </p:cNvSpPr>
          <p:nvPr>
            <p:ph type="ftr" idx="22"/>
          </p:nvPr>
        </p:nvSpPr>
        <p:spPr>
          <a:xfrm>
            <a:off x="468000" y="4914000"/>
            <a:ext cx="698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Num" idx="23"/>
          </p:nvPr>
        </p:nvSpPr>
        <p:spPr>
          <a:xfrm>
            <a:off x="8172000" y="4914000"/>
            <a:ext cx="503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4A0CFE-BEBF-490F-A6CB-ADA51172ECA0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dt" idx="24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feld 1"/>
          <p:cNvSpPr/>
          <p:nvPr/>
        </p:nvSpPr>
        <p:spPr>
          <a:xfrm>
            <a:off x="1619640" y="4227840"/>
            <a:ext cx="59040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de-DE" sz="3200" strike="noStrike" u="none">
                <a:solidFill>
                  <a:schemeClr val="lt1"/>
                </a:solidFill>
                <a:uFillTx/>
                <a:latin typeface="BundesSans Office"/>
              </a:rPr>
              <a:t>AI Developer</a:t>
            </a:r>
            <a:endParaRPr b="0" lang="de-D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 „Continue“ + Chat-LLM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dt" idx="42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2C60C95-9708-443E-9597-BA6337F9CC8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64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65" name="" descr=""/>
          <p:cNvPicPr/>
          <p:nvPr/>
        </p:nvPicPr>
        <p:blipFill>
          <a:blip r:embed="rId2"/>
          <a:stretch/>
        </p:blipFill>
        <p:spPr>
          <a:xfrm>
            <a:off x="556560" y="15840"/>
            <a:ext cx="809136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6519158-A7D8-4B15-92ED-D7E4FB55884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 „Continue“ + Chat-LLM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dt" idx="43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68" name="" descr=""/>
          <p:cNvPicPr/>
          <p:nvPr/>
        </p:nvPicPr>
        <p:blipFill>
          <a:blip r:embed="rId1"/>
          <a:stretch/>
        </p:blipFill>
        <p:spPr>
          <a:xfrm>
            <a:off x="539280" y="15840"/>
            <a:ext cx="8125560" cy="5142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40E9BBF-AAE7-4B0D-8B58-ACBDC215AAD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70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71" name="" descr=""/>
          <p:cNvPicPr/>
          <p:nvPr/>
        </p:nvPicPr>
        <p:blipFill>
          <a:blip r:embed="rId2"/>
          <a:stretch/>
        </p:blipFill>
        <p:spPr>
          <a:xfrm>
            <a:off x="542880" y="15840"/>
            <a:ext cx="811836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FA3D938-FB9D-4126-A04F-68B76FF9865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73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74" name="" descr=""/>
          <p:cNvPicPr/>
          <p:nvPr/>
        </p:nvPicPr>
        <p:blipFill>
          <a:blip r:embed="rId2"/>
          <a:stretch/>
        </p:blipFill>
        <p:spPr>
          <a:xfrm>
            <a:off x="540360" y="15840"/>
            <a:ext cx="812340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AA78A80-3156-476A-9A52-EE79166264A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77" name="" descr=""/>
          <p:cNvPicPr/>
          <p:nvPr/>
        </p:nvPicPr>
        <p:blipFill>
          <a:blip r:embed="rId2"/>
          <a:stretch/>
        </p:blipFill>
        <p:spPr>
          <a:xfrm>
            <a:off x="540360" y="15840"/>
            <a:ext cx="812340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DBE76FA-EBC8-4EC2-BEAB-6454EED358DF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79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80" name="" descr=""/>
          <p:cNvPicPr/>
          <p:nvPr/>
        </p:nvPicPr>
        <p:blipFill>
          <a:blip r:embed="rId2"/>
          <a:stretch/>
        </p:blipFill>
        <p:spPr>
          <a:xfrm>
            <a:off x="546840" y="15840"/>
            <a:ext cx="811008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8BF0355-AF8B-494E-B043-3F59D0F893D9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2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83" name="" descr=""/>
          <p:cNvPicPr/>
          <p:nvPr/>
        </p:nvPicPr>
        <p:blipFill>
          <a:blip r:embed="rId2"/>
          <a:stretch/>
        </p:blipFill>
        <p:spPr>
          <a:xfrm>
            <a:off x="544320" y="15840"/>
            <a:ext cx="811512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8E633DC-CFA3-4F69-A911-3F2F2B2D26BD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5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86" name="" descr=""/>
          <p:cNvPicPr/>
          <p:nvPr/>
        </p:nvPicPr>
        <p:blipFill>
          <a:blip r:embed="rId2"/>
          <a:stretch/>
        </p:blipFill>
        <p:spPr>
          <a:xfrm>
            <a:off x="538560" y="15840"/>
            <a:ext cx="812664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E4E817C-A086-4865-A978-97DEFCBB83F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8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89" name="" descr=""/>
          <p:cNvPicPr/>
          <p:nvPr/>
        </p:nvPicPr>
        <p:blipFill>
          <a:blip r:embed="rId2"/>
          <a:stretch/>
        </p:blipFill>
        <p:spPr>
          <a:xfrm>
            <a:off x="531720" y="15840"/>
            <a:ext cx="814032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6105361-821F-4FA7-B169-D71376EFB41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dt" idx="34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BC301B2-58CA-40C9-BA96-B8B9E21A934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91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92" name="" descr=""/>
          <p:cNvPicPr/>
          <p:nvPr/>
        </p:nvPicPr>
        <p:blipFill>
          <a:blip r:embed="rId2"/>
          <a:stretch/>
        </p:blipFill>
        <p:spPr>
          <a:xfrm>
            <a:off x="537480" y="15840"/>
            <a:ext cx="812880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17F2AD2-F339-4D0F-9E97-4D28043302D7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94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95" name="" descr=""/>
          <p:cNvPicPr/>
          <p:nvPr/>
        </p:nvPicPr>
        <p:blipFill>
          <a:blip r:embed="rId2"/>
          <a:stretch/>
        </p:blipFill>
        <p:spPr>
          <a:xfrm>
            <a:off x="545400" y="15840"/>
            <a:ext cx="811296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4B6FBD9-56A8-4DE2-AFAE-43BD6ADF2E3A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97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598" name="" descr=""/>
          <p:cNvPicPr/>
          <p:nvPr/>
        </p:nvPicPr>
        <p:blipFill>
          <a:blip r:embed="rId2"/>
          <a:stretch/>
        </p:blipFill>
        <p:spPr>
          <a:xfrm>
            <a:off x="537480" y="15840"/>
            <a:ext cx="812880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18193E2-1797-4A18-BF82-AB3E17AB379A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buNone/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00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560" cy="3376440"/>
          </a:xfrm>
          <a:prstGeom prst="rect">
            <a:avLst/>
          </a:prstGeom>
          <a:ln w="0">
            <a:noFill/>
          </a:ln>
        </p:spPr>
      </p:pic>
      <p:pic>
        <p:nvPicPr>
          <p:cNvPr id="601" name="" descr=""/>
          <p:cNvPicPr/>
          <p:nvPr/>
        </p:nvPicPr>
        <p:blipFill>
          <a:blip r:embed="rId2"/>
          <a:stretch/>
        </p:blipFill>
        <p:spPr>
          <a:xfrm>
            <a:off x="530280" y="15840"/>
            <a:ext cx="8143560" cy="5142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A3EB1C7-8B24-463D-B9FD-3D3AB4C0027E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Wie geht es im Anschluss an den Hackathon weiter?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Prüfung der Offline-Fähigkeit von „Continue“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Telefoniert evtl. nach Hause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„</a:t>
            </a: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WebUI“ erproben: ChatGPT-ähnliches Interface für selbst deployte Modelle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Code-LLMs in echter Umgebung deployen (BKA-PSP)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Testuser mit dem Plugin ausstatten und Erfahrungen sammeln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Kontinuierlich neue Code-LLMs evaluieren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dt" idx="44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D484EB-6750-4EA4-8C8E-2126DE630868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AI Developer Team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6" name="Textfeld 4"/>
          <p:cNvSpPr/>
          <p:nvPr/>
        </p:nvSpPr>
        <p:spPr>
          <a:xfrm>
            <a:off x="3060000" y="3256200"/>
            <a:ext cx="129960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Christian H.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DevOps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dt" idx="45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1"/>
          <a:stretch/>
        </p:blipFill>
        <p:spPr>
          <a:xfrm>
            <a:off x="3076560" y="1980000"/>
            <a:ext cx="1259640" cy="1259640"/>
          </a:xfrm>
          <a:prstGeom prst="rect">
            <a:avLst/>
          </a:prstGeom>
          <a:ln w="0">
            <a:noFill/>
          </a:ln>
        </p:spPr>
      </p:pic>
      <p:pic>
        <p:nvPicPr>
          <p:cNvPr id="609" name="" descr=""/>
          <p:cNvPicPr/>
          <p:nvPr/>
        </p:nvPicPr>
        <p:blipFill>
          <a:blip r:embed="rId2"/>
          <a:stretch/>
        </p:blipFill>
        <p:spPr>
          <a:xfrm>
            <a:off x="4795200" y="2031480"/>
            <a:ext cx="1079640" cy="1079640"/>
          </a:xfrm>
          <a:prstGeom prst="rect">
            <a:avLst/>
          </a:prstGeom>
          <a:ln w="0">
            <a:noFill/>
          </a:ln>
        </p:spPr>
      </p:pic>
      <p:sp>
        <p:nvSpPr>
          <p:cNvPr id="610" name="Textfeld 2"/>
          <p:cNvSpPr/>
          <p:nvPr/>
        </p:nvSpPr>
        <p:spPr>
          <a:xfrm>
            <a:off x="4696560" y="3258000"/>
            <a:ext cx="129960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Norman H.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DevOps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10AC3D-244C-4C34-A803-A86504BB73EA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Offensichtliche Lösungen: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ChatGPT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Github Copilot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dt" idx="35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98BE10E-8303-44C6-9BFB-6CC7BD86234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Offensichtliche Lösungen: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ChatGPT                                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Calibri"/>
              </a:rPr>
              <a:t>nicht möglich: Sicherheitskonzept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Github Copilot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dt" idx="36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3060000" y="3420000"/>
            <a:ext cx="539640" cy="1259640"/>
          </a:xfrm>
          <a:custGeom>
            <a:avLst/>
            <a:gdLst>
              <a:gd name="textAreaLeft" fmla="*/ 216720 w 539640"/>
              <a:gd name="textAreaRight" fmla="*/ 349200 w 539640"/>
              <a:gd name="textAreaTop" fmla="*/ 431640 h 1259640"/>
              <a:gd name="textAreaBottom" fmla="*/ 828360 h 125964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6BBB862-2716-4CAB-BCBA-BEA1123D802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Code-LLMs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Tools / IDEs / Plugins ...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dt" idx="37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A332062-00F5-4271-BDD9-86BC59A6037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1: Autonomer AI Developer: OpenHands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dt" idx="38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804640" cy="3969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6C88806-BE5B-4646-AD4B-8BCEE45B5E4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1: Autonomer AI Developer: OpenHands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dt" idx="39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52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804640" cy="3969000"/>
          </a:xfrm>
          <a:prstGeom prst="rect">
            <a:avLst/>
          </a:prstGeom>
          <a:ln w="0">
            <a:noFill/>
          </a:ln>
        </p:spPr>
      </p:pic>
      <p:pic>
        <p:nvPicPr>
          <p:cNvPr id="553" name="" descr=""/>
          <p:cNvPicPr/>
          <p:nvPr/>
        </p:nvPicPr>
        <p:blipFill>
          <a:blip r:embed="rId2"/>
          <a:stretch/>
        </p:blipFill>
        <p:spPr>
          <a:xfrm>
            <a:off x="1980000" y="1605960"/>
            <a:ext cx="5399640" cy="2353680"/>
          </a:xfrm>
          <a:prstGeom prst="rect">
            <a:avLst/>
          </a:prstGeom>
          <a:ln w="0">
            <a:noFill/>
          </a:ln>
        </p:spPr>
      </p:pic>
      <p:sp>
        <p:nvSpPr>
          <p:cNvPr id="554" name=""/>
          <p:cNvSpPr/>
          <p:nvPr/>
        </p:nvSpPr>
        <p:spPr>
          <a:xfrm>
            <a:off x="4140000" y="2340000"/>
            <a:ext cx="1259640" cy="2159640"/>
          </a:xfrm>
          <a:custGeom>
            <a:avLst/>
            <a:gdLst>
              <a:gd name="textAreaLeft" fmla="*/ 505800 w 1259640"/>
              <a:gd name="textAreaRight" fmla="*/ 815040 w 1259640"/>
              <a:gd name="textAreaTop" fmla="*/ 740160 h 2159640"/>
              <a:gd name="textAreaBottom" fmla="*/ 1419840 h 215964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4DAC65B-3AFB-4C14-963C-7C8D53D83E9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Plugins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Github Copilot-ähnliche VS Code Extensions: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Continue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Twinny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LLMs selbst deployed: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deepseek-coder-v2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codellama:7b-code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codellama:7b-instruct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codellama:70b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codegemma 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codestral:22b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dt" idx="40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117C7C5-2CBC-414F-B65A-8387EA56C3C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6920" cy="80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Plugins</a:t>
            </a:r>
            <a:endParaRPr b="0" lang="de-DE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560" cy="337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Github Copilot-ähnliche VS Code Extensions: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Continue 👑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Twinny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Open Source LLMs selbst deployed:</a:t>
            </a:r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deepseek-coder-v2 (Code Completion) 👑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codellama:7b-code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codellama:7b-instruct (Chat) 👑 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codellama:70b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codegemma 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codestral:22b</a:t>
            </a:r>
            <a:endParaRPr b="0" lang="de-DE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dt" idx="41"/>
          </p:nvPr>
        </p:nvSpPr>
        <p:spPr>
          <a:xfrm>
            <a:off x="7452000" y="4914000"/>
            <a:ext cx="719280" cy="13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3D8C6E0-13E6-48EC-9378-2C01CC21D7C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BKA_PowerPoint_Folienmaster_16zu9_2022_V1</Template>
  <TotalTime>1555</TotalTime>
  <Application>LibreOffice/24.8.1.2$Windows_X86_64 LibreOffice_project/87fa9aec1a63e70835390b81c40bb8993f1d4ff6</Application>
  <AppVersion>15.0000</AppVersion>
  <Words>288</Words>
  <Paragraphs>68</Paragraphs>
  <Company>BKA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2024-09-12T06:33:50Z</dcterms:created>
  <dc:creator>Hedtrich, Dr. sc. agr., Friedrich (BKA-ZV12)</dc:creator>
  <dc:description/>
  <dc:language>de-DE</dc:language>
  <cp:lastModifiedBy/>
  <cp:lastPrinted>2024-09-17T11:58:26Z</cp:lastPrinted>
  <dcterms:modified xsi:type="dcterms:W3CDTF">2024-09-18T11:45:54Z</dcterms:modified>
  <cp:revision>58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(16:9)</vt:lpwstr>
  </property>
  <property fmtid="{D5CDD505-2E9C-101B-9397-08002B2CF9AE}" pid="3" name="Slides">
    <vt:i4>9</vt:i4>
  </property>
</Properties>
</file>